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3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FF4C8-B748-43E5-ADAA-2BE6FB4B360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BD8A6C-4848-42F3-8CB0-A72D23637A57}">
      <dgm:prSet phldrT="[Текст]" custT="1"/>
      <dgm:spPr/>
      <dgm:t>
        <a:bodyPr/>
        <a:lstStyle/>
        <a:p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Барлық оқушылар:</a:t>
          </a:r>
          <a:r>
            <a: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bg1"/>
            </a:solidFill>
          </a:endParaRPr>
        </a:p>
      </dgm:t>
    </dgm:pt>
    <dgm:pt modelId="{5A4E4811-9D28-4D55-8EFF-9DE1E8B33CD4}" type="parTrans" cxnId="{3642FBC0-E038-4746-98F1-AF93CC30565A}">
      <dgm:prSet/>
      <dgm:spPr/>
      <dgm:t>
        <a:bodyPr/>
        <a:lstStyle/>
        <a:p>
          <a:endParaRPr lang="ru-RU"/>
        </a:p>
      </dgm:t>
    </dgm:pt>
    <dgm:pt modelId="{9BC9424C-E200-4136-80EE-F94E6EB5E32E}" type="sibTrans" cxnId="{3642FBC0-E038-4746-98F1-AF93CC30565A}">
      <dgm:prSet/>
      <dgm:spPr/>
      <dgm:t>
        <a:bodyPr/>
        <a:lstStyle/>
        <a:p>
          <a:endParaRPr lang="ru-RU"/>
        </a:p>
      </dgm:t>
    </dgm:pt>
    <dgm:pt modelId="{6D318FCE-004C-465A-A4AC-1C9E2E5C889A}">
      <dgm:prSet phldrT="[Текст]" custT="1"/>
      <dgm:spPr/>
      <dgm:t>
        <a:bodyPr/>
        <a:lstStyle/>
        <a:p>
          <a:r>
            <a:rPr lang="kk-KZ" sz="1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кіріктірілген ортада таңдау және  қайталау  операторларын қолданып есептің   моделін құру және  кіріктірілген ортаның компоненттерін білу, түсіну</a:t>
          </a:r>
          <a:endParaRPr lang="ru-RU" sz="18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9EB1E5-9EC5-4D55-A933-A5C5F23A8E25}" type="parTrans" cxnId="{32439EA5-9D62-453F-AAB4-A4394C1E03DA}">
      <dgm:prSet/>
      <dgm:spPr/>
      <dgm:t>
        <a:bodyPr/>
        <a:lstStyle/>
        <a:p>
          <a:endParaRPr lang="ru-RU"/>
        </a:p>
      </dgm:t>
    </dgm:pt>
    <dgm:pt modelId="{12127DCA-FDDE-49C8-AAA7-A8B0907640CF}" type="sibTrans" cxnId="{32439EA5-9D62-453F-AAB4-A4394C1E03DA}">
      <dgm:prSet/>
      <dgm:spPr/>
      <dgm:t>
        <a:bodyPr/>
        <a:lstStyle/>
        <a:p>
          <a:endParaRPr lang="ru-RU"/>
        </a:p>
      </dgm:t>
    </dgm:pt>
    <dgm:pt modelId="{66A8BBF2-AD90-4598-BEAB-1C4FD92D4FF4}">
      <dgm:prSet phldrT="[Текст]" custT="1"/>
      <dgm:spPr/>
      <dgm:t>
        <a:bodyPr/>
        <a:lstStyle/>
        <a:p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Оқушылардың басым бөлігі:</a:t>
          </a:r>
          <a:r>
            <a: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bg1"/>
            </a:solidFill>
          </a:endParaRPr>
        </a:p>
      </dgm:t>
    </dgm:pt>
    <dgm:pt modelId="{A2FA1440-A0D3-4F74-8829-35DFD9F7DB13}" type="parTrans" cxnId="{1B7559F0-AC06-4881-B5F0-56A1E03CF830}">
      <dgm:prSet/>
      <dgm:spPr/>
      <dgm:t>
        <a:bodyPr/>
        <a:lstStyle/>
        <a:p>
          <a:endParaRPr lang="ru-RU"/>
        </a:p>
      </dgm:t>
    </dgm:pt>
    <dgm:pt modelId="{7387A8D5-2D61-4A8A-AE32-C62208271451}" type="sibTrans" cxnId="{1B7559F0-AC06-4881-B5F0-56A1E03CF830}">
      <dgm:prSet/>
      <dgm:spPr/>
      <dgm:t>
        <a:bodyPr/>
        <a:lstStyle/>
        <a:p>
          <a:endParaRPr lang="ru-RU"/>
        </a:p>
      </dgm:t>
    </dgm:pt>
    <dgm:pt modelId="{D442D3CE-6360-4ABD-86F1-D232497CD73C}">
      <dgm:prSet phldrT="[Текст]" custT="1"/>
      <dgm:spPr/>
      <dgm:t>
        <a:bodyPr/>
        <a:lstStyle/>
        <a:p>
          <a:r>
            <a:rPr lang="kk-KZ" sz="20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Программалау ортасында жасалған қосымшаларды пайдалану жолдарын зерттей отырып, ұсыныстарды жасау. </a:t>
          </a:r>
          <a:endParaRPr lang="ru-RU" sz="2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CCF1A6-87F4-4EBB-92D4-08B0B318F434}" type="parTrans" cxnId="{1226304C-8747-414B-A58E-E3DE780152A6}">
      <dgm:prSet/>
      <dgm:spPr/>
      <dgm:t>
        <a:bodyPr/>
        <a:lstStyle/>
        <a:p>
          <a:endParaRPr lang="ru-RU"/>
        </a:p>
      </dgm:t>
    </dgm:pt>
    <dgm:pt modelId="{A6907C54-52B6-4B37-8BBE-DF6C24458844}" type="sibTrans" cxnId="{1226304C-8747-414B-A58E-E3DE780152A6}">
      <dgm:prSet/>
      <dgm:spPr/>
      <dgm:t>
        <a:bodyPr/>
        <a:lstStyle/>
        <a:p>
          <a:endParaRPr lang="ru-RU"/>
        </a:p>
      </dgm:t>
    </dgm:pt>
    <dgm:pt modelId="{2B615690-B8D5-4AC2-BF66-5844CC271537}">
      <dgm:prSet phldrT="[Текст]" custT="1"/>
      <dgm:spPr/>
      <dgm:t>
        <a:bodyPr/>
        <a:lstStyle/>
        <a:p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Кейбір оқушылар:</a:t>
          </a:r>
          <a:r>
            <a: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bg1"/>
            </a:solidFill>
          </a:endParaRPr>
        </a:p>
      </dgm:t>
    </dgm:pt>
    <dgm:pt modelId="{BCEA990D-B36F-43C7-A500-B994A5CDC250}" type="parTrans" cxnId="{6A35B4B2-CB3C-4728-966A-AE56622DF2CA}">
      <dgm:prSet/>
      <dgm:spPr/>
      <dgm:t>
        <a:bodyPr/>
        <a:lstStyle/>
        <a:p>
          <a:endParaRPr lang="ru-RU"/>
        </a:p>
      </dgm:t>
    </dgm:pt>
    <dgm:pt modelId="{86ABD309-2A91-408B-98C2-656901F34955}" type="sibTrans" cxnId="{6A35B4B2-CB3C-4728-966A-AE56622DF2CA}">
      <dgm:prSet/>
      <dgm:spPr/>
      <dgm:t>
        <a:bodyPr/>
        <a:lstStyle/>
        <a:p>
          <a:endParaRPr lang="ru-RU"/>
        </a:p>
      </dgm:t>
    </dgm:pt>
    <dgm:pt modelId="{B6739883-4D43-48D1-B813-E940B96BBF3B}">
      <dgm:prSet phldrT="[Текст]" custT="1"/>
      <dgm:spPr/>
      <dgm:t>
        <a:bodyPr/>
        <a:lstStyle/>
        <a:p>
          <a:r>
            <a:rPr lang="kk-KZ" sz="2400" dirty="0" smtClean="0">
              <a:solidFill>
                <a:srgbClr val="FF0000"/>
              </a:solidFill>
              <a:effectLst/>
            </a:rPr>
            <a:t>Lazarus программасын өңдеуде тапсырма мақсаттарының орындалуы кезінде жинақтау</a:t>
          </a:r>
          <a:endParaRPr lang="ru-RU" sz="24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9DE103-EA95-4B10-B358-7B2D1331B15E}" type="parTrans" cxnId="{9F9885E7-0CBD-432A-B7FD-822F808F3880}">
      <dgm:prSet/>
      <dgm:spPr/>
      <dgm:t>
        <a:bodyPr/>
        <a:lstStyle/>
        <a:p>
          <a:endParaRPr lang="ru-RU"/>
        </a:p>
      </dgm:t>
    </dgm:pt>
    <dgm:pt modelId="{55D4A73E-0900-4765-B23E-2A26FFCE8856}" type="sibTrans" cxnId="{9F9885E7-0CBD-432A-B7FD-822F808F3880}">
      <dgm:prSet/>
      <dgm:spPr/>
      <dgm:t>
        <a:bodyPr/>
        <a:lstStyle/>
        <a:p>
          <a:endParaRPr lang="ru-RU"/>
        </a:p>
      </dgm:t>
    </dgm:pt>
    <dgm:pt modelId="{027E7872-F303-49C5-A42E-8AFCF10242E2}" type="pres">
      <dgm:prSet presAssocID="{2A3FF4C8-B748-43E5-ADAA-2BE6FB4B360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0DA062A-F08A-4BF5-BF48-A761BBF1C2D5}" type="pres">
      <dgm:prSet presAssocID="{D8BD8A6C-4848-42F3-8CB0-A72D23637A57}" presName="horFlow" presStyleCnt="0"/>
      <dgm:spPr/>
    </dgm:pt>
    <dgm:pt modelId="{6D137E91-D408-4BB4-BB84-5289DAD0A182}" type="pres">
      <dgm:prSet presAssocID="{D8BD8A6C-4848-42F3-8CB0-A72D23637A57}" presName="bigChev" presStyleLbl="node1" presStyleIdx="0" presStyleCnt="3" custScaleX="73373" custScaleY="58742" custLinFactNeighborX="-310" custLinFactNeighborY="-37791"/>
      <dgm:spPr/>
      <dgm:t>
        <a:bodyPr/>
        <a:lstStyle/>
        <a:p>
          <a:endParaRPr lang="ru-RU"/>
        </a:p>
      </dgm:t>
    </dgm:pt>
    <dgm:pt modelId="{B134202C-0C66-4BA6-B594-19FF776D3780}" type="pres">
      <dgm:prSet presAssocID="{2D9EB1E5-9EC5-4D55-A933-A5C5F23A8E25}" presName="parTrans" presStyleCnt="0"/>
      <dgm:spPr/>
    </dgm:pt>
    <dgm:pt modelId="{46E52449-2105-42DD-AC33-D044DC5FBED1}" type="pres">
      <dgm:prSet presAssocID="{6D318FCE-004C-465A-A4AC-1C9E2E5C889A}" presName="node" presStyleLbl="alignAccFollowNode1" presStyleIdx="0" presStyleCnt="3" custScaleX="132015" custScaleY="59524" custLinFactNeighborX="26869" custLinFactNeighborY="-43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83D81-CDE3-4C1E-A9F5-4EC60DB2C660}" type="pres">
      <dgm:prSet presAssocID="{D8BD8A6C-4848-42F3-8CB0-A72D23637A57}" presName="vSp" presStyleCnt="0"/>
      <dgm:spPr/>
    </dgm:pt>
    <dgm:pt modelId="{E7C991FE-B147-454C-8723-D704B02E3B70}" type="pres">
      <dgm:prSet presAssocID="{66A8BBF2-AD90-4598-BEAB-1C4FD92D4FF4}" presName="horFlow" presStyleCnt="0"/>
      <dgm:spPr/>
    </dgm:pt>
    <dgm:pt modelId="{DFC0181B-664F-442B-AA76-F95A11FDDBC7}" type="pres">
      <dgm:prSet presAssocID="{66A8BBF2-AD90-4598-BEAB-1C4FD92D4FF4}" presName="bigChev" presStyleLbl="node1" presStyleIdx="1" presStyleCnt="3" custScaleX="71035" custScaleY="58897" custLinFactNeighborX="-310" custLinFactNeighborY="-51061"/>
      <dgm:spPr/>
      <dgm:t>
        <a:bodyPr/>
        <a:lstStyle/>
        <a:p>
          <a:endParaRPr lang="ru-RU"/>
        </a:p>
      </dgm:t>
    </dgm:pt>
    <dgm:pt modelId="{4E999559-2D4A-4549-9755-E94E63774D0B}" type="pres">
      <dgm:prSet presAssocID="{A6CCF1A6-87F4-4EBB-92D4-08B0B318F434}" presName="parTrans" presStyleCnt="0"/>
      <dgm:spPr/>
    </dgm:pt>
    <dgm:pt modelId="{1C91163C-CCD8-4470-817B-94F1710C351A}" type="pres">
      <dgm:prSet presAssocID="{D442D3CE-6360-4ABD-86F1-D232497CD73C}" presName="node" presStyleLbl="alignAccFollowNode1" presStyleIdx="1" presStyleCnt="3" custScaleX="135935" custScaleY="65728" custLinFactNeighborX="38798" custLinFactNeighborY="-64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A054D2-CECE-4498-B810-41B013A03862}" type="pres">
      <dgm:prSet presAssocID="{66A8BBF2-AD90-4598-BEAB-1C4FD92D4FF4}" presName="vSp" presStyleCnt="0"/>
      <dgm:spPr/>
    </dgm:pt>
    <dgm:pt modelId="{6046E7B2-44D7-4E81-85AE-C42CD6E6AEBF}" type="pres">
      <dgm:prSet presAssocID="{2B615690-B8D5-4AC2-BF66-5844CC271537}" presName="horFlow" presStyleCnt="0"/>
      <dgm:spPr/>
    </dgm:pt>
    <dgm:pt modelId="{016830D3-499D-411F-804E-6F939A188020}" type="pres">
      <dgm:prSet presAssocID="{2B615690-B8D5-4AC2-BF66-5844CC271537}" presName="bigChev" presStyleLbl="node1" presStyleIdx="2" presStyleCnt="3" custScaleX="78374" custScaleY="55661" custLinFactNeighborX="-584" custLinFactNeighborY="-66214"/>
      <dgm:spPr/>
      <dgm:t>
        <a:bodyPr/>
        <a:lstStyle/>
        <a:p>
          <a:endParaRPr lang="ru-RU"/>
        </a:p>
      </dgm:t>
    </dgm:pt>
    <dgm:pt modelId="{151954FE-1225-41E4-96F0-0BB915E638C3}" type="pres">
      <dgm:prSet presAssocID="{659DE103-EA95-4B10-B358-7B2D1331B15E}" presName="parTrans" presStyleCnt="0"/>
      <dgm:spPr/>
    </dgm:pt>
    <dgm:pt modelId="{E8BECE7C-DF03-4D81-B6F7-3B7F6C7D99E2}" type="pres">
      <dgm:prSet presAssocID="{B6739883-4D43-48D1-B813-E940B96BBF3B}" presName="node" presStyleLbl="alignAccFollowNode1" presStyleIdx="2" presStyleCnt="3" custScaleX="133121" custScaleY="67162" custLinFactNeighborX="310" custLinFactNeighborY="-8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7E5365-34C9-400C-92B7-FA8BB9465F3F}" type="presOf" srcId="{2A3FF4C8-B748-43E5-ADAA-2BE6FB4B360B}" destId="{027E7872-F303-49C5-A42E-8AFCF10242E2}" srcOrd="0" destOrd="0" presId="urn:microsoft.com/office/officeart/2005/8/layout/lProcess3"/>
    <dgm:cxn modelId="{01432373-7AFA-4B78-B6AE-7FBFA44CFAB2}" type="presOf" srcId="{B6739883-4D43-48D1-B813-E940B96BBF3B}" destId="{E8BECE7C-DF03-4D81-B6F7-3B7F6C7D99E2}" srcOrd="0" destOrd="0" presId="urn:microsoft.com/office/officeart/2005/8/layout/lProcess3"/>
    <dgm:cxn modelId="{8F7C4293-C0C2-42D0-BB43-10EE053F3363}" type="presOf" srcId="{6D318FCE-004C-465A-A4AC-1C9E2E5C889A}" destId="{46E52449-2105-42DD-AC33-D044DC5FBED1}" srcOrd="0" destOrd="0" presId="urn:microsoft.com/office/officeart/2005/8/layout/lProcess3"/>
    <dgm:cxn modelId="{1B7559F0-AC06-4881-B5F0-56A1E03CF830}" srcId="{2A3FF4C8-B748-43E5-ADAA-2BE6FB4B360B}" destId="{66A8BBF2-AD90-4598-BEAB-1C4FD92D4FF4}" srcOrd="1" destOrd="0" parTransId="{A2FA1440-A0D3-4F74-8829-35DFD9F7DB13}" sibTransId="{7387A8D5-2D61-4A8A-AE32-C62208271451}"/>
    <dgm:cxn modelId="{32439EA5-9D62-453F-AAB4-A4394C1E03DA}" srcId="{D8BD8A6C-4848-42F3-8CB0-A72D23637A57}" destId="{6D318FCE-004C-465A-A4AC-1C9E2E5C889A}" srcOrd="0" destOrd="0" parTransId="{2D9EB1E5-9EC5-4D55-A933-A5C5F23A8E25}" sibTransId="{12127DCA-FDDE-49C8-AAA7-A8B0907640CF}"/>
    <dgm:cxn modelId="{D41801CC-A92D-4C1A-8C0D-06E61FBDC440}" type="presOf" srcId="{66A8BBF2-AD90-4598-BEAB-1C4FD92D4FF4}" destId="{DFC0181B-664F-442B-AA76-F95A11FDDBC7}" srcOrd="0" destOrd="0" presId="urn:microsoft.com/office/officeart/2005/8/layout/lProcess3"/>
    <dgm:cxn modelId="{6BBE0603-004C-4F3D-B0EC-BA662B5408BD}" type="presOf" srcId="{D442D3CE-6360-4ABD-86F1-D232497CD73C}" destId="{1C91163C-CCD8-4470-817B-94F1710C351A}" srcOrd="0" destOrd="0" presId="urn:microsoft.com/office/officeart/2005/8/layout/lProcess3"/>
    <dgm:cxn modelId="{CB9395F5-9FEC-46B6-9680-49C147751BAF}" type="presOf" srcId="{2B615690-B8D5-4AC2-BF66-5844CC271537}" destId="{016830D3-499D-411F-804E-6F939A188020}" srcOrd="0" destOrd="0" presId="urn:microsoft.com/office/officeart/2005/8/layout/lProcess3"/>
    <dgm:cxn modelId="{1226304C-8747-414B-A58E-E3DE780152A6}" srcId="{66A8BBF2-AD90-4598-BEAB-1C4FD92D4FF4}" destId="{D442D3CE-6360-4ABD-86F1-D232497CD73C}" srcOrd="0" destOrd="0" parTransId="{A6CCF1A6-87F4-4EBB-92D4-08B0B318F434}" sibTransId="{A6907C54-52B6-4B37-8BBE-DF6C24458844}"/>
    <dgm:cxn modelId="{9F9885E7-0CBD-432A-B7FD-822F808F3880}" srcId="{2B615690-B8D5-4AC2-BF66-5844CC271537}" destId="{B6739883-4D43-48D1-B813-E940B96BBF3B}" srcOrd="0" destOrd="0" parTransId="{659DE103-EA95-4B10-B358-7B2D1331B15E}" sibTransId="{55D4A73E-0900-4765-B23E-2A26FFCE8856}"/>
    <dgm:cxn modelId="{3642FBC0-E038-4746-98F1-AF93CC30565A}" srcId="{2A3FF4C8-B748-43E5-ADAA-2BE6FB4B360B}" destId="{D8BD8A6C-4848-42F3-8CB0-A72D23637A57}" srcOrd="0" destOrd="0" parTransId="{5A4E4811-9D28-4D55-8EFF-9DE1E8B33CD4}" sibTransId="{9BC9424C-E200-4136-80EE-F94E6EB5E32E}"/>
    <dgm:cxn modelId="{EE425DBC-A02D-4453-AC52-98BB1648319C}" type="presOf" srcId="{D8BD8A6C-4848-42F3-8CB0-A72D23637A57}" destId="{6D137E91-D408-4BB4-BB84-5289DAD0A182}" srcOrd="0" destOrd="0" presId="urn:microsoft.com/office/officeart/2005/8/layout/lProcess3"/>
    <dgm:cxn modelId="{6A35B4B2-CB3C-4728-966A-AE56622DF2CA}" srcId="{2A3FF4C8-B748-43E5-ADAA-2BE6FB4B360B}" destId="{2B615690-B8D5-4AC2-BF66-5844CC271537}" srcOrd="2" destOrd="0" parTransId="{BCEA990D-B36F-43C7-A500-B994A5CDC250}" sibTransId="{86ABD309-2A91-408B-98C2-656901F34955}"/>
    <dgm:cxn modelId="{96FFB2E8-D4ED-43B3-A6BF-812DF66C6341}" type="presParOf" srcId="{027E7872-F303-49C5-A42E-8AFCF10242E2}" destId="{E0DA062A-F08A-4BF5-BF48-A761BBF1C2D5}" srcOrd="0" destOrd="0" presId="urn:microsoft.com/office/officeart/2005/8/layout/lProcess3"/>
    <dgm:cxn modelId="{BBB1FE75-D4F2-46D7-A648-894CFA10749C}" type="presParOf" srcId="{E0DA062A-F08A-4BF5-BF48-A761BBF1C2D5}" destId="{6D137E91-D408-4BB4-BB84-5289DAD0A182}" srcOrd="0" destOrd="0" presId="urn:microsoft.com/office/officeart/2005/8/layout/lProcess3"/>
    <dgm:cxn modelId="{11085AED-F129-4C44-8B18-31784E31CAAC}" type="presParOf" srcId="{E0DA062A-F08A-4BF5-BF48-A761BBF1C2D5}" destId="{B134202C-0C66-4BA6-B594-19FF776D3780}" srcOrd="1" destOrd="0" presId="urn:microsoft.com/office/officeart/2005/8/layout/lProcess3"/>
    <dgm:cxn modelId="{A8557F6A-8A07-4DAF-8968-290A2A25E063}" type="presParOf" srcId="{E0DA062A-F08A-4BF5-BF48-A761BBF1C2D5}" destId="{46E52449-2105-42DD-AC33-D044DC5FBED1}" srcOrd="2" destOrd="0" presId="urn:microsoft.com/office/officeart/2005/8/layout/lProcess3"/>
    <dgm:cxn modelId="{C96A2DC5-5758-43F2-91F1-974C8A5F620F}" type="presParOf" srcId="{027E7872-F303-49C5-A42E-8AFCF10242E2}" destId="{3C083D81-CDE3-4C1E-A9F5-4EC60DB2C660}" srcOrd="1" destOrd="0" presId="urn:microsoft.com/office/officeart/2005/8/layout/lProcess3"/>
    <dgm:cxn modelId="{699B4183-2885-452F-8CF7-1170DF6A23DE}" type="presParOf" srcId="{027E7872-F303-49C5-A42E-8AFCF10242E2}" destId="{E7C991FE-B147-454C-8723-D704B02E3B70}" srcOrd="2" destOrd="0" presId="urn:microsoft.com/office/officeart/2005/8/layout/lProcess3"/>
    <dgm:cxn modelId="{D90B7270-17B2-44EB-811D-1A913227E712}" type="presParOf" srcId="{E7C991FE-B147-454C-8723-D704B02E3B70}" destId="{DFC0181B-664F-442B-AA76-F95A11FDDBC7}" srcOrd="0" destOrd="0" presId="urn:microsoft.com/office/officeart/2005/8/layout/lProcess3"/>
    <dgm:cxn modelId="{2E19FB1D-623A-41C7-96F6-D70C43DAF8DB}" type="presParOf" srcId="{E7C991FE-B147-454C-8723-D704B02E3B70}" destId="{4E999559-2D4A-4549-9755-E94E63774D0B}" srcOrd="1" destOrd="0" presId="urn:microsoft.com/office/officeart/2005/8/layout/lProcess3"/>
    <dgm:cxn modelId="{6AE1B10F-88C5-475C-80A3-8958B58E29F3}" type="presParOf" srcId="{E7C991FE-B147-454C-8723-D704B02E3B70}" destId="{1C91163C-CCD8-4470-817B-94F1710C351A}" srcOrd="2" destOrd="0" presId="urn:microsoft.com/office/officeart/2005/8/layout/lProcess3"/>
    <dgm:cxn modelId="{EEECB6CE-137D-4E4F-B6EA-27A6D58A4595}" type="presParOf" srcId="{027E7872-F303-49C5-A42E-8AFCF10242E2}" destId="{E7A054D2-CECE-4498-B810-41B013A03862}" srcOrd="3" destOrd="0" presId="urn:microsoft.com/office/officeart/2005/8/layout/lProcess3"/>
    <dgm:cxn modelId="{1C697BC7-8060-483F-BB4F-02317F007FC2}" type="presParOf" srcId="{027E7872-F303-49C5-A42E-8AFCF10242E2}" destId="{6046E7B2-44D7-4E81-85AE-C42CD6E6AEBF}" srcOrd="4" destOrd="0" presId="urn:microsoft.com/office/officeart/2005/8/layout/lProcess3"/>
    <dgm:cxn modelId="{2D5FF8DC-C065-4302-A5FE-953172C37323}" type="presParOf" srcId="{6046E7B2-44D7-4E81-85AE-C42CD6E6AEBF}" destId="{016830D3-499D-411F-804E-6F939A188020}" srcOrd="0" destOrd="0" presId="urn:microsoft.com/office/officeart/2005/8/layout/lProcess3"/>
    <dgm:cxn modelId="{0157BA4E-2ADC-46B4-B63A-B149E7CCB539}" type="presParOf" srcId="{6046E7B2-44D7-4E81-85AE-C42CD6E6AEBF}" destId="{151954FE-1225-41E4-96F0-0BB915E638C3}" srcOrd="1" destOrd="0" presId="urn:microsoft.com/office/officeart/2005/8/layout/lProcess3"/>
    <dgm:cxn modelId="{000B3AD7-F50E-4740-BE56-2045DCB9D92B}" type="presParOf" srcId="{6046E7B2-44D7-4E81-85AE-C42CD6E6AEBF}" destId="{E8BECE7C-DF03-4D81-B6F7-3B7F6C7D99E2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EAD5F2-1B04-4472-B485-1C68FA2DDD97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CC501-8CBE-488D-8835-FA09AEB528C8}">
      <dgm:prSet phldrT="[Текст]" custT="1"/>
      <dgm:spPr/>
      <dgm:t>
        <a:bodyPr/>
        <a:lstStyle/>
        <a:p>
          <a:r>
            <a:rPr lang="ru-RU" sz="2400" b="1" dirty="0" err="1" smtClean="0"/>
            <a:t>Тілдік</a:t>
          </a:r>
          <a:r>
            <a:rPr lang="ru-RU" sz="2400" b="1" dirty="0" smtClean="0"/>
            <a:t> </a:t>
          </a:r>
          <a:r>
            <a:rPr lang="ru-RU" sz="2400" b="1" dirty="0" err="1" smtClean="0"/>
            <a:t>мақсаттар</a:t>
          </a:r>
          <a:endParaRPr lang="ru-RU" sz="2400" dirty="0"/>
        </a:p>
      </dgm:t>
    </dgm:pt>
    <dgm:pt modelId="{9AD92F1E-BD80-4AE5-B748-BC15C8A38D87}" type="parTrans" cxnId="{FD95C8F6-8F0E-4F45-9155-3023537331D8}">
      <dgm:prSet/>
      <dgm:spPr/>
      <dgm:t>
        <a:bodyPr/>
        <a:lstStyle/>
        <a:p>
          <a:endParaRPr lang="ru-RU"/>
        </a:p>
      </dgm:t>
    </dgm:pt>
    <dgm:pt modelId="{AA1E68E3-D860-4FB4-9704-08329070144B}" type="sibTrans" cxnId="{FD95C8F6-8F0E-4F45-9155-3023537331D8}">
      <dgm:prSet/>
      <dgm:spPr/>
      <dgm:t>
        <a:bodyPr/>
        <a:lstStyle/>
        <a:p>
          <a:endParaRPr lang="ru-RU"/>
        </a:p>
      </dgm:t>
    </dgm:pt>
    <dgm:pt modelId="{07397C5B-B5D6-49D5-A469-0A523BFDA4CA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kk-KZ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Пәндік лексика және терминология</a:t>
          </a:r>
          <a:r>
            <a: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9683042-5256-44B4-95F4-F73E27D43FA0}" type="parTrans" cxnId="{860A5A81-FB61-4C56-A7DD-74381B3F3387}">
      <dgm:prSet/>
      <dgm:spPr/>
      <dgm:t>
        <a:bodyPr/>
        <a:lstStyle/>
        <a:p>
          <a:endParaRPr lang="ru-RU"/>
        </a:p>
      </dgm:t>
    </dgm:pt>
    <dgm:pt modelId="{A8EC3445-C01B-4C3F-B1E1-976D256D3651}" type="sibTrans" cxnId="{860A5A81-FB61-4C56-A7DD-74381B3F3387}">
      <dgm:prSet/>
      <dgm:spPr/>
      <dgm:t>
        <a:bodyPr/>
        <a:lstStyle/>
        <a:p>
          <a:endParaRPr lang="ru-RU"/>
        </a:p>
      </dgm:t>
    </dgm:pt>
    <dgm:pt modelId="{10501ABA-5DD6-4A4D-B9C5-1DFDD058314E}">
      <dgm:prSet phldrT="[Текст]" custT="1"/>
      <dgm:spPr/>
      <dgm:t>
        <a:bodyPr/>
        <a:lstStyle/>
        <a:p>
          <a:r>
            <a:rPr lang="ru-RU" sz="2000" b="1" dirty="0" err="1" smtClean="0"/>
            <a:t>Құндылық</a:t>
          </a:r>
          <a:endParaRPr lang="ru-RU" sz="2000" b="1" dirty="0" smtClean="0"/>
        </a:p>
        <a:p>
          <a:r>
            <a:rPr lang="ru-RU" sz="2000" b="1" dirty="0" err="1" smtClean="0"/>
            <a:t>тарға </a:t>
          </a:r>
          <a:r>
            <a:rPr lang="ru-RU" sz="2000" b="1" dirty="0" smtClean="0"/>
            <a:t>баулу</a:t>
          </a:r>
          <a:endParaRPr lang="ru-RU" sz="2000" dirty="0"/>
        </a:p>
      </dgm:t>
    </dgm:pt>
    <dgm:pt modelId="{5C421EC2-2528-46B9-9CF6-1BB43B353123}" type="parTrans" cxnId="{D99BE1B1-0E34-4548-A6CF-7644A159CC0C}">
      <dgm:prSet/>
      <dgm:spPr/>
      <dgm:t>
        <a:bodyPr/>
        <a:lstStyle/>
        <a:p>
          <a:endParaRPr lang="ru-RU"/>
        </a:p>
      </dgm:t>
    </dgm:pt>
    <dgm:pt modelId="{7CF56ED5-F52D-40B1-994C-EDE43B4558A9}" type="sibTrans" cxnId="{D99BE1B1-0E34-4548-A6CF-7644A159CC0C}">
      <dgm:prSet/>
      <dgm:spPr/>
      <dgm:t>
        <a:bodyPr/>
        <a:lstStyle/>
        <a:p>
          <a:endParaRPr lang="ru-RU"/>
        </a:p>
      </dgm:t>
    </dgm:pt>
    <dgm:pt modelId="{F193B96B-37D6-4815-965E-70C4344702D0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kk-KZ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Сөйлеу мәдениеті мен өзгенің пікірін тыңдау дағдылары қалыптасады.</a:t>
          </a:r>
          <a:endParaRPr lang="ru-RU" sz="18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07C62D7-505F-429D-BF65-FF06DB1285AE}" type="parTrans" cxnId="{95BEF291-EB0D-4E58-93D9-4E883E39B5B9}">
      <dgm:prSet/>
      <dgm:spPr/>
      <dgm:t>
        <a:bodyPr/>
        <a:lstStyle/>
        <a:p>
          <a:endParaRPr lang="ru-RU"/>
        </a:p>
      </dgm:t>
    </dgm:pt>
    <dgm:pt modelId="{94AA564F-DB2C-465E-9AC5-A60A772B6B91}" type="sibTrans" cxnId="{95BEF291-EB0D-4E58-93D9-4E883E39B5B9}">
      <dgm:prSet/>
      <dgm:spPr/>
      <dgm:t>
        <a:bodyPr/>
        <a:lstStyle/>
        <a:p>
          <a:endParaRPr lang="ru-RU"/>
        </a:p>
      </dgm:t>
    </dgm:pt>
    <dgm:pt modelId="{F4C2F599-5450-4014-922B-1FACA7F25D56}">
      <dgm:prSet phldrT="[Текст]" custT="1"/>
      <dgm:spPr/>
      <dgm:t>
        <a:bodyPr/>
        <a:lstStyle/>
        <a:p>
          <a:r>
            <a:rPr lang="ru-RU" sz="2000" b="1" dirty="0" err="1" smtClean="0"/>
            <a:t>Алдыңғы білім</a:t>
          </a:r>
          <a:endParaRPr lang="ru-RU" sz="2000" dirty="0"/>
        </a:p>
      </dgm:t>
    </dgm:pt>
    <dgm:pt modelId="{0ACA30DE-A825-49AD-ADE7-C4D091BBD085}" type="parTrans" cxnId="{3A6442D6-E1BD-481F-8CC8-89AAB81A87D1}">
      <dgm:prSet/>
      <dgm:spPr/>
      <dgm:t>
        <a:bodyPr/>
        <a:lstStyle/>
        <a:p>
          <a:endParaRPr lang="ru-RU"/>
        </a:p>
      </dgm:t>
    </dgm:pt>
    <dgm:pt modelId="{D10E9D84-7A94-4B5C-AECD-F92D8D766878}" type="sibTrans" cxnId="{3A6442D6-E1BD-481F-8CC8-89AAB81A87D1}">
      <dgm:prSet/>
      <dgm:spPr/>
      <dgm:t>
        <a:bodyPr/>
        <a:lstStyle/>
        <a:p>
          <a:endParaRPr lang="ru-RU"/>
        </a:p>
      </dgm:t>
    </dgm:pt>
    <dgm:pt modelId="{E340AADE-8A31-4AFD-9CC9-BAE8E15C8DD5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ctr"/>
          <a:r>
            <a:rPr lang="kk-KZ" sz="2400" dirty="0" smtClean="0"/>
            <a:t>Алгоритмді әзірлеу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91A9486-F119-476E-8B2B-DF009C519513}" type="parTrans" cxnId="{847F27D1-CDBC-4E78-91DC-D627268C68A1}">
      <dgm:prSet/>
      <dgm:spPr/>
      <dgm:t>
        <a:bodyPr/>
        <a:lstStyle/>
        <a:p>
          <a:endParaRPr lang="ru-RU"/>
        </a:p>
      </dgm:t>
    </dgm:pt>
    <dgm:pt modelId="{DDD0C16A-F6D7-46AD-942D-0098E24C712D}" type="sibTrans" cxnId="{847F27D1-CDBC-4E78-91DC-D627268C68A1}">
      <dgm:prSet/>
      <dgm:spPr/>
      <dgm:t>
        <a:bodyPr/>
        <a:lstStyle/>
        <a:p>
          <a:endParaRPr lang="ru-RU"/>
        </a:p>
      </dgm:t>
    </dgm:pt>
    <dgm:pt modelId="{B3B2AFD1-9D71-44A0-ADD7-E15CDB0F8D8C}">
      <dgm:prSet phldrT="[Текст]" custT="1"/>
      <dgm:spPr/>
      <dgm:t>
        <a:bodyPr/>
        <a:lstStyle/>
        <a:p>
          <a:r>
            <a:rPr lang="ru-RU" sz="2000" b="1" dirty="0" err="1" smtClean="0"/>
            <a:t>Пəнаралық байланыс</a:t>
          </a:r>
          <a:endParaRPr lang="ru-RU" sz="2000" dirty="0"/>
        </a:p>
      </dgm:t>
    </dgm:pt>
    <dgm:pt modelId="{14F4FFD2-18C1-44F1-BA9F-2A6D260D0805}" type="parTrans" cxnId="{D6444EA9-4135-499D-93D1-2BE5FA026058}">
      <dgm:prSet/>
      <dgm:spPr/>
      <dgm:t>
        <a:bodyPr/>
        <a:lstStyle/>
        <a:p>
          <a:endParaRPr lang="ru-RU"/>
        </a:p>
      </dgm:t>
    </dgm:pt>
    <dgm:pt modelId="{FA8C707C-393F-4968-82A6-C3D6424CF4E5}" type="sibTrans" cxnId="{D6444EA9-4135-499D-93D1-2BE5FA026058}">
      <dgm:prSet/>
      <dgm:spPr/>
      <dgm:t>
        <a:bodyPr/>
        <a:lstStyle/>
        <a:p>
          <a:endParaRPr lang="ru-RU"/>
        </a:p>
      </dgm:t>
    </dgm:pt>
    <dgm:pt modelId="{7BE2567F-C85B-47E5-A5DB-0058393878F2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kk-KZ" sz="2400" dirty="0" smtClean="0"/>
            <a:t>Ағылшын тілі, оpыс тілі, математика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55140A1-28BC-48C3-8D42-7E014CC44B53}" type="parTrans" cxnId="{A78AA8D8-8310-49BE-86E9-868099980731}">
      <dgm:prSet/>
      <dgm:spPr/>
      <dgm:t>
        <a:bodyPr/>
        <a:lstStyle/>
        <a:p>
          <a:endParaRPr lang="ru-RU"/>
        </a:p>
      </dgm:t>
    </dgm:pt>
    <dgm:pt modelId="{769BD234-A851-42D0-B6BD-1404B2362A89}" type="sibTrans" cxnId="{A78AA8D8-8310-49BE-86E9-868099980731}">
      <dgm:prSet/>
      <dgm:spPr/>
      <dgm:t>
        <a:bodyPr/>
        <a:lstStyle/>
        <a:p>
          <a:endParaRPr lang="ru-RU"/>
        </a:p>
      </dgm:t>
    </dgm:pt>
    <dgm:pt modelId="{702DCBDD-1208-4BDC-B666-2E2744B75868}">
      <dgm:prSet/>
      <dgm:spPr/>
      <dgm:t>
        <a:bodyPr/>
        <a:lstStyle/>
        <a:p>
          <a:endParaRPr lang="ru-RU"/>
        </a:p>
      </dgm:t>
    </dgm:pt>
    <dgm:pt modelId="{BEB2F6D2-BD12-428D-92E2-95062826004B}" type="parTrans" cxnId="{70841572-27BF-431B-A41F-C2D810E36735}">
      <dgm:prSet/>
      <dgm:spPr/>
      <dgm:t>
        <a:bodyPr/>
        <a:lstStyle/>
        <a:p>
          <a:endParaRPr lang="ru-RU"/>
        </a:p>
      </dgm:t>
    </dgm:pt>
    <dgm:pt modelId="{EDB1DDDA-F21D-4349-BB4B-8E186EA37F98}" type="sibTrans" cxnId="{70841572-27BF-431B-A41F-C2D810E36735}">
      <dgm:prSet/>
      <dgm:spPr/>
      <dgm:t>
        <a:bodyPr/>
        <a:lstStyle/>
        <a:p>
          <a:endParaRPr lang="ru-RU"/>
        </a:p>
      </dgm:t>
    </dgm:pt>
    <dgm:pt modelId="{6E7261C2-F912-43E5-BD0F-15F0EA6D81E0}">
      <dgm:prSet custT="1"/>
      <dgm:spPr/>
      <dgm:t>
        <a:bodyPr/>
        <a:lstStyle/>
        <a:p>
          <a:r>
            <a:rPr lang="kk-KZ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шартты алдын – ала тексеру,  While,цикл денесі,қайталану шартты циклдерімен танысады.</a:t>
          </a:r>
          <a:endParaRPr lang="ru-RU" sz="14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25FA4A-3A8E-4029-B267-72EF9BA6EDE8}" type="parTrans" cxnId="{7BC1D276-CC99-4500-B328-E0CFA7B0B946}">
      <dgm:prSet/>
      <dgm:spPr/>
      <dgm:t>
        <a:bodyPr/>
        <a:lstStyle/>
        <a:p>
          <a:endParaRPr lang="ru-RU"/>
        </a:p>
      </dgm:t>
    </dgm:pt>
    <dgm:pt modelId="{66925822-1F29-4311-BD39-E4F9A135FDA6}" type="sibTrans" cxnId="{7BC1D276-CC99-4500-B328-E0CFA7B0B946}">
      <dgm:prSet/>
      <dgm:spPr/>
      <dgm:t>
        <a:bodyPr/>
        <a:lstStyle/>
        <a:p>
          <a:endParaRPr lang="ru-RU"/>
        </a:p>
      </dgm:t>
    </dgm:pt>
    <dgm:pt modelId="{23225062-4B78-4D5F-952F-8F638E86B47F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kk-KZ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Сабақтың тілдік мақсаттары </a:t>
          </a:r>
          <a:r>
            <a:rPr lang="kk-KZ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 Сабақ барысында тиісті терминалогия мен тілді пайдалана алады</a:t>
          </a:r>
          <a:endParaRPr lang="ru-RU" sz="16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75C837-E069-4286-9B84-7F8A5133BE84}" type="parTrans" cxnId="{D2F389BC-109E-40BF-B127-9874FC280F49}">
      <dgm:prSet/>
      <dgm:spPr/>
    </dgm:pt>
    <dgm:pt modelId="{6F75C0EF-E388-434C-838F-7ABA99524C77}" type="sibTrans" cxnId="{D2F389BC-109E-40BF-B127-9874FC280F49}">
      <dgm:prSet/>
      <dgm:spPr/>
    </dgm:pt>
    <dgm:pt modelId="{056A3292-F71C-44BA-84F9-2D908A17E07E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ru-RU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BFC785-7353-4207-8649-13E96881B8B2}" type="parTrans" cxnId="{33EE3718-4DE6-41BE-B80F-4E04B88C1ED0}">
      <dgm:prSet/>
      <dgm:spPr/>
    </dgm:pt>
    <dgm:pt modelId="{F1FAB60C-5B2F-4C91-85F6-A8E8F61412CC}" type="sibTrans" cxnId="{33EE3718-4DE6-41BE-B80F-4E04B88C1ED0}">
      <dgm:prSet/>
      <dgm:spPr/>
    </dgm:pt>
    <dgm:pt modelId="{DD3BC718-536F-44B1-8C5C-C7DBEA25D5A7}" type="pres">
      <dgm:prSet presAssocID="{D9EAD5F2-1B04-4472-B485-1C68FA2DDD9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6256EF-1021-4D17-9302-B5889ACD2DE8}" type="pres">
      <dgm:prSet presAssocID="{D9EAD5F2-1B04-4472-B485-1C68FA2DDD97}" presName="children" presStyleCnt="0"/>
      <dgm:spPr/>
    </dgm:pt>
    <dgm:pt modelId="{F13D10EA-2DEF-40B4-8725-FFA9A55A1CCE}" type="pres">
      <dgm:prSet presAssocID="{D9EAD5F2-1B04-4472-B485-1C68FA2DDD97}" presName="child1group" presStyleCnt="0"/>
      <dgm:spPr/>
    </dgm:pt>
    <dgm:pt modelId="{A9BB8EB5-B8E2-4FE7-94A8-1E0017041B73}" type="pres">
      <dgm:prSet presAssocID="{D9EAD5F2-1B04-4472-B485-1C68FA2DDD97}" presName="child1" presStyleLbl="bgAcc1" presStyleIdx="0" presStyleCnt="4" custScaleX="124634" custScaleY="123886" custLinFactNeighborX="5847" custLinFactNeighborY="12555"/>
      <dgm:spPr/>
      <dgm:t>
        <a:bodyPr/>
        <a:lstStyle/>
        <a:p>
          <a:endParaRPr lang="ru-RU"/>
        </a:p>
      </dgm:t>
    </dgm:pt>
    <dgm:pt modelId="{7407909F-ABF5-4062-A70E-8D8088FBADCB}" type="pres">
      <dgm:prSet presAssocID="{D9EAD5F2-1B04-4472-B485-1C68FA2DDD97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2EC86-16E0-4285-94BC-837190CD710C}" type="pres">
      <dgm:prSet presAssocID="{D9EAD5F2-1B04-4472-B485-1C68FA2DDD97}" presName="child2group" presStyleCnt="0"/>
      <dgm:spPr/>
    </dgm:pt>
    <dgm:pt modelId="{BCA9F74A-4C00-46EF-A290-14B5211C4956}" type="pres">
      <dgm:prSet presAssocID="{D9EAD5F2-1B04-4472-B485-1C68FA2DDD97}" presName="child2" presStyleLbl="bgAcc1" presStyleIdx="1" presStyleCnt="4" custScaleX="111385" custScaleY="124842" custLinFactNeighborX="-3596" custLinFactNeighborY="12077"/>
      <dgm:spPr/>
      <dgm:t>
        <a:bodyPr/>
        <a:lstStyle/>
        <a:p>
          <a:endParaRPr lang="ru-RU"/>
        </a:p>
      </dgm:t>
    </dgm:pt>
    <dgm:pt modelId="{124B50B4-EB1A-4AB0-8B16-A5ADE935B178}" type="pres">
      <dgm:prSet presAssocID="{D9EAD5F2-1B04-4472-B485-1C68FA2DDD97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B02AE-820E-4051-8055-6C7A19856D82}" type="pres">
      <dgm:prSet presAssocID="{D9EAD5F2-1B04-4472-B485-1C68FA2DDD97}" presName="child3group" presStyleCnt="0"/>
      <dgm:spPr/>
    </dgm:pt>
    <dgm:pt modelId="{05490B75-039E-4E1D-B2BF-F04BB2AE93D3}" type="pres">
      <dgm:prSet presAssocID="{D9EAD5F2-1B04-4472-B485-1C68FA2DDD97}" presName="child3" presStyleLbl="bgAcc1" presStyleIdx="2" presStyleCnt="4" custScaleX="113751" custScaleY="133194" custLinFactNeighborX="-3719" custLinFactNeighborY="-16656"/>
      <dgm:spPr/>
      <dgm:t>
        <a:bodyPr/>
        <a:lstStyle/>
        <a:p>
          <a:endParaRPr lang="ru-RU"/>
        </a:p>
      </dgm:t>
    </dgm:pt>
    <dgm:pt modelId="{2FF4CDAF-2ADA-4B34-8B92-F93688388F68}" type="pres">
      <dgm:prSet presAssocID="{D9EAD5F2-1B04-4472-B485-1C68FA2DDD97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EB35B-501C-4A85-9996-E44A1F55276C}" type="pres">
      <dgm:prSet presAssocID="{D9EAD5F2-1B04-4472-B485-1C68FA2DDD97}" presName="child4group" presStyleCnt="0"/>
      <dgm:spPr/>
    </dgm:pt>
    <dgm:pt modelId="{3EDAAAEA-3874-4D9C-80F4-342115239EEE}" type="pres">
      <dgm:prSet presAssocID="{D9EAD5F2-1B04-4472-B485-1C68FA2DDD97}" presName="child4" presStyleLbl="bgAcc1" presStyleIdx="3" presStyleCnt="4" custScaleX="114573" custScaleY="129581" custLinFactNeighborX="-685" custLinFactNeighborY="-10333"/>
      <dgm:spPr/>
      <dgm:t>
        <a:bodyPr/>
        <a:lstStyle/>
        <a:p>
          <a:endParaRPr lang="ru-RU"/>
        </a:p>
      </dgm:t>
    </dgm:pt>
    <dgm:pt modelId="{F789B30C-440D-4F3C-A881-624C7C656403}" type="pres">
      <dgm:prSet presAssocID="{D9EAD5F2-1B04-4472-B485-1C68FA2DDD97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9F122-8564-4C55-8E6D-65E6EB710DD3}" type="pres">
      <dgm:prSet presAssocID="{D9EAD5F2-1B04-4472-B485-1C68FA2DDD97}" presName="childPlaceholder" presStyleCnt="0"/>
      <dgm:spPr/>
    </dgm:pt>
    <dgm:pt modelId="{B97918CA-3AAD-444A-A26E-532FF815FE91}" type="pres">
      <dgm:prSet presAssocID="{D9EAD5F2-1B04-4472-B485-1C68FA2DDD97}" presName="circle" presStyleCnt="0"/>
      <dgm:spPr/>
    </dgm:pt>
    <dgm:pt modelId="{5C83BBB2-A5E4-4852-ADCF-B84484164568}" type="pres">
      <dgm:prSet presAssocID="{D9EAD5F2-1B04-4472-B485-1C68FA2DDD97}" presName="quadrant1" presStyleLbl="node1" presStyleIdx="0" presStyleCnt="4" custScaleX="83196" custScaleY="88138" custLinFactNeighborX="9885" custLinFactNeighborY="98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8C86C-97AE-4A95-8A40-E75300A7312D}" type="pres">
      <dgm:prSet presAssocID="{D9EAD5F2-1B04-4472-B485-1C68FA2DDD97}" presName="quadrant2" presStyleLbl="node1" presStyleIdx="1" presStyleCnt="4" custScaleX="90790" custScaleY="88138" custLinFactNeighborX="-4942" custLinFactNeighborY="98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E92E0-F7F7-4B54-AB5C-5C2795275FF4}" type="pres">
      <dgm:prSet presAssocID="{D9EAD5F2-1B04-4472-B485-1C68FA2DDD97}" presName="quadrant3" presStyleLbl="node1" presStyleIdx="2" presStyleCnt="4" custScaleX="89792" custScaleY="78253" custLinFactNeighborX="-4942" custLinFactNeighborY="-98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DA5B2-AAAE-43E6-B96B-580E622AF2C3}" type="pres">
      <dgm:prSet presAssocID="{D9EAD5F2-1B04-4472-B485-1C68FA2DDD97}" presName="quadrant4" presStyleLbl="node1" presStyleIdx="3" presStyleCnt="4" custScaleX="83195" custScaleY="78253" custLinFactNeighborX="10712" custLinFactNeighborY="-107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61F3E-87D5-4E61-A18C-F88B4A3868FE}" type="pres">
      <dgm:prSet presAssocID="{D9EAD5F2-1B04-4472-B485-1C68FA2DDD97}" presName="quadrantPlaceholder" presStyleCnt="0"/>
      <dgm:spPr/>
    </dgm:pt>
    <dgm:pt modelId="{E92B358B-0566-4AC1-A039-ED185FA70F2B}" type="pres">
      <dgm:prSet presAssocID="{D9EAD5F2-1B04-4472-B485-1C68FA2DDD97}" presName="center1" presStyleLbl="fgShp" presStyleIdx="0" presStyleCnt="2" custScaleX="71575" custScaleY="76774" custLinFactNeighborX="0" custLinFactNeighborY="8231"/>
      <dgm:spPr/>
    </dgm:pt>
    <dgm:pt modelId="{BA58BD06-D965-4319-80D4-47C82505BC89}" type="pres">
      <dgm:prSet presAssocID="{D9EAD5F2-1B04-4472-B485-1C68FA2DDD97}" presName="center2" presStyleLbl="fgShp" presStyleIdx="1" presStyleCnt="2" custScaleX="71575" custScaleY="76775" custLinFactNeighborX="0" custLinFactNeighborY="-5537"/>
      <dgm:spPr/>
    </dgm:pt>
  </dgm:ptLst>
  <dgm:cxnLst>
    <dgm:cxn modelId="{A78AA8D8-8310-49BE-86E9-868099980731}" srcId="{B3B2AFD1-9D71-44A0-ADD7-E15CDB0F8D8C}" destId="{7BE2567F-C85B-47E5-A5DB-0058393878F2}" srcOrd="0" destOrd="0" parTransId="{E55140A1-28BC-48C3-8D42-7E014CC44B53}" sibTransId="{769BD234-A851-42D0-B6BD-1404B2362A89}"/>
    <dgm:cxn modelId="{9A6F1B13-861D-4E35-9109-856545973A14}" type="presOf" srcId="{E340AADE-8A31-4AFD-9CC9-BAE8E15C8DD5}" destId="{05490B75-039E-4E1D-B2BF-F04BB2AE93D3}" srcOrd="0" destOrd="0" presId="urn:microsoft.com/office/officeart/2005/8/layout/cycle4#1"/>
    <dgm:cxn modelId="{0C1B40F3-B3D5-408E-B0C2-9731DF5C555A}" type="presOf" srcId="{F193B96B-37D6-4815-965E-70C4344702D0}" destId="{124B50B4-EB1A-4AB0-8B16-A5ADE935B178}" srcOrd="1" destOrd="1" presId="urn:microsoft.com/office/officeart/2005/8/layout/cycle4#1"/>
    <dgm:cxn modelId="{583A586B-AFEF-4609-BC5F-93E384F230AE}" type="presOf" srcId="{925CC501-8CBE-488D-8835-FA09AEB528C8}" destId="{5C83BBB2-A5E4-4852-ADCF-B84484164568}" srcOrd="0" destOrd="0" presId="urn:microsoft.com/office/officeart/2005/8/layout/cycle4#1"/>
    <dgm:cxn modelId="{B8900DCD-B83E-48A6-B6C6-D81BDF6515BF}" type="presOf" srcId="{6E7261C2-F912-43E5-BD0F-15F0EA6D81E0}" destId="{A9BB8EB5-B8E2-4FE7-94A8-1E0017041B73}" srcOrd="0" destOrd="2" presId="urn:microsoft.com/office/officeart/2005/8/layout/cycle4#1"/>
    <dgm:cxn modelId="{29314B53-1074-4F1D-A10B-A0D15F1A3838}" type="presOf" srcId="{056A3292-F71C-44BA-84F9-2D908A17E07E}" destId="{124B50B4-EB1A-4AB0-8B16-A5ADE935B178}" srcOrd="1" destOrd="0" presId="urn:microsoft.com/office/officeart/2005/8/layout/cycle4#1"/>
    <dgm:cxn modelId="{73F7E933-7EC4-49B7-928C-A0111D262395}" type="presOf" srcId="{7BE2567F-C85B-47E5-A5DB-0058393878F2}" destId="{3EDAAAEA-3874-4D9C-80F4-342115239EEE}" srcOrd="0" destOrd="0" presId="urn:microsoft.com/office/officeart/2005/8/layout/cycle4#1"/>
    <dgm:cxn modelId="{860A5A81-FB61-4C56-A7DD-74381B3F3387}" srcId="{925CC501-8CBE-488D-8835-FA09AEB528C8}" destId="{07397C5B-B5D6-49D5-A469-0A523BFDA4CA}" srcOrd="1" destOrd="0" parTransId="{99683042-5256-44B4-95F4-F73E27D43FA0}" sibTransId="{A8EC3445-C01B-4C3F-B1E1-976D256D3651}"/>
    <dgm:cxn modelId="{EBBB29B4-EECA-43E8-B3D9-B635A80688A4}" type="presOf" srcId="{7BE2567F-C85B-47E5-A5DB-0058393878F2}" destId="{F789B30C-440D-4F3C-A881-624C7C656403}" srcOrd="1" destOrd="0" presId="urn:microsoft.com/office/officeart/2005/8/layout/cycle4#1"/>
    <dgm:cxn modelId="{D6444EA9-4135-499D-93D1-2BE5FA026058}" srcId="{D9EAD5F2-1B04-4472-B485-1C68FA2DDD97}" destId="{B3B2AFD1-9D71-44A0-ADD7-E15CDB0F8D8C}" srcOrd="3" destOrd="0" parTransId="{14F4FFD2-18C1-44F1-BA9F-2A6D260D0805}" sibTransId="{FA8C707C-393F-4968-82A6-C3D6424CF4E5}"/>
    <dgm:cxn modelId="{95BEF291-EB0D-4E58-93D9-4E883E39B5B9}" srcId="{10501ABA-5DD6-4A4D-B9C5-1DFDD058314E}" destId="{F193B96B-37D6-4815-965E-70C4344702D0}" srcOrd="1" destOrd="0" parTransId="{E07C62D7-505F-429D-BF65-FF06DB1285AE}" sibTransId="{94AA564F-DB2C-465E-9AC5-A60A772B6B91}"/>
    <dgm:cxn modelId="{33EE3718-4DE6-41BE-B80F-4E04B88C1ED0}" srcId="{10501ABA-5DD6-4A4D-B9C5-1DFDD058314E}" destId="{056A3292-F71C-44BA-84F9-2D908A17E07E}" srcOrd="0" destOrd="0" parTransId="{49BFC785-7353-4207-8649-13E96881B8B2}" sibTransId="{F1FAB60C-5B2F-4C91-85F6-A8E8F61412CC}"/>
    <dgm:cxn modelId="{18249C37-3AD4-41D5-A78B-1814CE97DF9F}" type="presOf" srcId="{10501ABA-5DD6-4A4D-B9C5-1DFDD058314E}" destId="{E238C86C-97AE-4A95-8A40-E75300A7312D}" srcOrd="0" destOrd="0" presId="urn:microsoft.com/office/officeart/2005/8/layout/cycle4#1"/>
    <dgm:cxn modelId="{70841572-27BF-431B-A41F-C2D810E36735}" srcId="{D9EAD5F2-1B04-4472-B485-1C68FA2DDD97}" destId="{702DCBDD-1208-4BDC-B666-2E2744B75868}" srcOrd="4" destOrd="0" parTransId="{BEB2F6D2-BD12-428D-92E2-95062826004B}" sibTransId="{EDB1DDDA-F21D-4349-BB4B-8E186EA37F98}"/>
    <dgm:cxn modelId="{D2F389BC-109E-40BF-B127-9874FC280F49}" srcId="{925CC501-8CBE-488D-8835-FA09AEB528C8}" destId="{23225062-4B78-4D5F-952F-8F638E86B47F}" srcOrd="0" destOrd="0" parTransId="{C775C837-E069-4286-9B84-7F8A5133BE84}" sibTransId="{6F75C0EF-E388-434C-838F-7ABA99524C77}"/>
    <dgm:cxn modelId="{7BC1D276-CC99-4500-B328-E0CFA7B0B946}" srcId="{925CC501-8CBE-488D-8835-FA09AEB528C8}" destId="{6E7261C2-F912-43E5-BD0F-15F0EA6D81E0}" srcOrd="2" destOrd="0" parTransId="{F225FA4A-3A8E-4029-B267-72EF9BA6EDE8}" sibTransId="{66925822-1F29-4311-BD39-E4F9A135FDA6}"/>
    <dgm:cxn modelId="{5A2D467B-15C1-4974-84AA-A2E146CF09B0}" type="presOf" srcId="{23225062-4B78-4D5F-952F-8F638E86B47F}" destId="{7407909F-ABF5-4062-A70E-8D8088FBADCB}" srcOrd="1" destOrd="0" presId="urn:microsoft.com/office/officeart/2005/8/layout/cycle4#1"/>
    <dgm:cxn modelId="{FD95C8F6-8F0E-4F45-9155-3023537331D8}" srcId="{D9EAD5F2-1B04-4472-B485-1C68FA2DDD97}" destId="{925CC501-8CBE-488D-8835-FA09AEB528C8}" srcOrd="0" destOrd="0" parTransId="{9AD92F1E-BD80-4AE5-B748-BC15C8A38D87}" sibTransId="{AA1E68E3-D860-4FB4-9704-08329070144B}"/>
    <dgm:cxn modelId="{D99BE1B1-0E34-4548-A6CF-7644A159CC0C}" srcId="{D9EAD5F2-1B04-4472-B485-1C68FA2DDD97}" destId="{10501ABA-5DD6-4A4D-B9C5-1DFDD058314E}" srcOrd="1" destOrd="0" parTransId="{5C421EC2-2528-46B9-9CF6-1BB43B353123}" sibTransId="{7CF56ED5-F52D-40B1-994C-EDE43B4558A9}"/>
    <dgm:cxn modelId="{3A6442D6-E1BD-481F-8CC8-89AAB81A87D1}" srcId="{D9EAD5F2-1B04-4472-B485-1C68FA2DDD97}" destId="{F4C2F599-5450-4014-922B-1FACA7F25D56}" srcOrd="2" destOrd="0" parTransId="{0ACA30DE-A825-49AD-ADE7-C4D091BBD085}" sibTransId="{D10E9D84-7A94-4B5C-AECD-F92D8D766878}"/>
    <dgm:cxn modelId="{10F67796-8C32-4F3F-BFA5-89975BEC405B}" type="presOf" srcId="{F193B96B-37D6-4815-965E-70C4344702D0}" destId="{BCA9F74A-4C00-46EF-A290-14B5211C4956}" srcOrd="0" destOrd="1" presId="urn:microsoft.com/office/officeart/2005/8/layout/cycle4#1"/>
    <dgm:cxn modelId="{AB98B0D3-C2E7-490E-85DA-7F5D711E4A42}" type="presOf" srcId="{D9EAD5F2-1B04-4472-B485-1C68FA2DDD97}" destId="{DD3BC718-536F-44B1-8C5C-C7DBEA25D5A7}" srcOrd="0" destOrd="0" presId="urn:microsoft.com/office/officeart/2005/8/layout/cycle4#1"/>
    <dgm:cxn modelId="{0F13F81F-3AF1-4C53-9DC7-6FCC1544C47E}" type="presOf" srcId="{B3B2AFD1-9D71-44A0-ADD7-E15CDB0F8D8C}" destId="{855DA5B2-AAAE-43E6-B96B-580E622AF2C3}" srcOrd="0" destOrd="0" presId="urn:microsoft.com/office/officeart/2005/8/layout/cycle4#1"/>
    <dgm:cxn modelId="{847F27D1-CDBC-4E78-91DC-D627268C68A1}" srcId="{F4C2F599-5450-4014-922B-1FACA7F25D56}" destId="{E340AADE-8A31-4AFD-9CC9-BAE8E15C8DD5}" srcOrd="0" destOrd="0" parTransId="{C91A9486-F119-476E-8B2B-DF009C519513}" sibTransId="{DDD0C16A-F6D7-46AD-942D-0098E24C712D}"/>
    <dgm:cxn modelId="{BFBD6AFC-0F17-47C6-86F8-8DE8D2EE90BA}" type="presOf" srcId="{056A3292-F71C-44BA-84F9-2D908A17E07E}" destId="{BCA9F74A-4C00-46EF-A290-14B5211C4956}" srcOrd="0" destOrd="0" presId="urn:microsoft.com/office/officeart/2005/8/layout/cycle4#1"/>
    <dgm:cxn modelId="{036EAD8D-6C32-4124-B13E-BA1D8F8ECEF7}" type="presOf" srcId="{6E7261C2-F912-43E5-BD0F-15F0EA6D81E0}" destId="{7407909F-ABF5-4062-A70E-8D8088FBADCB}" srcOrd="1" destOrd="2" presId="urn:microsoft.com/office/officeart/2005/8/layout/cycle4#1"/>
    <dgm:cxn modelId="{6CF73D13-9F19-42FE-B8A7-84689BC26151}" type="presOf" srcId="{E340AADE-8A31-4AFD-9CC9-BAE8E15C8DD5}" destId="{2FF4CDAF-2ADA-4B34-8B92-F93688388F68}" srcOrd="1" destOrd="0" presId="urn:microsoft.com/office/officeart/2005/8/layout/cycle4#1"/>
    <dgm:cxn modelId="{2C058AE2-41DD-412C-86C5-CA3861026457}" type="presOf" srcId="{07397C5B-B5D6-49D5-A469-0A523BFDA4CA}" destId="{A9BB8EB5-B8E2-4FE7-94A8-1E0017041B73}" srcOrd="0" destOrd="1" presId="urn:microsoft.com/office/officeart/2005/8/layout/cycle4#1"/>
    <dgm:cxn modelId="{65FB3C21-F077-4272-AEAA-4192B642B756}" type="presOf" srcId="{23225062-4B78-4D5F-952F-8F638E86B47F}" destId="{A9BB8EB5-B8E2-4FE7-94A8-1E0017041B73}" srcOrd="0" destOrd="0" presId="urn:microsoft.com/office/officeart/2005/8/layout/cycle4#1"/>
    <dgm:cxn modelId="{D1DF940C-006F-4139-B24F-D2549833335C}" type="presOf" srcId="{F4C2F599-5450-4014-922B-1FACA7F25D56}" destId="{207E92E0-F7F7-4B54-AB5C-5C2795275FF4}" srcOrd="0" destOrd="0" presId="urn:microsoft.com/office/officeart/2005/8/layout/cycle4#1"/>
    <dgm:cxn modelId="{A716B11F-BD44-4095-970D-40B8AD636E59}" type="presOf" srcId="{07397C5B-B5D6-49D5-A469-0A523BFDA4CA}" destId="{7407909F-ABF5-4062-A70E-8D8088FBADCB}" srcOrd="1" destOrd="1" presId="urn:microsoft.com/office/officeart/2005/8/layout/cycle4#1"/>
    <dgm:cxn modelId="{0B1B5BF8-3F06-41B8-B2FB-194D4E896FB8}" type="presParOf" srcId="{DD3BC718-536F-44B1-8C5C-C7DBEA25D5A7}" destId="{BE6256EF-1021-4D17-9302-B5889ACD2DE8}" srcOrd="0" destOrd="0" presId="urn:microsoft.com/office/officeart/2005/8/layout/cycle4#1"/>
    <dgm:cxn modelId="{6AB1F6E0-BF55-4691-A869-568C7DDF8251}" type="presParOf" srcId="{BE6256EF-1021-4D17-9302-B5889ACD2DE8}" destId="{F13D10EA-2DEF-40B4-8725-FFA9A55A1CCE}" srcOrd="0" destOrd="0" presId="urn:microsoft.com/office/officeart/2005/8/layout/cycle4#1"/>
    <dgm:cxn modelId="{03FB4C41-24BF-430D-AD32-8928F24962C1}" type="presParOf" srcId="{F13D10EA-2DEF-40B4-8725-FFA9A55A1CCE}" destId="{A9BB8EB5-B8E2-4FE7-94A8-1E0017041B73}" srcOrd="0" destOrd="0" presId="urn:microsoft.com/office/officeart/2005/8/layout/cycle4#1"/>
    <dgm:cxn modelId="{A01D5363-E3FA-4C7A-8573-8EE1EC64143B}" type="presParOf" srcId="{F13D10EA-2DEF-40B4-8725-FFA9A55A1CCE}" destId="{7407909F-ABF5-4062-A70E-8D8088FBADCB}" srcOrd="1" destOrd="0" presId="urn:microsoft.com/office/officeart/2005/8/layout/cycle4#1"/>
    <dgm:cxn modelId="{7DB4E733-BB83-4B5C-8EBF-CC9F4B38490C}" type="presParOf" srcId="{BE6256EF-1021-4D17-9302-B5889ACD2DE8}" destId="{1002EC86-16E0-4285-94BC-837190CD710C}" srcOrd="1" destOrd="0" presId="urn:microsoft.com/office/officeart/2005/8/layout/cycle4#1"/>
    <dgm:cxn modelId="{913F744F-87C6-4C4D-B1FF-FEB6524E6794}" type="presParOf" srcId="{1002EC86-16E0-4285-94BC-837190CD710C}" destId="{BCA9F74A-4C00-46EF-A290-14B5211C4956}" srcOrd="0" destOrd="0" presId="urn:microsoft.com/office/officeart/2005/8/layout/cycle4#1"/>
    <dgm:cxn modelId="{386BA13B-5358-4F5E-8136-C9FB4E596D6A}" type="presParOf" srcId="{1002EC86-16E0-4285-94BC-837190CD710C}" destId="{124B50B4-EB1A-4AB0-8B16-A5ADE935B178}" srcOrd="1" destOrd="0" presId="urn:microsoft.com/office/officeart/2005/8/layout/cycle4#1"/>
    <dgm:cxn modelId="{507DB995-1DD7-445B-8021-BD274CF361D6}" type="presParOf" srcId="{BE6256EF-1021-4D17-9302-B5889ACD2DE8}" destId="{C93B02AE-820E-4051-8055-6C7A19856D82}" srcOrd="2" destOrd="0" presId="urn:microsoft.com/office/officeart/2005/8/layout/cycle4#1"/>
    <dgm:cxn modelId="{4841CC76-E453-40A0-ADD7-0DBD65929984}" type="presParOf" srcId="{C93B02AE-820E-4051-8055-6C7A19856D82}" destId="{05490B75-039E-4E1D-B2BF-F04BB2AE93D3}" srcOrd="0" destOrd="0" presId="urn:microsoft.com/office/officeart/2005/8/layout/cycle4#1"/>
    <dgm:cxn modelId="{B8D55BA0-CB3E-46DA-AB70-26698E6E041C}" type="presParOf" srcId="{C93B02AE-820E-4051-8055-6C7A19856D82}" destId="{2FF4CDAF-2ADA-4B34-8B92-F93688388F68}" srcOrd="1" destOrd="0" presId="urn:microsoft.com/office/officeart/2005/8/layout/cycle4#1"/>
    <dgm:cxn modelId="{06AB57E1-99FE-48DE-AEAD-EA4077EE2082}" type="presParOf" srcId="{BE6256EF-1021-4D17-9302-B5889ACD2DE8}" destId="{C77EB35B-501C-4A85-9996-E44A1F55276C}" srcOrd="3" destOrd="0" presId="urn:microsoft.com/office/officeart/2005/8/layout/cycle4#1"/>
    <dgm:cxn modelId="{F5A86B3B-70B3-4473-9BC3-B59A1C9AB352}" type="presParOf" srcId="{C77EB35B-501C-4A85-9996-E44A1F55276C}" destId="{3EDAAAEA-3874-4D9C-80F4-342115239EEE}" srcOrd="0" destOrd="0" presId="urn:microsoft.com/office/officeart/2005/8/layout/cycle4#1"/>
    <dgm:cxn modelId="{C29B1F07-4BBB-432F-8E15-3853ACF88C19}" type="presParOf" srcId="{C77EB35B-501C-4A85-9996-E44A1F55276C}" destId="{F789B30C-440D-4F3C-A881-624C7C656403}" srcOrd="1" destOrd="0" presId="urn:microsoft.com/office/officeart/2005/8/layout/cycle4#1"/>
    <dgm:cxn modelId="{74AF9A5C-928C-44EE-B678-323F9C491C59}" type="presParOf" srcId="{BE6256EF-1021-4D17-9302-B5889ACD2DE8}" destId="{6F39F122-8564-4C55-8E6D-65E6EB710DD3}" srcOrd="4" destOrd="0" presId="urn:microsoft.com/office/officeart/2005/8/layout/cycle4#1"/>
    <dgm:cxn modelId="{978A71D0-CF3D-488F-A957-473CB1D533E3}" type="presParOf" srcId="{DD3BC718-536F-44B1-8C5C-C7DBEA25D5A7}" destId="{B97918CA-3AAD-444A-A26E-532FF815FE91}" srcOrd="1" destOrd="0" presId="urn:microsoft.com/office/officeart/2005/8/layout/cycle4#1"/>
    <dgm:cxn modelId="{5F5801F9-3C65-4708-90D9-E7D349AF5FAA}" type="presParOf" srcId="{B97918CA-3AAD-444A-A26E-532FF815FE91}" destId="{5C83BBB2-A5E4-4852-ADCF-B84484164568}" srcOrd="0" destOrd="0" presId="urn:microsoft.com/office/officeart/2005/8/layout/cycle4#1"/>
    <dgm:cxn modelId="{3659C6B2-160D-4D79-B9EC-839C5EF90019}" type="presParOf" srcId="{B97918CA-3AAD-444A-A26E-532FF815FE91}" destId="{E238C86C-97AE-4A95-8A40-E75300A7312D}" srcOrd="1" destOrd="0" presId="urn:microsoft.com/office/officeart/2005/8/layout/cycle4#1"/>
    <dgm:cxn modelId="{CD381C66-61C7-4E3B-BDD5-52F202078CCA}" type="presParOf" srcId="{B97918CA-3AAD-444A-A26E-532FF815FE91}" destId="{207E92E0-F7F7-4B54-AB5C-5C2795275FF4}" srcOrd="2" destOrd="0" presId="urn:microsoft.com/office/officeart/2005/8/layout/cycle4#1"/>
    <dgm:cxn modelId="{C5395A81-7EDE-41E5-99F7-189ED21E141B}" type="presParOf" srcId="{B97918CA-3AAD-444A-A26E-532FF815FE91}" destId="{855DA5B2-AAAE-43E6-B96B-580E622AF2C3}" srcOrd="3" destOrd="0" presId="urn:microsoft.com/office/officeart/2005/8/layout/cycle4#1"/>
    <dgm:cxn modelId="{EBC664CD-C2FF-4348-8A09-56A6C0066BD8}" type="presParOf" srcId="{B97918CA-3AAD-444A-A26E-532FF815FE91}" destId="{B6661F3E-87D5-4E61-A18C-F88B4A3868FE}" srcOrd="4" destOrd="0" presId="urn:microsoft.com/office/officeart/2005/8/layout/cycle4#1"/>
    <dgm:cxn modelId="{E81DA82B-2C88-49FE-B083-B7664285B75E}" type="presParOf" srcId="{DD3BC718-536F-44B1-8C5C-C7DBEA25D5A7}" destId="{E92B358B-0566-4AC1-A039-ED185FA70F2B}" srcOrd="2" destOrd="0" presId="urn:microsoft.com/office/officeart/2005/8/layout/cycle4#1"/>
    <dgm:cxn modelId="{D669C4A1-441D-464A-BE1D-1E6CAEC5C908}" type="presParOf" srcId="{DD3BC718-536F-44B1-8C5C-C7DBEA25D5A7}" destId="{BA58BD06-D965-4319-80D4-47C82505BC89}" srcOrd="3" destOrd="0" presId="urn:microsoft.com/office/officeart/2005/8/layout/cycle4#1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4FD44D-0FC7-4D02-BBC2-59ECFB199630}" type="doc">
      <dgm:prSet loTypeId="urn:microsoft.com/office/officeart/2005/8/layout/hProcess9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1AF5F4-964E-4C9A-BA82-175F2224AB7C}">
      <dgm:prSet phldrT="[Текст]"/>
      <dgm:spPr/>
      <dgm:t>
        <a:bodyPr/>
        <a:lstStyle/>
        <a:p>
          <a:r>
            <a:rPr lang="ru-RU" sz="3600" dirty="0" err="1" smtClean="0"/>
            <a:t>Сабақтың </a:t>
          </a:r>
          <a:r>
            <a:rPr lang="ru-RU" sz="3600" dirty="0" smtClean="0"/>
            <a:t>басы</a:t>
          </a:r>
          <a:endParaRPr lang="ru-RU" sz="3600" dirty="0"/>
        </a:p>
      </dgm:t>
    </dgm:pt>
    <dgm:pt modelId="{F95C45DB-30DA-43C7-B9EF-F9A90125606B}" type="parTrans" cxnId="{2E9A2065-13E2-4DF8-83C3-E040B9697BF4}">
      <dgm:prSet/>
      <dgm:spPr/>
      <dgm:t>
        <a:bodyPr/>
        <a:lstStyle/>
        <a:p>
          <a:endParaRPr lang="ru-RU"/>
        </a:p>
      </dgm:t>
    </dgm:pt>
    <dgm:pt modelId="{46F9320E-ECAD-4498-BAB9-4E5ACCE1D2BB}" type="sibTrans" cxnId="{2E9A2065-13E2-4DF8-83C3-E040B9697BF4}">
      <dgm:prSet/>
      <dgm:spPr/>
      <dgm:t>
        <a:bodyPr/>
        <a:lstStyle/>
        <a:p>
          <a:endParaRPr lang="ru-RU"/>
        </a:p>
      </dgm:t>
    </dgm:pt>
    <dgm:pt modelId="{2FDD6B3A-8391-4B49-9704-7F69A625C5E8}">
      <dgm:prSet phldrT="[Текст]" custT="1"/>
      <dgm:spPr/>
      <dgm:t>
        <a:bodyPr/>
        <a:lstStyle/>
        <a:p>
          <a:r>
            <a:rPr lang="kk-KZ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Ұйымдастыру;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7EE1D8-FBCC-4B31-A290-6974B6BB8ED0}" type="parTrans" cxnId="{895504D6-3001-4C02-B37B-0D8CDD447187}">
      <dgm:prSet/>
      <dgm:spPr/>
      <dgm:t>
        <a:bodyPr/>
        <a:lstStyle/>
        <a:p>
          <a:endParaRPr lang="ru-RU"/>
        </a:p>
      </dgm:t>
    </dgm:pt>
    <dgm:pt modelId="{C58095E6-85A5-4867-978D-A73AD2F5D3F6}" type="sibTrans" cxnId="{895504D6-3001-4C02-B37B-0D8CDD447187}">
      <dgm:prSet/>
      <dgm:spPr/>
      <dgm:t>
        <a:bodyPr/>
        <a:lstStyle/>
        <a:p>
          <a:endParaRPr lang="ru-RU"/>
        </a:p>
      </dgm:t>
    </dgm:pt>
    <dgm:pt modelId="{EFA7798F-D8EF-4DB9-9C38-5FEA818B2232}">
      <dgm:prSet phldrT="[Текст]"/>
      <dgm:spPr/>
      <dgm:t>
        <a:bodyPr/>
        <a:lstStyle/>
        <a:p>
          <a:r>
            <a:rPr lang="kk-KZ" dirty="0" smtClean="0"/>
            <a:t>Сабақтың соңы</a:t>
          </a:r>
          <a:endParaRPr lang="ru-RU" dirty="0"/>
        </a:p>
      </dgm:t>
    </dgm:pt>
    <dgm:pt modelId="{35C810BD-9CDE-461E-81FC-6C254F51A4CC}" type="parTrans" cxnId="{44D36977-C552-4F9E-AF9C-65ED5633F814}">
      <dgm:prSet/>
      <dgm:spPr/>
      <dgm:t>
        <a:bodyPr/>
        <a:lstStyle/>
        <a:p>
          <a:endParaRPr lang="ru-RU"/>
        </a:p>
      </dgm:t>
    </dgm:pt>
    <dgm:pt modelId="{2E61053B-E8FC-47AD-9F9C-1FE8605253F3}" type="sibTrans" cxnId="{44D36977-C552-4F9E-AF9C-65ED5633F814}">
      <dgm:prSet/>
      <dgm:spPr/>
      <dgm:t>
        <a:bodyPr/>
        <a:lstStyle/>
        <a:p>
          <a:endParaRPr lang="ru-RU"/>
        </a:p>
      </dgm:t>
    </dgm:pt>
    <dgm:pt modelId="{12930B8F-C532-41FE-A40D-59ECC48F81F3}">
      <dgm:prSet phldrT="[Текст]" custT="1"/>
      <dgm:spPr/>
      <dgm:t>
        <a:bodyPr/>
        <a:lstStyle/>
        <a:p>
          <a:r>
            <a:rPr lang="kk-KZ" sz="2000" b="1" i="1" smtClean="0">
              <a:latin typeface="Times New Roman" pitchFamily="18" charset="0"/>
              <a:cs typeface="Times New Roman" pitchFamily="18" charset="0"/>
            </a:rPr>
            <a:t>Кері байланыс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198B369C-34E0-4AFC-9FD2-C1FF74923F84}" type="parTrans" cxnId="{CEE90B2C-F4CE-4B59-8900-6CF0BD627071}">
      <dgm:prSet/>
      <dgm:spPr/>
      <dgm:t>
        <a:bodyPr/>
        <a:lstStyle/>
        <a:p>
          <a:endParaRPr lang="ru-RU"/>
        </a:p>
      </dgm:t>
    </dgm:pt>
    <dgm:pt modelId="{84315ACA-D16C-489A-B0FC-E328498970BD}" type="sibTrans" cxnId="{CEE90B2C-F4CE-4B59-8900-6CF0BD627071}">
      <dgm:prSet/>
      <dgm:spPr/>
      <dgm:t>
        <a:bodyPr/>
        <a:lstStyle/>
        <a:p>
          <a:endParaRPr lang="ru-RU"/>
        </a:p>
      </dgm:t>
    </dgm:pt>
    <dgm:pt modelId="{B1B7FA2B-2B28-4FFF-8FFA-81715B78DF77}">
      <dgm:prSet phldrT="[Текст]" custT="1"/>
      <dgm:spPr/>
      <dgm:t>
        <a:bodyPr/>
        <a:lstStyle/>
        <a:p>
          <a:r>
            <a:rPr lang="kk-KZ" sz="1600" b="0" smtClean="0">
              <a:latin typeface="Times New Roman" panose="02020603050405020304" pitchFamily="18" charset="0"/>
              <a:cs typeface="Times New Roman" panose="02020603050405020304" pitchFamily="18" charset="0"/>
            </a:rPr>
            <a:t>“шаттық шеңбері бойымен” </a:t>
          </a:r>
          <a:r>
            <a:rPr lang="kk-KZ" sz="1600" smtClean="0"/>
            <a:t>тұрғызып "Жүректен жүрекке"бір-біріне жақсы тілектер айтады, сабаққа сәттілік тілейді</a:t>
          </a:r>
          <a:r>
            <a:rPr lang="kk-KZ" sz="1100" smtClean="0"/>
            <a:t>.</a:t>
          </a:r>
          <a:r>
            <a:rPr lang="kk-KZ" sz="1600" b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188AE5-6924-41B5-8EFC-ADEED25B0B4A}" type="parTrans" cxnId="{1B76DBFC-260A-4B4B-8424-6A5934A8DD2D}">
      <dgm:prSet/>
      <dgm:spPr/>
      <dgm:t>
        <a:bodyPr/>
        <a:lstStyle/>
        <a:p>
          <a:endParaRPr lang="ru-RU"/>
        </a:p>
      </dgm:t>
    </dgm:pt>
    <dgm:pt modelId="{5FA6A0EF-F0C2-4235-A971-561F413DBFCA}" type="sibTrans" cxnId="{1B76DBFC-260A-4B4B-8424-6A5934A8DD2D}">
      <dgm:prSet/>
      <dgm:spPr/>
      <dgm:t>
        <a:bodyPr/>
        <a:lstStyle/>
        <a:p>
          <a:endParaRPr lang="ru-RU"/>
        </a:p>
      </dgm:t>
    </dgm:pt>
    <dgm:pt modelId="{4B76602B-A566-4058-803F-AB038509BAC9}">
      <dgm:prSet phldrT="[Текст]" custT="1"/>
      <dgm:spPr/>
      <dgm:t>
        <a:bodyPr/>
        <a:lstStyle/>
        <a:p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A4CAED-D1E1-4932-8FBC-3F6389EB1A5D}" type="parTrans" cxnId="{1ABD0726-B59F-488B-8185-01C7EED3C512}">
      <dgm:prSet/>
      <dgm:spPr/>
      <dgm:t>
        <a:bodyPr/>
        <a:lstStyle/>
        <a:p>
          <a:endParaRPr lang="ru-RU"/>
        </a:p>
      </dgm:t>
    </dgm:pt>
    <dgm:pt modelId="{F91C0A71-F895-4C79-9798-0EFEB947A0F6}" type="sibTrans" cxnId="{1ABD0726-B59F-488B-8185-01C7EED3C512}">
      <dgm:prSet/>
      <dgm:spPr/>
      <dgm:t>
        <a:bodyPr/>
        <a:lstStyle/>
        <a:p>
          <a:endParaRPr lang="ru-RU"/>
        </a:p>
      </dgm:t>
    </dgm:pt>
    <dgm:pt modelId="{17666512-2319-456E-B488-BE1253901AC0}">
      <dgm:prSet phldrT="[Текст]" custT="1"/>
      <dgm:spPr/>
      <dgm:t>
        <a:bodyPr/>
        <a:lstStyle/>
        <a:p>
          <a:r>
            <a:rPr lang="kk-KZ" sz="1600" b="0" smtClean="0">
              <a:latin typeface="Times New Roman" panose="02020603050405020304" pitchFamily="18" charset="0"/>
              <a:cs typeface="Times New Roman" panose="02020603050405020304" pitchFamily="18" charset="0"/>
            </a:rPr>
            <a:t>Топқа біріктіру;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B22576-AC98-4EAF-B2D6-A4B6204670E3}" type="parTrans" cxnId="{CAFB49A5-D442-43C7-AAF0-0FDAACA397A6}">
      <dgm:prSet/>
      <dgm:spPr/>
      <dgm:t>
        <a:bodyPr/>
        <a:lstStyle/>
        <a:p>
          <a:endParaRPr lang="ru-RU"/>
        </a:p>
      </dgm:t>
    </dgm:pt>
    <dgm:pt modelId="{F4E48384-B99C-483D-9271-666661EF40D8}" type="sibTrans" cxnId="{CAFB49A5-D442-43C7-AAF0-0FDAACA397A6}">
      <dgm:prSet/>
      <dgm:spPr/>
      <dgm:t>
        <a:bodyPr/>
        <a:lstStyle/>
        <a:p>
          <a:endParaRPr lang="ru-RU"/>
        </a:p>
      </dgm:t>
    </dgm:pt>
    <dgm:pt modelId="{08D19A5F-8C1E-4067-A35F-81E23AF4780D}">
      <dgm:prSet phldrT="[Текст]" custT="1"/>
      <dgm:spPr/>
      <dgm:t>
        <a:bodyPr/>
        <a:lstStyle/>
        <a:p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4EAD6D-1B49-4C8C-BD6B-1C65731BE944}" type="parTrans" cxnId="{F3BD459E-B3C4-4279-9750-31B7237FC079}">
      <dgm:prSet/>
      <dgm:spPr/>
      <dgm:t>
        <a:bodyPr/>
        <a:lstStyle/>
        <a:p>
          <a:endParaRPr lang="ru-RU"/>
        </a:p>
      </dgm:t>
    </dgm:pt>
    <dgm:pt modelId="{EE8309CD-BF4B-4E41-865F-DFB31AED8203}" type="sibTrans" cxnId="{F3BD459E-B3C4-4279-9750-31B7237FC079}">
      <dgm:prSet/>
      <dgm:spPr/>
      <dgm:t>
        <a:bodyPr/>
        <a:lstStyle/>
        <a:p>
          <a:endParaRPr lang="ru-RU"/>
        </a:p>
      </dgm:t>
    </dgm:pt>
    <dgm:pt modelId="{C24DC0F8-FB18-422B-BE32-3270B3918BD1}">
      <dgm:prSet phldrT="[Текст]" custT="1"/>
      <dgm:spPr/>
      <dgm:t>
        <a:bodyPr/>
        <a:lstStyle/>
        <a:p>
          <a:r>
            <a:rPr lang="kk-KZ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 «зымыран сұрақтары</a:t>
          </a:r>
          <a:r>
            <a:rPr lang="ru-RU" sz="1600" b="1" dirty="0" smtClean="0"/>
            <a:t>» </a:t>
          </a:r>
          <a:r>
            <a:rPr lang="ru-RU" sz="1600" b="1" dirty="0" err="1" smtClean="0"/>
            <a:t>әдісі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D94586-7784-4A25-A4A3-C16DA85868E1}" type="parTrans" cxnId="{06596BA3-A472-4C4C-93AE-7A3EC4AF4B94}">
      <dgm:prSet/>
      <dgm:spPr/>
      <dgm:t>
        <a:bodyPr/>
        <a:lstStyle/>
        <a:p>
          <a:endParaRPr lang="ru-RU"/>
        </a:p>
      </dgm:t>
    </dgm:pt>
    <dgm:pt modelId="{F4F16E75-8653-45C7-B540-F90C93650098}" type="sibTrans" cxnId="{06596BA3-A472-4C4C-93AE-7A3EC4AF4B94}">
      <dgm:prSet/>
      <dgm:spPr/>
      <dgm:t>
        <a:bodyPr/>
        <a:lstStyle/>
        <a:p>
          <a:endParaRPr lang="ru-RU"/>
        </a:p>
      </dgm:t>
    </dgm:pt>
    <dgm:pt modelId="{356E348F-49FA-4390-A817-AF22E46D4109}">
      <dgm:prSet phldrT="[Текст]" custT="1"/>
      <dgm:spPr/>
      <dgm:t>
        <a:bodyPr/>
        <a:lstStyle/>
        <a:p>
          <a:r>
            <a:rPr lang="kk-KZ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Алдыңғы білімді пысықтау: </a:t>
          </a:r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“зымыран сұрақтары”</a:t>
          </a:r>
          <a:r>
            <a:rPr lang="kk-KZ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әдісі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3FFE9B-AD6B-4CB0-8401-9B77FBC0CB72}" type="parTrans" cxnId="{D9E88695-02EE-4904-BD13-376E25F1B9B2}">
      <dgm:prSet/>
      <dgm:spPr/>
      <dgm:t>
        <a:bodyPr/>
        <a:lstStyle/>
        <a:p>
          <a:endParaRPr lang="ru-RU"/>
        </a:p>
      </dgm:t>
    </dgm:pt>
    <dgm:pt modelId="{4F9B8112-20BE-46EB-ACCD-667989076093}" type="sibTrans" cxnId="{D9E88695-02EE-4904-BD13-376E25F1B9B2}">
      <dgm:prSet/>
      <dgm:spPr/>
      <dgm:t>
        <a:bodyPr/>
        <a:lstStyle/>
        <a:p>
          <a:endParaRPr lang="ru-RU"/>
        </a:p>
      </dgm:t>
    </dgm:pt>
    <dgm:pt modelId="{ADF5591D-13E7-411E-81BF-33DFA40DB93A}">
      <dgm:prSet custT="1"/>
      <dgm:spPr/>
      <dgm:t>
        <a:bodyPr/>
        <a:lstStyle/>
        <a:p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сабақ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соңында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бағалауға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пайдаландым</a:t>
          </a:r>
          <a:endParaRPr lang="ru-RU" sz="1100" dirty="0"/>
        </a:p>
      </dgm:t>
    </dgm:pt>
    <dgm:pt modelId="{6B3317FD-3E08-4331-B2CF-73DF634BCBAF}" type="parTrans" cxnId="{47C6ED15-1383-4CDD-81FE-358C16598FE6}">
      <dgm:prSet/>
      <dgm:spPr/>
      <dgm:t>
        <a:bodyPr/>
        <a:lstStyle/>
        <a:p>
          <a:endParaRPr lang="ru-RU"/>
        </a:p>
      </dgm:t>
    </dgm:pt>
    <dgm:pt modelId="{C2E3E115-FFD8-45D0-9F3F-2CAF5033C6D1}" type="sibTrans" cxnId="{47C6ED15-1383-4CDD-81FE-358C16598FE6}">
      <dgm:prSet/>
      <dgm:spPr/>
      <dgm:t>
        <a:bodyPr/>
        <a:lstStyle/>
        <a:p>
          <a:endParaRPr lang="ru-RU"/>
        </a:p>
      </dgm:t>
    </dgm:pt>
    <dgm:pt modelId="{FFA9882B-0CCB-47E7-A55A-6316B4CABB8F}">
      <dgm:prSet custT="1"/>
      <dgm:spPr/>
      <dgm:t>
        <a:bodyPr/>
        <a:lstStyle/>
        <a:p>
          <a:endParaRPr lang="ru-RU" sz="1100" dirty="0">
            <a:solidFill>
              <a:srgbClr val="FF0000"/>
            </a:solidFill>
          </a:endParaRPr>
        </a:p>
      </dgm:t>
    </dgm:pt>
    <dgm:pt modelId="{797A94EA-9158-48D6-9EB3-1540A39E6F35}" type="parTrans" cxnId="{EFF055B9-669E-4877-8ACC-171BB91D0896}">
      <dgm:prSet/>
      <dgm:spPr/>
      <dgm:t>
        <a:bodyPr/>
        <a:lstStyle/>
        <a:p>
          <a:endParaRPr lang="ru-RU"/>
        </a:p>
      </dgm:t>
    </dgm:pt>
    <dgm:pt modelId="{DF0CBB76-BBCC-44B4-93F3-63EB365B7380}" type="sibTrans" cxnId="{EFF055B9-669E-4877-8ACC-171BB91D0896}">
      <dgm:prSet/>
      <dgm:spPr/>
      <dgm:t>
        <a:bodyPr/>
        <a:lstStyle/>
        <a:p>
          <a:endParaRPr lang="ru-RU"/>
        </a:p>
      </dgm:t>
    </dgm:pt>
    <dgm:pt modelId="{E5039AF8-31CB-4538-BE38-D09DB3BB6EC9}">
      <dgm:prSet custT="1"/>
      <dgm:spPr/>
      <dgm:t>
        <a:bodyPr/>
        <a:lstStyle/>
        <a:p>
          <a:r>
            <a:rPr lang="kk-KZ" sz="1100" dirty="0" smtClean="0"/>
            <a:t>.</a:t>
          </a:r>
          <a:endParaRPr lang="ru-RU" sz="1100" dirty="0"/>
        </a:p>
      </dgm:t>
    </dgm:pt>
    <dgm:pt modelId="{792DB714-D76A-404B-9F8A-6C40CE08B369}" type="parTrans" cxnId="{659185DE-2A9D-4D02-A1BE-FF7F4EF0A7C5}">
      <dgm:prSet/>
      <dgm:spPr/>
      <dgm:t>
        <a:bodyPr/>
        <a:lstStyle/>
        <a:p>
          <a:endParaRPr lang="ru-RU"/>
        </a:p>
      </dgm:t>
    </dgm:pt>
    <dgm:pt modelId="{89E2202C-AEDC-49D3-8D94-164BDE3120B3}" type="sibTrans" cxnId="{659185DE-2A9D-4D02-A1BE-FF7F4EF0A7C5}">
      <dgm:prSet/>
      <dgm:spPr/>
      <dgm:t>
        <a:bodyPr/>
        <a:lstStyle/>
        <a:p>
          <a:endParaRPr lang="ru-RU"/>
        </a:p>
      </dgm:t>
    </dgm:pt>
    <dgm:pt modelId="{EFA74109-AB01-4B78-9D29-C6932AB55631}">
      <dgm:prSet phldrT="[Текст]" custT="1"/>
      <dgm:spPr/>
      <dgm:t>
        <a:bodyPr/>
        <a:lstStyle/>
        <a:p>
          <a:r>
            <a:rPr lang="ru-RU" sz="2000" b="1" smtClean="0"/>
            <a:t>«Сиқырлы сандық» әдісі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ABE839D1-775E-4568-B890-AAF25E6FE7F4}" type="parTrans" cxnId="{8B370C67-EC7B-40D7-9A30-A72A10CAC35A}">
      <dgm:prSet/>
      <dgm:spPr/>
      <dgm:t>
        <a:bodyPr/>
        <a:lstStyle/>
        <a:p>
          <a:endParaRPr lang="ru-RU"/>
        </a:p>
      </dgm:t>
    </dgm:pt>
    <dgm:pt modelId="{AEB711C6-835A-4781-8EEE-7C6EF56E8173}" type="sibTrans" cxnId="{8B370C67-EC7B-40D7-9A30-A72A10CAC35A}">
      <dgm:prSet/>
      <dgm:spPr/>
      <dgm:t>
        <a:bodyPr/>
        <a:lstStyle/>
        <a:p>
          <a:endParaRPr lang="ru-RU"/>
        </a:p>
      </dgm:t>
    </dgm:pt>
    <dgm:pt modelId="{E851F1AB-3510-4ABA-AEDA-E1025F1B347C}">
      <dgm:prSet phldrT="[Текст]"/>
      <dgm:spPr/>
      <dgm:t>
        <a:bodyPr/>
        <a:lstStyle/>
        <a:p>
          <a:r>
            <a:rPr lang="ru-RU" dirty="0" err="1" smtClean="0"/>
            <a:t>Сабақтың ортасы</a:t>
          </a:r>
          <a:endParaRPr lang="ru-RU" dirty="0"/>
        </a:p>
      </dgm:t>
    </dgm:pt>
    <dgm:pt modelId="{B4B9F1C4-F1E4-49FC-99A7-1B7E116F1158}" type="sibTrans" cxnId="{90D944A2-126F-4A6E-AC7D-5B6958FBE8F1}">
      <dgm:prSet/>
      <dgm:spPr/>
      <dgm:t>
        <a:bodyPr/>
        <a:lstStyle/>
        <a:p>
          <a:endParaRPr lang="ru-RU"/>
        </a:p>
      </dgm:t>
    </dgm:pt>
    <dgm:pt modelId="{1FF1CD7C-52B3-41D2-A9E3-34D0718B6531}" type="parTrans" cxnId="{90D944A2-126F-4A6E-AC7D-5B6958FBE8F1}">
      <dgm:prSet/>
      <dgm:spPr/>
      <dgm:t>
        <a:bodyPr/>
        <a:lstStyle/>
        <a:p>
          <a:endParaRPr lang="ru-RU"/>
        </a:p>
      </dgm:t>
    </dgm:pt>
    <dgm:pt modelId="{9C484E43-CCB0-4556-85A7-FF2D080D9DE3}">
      <dgm:prSet phldrT="[Текст]" custT="1"/>
      <dgm:spPr/>
      <dgm:t>
        <a:bodyPr/>
        <a:lstStyle/>
        <a:p>
          <a:pPr marL="0" marR="0" indent="0" algn="l" defTabSz="8001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400" dirty="0" smtClean="0"/>
            <a:t>Жаңа сабақ тақырыбымен және мақсатымен таныстыру, </a:t>
          </a:r>
          <a:endParaRPr lang="ru-RU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844BE9-A77F-4E76-AE86-215A23B82CDB}" type="sibTrans" cxnId="{4E1A2E1D-A0BD-4F7C-9FD3-F389EC8CF5B5}">
      <dgm:prSet/>
      <dgm:spPr/>
      <dgm:t>
        <a:bodyPr/>
        <a:lstStyle/>
        <a:p>
          <a:endParaRPr lang="ru-RU"/>
        </a:p>
      </dgm:t>
    </dgm:pt>
    <dgm:pt modelId="{0E230727-796A-4737-9A13-97C66950E9BB}" type="parTrans" cxnId="{4E1A2E1D-A0BD-4F7C-9FD3-F389EC8CF5B5}">
      <dgm:prSet/>
      <dgm:spPr/>
      <dgm:t>
        <a:bodyPr/>
        <a:lstStyle/>
        <a:p>
          <a:endParaRPr lang="ru-RU"/>
        </a:p>
      </dgm:t>
    </dgm:pt>
    <dgm:pt modelId="{9B47E5FA-4933-4AD8-BAD6-77AB770E0E15}">
      <dgm:prSet custT="1"/>
      <dgm:spPr/>
      <dgm:t>
        <a:bodyPr/>
        <a:lstStyle/>
        <a:p>
          <a:r>
            <a:rPr lang="kk-KZ" sz="1400" b="1" dirty="0" smtClean="0"/>
            <a:t>«Миға шабуыл»</a:t>
          </a:r>
          <a:r>
            <a:rPr lang="kk-KZ" sz="1400" dirty="0" smtClean="0"/>
            <a:t> әдісі арқылы тақырыпты  оқуға тапсырмалар беріледі. тақырыпты постер қорғау арқылы ұсынамын.</a:t>
          </a:r>
          <a:endParaRPr lang="ru-RU" sz="1400" dirty="0"/>
        </a:p>
      </dgm:t>
    </dgm:pt>
    <dgm:pt modelId="{087475CB-F250-4500-85FA-A00F20E53128}" type="parTrans" cxnId="{CDBD7F49-CFCC-4427-A88C-12914C7620C8}">
      <dgm:prSet/>
      <dgm:spPr/>
      <dgm:t>
        <a:bodyPr/>
        <a:lstStyle/>
        <a:p>
          <a:endParaRPr lang="ru-RU"/>
        </a:p>
      </dgm:t>
    </dgm:pt>
    <dgm:pt modelId="{E7A912EF-3699-439F-AAB6-4EAA203F9D12}" type="sibTrans" cxnId="{CDBD7F49-CFCC-4427-A88C-12914C7620C8}">
      <dgm:prSet/>
      <dgm:spPr/>
      <dgm:t>
        <a:bodyPr/>
        <a:lstStyle/>
        <a:p>
          <a:endParaRPr lang="ru-RU"/>
        </a:p>
      </dgm:t>
    </dgm:pt>
    <dgm:pt modelId="{8F843818-21DD-436B-B357-75F5465EF8D3}">
      <dgm:prSet custT="1"/>
      <dgm:spPr/>
      <dgm:t>
        <a:bodyPr/>
        <a:lstStyle/>
        <a:p>
          <a:r>
            <a:rPr lang="kk-KZ" sz="1400" smtClean="0"/>
            <a:t> </a:t>
          </a:r>
          <a:r>
            <a:rPr lang="kk-KZ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Керекті мағлұматтарды дәптерлеріне жазады.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0AB1ED-7360-40AC-94CB-454EA02D1297}" type="parTrans" cxnId="{F9BFB95C-832A-4EE1-AEFE-A5015A3BBCED}">
      <dgm:prSet/>
      <dgm:spPr/>
      <dgm:t>
        <a:bodyPr/>
        <a:lstStyle/>
        <a:p>
          <a:endParaRPr lang="ru-RU"/>
        </a:p>
      </dgm:t>
    </dgm:pt>
    <dgm:pt modelId="{F4FF0F9C-FA66-4F24-85CE-6E252B63859C}" type="sibTrans" cxnId="{F9BFB95C-832A-4EE1-AEFE-A5015A3BBCED}">
      <dgm:prSet/>
      <dgm:spPr/>
      <dgm:t>
        <a:bodyPr/>
        <a:lstStyle/>
        <a:p>
          <a:endParaRPr lang="ru-RU"/>
        </a:p>
      </dgm:t>
    </dgm:pt>
    <dgm:pt modelId="{6C2FBC7B-8BF5-4DD3-A54F-C0BE073E5C32}">
      <dgm:prSet custT="1"/>
      <dgm:spPr/>
      <dgm:t>
        <a:bodyPr/>
        <a:lstStyle/>
        <a:p>
          <a:r>
            <a:rPr lang="kk-KZ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 Оқушылар берілген тақырыпты оқиды. Топтар жауаптарын постер арқылы қорғайды.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2912C0-107F-4971-90DA-ED753B64C51D}" type="parTrans" cxnId="{6DC94560-CC67-4719-8B92-D769FFBC9028}">
      <dgm:prSet/>
      <dgm:spPr/>
      <dgm:t>
        <a:bodyPr/>
        <a:lstStyle/>
        <a:p>
          <a:endParaRPr lang="ru-RU"/>
        </a:p>
      </dgm:t>
    </dgm:pt>
    <dgm:pt modelId="{7FA2078A-E913-44ED-8012-CE36AE99B0CF}" type="sibTrans" cxnId="{6DC94560-CC67-4719-8B92-D769FFBC9028}">
      <dgm:prSet/>
      <dgm:spPr/>
      <dgm:t>
        <a:bodyPr/>
        <a:lstStyle/>
        <a:p>
          <a:endParaRPr lang="ru-RU"/>
        </a:p>
      </dgm:t>
    </dgm:pt>
    <dgm:pt modelId="{BF02FD51-F38F-4C8D-B40B-6F4A6488E1F6}">
      <dgm:prSet custT="1"/>
      <dgm:spPr/>
      <dgm:t>
        <a:bodyPr/>
        <a:lstStyle/>
        <a:p>
          <a:r>
            <a:rPr lang="kk-KZ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 Өзгелерді тыңдай отырып, өз білімін толықтырады.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C19CEA-538D-4C15-8E76-D2CD4A0AA092}" type="parTrans" cxnId="{8E258DDE-CA5E-4418-92F2-6A1BD5BF9D54}">
      <dgm:prSet/>
      <dgm:spPr/>
      <dgm:t>
        <a:bodyPr/>
        <a:lstStyle/>
        <a:p>
          <a:endParaRPr lang="ru-RU"/>
        </a:p>
      </dgm:t>
    </dgm:pt>
    <dgm:pt modelId="{502BA591-A8FF-4014-898C-11A1DFC85CC4}" type="sibTrans" cxnId="{8E258DDE-CA5E-4418-92F2-6A1BD5BF9D54}">
      <dgm:prSet/>
      <dgm:spPr/>
      <dgm:t>
        <a:bodyPr/>
        <a:lstStyle/>
        <a:p>
          <a:endParaRPr lang="ru-RU"/>
        </a:p>
      </dgm:t>
    </dgm:pt>
    <dgm:pt modelId="{676030D8-414D-4439-8B8E-31DFB15DF5E1}">
      <dgm:prSet custT="1"/>
      <dgm:spPr/>
      <dgm:t>
        <a:bodyPr/>
        <a:lstStyle/>
        <a:p>
          <a:r>
            <a:rPr lang="ru-RU" sz="1100" b="1" i="1" dirty="0" err="1" smtClean="0"/>
            <a:t>Үй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тапсырмасын</a:t>
          </a:r>
          <a:r>
            <a:rPr lang="ru-RU" sz="1100" b="1" i="1" dirty="0" smtClean="0"/>
            <a:t> не </a:t>
          </a:r>
          <a:r>
            <a:rPr lang="ru-RU" sz="1100" b="1" i="1" dirty="0" err="1" smtClean="0"/>
            <a:t>жаңа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сабақты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бекіту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мақсатында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оқушыларға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сұрақтар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қойылып</a:t>
          </a:r>
          <a:r>
            <a:rPr lang="ru-RU" sz="1100" b="1" i="1" dirty="0" smtClean="0"/>
            <a:t>, </a:t>
          </a:r>
          <a:r>
            <a:rPr lang="ru-RU" sz="1100" b="1" i="1" dirty="0" err="1" smtClean="0"/>
            <a:t>жауабы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тыңдалады</a:t>
          </a:r>
          <a:r>
            <a:rPr lang="ru-RU" sz="1100" b="1" i="1" dirty="0" smtClean="0"/>
            <a:t>. </a:t>
          </a:r>
          <a:r>
            <a:rPr lang="ru-RU" sz="1100" b="1" i="1" dirty="0" err="1" smtClean="0"/>
            <a:t>Оқушы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сұрақтарға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нақты</a:t>
          </a:r>
          <a:r>
            <a:rPr lang="ru-RU" sz="1100" b="1" i="1" dirty="0" smtClean="0"/>
            <a:t> </a:t>
          </a:r>
          <a:r>
            <a:rPr lang="ru-RU" sz="1100" b="1" i="1" dirty="0" err="1" smtClean="0"/>
            <a:t>жауап</a:t>
          </a:r>
          <a:r>
            <a:rPr lang="ru-RU" sz="1100" b="1" i="1" dirty="0" smtClean="0"/>
            <a:t> беру </a:t>
          </a:r>
          <a:r>
            <a:rPr lang="ru-RU" sz="1100" b="1" i="1" dirty="0" err="1" smtClean="0"/>
            <a:t>керек</a:t>
          </a:r>
          <a:r>
            <a:rPr lang="ru-RU" sz="1100" b="1" i="1" dirty="0" smtClean="0"/>
            <a:t>.</a:t>
          </a:r>
          <a:endParaRPr lang="ru-RU" sz="1100" dirty="0"/>
        </a:p>
      </dgm:t>
    </dgm:pt>
    <dgm:pt modelId="{C2F633E8-E25A-48DB-960A-12C733464B02}" type="parTrans" cxnId="{118F103F-56F6-4975-9487-796A365F7B35}">
      <dgm:prSet/>
      <dgm:spPr/>
      <dgm:t>
        <a:bodyPr/>
        <a:lstStyle/>
        <a:p>
          <a:endParaRPr lang="ru-RU"/>
        </a:p>
      </dgm:t>
    </dgm:pt>
    <dgm:pt modelId="{C39EC284-BCA9-4F27-B3AC-FBA1814DB295}" type="sibTrans" cxnId="{118F103F-56F6-4975-9487-796A365F7B35}">
      <dgm:prSet/>
      <dgm:spPr/>
      <dgm:t>
        <a:bodyPr/>
        <a:lstStyle/>
        <a:p>
          <a:endParaRPr lang="ru-RU"/>
        </a:p>
      </dgm:t>
    </dgm:pt>
    <dgm:pt modelId="{40BE61A1-1807-47B0-9C56-F0CFA7C93F08}">
      <dgm:prSet/>
      <dgm:spPr/>
      <dgm:t>
        <a:bodyPr/>
        <a:lstStyle/>
        <a:p>
          <a:endParaRPr lang="ru-RU" sz="3600" dirty="0"/>
        </a:p>
      </dgm:t>
    </dgm:pt>
    <dgm:pt modelId="{A5BE3056-0ACC-4807-A27E-E0C2740879B9}" type="parTrans" cxnId="{3D7FA12D-122D-417E-A62C-989909B2FA46}">
      <dgm:prSet/>
      <dgm:spPr/>
      <dgm:t>
        <a:bodyPr/>
        <a:lstStyle/>
        <a:p>
          <a:endParaRPr lang="ru-RU"/>
        </a:p>
      </dgm:t>
    </dgm:pt>
    <dgm:pt modelId="{DE9FEA78-1735-4C3E-AE82-921D342D209C}" type="sibTrans" cxnId="{3D7FA12D-122D-417E-A62C-989909B2FA46}">
      <dgm:prSet/>
      <dgm:spPr/>
      <dgm:t>
        <a:bodyPr/>
        <a:lstStyle/>
        <a:p>
          <a:endParaRPr lang="ru-RU"/>
        </a:p>
      </dgm:t>
    </dgm:pt>
    <dgm:pt modelId="{99298185-1335-4371-BF04-D6CF519B46C0}">
      <dgm:prSet custT="1"/>
      <dgm:spPr/>
      <dgm:t>
        <a:bodyPr/>
        <a:lstStyle/>
        <a:p>
          <a:endParaRPr lang="ru-RU" sz="1100" dirty="0"/>
        </a:p>
      </dgm:t>
    </dgm:pt>
    <dgm:pt modelId="{317F4ADD-AB93-409D-89C6-D24259A78E50}" type="sibTrans" cxnId="{DBBA7956-A616-496C-A516-1998F491F37E}">
      <dgm:prSet/>
      <dgm:spPr/>
      <dgm:t>
        <a:bodyPr/>
        <a:lstStyle/>
        <a:p>
          <a:endParaRPr lang="ru-RU"/>
        </a:p>
      </dgm:t>
    </dgm:pt>
    <dgm:pt modelId="{BBAEEC7A-43B4-4F52-8CB8-72F27D2E5751}" type="parTrans" cxnId="{DBBA7956-A616-496C-A516-1998F491F37E}">
      <dgm:prSet/>
      <dgm:spPr/>
      <dgm:t>
        <a:bodyPr/>
        <a:lstStyle/>
        <a:p>
          <a:endParaRPr lang="ru-RU"/>
        </a:p>
      </dgm:t>
    </dgm:pt>
    <dgm:pt modelId="{C372BC37-8D0B-49D8-B38A-F0C33B773247}" type="pres">
      <dgm:prSet presAssocID="{E84FD44D-0FC7-4D02-BBC2-59ECFB19963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57C099-CDA0-4773-AE3B-77D274C6AF8E}" type="pres">
      <dgm:prSet presAssocID="{E84FD44D-0FC7-4D02-BBC2-59ECFB199630}" presName="arrow" presStyleLbl="bgShp" presStyleIdx="0" presStyleCnt="1" custLinFactNeighborY="248"/>
      <dgm:spPr/>
    </dgm:pt>
    <dgm:pt modelId="{1216E3E5-557E-4E2C-8D08-7821AC246B61}" type="pres">
      <dgm:prSet presAssocID="{E84FD44D-0FC7-4D02-BBC2-59ECFB199630}" presName="linearProcess" presStyleCnt="0"/>
      <dgm:spPr/>
    </dgm:pt>
    <dgm:pt modelId="{B4CF49D9-F3AF-4B11-B725-69C0B6D5648C}" type="pres">
      <dgm:prSet presAssocID="{441AF5F4-964E-4C9A-BA82-175F2224AB7C}" presName="textNode" presStyleLbl="node1" presStyleIdx="0" presStyleCnt="3" custScaleX="95862" custScaleY="250000" custLinFactX="-2718" custLinFactNeighborX="-100000" custLinFactNeighborY="-2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E4DE01-C7BF-4BF3-AEB3-FB376A350B20}" type="pres">
      <dgm:prSet presAssocID="{46F9320E-ECAD-4498-BAB9-4E5ACCE1D2BB}" presName="sibTrans" presStyleCnt="0"/>
      <dgm:spPr/>
    </dgm:pt>
    <dgm:pt modelId="{CEB2DE85-EE0C-4F9A-9166-57CF02DC9670}" type="pres">
      <dgm:prSet presAssocID="{E851F1AB-3510-4ABA-AEDA-E1025F1B347C}" presName="textNode" presStyleLbl="node1" presStyleIdx="1" presStyleCnt="3" custScaleY="224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CACB76-7A29-4A6B-9402-154C445B0F69}" type="pres">
      <dgm:prSet presAssocID="{B4B9F1C4-F1E4-49FC-99A7-1B7E116F1158}" presName="sibTrans" presStyleCnt="0"/>
      <dgm:spPr/>
    </dgm:pt>
    <dgm:pt modelId="{931579BC-CEFC-49E6-B51B-A3F841B191D5}" type="pres">
      <dgm:prSet presAssocID="{EFA7798F-D8EF-4DB9-9C38-5FEA818B2232}" presName="textNode" presStyleLbl="node1" presStyleIdx="2" presStyleCnt="3" custScaleY="2248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BD0726-B59F-488B-8185-01C7EED3C512}" srcId="{441AF5F4-964E-4C9A-BA82-175F2224AB7C}" destId="{4B76602B-A566-4058-803F-AB038509BAC9}" srcOrd="9" destOrd="0" parTransId="{81A4CAED-D1E1-4932-8FBC-3F6389EB1A5D}" sibTransId="{F91C0A71-F895-4C79-9798-0EFEB947A0F6}"/>
    <dgm:cxn modelId="{B4DD788F-AB58-43B2-B97B-9F194D8C6E0D}" type="presOf" srcId="{BF02FD51-F38F-4C8D-B40B-6F4A6488E1F6}" destId="{CEB2DE85-EE0C-4F9A-9166-57CF02DC9670}" srcOrd="0" destOrd="5" presId="urn:microsoft.com/office/officeart/2005/8/layout/hProcess9"/>
    <dgm:cxn modelId="{4E1A2E1D-A0BD-4F7C-9FD3-F389EC8CF5B5}" srcId="{E851F1AB-3510-4ABA-AEDA-E1025F1B347C}" destId="{9C484E43-CCB0-4556-85A7-FF2D080D9DE3}" srcOrd="0" destOrd="0" parTransId="{0E230727-796A-4737-9A13-97C66950E9BB}" sibTransId="{7D844BE9-A77F-4E76-AE86-215A23B82CDB}"/>
    <dgm:cxn modelId="{B2D1E47D-4AD4-45AC-ACB1-C8396DCE66F5}" type="presOf" srcId="{6C2FBC7B-8BF5-4DD3-A54F-C0BE073E5C32}" destId="{CEB2DE85-EE0C-4F9A-9166-57CF02DC9670}" srcOrd="0" destOrd="4" presId="urn:microsoft.com/office/officeart/2005/8/layout/hProcess9"/>
    <dgm:cxn modelId="{8E258DDE-CA5E-4418-92F2-6A1BD5BF9D54}" srcId="{E851F1AB-3510-4ABA-AEDA-E1025F1B347C}" destId="{BF02FD51-F38F-4C8D-B40B-6F4A6488E1F6}" srcOrd="4" destOrd="0" parTransId="{05C19CEA-538D-4C15-8E76-D2CD4A0AA092}" sibTransId="{502BA591-A8FF-4014-898C-11A1DFC85CC4}"/>
    <dgm:cxn modelId="{4ECFB739-30D1-408B-A480-E7794A831687}" type="presOf" srcId="{676030D8-414D-4439-8B8E-31DFB15DF5E1}" destId="{B4CF49D9-F3AF-4B11-B725-69C0B6D5648C}" srcOrd="0" destOrd="7" presId="urn:microsoft.com/office/officeart/2005/8/layout/hProcess9"/>
    <dgm:cxn modelId="{AC72057E-F4F9-4EF1-A0DB-EFFBB1ECEDFD}" type="presOf" srcId="{E84FD44D-0FC7-4D02-BBC2-59ECFB199630}" destId="{C372BC37-8D0B-49D8-B38A-F0C33B773247}" srcOrd="0" destOrd="0" presId="urn:microsoft.com/office/officeart/2005/8/layout/hProcess9"/>
    <dgm:cxn modelId="{58A18118-6F27-46E6-92D6-CAAC0FE05F34}" type="presOf" srcId="{17666512-2319-456E-B488-BE1253901AC0}" destId="{B4CF49D9-F3AF-4B11-B725-69C0B6D5648C}" srcOrd="0" destOrd="3" presId="urn:microsoft.com/office/officeart/2005/8/layout/hProcess9"/>
    <dgm:cxn modelId="{CAFB49A5-D442-43C7-AAF0-0FDAACA397A6}" srcId="{441AF5F4-964E-4C9A-BA82-175F2224AB7C}" destId="{17666512-2319-456E-B488-BE1253901AC0}" srcOrd="2" destOrd="0" parTransId="{D9B22576-AC98-4EAF-B2D6-A4B6204670E3}" sibTransId="{F4E48384-B99C-483D-9271-666661EF40D8}"/>
    <dgm:cxn modelId="{47C6ED15-1383-4CDD-81FE-358C16598FE6}" srcId="{EFA7798F-D8EF-4DB9-9C38-5FEA818B2232}" destId="{ADF5591D-13E7-411E-81BF-33DFA40DB93A}" srcOrd="2" destOrd="0" parTransId="{6B3317FD-3E08-4331-B2CF-73DF634BCBAF}" sibTransId="{C2E3E115-FFD8-45D0-9F3F-2CAF5033C6D1}"/>
    <dgm:cxn modelId="{1B76DBFC-260A-4B4B-8424-6A5934A8DD2D}" srcId="{441AF5F4-964E-4C9A-BA82-175F2224AB7C}" destId="{B1B7FA2B-2B28-4FFF-8FFA-81715B78DF77}" srcOrd="1" destOrd="0" parTransId="{E2188AE5-6924-41B5-8EFC-ADEED25B0B4A}" sibTransId="{5FA6A0EF-F0C2-4235-A971-561F413DBFCA}"/>
    <dgm:cxn modelId="{B260CE90-D0F4-4DA9-8FEF-28CCC398C2CD}" type="presOf" srcId="{99298185-1335-4371-BF04-D6CF519B46C0}" destId="{B4CF49D9-F3AF-4B11-B725-69C0B6D5648C}" srcOrd="0" destOrd="6" presId="urn:microsoft.com/office/officeart/2005/8/layout/hProcess9"/>
    <dgm:cxn modelId="{DBBA7956-A616-496C-A516-1998F491F37E}" srcId="{441AF5F4-964E-4C9A-BA82-175F2224AB7C}" destId="{99298185-1335-4371-BF04-D6CF519B46C0}" srcOrd="5" destOrd="0" parTransId="{BBAEEC7A-43B4-4F52-8CB8-72F27D2E5751}" sibTransId="{317F4ADD-AB93-409D-89C6-D24259A78E50}"/>
    <dgm:cxn modelId="{90D944A2-126F-4A6E-AC7D-5B6958FBE8F1}" srcId="{E84FD44D-0FC7-4D02-BBC2-59ECFB199630}" destId="{E851F1AB-3510-4ABA-AEDA-E1025F1B347C}" srcOrd="1" destOrd="0" parTransId="{1FF1CD7C-52B3-41D2-A9E3-34D0718B6531}" sibTransId="{B4B9F1C4-F1E4-49FC-99A7-1B7E116F1158}"/>
    <dgm:cxn modelId="{D70A4947-B87A-4D95-855D-4B008CF2ED63}" type="presOf" srcId="{EFA74109-AB01-4B78-9D29-C6932AB55631}" destId="{931579BC-CEFC-49E6-B51B-A3F841B191D5}" srcOrd="0" destOrd="2" presId="urn:microsoft.com/office/officeart/2005/8/layout/hProcess9"/>
    <dgm:cxn modelId="{1DE41F9D-86A7-4C6B-9569-BC3AC4FB673F}" type="presOf" srcId="{356E348F-49FA-4390-A817-AF22E46D4109}" destId="{B4CF49D9-F3AF-4B11-B725-69C0B6D5648C}" srcOrd="0" destOrd="4" presId="urn:microsoft.com/office/officeart/2005/8/layout/hProcess9"/>
    <dgm:cxn modelId="{659185DE-2A9D-4D02-A1BE-FF7F4EF0A7C5}" srcId="{EFA7798F-D8EF-4DB9-9C38-5FEA818B2232}" destId="{E5039AF8-31CB-4538-BE38-D09DB3BB6EC9}" srcOrd="4" destOrd="0" parTransId="{792DB714-D76A-404B-9F8A-6C40CE08B369}" sibTransId="{89E2202C-AEDC-49D3-8D94-164BDE3120B3}"/>
    <dgm:cxn modelId="{D9E88695-02EE-4904-BD13-376E25F1B9B2}" srcId="{441AF5F4-964E-4C9A-BA82-175F2224AB7C}" destId="{356E348F-49FA-4390-A817-AF22E46D4109}" srcOrd="3" destOrd="0" parTransId="{283FFE9B-AD6B-4CB0-8401-9B77FBC0CB72}" sibTransId="{4F9B8112-20BE-46EB-ACCD-667989076093}"/>
    <dgm:cxn modelId="{3D7FA12D-122D-417E-A62C-989909B2FA46}" srcId="{441AF5F4-964E-4C9A-BA82-175F2224AB7C}" destId="{40BE61A1-1807-47B0-9C56-F0CFA7C93F08}" srcOrd="7" destOrd="0" parTransId="{A5BE3056-0ACC-4807-A27E-E0C2740879B9}" sibTransId="{DE9FEA78-1735-4C3E-AE82-921D342D209C}"/>
    <dgm:cxn modelId="{E4D5C346-6C22-4789-9991-1DDC14757DC8}" type="presOf" srcId="{9C484E43-CCB0-4556-85A7-FF2D080D9DE3}" destId="{CEB2DE85-EE0C-4F9A-9166-57CF02DC9670}" srcOrd="0" destOrd="1" presId="urn:microsoft.com/office/officeart/2005/8/layout/hProcess9"/>
    <dgm:cxn modelId="{4CFD7197-E581-4C7B-9DB1-E05C986C5588}" type="presOf" srcId="{4B76602B-A566-4058-803F-AB038509BAC9}" destId="{B4CF49D9-F3AF-4B11-B725-69C0B6D5648C}" srcOrd="0" destOrd="10" presId="urn:microsoft.com/office/officeart/2005/8/layout/hProcess9"/>
    <dgm:cxn modelId="{DB946003-50D4-4E06-9AD9-43E3AC5C3329}" type="presOf" srcId="{441AF5F4-964E-4C9A-BA82-175F2224AB7C}" destId="{B4CF49D9-F3AF-4B11-B725-69C0B6D5648C}" srcOrd="0" destOrd="0" presId="urn:microsoft.com/office/officeart/2005/8/layout/hProcess9"/>
    <dgm:cxn modelId="{96E1A70C-CD01-4D95-AD52-2FE042E83512}" type="presOf" srcId="{E5039AF8-31CB-4538-BE38-D09DB3BB6EC9}" destId="{931579BC-CEFC-49E6-B51B-A3F841B191D5}" srcOrd="0" destOrd="5" presId="urn:microsoft.com/office/officeart/2005/8/layout/hProcess9"/>
    <dgm:cxn modelId="{85BE1164-0869-4DB0-B324-FD820B1797AE}" type="presOf" srcId="{C24DC0F8-FB18-422B-BE32-3270B3918BD1}" destId="{B4CF49D9-F3AF-4B11-B725-69C0B6D5648C}" srcOrd="0" destOrd="5" presId="urn:microsoft.com/office/officeart/2005/8/layout/hProcess9"/>
    <dgm:cxn modelId="{CDBD7F49-CFCC-4427-A88C-12914C7620C8}" srcId="{E851F1AB-3510-4ABA-AEDA-E1025F1B347C}" destId="{9B47E5FA-4933-4AD8-BAD6-77AB770E0E15}" srcOrd="1" destOrd="0" parTransId="{087475CB-F250-4500-85FA-A00F20E53128}" sibTransId="{E7A912EF-3699-439F-AAB6-4EAA203F9D12}"/>
    <dgm:cxn modelId="{CEE90B2C-F4CE-4B59-8900-6CF0BD627071}" srcId="{EFA7798F-D8EF-4DB9-9C38-5FEA818B2232}" destId="{12930B8F-C532-41FE-A40D-59ECC48F81F3}" srcOrd="0" destOrd="0" parTransId="{198B369C-34E0-4AFC-9FD2-C1FF74923F84}" sibTransId="{84315ACA-D16C-489A-B0FC-E328498970BD}"/>
    <dgm:cxn modelId="{EFF055B9-669E-4877-8ACC-171BB91D0896}" srcId="{EFA7798F-D8EF-4DB9-9C38-5FEA818B2232}" destId="{FFA9882B-0CCB-47E7-A55A-6316B4CABB8F}" srcOrd="3" destOrd="0" parTransId="{797A94EA-9158-48D6-9EB3-1540A39E6F35}" sibTransId="{DF0CBB76-BBCC-44B4-93F3-63EB365B7380}"/>
    <dgm:cxn modelId="{F3BD459E-B3C4-4279-9750-31B7237FC079}" srcId="{441AF5F4-964E-4C9A-BA82-175F2224AB7C}" destId="{08D19A5F-8C1E-4067-A35F-81E23AF4780D}" srcOrd="8" destOrd="0" parTransId="{D54EAD6D-1B49-4C8C-BD6B-1C65731BE944}" sibTransId="{EE8309CD-BF4B-4E41-865F-DFB31AED8203}"/>
    <dgm:cxn modelId="{118F103F-56F6-4975-9487-796A365F7B35}" srcId="{441AF5F4-964E-4C9A-BA82-175F2224AB7C}" destId="{676030D8-414D-4439-8B8E-31DFB15DF5E1}" srcOrd="6" destOrd="0" parTransId="{C2F633E8-E25A-48DB-960A-12C733464B02}" sibTransId="{C39EC284-BCA9-4F27-B3AC-FBA1814DB295}"/>
    <dgm:cxn modelId="{9F4C6DF5-5B58-4557-96C3-47998B93D01B}" type="presOf" srcId="{8F843818-21DD-436B-B357-75F5465EF8D3}" destId="{CEB2DE85-EE0C-4F9A-9166-57CF02DC9670}" srcOrd="0" destOrd="3" presId="urn:microsoft.com/office/officeart/2005/8/layout/hProcess9"/>
    <dgm:cxn modelId="{2CB694A4-E097-4224-8C32-B65669D31A87}" type="presOf" srcId="{E851F1AB-3510-4ABA-AEDA-E1025F1B347C}" destId="{CEB2DE85-EE0C-4F9A-9166-57CF02DC9670}" srcOrd="0" destOrd="0" presId="urn:microsoft.com/office/officeart/2005/8/layout/hProcess9"/>
    <dgm:cxn modelId="{8B370C67-EC7B-40D7-9A30-A72A10CAC35A}" srcId="{EFA7798F-D8EF-4DB9-9C38-5FEA818B2232}" destId="{EFA74109-AB01-4B78-9D29-C6932AB55631}" srcOrd="1" destOrd="0" parTransId="{ABE839D1-775E-4568-B890-AAF25E6FE7F4}" sibTransId="{AEB711C6-835A-4781-8EEE-7C6EF56E8173}"/>
    <dgm:cxn modelId="{BF38ECE9-708C-4B18-9765-01ED2EB066E9}" type="presOf" srcId="{12930B8F-C532-41FE-A40D-59ECC48F81F3}" destId="{931579BC-CEFC-49E6-B51B-A3F841B191D5}" srcOrd="0" destOrd="1" presId="urn:microsoft.com/office/officeart/2005/8/layout/hProcess9"/>
    <dgm:cxn modelId="{A8C09E70-A907-408D-A74D-D141500565CA}" type="presOf" srcId="{B1B7FA2B-2B28-4FFF-8FFA-81715B78DF77}" destId="{B4CF49D9-F3AF-4B11-B725-69C0B6D5648C}" srcOrd="0" destOrd="2" presId="urn:microsoft.com/office/officeart/2005/8/layout/hProcess9"/>
    <dgm:cxn modelId="{6DC94560-CC67-4719-8B92-D769FFBC9028}" srcId="{E851F1AB-3510-4ABA-AEDA-E1025F1B347C}" destId="{6C2FBC7B-8BF5-4DD3-A54F-C0BE073E5C32}" srcOrd="3" destOrd="0" parTransId="{1B2912C0-107F-4971-90DA-ED753B64C51D}" sibTransId="{7FA2078A-E913-44ED-8012-CE36AE99B0CF}"/>
    <dgm:cxn modelId="{06C14468-629C-401C-8524-59C41AC5B5A2}" type="presOf" srcId="{2FDD6B3A-8391-4B49-9704-7F69A625C5E8}" destId="{B4CF49D9-F3AF-4B11-B725-69C0B6D5648C}" srcOrd="0" destOrd="1" presId="urn:microsoft.com/office/officeart/2005/8/layout/hProcess9"/>
    <dgm:cxn modelId="{19C6AFD2-AEB6-4A1E-A812-3C55763ECE42}" type="presOf" srcId="{ADF5591D-13E7-411E-81BF-33DFA40DB93A}" destId="{931579BC-CEFC-49E6-B51B-A3F841B191D5}" srcOrd="0" destOrd="3" presId="urn:microsoft.com/office/officeart/2005/8/layout/hProcess9"/>
    <dgm:cxn modelId="{44D36977-C552-4F9E-AF9C-65ED5633F814}" srcId="{E84FD44D-0FC7-4D02-BBC2-59ECFB199630}" destId="{EFA7798F-D8EF-4DB9-9C38-5FEA818B2232}" srcOrd="2" destOrd="0" parTransId="{35C810BD-9CDE-461E-81FC-6C254F51A4CC}" sibTransId="{2E61053B-E8FC-47AD-9F9C-1FE8605253F3}"/>
    <dgm:cxn modelId="{0F08B027-1CC1-413B-88B3-901419447DC5}" type="presOf" srcId="{40BE61A1-1807-47B0-9C56-F0CFA7C93F08}" destId="{B4CF49D9-F3AF-4B11-B725-69C0B6D5648C}" srcOrd="0" destOrd="8" presId="urn:microsoft.com/office/officeart/2005/8/layout/hProcess9"/>
    <dgm:cxn modelId="{06596BA3-A472-4C4C-93AE-7A3EC4AF4B94}" srcId="{441AF5F4-964E-4C9A-BA82-175F2224AB7C}" destId="{C24DC0F8-FB18-422B-BE32-3270B3918BD1}" srcOrd="4" destOrd="0" parTransId="{47D94586-7784-4A25-A4A3-C16DA85868E1}" sibTransId="{F4F16E75-8653-45C7-B540-F90C93650098}"/>
    <dgm:cxn modelId="{65E5DD7F-CF84-45DC-968F-799993A1F35D}" type="presOf" srcId="{EFA7798F-D8EF-4DB9-9C38-5FEA818B2232}" destId="{931579BC-CEFC-49E6-B51B-A3F841B191D5}" srcOrd="0" destOrd="0" presId="urn:microsoft.com/office/officeart/2005/8/layout/hProcess9"/>
    <dgm:cxn modelId="{F9BFB95C-832A-4EE1-AEFE-A5015A3BBCED}" srcId="{E851F1AB-3510-4ABA-AEDA-E1025F1B347C}" destId="{8F843818-21DD-436B-B357-75F5465EF8D3}" srcOrd="2" destOrd="0" parTransId="{A70AB1ED-7360-40AC-94CB-454EA02D1297}" sibTransId="{F4FF0F9C-FA66-4F24-85CE-6E252B63859C}"/>
    <dgm:cxn modelId="{91B25756-76CD-40E1-9F39-E38552CA3CAA}" type="presOf" srcId="{FFA9882B-0CCB-47E7-A55A-6316B4CABB8F}" destId="{931579BC-CEFC-49E6-B51B-A3F841B191D5}" srcOrd="0" destOrd="4" presId="urn:microsoft.com/office/officeart/2005/8/layout/hProcess9"/>
    <dgm:cxn modelId="{2E9A2065-13E2-4DF8-83C3-E040B9697BF4}" srcId="{E84FD44D-0FC7-4D02-BBC2-59ECFB199630}" destId="{441AF5F4-964E-4C9A-BA82-175F2224AB7C}" srcOrd="0" destOrd="0" parTransId="{F95C45DB-30DA-43C7-B9EF-F9A90125606B}" sibTransId="{46F9320E-ECAD-4498-BAB9-4E5ACCE1D2BB}"/>
    <dgm:cxn modelId="{BE0E6FCD-658F-4651-99B5-900ECAF51125}" type="presOf" srcId="{08D19A5F-8C1E-4067-A35F-81E23AF4780D}" destId="{B4CF49D9-F3AF-4B11-B725-69C0B6D5648C}" srcOrd="0" destOrd="9" presId="urn:microsoft.com/office/officeart/2005/8/layout/hProcess9"/>
    <dgm:cxn modelId="{895504D6-3001-4C02-B37B-0D8CDD447187}" srcId="{441AF5F4-964E-4C9A-BA82-175F2224AB7C}" destId="{2FDD6B3A-8391-4B49-9704-7F69A625C5E8}" srcOrd="0" destOrd="0" parTransId="{147EE1D8-FBCC-4B31-A290-6974B6BB8ED0}" sibTransId="{C58095E6-85A5-4867-978D-A73AD2F5D3F6}"/>
    <dgm:cxn modelId="{D775FF44-36F5-498A-A56B-323DDFD7FC7A}" type="presOf" srcId="{9B47E5FA-4933-4AD8-BAD6-77AB770E0E15}" destId="{CEB2DE85-EE0C-4F9A-9166-57CF02DC9670}" srcOrd="0" destOrd="2" presId="urn:microsoft.com/office/officeart/2005/8/layout/hProcess9"/>
    <dgm:cxn modelId="{C714EC21-1E43-4CF1-BB00-6C017D5FFE2D}" type="presParOf" srcId="{C372BC37-8D0B-49D8-B38A-F0C33B773247}" destId="{6457C099-CDA0-4773-AE3B-77D274C6AF8E}" srcOrd="0" destOrd="0" presId="urn:microsoft.com/office/officeart/2005/8/layout/hProcess9"/>
    <dgm:cxn modelId="{90F71F4B-B267-40FF-9565-29CAD102DF69}" type="presParOf" srcId="{C372BC37-8D0B-49D8-B38A-F0C33B773247}" destId="{1216E3E5-557E-4E2C-8D08-7821AC246B61}" srcOrd="1" destOrd="0" presId="urn:microsoft.com/office/officeart/2005/8/layout/hProcess9"/>
    <dgm:cxn modelId="{1F40362F-8257-4EB0-ADFD-B5EA9DFE906D}" type="presParOf" srcId="{1216E3E5-557E-4E2C-8D08-7821AC246B61}" destId="{B4CF49D9-F3AF-4B11-B725-69C0B6D5648C}" srcOrd="0" destOrd="0" presId="urn:microsoft.com/office/officeart/2005/8/layout/hProcess9"/>
    <dgm:cxn modelId="{B641AD3B-7433-490F-8231-D13E1B7781DA}" type="presParOf" srcId="{1216E3E5-557E-4E2C-8D08-7821AC246B61}" destId="{D6E4DE01-C7BF-4BF3-AEB3-FB376A350B20}" srcOrd="1" destOrd="0" presId="urn:microsoft.com/office/officeart/2005/8/layout/hProcess9"/>
    <dgm:cxn modelId="{71832E1A-DECF-4C5D-A06F-AE2BACFD648A}" type="presParOf" srcId="{1216E3E5-557E-4E2C-8D08-7821AC246B61}" destId="{CEB2DE85-EE0C-4F9A-9166-57CF02DC9670}" srcOrd="2" destOrd="0" presId="urn:microsoft.com/office/officeart/2005/8/layout/hProcess9"/>
    <dgm:cxn modelId="{592D826B-5DDC-4671-9332-0AB68F397366}" type="presParOf" srcId="{1216E3E5-557E-4E2C-8D08-7821AC246B61}" destId="{A9CACB76-7A29-4A6B-9402-154C445B0F69}" srcOrd="3" destOrd="0" presId="urn:microsoft.com/office/officeart/2005/8/layout/hProcess9"/>
    <dgm:cxn modelId="{58E452C8-DE48-4086-9CDD-6B918D13CA97}" type="presParOf" srcId="{1216E3E5-557E-4E2C-8D08-7821AC246B61}" destId="{931579BC-CEFC-49E6-B51B-A3F841B191D5}" srcOrd="4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281E80-FD91-4279-BD24-C59FF173C94B}" type="doc">
      <dgm:prSet loTypeId="urn:microsoft.com/office/officeart/2005/8/layout/h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AA17C5-2292-4DDF-A7A4-9B1FD1F8DC1A}">
      <dgm:prSet phldrT="[Текст]"/>
      <dgm:spPr/>
      <dgm:t>
        <a:bodyPr/>
        <a:lstStyle/>
        <a:p>
          <a:pPr algn="ctr"/>
          <a:r>
            <a:rPr lang="kk-KZ" dirty="0" smtClean="0"/>
            <a:t>Саралау</a:t>
          </a:r>
          <a:endParaRPr lang="ru-RU" dirty="0"/>
        </a:p>
      </dgm:t>
    </dgm:pt>
    <dgm:pt modelId="{241FDBB9-45C3-4608-BBDA-31466B6ADF62}" type="parTrans" cxnId="{64450EE9-33F8-4D70-95B5-28612D92BA43}">
      <dgm:prSet/>
      <dgm:spPr/>
      <dgm:t>
        <a:bodyPr/>
        <a:lstStyle/>
        <a:p>
          <a:endParaRPr lang="ru-RU"/>
        </a:p>
      </dgm:t>
    </dgm:pt>
    <dgm:pt modelId="{D1334D56-8BA7-44F1-B36C-1C63B19CF90A}" type="sibTrans" cxnId="{64450EE9-33F8-4D70-95B5-28612D92BA43}">
      <dgm:prSet/>
      <dgm:spPr/>
      <dgm:t>
        <a:bodyPr/>
        <a:lstStyle/>
        <a:p>
          <a:endParaRPr lang="ru-RU"/>
        </a:p>
      </dgm:t>
    </dgm:pt>
    <dgm:pt modelId="{CE952DE5-1241-4392-AD1C-B02F0E442CA9}">
      <dgm:prSet phldrT="[Текст]" custT="1"/>
      <dgm:spPr/>
      <dgm:t>
        <a:bodyPr/>
        <a:lstStyle/>
        <a:p>
          <a:pPr algn="ctr"/>
          <a:r>
            <a:rPr lang="kk-KZ" sz="1800" b="1" dirty="0" smtClean="0">
              <a:solidFill>
                <a:schemeClr val="tx1"/>
              </a:solidFill>
            </a:rPr>
            <a:t>Саралау</a:t>
          </a:r>
          <a:endParaRPr lang="ru-RU" sz="1800" b="1" dirty="0">
            <a:solidFill>
              <a:schemeClr val="tx1"/>
            </a:solidFill>
          </a:endParaRPr>
        </a:p>
      </dgm:t>
    </dgm:pt>
    <dgm:pt modelId="{DFC1994E-C46B-494E-99B7-51419377E2E6}" type="parTrans" cxnId="{CEB8CD1F-F8CF-4321-8228-3F18E0037199}">
      <dgm:prSet/>
      <dgm:spPr/>
      <dgm:t>
        <a:bodyPr/>
        <a:lstStyle/>
        <a:p>
          <a:endParaRPr lang="ru-RU"/>
        </a:p>
      </dgm:t>
    </dgm:pt>
    <dgm:pt modelId="{BD7FCB71-31AF-4248-A465-7A9AF056AD3D}" type="sibTrans" cxnId="{CEB8CD1F-F8CF-4321-8228-3F18E0037199}">
      <dgm:prSet/>
      <dgm:spPr/>
      <dgm:t>
        <a:bodyPr/>
        <a:lstStyle/>
        <a:p>
          <a:endParaRPr lang="ru-RU"/>
        </a:p>
      </dgm:t>
    </dgm:pt>
    <dgm:pt modelId="{37F5AB1F-92C6-4360-9972-1E222D84E80F}">
      <dgm:prSet phldrT="[Текст]" custT="1"/>
      <dgm:spPr/>
      <dgm:t>
        <a:bodyPr/>
        <a:lstStyle/>
        <a:p>
          <a:pPr algn="l"/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Оқушылаpдың жеке қабілеттеpін ескеpе отыpып,  қабілеті төмен және қабілеті орта, қабілеті жоғары оқушыларға деңгейіне байланысты кезең-кезеңге бөліп тапсырмалар беремін.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6B874-DADB-429F-99CF-11E1DDB5CEBF}" type="parTrans" cxnId="{AAE2E672-4E8C-4AB0-B3BC-A63CF473A1C3}">
      <dgm:prSet/>
      <dgm:spPr/>
      <dgm:t>
        <a:bodyPr/>
        <a:lstStyle/>
        <a:p>
          <a:endParaRPr lang="ru-RU"/>
        </a:p>
      </dgm:t>
    </dgm:pt>
    <dgm:pt modelId="{5FA5329C-62A3-4F75-8EAE-037D6E4CCC76}" type="sibTrans" cxnId="{AAE2E672-4E8C-4AB0-B3BC-A63CF473A1C3}">
      <dgm:prSet/>
      <dgm:spPr/>
      <dgm:t>
        <a:bodyPr/>
        <a:lstStyle/>
        <a:p>
          <a:endParaRPr lang="ru-RU"/>
        </a:p>
      </dgm:t>
    </dgm:pt>
    <dgm:pt modelId="{E2E989CF-AEC5-4310-AC11-8A4B2F0B6487}">
      <dgm:prSet phldrT="[Текст]"/>
      <dgm:spPr/>
      <dgm:t>
        <a:bodyPr/>
        <a:lstStyle/>
        <a:p>
          <a:pPr algn="ctr"/>
          <a:r>
            <a:rPr lang="kk-KZ" b="0" dirty="0" smtClean="0"/>
            <a:t>Бағалау</a:t>
          </a:r>
          <a:endParaRPr lang="ru-RU" b="0" dirty="0"/>
        </a:p>
      </dgm:t>
    </dgm:pt>
    <dgm:pt modelId="{141509D1-9CEE-4240-86A5-A463F7F2936B}" type="parTrans" cxnId="{D2BBB922-0F35-44C7-A297-83C6BA3FD8C5}">
      <dgm:prSet/>
      <dgm:spPr/>
      <dgm:t>
        <a:bodyPr/>
        <a:lstStyle/>
        <a:p>
          <a:endParaRPr lang="ru-RU"/>
        </a:p>
      </dgm:t>
    </dgm:pt>
    <dgm:pt modelId="{006CB752-7C31-4A3F-8C77-041625ABEC1B}" type="sibTrans" cxnId="{D2BBB922-0F35-44C7-A297-83C6BA3FD8C5}">
      <dgm:prSet/>
      <dgm:spPr/>
      <dgm:t>
        <a:bodyPr/>
        <a:lstStyle/>
        <a:p>
          <a:endParaRPr lang="ru-RU"/>
        </a:p>
      </dgm:t>
    </dgm:pt>
    <dgm:pt modelId="{A160532C-ADF8-4C7F-8FE4-AE85AB5680EA}">
      <dgm:prSet phldrT="[Текст]"/>
      <dgm:spPr/>
      <dgm:t>
        <a:bodyPr/>
        <a:lstStyle/>
        <a:p>
          <a:pPr algn="ctr"/>
          <a:r>
            <a:rPr lang="kk-KZ" b="1" dirty="0" smtClean="0">
              <a:solidFill>
                <a:schemeClr val="tx1"/>
              </a:solidFill>
            </a:rPr>
            <a:t>Бағалау</a:t>
          </a:r>
          <a:endParaRPr lang="ru-RU" b="1" dirty="0">
            <a:solidFill>
              <a:schemeClr val="tx1"/>
            </a:solidFill>
          </a:endParaRPr>
        </a:p>
      </dgm:t>
    </dgm:pt>
    <dgm:pt modelId="{62D613E0-0F31-45B1-9DDE-B0E04CC683F1}" type="parTrans" cxnId="{45C481AA-2F7C-4E49-BB8A-AF451E0344FF}">
      <dgm:prSet/>
      <dgm:spPr/>
      <dgm:t>
        <a:bodyPr/>
        <a:lstStyle/>
        <a:p>
          <a:endParaRPr lang="ru-RU"/>
        </a:p>
      </dgm:t>
    </dgm:pt>
    <dgm:pt modelId="{40D26905-334D-45A1-9832-1B418639B5F0}" type="sibTrans" cxnId="{45C481AA-2F7C-4E49-BB8A-AF451E0344FF}">
      <dgm:prSet/>
      <dgm:spPr/>
      <dgm:t>
        <a:bodyPr/>
        <a:lstStyle/>
        <a:p>
          <a:endParaRPr lang="ru-RU"/>
        </a:p>
      </dgm:t>
    </dgm:pt>
    <dgm:pt modelId="{47AF4AFD-A2D2-4F75-85FB-C7F810251F06}">
      <dgm:prSet phldrT="[Текст]"/>
      <dgm:spPr/>
      <dgm:t>
        <a:bodyPr/>
        <a:lstStyle/>
        <a:p>
          <a:pPr algn="l"/>
          <a:r>
            <a:rPr lang="kk-KZ" dirty="0" smtClean="0"/>
            <a:t>Дескриптор aрқылы бaғaлaу, Aуызшa мaдaқтaу, ынтaлaндыру, топты «Бас баpмақ»   бойыншa қaлыптaстырушы бaғaлaуды іске aсыру.</a:t>
          </a:r>
          <a:endParaRPr lang="ru-RU" dirty="0"/>
        </a:p>
      </dgm:t>
    </dgm:pt>
    <dgm:pt modelId="{DFDB5C5F-3263-44D5-B2B6-2B60FE4FD78E}" type="parTrans" cxnId="{E6255BFC-3924-4E2E-864E-52D3387E4DB5}">
      <dgm:prSet/>
      <dgm:spPr/>
      <dgm:t>
        <a:bodyPr/>
        <a:lstStyle/>
        <a:p>
          <a:endParaRPr lang="ru-RU"/>
        </a:p>
      </dgm:t>
    </dgm:pt>
    <dgm:pt modelId="{D5A5EE0D-E439-41A0-84B4-F01C774DE803}" type="sibTrans" cxnId="{E6255BFC-3924-4E2E-864E-52D3387E4DB5}">
      <dgm:prSet/>
      <dgm:spPr/>
      <dgm:t>
        <a:bodyPr/>
        <a:lstStyle/>
        <a:p>
          <a:endParaRPr lang="ru-RU"/>
        </a:p>
      </dgm:t>
    </dgm:pt>
    <dgm:pt modelId="{D4DE3EB2-EFD3-4A35-9223-9995BB258369}">
      <dgm:prSet phldrT="[Текст]" custT="1"/>
      <dgm:spPr/>
      <dgm:t>
        <a:bodyPr/>
        <a:lstStyle/>
        <a:p>
          <a:pPr algn="ctr"/>
          <a:r>
            <a:rPr lang="kk-KZ" sz="1800" b="1" dirty="0" smtClean="0"/>
            <a:t>Денсаулық және қауіпсіздік техникасын сақтау</a:t>
          </a:r>
          <a:endParaRPr lang="ru-RU" sz="1800" b="1" dirty="0"/>
        </a:p>
      </dgm:t>
    </dgm:pt>
    <dgm:pt modelId="{FAE99818-3726-40B0-829A-FDEA2AED2309}" type="parTrans" cxnId="{76DE46E2-A85A-46EF-BD64-91DD3C6126AC}">
      <dgm:prSet/>
      <dgm:spPr/>
      <dgm:t>
        <a:bodyPr/>
        <a:lstStyle/>
        <a:p>
          <a:endParaRPr lang="ru-RU"/>
        </a:p>
      </dgm:t>
    </dgm:pt>
    <dgm:pt modelId="{F0D2C403-3B58-457E-BECE-B6FC8D53A847}" type="sibTrans" cxnId="{76DE46E2-A85A-46EF-BD64-91DD3C6126AC}">
      <dgm:prSet/>
      <dgm:spPr/>
      <dgm:t>
        <a:bodyPr/>
        <a:lstStyle/>
        <a:p>
          <a:endParaRPr lang="ru-RU"/>
        </a:p>
      </dgm:t>
    </dgm:pt>
    <dgm:pt modelId="{64738D3E-644B-4095-B2FB-4F43A3DCE54C}">
      <dgm:prSet phldrT="[Текст]" custT="1"/>
      <dgm:spPr/>
      <dgm:t>
        <a:bodyPr/>
        <a:lstStyle/>
        <a:p>
          <a:pPr algn="ctr"/>
          <a:r>
            <a:rPr lang="kk-KZ" sz="2000" b="1" dirty="0" smtClean="0">
              <a:solidFill>
                <a:schemeClr val="tx1"/>
              </a:solidFill>
            </a:rPr>
            <a:t>Денсаулық, қауіпсіздік техникасын сақтау</a:t>
          </a:r>
          <a:endParaRPr lang="ru-RU" sz="2000" b="1" dirty="0">
            <a:solidFill>
              <a:schemeClr val="tx1"/>
            </a:solidFill>
          </a:endParaRPr>
        </a:p>
      </dgm:t>
    </dgm:pt>
    <dgm:pt modelId="{18742D75-B0FF-42F5-B86C-E432954C2D3D}" type="parTrans" cxnId="{64F44E69-E507-470A-AF2C-A82A15D3FE1F}">
      <dgm:prSet/>
      <dgm:spPr/>
      <dgm:t>
        <a:bodyPr/>
        <a:lstStyle/>
        <a:p>
          <a:endParaRPr lang="ru-RU"/>
        </a:p>
      </dgm:t>
    </dgm:pt>
    <dgm:pt modelId="{B01138CA-60F7-4BC2-BF46-884D381FB697}" type="sibTrans" cxnId="{64F44E69-E507-470A-AF2C-A82A15D3FE1F}">
      <dgm:prSet/>
      <dgm:spPr/>
      <dgm:t>
        <a:bodyPr/>
        <a:lstStyle/>
        <a:p>
          <a:endParaRPr lang="ru-RU"/>
        </a:p>
      </dgm:t>
    </dgm:pt>
    <dgm:pt modelId="{59639767-3136-4F1D-A05B-41235D9F9F3A}">
      <dgm:prSet phldrT="[Текст]" custT="1"/>
      <dgm:spPr/>
      <dgm:t>
        <a:bodyPr/>
        <a:lstStyle/>
        <a:p>
          <a:pPr algn="l"/>
          <a:r>
            <a:rPr lang="kk-KZ" sz="2000" dirty="0" smtClean="0"/>
            <a:t>Қауіпсіздік еpежелеpін талапқа сай сақтау, оқушылаpдың компьютеp алдында дұpыс отыpу, дұpыс пайдалануы еpежелеpін сақталуын қадағалау.</a:t>
          </a:r>
          <a:endParaRPr lang="ru-RU" sz="2000" dirty="0"/>
        </a:p>
      </dgm:t>
    </dgm:pt>
    <dgm:pt modelId="{EFB405F3-9035-41A3-AF5B-B7116262B735}" type="parTrans" cxnId="{BEDE6295-0A88-43F1-AF09-711748CB1E3A}">
      <dgm:prSet/>
      <dgm:spPr/>
      <dgm:t>
        <a:bodyPr/>
        <a:lstStyle/>
        <a:p>
          <a:endParaRPr lang="ru-RU"/>
        </a:p>
      </dgm:t>
    </dgm:pt>
    <dgm:pt modelId="{C95E223A-F293-4841-94B7-3EA68A0B6659}" type="sibTrans" cxnId="{BEDE6295-0A88-43F1-AF09-711748CB1E3A}">
      <dgm:prSet/>
      <dgm:spPr/>
      <dgm:t>
        <a:bodyPr/>
        <a:lstStyle/>
        <a:p>
          <a:endParaRPr lang="ru-RU"/>
        </a:p>
      </dgm:t>
    </dgm:pt>
    <dgm:pt modelId="{3C0339B1-13C6-40EB-9C7D-18FC60050885}">
      <dgm:prSet custT="1"/>
      <dgm:spPr/>
      <dgm:t>
        <a:bodyPr/>
        <a:lstStyle/>
        <a:p>
          <a:pPr algn="l"/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Компьютеp аpқылы тапсыpмалаpды оpындайды.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853943-4475-43D8-8908-421104977213}" type="parTrans" cxnId="{F2390EA5-7D76-472E-8778-13A61899C643}">
      <dgm:prSet/>
      <dgm:spPr/>
      <dgm:t>
        <a:bodyPr/>
        <a:lstStyle/>
        <a:p>
          <a:endParaRPr lang="ru-RU"/>
        </a:p>
      </dgm:t>
    </dgm:pt>
    <dgm:pt modelId="{6ECE5981-8C45-405E-B161-5D154FF36F92}" type="sibTrans" cxnId="{F2390EA5-7D76-472E-8778-13A61899C643}">
      <dgm:prSet/>
      <dgm:spPr/>
      <dgm:t>
        <a:bodyPr/>
        <a:lstStyle/>
        <a:p>
          <a:endParaRPr lang="ru-RU"/>
        </a:p>
      </dgm:t>
    </dgm:pt>
    <dgm:pt modelId="{80AA4938-D8E7-4F9D-B8A2-F0E296076DA5}">
      <dgm:prSet/>
      <dgm:spPr/>
      <dgm:t>
        <a:bodyPr/>
        <a:lstStyle/>
        <a:p>
          <a:pPr algn="l"/>
          <a:r>
            <a:rPr lang="kk-KZ" dirty="0" smtClean="0"/>
            <a:t>Оқушылаpды тапсыpманы оpындауы бойынша мадақтау аpқылы бағалаймын.</a:t>
          </a:r>
          <a:endParaRPr lang="ru-RU" dirty="0"/>
        </a:p>
      </dgm:t>
    </dgm:pt>
    <dgm:pt modelId="{0F94DA74-9BF6-4E44-A965-CEF81BF9586C}" type="parTrans" cxnId="{8DEB5A4D-4005-4061-9FF5-954411F3D3BA}">
      <dgm:prSet/>
      <dgm:spPr/>
      <dgm:t>
        <a:bodyPr/>
        <a:lstStyle/>
        <a:p>
          <a:endParaRPr lang="ru-RU"/>
        </a:p>
      </dgm:t>
    </dgm:pt>
    <dgm:pt modelId="{E1E8CA36-CD38-458F-A369-56A568C19F07}" type="sibTrans" cxnId="{8DEB5A4D-4005-4061-9FF5-954411F3D3BA}">
      <dgm:prSet/>
      <dgm:spPr/>
      <dgm:t>
        <a:bodyPr/>
        <a:lstStyle/>
        <a:p>
          <a:endParaRPr lang="ru-RU"/>
        </a:p>
      </dgm:t>
    </dgm:pt>
    <dgm:pt modelId="{D3542705-B1DC-442F-B6A7-D4CE34518652}">
      <dgm:prSet phldrT="[Текст]" custT="1"/>
      <dgm:spPr/>
      <dgm:t>
        <a:bodyPr/>
        <a:lstStyle/>
        <a:p>
          <a:pPr algn="ctr"/>
          <a:endParaRPr lang="ru-RU" sz="1800" b="1" dirty="0">
            <a:solidFill>
              <a:schemeClr val="tx1"/>
            </a:solidFill>
          </a:endParaRPr>
        </a:p>
      </dgm:t>
    </dgm:pt>
    <dgm:pt modelId="{05C0E5CE-CE76-432B-A71B-24AB0AC48D47}" type="parTrans" cxnId="{90796969-9899-412D-93FE-D4518922ED96}">
      <dgm:prSet/>
      <dgm:spPr/>
      <dgm:t>
        <a:bodyPr/>
        <a:lstStyle/>
        <a:p>
          <a:endParaRPr lang="ru-RU"/>
        </a:p>
      </dgm:t>
    </dgm:pt>
    <dgm:pt modelId="{1222A15E-F81F-4F70-BF95-7F41C2A93D8E}" type="sibTrans" cxnId="{90796969-9899-412D-93FE-D4518922ED96}">
      <dgm:prSet/>
      <dgm:spPr/>
      <dgm:t>
        <a:bodyPr/>
        <a:lstStyle/>
        <a:p>
          <a:endParaRPr lang="ru-RU"/>
        </a:p>
      </dgm:t>
    </dgm:pt>
    <dgm:pt modelId="{1C9D487B-AD57-45AA-BC77-682FE304A74C}" type="pres">
      <dgm:prSet presAssocID="{13281E80-FD91-4279-BD24-C59FF173C94B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B8EBD14-C1D9-47E1-AEAC-673376F7B28C}" type="pres">
      <dgm:prSet presAssocID="{0EAA17C5-2292-4DDF-A7A4-9B1FD1F8DC1A}" presName="compositeNode" presStyleCnt="0">
        <dgm:presLayoutVars>
          <dgm:bulletEnabled val="1"/>
        </dgm:presLayoutVars>
      </dgm:prSet>
      <dgm:spPr/>
    </dgm:pt>
    <dgm:pt modelId="{5EF92F8B-7A6E-403F-8C69-EDC151DE0393}" type="pres">
      <dgm:prSet presAssocID="{0EAA17C5-2292-4DDF-A7A4-9B1FD1F8DC1A}" presName="image" presStyleLbl="fgImgPlace1" presStyleIdx="0" presStyleCnt="3" custScaleX="238255" custScaleY="151162" custLinFactX="18785" custLinFactNeighborX="100000" custLinFactNeighborY="-3388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3303488-6DEA-48CB-B7AC-419E84D1D814}" type="pres">
      <dgm:prSet presAssocID="{0EAA17C5-2292-4DDF-A7A4-9B1FD1F8DC1A}" presName="childNode" presStyleLbl="node1" presStyleIdx="0" presStyleCnt="3" custScaleX="155313" custScaleY="99301" custLinFactNeighborX="-2841" custLinFactNeighborY="3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81D405-EE45-4AF0-B772-835E7108534E}" type="pres">
      <dgm:prSet presAssocID="{0EAA17C5-2292-4DDF-A7A4-9B1FD1F8DC1A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568E3C-00CB-4DE4-83E2-701A8890EE86}" type="pres">
      <dgm:prSet presAssocID="{D1334D56-8BA7-44F1-B36C-1C63B19CF90A}" presName="sibTrans" presStyleCnt="0"/>
      <dgm:spPr/>
    </dgm:pt>
    <dgm:pt modelId="{B26F3A9F-F2D9-4CC6-AD18-B46BDFA5E829}" type="pres">
      <dgm:prSet presAssocID="{E2E989CF-AEC5-4310-AC11-8A4B2F0B6487}" presName="compositeNode" presStyleCnt="0">
        <dgm:presLayoutVars>
          <dgm:bulletEnabled val="1"/>
        </dgm:presLayoutVars>
      </dgm:prSet>
      <dgm:spPr/>
    </dgm:pt>
    <dgm:pt modelId="{53FD1506-CAE3-4F23-845E-816215AA25E4}" type="pres">
      <dgm:prSet presAssocID="{E2E989CF-AEC5-4310-AC11-8A4B2F0B6487}" presName="image" presStyleLbl="fgImgPlace1" presStyleIdx="1" presStyleCnt="3" custScaleX="208004" custScaleY="164317" custLinFactX="13541" custLinFactNeighborX="100000" custLinFactNeighborY="-4689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0BBEA566-2B28-434F-B9D3-84D3BC67C6EA}" type="pres">
      <dgm:prSet presAssocID="{E2E989CF-AEC5-4310-AC11-8A4B2F0B6487}" presName="childNode" presStyleLbl="node1" presStyleIdx="1" presStyleCnt="3" custScaleX="157194" custScaleY="97505" custLinFactNeighborX="2882" custLinFactNeighborY="3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FE5B7F-1732-4D9B-AC78-1F53F1045E98}" type="pres">
      <dgm:prSet presAssocID="{E2E989CF-AEC5-4310-AC11-8A4B2F0B6487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09F994-B2D0-4774-8C51-2403DEDA080E}" type="pres">
      <dgm:prSet presAssocID="{006CB752-7C31-4A3F-8C77-041625ABEC1B}" presName="sibTrans" presStyleCnt="0"/>
      <dgm:spPr/>
    </dgm:pt>
    <dgm:pt modelId="{DD6C9AB3-6C20-422F-9AE6-86DB11B056AA}" type="pres">
      <dgm:prSet presAssocID="{D4DE3EB2-EFD3-4A35-9223-9995BB258369}" presName="compositeNode" presStyleCnt="0">
        <dgm:presLayoutVars>
          <dgm:bulletEnabled val="1"/>
        </dgm:presLayoutVars>
      </dgm:prSet>
      <dgm:spPr/>
    </dgm:pt>
    <dgm:pt modelId="{B8ACEC8A-94F9-4057-8433-4E4141C89449}" type="pres">
      <dgm:prSet presAssocID="{D4DE3EB2-EFD3-4A35-9223-9995BB258369}" presName="image" presStyleLbl="fgImgPlace1" presStyleIdx="2" presStyleCnt="3" custScaleX="228941" custScaleY="171209" custLinFactNeighborX="78985" custLinFactNeighborY="-4689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340D461-779A-41B2-BA56-771753C05797}" type="pres">
      <dgm:prSet presAssocID="{D4DE3EB2-EFD3-4A35-9223-9995BB258369}" presName="childNode" presStyleLbl="node1" presStyleIdx="2" presStyleCnt="3" custScaleX="159811" custLinFactNeighborX="-15101" custLinFactNeighborY="4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46F12-247B-49FA-9C19-651E0D9A546C}" type="pres">
      <dgm:prSet presAssocID="{D4DE3EB2-EFD3-4A35-9223-9995BB258369}" presName="parentNode" presStyleLbl="revTx" presStyleIdx="2" presStyleCnt="3" custScaleX="1974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796969-9899-412D-93FE-D4518922ED96}" srcId="{0EAA17C5-2292-4DDF-A7A4-9B1FD1F8DC1A}" destId="{D3542705-B1DC-442F-B6A7-D4CE34518652}" srcOrd="1" destOrd="0" parTransId="{05C0E5CE-CE76-432B-A71B-24AB0AC48D47}" sibTransId="{1222A15E-F81F-4F70-BF95-7F41C2A93D8E}"/>
    <dgm:cxn modelId="{F611489A-9980-41A0-8959-4AB56FAEBC62}" type="presOf" srcId="{D4DE3EB2-EFD3-4A35-9223-9995BB258369}" destId="{B4346F12-247B-49FA-9C19-651E0D9A546C}" srcOrd="0" destOrd="0" presId="urn:microsoft.com/office/officeart/2005/8/layout/hList2#1"/>
    <dgm:cxn modelId="{B60C7057-BDD8-4693-AE7E-0B7B01399DCE}" type="presOf" srcId="{47AF4AFD-A2D2-4F75-85FB-C7F810251F06}" destId="{0BBEA566-2B28-434F-B9D3-84D3BC67C6EA}" srcOrd="0" destOrd="1" presId="urn:microsoft.com/office/officeart/2005/8/layout/hList2#1"/>
    <dgm:cxn modelId="{FC2D0355-F403-4417-AD6F-72A0B707D323}" type="presOf" srcId="{A160532C-ADF8-4C7F-8FE4-AE85AB5680EA}" destId="{0BBEA566-2B28-434F-B9D3-84D3BC67C6EA}" srcOrd="0" destOrd="0" presId="urn:microsoft.com/office/officeart/2005/8/layout/hList2#1"/>
    <dgm:cxn modelId="{9B6FE234-6A7B-40F3-B36A-245CFABD581F}" type="presOf" srcId="{37F5AB1F-92C6-4360-9972-1E222D84E80F}" destId="{43303488-6DEA-48CB-B7AC-419E84D1D814}" srcOrd="0" destOrd="2" presId="urn:microsoft.com/office/officeart/2005/8/layout/hList2#1"/>
    <dgm:cxn modelId="{2EEBEACE-B4D9-4881-8F05-BA2886F73670}" type="presOf" srcId="{80AA4938-D8E7-4F9D-B8A2-F0E296076DA5}" destId="{0BBEA566-2B28-434F-B9D3-84D3BC67C6EA}" srcOrd="0" destOrd="2" presId="urn:microsoft.com/office/officeart/2005/8/layout/hList2#1"/>
    <dgm:cxn modelId="{BEDE6295-0A88-43F1-AF09-711748CB1E3A}" srcId="{D4DE3EB2-EFD3-4A35-9223-9995BB258369}" destId="{59639767-3136-4F1D-A05B-41235D9F9F3A}" srcOrd="1" destOrd="0" parTransId="{EFB405F3-9035-41A3-AF5B-B7116262B735}" sibTransId="{C95E223A-F293-4841-94B7-3EA68A0B6659}"/>
    <dgm:cxn modelId="{8DEB5A4D-4005-4061-9FF5-954411F3D3BA}" srcId="{E2E989CF-AEC5-4310-AC11-8A4B2F0B6487}" destId="{80AA4938-D8E7-4F9D-B8A2-F0E296076DA5}" srcOrd="2" destOrd="0" parTransId="{0F94DA74-9BF6-4E44-A965-CEF81BF9586C}" sibTransId="{E1E8CA36-CD38-458F-A369-56A568C19F07}"/>
    <dgm:cxn modelId="{E6255BFC-3924-4E2E-864E-52D3387E4DB5}" srcId="{E2E989CF-AEC5-4310-AC11-8A4B2F0B6487}" destId="{47AF4AFD-A2D2-4F75-85FB-C7F810251F06}" srcOrd="1" destOrd="0" parTransId="{DFDB5C5F-3263-44D5-B2B6-2B60FE4FD78E}" sibTransId="{D5A5EE0D-E439-41A0-84B4-F01C774DE803}"/>
    <dgm:cxn modelId="{45C481AA-2F7C-4E49-BB8A-AF451E0344FF}" srcId="{E2E989CF-AEC5-4310-AC11-8A4B2F0B6487}" destId="{A160532C-ADF8-4C7F-8FE4-AE85AB5680EA}" srcOrd="0" destOrd="0" parTransId="{62D613E0-0F31-45B1-9DDE-B0E04CC683F1}" sibTransId="{40D26905-334D-45A1-9832-1B418639B5F0}"/>
    <dgm:cxn modelId="{F73AF186-4106-4FF8-9547-13E25ACC25B8}" type="presOf" srcId="{E2E989CF-AEC5-4310-AC11-8A4B2F0B6487}" destId="{01FE5B7F-1732-4D9B-AC78-1F53F1045E98}" srcOrd="0" destOrd="0" presId="urn:microsoft.com/office/officeart/2005/8/layout/hList2#1"/>
    <dgm:cxn modelId="{AAE2E672-4E8C-4AB0-B3BC-A63CF473A1C3}" srcId="{0EAA17C5-2292-4DDF-A7A4-9B1FD1F8DC1A}" destId="{37F5AB1F-92C6-4360-9972-1E222D84E80F}" srcOrd="2" destOrd="0" parTransId="{8E46B874-DADB-429F-99CF-11E1DDB5CEBF}" sibTransId="{5FA5329C-62A3-4F75-8EAE-037D6E4CCC76}"/>
    <dgm:cxn modelId="{C85D2DAF-F605-4748-93E7-A1A3D22BDED0}" type="presOf" srcId="{64738D3E-644B-4095-B2FB-4F43A3DCE54C}" destId="{6340D461-779A-41B2-BA56-771753C05797}" srcOrd="0" destOrd="0" presId="urn:microsoft.com/office/officeart/2005/8/layout/hList2#1"/>
    <dgm:cxn modelId="{05C65450-A919-404D-9AF9-4C23E2949081}" type="presOf" srcId="{CE952DE5-1241-4392-AD1C-B02F0E442CA9}" destId="{43303488-6DEA-48CB-B7AC-419E84D1D814}" srcOrd="0" destOrd="0" presId="urn:microsoft.com/office/officeart/2005/8/layout/hList2#1"/>
    <dgm:cxn modelId="{F2390EA5-7D76-472E-8778-13A61899C643}" srcId="{0EAA17C5-2292-4DDF-A7A4-9B1FD1F8DC1A}" destId="{3C0339B1-13C6-40EB-9C7D-18FC60050885}" srcOrd="3" destOrd="0" parTransId="{FA853943-4475-43D8-8908-421104977213}" sibTransId="{6ECE5981-8C45-405E-B161-5D154FF36F92}"/>
    <dgm:cxn modelId="{0DDA1DD7-A249-4D23-88A8-30B1A76F6106}" type="presOf" srcId="{3C0339B1-13C6-40EB-9C7D-18FC60050885}" destId="{43303488-6DEA-48CB-B7AC-419E84D1D814}" srcOrd="0" destOrd="3" presId="urn:microsoft.com/office/officeart/2005/8/layout/hList2#1"/>
    <dgm:cxn modelId="{D2BBB922-0F35-44C7-A297-83C6BA3FD8C5}" srcId="{13281E80-FD91-4279-BD24-C59FF173C94B}" destId="{E2E989CF-AEC5-4310-AC11-8A4B2F0B6487}" srcOrd="1" destOrd="0" parTransId="{141509D1-9CEE-4240-86A5-A463F7F2936B}" sibTransId="{006CB752-7C31-4A3F-8C77-041625ABEC1B}"/>
    <dgm:cxn modelId="{64450EE9-33F8-4D70-95B5-28612D92BA43}" srcId="{13281E80-FD91-4279-BD24-C59FF173C94B}" destId="{0EAA17C5-2292-4DDF-A7A4-9B1FD1F8DC1A}" srcOrd="0" destOrd="0" parTransId="{241FDBB9-45C3-4608-BBDA-31466B6ADF62}" sibTransId="{D1334D56-8BA7-44F1-B36C-1C63B19CF90A}"/>
    <dgm:cxn modelId="{AE17B188-8778-4B84-B66D-8C9B2B870572}" type="presOf" srcId="{0EAA17C5-2292-4DDF-A7A4-9B1FD1F8DC1A}" destId="{6681D405-EE45-4AF0-B772-835E7108534E}" srcOrd="0" destOrd="0" presId="urn:microsoft.com/office/officeart/2005/8/layout/hList2#1"/>
    <dgm:cxn modelId="{76DE46E2-A85A-46EF-BD64-91DD3C6126AC}" srcId="{13281E80-FD91-4279-BD24-C59FF173C94B}" destId="{D4DE3EB2-EFD3-4A35-9223-9995BB258369}" srcOrd="2" destOrd="0" parTransId="{FAE99818-3726-40B0-829A-FDEA2AED2309}" sibTransId="{F0D2C403-3B58-457E-BECE-B6FC8D53A847}"/>
    <dgm:cxn modelId="{AA3C92F3-5738-46C5-B2FD-9F820CAAA40F}" type="presOf" srcId="{13281E80-FD91-4279-BD24-C59FF173C94B}" destId="{1C9D487B-AD57-45AA-BC77-682FE304A74C}" srcOrd="0" destOrd="0" presId="urn:microsoft.com/office/officeart/2005/8/layout/hList2#1"/>
    <dgm:cxn modelId="{9C7680A6-4982-4C03-801F-ED2B632B4767}" type="presOf" srcId="{59639767-3136-4F1D-A05B-41235D9F9F3A}" destId="{6340D461-779A-41B2-BA56-771753C05797}" srcOrd="0" destOrd="1" presId="urn:microsoft.com/office/officeart/2005/8/layout/hList2#1"/>
    <dgm:cxn modelId="{64F44E69-E507-470A-AF2C-A82A15D3FE1F}" srcId="{D4DE3EB2-EFD3-4A35-9223-9995BB258369}" destId="{64738D3E-644B-4095-B2FB-4F43A3DCE54C}" srcOrd="0" destOrd="0" parTransId="{18742D75-B0FF-42F5-B86C-E432954C2D3D}" sibTransId="{B01138CA-60F7-4BC2-BF46-884D381FB697}"/>
    <dgm:cxn modelId="{C2AD5048-12A2-464A-939D-94392111F453}" type="presOf" srcId="{D3542705-B1DC-442F-B6A7-D4CE34518652}" destId="{43303488-6DEA-48CB-B7AC-419E84D1D814}" srcOrd="0" destOrd="1" presId="urn:microsoft.com/office/officeart/2005/8/layout/hList2#1"/>
    <dgm:cxn modelId="{CEB8CD1F-F8CF-4321-8228-3F18E0037199}" srcId="{0EAA17C5-2292-4DDF-A7A4-9B1FD1F8DC1A}" destId="{CE952DE5-1241-4392-AD1C-B02F0E442CA9}" srcOrd="0" destOrd="0" parTransId="{DFC1994E-C46B-494E-99B7-51419377E2E6}" sibTransId="{BD7FCB71-31AF-4248-A465-7A9AF056AD3D}"/>
    <dgm:cxn modelId="{A69A9402-49C4-4F42-A956-1A47200F6393}" type="presParOf" srcId="{1C9D487B-AD57-45AA-BC77-682FE304A74C}" destId="{AB8EBD14-C1D9-47E1-AEAC-673376F7B28C}" srcOrd="0" destOrd="0" presId="urn:microsoft.com/office/officeart/2005/8/layout/hList2#1"/>
    <dgm:cxn modelId="{A09D80E4-94B4-4AE7-83C1-C3197AB9627C}" type="presParOf" srcId="{AB8EBD14-C1D9-47E1-AEAC-673376F7B28C}" destId="{5EF92F8B-7A6E-403F-8C69-EDC151DE0393}" srcOrd="0" destOrd="0" presId="urn:microsoft.com/office/officeart/2005/8/layout/hList2#1"/>
    <dgm:cxn modelId="{8ECD8513-5FEE-4A67-BF0B-F237FC56BF3B}" type="presParOf" srcId="{AB8EBD14-C1D9-47E1-AEAC-673376F7B28C}" destId="{43303488-6DEA-48CB-B7AC-419E84D1D814}" srcOrd="1" destOrd="0" presId="urn:microsoft.com/office/officeart/2005/8/layout/hList2#1"/>
    <dgm:cxn modelId="{24374B98-9B13-4AA5-8988-2F84976C0BA7}" type="presParOf" srcId="{AB8EBD14-C1D9-47E1-AEAC-673376F7B28C}" destId="{6681D405-EE45-4AF0-B772-835E7108534E}" srcOrd="2" destOrd="0" presId="urn:microsoft.com/office/officeart/2005/8/layout/hList2#1"/>
    <dgm:cxn modelId="{037905B5-138A-414A-BEB3-B1F70494D477}" type="presParOf" srcId="{1C9D487B-AD57-45AA-BC77-682FE304A74C}" destId="{81568E3C-00CB-4DE4-83E2-701A8890EE86}" srcOrd="1" destOrd="0" presId="urn:microsoft.com/office/officeart/2005/8/layout/hList2#1"/>
    <dgm:cxn modelId="{AB571EFE-AB5D-4326-83DD-381CECEF5EA8}" type="presParOf" srcId="{1C9D487B-AD57-45AA-BC77-682FE304A74C}" destId="{B26F3A9F-F2D9-4CC6-AD18-B46BDFA5E829}" srcOrd="2" destOrd="0" presId="urn:microsoft.com/office/officeart/2005/8/layout/hList2#1"/>
    <dgm:cxn modelId="{C273A0C9-3760-4AD6-B599-0973530E8B6A}" type="presParOf" srcId="{B26F3A9F-F2D9-4CC6-AD18-B46BDFA5E829}" destId="{53FD1506-CAE3-4F23-845E-816215AA25E4}" srcOrd="0" destOrd="0" presId="urn:microsoft.com/office/officeart/2005/8/layout/hList2#1"/>
    <dgm:cxn modelId="{E08E7D1B-F384-4259-909B-D18BEF73CAF2}" type="presParOf" srcId="{B26F3A9F-F2D9-4CC6-AD18-B46BDFA5E829}" destId="{0BBEA566-2B28-434F-B9D3-84D3BC67C6EA}" srcOrd="1" destOrd="0" presId="urn:microsoft.com/office/officeart/2005/8/layout/hList2#1"/>
    <dgm:cxn modelId="{3F22CFAE-1C4F-4154-9656-D35B7375F151}" type="presParOf" srcId="{B26F3A9F-F2D9-4CC6-AD18-B46BDFA5E829}" destId="{01FE5B7F-1732-4D9B-AC78-1F53F1045E98}" srcOrd="2" destOrd="0" presId="urn:microsoft.com/office/officeart/2005/8/layout/hList2#1"/>
    <dgm:cxn modelId="{45D8F3B7-5AE6-497B-A03F-BA702B3416ED}" type="presParOf" srcId="{1C9D487B-AD57-45AA-BC77-682FE304A74C}" destId="{AA09F994-B2D0-4774-8C51-2403DEDA080E}" srcOrd="3" destOrd="0" presId="urn:microsoft.com/office/officeart/2005/8/layout/hList2#1"/>
    <dgm:cxn modelId="{68518DC6-2CCA-47A9-BF78-B92B855A16BB}" type="presParOf" srcId="{1C9D487B-AD57-45AA-BC77-682FE304A74C}" destId="{DD6C9AB3-6C20-422F-9AE6-86DB11B056AA}" srcOrd="4" destOrd="0" presId="urn:microsoft.com/office/officeart/2005/8/layout/hList2#1"/>
    <dgm:cxn modelId="{659192BD-E852-4324-AD25-3185F94471A7}" type="presParOf" srcId="{DD6C9AB3-6C20-422F-9AE6-86DB11B056AA}" destId="{B8ACEC8A-94F9-4057-8433-4E4141C89449}" srcOrd="0" destOrd="0" presId="urn:microsoft.com/office/officeart/2005/8/layout/hList2#1"/>
    <dgm:cxn modelId="{5C9851E6-4129-41B0-AF76-587732DE2961}" type="presParOf" srcId="{DD6C9AB3-6C20-422F-9AE6-86DB11B056AA}" destId="{6340D461-779A-41B2-BA56-771753C05797}" srcOrd="1" destOrd="0" presId="urn:microsoft.com/office/officeart/2005/8/layout/hList2#1"/>
    <dgm:cxn modelId="{EAB4437D-CF78-4453-BFB5-1622D64DC6A8}" type="presParOf" srcId="{DD6C9AB3-6C20-422F-9AE6-86DB11B056AA}" destId="{B4346F12-247B-49FA-9C19-651E0D9A546C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37E91-D408-4BB4-BB84-5289DAD0A182}">
      <dsp:nvSpPr>
        <dsp:cNvPr id="0" name=""/>
        <dsp:cNvSpPr/>
      </dsp:nvSpPr>
      <dsp:spPr>
        <a:xfrm>
          <a:off x="0" y="0"/>
          <a:ext cx="3813252" cy="12211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Барлық оқушылар:</a:t>
          </a:r>
          <a:r>
            <a:rPr lang="ru-RU" sz="20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610574" y="0"/>
        <a:ext cx="2592105" cy="1221147"/>
      </dsp:txXfrm>
    </dsp:sp>
    <dsp:sp modelId="{46E52449-2105-42DD-AC33-D044DC5FBED1}">
      <dsp:nvSpPr>
        <dsp:cNvPr id="0" name=""/>
        <dsp:cNvSpPr/>
      </dsp:nvSpPr>
      <dsp:spPr>
        <a:xfrm>
          <a:off x="3321258" y="53074"/>
          <a:ext cx="5694565" cy="10270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кіріктірілген ортада таңдау және  қайталау  операторларын қолданып есептің   моделін құру және  кіріктірілген ортаның компоненттерін білу, түсіну</a:t>
          </a:r>
          <a:endParaRPr lang="ru-RU" sz="18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34780" y="53074"/>
        <a:ext cx="4667521" cy="1027044"/>
      </dsp:txXfrm>
    </dsp:sp>
    <dsp:sp modelId="{DFC0181B-664F-442B-AA76-F95A11FDDBC7}">
      <dsp:nvSpPr>
        <dsp:cNvPr id="0" name=""/>
        <dsp:cNvSpPr/>
      </dsp:nvSpPr>
      <dsp:spPr>
        <a:xfrm>
          <a:off x="0" y="1152120"/>
          <a:ext cx="3691744" cy="12243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Оқушылардың басым бөлігі:</a:t>
          </a:r>
          <a:r>
            <a:rPr lang="ru-RU" sz="20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612185" y="1152120"/>
        <a:ext cx="2467375" cy="1224369"/>
      </dsp:txXfrm>
    </dsp:sp>
    <dsp:sp modelId="{1C91163C-CCD8-4470-817B-94F1710C351A}">
      <dsp:nvSpPr>
        <dsp:cNvPr id="0" name=""/>
        <dsp:cNvSpPr/>
      </dsp:nvSpPr>
      <dsp:spPr>
        <a:xfrm>
          <a:off x="3280342" y="1152127"/>
          <a:ext cx="5863657" cy="11340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Программалау ортасында жасалған қосымшаларды пайдалану жолдарын зерттей отырып, ұсыныстарды жасау. </a:t>
          </a:r>
          <a:endParaRPr lang="ru-RU" sz="20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7387" y="1152127"/>
        <a:ext cx="4729567" cy="1134090"/>
      </dsp:txXfrm>
    </dsp:sp>
    <dsp:sp modelId="{016830D3-499D-411F-804E-6F939A188020}">
      <dsp:nvSpPr>
        <dsp:cNvPr id="0" name=""/>
        <dsp:cNvSpPr/>
      </dsp:nvSpPr>
      <dsp:spPr>
        <a:xfrm>
          <a:off x="0" y="2353388"/>
          <a:ext cx="4073158" cy="11570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Кейбір оқушылар:</a:t>
          </a:r>
          <a:r>
            <a:rPr lang="ru-RU" sz="20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578549" y="2353388"/>
        <a:ext cx="2916060" cy="1157098"/>
      </dsp:txXfrm>
    </dsp:sp>
    <dsp:sp modelId="{E8BECE7C-DF03-4D81-B6F7-3B7F6C7D99E2}">
      <dsp:nvSpPr>
        <dsp:cNvPr id="0" name=""/>
        <dsp:cNvSpPr/>
      </dsp:nvSpPr>
      <dsp:spPr>
        <a:xfrm>
          <a:off x="3401726" y="2322789"/>
          <a:ext cx="5742273" cy="11588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rgbClr val="FF0000"/>
              </a:solidFill>
              <a:effectLst/>
            </a:rPr>
            <a:t>Lazarus программасын өңдеуде тапсырма мақсаттарының орындалуы кезінде жинақтау</a:t>
          </a:r>
          <a:endParaRPr lang="ru-RU" sz="24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1143" y="2322789"/>
        <a:ext cx="4583440" cy="11588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90B75-039E-4E1D-B2BF-F04BB2AE93D3}">
      <dsp:nvSpPr>
        <dsp:cNvPr id="0" name=""/>
        <dsp:cNvSpPr/>
      </dsp:nvSpPr>
      <dsp:spPr>
        <a:xfrm>
          <a:off x="5369766" y="3884814"/>
          <a:ext cx="3828137" cy="2903621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kern="1200" dirty="0" smtClean="0"/>
            <a:t>Алгоритмді әзірлеу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81990" y="4674503"/>
        <a:ext cx="2552130" cy="2050150"/>
      </dsp:txXfrm>
    </dsp:sp>
    <dsp:sp modelId="{3EDAAAEA-3874-4D9C-80F4-342115239EEE}">
      <dsp:nvSpPr>
        <dsp:cNvPr id="0" name=""/>
        <dsp:cNvSpPr/>
      </dsp:nvSpPr>
      <dsp:spPr>
        <a:xfrm>
          <a:off x="-9767" y="4062037"/>
          <a:ext cx="3855800" cy="282485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kern="1200" dirty="0" smtClean="0"/>
            <a:t>Ағылшын тілі, оpыс тілі, математика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86" y="4830305"/>
        <a:ext cx="2574954" cy="1994537"/>
      </dsp:txXfrm>
    </dsp:sp>
    <dsp:sp modelId="{BCA9F74A-4C00-46EF-A290-14B5211C4956}">
      <dsp:nvSpPr>
        <dsp:cNvPr id="0" name=""/>
        <dsp:cNvSpPr/>
      </dsp:nvSpPr>
      <dsp:spPr>
        <a:xfrm>
          <a:off x="5413718" y="-30258"/>
          <a:ext cx="3748512" cy="2721548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Сөйлеу мәдениеті мен өзгенің пікірін тыңдау дағдылары қалыптасады.</a:t>
          </a:r>
          <a:endParaRPr lang="ru-RU" sz="18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98056" y="29526"/>
        <a:ext cx="2504391" cy="1921593"/>
      </dsp:txXfrm>
    </dsp:sp>
    <dsp:sp modelId="{A9BB8EB5-B8E2-4FE7-94A8-1E0017041B73}">
      <dsp:nvSpPr>
        <dsp:cNvPr id="0" name=""/>
        <dsp:cNvSpPr/>
      </dsp:nvSpPr>
      <dsp:spPr>
        <a:xfrm>
          <a:off x="17710" y="-9417"/>
          <a:ext cx="4194390" cy="270070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Сабақтың тілдік мақсаттары </a:t>
          </a:r>
          <a:r>
            <a:rPr lang="kk-KZ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 Сабақ барысында тиісті терминалогия мен тілді пайдалана алады</a:t>
          </a:r>
          <a:endParaRPr lang="ru-RU" sz="16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Пәндік лексика және терминология</a:t>
          </a:r>
          <a:r>
            <a:rPr lang="kk-KZ" sz="16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шартты алдын – ала тексеру,  While,цикл денесі,қайталану шартты циклдерімен танысады.</a:t>
          </a:r>
          <a:endParaRPr lang="ru-RU" sz="14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036" y="49909"/>
        <a:ext cx="2817421" cy="1906878"/>
      </dsp:txXfrm>
    </dsp:sp>
    <dsp:sp modelId="{5C83BBB2-A5E4-4852-ADCF-B84484164568}">
      <dsp:nvSpPr>
        <dsp:cNvPr id="0" name=""/>
        <dsp:cNvSpPr/>
      </dsp:nvSpPr>
      <dsp:spPr>
        <a:xfrm>
          <a:off x="2093501" y="877611"/>
          <a:ext cx="2454119" cy="2599898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Тілдік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мақсаттар</a:t>
          </a:r>
          <a:endParaRPr lang="ru-RU" sz="2400" kern="1200" dirty="0"/>
        </a:p>
      </dsp:txBody>
      <dsp:txXfrm>
        <a:off x="2812296" y="1639103"/>
        <a:ext cx="1735324" cy="1838406"/>
      </dsp:txXfrm>
    </dsp:sp>
    <dsp:sp modelId="{E238C86C-97AE-4A95-8A40-E75300A7312D}">
      <dsp:nvSpPr>
        <dsp:cNvPr id="0" name=""/>
        <dsp:cNvSpPr/>
      </dsp:nvSpPr>
      <dsp:spPr>
        <a:xfrm rot="5400000">
          <a:off x="4669298" y="838497"/>
          <a:ext cx="2599898" cy="267812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Құндылық</a:t>
          </a:r>
          <a:endParaRPr lang="ru-R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тарға </a:t>
          </a:r>
          <a:r>
            <a:rPr lang="ru-RU" sz="2000" b="1" kern="1200" dirty="0" smtClean="0"/>
            <a:t>баулу</a:t>
          </a:r>
          <a:endParaRPr lang="ru-RU" sz="2000" kern="1200" dirty="0"/>
        </a:p>
      </dsp:txBody>
      <dsp:txXfrm rot="-5400000">
        <a:off x="4630184" y="1639104"/>
        <a:ext cx="1893722" cy="1838406"/>
      </dsp:txXfrm>
    </dsp:sp>
    <dsp:sp modelId="{207E92E0-F7F7-4B54-AB5C-5C2795275FF4}">
      <dsp:nvSpPr>
        <dsp:cNvPr id="0" name=""/>
        <dsp:cNvSpPr/>
      </dsp:nvSpPr>
      <dsp:spPr>
        <a:xfrm rot="10800000">
          <a:off x="4644903" y="3526283"/>
          <a:ext cx="2648688" cy="230831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Алдыңғы білім</a:t>
          </a:r>
          <a:endParaRPr lang="ru-RU" sz="2000" kern="1200" dirty="0"/>
        </a:p>
      </dsp:txBody>
      <dsp:txXfrm rot="10800000">
        <a:off x="4644903" y="3526283"/>
        <a:ext cx="1872905" cy="1632222"/>
      </dsp:txXfrm>
    </dsp:sp>
    <dsp:sp modelId="{855DA5B2-AAAE-43E6-B96B-580E622AF2C3}">
      <dsp:nvSpPr>
        <dsp:cNvPr id="0" name=""/>
        <dsp:cNvSpPr/>
      </dsp:nvSpPr>
      <dsp:spPr>
        <a:xfrm rot="16200000">
          <a:off x="2190800" y="3428999"/>
          <a:ext cx="2308310" cy="245408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Пəнаралық байланыс</a:t>
          </a:r>
          <a:endParaRPr lang="ru-RU" sz="2000" kern="1200" dirty="0"/>
        </a:p>
      </dsp:txBody>
      <dsp:txXfrm rot="5400000">
        <a:off x="2836697" y="3501888"/>
        <a:ext cx="1735303" cy="1632222"/>
      </dsp:txXfrm>
    </dsp:sp>
    <dsp:sp modelId="{E92B358B-0566-4AC1-A039-ED185FA70F2B}">
      <dsp:nvSpPr>
        <dsp:cNvPr id="0" name=""/>
        <dsp:cNvSpPr/>
      </dsp:nvSpPr>
      <dsp:spPr>
        <a:xfrm>
          <a:off x="4207516" y="2991619"/>
          <a:ext cx="728967" cy="679927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58BD06-D965-4319-80D4-47C82505BC89}">
      <dsp:nvSpPr>
        <dsp:cNvPr id="0" name=""/>
        <dsp:cNvSpPr/>
      </dsp:nvSpPr>
      <dsp:spPr>
        <a:xfrm rot="10800000">
          <a:off x="4207516" y="3210306"/>
          <a:ext cx="728967" cy="67993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7C099-CDA0-4773-AE3B-77D274C6AF8E}">
      <dsp:nvSpPr>
        <dsp:cNvPr id="0" name=""/>
        <dsp:cNvSpPr/>
      </dsp:nvSpPr>
      <dsp:spPr>
        <a:xfrm>
          <a:off x="648071" y="0"/>
          <a:ext cx="7344816" cy="576297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F49D9-F3AF-4B11-B725-69C0B6D5648C}">
      <dsp:nvSpPr>
        <dsp:cNvPr id="0" name=""/>
        <dsp:cNvSpPr/>
      </dsp:nvSpPr>
      <dsp:spPr>
        <a:xfrm>
          <a:off x="0" y="0"/>
          <a:ext cx="2614192" cy="57629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err="1" smtClean="0"/>
            <a:t>Сабақтың </a:t>
          </a:r>
          <a:r>
            <a:rPr lang="ru-RU" sz="3600" kern="1200" dirty="0" smtClean="0"/>
            <a:t>басы</a:t>
          </a:r>
          <a:endParaRPr lang="ru-RU" sz="3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Ұйымдастыру;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“шаттық шеңбері бойымен” </a:t>
          </a:r>
          <a:r>
            <a:rPr lang="kk-KZ" sz="1600" kern="1200" smtClean="0"/>
            <a:t>тұрғызып "Жүректен жүрекке"бір-біріне жақсы тілектер айтады, сабаққа сәттілік тілейді</a:t>
          </a:r>
          <a:r>
            <a:rPr lang="kk-KZ" sz="1100" kern="1200" smtClean="0"/>
            <a:t>.</a:t>
          </a:r>
          <a:r>
            <a:rPr lang="kk-KZ" sz="1600" b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Топқа біріктіру;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Алдыңғы білімді пысықтау: </a:t>
          </a: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“зымыран сұрақтары”</a:t>
          </a:r>
          <a:r>
            <a:rPr lang="kk-KZ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әдісі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 «зымыран сұрақтары</a:t>
          </a:r>
          <a:r>
            <a:rPr lang="ru-RU" sz="1600" b="1" kern="1200" dirty="0" smtClean="0"/>
            <a:t>» </a:t>
          </a:r>
          <a:r>
            <a:rPr lang="ru-RU" sz="1600" b="1" kern="1200" dirty="0" err="1" smtClean="0"/>
            <a:t>әдісі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b="1" i="1" kern="1200" dirty="0" err="1" smtClean="0"/>
            <a:t>Үй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тапсырмасын</a:t>
          </a:r>
          <a:r>
            <a:rPr lang="ru-RU" sz="1100" b="1" i="1" kern="1200" dirty="0" smtClean="0"/>
            <a:t> не </a:t>
          </a:r>
          <a:r>
            <a:rPr lang="ru-RU" sz="1100" b="1" i="1" kern="1200" dirty="0" err="1" smtClean="0"/>
            <a:t>жаңа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сабақты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бекіту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мақсатында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оқушыларға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сұрақтар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қойылып</a:t>
          </a:r>
          <a:r>
            <a:rPr lang="ru-RU" sz="1100" b="1" i="1" kern="1200" dirty="0" smtClean="0"/>
            <a:t>, </a:t>
          </a:r>
          <a:r>
            <a:rPr lang="ru-RU" sz="1100" b="1" i="1" kern="1200" dirty="0" err="1" smtClean="0"/>
            <a:t>жауабы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тыңдалады</a:t>
          </a:r>
          <a:r>
            <a:rPr lang="ru-RU" sz="1100" b="1" i="1" kern="1200" dirty="0" smtClean="0"/>
            <a:t>. </a:t>
          </a:r>
          <a:r>
            <a:rPr lang="ru-RU" sz="1100" b="1" i="1" kern="1200" dirty="0" err="1" smtClean="0"/>
            <a:t>Оқушы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сұрақтарға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нақты</a:t>
          </a:r>
          <a:r>
            <a:rPr lang="ru-RU" sz="1100" b="1" i="1" kern="1200" dirty="0" smtClean="0"/>
            <a:t> </a:t>
          </a:r>
          <a:r>
            <a:rPr lang="ru-RU" sz="1100" b="1" i="1" kern="1200" dirty="0" err="1" smtClean="0"/>
            <a:t>жауап</a:t>
          </a:r>
          <a:r>
            <a:rPr lang="ru-RU" sz="1100" b="1" i="1" kern="1200" dirty="0" smtClean="0"/>
            <a:t> беру </a:t>
          </a:r>
          <a:r>
            <a:rPr lang="ru-RU" sz="1100" b="1" i="1" kern="1200" dirty="0" err="1" smtClean="0"/>
            <a:t>керек</a:t>
          </a:r>
          <a:r>
            <a:rPr lang="ru-RU" sz="1100" b="1" i="1" kern="1200" dirty="0" smtClean="0"/>
            <a:t>.</a:t>
          </a:r>
          <a:endParaRPr lang="ru-RU" sz="11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614" y="127614"/>
        <a:ext cx="2358964" cy="5507744"/>
      </dsp:txXfrm>
    </dsp:sp>
    <dsp:sp modelId="{CEB2DE85-EE0C-4F9A-9166-57CF02DC9670}">
      <dsp:nvSpPr>
        <dsp:cNvPr id="0" name=""/>
        <dsp:cNvSpPr/>
      </dsp:nvSpPr>
      <dsp:spPr>
        <a:xfrm>
          <a:off x="2900538" y="288552"/>
          <a:ext cx="2727037" cy="51858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err="1" smtClean="0"/>
            <a:t>Сабақтың ортасы</a:t>
          </a:r>
          <a:endParaRPr lang="ru-RU" sz="3600" kern="1200" dirty="0"/>
        </a:p>
        <a:p>
          <a:pPr marL="0" marR="0" lvl="1" indent="0" algn="l" defTabSz="8001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k-KZ" sz="1400" kern="1200" dirty="0" smtClean="0"/>
            <a:t>Жаңа сабақ тақырыбымен және мақсатымен таныстыру, </a:t>
          </a:r>
          <a:endParaRPr lang="ru-RU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b="1" kern="1200" dirty="0" smtClean="0"/>
            <a:t>«Миға шабуыл»</a:t>
          </a:r>
          <a:r>
            <a:rPr lang="kk-KZ" sz="1400" kern="1200" dirty="0" smtClean="0"/>
            <a:t> әдісі арқылы тақырыпты  оқуға тапсырмалар беріледі. тақырыпты постер қорғау арқылы ұсынамын.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smtClean="0"/>
            <a:t> </a:t>
          </a:r>
          <a:r>
            <a:rPr lang="kk-KZ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Керекті мағлұматтарды дәптерлеріне жазады.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Оқушылар берілген тақырыпты оқиды. Топтар жауаптарын постер арқылы қорғайды.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Өзгелерді тыңдай отырып, өз білімін толықтырады.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33661" y="421675"/>
        <a:ext cx="2460791" cy="4919621"/>
      </dsp:txXfrm>
    </dsp:sp>
    <dsp:sp modelId="{931579BC-CEFC-49E6-B51B-A3F841B191D5}">
      <dsp:nvSpPr>
        <dsp:cNvPr id="0" name=""/>
        <dsp:cNvSpPr/>
      </dsp:nvSpPr>
      <dsp:spPr>
        <a:xfrm>
          <a:off x="5909865" y="289739"/>
          <a:ext cx="2727037" cy="51834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kern="1200" dirty="0" smtClean="0"/>
            <a:t>Сабақтың соңы</a:t>
          </a:r>
          <a:endParaRPr lang="ru-RU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1" kern="1200" smtClean="0">
              <a:latin typeface="Times New Roman" pitchFamily="18" charset="0"/>
              <a:cs typeface="Times New Roman" pitchFamily="18" charset="0"/>
            </a:rPr>
            <a:t>Кері байланыс</a:t>
          </a:r>
          <a:endParaRPr lang="ru-RU" sz="2000" b="1" i="1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smtClean="0"/>
            <a:t>«Сиқырлы сандық» әдісі</a:t>
          </a:r>
          <a:endParaRPr lang="ru-RU" sz="20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сабақ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соңында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бағалауға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пайдаландым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>
            <a:solidFill>
              <a:srgbClr val="FF0000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/>
            <a:t>.</a:t>
          </a:r>
          <a:endParaRPr lang="ru-RU" sz="1100" kern="1200" dirty="0"/>
        </a:p>
      </dsp:txBody>
      <dsp:txXfrm>
        <a:off x="6042988" y="422862"/>
        <a:ext cx="2460791" cy="49172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1D405-EE45-4AF0-B772-835E7108534E}">
      <dsp:nvSpPr>
        <dsp:cNvPr id="0" name=""/>
        <dsp:cNvSpPr/>
      </dsp:nvSpPr>
      <dsp:spPr>
        <a:xfrm rot="16200000">
          <a:off x="-2117768" y="3531550"/>
          <a:ext cx="5349240" cy="324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86601" bIns="0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/>
            <a:t>Саралау</a:t>
          </a:r>
          <a:endParaRPr lang="ru-RU" sz="2300" kern="1200" dirty="0"/>
        </a:p>
      </dsp:txBody>
      <dsp:txXfrm>
        <a:off x="-2117768" y="3531550"/>
        <a:ext cx="5349240" cy="324964"/>
      </dsp:txXfrm>
    </dsp:sp>
    <dsp:sp modelId="{43303488-6DEA-48CB-B7AC-419E84D1D814}">
      <dsp:nvSpPr>
        <dsp:cNvPr id="0" name=""/>
        <dsp:cNvSpPr/>
      </dsp:nvSpPr>
      <dsp:spPr>
        <a:xfrm>
          <a:off x="225680" y="1223513"/>
          <a:ext cx="2514001" cy="53118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286601" rIns="128016" bIns="128016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kern="1200" dirty="0" smtClean="0">
              <a:solidFill>
                <a:schemeClr val="tx1"/>
              </a:solidFill>
            </a:rPr>
            <a:t>Саралау</a:t>
          </a:r>
          <a:endParaRPr lang="ru-RU" sz="1800" b="1" kern="1200" dirty="0">
            <a:solidFill>
              <a:schemeClr val="tx1"/>
            </a:solidFill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Оқушылаpдың жеке қабілеттеpін ескеpе отыpып,  қабілеті төмен және қабілеті орта, қабілеті жоғары оқушыларға деңгейіне байланысты кезең-кезеңге бөліп тапсырмалар беремін.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Компьютеp аpқылы тапсыpмалаpды оpындайды.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5680" y="1223513"/>
        <a:ext cx="2514001" cy="5311848"/>
      </dsp:txXfrm>
    </dsp:sp>
    <dsp:sp modelId="{5EF92F8B-7A6E-403F-8C69-EDC151DE0393}">
      <dsp:nvSpPr>
        <dsp:cNvPr id="0" name=""/>
        <dsp:cNvSpPr/>
      </dsp:nvSpPr>
      <dsp:spPr>
        <a:xfrm>
          <a:off x="717107" y="203953"/>
          <a:ext cx="1548488" cy="982445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E5B7F-1732-4D9B-AC78-1F53F1045E98}">
      <dsp:nvSpPr>
        <dsp:cNvPr id="0" name=""/>
        <dsp:cNvSpPr/>
      </dsp:nvSpPr>
      <dsp:spPr>
        <a:xfrm rot="16200000">
          <a:off x="1029019" y="3574299"/>
          <a:ext cx="5349240" cy="324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86601" bIns="0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b="0" kern="1200" dirty="0" smtClean="0"/>
            <a:t>Бағалау</a:t>
          </a:r>
          <a:endParaRPr lang="ru-RU" sz="2300" b="0" kern="1200" dirty="0"/>
        </a:p>
      </dsp:txBody>
      <dsp:txXfrm>
        <a:off x="1029019" y="3574299"/>
        <a:ext cx="5349240" cy="324964"/>
      </dsp:txXfrm>
    </dsp:sp>
    <dsp:sp modelId="{0BBEA566-2B28-434F-B9D3-84D3BC67C6EA}">
      <dsp:nvSpPr>
        <dsp:cNvPr id="0" name=""/>
        <dsp:cNvSpPr/>
      </dsp:nvSpPr>
      <dsp:spPr>
        <a:xfrm>
          <a:off x="3449881" y="1319326"/>
          <a:ext cx="2544448" cy="5215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286601" rIns="170688" bIns="170688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900" b="1" kern="1200" dirty="0" smtClean="0">
              <a:solidFill>
                <a:schemeClr val="tx1"/>
              </a:solidFill>
            </a:rPr>
            <a:t>Бағалау</a:t>
          </a:r>
          <a:endParaRPr lang="ru-RU" sz="1900" b="1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900" kern="1200" dirty="0" smtClean="0"/>
            <a:t>Дескриптор aрқылы бaғaлaу, Aуызшa мaдaқтaу, ынтaлaндыру, топты «Бас баpмақ»   бойыншa қaлыптaстырушы бaғaлaуды іске aсыру.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900" kern="1200" dirty="0" smtClean="0"/>
            <a:t>Оқушылаpды тапсыpманы оpындауы бойынша мадақтау аpқылы бағалаймын.</a:t>
          </a:r>
          <a:endParaRPr lang="ru-RU" sz="1900" kern="1200" dirty="0"/>
        </a:p>
      </dsp:txBody>
      <dsp:txXfrm>
        <a:off x="3449881" y="1319326"/>
        <a:ext cx="2544448" cy="5215776"/>
      </dsp:txXfrm>
    </dsp:sp>
    <dsp:sp modelId="{53FD1506-CAE3-4F23-845E-816215AA25E4}">
      <dsp:nvSpPr>
        <dsp:cNvPr id="0" name=""/>
        <dsp:cNvSpPr/>
      </dsp:nvSpPr>
      <dsp:spPr>
        <a:xfrm>
          <a:off x="3928118" y="119397"/>
          <a:ext cx="1351878" cy="1067943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46F12-247B-49FA-9C19-651E0D9A546C}">
      <dsp:nvSpPr>
        <dsp:cNvPr id="0" name=""/>
        <dsp:cNvSpPr/>
      </dsp:nvSpPr>
      <dsp:spPr>
        <a:xfrm rot="16200000">
          <a:off x="4259069" y="3438305"/>
          <a:ext cx="5349240" cy="64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86601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/>
            <a:t>Денсаулық және қауіпсіздік техникасын сақтау</a:t>
          </a:r>
          <a:endParaRPr lang="ru-RU" sz="1800" b="1" kern="1200" dirty="0"/>
        </a:p>
      </dsp:txBody>
      <dsp:txXfrm>
        <a:off x="4259069" y="3438305"/>
        <a:ext cx="5349240" cy="641746"/>
      </dsp:txXfrm>
    </dsp:sp>
    <dsp:sp modelId="{6340D461-779A-41B2-BA56-771753C05797}">
      <dsp:nvSpPr>
        <dsp:cNvPr id="0" name=""/>
        <dsp:cNvSpPr/>
      </dsp:nvSpPr>
      <dsp:spPr>
        <a:xfrm>
          <a:off x="6367666" y="1330784"/>
          <a:ext cx="2586809" cy="5349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286601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kern="1200" dirty="0" smtClean="0">
              <a:solidFill>
                <a:schemeClr val="tx1"/>
              </a:solidFill>
            </a:rPr>
            <a:t>Денсаулық, қауіпсіздік техникасын сақтау</a:t>
          </a:r>
          <a:endParaRPr lang="ru-RU" sz="20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/>
            <a:t>Қауіпсіздік еpежелеpін талапқа сай сақтау, оқушылаpдың компьютеp алдында дұpыс отыpу, дұpыс пайдалануы еpежелеpін сақталуын қадағалау.</a:t>
          </a:r>
          <a:endParaRPr lang="ru-RU" sz="2000" kern="1200" dirty="0"/>
        </a:p>
      </dsp:txBody>
      <dsp:txXfrm>
        <a:off x="6367666" y="1330784"/>
        <a:ext cx="2586809" cy="5349240"/>
      </dsp:txXfrm>
    </dsp:sp>
    <dsp:sp modelId="{B8ACEC8A-94F9-4057-8433-4E4141C89449}">
      <dsp:nvSpPr>
        <dsp:cNvPr id="0" name=""/>
        <dsp:cNvSpPr/>
      </dsp:nvSpPr>
      <dsp:spPr>
        <a:xfrm>
          <a:off x="6865541" y="119410"/>
          <a:ext cx="1487953" cy="1112736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20736-4B37-4740-A7DA-AFE0F9893C26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60FDE-9434-47E2-B785-AA51E7FDF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02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60FDE-9434-47E2-B785-AA51E7FDFC1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8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1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10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9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38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95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80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98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22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6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34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AF470-EAD2-43EF-A50E-7EBF357CC5A8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43740-2A77-46D8-8F21-8F92A967AE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7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13" Type="http://schemas.openxmlformats.org/officeDocument/2006/relationships/image" Target="../media/image7.jpeg"/><Relationship Id="rId3" Type="http://schemas.openxmlformats.org/officeDocument/2006/relationships/notesSlide" Target="../notesSlides/notesSlide1.xml"/><Relationship Id="rId7" Type="http://schemas.openxmlformats.org/officeDocument/2006/relationships/diagramQuickStyle" Target="../diagrams/quickStyle3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diagramLayout" Target="../diagrams/layout3.xml"/><Relationship Id="rId11" Type="http://schemas.openxmlformats.org/officeDocument/2006/relationships/oleObject" Target="../embeddings/oleObject1.bin"/><Relationship Id="rId5" Type="http://schemas.openxmlformats.org/officeDocument/2006/relationships/diagramData" Target="../diagrams/data3.xml"/><Relationship Id="rId10" Type="http://schemas.openxmlformats.org/officeDocument/2006/relationships/image" Target="../media/image6.jpeg"/><Relationship Id="rId4" Type="http://schemas.openxmlformats.org/officeDocument/2006/relationships/image" Target="../media/image5.jp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06"/>
            <a:ext cx="9103059" cy="68272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02860" y="1046567"/>
            <a:ext cx="7697337" cy="4405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36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тақырыбы:</a:t>
            </a:r>
            <a:endParaRPr lang="ru-RU" sz="36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 программалау</a:t>
            </a: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kk-KZ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Сабақта </a:t>
            </a:r>
            <a:r>
              <a:rPr lang="kk-KZ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қол жеткізетін оқу мақсаты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130810" algn="l"/>
                <a:tab pos="2637155" algn="ctr"/>
                <a:tab pos="5274310" algn="r"/>
              </a:tabLst>
            </a:pPr>
            <a:r>
              <a:rPr lang="kk-KZ" sz="2000" dirty="0"/>
              <a:t>8.3.1.1- өңдеудің кіріктірілген ортасында есептердің моделін құру</a:t>
            </a:r>
            <a:endParaRPr lang="ru-RU" sz="2000" dirty="0"/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kk-KZ" sz="2000" dirty="0"/>
              <a:t>8.3.3.2- программаны өңдеудің кіріктірілген ортасының компоненттерін білу және қолдану </a:t>
            </a:r>
            <a:endParaRPr lang="ru-RU" sz="2000" dirty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000" dirty="0"/>
              <a:t>8.3.3.1- таңдау және қайталау операторларын программаны өңдеудің кіріктірілген ортасында қолдану(С/С++, Python, Delphi, Lazarus)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kk-KZ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2" y="0"/>
            <a:ext cx="9155783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71763663"/>
              </p:ext>
            </p:extLst>
          </p:nvPr>
        </p:nvGraphicFramePr>
        <p:xfrm>
          <a:off x="0" y="886408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91680" y="94320"/>
            <a:ext cx="6048672" cy="70788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i="1" cap="none" spc="0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Сабақтың мақсаты:</a:t>
            </a:r>
            <a:endParaRPr lang="ru-RU" sz="4000" b="1" i="1" cap="none" spc="0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85735"/>
              </p:ext>
            </p:extLst>
          </p:nvPr>
        </p:nvGraphicFramePr>
        <p:xfrm>
          <a:off x="628649" y="4470018"/>
          <a:ext cx="7886700" cy="1985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8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5372">
                <a:tc>
                  <a:txBody>
                    <a:bodyPr/>
                    <a:lstStyle/>
                    <a:p>
                      <a:pPr lvl="0"/>
                      <a:r>
                        <a:rPr lang="kk-KZ" sz="20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Бағалау критериі</a:t>
                      </a:r>
                      <a:endParaRPr lang="en-US" sz="2000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kk-KZ" sz="20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кіріктірілген ортада таңдау және  қайталау  операторларын  қолданып есептің моделін біледі және түсінеді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kk-KZ" sz="20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Программалардың компоненттерін біледі және қолданады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/>
                      <a:r>
                        <a:rPr lang="kk-KZ" sz="20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Lazarus программасын өңдеуде тапсырма мақсаттарының орындалуы кезінде жинақтай алады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2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07205802"/>
              </p:ext>
            </p:extLst>
          </p:nvPr>
        </p:nvGraphicFramePr>
        <p:xfrm>
          <a:off x="0" y="-163775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2715905"/>
            <a:ext cx="2060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Ойлау дағдылаpы: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білу,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түсіну, қолдану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7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288"/>
            <a:ext cx="9144001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40089" y="188640"/>
            <a:ext cx="55354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барысы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45256246"/>
              </p:ext>
            </p:extLst>
          </p:nvPr>
        </p:nvGraphicFramePr>
        <p:xfrm>
          <a:off x="251519" y="958081"/>
          <a:ext cx="8640960" cy="5762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5" name="Рисунок 4" descr="http://olganicl.ucoz.ru/6bolsh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91" y="60470"/>
            <a:ext cx="1464907" cy="11531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 flipV="1">
            <a:off x="4039738" y="300250"/>
            <a:ext cx="54454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4039738" y="727535"/>
            <a:ext cx="54454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kk-KZ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017914"/>
              </p:ext>
            </p:extLst>
          </p:nvPr>
        </p:nvGraphicFramePr>
        <p:xfrm>
          <a:off x="4507834" y="6011840"/>
          <a:ext cx="8477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Точечный рисунок" r:id="rId11" imgW="1533739" imgH="419048" progId="Paint.Picture">
                  <p:embed/>
                </p:oleObj>
              </mc:Choice>
              <mc:Fallback>
                <p:oleObj name="Точечный рисунок" r:id="rId11" imgW="1533739" imgH="419048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7834" y="6011840"/>
                        <a:ext cx="8477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Рисунок 14" descr="hello_html_m28fc0345.jpg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4529869"/>
            <a:ext cx="1247775" cy="1057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058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185738" y="-1"/>
            <a:ext cx="2143125" cy="38576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Топтық жұмыс</a:t>
            </a:r>
          </a:p>
          <a:p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Қабілеттілігі жоғар, қажеттілігі төмен, қажеттілігі орташа  балалардың ойлау қабілетін дамыту үшін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5738" y="4543425"/>
            <a:ext cx="2143125" cy="2043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r>
              <a:rPr lang="kk-K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Құралсаймандар тақтасынан батырмалардың функциясын анықтайды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ҚБ 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«баспармақ»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әдісі.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076573" y="0"/>
            <a:ext cx="2409825" cy="385762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</a:t>
            </a:r>
          </a:p>
          <a:p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 төмен оқушының  ойлау қабілетін дамытып,пәнге деген қызығушылығын арттыру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234109" y="-1"/>
            <a:ext cx="2090742" cy="398621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жұмыс</a:t>
            </a:r>
          </a:p>
          <a:p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оқушылардың жұптасып жұмыс істеуінің арқасында қажеттілігі орташа  балалар жұбымен ортақ жұптық әңгіме жүріп талқыланады</a:t>
            </a:r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1775" y="4352925"/>
            <a:ext cx="2143125" cy="2043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бойынша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программаны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жинақтай алады.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ҚБ «Фигуралар арқылы бағалау» әдісі.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09924" y="4543425"/>
            <a:ext cx="2143125" cy="2043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түзіп оны қолдана алады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ҚБ: «</a:t>
            </a:r>
            <a:r>
              <a:rPr lang="kk-KZ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 бойынша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бағалау» әдісі.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98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5144870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284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sn.khai.edu/gallery/New/bezopas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4173" cy="69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0034" y="500042"/>
            <a:ext cx="864396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Алдымызға нақты мақсат қоя білсек, біз алмайтын асу, біз жеңбейтін белес болмайтынына сенімдіміз. </a:t>
            </a:r>
          </a:p>
          <a:p>
            <a:pPr algn="ctr">
              <a:defRPr/>
            </a:pPr>
            <a:endParaRPr lang="kk-KZ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 салып тыңдағандарыңызға  рахмет!</a:t>
            </a:r>
            <a:endParaRPr lang="ru-RU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76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837</TotalTime>
  <Words>523</Words>
  <Application>Microsoft Office PowerPoint</Application>
  <PresentationFormat>Экран (4:3)</PresentationFormat>
  <Paragraphs>94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Erkhan</dc:creator>
  <cp:lastModifiedBy>Данагул</cp:lastModifiedBy>
  <cp:revision>39</cp:revision>
  <dcterms:created xsi:type="dcterms:W3CDTF">2018-06-14T03:59:35Z</dcterms:created>
  <dcterms:modified xsi:type="dcterms:W3CDTF">2025-03-11T15:44:30Z</dcterms:modified>
</cp:coreProperties>
</file>