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041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9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579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5821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075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940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979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48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58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806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020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9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993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43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702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30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21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31CE1-587A-4E2D-8690-3D4F96B323D7}" type="datetimeFigureOut">
              <a:rPr lang="ru-RU" smtClean="0"/>
              <a:t>06.10.2015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6D345-5589-47F2-BCE5-74A41F8EC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964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1475509"/>
            <a:ext cx="9905998" cy="2899063"/>
          </a:xfrm>
        </p:spPr>
        <p:txBody>
          <a:bodyPr>
            <a:normAutofit/>
          </a:bodyPr>
          <a:lstStyle/>
          <a:p>
            <a:pPr algn="ctr"/>
            <a:r>
              <a:rPr lang="ru-RU" sz="8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8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Аяз</a:t>
            </a:r>
            <a:r>
              <a:rPr lang="ru-RU" sz="8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8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8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ертегісі</a:t>
            </a:r>
            <a:endParaRPr lang="ru-RU" sz="8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729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96254"/>
            <a:ext cx="9905998" cy="1600200"/>
          </a:xfrm>
        </p:spPr>
        <p:txBody>
          <a:bodyPr>
            <a:normAutofit/>
          </a:bodyPr>
          <a:lstStyle/>
          <a:p>
            <a:pPr algn="ctr"/>
            <a:r>
              <a:rPr lang="ru-RU" sz="6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503947"/>
            <a:ext cx="11273589" cy="4287254"/>
          </a:xfrm>
        </p:spPr>
        <p:txBody>
          <a:bodyPr>
            <a:noAutofit/>
          </a:bodyPr>
          <a:lstStyle/>
          <a:p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Ертегі деген не?</a:t>
            </a:r>
          </a:p>
          <a:p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Ол нешеге бөлінеді?</a:t>
            </a:r>
          </a:p>
          <a:p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«Ер Төстік» ертегісі қай түріне жатады?</a:t>
            </a:r>
          </a:p>
          <a:p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Ертегіден әдет – ғұрып, салт – сана көрінісін айт.</a:t>
            </a:r>
          </a:p>
          <a:p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Ер Төстіктің көмекшілеріне сипаттама беру.</a:t>
            </a:r>
          </a:p>
        </p:txBody>
      </p:sp>
    </p:spTree>
    <p:extLst>
      <p:ext uri="{BB962C8B-B14F-4D97-AF65-F5344CB8AC3E}">
        <p14:creationId xmlns:p14="http://schemas.microsoft.com/office/powerpoint/2010/main" val="31079047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0"/>
            <a:ext cx="9905998" cy="1588168"/>
          </a:xfrm>
        </p:spPr>
        <p:txBody>
          <a:bodyPr>
            <a:normAutofit/>
          </a:bodyPr>
          <a:lstStyle/>
          <a:p>
            <a:pPr algn="ctr"/>
            <a:r>
              <a:rPr lang="ru-RU" sz="6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6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3" y="1335504"/>
            <a:ext cx="10709691" cy="484872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 жұмыс</a:t>
            </a:r>
          </a:p>
          <a:p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Есірген хан елді ермек етер.</a:t>
            </a:r>
          </a:p>
          <a:p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Ащы мен </a:t>
            </a:r>
            <a:r>
              <a:rPr lang="kk-KZ" sz="53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тұщыны</a:t>
            </a:r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татқан білер.</a:t>
            </a:r>
            <a:endParaRPr lang="ru-RU" sz="53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Алыс </a:t>
            </a:r>
            <a:r>
              <a:rPr lang="kk-KZ" sz="5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 </a:t>
            </a:r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жақынды </a:t>
            </a:r>
            <a:r>
              <a:rPr lang="kk-KZ" sz="5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жортқан білер</a:t>
            </a:r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Ақыл – ердің қорғаны.</a:t>
            </a:r>
          </a:p>
          <a:p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Адам тілі тас жарады,</a:t>
            </a:r>
          </a:p>
          <a:p>
            <a:pPr marL="0" indent="0">
              <a:buNone/>
            </a:pPr>
            <a:r>
              <a:rPr lang="kk-KZ" sz="53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Тас жармаса, бас жарады.</a:t>
            </a:r>
            <a:endParaRPr lang="kk-KZ" sz="53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/>
          </a:p>
          <a:p>
            <a:endParaRPr lang="kk-KZ" dirty="0" smtClean="0"/>
          </a:p>
        </p:txBody>
      </p:sp>
    </p:spTree>
    <p:extLst>
      <p:ext uri="{BB962C8B-B14F-4D97-AF65-F5344CB8AC3E}">
        <p14:creationId xmlns:p14="http://schemas.microsoft.com/office/powerpoint/2010/main" val="974431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673768"/>
            <a:ext cx="10457030" cy="5117433"/>
          </a:xfrm>
        </p:spPr>
        <p:txBody>
          <a:bodyPr>
            <a:noAutofit/>
          </a:bodyPr>
          <a:lstStyle/>
          <a:p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Кедейлігіне қарама, кісілігіне қара.</a:t>
            </a:r>
          </a:p>
          <a:p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Сертке берік бол,</a:t>
            </a:r>
          </a:p>
          <a:p>
            <a:pPr marL="0" indent="0">
              <a:buNone/>
            </a:pPr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Досыңа серік бол.</a:t>
            </a:r>
          </a:p>
          <a:p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Арсыз адам жала жауып аздырады,</a:t>
            </a:r>
          </a:p>
          <a:p>
            <a:pPr marL="0" indent="0">
              <a:buNone/>
            </a:pPr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Ақылды адам жол тауып оздырады.</a:t>
            </a:r>
          </a:p>
          <a:p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Жігітке жар қымбат,</a:t>
            </a:r>
          </a:p>
          <a:p>
            <a:pPr marL="0" indent="0">
              <a:buNone/>
            </a:pPr>
            <a:r>
              <a:rPr lang="kk-KZ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Намыс пен ар қымбат.</a:t>
            </a:r>
          </a:p>
        </p:txBody>
      </p:sp>
    </p:spTree>
    <p:extLst>
      <p:ext uri="{BB962C8B-B14F-4D97-AF65-F5344CB8AC3E}">
        <p14:creationId xmlns:p14="http://schemas.microsoft.com/office/powerpoint/2010/main" val="302393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108284"/>
            <a:ext cx="9905998" cy="1988804"/>
          </a:xfrm>
        </p:spPr>
        <p:txBody>
          <a:bodyPr>
            <a:normAutofit/>
          </a:bodyPr>
          <a:lstStyle/>
          <a:p>
            <a:pPr algn="ctr"/>
            <a:r>
              <a:rPr lang="kk-KZ" sz="6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3</a:t>
            </a:r>
            <a:r>
              <a:rPr lang="kk-KZ" sz="6600" dirty="0" smtClean="0"/>
              <a:t/>
            </a:r>
            <a:br>
              <a:rPr lang="kk-KZ" sz="6600" dirty="0" smtClean="0"/>
            </a:b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203158"/>
            <a:ext cx="10613441" cy="4588043"/>
          </a:xfrm>
        </p:spPr>
        <p:txBody>
          <a:bodyPr>
            <a:noAutofit/>
          </a:bodyPr>
          <a:lstStyle/>
          <a:p>
            <a:r>
              <a:rPr lang="kk-KZ" sz="3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1-т. Жаманның сынаққа түсуі.</a:t>
            </a:r>
          </a:p>
          <a:p>
            <a:r>
              <a:rPr lang="kk-KZ" sz="3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2-т. </a:t>
            </a:r>
            <a:r>
              <a:rPr lang="kk-KZ" sz="3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Меңдісұлудың</a:t>
            </a:r>
            <a:r>
              <a:rPr lang="kk-KZ" sz="3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сынағы.</a:t>
            </a:r>
          </a:p>
          <a:p>
            <a:r>
              <a:rPr lang="kk-KZ" sz="3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3-т. Хан Жаманды Барса келмеске не үшін жұмсады?</a:t>
            </a:r>
          </a:p>
          <a:p>
            <a:r>
              <a:rPr lang="kk-KZ" sz="3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4-т. Қырық уәзірдің бір жаманға татымайтыны туралы айту.</a:t>
            </a:r>
          </a:p>
          <a:p>
            <a:r>
              <a:rPr lang="kk-KZ" sz="3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5-т. Жаманды хан болуға лайық деп, оған «Аяз би» деп ат қоюда қандай мән бар?</a:t>
            </a:r>
            <a:endParaRPr lang="ru-RU" sz="3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5227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125223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kk-KZ" sz="7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endParaRPr lang="ru-RU" sz="7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603793"/>
            <a:ext cx="10132177" cy="4187408"/>
          </a:xfrm>
        </p:spPr>
        <p:txBody>
          <a:bodyPr/>
          <a:lstStyle/>
          <a:p>
            <a:r>
              <a:rPr lang="kk-KZ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Жаманға ұқсағың келе ме?</a:t>
            </a:r>
          </a:p>
          <a:p>
            <a:r>
              <a:rPr lang="kk-KZ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Қай қасиеті көбірек ұнайды?</a:t>
            </a:r>
          </a:p>
          <a:p>
            <a:r>
              <a:rPr lang="kk-KZ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Қазіргі жастар бойында осындай       </a:t>
            </a:r>
          </a:p>
          <a:p>
            <a:pPr marL="0" indent="0">
              <a:buNone/>
            </a:pPr>
            <a:r>
              <a:rPr lang="kk-KZ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қасиеттер кездесе ме?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251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64694"/>
            <a:ext cx="9905998" cy="1371601"/>
          </a:xfrm>
        </p:spPr>
        <p:txBody>
          <a:bodyPr>
            <a:normAutofit/>
          </a:bodyPr>
          <a:lstStyle/>
          <a:p>
            <a:pPr algn="ctr"/>
            <a:r>
              <a:rPr lang="kk-KZ" sz="7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7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840832"/>
            <a:ext cx="10553283" cy="37819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 алған әсерлері мен ұсыныстарын жазу үшін </a:t>
            </a:r>
            <a:r>
              <a:rPr lang="kk-KZ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стикерлер</a:t>
            </a:r>
            <a:r>
              <a:rPr lang="kk-KZ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тарату. Сабақтан алған әсерлері мен ұсыныстарын </a:t>
            </a:r>
            <a:r>
              <a:rPr lang="kk-KZ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стикерлерге</a:t>
            </a:r>
            <a:r>
              <a:rPr lang="kk-KZ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жазады.</a:t>
            </a:r>
            <a:endParaRPr lang="ru-RU" sz="4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915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927205">
            <a:off x="1326713" y="588731"/>
            <a:ext cx="9905998" cy="4990538"/>
          </a:xfrm>
        </p:spPr>
        <p:txBody>
          <a:bodyPr>
            <a:noAutofit/>
          </a:bodyPr>
          <a:lstStyle/>
          <a:p>
            <a:pPr algn="ctr"/>
            <a:r>
              <a:rPr lang="kk-KZ" sz="6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  тапсырма</a:t>
            </a:r>
            <a:br>
              <a:rPr lang="kk-KZ" sz="6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6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Ертегі  кейіпкерлерінің </a:t>
            </a:r>
            <a:r>
              <a:rPr lang="kk-KZ" sz="60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суретін салу.</a:t>
            </a:r>
            <a:endParaRPr lang="ru-RU" sz="6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81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66</TotalTime>
  <Words>245</Words>
  <Application>Microsoft Office PowerPoint</Application>
  <PresentationFormat>Широкоэкранный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Tw Cen MT</vt:lpstr>
      <vt:lpstr>Контур</vt:lpstr>
      <vt:lpstr>«Аяз би» ертегісі</vt:lpstr>
      <vt:lpstr>Тапсырма 1</vt:lpstr>
      <vt:lpstr>Тапсырма 2</vt:lpstr>
      <vt:lpstr>Презентация PowerPoint</vt:lpstr>
      <vt:lpstr>Тапсырма 3 </vt:lpstr>
      <vt:lpstr>Бекіту</vt:lpstr>
      <vt:lpstr>Рефлексия</vt:lpstr>
      <vt:lpstr>Үйге  тапсырма Ертегі  кейіпкерлерінің суретін салу.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«Аяз би» ертегісі</dc:title>
  <dc:creator>user</dc:creator>
  <cp:lastModifiedBy>user</cp:lastModifiedBy>
  <cp:revision>12</cp:revision>
  <dcterms:created xsi:type="dcterms:W3CDTF">2015-10-05T10:32:28Z</dcterms:created>
  <dcterms:modified xsi:type="dcterms:W3CDTF">2015-10-06T04:12:32Z</dcterms:modified>
</cp:coreProperties>
</file>