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F8892A-1F48-4E9A-8A35-1ACB50C174B3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F4A982-A6A4-41D0-AA2D-76516C5F009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56084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/>
              <a:t>Сабақтың тақырыбы</a:t>
            </a:r>
            <a:r>
              <a:rPr lang="kk-KZ" b="1" dirty="0" smtClean="0"/>
              <a:t>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8215064" cy="1440160"/>
          </a:xfrm>
        </p:spPr>
        <p:txBody>
          <a:bodyPr>
            <a:normAutofit/>
          </a:bodyPr>
          <a:lstStyle/>
          <a:p>
            <a:pPr algn="ctr"/>
            <a:r>
              <a:rPr lang="kk-KZ" sz="6000" b="1" dirty="0" smtClean="0">
                <a:solidFill>
                  <a:srgbClr val="C00000"/>
                </a:solidFill>
              </a:rPr>
              <a:t>«Ғарышқа саяхат»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xn--80ahlh7aeh.xn--p1ai/image/cache/import_files/d0/d0e9b1b1a76511e7abe5d850e64ac964_01ba975caf4e11e7abe9abade8d60772-1340x1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6" y="2564904"/>
            <a:ext cx="8508483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41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kk-KZ" sz="3100" dirty="0" smtClean="0"/>
              <a:t> </a:t>
            </a:r>
            <a:r>
              <a:rPr lang="kk-KZ" sz="4400" b="1" dirty="0" smtClean="0"/>
              <a:t>Жұмбақтарды шешейік 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kk-KZ" sz="4400" b="1" dirty="0"/>
              <a:t> 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77500" lnSpcReduction="20000"/>
          </a:bodyPr>
          <a:lstStyle/>
          <a:p>
            <a:r>
              <a:rPr lang="kk-KZ" dirty="0"/>
              <a:t> </a:t>
            </a:r>
            <a:endParaRPr lang="ru-RU" dirty="0"/>
          </a:p>
          <a:p>
            <a:r>
              <a:rPr lang="kk-KZ" b="1" dirty="0" smtClean="0">
                <a:solidFill>
                  <a:srgbClr val="FF0000"/>
                </a:solidFill>
              </a:rPr>
              <a:t>Таңмен көзін ашады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kk-KZ" b="1" dirty="0" smtClean="0">
                <a:solidFill>
                  <a:srgbClr val="FF0000"/>
                </a:solidFill>
              </a:rPr>
              <a:t>Әлемге </a:t>
            </a:r>
            <a:r>
              <a:rPr lang="kk-KZ" b="1" dirty="0">
                <a:solidFill>
                  <a:srgbClr val="FF0000"/>
                </a:solidFill>
              </a:rPr>
              <a:t>нұр шашады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                             Күн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Күндіз бәрі қашады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Түнде аспанды басады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                    Жұлдыз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>
                <a:solidFill>
                  <a:srgbClr val="FF0000"/>
                </a:solidFill>
              </a:rPr>
              <a:t>Ұшады </a:t>
            </a:r>
            <a:r>
              <a:rPr lang="kk-KZ" b="1" smtClean="0">
                <a:solidFill>
                  <a:srgbClr val="FF0000"/>
                </a:solidFill>
              </a:rPr>
              <a:t>қанатсыз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Зырлайды аяқсыз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                Зымыран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Көлде жүрген ақ үйрек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Түнде бар да күндіз жоқ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kk-KZ" b="1" dirty="0">
                <a:solidFill>
                  <a:srgbClr val="FF0000"/>
                </a:solidFill>
              </a:rPr>
              <a:t>                           Ай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38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3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theslide.ru/img/thumbs/97a87b711da771606875ae7ba58429b0-800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37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/>
              <a:t>Дидактикалық ойын: Зымыранды құрастыр.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/>
          <a:lstStyle/>
          <a:p>
            <a:r>
              <a:rPr lang="kk-KZ" dirty="0"/>
              <a:t> </a:t>
            </a:r>
            <a:endParaRPr lang="ru-RU" dirty="0"/>
          </a:p>
          <a:p>
            <a:r>
              <a:rPr lang="kk-KZ" sz="3200" b="1" dirty="0">
                <a:solidFill>
                  <a:srgbClr val="FF0000"/>
                </a:solidFill>
              </a:rPr>
              <a:t>Шарты: Балалар үш топқа бөлініп, әр топ өздеріне ат қояды.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kk-KZ" sz="3200" b="1" dirty="0">
                <a:solidFill>
                  <a:srgbClr val="FF0000"/>
                </a:solidFill>
              </a:rPr>
              <a:t>Үш топ үш партаға бөлініп , алдарындағы пішіндерден зымыран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k-KZ" sz="3200" b="1" dirty="0">
                <a:solidFill>
                  <a:srgbClr val="FF0000"/>
                </a:solidFill>
              </a:rPr>
              <a:t>пішінін құрастырады.Қай топ бірінші зымыранды құрастырса ,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k-KZ" sz="3200" b="1" dirty="0">
                <a:solidFill>
                  <a:srgbClr val="FF0000"/>
                </a:solidFill>
              </a:rPr>
              <a:t>сол топтың  зымыраны бірінші ұшады</a:t>
            </a:r>
            <a:endParaRPr lang="ru-RU" sz="3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39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/>
              <a:t>Сұрақ-жауап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Балалар бүгінгі күн қалай аталады?</a:t>
            </a:r>
            <a:b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Ғарышкер дегенді қалай түсінеміз?</a:t>
            </a:r>
            <a:b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Біздер қандай ғаламда тұрамыз?</a:t>
            </a:r>
            <a:b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Ғарышқа сынақ ретінде бірінші болып қай жануар ұшты?</a:t>
            </a:r>
            <a:b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Ғарышқа ұшқан орыс азаматы кім?</a:t>
            </a:r>
            <a:b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Қазақ елінен қандай ғарышкерлер ғарышқа ұшты?</a:t>
            </a:r>
            <a:b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Ғарышқа киетін киімді не деп атайды?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5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Қорытынды</a:t>
            </a:r>
            <a:r>
              <a:rPr lang="ru-RU" b="1" dirty="0"/>
              <a:t>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k-KZ" sz="2800" b="1" dirty="0">
                <a:solidFill>
                  <a:srgbClr val="FF0000"/>
                </a:solidFill>
              </a:rPr>
              <a:t>Әр адам ғарышқа саяхаттағысы келеді. Әр адам ұшқыш болғысы келеді. Бірақ ол үшін адам баласына шыдамдылық пен ақылдылық, ғарыш туралы көп</a:t>
            </a:r>
            <a:br>
              <a:rPr lang="kk-KZ" sz="2800" b="1" dirty="0">
                <a:solidFill>
                  <a:srgbClr val="FF0000"/>
                </a:solidFill>
              </a:rPr>
            </a:br>
            <a:r>
              <a:rPr lang="kk-KZ" sz="2800" b="1" dirty="0" smtClean="0">
                <a:solidFill>
                  <a:srgbClr val="FF0000"/>
                </a:solidFill>
              </a:rPr>
              <a:t>мәліметтер </a:t>
            </a:r>
            <a:r>
              <a:rPr lang="kk-KZ" sz="2800" b="1" dirty="0">
                <a:solidFill>
                  <a:srgbClr val="FF0000"/>
                </a:solidFill>
              </a:rPr>
              <a:t>керек. Осымен «Ғарышқа саяхат» атты ашық тәрбие сағатымыз аяқталды.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kk-KZ" sz="2800" b="1" dirty="0">
                <a:solidFill>
                  <a:srgbClr val="FF0000"/>
                </a:solidFill>
              </a:rPr>
              <a:t>Тоқтар ағаларың, Талғат ағаларың сияқты Қазақстанның бетке ұстар азаматтары болуларыңа тілектеспін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35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000" b="1" dirty="0" smtClean="0">
                <a:solidFill>
                  <a:srgbClr val="FF0000"/>
                </a:solidFill>
              </a:rPr>
              <a:t>Назар салып тыңдағандарыңызға рахмет!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0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4000" b="1" dirty="0"/>
              <a:t>Сабақтың мақсаты</a:t>
            </a:r>
            <a:r>
              <a:rPr lang="kk-KZ" sz="4000" b="1" dirty="0" smtClean="0"/>
              <a:t>: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>
                <a:solidFill>
                  <a:srgbClr val="C00000"/>
                </a:solidFill>
              </a:rPr>
              <a:t>Оқушыларға  ғарыш </a:t>
            </a:r>
            <a:r>
              <a:rPr lang="kk-KZ" sz="3600" b="1" dirty="0">
                <a:solidFill>
                  <a:srgbClr val="C00000"/>
                </a:solidFill>
              </a:rPr>
              <a:t>әлемі</a:t>
            </a:r>
            <a:r>
              <a:rPr lang="kk-KZ" sz="36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kk-KZ" sz="3600" b="1" dirty="0" smtClean="0">
                <a:solidFill>
                  <a:srgbClr val="C00000"/>
                </a:solidFill>
              </a:rPr>
              <a:t>Ғарыш денелер,</a:t>
            </a:r>
          </a:p>
          <a:p>
            <a:r>
              <a:rPr lang="kk-KZ" sz="3600" b="1" dirty="0" smtClean="0">
                <a:solidFill>
                  <a:srgbClr val="C00000"/>
                </a:solidFill>
              </a:rPr>
              <a:t> ғарышкерлер  </a:t>
            </a:r>
            <a:r>
              <a:rPr lang="kk-KZ" sz="3600" b="1" dirty="0">
                <a:solidFill>
                  <a:srgbClr val="C00000"/>
                </a:solidFill>
              </a:rPr>
              <a:t>күні туралы </a:t>
            </a:r>
            <a:r>
              <a:rPr lang="kk-KZ" sz="3600" b="1" dirty="0" smtClean="0">
                <a:solidFill>
                  <a:srgbClr val="C00000"/>
                </a:solidFill>
              </a:rPr>
              <a:t>мағлұмат   </a:t>
            </a:r>
            <a:r>
              <a:rPr lang="kk-KZ" sz="3600" b="1" dirty="0">
                <a:solidFill>
                  <a:srgbClr val="C00000"/>
                </a:solidFill>
              </a:rPr>
              <a:t>беру.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7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i?id=33d15a5513fe05304f02673e4be9ee4ee317ac9e-3085767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68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vatars.mds.yandex.net/i?id=16ef189de75c16a827e2931db6bc5756-5232808-images-thumbs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55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hareslide.ru/img/thumbs/073b0546e2dcc4ec087c009ea9fe5a89-800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68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152128"/>
          </a:xfrm>
        </p:spPr>
        <p:txBody>
          <a:bodyPr>
            <a:normAutofit/>
          </a:bodyPr>
          <a:lstStyle/>
          <a:p>
            <a:r>
              <a:rPr lang="kk-KZ" sz="4000" b="1" dirty="0" smtClean="0"/>
              <a:t>Т.Әубәкіров Т.Мусабаев А.Айымбетов</a:t>
            </a:r>
            <a:endParaRPr lang="ru-RU" sz="4000" b="1" dirty="0"/>
          </a:p>
        </p:txBody>
      </p:sp>
      <p:pic>
        <p:nvPicPr>
          <p:cNvPr id="4" name="Объект 3" descr="http://124.alschool.kz/uploads/posts/2021-04/1617705209_slajd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390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124.alschool.kz/uploads/posts/2021-04/1617705168_slajd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951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s://fsd.multiurok.ru/html/2019/04/15/s_5cb402a31aee2/img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82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vatars.mds.yandex.net/i?id=09caaf4e6947e26ac5128bbb53c58dfe-5088120-images-thumbs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412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</TotalTime>
  <Words>75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Сабақтың тақырыбы: </vt:lpstr>
      <vt:lpstr>Сабақтың мақсаты: </vt:lpstr>
      <vt:lpstr>Презентация PowerPoint</vt:lpstr>
      <vt:lpstr>Презентация PowerPoint</vt:lpstr>
      <vt:lpstr>Презентация PowerPoint</vt:lpstr>
      <vt:lpstr>Т.Әубәкіров Т.Мусабаев А.Айымбетов</vt:lpstr>
      <vt:lpstr>Презентация PowerPoint</vt:lpstr>
      <vt:lpstr>Презентация PowerPoint</vt:lpstr>
      <vt:lpstr>Презентация PowerPoint</vt:lpstr>
      <vt:lpstr> Жұмбақтарды шешейік    </vt:lpstr>
      <vt:lpstr>Презентация PowerPoint</vt:lpstr>
      <vt:lpstr>Презентация PowerPoint</vt:lpstr>
      <vt:lpstr>Дидактикалық ойын: Зымыранды құрастыр. </vt:lpstr>
      <vt:lpstr>Сұрақ-жауап </vt:lpstr>
      <vt:lpstr>Қорытынды: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</dc:title>
  <dc:creator>Пользователь</dc:creator>
  <cp:lastModifiedBy>Пользователь</cp:lastModifiedBy>
  <cp:revision>22</cp:revision>
  <dcterms:created xsi:type="dcterms:W3CDTF">2023-03-28T12:15:19Z</dcterms:created>
  <dcterms:modified xsi:type="dcterms:W3CDTF">2023-04-03T09:10:00Z</dcterms:modified>
</cp:coreProperties>
</file>