
<file path=[Content_Types].xml><?xml version="1.0" encoding="utf-8"?>
<Types xmlns="http://schemas.openxmlformats.org/package/2006/content-types">
  <Override ContentType="application/vnd.openxmlformats-officedocument.presentationml.slide+xml" PartName="/ppt/slides/slide29.xml"/>
  <Override ContentType="application/vnd.openxmlformats-officedocument.presentationml.slide+xml" PartName="/ppt/slides/slide47.xml"/>
  <Override ContentType="application/vnd.openxmlformats-officedocument.presentationml.slide+xml" PartName="/ppt/slides/slide58.xml"/>
  <Override ContentType="application/vnd.openxmlformats-officedocument.presentationml.slide+xml" PartName="/ppt/slides/slide76.xml"/>
  <Override ContentType="application/vnd.openxmlformats-officedocument.presentationml.notesSlide+xml" PartName="/ppt/notesSlides/notesSlide2.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6.xml"/>
  <Override ContentType="application/vnd.openxmlformats-officedocument.presentationml.slide+xml" PartName="/ppt/slides/slide54.xml"/>
  <Override ContentType="application/vnd.openxmlformats-officedocument.presentationml.slide+xml" PartName="/ppt/slides/slide65.xml"/>
  <Override ContentType="application/vnd.openxmlformats-officedocument.presentationml.slide+xml" PartName="/ppt/slides/slide83.xml"/>
  <Override ContentType="application/vnd.openxmlformats-officedocument.presentationml.slideLayout+xml" PartName="/ppt/slideLayouts/slideLayout6.xml"/>
  <Override ContentType="application/vnd.openxmlformats-officedocument.presentationml.slide+xml" PartName="/ppt/slides/slide25.xml"/>
  <Override ContentType="application/vnd.openxmlformats-officedocument.presentationml.slide+xml" PartName="/ppt/slides/slide43.xml"/>
  <Override ContentType="application/vnd.openxmlformats-officedocument.presentationml.slide+xml" PartName="/ppt/slides/slide72.xml"/>
  <Override ContentType="application/vnd.openxmlformats-officedocument.presentationml.slide+xml" PartName="/ppt/slides/slide90.xml"/>
  <Override ContentType="application/vnd.openxmlformats-officedocument.theme+xml" PartName="/ppt/theme/theme1.xml"/>
  <Override ContentType="application/vnd.openxmlformats-officedocument.presentationml.slideLayout+xml" PartName="/ppt/slideLayouts/slideLayout2.xml"/>
  <Default ContentType="application/xml" Extension="xml"/>
  <Override ContentType="application/vnd.openxmlformats-officedocument.presentationml.slide+xml" PartName="/ppt/slides/slide14.xml"/>
  <Override ContentType="application/vnd.openxmlformats-officedocument.presentationml.slide+xml" PartName="/ppt/slides/slide32.xml"/>
  <Override ContentType="application/vnd.openxmlformats-officedocument.presentationml.slide+xml" PartName="/ppt/slides/slide50.xml"/>
  <Override ContentType="application/vnd.openxmlformats-officedocument.presentationml.slide+xml" PartName="/ppt/slides/slide61.xml"/>
  <Override ContentType="application/vnd.openxmlformats-officedocument.presentationml.notesMaster+xml" PartName="/ppt/notesMasters/notesMaster1.xml"/>
  <Override ContentType="application/vnd.openxmlformats-officedocument.presentationml.slideLayout+xml" PartName="/ppt/slideLayouts/slideLayout13.xml"/>
  <Override ContentType="application/vnd.openxmlformats-officedocument.presentationml.slide+xml" PartName="/ppt/slides/slide1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slide+xml" PartName="/ppt/slides/slide79.xml"/>
  <Default ContentType="application/msword" Extension="doc"/>
  <Override ContentType="application/vnd.openxmlformats-officedocument.presentationml.slide+xml" PartName="/ppt/slides/slide7.xml"/>
  <Override ContentType="application/vnd.openxmlformats-officedocument.presentationml.slide+xml" PartName="/ppt/slides/slide9.xml"/>
  <Override ContentType="application/vnd.openxmlformats-officedocument.presentationml.slide+xml" PartName="/ppt/slides/slide59.xml"/>
  <Override ContentType="application/vnd.openxmlformats-officedocument.presentationml.slide+xml" PartName="/ppt/slides/slide68.xml"/>
  <Override ContentType="application/vnd.openxmlformats-officedocument.presentationml.slide+xml" PartName="/ppt/slides/slide77.xml"/>
  <Override ContentType="application/vnd.openxmlformats-officedocument.presentationml.slide+xml" PartName="/ppt/slides/slide88.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39.xml"/>
  <Override ContentType="application/vnd.openxmlformats-officedocument.presentationml.slide+xml" PartName="/ppt/slides/slide48.xml"/>
  <Override ContentType="application/vnd.openxmlformats-officedocument.presentationml.slide+xml" PartName="/ppt/slides/slide57.xml"/>
  <Override ContentType="application/vnd.openxmlformats-officedocument.presentationml.slide+xml" PartName="/ppt/slides/slide66.xml"/>
  <Override ContentType="application/vnd.openxmlformats-officedocument.presentationml.slide+xml" PartName="/ppt/slides/slide75.xml"/>
  <Override ContentType="application/vnd.openxmlformats-officedocument.presentationml.slide+xml" PartName="/ppt/slides/slide86.xml"/>
  <Override ContentType="application/vnd.openxmlformats-officedocument.presentationml.slideLayout+xml" PartName="/ppt/slideLayouts/slideLayout7.xml"/>
  <Override ContentType="application/vnd.openxmlformats-officedocument.presentationml.notesSlide+xml" PartName="/ppt/notesSlides/notesSlide1.xml"/>
  <Default ContentType="image/png" Extension="png"/>
  <Override ContentType="application/vnd.openxmlformats-officedocument.presentationml.notesSlide+xml" PartName="/ppt/notesSlides/notesSlide3.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slide+xml" PartName="/ppt/slides/slide37.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64.xml"/>
  <Override ContentType="application/vnd.openxmlformats-officedocument.presentationml.slide+xml" PartName="/ppt/slides/slide73.xml"/>
  <Override ContentType="application/vnd.openxmlformats-officedocument.presentationml.slide+xml" PartName="/ppt/slides/slide84.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xml" PartName="/ppt/slides/slide33.xml"/>
  <Override ContentType="application/vnd.openxmlformats-officedocument.presentationml.slide+xml" PartName="/ppt/slides/slide35.xml"/>
  <Override ContentType="application/vnd.openxmlformats-officedocument.presentationml.slide+xml" PartName="/ppt/slides/slide44.xml"/>
  <Override ContentType="application/vnd.openxmlformats-officedocument.presentationml.slide+xml" PartName="/ppt/slides/slide53.xml"/>
  <Override ContentType="application/vnd.openxmlformats-officedocument.presentationml.slide+xml" PartName="/ppt/slides/slide62.xml"/>
  <Override ContentType="application/vnd.openxmlformats-officedocument.presentationml.slide+xml" PartName="/ppt/slides/slide71.xml"/>
  <Override ContentType="application/vnd.openxmlformats-officedocument.presentationml.slide+xml" PartName="/ppt/slides/slide80.xml"/>
  <Override ContentType="application/vnd.openxmlformats-officedocument.presentationml.slide+xml" PartName="/ppt/slides/slide82.xml"/>
  <Override ContentType="application/vnd.openxmlformats-officedocument.presentationml.slideLayout+xml" PartName="/ppt/slideLayouts/slideLayout3.xml"/>
  <Default ContentType="image/x-emf" Extension="emf"/>
  <Default ContentType="image/jpeg" Extension="jpeg"/>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xml" PartName="/ppt/slides/slide31.xml"/>
  <Override ContentType="application/vnd.openxmlformats-officedocument.presentationml.slide+xml" PartName="/ppt/slides/slide42.xml"/>
  <Override ContentType="application/vnd.openxmlformats-officedocument.presentationml.slide+xml" PartName="/ppt/slides/slide51.xml"/>
  <Override ContentType="application/vnd.openxmlformats-officedocument.presentationml.slide+xml" PartName="/ppt/slides/slide60.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presentationml.slide+xml" PartName="/ppt/slides/slide40.xml"/>
  <Override ContentType="application/vnd.openxmlformats-officedocument.presentationml.slideLayout+xml" PartName="/ppt/slideLayouts/slideLayout12.xml"/>
  <Override ContentType="application/vnd.openxmlformats-officedocument.presentationml.slideLayout+xml" PartName="/ppt/slideLayouts/slideLayout10.xml"/>
  <Default ContentType="image/gif" Extension="gif"/>
  <Default ContentType="application/vnd.openxmlformats-officedocument.vmlDrawing" Extension="vml"/>
  <Override ContentType="application/vnd.openxmlformats-officedocument.presentationml.slide+xml" PartName="/ppt/slides/slide89.xml"/>
  <Override ContentType="application/vnd.openxmlformats-officedocument.presentationml.slide+xml" PartName="/ppt/slides/slide8.xml"/>
  <Override ContentType="application/vnd.openxmlformats-officedocument.presentationml.slide+xml" PartName="/ppt/slides/slide49.xml"/>
  <Override ContentType="application/vnd.openxmlformats-officedocument.presentationml.slide+xml" PartName="/ppt/slides/slide69.xml"/>
  <Override ContentType="application/vnd.openxmlformats-officedocument.presentationml.slide+xml" PartName="/ppt/slides/slide78.xml"/>
  <Override ContentType="application/vnd.openxmlformats-officedocument.presentationml.slide+xml" PartName="/ppt/slides/slide87.xml"/>
  <Override ContentType="application/vnd.openxmlformats-package.core-properties+xml" PartName="/docProps/core.xml"/>
  <Override ContentType="application/vnd.openxmlformats-officedocument.presentationml.slide+xml" PartName="/ppt/slides/slide6.xml"/>
  <Override ContentType="application/vnd.openxmlformats-officedocument.presentationml.slide+xml" PartName="/ppt/slides/slide38.xml"/>
  <Override ContentType="application/vnd.openxmlformats-officedocument.presentationml.slide+xml" PartName="/ppt/slides/slide56.xml"/>
  <Override ContentType="application/vnd.openxmlformats-officedocument.presentationml.slide+xml" PartName="/ppt/slides/slide67.xml"/>
  <Override ContentType="application/vnd.openxmlformats-officedocument.presentationml.slide+xml" PartName="/ppt/slides/slide85.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7.xml"/>
  <Override ContentType="application/vnd.openxmlformats-officedocument.presentationml.slide+xml" PartName="/ppt/slides/slide45.xml"/>
  <Override ContentType="application/vnd.openxmlformats-officedocument.presentationml.slide+xml" PartName="/ppt/slides/slide74.xml"/>
  <Override ContentType="application/vnd.openxmlformats-officedocument.presentationml.slideLayout+xml" PartName="/ppt/slideLayouts/slideLayout4.xml"/>
  <Override ContentType="application/vnd.openxmlformats-officedocument.theme+xml" PartName="/ppt/theme/theme3.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34.xml"/>
  <Override ContentType="application/vnd.openxmlformats-officedocument.presentationml.slide+xml" PartName="/ppt/slides/slide52.xml"/>
  <Override ContentType="application/vnd.openxmlformats-officedocument.presentationml.slide+xml" PartName="/ppt/slides/slide63.xml"/>
  <Override ContentType="application/vnd.openxmlformats-officedocument.presentationml.slide+xml" PartName="/ppt/slides/slide81.xml"/>
  <Default ContentType="image/x-wmf" Extension="wmf"/>
  <Default ContentType="application/vnd.openxmlformats-package.relationships+xml" Extension="rels"/>
  <Override ContentType="application/vnd.openxmlformats-officedocument.presentationml.slide+xml" PartName="/ppt/slides/slide23.xml"/>
  <Override ContentType="application/vnd.openxmlformats-officedocument.presentationml.slide+xml" PartName="/ppt/slides/slide41.xml"/>
  <Override ContentType="application/vnd.openxmlformats-officedocument.presentationml.slide+xml" PartName="/ppt/slides/slide70.xml"/>
  <Override ContentType="application/vnd.openxmlformats-officedocument.presentationml.slide+xml" PartName="/ppt/slides/slide12.xml"/>
  <Override ContentType="application/vnd.openxmlformats-officedocument.presentationml.slide+xml" PartName="/ppt/slides/slide30.xml"/>
  <Override ContentType="application/vnd.openxmlformats-officedocument.presentationml.slideLayout+xml" PartName="/ppt/slideLayouts/slideLayout11.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6" r:id="rId2"/>
  </p:sldMasterIdLst>
  <p:notesMasterIdLst>
    <p:notesMasterId r:id="rId93"/>
  </p:notesMasterIdLst>
  <p:sldIdLst>
    <p:sldId id="318" r:id="rId3"/>
    <p:sldId id="320" r:id="rId4"/>
    <p:sldId id="319" r:id="rId5"/>
    <p:sldId id="257"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297" r:id="rId33"/>
    <p:sldId id="296"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287" r:id="rId55"/>
    <p:sldId id="289" r:id="rId56"/>
    <p:sldId id="288" r:id="rId57"/>
    <p:sldId id="290" r:id="rId58"/>
    <p:sldId id="291" r:id="rId59"/>
    <p:sldId id="292" r:id="rId60"/>
    <p:sldId id="293" r:id="rId61"/>
    <p:sldId id="294" r:id="rId62"/>
    <p:sldId id="295" r:id="rId63"/>
    <p:sldId id="348" r:id="rId64"/>
    <p:sldId id="259" r:id="rId65"/>
    <p:sldId id="260" r:id="rId66"/>
    <p:sldId id="261" r:id="rId67"/>
    <p:sldId id="262" r:id="rId68"/>
    <p:sldId id="263" r:id="rId69"/>
    <p:sldId id="264" r:id="rId70"/>
    <p:sldId id="265" r:id="rId71"/>
    <p:sldId id="266" r:id="rId72"/>
    <p:sldId id="267" r:id="rId73"/>
    <p:sldId id="268" r:id="rId74"/>
    <p:sldId id="269" r:id="rId75"/>
    <p:sldId id="270" r:id="rId76"/>
    <p:sldId id="271" r:id="rId77"/>
    <p:sldId id="272" r:id="rId78"/>
    <p:sldId id="273" r:id="rId79"/>
    <p:sldId id="275" r:id="rId80"/>
    <p:sldId id="276" r:id="rId81"/>
    <p:sldId id="277" r:id="rId82"/>
    <p:sldId id="278" r:id="rId83"/>
    <p:sldId id="279" r:id="rId84"/>
    <p:sldId id="280" r:id="rId85"/>
    <p:sldId id="281" r:id="rId86"/>
    <p:sldId id="282" r:id="rId87"/>
    <p:sldId id="283" r:id="rId88"/>
    <p:sldId id="284" r:id="rId89"/>
    <p:sldId id="285" r:id="rId90"/>
    <p:sldId id="286" r:id="rId91"/>
    <p:sldId id="347" r:id="rId9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FFFF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134" y="-6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532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972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C034540-2629-46C5-A459-984E4303AD1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a:ln/>
        </p:spPr>
      </p:sp>
      <p:sp>
        <p:nvSpPr>
          <p:cNvPr id="98307" name="Заметки 2"/>
          <p:cNvSpPr>
            <a:spLocks noGrp="1"/>
          </p:cNvSpPr>
          <p:nvPr>
            <p:ph type="body" idx="1"/>
          </p:nvPr>
        </p:nvSpPr>
        <p:spPr>
          <a:noFill/>
          <a:ln/>
        </p:spPr>
        <p:txBody>
          <a:bodyPr/>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ru-RU" smtClean="0"/>
          </a:p>
        </p:txBody>
      </p:sp>
      <p:sp>
        <p:nvSpPr>
          <p:cNvPr id="98308"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D614223-D57F-4239-B807-F3852390B256}" type="slidenum">
              <a:rPr lang="ru-RU" sz="1200">
                <a:latin typeface="Calibri" pitchFamily="34" charset="0"/>
              </a:rPr>
              <a:pPr algn="r"/>
              <a:t>5</a:t>
            </a:fld>
            <a:endParaRPr lang="ru-RU"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раз слайда 1"/>
          <p:cNvSpPr>
            <a:spLocks noGrp="1" noRot="1" noChangeAspect="1" noTextEdit="1"/>
          </p:cNvSpPr>
          <p:nvPr>
            <p:ph type="sldImg"/>
          </p:nvPr>
        </p:nvSpPr>
        <p:spPr>
          <a:ln/>
        </p:spPr>
      </p:sp>
      <p:sp>
        <p:nvSpPr>
          <p:cNvPr id="99331" name="Заметки 2"/>
          <p:cNvSpPr>
            <a:spLocks noGrp="1"/>
          </p:cNvSpPr>
          <p:nvPr>
            <p:ph type="body" idx="1"/>
          </p:nvPr>
        </p:nvSpPr>
        <p:spPr>
          <a:noFill/>
          <a:ln/>
        </p:spPr>
        <p:txBody>
          <a:bodyPr/>
          <a:lstStyle/>
          <a:p>
            <a:pPr eaLnBrk="1" hangingPunct="1">
              <a:spcBef>
                <a:spcPct val="0"/>
              </a:spcBef>
            </a:pPr>
            <a:endParaRPr lang="ru-RU" smtClean="0"/>
          </a:p>
        </p:txBody>
      </p:sp>
      <p:sp>
        <p:nvSpPr>
          <p:cNvPr id="99332"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28547D5-F0CC-4343-BB62-31EDB214DF05}" type="slidenum">
              <a:rPr lang="ru-RU" sz="1200">
                <a:latin typeface="Calibri" pitchFamily="34" charset="0"/>
              </a:rPr>
              <a:pPr algn="r"/>
              <a:t>9</a:t>
            </a:fld>
            <a:endParaRPr lang="ru-RU"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97332D53-54DB-4BCE-859A-B5D75C87BD53}" type="slidenum">
              <a:rPr lang="ru-RU" smtClean="0"/>
              <a:pPr/>
              <a:t>32</a:t>
            </a:fld>
            <a:endParaRPr lang="ru-RU" smtClean="0"/>
          </a:p>
        </p:txBody>
      </p:sp>
      <p:sp>
        <p:nvSpPr>
          <p:cNvPr id="1003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47DE930-EF83-4704-AB3D-3D7324BF285F}" type="slidenum">
              <a:rPr lang="ru-RU" sz="1200">
                <a:latin typeface="Arial" charset="0"/>
              </a:rPr>
              <a:pPr algn="r"/>
              <a:t>32</a:t>
            </a:fld>
            <a:endParaRPr lang="ru-RU" sz="1200">
              <a:latin typeface="Arial" charset="0"/>
            </a:endParaRPr>
          </a:p>
        </p:txBody>
      </p:sp>
      <p:sp>
        <p:nvSpPr>
          <p:cNvPr id="100356" name="Rectangle 2"/>
          <p:cNvSpPr>
            <a:spLocks noRot="1" noChangeArrowheads="1" noTextEdit="1"/>
          </p:cNvSpPr>
          <p:nvPr>
            <p:ph type="sldImg"/>
          </p:nvPr>
        </p:nvSpPr>
        <p:spPr>
          <a:ln/>
        </p:spPr>
      </p:sp>
      <p:sp>
        <p:nvSpPr>
          <p:cNvPr id="100357" name="Rectangle 3"/>
          <p:cNvSpPr>
            <a:spLocks noGrp="1" noChangeArrowheads="1"/>
          </p:cNvSpPr>
          <p:nvPr>
            <p:ph type="body" idx="1"/>
          </p:nvPr>
        </p:nvSpPr>
        <p:spPr>
          <a:noFill/>
          <a:ln/>
        </p:spPr>
        <p:txBody>
          <a:bodyPr/>
          <a:lstStyle/>
          <a:p>
            <a:pPr eaLnBrk="1" hangingPunct="1"/>
            <a:endParaRPr lang="ru-RU" sz="10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ru-RU"/>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ru-RU"/>
              </a:p>
            </p:txBody>
          </p:sp>
        </p:grpSp>
        <p:grpSp>
          <p:nvGrpSpPr>
            <p:cNvPr id="6" name="Group 6"/>
            <p:cNvGrpSpPr>
              <a:grpSpLocks/>
            </p:cNvGrpSpPr>
            <p:nvPr/>
          </p:nvGrpSpPr>
          <p:grpSpPr bwMode="auto">
            <a:xfrm>
              <a:off x="1312" y="188"/>
              <a:ext cx="4299" cy="3371"/>
              <a:chOff x="0" y="1"/>
              <a:chExt cx="5533" cy="4340"/>
            </a:xfrm>
          </p:grpSpPr>
          <p:grpSp>
            <p:nvGrpSpPr>
              <p:cNvPr id="22" name="Group 7"/>
              <p:cNvGrpSpPr>
                <a:grpSpLocks/>
              </p:cNvGrpSpPr>
              <p:nvPr/>
            </p:nvGrpSpPr>
            <p:grpSpPr bwMode="auto">
              <a:xfrm>
                <a:off x="0" y="1"/>
                <a:ext cx="5470" cy="4340"/>
                <a:chOff x="0" y="1"/>
                <a:chExt cx="5470" cy="4340"/>
              </a:xfrm>
            </p:grpSpPr>
            <p:grpSp>
              <p:nvGrpSpPr>
                <p:cNvPr id="33" name="Group 8"/>
                <p:cNvGrpSpPr>
                  <a:grpSpLocks/>
                </p:cNvGrpSpPr>
                <p:nvPr/>
              </p:nvGrpSpPr>
              <p:grpSpPr bwMode="auto">
                <a:xfrm>
                  <a:off x="1339" y="787"/>
                  <a:ext cx="2919" cy="2150"/>
                  <a:chOff x="1265" y="815"/>
                  <a:chExt cx="2919" cy="2150"/>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ru-RU"/>
                  </a:p>
                </p:txBody>
              </p:sp>
              <p:sp>
                <p:nvSpPr>
                  <p:cNvPr id="134" name="Oval 10"/>
                  <p:cNvSpPr>
                    <a:spLocks noChangeArrowheads="1"/>
                  </p:cNvSpPr>
                  <p:nvPr/>
                </p:nvSpPr>
                <p:spPr bwMode="hidden">
                  <a:xfrm>
                    <a:off x="2379" y="1601"/>
                    <a:ext cx="578"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ru-RU"/>
                  </a:p>
                </p:txBody>
              </p:sp>
            </p:grpSp>
            <p:grpSp>
              <p:nvGrpSpPr>
                <p:cNvPr id="34" name="Group 11"/>
                <p:cNvGrpSpPr>
                  <a:grpSpLocks/>
                </p:cNvGrpSpPr>
                <p:nvPr/>
              </p:nvGrpSpPr>
              <p:grpSpPr bwMode="auto">
                <a:xfrm>
                  <a:off x="0" y="1"/>
                  <a:ext cx="5470" cy="4340"/>
                  <a:chOff x="0" y="1"/>
                  <a:chExt cx="5470" cy="4340"/>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4" y="2237"/>
                      <a:ext cx="1725"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p>
                  </p:txBody>
                </p:sp>
                <p:sp>
                  <p:nvSpPr>
                    <p:cNvPr id="132" name="Freeform 14"/>
                    <p:cNvSpPr>
                      <a:spLocks/>
                    </p:cNvSpPr>
                    <p:nvPr/>
                  </p:nvSpPr>
                  <p:spPr bwMode="hidden">
                    <a:xfrm rot="2711884">
                      <a:off x="4022" y="3149"/>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3"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30" name="Freeform 17"/>
                    <p:cNvSpPr>
                      <a:spLocks/>
                    </p:cNvSpPr>
                    <p:nvPr/>
                  </p:nvSpPr>
                  <p:spPr bwMode="hidden">
                    <a:xfrm rot="2104081">
                      <a:off x="4352"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37" name="Group 18"/>
                  <p:cNvGrpSpPr>
                    <a:grpSpLocks/>
                  </p:cNvGrpSpPr>
                  <p:nvPr/>
                </p:nvGrpSpPr>
                <p:grpSpPr bwMode="auto">
                  <a:xfrm>
                    <a:off x="2970" y="1804"/>
                    <a:ext cx="2478" cy="1064"/>
                    <a:chOff x="2896" y="1832"/>
                    <a:chExt cx="2478" cy="1064"/>
                  </a:xfrm>
                </p:grpSpPr>
                <p:sp>
                  <p:nvSpPr>
                    <p:cNvPr id="127" name="Freeform 19"/>
                    <p:cNvSpPr>
                      <a:spLocks/>
                    </p:cNvSpPr>
                    <p:nvPr/>
                  </p:nvSpPr>
                  <p:spPr bwMode="hidden">
                    <a:xfrm rot="1582915">
                      <a:off x="2896"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28"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26" name="Freeform 23"/>
                    <p:cNvSpPr>
                      <a:spLocks/>
                    </p:cNvSpPr>
                    <p:nvPr/>
                  </p:nvSpPr>
                  <p:spPr bwMode="hidden">
                    <a:xfrm rot="1080363">
                      <a:off x="4495" y="2036"/>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24" name="Freeform 26"/>
                    <p:cNvSpPr>
                      <a:spLocks/>
                    </p:cNvSpPr>
                    <p:nvPr/>
                  </p:nvSpPr>
                  <p:spPr bwMode="hidden">
                    <a:xfrm rot="463793">
                      <a:off x="4469"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22" name="Freeform 29"/>
                    <p:cNvSpPr>
                      <a:spLocks/>
                    </p:cNvSpPr>
                    <p:nvPr/>
                  </p:nvSpPr>
                  <p:spPr bwMode="hidden">
                    <a:xfrm rot="-84182">
                      <a:off x="4379" y="1269"/>
                      <a:ext cx="754" cy="34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20" name="Freeform 32"/>
                    <p:cNvSpPr>
                      <a:spLocks/>
                    </p:cNvSpPr>
                    <p:nvPr/>
                  </p:nvSpPr>
                  <p:spPr bwMode="hidden">
                    <a:xfrm rot="-802576">
                      <a:off x="4155" y="918"/>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8" name="Freeform 35"/>
                    <p:cNvSpPr>
                      <a:spLocks/>
                    </p:cNvSpPr>
                    <p:nvPr/>
                  </p:nvSpPr>
                  <p:spPr bwMode="hidden">
                    <a:xfrm rot="18888116" flipH="1">
                      <a:off x="419" y="3271"/>
                      <a:ext cx="92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43" name="Group 36"/>
                  <p:cNvGrpSpPr>
                    <a:grpSpLocks/>
                  </p:cNvGrpSpPr>
                  <p:nvPr/>
                </p:nvGrpSpPr>
                <p:grpSpPr bwMode="auto">
                  <a:xfrm>
                    <a:off x="69" y="2168"/>
                    <a:ext cx="2461" cy="1334"/>
                    <a:chOff x="-5" y="2196"/>
                    <a:chExt cx="2461" cy="1334"/>
                  </a:xfrm>
                </p:grpSpPr>
                <p:sp>
                  <p:nvSpPr>
                    <p:cNvPr id="115" name="Freeform 37"/>
                    <p:cNvSpPr>
                      <a:spLocks/>
                    </p:cNvSpPr>
                    <p:nvPr/>
                  </p:nvSpPr>
                  <p:spPr bwMode="hidden">
                    <a:xfrm rot="19495919" flipH="1">
                      <a:off x="644" y="2196"/>
                      <a:ext cx="1812" cy="34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6" name="Freeform 38"/>
                    <p:cNvSpPr>
                      <a:spLocks/>
                    </p:cNvSpPr>
                    <p:nvPr/>
                  </p:nvSpPr>
                  <p:spPr bwMode="hidden">
                    <a:xfrm rot="19495919" flipH="1">
                      <a:off x="-5" y="2984"/>
                      <a:ext cx="973" cy="54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4" name="Freeform 41"/>
                    <p:cNvSpPr>
                      <a:spLocks/>
                    </p:cNvSpPr>
                    <p:nvPr/>
                  </p:nvSpPr>
                  <p:spPr bwMode="hidden">
                    <a:xfrm rot="20017085" flipH="1">
                      <a:off x="-52" y="2596"/>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2" name="Freeform 44"/>
                    <p:cNvSpPr>
                      <a:spLocks/>
                    </p:cNvSpPr>
                    <p:nvPr/>
                  </p:nvSpPr>
                  <p:spPr bwMode="hidden">
                    <a:xfrm rot="20519637" flipH="1">
                      <a:off x="-74" y="2214"/>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46" name="Group 45"/>
                  <p:cNvGrpSpPr>
                    <a:grpSpLocks/>
                  </p:cNvGrpSpPr>
                  <p:nvPr/>
                </p:nvGrpSpPr>
                <p:grpSpPr bwMode="auto">
                  <a:xfrm>
                    <a:off x="97" y="1563"/>
                    <a:ext cx="2339" cy="656"/>
                    <a:chOff x="23" y="1591"/>
                    <a:chExt cx="2339" cy="656"/>
                  </a:xfrm>
                </p:grpSpPr>
                <p:sp>
                  <p:nvSpPr>
                    <p:cNvPr id="109" name="Freeform 46"/>
                    <p:cNvSpPr>
                      <a:spLocks/>
                    </p:cNvSpPr>
                    <p:nvPr/>
                  </p:nvSpPr>
                  <p:spPr bwMode="hidden">
                    <a:xfrm rot="21136207" flipH="1">
                      <a:off x="818" y="1591"/>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0" name="Freeform 47"/>
                    <p:cNvSpPr>
                      <a:spLocks/>
                    </p:cNvSpPr>
                    <p:nvPr/>
                  </p:nvSpPr>
                  <p:spPr bwMode="hidden">
                    <a:xfrm rot="21136207" flipH="1">
                      <a:off x="23" y="1758"/>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08" name="Freeform 50"/>
                    <p:cNvSpPr>
                      <a:spLocks/>
                    </p:cNvSpPr>
                    <p:nvPr/>
                  </p:nvSpPr>
                  <p:spPr bwMode="hidden">
                    <a:xfrm rot="84182" flipH="1">
                      <a:off x="189" y="1445"/>
                      <a:ext cx="754" cy="34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06" name="Freeform 53"/>
                    <p:cNvSpPr>
                      <a:spLocks/>
                    </p:cNvSpPr>
                    <p:nvPr/>
                  </p:nvSpPr>
                  <p:spPr bwMode="hidden">
                    <a:xfrm rot="802576" flipH="1">
                      <a:off x="505" y="1094"/>
                      <a:ext cx="662"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04" name="Freeform 56"/>
                    <p:cNvSpPr>
                      <a:spLocks/>
                    </p:cNvSpPr>
                    <p:nvPr/>
                  </p:nvSpPr>
                  <p:spPr bwMode="hidden">
                    <a:xfrm rot="1277471" flipH="1">
                      <a:off x="616" y="90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02" name="Freeform 59"/>
                    <p:cNvSpPr>
                      <a:spLocks/>
                    </p:cNvSpPr>
                    <p:nvPr/>
                  </p:nvSpPr>
                  <p:spPr bwMode="hidden">
                    <a:xfrm rot="2028410" flipH="1">
                      <a:off x="911" y="59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00" name="Freeform 62"/>
                    <p:cNvSpPr>
                      <a:spLocks/>
                    </p:cNvSpPr>
                    <p:nvPr/>
                  </p:nvSpPr>
                  <p:spPr bwMode="hidden">
                    <a:xfrm rot="2664424" flipH="1">
                      <a:off x="1120" y="300"/>
                      <a:ext cx="67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p>
                  </p:txBody>
                </p:sp>
              </p:grpSp>
              <p:grpSp>
                <p:nvGrpSpPr>
                  <p:cNvPr id="52" name="Group 63"/>
                  <p:cNvGrpSpPr>
                    <a:grpSpLocks/>
                  </p:cNvGrpSpPr>
                  <p:nvPr/>
                </p:nvGrpSpPr>
                <p:grpSpPr bwMode="auto">
                  <a:xfrm>
                    <a:off x="1707" y="74"/>
                    <a:ext cx="778" cy="1515"/>
                    <a:chOff x="1633" y="102"/>
                    <a:chExt cx="778" cy="1515"/>
                  </a:xfrm>
                </p:grpSpPr>
                <p:sp>
                  <p:nvSpPr>
                    <p:cNvPr id="97" name="Freeform 64"/>
                    <p:cNvSpPr>
                      <a:spLocks/>
                    </p:cNvSpPr>
                    <p:nvPr/>
                  </p:nvSpPr>
                  <p:spPr bwMode="hidden">
                    <a:xfrm rot="3473776" flipH="1">
                      <a:off x="1753" y="959"/>
                      <a:ext cx="110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98" name="Freeform 65"/>
                    <p:cNvSpPr>
                      <a:spLocks/>
                    </p:cNvSpPr>
                    <p:nvPr/>
                  </p:nvSpPr>
                  <p:spPr bwMode="hidden">
                    <a:xfrm rot="3473776" flipH="1">
                      <a:off x="1506" y="229"/>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p>
                  </p:txBody>
                </p:sp>
              </p:grpSp>
              <p:grpSp>
                <p:nvGrpSpPr>
                  <p:cNvPr id="53" name="Group 66"/>
                  <p:cNvGrpSpPr>
                    <a:grpSpLocks/>
                  </p:cNvGrpSpPr>
                  <p:nvPr/>
                </p:nvGrpSpPr>
                <p:grpSpPr bwMode="auto">
                  <a:xfrm>
                    <a:off x="2009" y="1"/>
                    <a:ext cx="635" cy="1534"/>
                    <a:chOff x="1935" y="29"/>
                    <a:chExt cx="635" cy="1534"/>
                  </a:xfrm>
                </p:grpSpPr>
                <p:sp>
                  <p:nvSpPr>
                    <p:cNvPr id="95" name="Freeform 67"/>
                    <p:cNvSpPr>
                      <a:spLocks/>
                    </p:cNvSpPr>
                    <p:nvPr/>
                  </p:nvSpPr>
                  <p:spPr bwMode="hidden">
                    <a:xfrm rot="4126480" flipH="1">
                      <a:off x="1932" y="925"/>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96" name="Freeform 68"/>
                    <p:cNvSpPr>
                      <a:spLocks/>
                    </p:cNvSpPr>
                    <p:nvPr/>
                  </p:nvSpPr>
                  <p:spPr bwMode="hidden">
                    <a:xfrm rot="4126480" flipH="1">
                      <a:off x="1819" y="145"/>
                      <a:ext cx="570"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94" name="Freeform 71"/>
                    <p:cNvSpPr>
                      <a:spLocks/>
                    </p:cNvSpPr>
                    <p:nvPr/>
                  </p:nvSpPr>
                  <p:spPr bwMode="hidden">
                    <a:xfrm rot="-1325434">
                      <a:off x="4005" y="672"/>
                      <a:ext cx="663"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55" name="Group 72"/>
                  <p:cNvGrpSpPr>
                    <a:grpSpLocks/>
                  </p:cNvGrpSpPr>
                  <p:nvPr/>
                </p:nvGrpSpPr>
                <p:grpSpPr bwMode="auto">
                  <a:xfrm>
                    <a:off x="2757" y="417"/>
                    <a:ext cx="1783" cy="717"/>
                    <a:chOff x="2683" y="445"/>
                    <a:chExt cx="1783" cy="717"/>
                  </a:xfrm>
                </p:grpSpPr>
                <p:sp>
                  <p:nvSpPr>
                    <p:cNvPr id="91"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92" name="Freeform 74"/>
                    <p:cNvSpPr>
                      <a:spLocks/>
                    </p:cNvSpPr>
                    <p:nvPr/>
                  </p:nvSpPr>
                  <p:spPr bwMode="hidden">
                    <a:xfrm rot="-1921064">
                      <a:off x="3803" y="445"/>
                      <a:ext cx="663"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sp>
                <p:nvSpPr>
                  <p:cNvPr id="56" name="Freeform 75"/>
                  <p:cNvSpPr>
                    <a:spLocks/>
                  </p:cNvSpPr>
                  <p:nvPr/>
                </p:nvSpPr>
                <p:spPr bwMode="hidden">
                  <a:xfrm rot="4578755" flipH="1">
                    <a:off x="2176" y="949"/>
                    <a:ext cx="1026" cy="1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ru-RU"/>
                  </a:p>
                </p:txBody>
              </p:sp>
              <p:sp>
                <p:nvSpPr>
                  <p:cNvPr id="57"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p>
                </p:txBody>
              </p:sp>
              <p:grpSp>
                <p:nvGrpSpPr>
                  <p:cNvPr id="58" name="Group 77"/>
                  <p:cNvGrpSpPr>
                    <a:grpSpLocks/>
                  </p:cNvGrpSpPr>
                  <p:nvPr/>
                </p:nvGrpSpPr>
                <p:grpSpPr bwMode="auto">
                  <a:xfrm>
                    <a:off x="2874" y="13"/>
                    <a:ext cx="638" cy="1520"/>
                    <a:chOff x="2800" y="41"/>
                    <a:chExt cx="638" cy="1520"/>
                  </a:xfrm>
                </p:grpSpPr>
                <p:sp>
                  <p:nvSpPr>
                    <p:cNvPr id="89"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90" name="Freeform 79"/>
                    <p:cNvSpPr>
                      <a:spLocks/>
                    </p:cNvSpPr>
                    <p:nvPr/>
                  </p:nvSpPr>
                  <p:spPr bwMode="hidden">
                    <a:xfrm rot="-3857755">
                      <a:off x="3009" y="182"/>
                      <a:ext cx="570"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59" name="Group 80"/>
                  <p:cNvGrpSpPr>
                    <a:grpSpLocks/>
                  </p:cNvGrpSpPr>
                  <p:nvPr/>
                </p:nvGrpSpPr>
                <p:grpSpPr bwMode="auto">
                  <a:xfrm>
                    <a:off x="3010" y="134"/>
                    <a:ext cx="1015" cy="1463"/>
                    <a:chOff x="2936" y="162"/>
                    <a:chExt cx="1015" cy="1463"/>
                  </a:xfrm>
                </p:grpSpPr>
                <p:sp>
                  <p:nvSpPr>
                    <p:cNvPr id="87" name="Freeform 81"/>
                    <p:cNvSpPr>
                      <a:spLocks/>
                    </p:cNvSpPr>
                    <p:nvPr/>
                  </p:nvSpPr>
                  <p:spPr bwMode="hidden">
                    <a:xfrm rot="-2777260">
                      <a:off x="2493" y="913"/>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88" name="Freeform 82"/>
                    <p:cNvSpPr>
                      <a:spLocks/>
                    </p:cNvSpPr>
                    <p:nvPr/>
                  </p:nvSpPr>
                  <p:spPr bwMode="hidden">
                    <a:xfrm rot="-2777260">
                      <a:off x="3429" y="262"/>
                      <a:ext cx="621"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60" name="Group 83"/>
                  <p:cNvGrpSpPr>
                    <a:grpSpLocks/>
                  </p:cNvGrpSpPr>
                  <p:nvPr/>
                </p:nvGrpSpPr>
                <p:grpSpPr bwMode="auto">
                  <a:xfrm>
                    <a:off x="2805" y="4"/>
                    <a:ext cx="241" cy="1448"/>
                    <a:chOff x="2731" y="32"/>
                    <a:chExt cx="241" cy="1448"/>
                  </a:xfrm>
                </p:grpSpPr>
                <p:sp>
                  <p:nvSpPr>
                    <p:cNvPr id="85" name="Freeform 84"/>
                    <p:cNvSpPr>
                      <a:spLocks/>
                    </p:cNvSpPr>
                    <p:nvPr/>
                  </p:nvSpPr>
                  <p:spPr bwMode="hidden">
                    <a:xfrm rot="-4903748">
                      <a:off x="2297"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86" name="Freeform 85"/>
                    <p:cNvSpPr>
                      <a:spLocks/>
                    </p:cNvSpPr>
                    <p:nvPr/>
                  </p:nvSpPr>
                  <p:spPr bwMode="hidden">
                    <a:xfrm rot="-4903748">
                      <a:off x="2649"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61" name="Group 86"/>
                  <p:cNvGrpSpPr>
                    <a:grpSpLocks/>
                  </p:cNvGrpSpPr>
                  <p:nvPr/>
                </p:nvGrpSpPr>
                <p:grpSpPr bwMode="auto">
                  <a:xfrm>
                    <a:off x="1017" y="1740"/>
                    <a:ext cx="1083" cy="2450"/>
                    <a:chOff x="943" y="1768"/>
                    <a:chExt cx="1083" cy="2450"/>
                  </a:xfrm>
                </p:grpSpPr>
                <p:sp>
                  <p:nvSpPr>
                    <p:cNvPr id="83" name="Freeform 87"/>
                    <p:cNvSpPr>
                      <a:spLocks/>
                    </p:cNvSpPr>
                    <p:nvPr/>
                  </p:nvSpPr>
                  <p:spPr bwMode="hidden">
                    <a:xfrm rot="18335692" flipH="1">
                      <a:off x="1008" y="2475"/>
                      <a:ext cx="172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84" name="Freeform 88"/>
                    <p:cNvSpPr>
                      <a:spLocks/>
                    </p:cNvSpPr>
                    <p:nvPr/>
                  </p:nvSpPr>
                  <p:spPr bwMode="hidden">
                    <a:xfrm rot="18335692" flipH="1">
                      <a:off x="726" y="3511"/>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62" name="Group 89"/>
                  <p:cNvGrpSpPr>
                    <a:grpSpLocks/>
                  </p:cNvGrpSpPr>
                  <p:nvPr/>
                </p:nvGrpSpPr>
                <p:grpSpPr bwMode="auto">
                  <a:xfrm>
                    <a:off x="1529" y="1908"/>
                    <a:ext cx="766" cy="2372"/>
                    <a:chOff x="1455" y="1936"/>
                    <a:chExt cx="766" cy="2372"/>
                  </a:xfrm>
                </p:grpSpPr>
                <p:sp>
                  <p:nvSpPr>
                    <p:cNvPr id="81" name="Freeform 90"/>
                    <p:cNvSpPr>
                      <a:spLocks/>
                    </p:cNvSpPr>
                    <p:nvPr/>
                  </p:nvSpPr>
                  <p:spPr bwMode="hidden">
                    <a:xfrm rot="17542885" flipH="1">
                      <a:off x="1268" y="2578"/>
                      <a:ext cx="159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82" name="Freeform 91"/>
                    <p:cNvSpPr>
                      <a:spLocks/>
                    </p:cNvSpPr>
                    <p:nvPr/>
                  </p:nvSpPr>
                  <p:spPr bwMode="hidden">
                    <a:xfrm rot="17542885" flipH="1">
                      <a:off x="1272" y="3635"/>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63" name="Group 92"/>
                  <p:cNvGrpSpPr>
                    <a:grpSpLocks/>
                  </p:cNvGrpSpPr>
                  <p:nvPr/>
                </p:nvGrpSpPr>
                <p:grpSpPr bwMode="auto">
                  <a:xfrm rot="88588">
                    <a:off x="2060" y="1960"/>
                    <a:ext cx="460" cy="2329"/>
                    <a:chOff x="1953" y="1988"/>
                    <a:chExt cx="493" cy="2604"/>
                  </a:xfrm>
                </p:grpSpPr>
                <p:sp>
                  <p:nvSpPr>
                    <p:cNvPr id="79" name="Freeform 93"/>
                    <p:cNvSpPr>
                      <a:spLocks/>
                    </p:cNvSpPr>
                    <p:nvPr/>
                  </p:nvSpPr>
                  <p:spPr bwMode="hidden">
                    <a:xfrm rot="16782062" flipH="1">
                      <a:off x="1440" y="2693"/>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80" name="Freeform 94"/>
                    <p:cNvSpPr>
                      <a:spLocks/>
                    </p:cNvSpPr>
                    <p:nvPr/>
                  </p:nvSpPr>
                  <p:spPr bwMode="hidden">
                    <a:xfrm rot="16782062" flipH="1">
                      <a:off x="1731" y="3896"/>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p>
                  </p:txBody>
                </p:sp>
                <p:sp>
                  <p:nvSpPr>
                    <p:cNvPr id="78" name="Freeform 97"/>
                    <p:cNvSpPr>
                      <a:spLocks/>
                    </p:cNvSpPr>
                    <p:nvPr/>
                  </p:nvSpPr>
                  <p:spPr bwMode="hidden">
                    <a:xfrm rot="3144576">
                      <a:off x="3752" y="3435"/>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65" name="Group 98"/>
                  <p:cNvGrpSpPr>
                    <a:grpSpLocks/>
                  </p:cNvGrpSpPr>
                  <p:nvPr/>
                </p:nvGrpSpPr>
                <p:grpSpPr bwMode="auto">
                  <a:xfrm>
                    <a:off x="3255" y="1839"/>
                    <a:ext cx="881" cy="2424"/>
                    <a:chOff x="3181" y="1867"/>
                    <a:chExt cx="881" cy="2424"/>
                  </a:xfrm>
                </p:grpSpPr>
                <p:sp>
                  <p:nvSpPr>
                    <p:cNvPr id="75" name="Freeform 99"/>
                    <p:cNvSpPr>
                      <a:spLocks/>
                    </p:cNvSpPr>
                    <p:nvPr/>
                  </p:nvSpPr>
                  <p:spPr bwMode="hidden">
                    <a:xfrm rot="3745735">
                      <a:off x="2506" y="2542"/>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p>
                  </p:txBody>
                </p:sp>
                <p:sp>
                  <p:nvSpPr>
                    <p:cNvPr id="76" name="Freeform 100"/>
                    <p:cNvSpPr>
                      <a:spLocks/>
                    </p:cNvSpPr>
                    <p:nvPr/>
                  </p:nvSpPr>
                  <p:spPr bwMode="hidden">
                    <a:xfrm rot="3745735">
                      <a:off x="3387" y="3615"/>
                      <a:ext cx="884" cy="46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66" name="Group 101"/>
                  <p:cNvGrpSpPr>
                    <a:grpSpLocks/>
                  </p:cNvGrpSpPr>
                  <p:nvPr/>
                </p:nvGrpSpPr>
                <p:grpSpPr bwMode="auto">
                  <a:xfrm>
                    <a:off x="3080" y="1956"/>
                    <a:ext cx="621" cy="2385"/>
                    <a:chOff x="3006" y="1984"/>
                    <a:chExt cx="621" cy="2385"/>
                  </a:xfrm>
                </p:grpSpPr>
                <p:sp>
                  <p:nvSpPr>
                    <p:cNvPr id="73" name="Freeform 102"/>
                    <p:cNvSpPr>
                      <a:spLocks/>
                    </p:cNvSpPr>
                    <p:nvPr/>
                  </p:nvSpPr>
                  <p:spPr bwMode="hidden">
                    <a:xfrm rot="4286818">
                      <a:off x="2329" y="2661"/>
                      <a:ext cx="160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p>
                  </p:txBody>
                </p:sp>
                <p:sp>
                  <p:nvSpPr>
                    <p:cNvPr id="74" name="Freeform 103"/>
                    <p:cNvSpPr>
                      <a:spLocks/>
                    </p:cNvSpPr>
                    <p:nvPr/>
                  </p:nvSpPr>
                  <p:spPr bwMode="hidden">
                    <a:xfrm rot="4286818">
                      <a:off x="3004"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ru-RU"/>
                    </a:p>
                  </p:txBody>
                </p:sp>
              </p:grpSp>
              <p:grpSp>
                <p:nvGrpSpPr>
                  <p:cNvPr id="67" name="Group 104"/>
                  <p:cNvGrpSpPr>
                    <a:grpSpLocks/>
                  </p:cNvGrpSpPr>
                  <p:nvPr/>
                </p:nvGrpSpPr>
                <p:grpSpPr bwMode="auto">
                  <a:xfrm>
                    <a:off x="2893" y="2071"/>
                    <a:ext cx="404" cy="2221"/>
                    <a:chOff x="2819" y="2099"/>
                    <a:chExt cx="404" cy="2221"/>
                  </a:xfrm>
                </p:grpSpPr>
                <p:sp>
                  <p:nvSpPr>
                    <p:cNvPr id="71" name="Freeform 105"/>
                    <p:cNvSpPr>
                      <a:spLocks/>
                    </p:cNvSpPr>
                    <p:nvPr/>
                  </p:nvSpPr>
                  <p:spPr bwMode="hidden">
                    <a:xfrm rot="4898956">
                      <a:off x="2206" y="2712"/>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p>
                  </p:txBody>
                </p:sp>
                <p:sp>
                  <p:nvSpPr>
                    <p:cNvPr id="72" name="Freeform 106"/>
                    <p:cNvSpPr>
                      <a:spLocks/>
                    </p:cNvSpPr>
                    <p:nvPr/>
                  </p:nvSpPr>
                  <p:spPr bwMode="hidden">
                    <a:xfrm rot="4898956">
                      <a:off x="2636" y="3732"/>
                      <a:ext cx="790" cy="3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ru-RU"/>
                    </a:p>
                  </p:txBody>
                </p:sp>
              </p:grpSp>
              <p:grpSp>
                <p:nvGrpSpPr>
                  <p:cNvPr id="68" name="Group 107"/>
                  <p:cNvGrpSpPr>
                    <a:grpSpLocks/>
                  </p:cNvGrpSpPr>
                  <p:nvPr/>
                </p:nvGrpSpPr>
                <p:grpSpPr bwMode="auto">
                  <a:xfrm>
                    <a:off x="2372" y="2107"/>
                    <a:ext cx="428" cy="2185"/>
                    <a:chOff x="2287" y="2135"/>
                    <a:chExt cx="428" cy="2185"/>
                  </a:xfrm>
                </p:grpSpPr>
                <p:sp>
                  <p:nvSpPr>
                    <p:cNvPr id="69" name="Freeform 108"/>
                    <p:cNvSpPr>
                      <a:spLocks/>
                    </p:cNvSpPr>
                    <p:nvPr/>
                  </p:nvSpPr>
                  <p:spPr bwMode="hidden">
                    <a:xfrm rot="5755659">
                      <a:off x="1902"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ru-RU"/>
                    </a:p>
                  </p:txBody>
                </p:sp>
                <p:sp>
                  <p:nvSpPr>
                    <p:cNvPr id="70"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ru-RU"/>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6"/>
                    <a:ext cx="2568" cy="2047"/>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ru-RU"/>
                  </a:p>
                </p:txBody>
              </p:sp>
              <p:sp>
                <p:nvSpPr>
                  <p:cNvPr id="27" name="Arc 113"/>
                  <p:cNvSpPr>
                    <a:spLocks/>
                  </p:cNvSpPr>
                  <p:nvPr/>
                </p:nvSpPr>
                <p:spPr bwMode="hidden">
                  <a:xfrm flipH="1">
                    <a:off x="387" y="1601"/>
                    <a:ext cx="2017"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ru-RU"/>
                  </a:p>
                </p:txBody>
              </p:sp>
              <p:sp>
                <p:nvSpPr>
                  <p:cNvPr id="28" name="Arc 114"/>
                  <p:cNvSpPr>
                    <a:spLocks/>
                  </p:cNvSpPr>
                  <p:nvPr/>
                </p:nvSpPr>
                <p:spPr bwMode="hidden">
                  <a:xfrm>
                    <a:off x="3028" y="1181"/>
                    <a:ext cx="1426" cy="2380"/>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ru-RU"/>
                  </a:p>
                </p:txBody>
              </p:sp>
              <p:sp>
                <p:nvSpPr>
                  <p:cNvPr id="29" name="Arc 115"/>
                  <p:cNvSpPr>
                    <a:spLocks/>
                  </p:cNvSpPr>
                  <p:nvPr/>
                </p:nvSpPr>
                <p:spPr bwMode="hidden">
                  <a:xfrm flipH="1">
                    <a:off x="73" y="812"/>
                    <a:ext cx="2541" cy="2380"/>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ru-RU"/>
                  </a:p>
                </p:txBody>
              </p:sp>
              <p:sp>
                <p:nvSpPr>
                  <p:cNvPr id="30" name="Arc 116"/>
                  <p:cNvSpPr>
                    <a:spLocks/>
                  </p:cNvSpPr>
                  <p:nvPr/>
                </p:nvSpPr>
                <p:spPr bwMode="hidden">
                  <a:xfrm flipH="1">
                    <a:off x="789" y="313"/>
                    <a:ext cx="1851"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ru-RU"/>
                  </a:p>
                </p:txBody>
              </p:sp>
              <p:sp>
                <p:nvSpPr>
                  <p:cNvPr id="31" name="Arc 117"/>
                  <p:cNvSpPr>
                    <a:spLocks/>
                  </p:cNvSpPr>
                  <p:nvPr/>
                </p:nvSpPr>
                <p:spPr bwMode="hidden">
                  <a:xfrm>
                    <a:off x="2763" y="1281"/>
                    <a:ext cx="763"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ru-RU"/>
                  </a:p>
                </p:txBody>
              </p:sp>
              <p:sp>
                <p:nvSpPr>
                  <p:cNvPr id="32" name="Freeform 118"/>
                  <p:cNvSpPr>
                    <a:spLocks/>
                  </p:cNvSpPr>
                  <p:nvPr/>
                </p:nvSpPr>
                <p:spPr bwMode="hidden">
                  <a:xfrm flipH="1">
                    <a:off x="1799"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p>
                </p:txBody>
              </p:sp>
            </p:grpSp>
            <p:sp>
              <p:nvSpPr>
                <p:cNvPr id="25" name="Freeform 119"/>
                <p:cNvSpPr>
                  <a:spLocks/>
                </p:cNvSpPr>
                <p:nvPr/>
              </p:nvSpPr>
              <p:spPr bwMode="hidden">
                <a:xfrm rot="20253369">
                  <a:off x="3279" y="1529"/>
                  <a:ext cx="443"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ru-RU"/>
                </a:p>
              </p:txBody>
            </p:sp>
          </p:grpSp>
        </p:grpSp>
        <p:grpSp>
          <p:nvGrpSpPr>
            <p:cNvPr id="7" name="Group 120"/>
            <p:cNvGrpSpPr>
              <a:grpSpLocks/>
            </p:cNvGrpSpPr>
            <p:nvPr/>
          </p:nvGrpSpPr>
          <p:grpSpPr bwMode="auto">
            <a:xfrm>
              <a:off x="1476" y="453"/>
              <a:ext cx="4040" cy="2966"/>
              <a:chOff x="210" y="337"/>
              <a:chExt cx="5198" cy="3818"/>
            </a:xfrm>
          </p:grpSpPr>
          <p:sp>
            <p:nvSpPr>
              <p:cNvPr id="8"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ru-RU"/>
              </a:p>
            </p:txBody>
          </p:sp>
          <p:sp>
            <p:nvSpPr>
              <p:cNvPr id="9"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ru-RU"/>
              </a:p>
            </p:txBody>
          </p:sp>
          <p:sp>
            <p:nvSpPr>
              <p:cNvPr id="10"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ru-RU"/>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ru-RU"/>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ru-RU"/>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ru-RU"/>
              </a:p>
            </p:txBody>
          </p:sp>
          <p:sp>
            <p:nvSpPr>
              <p:cNvPr id="14" name="Freeform 127"/>
              <p:cNvSpPr>
                <a:spLocks/>
              </p:cNvSpPr>
              <p:nvPr/>
            </p:nvSpPr>
            <p:spPr bwMode="hidden">
              <a:xfrm>
                <a:off x="3300"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ru-RU"/>
              </a:p>
            </p:txBody>
          </p:sp>
          <p:sp>
            <p:nvSpPr>
              <p:cNvPr id="15" name="Freeform 128"/>
              <p:cNvSpPr>
                <a:spLocks/>
              </p:cNvSpPr>
              <p:nvPr/>
            </p:nvSpPr>
            <p:spPr bwMode="hidden">
              <a:xfrm rot="19660755" flipV="1">
                <a:off x="2547" y="2149"/>
                <a:ext cx="441"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ru-RU"/>
              </a:p>
            </p:txBody>
          </p:sp>
          <p:sp>
            <p:nvSpPr>
              <p:cNvPr id="16" name="Freeform 129"/>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p>
            </p:txBody>
          </p:sp>
          <p:sp>
            <p:nvSpPr>
              <p:cNvPr id="17"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p>
            </p:txBody>
          </p:sp>
          <p:sp>
            <p:nvSpPr>
              <p:cNvPr id="18" name="Freeform 131"/>
              <p:cNvSpPr>
                <a:spLocks/>
              </p:cNvSpPr>
              <p:nvPr/>
            </p:nvSpPr>
            <p:spPr bwMode="hidden">
              <a:xfrm>
                <a:off x="4401" y="2279"/>
                <a:ext cx="1007" cy="160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ru-RU"/>
              </a:p>
            </p:txBody>
          </p:sp>
          <p:sp>
            <p:nvSpPr>
              <p:cNvPr id="19"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p>
            </p:txBody>
          </p:sp>
          <p:sp>
            <p:nvSpPr>
              <p:cNvPr id="20" name="Freeform 133"/>
              <p:cNvSpPr>
                <a:spLocks/>
              </p:cNvSpPr>
              <p:nvPr/>
            </p:nvSpPr>
            <p:spPr bwMode="hidden">
              <a:xfrm>
                <a:off x="3934" y="337"/>
                <a:ext cx="664"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p>
            </p:txBody>
          </p:sp>
          <p:sp>
            <p:nvSpPr>
              <p:cNvPr id="21" name="Freeform 134"/>
              <p:cNvSpPr>
                <a:spLocks/>
              </p:cNvSpPr>
              <p:nvPr/>
            </p:nvSpPr>
            <p:spPr bwMode="hidden">
              <a:xfrm rot="1346631" flipH="1">
                <a:off x="1702" y="1506"/>
                <a:ext cx="440"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ru-RU"/>
              </a:p>
            </p:txBody>
          </p:sp>
        </p:grpSp>
      </p:grpSp>
      <p:sp>
        <p:nvSpPr>
          <p:cNvPr id="120967" name="Rectangle 135"/>
          <p:cNvSpPr>
            <a:spLocks noGrp="1" noChangeArrowheads="1"/>
          </p:cNvSpPr>
          <p:nvPr>
            <p:ph type="ctrTitle" sz="quarter"/>
          </p:nvPr>
        </p:nvSpPr>
        <p:spPr>
          <a:xfrm>
            <a:off x="685800" y="1827213"/>
            <a:ext cx="7772400" cy="1627187"/>
          </a:xfrm>
        </p:spPr>
        <p:txBody>
          <a:bodyPr/>
          <a:lstStyle>
            <a:lvl1pPr>
              <a:defRPr/>
            </a:lvl1pPr>
          </a:lstStyle>
          <a:p>
            <a:r>
              <a:rPr lang="ru-RU"/>
              <a:t>Образец заголовка</a:t>
            </a:r>
          </a:p>
        </p:txBody>
      </p:sp>
      <p:sp>
        <p:nvSpPr>
          <p:cNvPr id="120968"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137" name="Rectangle 137"/>
          <p:cNvSpPr>
            <a:spLocks noGrp="1" noChangeArrowheads="1"/>
          </p:cNvSpPr>
          <p:nvPr>
            <p:ph type="dt" sz="quarter" idx="10"/>
          </p:nvPr>
        </p:nvSpPr>
        <p:spPr/>
        <p:txBody>
          <a:bodyPr/>
          <a:lstStyle>
            <a:lvl1pPr>
              <a:defRPr/>
            </a:lvl1pPr>
          </a:lstStyle>
          <a:p>
            <a:pPr>
              <a:defRPr/>
            </a:pPr>
            <a:fld id="{156291D6-D5C2-420E-9488-3B5267A689E4}" type="datetimeFigureOut">
              <a:rPr lang="ru-RU"/>
              <a:pPr>
                <a:defRPr/>
              </a:pPr>
              <a:t>31.08.2011</a:t>
            </a:fld>
            <a:endParaRPr lang="ru-RU"/>
          </a:p>
        </p:txBody>
      </p:sp>
      <p:sp>
        <p:nvSpPr>
          <p:cNvPr id="138" name="Rectangle 138"/>
          <p:cNvSpPr>
            <a:spLocks noGrp="1" noChangeArrowheads="1"/>
          </p:cNvSpPr>
          <p:nvPr>
            <p:ph type="ftr" sz="quarter" idx="11"/>
          </p:nvPr>
        </p:nvSpPr>
        <p:spPr/>
        <p:txBody>
          <a:bodyPr/>
          <a:lstStyle>
            <a:lvl1pPr>
              <a:defRPr/>
            </a:lvl1pPr>
          </a:lstStyle>
          <a:p>
            <a:pPr>
              <a:defRPr/>
            </a:pPr>
            <a:endParaRPr lang="ru-RU"/>
          </a:p>
        </p:txBody>
      </p:sp>
      <p:sp>
        <p:nvSpPr>
          <p:cNvPr id="139" name="Rectangle 139"/>
          <p:cNvSpPr>
            <a:spLocks noGrp="1" noChangeArrowheads="1"/>
          </p:cNvSpPr>
          <p:nvPr>
            <p:ph type="sldNum" sz="quarter" idx="12"/>
          </p:nvPr>
        </p:nvSpPr>
        <p:spPr/>
        <p:txBody>
          <a:bodyPr/>
          <a:lstStyle>
            <a:lvl1pPr>
              <a:defRPr/>
            </a:lvl1pPr>
          </a:lstStyle>
          <a:p>
            <a:pPr>
              <a:defRPr/>
            </a:pPr>
            <a:fld id="{D8606A20-94F4-412F-AE81-C48B8B475C5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9"/>
          <p:cNvSpPr>
            <a:spLocks noGrp="1" noChangeArrowheads="1"/>
          </p:cNvSpPr>
          <p:nvPr>
            <p:ph type="dt" sz="half" idx="10"/>
          </p:nvPr>
        </p:nvSpPr>
        <p:spPr>
          <a:ln/>
        </p:spPr>
        <p:txBody>
          <a:bodyPr/>
          <a:lstStyle>
            <a:lvl1pPr>
              <a:defRPr/>
            </a:lvl1pPr>
          </a:lstStyle>
          <a:p>
            <a:pPr>
              <a:defRPr/>
            </a:pPr>
            <a:fld id="{8B22236B-3EB7-4A58-814E-9098A7047C05}" type="datetimeFigureOut">
              <a:rPr lang="ru-RU"/>
              <a:pPr>
                <a:defRPr/>
              </a:pPr>
              <a:t>31.08.2011</a:t>
            </a:fld>
            <a:endParaRPr lang="ru-RU"/>
          </a:p>
        </p:txBody>
      </p:sp>
      <p:sp>
        <p:nvSpPr>
          <p:cNvPr id="5" name="Rectangle 140"/>
          <p:cNvSpPr>
            <a:spLocks noGrp="1" noChangeArrowheads="1"/>
          </p:cNvSpPr>
          <p:nvPr>
            <p:ph type="ftr" sz="quarter" idx="11"/>
          </p:nvPr>
        </p:nvSpPr>
        <p:spPr>
          <a:ln/>
        </p:spPr>
        <p:txBody>
          <a:bodyPr/>
          <a:lstStyle>
            <a:lvl1pPr>
              <a:defRPr/>
            </a:lvl1pPr>
          </a:lstStyle>
          <a:p>
            <a:pPr>
              <a:defRPr/>
            </a:pPr>
            <a:endParaRPr lang="ru-RU"/>
          </a:p>
        </p:txBody>
      </p:sp>
      <p:sp>
        <p:nvSpPr>
          <p:cNvPr id="6" name="Rectangle 141"/>
          <p:cNvSpPr>
            <a:spLocks noGrp="1" noChangeArrowheads="1"/>
          </p:cNvSpPr>
          <p:nvPr>
            <p:ph type="sldNum" sz="quarter" idx="12"/>
          </p:nvPr>
        </p:nvSpPr>
        <p:spPr>
          <a:ln/>
        </p:spPr>
        <p:txBody>
          <a:bodyPr/>
          <a:lstStyle>
            <a:lvl1pPr>
              <a:defRPr/>
            </a:lvl1pPr>
          </a:lstStyle>
          <a:p>
            <a:pPr>
              <a:defRPr/>
            </a:pPr>
            <a:fld id="{4AB59383-9006-492B-9321-D6C5D15F35F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301625"/>
            <a:ext cx="1943100" cy="57943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301625"/>
            <a:ext cx="5676900" cy="57943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9"/>
          <p:cNvSpPr>
            <a:spLocks noGrp="1" noChangeArrowheads="1"/>
          </p:cNvSpPr>
          <p:nvPr>
            <p:ph type="dt" sz="half" idx="10"/>
          </p:nvPr>
        </p:nvSpPr>
        <p:spPr>
          <a:ln/>
        </p:spPr>
        <p:txBody>
          <a:bodyPr/>
          <a:lstStyle>
            <a:lvl1pPr>
              <a:defRPr/>
            </a:lvl1pPr>
          </a:lstStyle>
          <a:p>
            <a:pPr>
              <a:defRPr/>
            </a:pPr>
            <a:fld id="{2961B8DC-0B63-4AB8-9153-88B42D67A886}" type="datetimeFigureOut">
              <a:rPr lang="ru-RU"/>
              <a:pPr>
                <a:defRPr/>
              </a:pPr>
              <a:t>31.08.2011</a:t>
            </a:fld>
            <a:endParaRPr lang="ru-RU"/>
          </a:p>
        </p:txBody>
      </p:sp>
      <p:sp>
        <p:nvSpPr>
          <p:cNvPr id="5" name="Rectangle 140"/>
          <p:cNvSpPr>
            <a:spLocks noGrp="1" noChangeArrowheads="1"/>
          </p:cNvSpPr>
          <p:nvPr>
            <p:ph type="ftr" sz="quarter" idx="11"/>
          </p:nvPr>
        </p:nvSpPr>
        <p:spPr>
          <a:ln/>
        </p:spPr>
        <p:txBody>
          <a:bodyPr/>
          <a:lstStyle>
            <a:lvl1pPr>
              <a:defRPr/>
            </a:lvl1pPr>
          </a:lstStyle>
          <a:p>
            <a:pPr>
              <a:defRPr/>
            </a:pPr>
            <a:endParaRPr lang="ru-RU"/>
          </a:p>
        </p:txBody>
      </p:sp>
      <p:sp>
        <p:nvSpPr>
          <p:cNvPr id="6" name="Rectangle 141"/>
          <p:cNvSpPr>
            <a:spLocks noGrp="1" noChangeArrowheads="1"/>
          </p:cNvSpPr>
          <p:nvPr>
            <p:ph type="sldNum" sz="quarter" idx="12"/>
          </p:nvPr>
        </p:nvSpPr>
        <p:spPr>
          <a:ln/>
        </p:spPr>
        <p:txBody>
          <a:bodyPr/>
          <a:lstStyle>
            <a:lvl1pPr>
              <a:defRPr/>
            </a:lvl1pPr>
          </a:lstStyle>
          <a:p>
            <a:pPr>
              <a:defRPr/>
            </a:pPr>
            <a:fld id="{2BC30118-2435-40BC-BD5F-C0BA4D796421}"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85800" y="301625"/>
            <a:ext cx="7772400" cy="579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139"/>
          <p:cNvSpPr>
            <a:spLocks noGrp="1" noChangeArrowheads="1"/>
          </p:cNvSpPr>
          <p:nvPr>
            <p:ph type="dt" sz="half" idx="10"/>
          </p:nvPr>
        </p:nvSpPr>
        <p:spPr>
          <a:ln/>
        </p:spPr>
        <p:txBody>
          <a:bodyPr/>
          <a:lstStyle>
            <a:lvl1pPr>
              <a:defRPr/>
            </a:lvl1pPr>
          </a:lstStyle>
          <a:p>
            <a:pPr>
              <a:defRPr/>
            </a:pPr>
            <a:fld id="{CC7B15E0-0010-49F4-9BB6-44B3D105641E}" type="datetimeFigureOut">
              <a:rPr lang="ru-RU"/>
              <a:pPr>
                <a:defRPr/>
              </a:pPr>
              <a:t>31.08.2011</a:t>
            </a:fld>
            <a:endParaRPr lang="ru-RU"/>
          </a:p>
        </p:txBody>
      </p:sp>
      <p:sp>
        <p:nvSpPr>
          <p:cNvPr id="4" name="Rectangle 140"/>
          <p:cNvSpPr>
            <a:spLocks noGrp="1" noChangeArrowheads="1"/>
          </p:cNvSpPr>
          <p:nvPr>
            <p:ph type="ftr" sz="quarter" idx="11"/>
          </p:nvPr>
        </p:nvSpPr>
        <p:spPr>
          <a:ln/>
        </p:spPr>
        <p:txBody>
          <a:bodyPr/>
          <a:lstStyle>
            <a:lvl1pPr>
              <a:defRPr/>
            </a:lvl1pPr>
          </a:lstStyle>
          <a:p>
            <a:pPr>
              <a:defRPr/>
            </a:pPr>
            <a:endParaRPr lang="ru-RU"/>
          </a:p>
        </p:txBody>
      </p:sp>
      <p:sp>
        <p:nvSpPr>
          <p:cNvPr id="5" name="Rectangle 141"/>
          <p:cNvSpPr>
            <a:spLocks noGrp="1" noChangeArrowheads="1"/>
          </p:cNvSpPr>
          <p:nvPr>
            <p:ph type="sldNum" sz="quarter" idx="12"/>
          </p:nvPr>
        </p:nvSpPr>
        <p:spPr>
          <a:ln/>
        </p:spPr>
        <p:txBody>
          <a:bodyPr/>
          <a:lstStyle>
            <a:lvl1pPr>
              <a:defRPr/>
            </a:lvl1pPr>
          </a:lstStyle>
          <a:p>
            <a:pPr>
              <a:defRPr/>
            </a:pPr>
            <a:fld id="{7617FBCD-0AFB-439D-BD40-1C528C35F8CB}"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ru-RU"/>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ru-RU"/>
              <a:t>Образец заголовка</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3" name="Rectangle 13"/>
          <p:cNvSpPr>
            <a:spLocks noGrp="1" noChangeArrowheads="1"/>
          </p:cNvSpPr>
          <p:nvPr>
            <p:ph type="dt" sz="quarter" idx="10"/>
          </p:nvPr>
        </p:nvSpPr>
        <p:spPr/>
        <p:txBody>
          <a:bodyPr/>
          <a:lstStyle>
            <a:lvl1pPr>
              <a:defRPr/>
            </a:lvl1pPr>
          </a:lstStyle>
          <a:p>
            <a:pPr>
              <a:defRPr/>
            </a:pPr>
            <a:endParaRPr lang="ru-RU"/>
          </a:p>
        </p:txBody>
      </p:sp>
      <p:sp>
        <p:nvSpPr>
          <p:cNvPr id="14" name="Rectangle 14"/>
          <p:cNvSpPr>
            <a:spLocks noGrp="1" noChangeArrowheads="1"/>
          </p:cNvSpPr>
          <p:nvPr>
            <p:ph type="ftr" sz="quarter" idx="11"/>
          </p:nvPr>
        </p:nvSpPr>
        <p:spPr/>
        <p:txBody>
          <a:bodyPr/>
          <a:lstStyle>
            <a:lvl1pPr>
              <a:defRPr/>
            </a:lvl1pPr>
          </a:lstStyle>
          <a:p>
            <a:pPr>
              <a:defRPr/>
            </a:pPr>
            <a:endParaRPr lang="ru-RU"/>
          </a:p>
        </p:txBody>
      </p:sp>
      <p:sp>
        <p:nvSpPr>
          <p:cNvPr id="15" name="Rectangle 15"/>
          <p:cNvSpPr>
            <a:spLocks noGrp="1" noChangeArrowheads="1"/>
          </p:cNvSpPr>
          <p:nvPr>
            <p:ph type="sldNum" sz="quarter" idx="12"/>
          </p:nvPr>
        </p:nvSpPr>
        <p:spPr/>
        <p:txBody>
          <a:bodyPr/>
          <a:lstStyle>
            <a:lvl1pPr>
              <a:defRPr/>
            </a:lvl1pPr>
          </a:lstStyle>
          <a:p>
            <a:pPr>
              <a:defRPr/>
            </a:pPr>
            <a:fld id="{DAA8FF95-B1CB-4465-B9D6-433DB357AE5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9"/>
          <p:cNvSpPr>
            <a:spLocks noGrp="1" noChangeArrowheads="1"/>
          </p:cNvSpPr>
          <p:nvPr>
            <p:ph type="dt" sz="half" idx="10"/>
          </p:nvPr>
        </p:nvSpPr>
        <p:spPr>
          <a:ln/>
        </p:spPr>
        <p:txBody>
          <a:bodyPr/>
          <a:lstStyle>
            <a:lvl1pPr>
              <a:defRPr/>
            </a:lvl1pPr>
          </a:lstStyle>
          <a:p>
            <a:pPr>
              <a:defRPr/>
            </a:pPr>
            <a:fld id="{BBF7E66D-4167-4F16-8906-9800C033C31D}" type="datetimeFigureOut">
              <a:rPr lang="ru-RU"/>
              <a:pPr>
                <a:defRPr/>
              </a:pPr>
              <a:t>31.08.2011</a:t>
            </a:fld>
            <a:endParaRPr lang="ru-RU"/>
          </a:p>
        </p:txBody>
      </p:sp>
      <p:sp>
        <p:nvSpPr>
          <p:cNvPr id="5" name="Rectangle 140"/>
          <p:cNvSpPr>
            <a:spLocks noGrp="1" noChangeArrowheads="1"/>
          </p:cNvSpPr>
          <p:nvPr>
            <p:ph type="ftr" sz="quarter" idx="11"/>
          </p:nvPr>
        </p:nvSpPr>
        <p:spPr>
          <a:ln/>
        </p:spPr>
        <p:txBody>
          <a:bodyPr/>
          <a:lstStyle>
            <a:lvl1pPr>
              <a:defRPr/>
            </a:lvl1pPr>
          </a:lstStyle>
          <a:p>
            <a:pPr>
              <a:defRPr/>
            </a:pPr>
            <a:endParaRPr lang="ru-RU"/>
          </a:p>
        </p:txBody>
      </p:sp>
      <p:sp>
        <p:nvSpPr>
          <p:cNvPr id="6" name="Rectangle 141"/>
          <p:cNvSpPr>
            <a:spLocks noGrp="1" noChangeArrowheads="1"/>
          </p:cNvSpPr>
          <p:nvPr>
            <p:ph type="sldNum" sz="quarter" idx="12"/>
          </p:nvPr>
        </p:nvSpPr>
        <p:spPr>
          <a:ln/>
        </p:spPr>
        <p:txBody>
          <a:bodyPr/>
          <a:lstStyle>
            <a:lvl1pPr>
              <a:defRPr/>
            </a:lvl1pPr>
          </a:lstStyle>
          <a:p>
            <a:pPr>
              <a:defRPr/>
            </a:pPr>
            <a:fld id="{EFEF5F1B-89DE-4A03-BA1A-EC579515757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9"/>
          <p:cNvSpPr>
            <a:spLocks noGrp="1" noChangeArrowheads="1"/>
          </p:cNvSpPr>
          <p:nvPr>
            <p:ph type="dt" sz="half" idx="10"/>
          </p:nvPr>
        </p:nvSpPr>
        <p:spPr>
          <a:ln/>
        </p:spPr>
        <p:txBody>
          <a:bodyPr/>
          <a:lstStyle>
            <a:lvl1pPr>
              <a:defRPr/>
            </a:lvl1pPr>
          </a:lstStyle>
          <a:p>
            <a:pPr>
              <a:defRPr/>
            </a:pPr>
            <a:fld id="{44362C96-0648-4DCF-B7CC-78C7214175C3}" type="datetimeFigureOut">
              <a:rPr lang="ru-RU"/>
              <a:pPr>
                <a:defRPr/>
              </a:pPr>
              <a:t>31.08.2011</a:t>
            </a:fld>
            <a:endParaRPr lang="ru-RU"/>
          </a:p>
        </p:txBody>
      </p:sp>
      <p:sp>
        <p:nvSpPr>
          <p:cNvPr id="5" name="Rectangle 140"/>
          <p:cNvSpPr>
            <a:spLocks noGrp="1" noChangeArrowheads="1"/>
          </p:cNvSpPr>
          <p:nvPr>
            <p:ph type="ftr" sz="quarter" idx="11"/>
          </p:nvPr>
        </p:nvSpPr>
        <p:spPr>
          <a:ln/>
        </p:spPr>
        <p:txBody>
          <a:bodyPr/>
          <a:lstStyle>
            <a:lvl1pPr>
              <a:defRPr/>
            </a:lvl1pPr>
          </a:lstStyle>
          <a:p>
            <a:pPr>
              <a:defRPr/>
            </a:pPr>
            <a:endParaRPr lang="ru-RU"/>
          </a:p>
        </p:txBody>
      </p:sp>
      <p:sp>
        <p:nvSpPr>
          <p:cNvPr id="6" name="Rectangle 141"/>
          <p:cNvSpPr>
            <a:spLocks noGrp="1" noChangeArrowheads="1"/>
          </p:cNvSpPr>
          <p:nvPr>
            <p:ph type="sldNum" sz="quarter" idx="12"/>
          </p:nvPr>
        </p:nvSpPr>
        <p:spPr>
          <a:ln/>
        </p:spPr>
        <p:txBody>
          <a:bodyPr/>
          <a:lstStyle>
            <a:lvl1pPr>
              <a:defRPr/>
            </a:lvl1pPr>
          </a:lstStyle>
          <a:p>
            <a:pPr>
              <a:defRPr/>
            </a:pPr>
            <a:fld id="{A5827507-DCBA-4690-B8BF-CAACA697EFE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9"/>
          <p:cNvSpPr>
            <a:spLocks noGrp="1" noChangeArrowheads="1"/>
          </p:cNvSpPr>
          <p:nvPr>
            <p:ph type="dt" sz="half" idx="10"/>
          </p:nvPr>
        </p:nvSpPr>
        <p:spPr>
          <a:ln/>
        </p:spPr>
        <p:txBody>
          <a:bodyPr/>
          <a:lstStyle>
            <a:lvl1pPr>
              <a:defRPr/>
            </a:lvl1pPr>
          </a:lstStyle>
          <a:p>
            <a:pPr>
              <a:defRPr/>
            </a:pPr>
            <a:fld id="{3D377B9D-FD94-4256-B159-64A9A5B1DC50}" type="datetimeFigureOut">
              <a:rPr lang="ru-RU"/>
              <a:pPr>
                <a:defRPr/>
              </a:pPr>
              <a:t>31.08.2011</a:t>
            </a:fld>
            <a:endParaRPr lang="ru-RU"/>
          </a:p>
        </p:txBody>
      </p:sp>
      <p:sp>
        <p:nvSpPr>
          <p:cNvPr id="6" name="Rectangle 140"/>
          <p:cNvSpPr>
            <a:spLocks noGrp="1" noChangeArrowheads="1"/>
          </p:cNvSpPr>
          <p:nvPr>
            <p:ph type="ftr" sz="quarter" idx="11"/>
          </p:nvPr>
        </p:nvSpPr>
        <p:spPr>
          <a:ln/>
        </p:spPr>
        <p:txBody>
          <a:bodyPr/>
          <a:lstStyle>
            <a:lvl1pPr>
              <a:defRPr/>
            </a:lvl1pPr>
          </a:lstStyle>
          <a:p>
            <a:pPr>
              <a:defRPr/>
            </a:pPr>
            <a:endParaRPr lang="ru-RU"/>
          </a:p>
        </p:txBody>
      </p:sp>
      <p:sp>
        <p:nvSpPr>
          <p:cNvPr id="7" name="Rectangle 141"/>
          <p:cNvSpPr>
            <a:spLocks noGrp="1" noChangeArrowheads="1"/>
          </p:cNvSpPr>
          <p:nvPr>
            <p:ph type="sldNum" sz="quarter" idx="12"/>
          </p:nvPr>
        </p:nvSpPr>
        <p:spPr>
          <a:ln/>
        </p:spPr>
        <p:txBody>
          <a:bodyPr/>
          <a:lstStyle>
            <a:lvl1pPr>
              <a:defRPr/>
            </a:lvl1pPr>
          </a:lstStyle>
          <a:p>
            <a:pPr>
              <a:defRPr/>
            </a:pPr>
            <a:fld id="{B2429CD2-D3E6-42BB-8E5E-CAD440CDE78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9"/>
          <p:cNvSpPr>
            <a:spLocks noGrp="1" noChangeArrowheads="1"/>
          </p:cNvSpPr>
          <p:nvPr>
            <p:ph type="dt" sz="half" idx="10"/>
          </p:nvPr>
        </p:nvSpPr>
        <p:spPr>
          <a:ln/>
        </p:spPr>
        <p:txBody>
          <a:bodyPr/>
          <a:lstStyle>
            <a:lvl1pPr>
              <a:defRPr/>
            </a:lvl1pPr>
          </a:lstStyle>
          <a:p>
            <a:pPr>
              <a:defRPr/>
            </a:pPr>
            <a:fld id="{BE037B00-E138-4592-BA80-BB3C73D51E87}" type="datetimeFigureOut">
              <a:rPr lang="ru-RU"/>
              <a:pPr>
                <a:defRPr/>
              </a:pPr>
              <a:t>31.08.2011</a:t>
            </a:fld>
            <a:endParaRPr lang="ru-RU"/>
          </a:p>
        </p:txBody>
      </p:sp>
      <p:sp>
        <p:nvSpPr>
          <p:cNvPr id="8" name="Rectangle 140"/>
          <p:cNvSpPr>
            <a:spLocks noGrp="1" noChangeArrowheads="1"/>
          </p:cNvSpPr>
          <p:nvPr>
            <p:ph type="ftr" sz="quarter" idx="11"/>
          </p:nvPr>
        </p:nvSpPr>
        <p:spPr>
          <a:ln/>
        </p:spPr>
        <p:txBody>
          <a:bodyPr/>
          <a:lstStyle>
            <a:lvl1pPr>
              <a:defRPr/>
            </a:lvl1pPr>
          </a:lstStyle>
          <a:p>
            <a:pPr>
              <a:defRPr/>
            </a:pPr>
            <a:endParaRPr lang="ru-RU"/>
          </a:p>
        </p:txBody>
      </p:sp>
      <p:sp>
        <p:nvSpPr>
          <p:cNvPr id="9" name="Rectangle 141"/>
          <p:cNvSpPr>
            <a:spLocks noGrp="1" noChangeArrowheads="1"/>
          </p:cNvSpPr>
          <p:nvPr>
            <p:ph type="sldNum" sz="quarter" idx="12"/>
          </p:nvPr>
        </p:nvSpPr>
        <p:spPr>
          <a:ln/>
        </p:spPr>
        <p:txBody>
          <a:bodyPr/>
          <a:lstStyle>
            <a:lvl1pPr>
              <a:defRPr/>
            </a:lvl1pPr>
          </a:lstStyle>
          <a:p>
            <a:pPr>
              <a:defRPr/>
            </a:pPr>
            <a:fld id="{E4A3E454-A097-4FDC-9CFE-627CBAC1143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9"/>
          <p:cNvSpPr>
            <a:spLocks noGrp="1" noChangeArrowheads="1"/>
          </p:cNvSpPr>
          <p:nvPr>
            <p:ph type="dt" sz="half" idx="10"/>
          </p:nvPr>
        </p:nvSpPr>
        <p:spPr>
          <a:ln/>
        </p:spPr>
        <p:txBody>
          <a:bodyPr/>
          <a:lstStyle>
            <a:lvl1pPr>
              <a:defRPr/>
            </a:lvl1pPr>
          </a:lstStyle>
          <a:p>
            <a:pPr>
              <a:defRPr/>
            </a:pPr>
            <a:fld id="{C90FADC4-0260-43A8-9879-1605D355BE9E}" type="datetimeFigureOut">
              <a:rPr lang="ru-RU"/>
              <a:pPr>
                <a:defRPr/>
              </a:pPr>
              <a:t>31.08.2011</a:t>
            </a:fld>
            <a:endParaRPr lang="ru-RU"/>
          </a:p>
        </p:txBody>
      </p:sp>
      <p:sp>
        <p:nvSpPr>
          <p:cNvPr id="4" name="Rectangle 140"/>
          <p:cNvSpPr>
            <a:spLocks noGrp="1" noChangeArrowheads="1"/>
          </p:cNvSpPr>
          <p:nvPr>
            <p:ph type="ftr" sz="quarter" idx="11"/>
          </p:nvPr>
        </p:nvSpPr>
        <p:spPr>
          <a:ln/>
        </p:spPr>
        <p:txBody>
          <a:bodyPr/>
          <a:lstStyle>
            <a:lvl1pPr>
              <a:defRPr/>
            </a:lvl1pPr>
          </a:lstStyle>
          <a:p>
            <a:pPr>
              <a:defRPr/>
            </a:pPr>
            <a:endParaRPr lang="ru-RU"/>
          </a:p>
        </p:txBody>
      </p:sp>
      <p:sp>
        <p:nvSpPr>
          <p:cNvPr id="5" name="Rectangle 141"/>
          <p:cNvSpPr>
            <a:spLocks noGrp="1" noChangeArrowheads="1"/>
          </p:cNvSpPr>
          <p:nvPr>
            <p:ph type="sldNum" sz="quarter" idx="12"/>
          </p:nvPr>
        </p:nvSpPr>
        <p:spPr>
          <a:ln/>
        </p:spPr>
        <p:txBody>
          <a:bodyPr/>
          <a:lstStyle>
            <a:lvl1pPr>
              <a:defRPr/>
            </a:lvl1pPr>
          </a:lstStyle>
          <a:p>
            <a:pPr>
              <a:defRPr/>
            </a:pPr>
            <a:fld id="{4B4BD916-163D-4630-BBFA-6210FD57526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fld id="{5F4A5A18-8A15-460C-AD50-DB501E3E7D63}" type="datetimeFigureOut">
              <a:rPr lang="ru-RU"/>
              <a:pPr>
                <a:defRPr/>
              </a:pPr>
              <a:t>31.08.2011</a:t>
            </a:fld>
            <a:endParaRPr lang="ru-RU"/>
          </a:p>
        </p:txBody>
      </p:sp>
      <p:sp>
        <p:nvSpPr>
          <p:cNvPr id="3" name="Rectangle 140"/>
          <p:cNvSpPr>
            <a:spLocks noGrp="1" noChangeArrowheads="1"/>
          </p:cNvSpPr>
          <p:nvPr>
            <p:ph type="ftr" sz="quarter" idx="11"/>
          </p:nvPr>
        </p:nvSpPr>
        <p:spPr>
          <a:ln/>
        </p:spPr>
        <p:txBody>
          <a:bodyPr/>
          <a:lstStyle>
            <a:lvl1pPr>
              <a:defRPr/>
            </a:lvl1pPr>
          </a:lstStyle>
          <a:p>
            <a:pPr>
              <a:defRPr/>
            </a:pPr>
            <a:endParaRPr lang="ru-RU"/>
          </a:p>
        </p:txBody>
      </p:sp>
      <p:sp>
        <p:nvSpPr>
          <p:cNvPr id="4" name="Rectangle 141"/>
          <p:cNvSpPr>
            <a:spLocks noGrp="1" noChangeArrowheads="1"/>
          </p:cNvSpPr>
          <p:nvPr>
            <p:ph type="sldNum" sz="quarter" idx="12"/>
          </p:nvPr>
        </p:nvSpPr>
        <p:spPr>
          <a:ln/>
        </p:spPr>
        <p:txBody>
          <a:bodyPr/>
          <a:lstStyle>
            <a:lvl1pPr>
              <a:defRPr/>
            </a:lvl1pPr>
          </a:lstStyle>
          <a:p>
            <a:pPr>
              <a:defRPr/>
            </a:pPr>
            <a:fld id="{A352EB0E-6986-4201-976C-D9E584EE80E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9"/>
          <p:cNvSpPr>
            <a:spLocks noGrp="1" noChangeArrowheads="1"/>
          </p:cNvSpPr>
          <p:nvPr>
            <p:ph type="dt" sz="half" idx="10"/>
          </p:nvPr>
        </p:nvSpPr>
        <p:spPr>
          <a:ln/>
        </p:spPr>
        <p:txBody>
          <a:bodyPr/>
          <a:lstStyle>
            <a:lvl1pPr>
              <a:defRPr/>
            </a:lvl1pPr>
          </a:lstStyle>
          <a:p>
            <a:pPr>
              <a:defRPr/>
            </a:pPr>
            <a:fld id="{90A9A171-6102-40AB-B4C4-6FC7455201A1}" type="datetimeFigureOut">
              <a:rPr lang="ru-RU"/>
              <a:pPr>
                <a:defRPr/>
              </a:pPr>
              <a:t>31.08.2011</a:t>
            </a:fld>
            <a:endParaRPr lang="ru-RU"/>
          </a:p>
        </p:txBody>
      </p:sp>
      <p:sp>
        <p:nvSpPr>
          <p:cNvPr id="6" name="Rectangle 140"/>
          <p:cNvSpPr>
            <a:spLocks noGrp="1" noChangeArrowheads="1"/>
          </p:cNvSpPr>
          <p:nvPr>
            <p:ph type="ftr" sz="quarter" idx="11"/>
          </p:nvPr>
        </p:nvSpPr>
        <p:spPr>
          <a:ln/>
        </p:spPr>
        <p:txBody>
          <a:bodyPr/>
          <a:lstStyle>
            <a:lvl1pPr>
              <a:defRPr/>
            </a:lvl1pPr>
          </a:lstStyle>
          <a:p>
            <a:pPr>
              <a:defRPr/>
            </a:pPr>
            <a:endParaRPr lang="ru-RU"/>
          </a:p>
        </p:txBody>
      </p:sp>
      <p:sp>
        <p:nvSpPr>
          <p:cNvPr id="7" name="Rectangle 141"/>
          <p:cNvSpPr>
            <a:spLocks noGrp="1" noChangeArrowheads="1"/>
          </p:cNvSpPr>
          <p:nvPr>
            <p:ph type="sldNum" sz="quarter" idx="12"/>
          </p:nvPr>
        </p:nvSpPr>
        <p:spPr>
          <a:ln/>
        </p:spPr>
        <p:txBody>
          <a:bodyPr/>
          <a:lstStyle>
            <a:lvl1pPr>
              <a:defRPr/>
            </a:lvl1pPr>
          </a:lstStyle>
          <a:p>
            <a:pPr>
              <a:defRPr/>
            </a:pPr>
            <a:fld id="{D6E2292A-8B53-4731-85C6-A557CFFCE5E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9"/>
          <p:cNvSpPr>
            <a:spLocks noGrp="1" noChangeArrowheads="1"/>
          </p:cNvSpPr>
          <p:nvPr>
            <p:ph type="dt" sz="half" idx="10"/>
          </p:nvPr>
        </p:nvSpPr>
        <p:spPr>
          <a:ln/>
        </p:spPr>
        <p:txBody>
          <a:bodyPr/>
          <a:lstStyle>
            <a:lvl1pPr>
              <a:defRPr/>
            </a:lvl1pPr>
          </a:lstStyle>
          <a:p>
            <a:pPr>
              <a:defRPr/>
            </a:pPr>
            <a:fld id="{CEA8818D-B2FF-499B-89DD-1E7F241666E8}" type="datetimeFigureOut">
              <a:rPr lang="ru-RU"/>
              <a:pPr>
                <a:defRPr/>
              </a:pPr>
              <a:t>31.08.2011</a:t>
            </a:fld>
            <a:endParaRPr lang="ru-RU"/>
          </a:p>
        </p:txBody>
      </p:sp>
      <p:sp>
        <p:nvSpPr>
          <p:cNvPr id="6" name="Rectangle 140"/>
          <p:cNvSpPr>
            <a:spLocks noGrp="1" noChangeArrowheads="1"/>
          </p:cNvSpPr>
          <p:nvPr>
            <p:ph type="ftr" sz="quarter" idx="11"/>
          </p:nvPr>
        </p:nvSpPr>
        <p:spPr>
          <a:ln/>
        </p:spPr>
        <p:txBody>
          <a:bodyPr/>
          <a:lstStyle>
            <a:lvl1pPr>
              <a:defRPr/>
            </a:lvl1pPr>
          </a:lstStyle>
          <a:p>
            <a:pPr>
              <a:defRPr/>
            </a:pPr>
            <a:endParaRPr lang="ru-RU"/>
          </a:p>
        </p:txBody>
      </p:sp>
      <p:sp>
        <p:nvSpPr>
          <p:cNvPr id="7" name="Rectangle 141"/>
          <p:cNvSpPr>
            <a:spLocks noGrp="1" noChangeArrowheads="1"/>
          </p:cNvSpPr>
          <p:nvPr>
            <p:ph type="sldNum" sz="quarter" idx="12"/>
          </p:nvPr>
        </p:nvSpPr>
        <p:spPr>
          <a:ln/>
        </p:spPr>
        <p:txBody>
          <a:bodyPr/>
          <a:lstStyle>
            <a:lvl1pPr>
              <a:defRPr/>
            </a:lvl1pPr>
          </a:lstStyle>
          <a:p>
            <a:pPr>
              <a:defRPr/>
            </a:pPr>
            <a:fld id="{AE197C76-D17E-4079-AB7A-3C6055ED808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6303963" y="0"/>
            <a:ext cx="2840037" cy="3254375"/>
            <a:chOff x="3115" y="0"/>
            <a:chExt cx="2170" cy="2486"/>
          </a:xfrm>
        </p:grpSpPr>
        <p:grpSp>
          <p:nvGrpSpPr>
            <p:cNvPr id="5128" name="Group 3"/>
            <p:cNvGrpSpPr>
              <a:grpSpLocks/>
            </p:cNvGrpSpPr>
            <p:nvPr/>
          </p:nvGrpSpPr>
          <p:grpSpPr bwMode="auto">
            <a:xfrm>
              <a:off x="4080" y="1910"/>
              <a:ext cx="768" cy="576"/>
              <a:chOff x="0" y="0"/>
              <a:chExt cx="768" cy="576"/>
            </a:xfrm>
          </p:grpSpPr>
          <p:sp>
            <p:nvSpPr>
              <p:cNvPr id="119812" name="Oval 4"/>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ru-RU"/>
              </a:p>
            </p:txBody>
          </p:sp>
          <p:sp>
            <p:nvSpPr>
              <p:cNvPr id="119813" name="Oval 5"/>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ru-RU"/>
              </a:p>
            </p:txBody>
          </p:sp>
        </p:grpSp>
        <p:grpSp>
          <p:nvGrpSpPr>
            <p:cNvPr id="5129" name="Group 6"/>
            <p:cNvGrpSpPr>
              <a:grpSpLocks/>
            </p:cNvGrpSpPr>
            <p:nvPr/>
          </p:nvGrpSpPr>
          <p:grpSpPr bwMode="auto">
            <a:xfrm>
              <a:off x="4257" y="1103"/>
              <a:ext cx="768" cy="576"/>
              <a:chOff x="0" y="0"/>
              <a:chExt cx="768" cy="576"/>
            </a:xfrm>
          </p:grpSpPr>
          <p:sp>
            <p:nvSpPr>
              <p:cNvPr id="119815" name="Oval 7"/>
              <p:cNvSpPr>
                <a:spLocks noChangeArrowheads="1"/>
              </p:cNvSpPr>
              <p:nvPr/>
            </p:nvSpPr>
            <p:spPr bwMode="hidden">
              <a:xfrm>
                <a:off x="-2" y="2"/>
                <a:ext cx="770"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ru-RU"/>
              </a:p>
            </p:txBody>
          </p:sp>
          <p:sp>
            <p:nvSpPr>
              <p:cNvPr id="119816" name="Oval 8"/>
              <p:cNvSpPr>
                <a:spLocks noChangeArrowheads="1"/>
              </p:cNvSpPr>
              <p:nvPr/>
            </p:nvSpPr>
            <p:spPr bwMode="hidden">
              <a:xfrm>
                <a:off x="276" y="254"/>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ru-RU"/>
              </a:p>
            </p:txBody>
          </p:sp>
        </p:grpSp>
        <p:grpSp>
          <p:nvGrpSpPr>
            <p:cNvPr id="5130" name="Group 9"/>
            <p:cNvGrpSpPr>
              <a:grpSpLocks/>
            </p:cNvGrpSpPr>
            <p:nvPr/>
          </p:nvGrpSpPr>
          <p:grpSpPr bwMode="auto">
            <a:xfrm>
              <a:off x="3134" y="0"/>
              <a:ext cx="768" cy="576"/>
              <a:chOff x="0" y="0"/>
              <a:chExt cx="768" cy="576"/>
            </a:xfrm>
          </p:grpSpPr>
          <p:sp>
            <p:nvSpPr>
              <p:cNvPr id="119818"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ru-RU"/>
              </a:p>
            </p:txBody>
          </p:sp>
          <p:sp>
            <p:nvSpPr>
              <p:cNvPr id="119819" name="Oval 11"/>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ru-RU"/>
              </a:p>
            </p:txBody>
          </p:sp>
        </p:grpSp>
        <p:grpSp>
          <p:nvGrpSpPr>
            <p:cNvPr id="5131" name="Group 12"/>
            <p:cNvGrpSpPr>
              <a:grpSpLocks/>
            </p:cNvGrpSpPr>
            <p:nvPr/>
          </p:nvGrpSpPr>
          <p:grpSpPr bwMode="auto">
            <a:xfrm>
              <a:off x="3115" y="0"/>
              <a:ext cx="2170" cy="1702"/>
              <a:chOff x="3115" y="0"/>
              <a:chExt cx="2170" cy="1702"/>
            </a:xfrm>
          </p:grpSpPr>
          <p:grpSp>
            <p:nvGrpSpPr>
              <p:cNvPr id="5132" name="Group 13"/>
              <p:cNvGrpSpPr>
                <a:grpSpLocks/>
              </p:cNvGrpSpPr>
              <p:nvPr/>
            </p:nvGrpSpPr>
            <p:grpSpPr bwMode="auto">
              <a:xfrm>
                <a:off x="3640" y="308"/>
                <a:ext cx="1145" cy="844"/>
                <a:chOff x="1265" y="814"/>
                <a:chExt cx="2919" cy="2151"/>
              </a:xfrm>
            </p:grpSpPr>
            <p:sp>
              <p:nvSpPr>
                <p:cNvPr id="119822"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ru-RU"/>
                </a:p>
              </p:txBody>
            </p:sp>
            <p:sp>
              <p:nvSpPr>
                <p:cNvPr id="119823"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ru-RU"/>
                </a:p>
              </p:txBody>
            </p:sp>
          </p:grpSp>
          <p:grpSp>
            <p:nvGrpSpPr>
              <p:cNvPr id="5133" name="Group 16"/>
              <p:cNvGrpSpPr>
                <a:grpSpLocks/>
              </p:cNvGrpSpPr>
              <p:nvPr/>
            </p:nvGrpSpPr>
            <p:grpSpPr bwMode="auto">
              <a:xfrm>
                <a:off x="3115" y="0"/>
                <a:ext cx="2145" cy="1702"/>
                <a:chOff x="3115" y="0"/>
                <a:chExt cx="2145" cy="1702"/>
              </a:xfrm>
            </p:grpSpPr>
            <p:grpSp>
              <p:nvGrpSpPr>
                <p:cNvPr id="5156" name="Group 17"/>
                <p:cNvGrpSpPr>
                  <a:grpSpLocks/>
                </p:cNvGrpSpPr>
                <p:nvPr/>
              </p:nvGrpSpPr>
              <p:grpSpPr bwMode="auto">
                <a:xfrm>
                  <a:off x="4505" y="589"/>
                  <a:ext cx="493" cy="912"/>
                  <a:chOff x="3471" y="1530"/>
                  <a:chExt cx="1258" cy="2327"/>
                </a:xfrm>
              </p:grpSpPr>
              <p:sp>
                <p:nvSpPr>
                  <p:cNvPr id="119826" name="Freeform 18"/>
                  <p:cNvSpPr>
                    <a:spLocks/>
                  </p:cNvSpPr>
                  <p:nvPr/>
                </p:nvSpPr>
                <p:spPr bwMode="hidden">
                  <a:xfrm rot="2711884">
                    <a:off x="2769" y="2236"/>
                    <a:ext cx="1717"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p>
                </p:txBody>
              </p:sp>
              <p:sp>
                <p:nvSpPr>
                  <p:cNvPr id="119827" name="Freeform 19"/>
                  <p:cNvSpPr>
                    <a:spLocks/>
                  </p:cNvSpPr>
                  <p:nvPr/>
                </p:nvSpPr>
                <p:spPr bwMode="hidden">
                  <a:xfrm rot="2711884">
                    <a:off x="4022" y="3146"/>
                    <a:ext cx="922"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5157" name="Group 20"/>
                <p:cNvGrpSpPr>
                  <a:grpSpLocks/>
                </p:cNvGrpSpPr>
                <p:nvPr/>
              </p:nvGrpSpPr>
              <p:grpSpPr bwMode="auto">
                <a:xfrm>
                  <a:off x="4267" y="781"/>
                  <a:ext cx="966" cy="522"/>
                  <a:chOff x="2864" y="2019"/>
                  <a:chExt cx="2463" cy="1332"/>
                </a:xfrm>
              </p:grpSpPr>
              <p:sp>
                <p:nvSpPr>
                  <p:cNvPr id="119829" name="Freeform 21"/>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30" name="Freeform 22"/>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5158" name="Group 23"/>
                <p:cNvGrpSpPr>
                  <a:grpSpLocks/>
                </p:cNvGrpSpPr>
                <p:nvPr/>
              </p:nvGrpSpPr>
              <p:grpSpPr bwMode="auto">
                <a:xfrm>
                  <a:off x="4280" y="707"/>
                  <a:ext cx="971" cy="417"/>
                  <a:chOff x="2897" y="1832"/>
                  <a:chExt cx="2477" cy="1064"/>
                </a:xfrm>
              </p:grpSpPr>
              <p:sp>
                <p:nvSpPr>
                  <p:cNvPr id="119832" name="Freeform 24"/>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33" name="Freeform 25"/>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5159" name="Group 26"/>
                <p:cNvGrpSpPr>
                  <a:grpSpLocks/>
                </p:cNvGrpSpPr>
                <p:nvPr/>
              </p:nvGrpSpPr>
              <p:grpSpPr bwMode="auto">
                <a:xfrm>
                  <a:off x="4291" y="630"/>
                  <a:ext cx="969" cy="364"/>
                  <a:chOff x="2924" y="1636"/>
                  <a:chExt cx="2472" cy="927"/>
                </a:xfrm>
              </p:grpSpPr>
              <p:sp>
                <p:nvSpPr>
                  <p:cNvPr id="119835" name="Freeform 27"/>
                  <p:cNvSpPr>
                    <a:spLocks/>
                  </p:cNvSpPr>
                  <p:nvPr/>
                </p:nvSpPr>
                <p:spPr bwMode="hidden">
                  <a:xfrm rot="1080363">
                    <a:off x="2919" y="1631"/>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36" name="Freeform 28"/>
                  <p:cNvSpPr>
                    <a:spLocks/>
                  </p:cNvSpPr>
                  <p:nvPr/>
                </p:nvSpPr>
                <p:spPr bwMode="hidden">
                  <a:xfrm rot="1080363">
                    <a:off x="4491" y="2033"/>
                    <a:ext cx="900" cy="52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5160" name="Group 29"/>
                <p:cNvGrpSpPr>
                  <a:grpSpLocks/>
                </p:cNvGrpSpPr>
                <p:nvPr/>
              </p:nvGrpSpPr>
              <p:grpSpPr bwMode="auto">
                <a:xfrm>
                  <a:off x="4304" y="543"/>
                  <a:ext cx="918" cy="258"/>
                  <a:chOff x="2958" y="1414"/>
                  <a:chExt cx="2342" cy="657"/>
                </a:xfrm>
              </p:grpSpPr>
              <p:sp>
                <p:nvSpPr>
                  <p:cNvPr id="119838" name="Freeform 30"/>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39" name="Freeform 31"/>
                  <p:cNvSpPr>
                    <a:spLocks/>
                  </p:cNvSpPr>
                  <p:nvPr/>
                </p:nvSpPr>
                <p:spPr bwMode="hidden">
                  <a:xfrm rot="463793">
                    <a:off x="4470" y="1581"/>
                    <a:ext cx="829" cy="4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5161" name="Group 32"/>
                <p:cNvGrpSpPr>
                  <a:grpSpLocks/>
                </p:cNvGrpSpPr>
                <p:nvPr/>
              </p:nvGrpSpPr>
              <p:grpSpPr bwMode="auto">
                <a:xfrm>
                  <a:off x="4314" y="487"/>
                  <a:ext cx="843" cy="134"/>
                  <a:chOff x="2983" y="1269"/>
                  <a:chExt cx="2150" cy="343"/>
                </a:xfrm>
              </p:grpSpPr>
              <p:sp>
                <p:nvSpPr>
                  <p:cNvPr id="119841" name="Freeform 33"/>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42" name="Freeform 34"/>
                  <p:cNvSpPr>
                    <a:spLocks/>
                  </p:cNvSpPr>
                  <p:nvPr/>
                </p:nvSpPr>
                <p:spPr bwMode="hidden">
                  <a:xfrm rot="-84182">
                    <a:off x="4377" y="1264"/>
                    <a:ext cx="755" cy="34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5162" name="Group 35"/>
                <p:cNvGrpSpPr>
                  <a:grpSpLocks/>
                </p:cNvGrpSpPr>
                <p:nvPr/>
              </p:nvGrpSpPr>
              <p:grpSpPr bwMode="auto">
                <a:xfrm>
                  <a:off x="4296" y="349"/>
                  <a:ext cx="737" cy="167"/>
                  <a:chOff x="2938" y="917"/>
                  <a:chExt cx="1879" cy="427"/>
                </a:xfrm>
              </p:grpSpPr>
              <p:sp>
                <p:nvSpPr>
                  <p:cNvPr id="119844" name="Freeform 36"/>
                  <p:cNvSpPr>
                    <a:spLocks/>
                  </p:cNvSpPr>
                  <p:nvPr/>
                </p:nvSpPr>
                <p:spPr bwMode="hidden">
                  <a:xfrm rot="-802576">
                    <a:off x="2933" y="1128"/>
                    <a:ext cx="1237" cy="2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45" name="Freeform 37"/>
                  <p:cNvSpPr>
                    <a:spLocks/>
                  </p:cNvSpPr>
                  <p:nvPr/>
                </p:nvSpPr>
                <p:spPr bwMode="hidden">
                  <a:xfrm rot="-802576">
                    <a:off x="4151" y="918"/>
                    <a:ext cx="665"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5163" name="Group 38"/>
                <p:cNvGrpSpPr>
                  <a:grpSpLocks/>
                </p:cNvGrpSpPr>
                <p:nvPr/>
              </p:nvGrpSpPr>
              <p:grpSpPr bwMode="auto">
                <a:xfrm>
                  <a:off x="3394" y="637"/>
                  <a:ext cx="493" cy="912"/>
                  <a:chOff x="637" y="1653"/>
                  <a:chExt cx="1257" cy="2326"/>
                </a:xfrm>
              </p:grpSpPr>
              <p:sp>
                <p:nvSpPr>
                  <p:cNvPr id="119847" name="Freeform 39"/>
                  <p:cNvSpPr>
                    <a:spLocks/>
                  </p:cNvSpPr>
                  <p:nvPr/>
                </p:nvSpPr>
                <p:spPr bwMode="hidden">
                  <a:xfrm rot="18888116" flipH="1">
                    <a:off x="875" y="2354"/>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48" name="Freeform 40"/>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5164" name="Group 41"/>
                <p:cNvGrpSpPr>
                  <a:grpSpLocks/>
                </p:cNvGrpSpPr>
                <p:nvPr/>
              </p:nvGrpSpPr>
              <p:grpSpPr bwMode="auto">
                <a:xfrm>
                  <a:off x="3142" y="850"/>
                  <a:ext cx="966" cy="522"/>
                  <a:chOff x="-5" y="2196"/>
                  <a:chExt cx="2463" cy="1332"/>
                </a:xfrm>
              </p:grpSpPr>
              <p:sp>
                <p:nvSpPr>
                  <p:cNvPr id="119850" name="Freeform 42"/>
                  <p:cNvSpPr>
                    <a:spLocks/>
                  </p:cNvSpPr>
                  <p:nvPr/>
                </p:nvSpPr>
                <p:spPr bwMode="hidden">
                  <a:xfrm rot="19495919" flipH="1">
                    <a:off x="644" y="2196"/>
                    <a:ext cx="1809"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51" name="Freeform 43"/>
                  <p:cNvSpPr>
                    <a:spLocks/>
                  </p:cNvSpPr>
                  <p:nvPr/>
                </p:nvSpPr>
                <p:spPr bwMode="hidden">
                  <a:xfrm rot="19495919" flipH="1">
                    <a:off x="-6" y="2982"/>
                    <a:ext cx="971"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5165" name="Group 44"/>
                <p:cNvGrpSpPr>
                  <a:grpSpLocks/>
                </p:cNvGrpSpPr>
                <p:nvPr/>
              </p:nvGrpSpPr>
              <p:grpSpPr bwMode="auto">
                <a:xfrm>
                  <a:off x="3124" y="777"/>
                  <a:ext cx="971" cy="417"/>
                  <a:chOff x="-52" y="2009"/>
                  <a:chExt cx="2477" cy="1064"/>
                </a:xfrm>
              </p:grpSpPr>
              <p:sp>
                <p:nvSpPr>
                  <p:cNvPr id="119853" name="Freeform 45"/>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54" name="Freeform 46"/>
                  <p:cNvSpPr>
                    <a:spLocks/>
                  </p:cNvSpPr>
                  <p:nvPr/>
                </p:nvSpPr>
                <p:spPr bwMode="hidden">
                  <a:xfrm rot="20017085" flipH="1">
                    <a:off x="-53" y="2598"/>
                    <a:ext cx="931" cy="47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5166" name="Group 47"/>
                <p:cNvGrpSpPr>
                  <a:grpSpLocks/>
                </p:cNvGrpSpPr>
                <p:nvPr/>
              </p:nvGrpSpPr>
              <p:grpSpPr bwMode="auto">
                <a:xfrm>
                  <a:off x="3115" y="700"/>
                  <a:ext cx="969" cy="363"/>
                  <a:chOff x="-74" y="1813"/>
                  <a:chExt cx="2472" cy="927"/>
                </a:xfrm>
              </p:grpSpPr>
              <p:sp>
                <p:nvSpPr>
                  <p:cNvPr id="119856" name="Freeform 48"/>
                  <p:cNvSpPr>
                    <a:spLocks/>
                  </p:cNvSpPr>
                  <p:nvPr/>
                </p:nvSpPr>
                <p:spPr bwMode="hidden">
                  <a:xfrm rot="20519637" flipH="1">
                    <a:off x="721" y="1812"/>
                    <a:ext cx="1677" cy="33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57" name="Freeform 49"/>
                  <p:cNvSpPr>
                    <a:spLocks/>
                  </p:cNvSpPr>
                  <p:nvPr/>
                </p:nvSpPr>
                <p:spPr bwMode="hidden">
                  <a:xfrm rot="20519637" flipH="1">
                    <a:off x="-74" y="2212"/>
                    <a:ext cx="900" cy="5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5167" name="Group 50"/>
                <p:cNvGrpSpPr>
                  <a:grpSpLocks/>
                </p:cNvGrpSpPr>
                <p:nvPr/>
              </p:nvGrpSpPr>
              <p:grpSpPr bwMode="auto">
                <a:xfrm>
                  <a:off x="3153" y="613"/>
                  <a:ext cx="918" cy="257"/>
                  <a:chOff x="22" y="1591"/>
                  <a:chExt cx="2342" cy="657"/>
                </a:xfrm>
              </p:grpSpPr>
              <p:sp>
                <p:nvSpPr>
                  <p:cNvPr id="119859" name="Freeform 51"/>
                  <p:cNvSpPr>
                    <a:spLocks/>
                  </p:cNvSpPr>
                  <p:nvPr/>
                </p:nvSpPr>
                <p:spPr bwMode="hidden">
                  <a:xfrm rot="21136207" flipH="1">
                    <a:off x="819" y="1586"/>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60" name="Freeform 52"/>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5168" name="Group 53"/>
                <p:cNvGrpSpPr>
                  <a:grpSpLocks/>
                </p:cNvGrpSpPr>
                <p:nvPr/>
              </p:nvGrpSpPr>
              <p:grpSpPr bwMode="auto">
                <a:xfrm>
                  <a:off x="3218" y="556"/>
                  <a:ext cx="843" cy="134"/>
                  <a:chOff x="189" y="1446"/>
                  <a:chExt cx="2150" cy="343"/>
                </a:xfrm>
              </p:grpSpPr>
              <p:sp>
                <p:nvSpPr>
                  <p:cNvPr id="119862" name="Freeform 54"/>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63" name="Freeform 55"/>
                  <p:cNvSpPr>
                    <a:spLocks/>
                  </p:cNvSpPr>
                  <p:nvPr/>
                </p:nvSpPr>
                <p:spPr bwMode="hidden">
                  <a:xfrm rot="84182" flipH="1">
                    <a:off x="189" y="1441"/>
                    <a:ext cx="755" cy="34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5169" name="Group 56"/>
                <p:cNvGrpSpPr>
                  <a:grpSpLocks/>
                </p:cNvGrpSpPr>
                <p:nvPr/>
              </p:nvGrpSpPr>
              <p:grpSpPr bwMode="auto">
                <a:xfrm>
                  <a:off x="3342" y="418"/>
                  <a:ext cx="737" cy="167"/>
                  <a:chOff x="505" y="1094"/>
                  <a:chExt cx="1879" cy="427"/>
                </a:xfrm>
              </p:grpSpPr>
              <p:sp>
                <p:nvSpPr>
                  <p:cNvPr id="119865" name="Freeform 57"/>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66" name="Freeform 58"/>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p>
                </p:txBody>
              </p:sp>
            </p:grpSp>
            <p:grpSp>
              <p:nvGrpSpPr>
                <p:cNvPr id="5170" name="Group 59"/>
                <p:cNvGrpSpPr>
                  <a:grpSpLocks/>
                </p:cNvGrpSpPr>
                <p:nvPr/>
              </p:nvGrpSpPr>
              <p:grpSpPr bwMode="auto">
                <a:xfrm>
                  <a:off x="3386" y="341"/>
                  <a:ext cx="725" cy="218"/>
                  <a:chOff x="616" y="899"/>
                  <a:chExt cx="1850" cy="554"/>
                </a:xfrm>
              </p:grpSpPr>
              <p:sp>
                <p:nvSpPr>
                  <p:cNvPr id="119868" name="Freeform 60"/>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69" name="Freeform 61"/>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p>
                </p:txBody>
              </p:sp>
            </p:grpSp>
            <p:grpSp>
              <p:nvGrpSpPr>
                <p:cNvPr id="5171" name="Group 62"/>
                <p:cNvGrpSpPr>
                  <a:grpSpLocks/>
                </p:cNvGrpSpPr>
                <p:nvPr/>
              </p:nvGrpSpPr>
              <p:grpSpPr bwMode="auto">
                <a:xfrm>
                  <a:off x="3472" y="231"/>
                  <a:ext cx="693" cy="291"/>
                  <a:chOff x="3472" y="231"/>
                  <a:chExt cx="693" cy="291"/>
                </a:xfrm>
              </p:grpSpPr>
              <p:sp>
                <p:nvSpPr>
                  <p:cNvPr id="119871" name="Freeform 63"/>
                  <p:cNvSpPr>
                    <a:spLocks/>
                  </p:cNvSpPr>
                  <p:nvPr/>
                </p:nvSpPr>
                <p:spPr bwMode="hidden">
                  <a:xfrm rot="2028410" flipH="1">
                    <a:off x="3679"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72" name="Freeform 64"/>
                  <p:cNvSpPr>
                    <a:spLocks/>
                  </p:cNvSpPr>
                  <p:nvPr/>
                </p:nvSpPr>
                <p:spPr bwMode="hidden">
                  <a:xfrm rot="2028410" flipH="1">
                    <a:off x="3472" y="229"/>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p>
                </p:txBody>
              </p:sp>
            </p:grpSp>
            <p:grpSp>
              <p:nvGrpSpPr>
                <p:cNvPr id="5172" name="Group 65"/>
                <p:cNvGrpSpPr>
                  <a:grpSpLocks/>
                </p:cNvGrpSpPr>
                <p:nvPr/>
              </p:nvGrpSpPr>
              <p:grpSpPr bwMode="auto">
                <a:xfrm>
                  <a:off x="3554" y="118"/>
                  <a:ext cx="664" cy="349"/>
                  <a:chOff x="3554" y="118"/>
                  <a:chExt cx="664" cy="349"/>
                </a:xfrm>
              </p:grpSpPr>
              <p:sp>
                <p:nvSpPr>
                  <p:cNvPr id="119874" name="Freeform 66"/>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75" name="Freeform 67"/>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p>
                </p:txBody>
              </p:sp>
            </p:grpSp>
            <p:grpSp>
              <p:nvGrpSpPr>
                <p:cNvPr id="5173" name="Group 68"/>
                <p:cNvGrpSpPr>
                  <a:grpSpLocks/>
                </p:cNvGrpSpPr>
                <p:nvPr/>
              </p:nvGrpSpPr>
              <p:grpSpPr bwMode="auto">
                <a:xfrm>
                  <a:off x="3784" y="30"/>
                  <a:ext cx="305" cy="593"/>
                  <a:chOff x="1633" y="104"/>
                  <a:chExt cx="778" cy="1512"/>
                </a:xfrm>
              </p:grpSpPr>
              <p:sp>
                <p:nvSpPr>
                  <p:cNvPr id="119877" name="Freeform 69"/>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78" name="Freeform 70"/>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p>
                </p:txBody>
              </p:sp>
            </p:grpSp>
            <p:grpSp>
              <p:nvGrpSpPr>
                <p:cNvPr id="5174" name="Group 71"/>
                <p:cNvGrpSpPr>
                  <a:grpSpLocks/>
                </p:cNvGrpSpPr>
                <p:nvPr/>
              </p:nvGrpSpPr>
              <p:grpSpPr bwMode="auto">
                <a:xfrm>
                  <a:off x="3903" y="0"/>
                  <a:ext cx="248" cy="601"/>
                  <a:chOff x="1935" y="28"/>
                  <a:chExt cx="634" cy="1534"/>
                </a:xfrm>
              </p:grpSpPr>
              <p:sp>
                <p:nvSpPr>
                  <p:cNvPr id="119880" name="Freeform 72"/>
                  <p:cNvSpPr>
                    <a:spLocks/>
                  </p:cNvSpPr>
                  <p:nvPr/>
                </p:nvSpPr>
                <p:spPr bwMode="hidden">
                  <a:xfrm rot="4126480" flipH="1">
                    <a:off x="1934" y="922"/>
                    <a:ext cx="1055"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81" name="Freeform 73"/>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p>
                </p:txBody>
              </p:sp>
            </p:grpSp>
            <p:grpSp>
              <p:nvGrpSpPr>
                <p:cNvPr id="5175" name="Group 74"/>
                <p:cNvGrpSpPr>
                  <a:grpSpLocks/>
                </p:cNvGrpSpPr>
                <p:nvPr/>
              </p:nvGrpSpPr>
              <p:grpSpPr bwMode="auto">
                <a:xfrm>
                  <a:off x="4251" y="252"/>
                  <a:ext cx="723" cy="222"/>
                  <a:chOff x="2822" y="672"/>
                  <a:chExt cx="1845" cy="566"/>
                </a:xfrm>
              </p:grpSpPr>
              <p:sp>
                <p:nvSpPr>
                  <p:cNvPr id="119883" name="Freeform 75"/>
                  <p:cNvSpPr>
                    <a:spLocks/>
                  </p:cNvSpPr>
                  <p:nvPr/>
                </p:nvSpPr>
                <p:spPr bwMode="hidden">
                  <a:xfrm rot="-1325434">
                    <a:off x="2817" y="1022"/>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84" name="Freeform 76"/>
                  <p:cNvSpPr>
                    <a:spLocks/>
                  </p:cNvSpPr>
                  <p:nvPr/>
                </p:nvSpPr>
                <p:spPr bwMode="hidden">
                  <a:xfrm rot="-1325434">
                    <a:off x="4003" y="673"/>
                    <a:ext cx="659"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5176" name="Group 77"/>
                <p:cNvGrpSpPr>
                  <a:grpSpLocks/>
                </p:cNvGrpSpPr>
                <p:nvPr/>
              </p:nvGrpSpPr>
              <p:grpSpPr bwMode="auto">
                <a:xfrm>
                  <a:off x="4196" y="163"/>
                  <a:ext cx="699" cy="282"/>
                  <a:chOff x="2683" y="445"/>
                  <a:chExt cx="1781" cy="717"/>
                </a:xfrm>
              </p:grpSpPr>
              <p:sp>
                <p:nvSpPr>
                  <p:cNvPr id="119886" name="Freeform 78"/>
                  <p:cNvSpPr>
                    <a:spLocks/>
                  </p:cNvSpPr>
                  <p:nvPr/>
                </p:nvSpPr>
                <p:spPr bwMode="hidden">
                  <a:xfrm rot="-1921064">
                    <a:off x="2682" y="946"/>
                    <a:ext cx="1230"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87" name="Freeform 79"/>
                  <p:cNvSpPr>
                    <a:spLocks/>
                  </p:cNvSpPr>
                  <p:nvPr/>
                </p:nvSpPr>
                <p:spPr bwMode="hidden">
                  <a:xfrm rot="-1921064">
                    <a:off x="3801" y="444"/>
                    <a:ext cx="658"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sp>
              <p:nvSpPr>
                <p:cNvPr id="119888"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ru-RU"/>
                </a:p>
              </p:txBody>
            </p:sp>
            <p:sp>
              <p:nvSpPr>
                <p:cNvPr id="119889" name="Freeform 81"/>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p>
              </p:txBody>
            </p:sp>
            <p:grpSp>
              <p:nvGrpSpPr>
                <p:cNvPr id="5179" name="Group 82"/>
                <p:cNvGrpSpPr>
                  <a:grpSpLocks/>
                </p:cNvGrpSpPr>
                <p:nvPr/>
              </p:nvGrpSpPr>
              <p:grpSpPr bwMode="auto">
                <a:xfrm>
                  <a:off x="4242" y="5"/>
                  <a:ext cx="251" cy="596"/>
                  <a:chOff x="2800" y="41"/>
                  <a:chExt cx="640" cy="1520"/>
                </a:xfrm>
              </p:grpSpPr>
              <p:sp>
                <p:nvSpPr>
                  <p:cNvPr id="119891" name="Freeform 83"/>
                  <p:cNvSpPr>
                    <a:spLocks/>
                  </p:cNvSpPr>
                  <p:nvPr/>
                </p:nvSpPr>
                <p:spPr bwMode="hidden">
                  <a:xfrm rot="-3857755">
                    <a:off x="2364" y="934"/>
                    <a:ext cx="1058"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92" name="Freeform 84"/>
                  <p:cNvSpPr>
                    <a:spLocks/>
                  </p:cNvSpPr>
                  <p:nvPr/>
                </p:nvSpPr>
                <p:spPr bwMode="hidden">
                  <a:xfrm rot="-3857755">
                    <a:off x="3013" y="180"/>
                    <a:ext cx="566"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5180" name="Group 85"/>
                <p:cNvGrpSpPr>
                  <a:grpSpLocks/>
                </p:cNvGrpSpPr>
                <p:nvPr/>
              </p:nvGrpSpPr>
              <p:grpSpPr bwMode="auto">
                <a:xfrm>
                  <a:off x="4295" y="53"/>
                  <a:ext cx="398" cy="574"/>
                  <a:chOff x="2934" y="163"/>
                  <a:chExt cx="1017" cy="1464"/>
                </a:xfrm>
              </p:grpSpPr>
              <p:sp>
                <p:nvSpPr>
                  <p:cNvPr id="119894" name="Freeform 86"/>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95" name="Freeform 87"/>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5181" name="Group 88"/>
                <p:cNvGrpSpPr>
                  <a:grpSpLocks/>
                </p:cNvGrpSpPr>
                <p:nvPr/>
              </p:nvGrpSpPr>
              <p:grpSpPr bwMode="auto">
                <a:xfrm>
                  <a:off x="4215" y="2"/>
                  <a:ext cx="95" cy="567"/>
                  <a:chOff x="2730" y="32"/>
                  <a:chExt cx="243" cy="1448"/>
                </a:xfrm>
              </p:grpSpPr>
              <p:sp>
                <p:nvSpPr>
                  <p:cNvPr id="119897" name="Freeform 89"/>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898" name="Freeform 90"/>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p>
                </p:txBody>
              </p:sp>
            </p:grpSp>
            <p:grpSp>
              <p:nvGrpSpPr>
                <p:cNvPr id="5182" name="Group 91"/>
                <p:cNvGrpSpPr>
                  <a:grpSpLocks/>
                </p:cNvGrpSpPr>
                <p:nvPr/>
              </p:nvGrpSpPr>
              <p:grpSpPr bwMode="auto">
                <a:xfrm>
                  <a:off x="3514" y="683"/>
                  <a:ext cx="425" cy="960"/>
                  <a:chOff x="943" y="1769"/>
                  <a:chExt cx="1085" cy="2450"/>
                </a:xfrm>
              </p:grpSpPr>
              <p:sp>
                <p:nvSpPr>
                  <p:cNvPr id="119900" name="Freeform 92"/>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901" name="Freeform 93"/>
                  <p:cNvSpPr>
                    <a:spLocks/>
                  </p:cNvSpPr>
                  <p:nvPr/>
                </p:nvSpPr>
                <p:spPr bwMode="hidden">
                  <a:xfrm rot="18335692" flipH="1">
                    <a:off x="725" y="3506"/>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5183" name="Group 94"/>
                <p:cNvGrpSpPr>
                  <a:grpSpLocks/>
                </p:cNvGrpSpPr>
                <p:nvPr/>
              </p:nvGrpSpPr>
              <p:grpSpPr bwMode="auto">
                <a:xfrm>
                  <a:off x="3715" y="748"/>
                  <a:ext cx="300" cy="930"/>
                  <a:chOff x="1455" y="1936"/>
                  <a:chExt cx="766" cy="2373"/>
                </a:xfrm>
              </p:grpSpPr>
              <p:sp>
                <p:nvSpPr>
                  <p:cNvPr id="119903" name="Freeform 95"/>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904" name="Freeform 96"/>
                  <p:cNvSpPr>
                    <a:spLocks/>
                  </p:cNvSpPr>
                  <p:nvPr/>
                </p:nvSpPr>
                <p:spPr bwMode="hidden">
                  <a:xfrm rot="17542885" flipH="1">
                    <a:off x="1275" y="3634"/>
                    <a:ext cx="851"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5184" name="Group 97"/>
                <p:cNvGrpSpPr>
                  <a:grpSpLocks/>
                </p:cNvGrpSpPr>
                <p:nvPr/>
              </p:nvGrpSpPr>
              <p:grpSpPr bwMode="auto">
                <a:xfrm rot="88588">
                  <a:off x="3923" y="769"/>
                  <a:ext cx="180" cy="913"/>
                  <a:chOff x="1956" y="1990"/>
                  <a:chExt cx="492" cy="2604"/>
                </a:xfrm>
              </p:grpSpPr>
              <p:sp>
                <p:nvSpPr>
                  <p:cNvPr id="119906" name="Freeform 98"/>
                  <p:cNvSpPr>
                    <a:spLocks/>
                  </p:cNvSpPr>
                  <p:nvPr/>
                </p:nvSpPr>
                <p:spPr bwMode="hidden">
                  <a:xfrm rot="16782062" flipH="1">
                    <a:off x="1435" y="2689"/>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9907" name="Freeform 99"/>
                  <p:cNvSpPr>
                    <a:spLocks/>
                  </p:cNvSpPr>
                  <p:nvPr/>
                </p:nvSpPr>
                <p:spPr bwMode="hidden">
                  <a:xfrm rot="16782062" flipH="1">
                    <a:off x="1727" y="3894"/>
                    <a:ext cx="917" cy="47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5185" name="Group 100"/>
                <p:cNvGrpSpPr>
                  <a:grpSpLocks/>
                </p:cNvGrpSpPr>
                <p:nvPr/>
              </p:nvGrpSpPr>
              <p:grpSpPr bwMode="auto">
                <a:xfrm>
                  <a:off x="4451" y="662"/>
                  <a:ext cx="442" cy="951"/>
                  <a:chOff x="3334" y="1717"/>
                  <a:chExt cx="1125" cy="2426"/>
                </a:xfrm>
              </p:grpSpPr>
              <p:sp>
                <p:nvSpPr>
                  <p:cNvPr id="119909" name="Freeform 101"/>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p>
                </p:txBody>
              </p:sp>
              <p:sp>
                <p:nvSpPr>
                  <p:cNvPr id="119910" name="Freeform 102"/>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5186" name="Group 103"/>
                <p:cNvGrpSpPr>
                  <a:grpSpLocks/>
                </p:cNvGrpSpPr>
                <p:nvPr/>
              </p:nvGrpSpPr>
              <p:grpSpPr bwMode="auto">
                <a:xfrm>
                  <a:off x="4391" y="721"/>
                  <a:ext cx="347" cy="951"/>
                  <a:chOff x="3181" y="1866"/>
                  <a:chExt cx="883" cy="2426"/>
                </a:xfrm>
              </p:grpSpPr>
              <p:sp>
                <p:nvSpPr>
                  <p:cNvPr id="119912" name="Freeform 104"/>
                  <p:cNvSpPr>
                    <a:spLocks/>
                  </p:cNvSpPr>
                  <p:nvPr/>
                </p:nvSpPr>
                <p:spPr bwMode="hidden">
                  <a:xfrm rot="3745735">
                    <a:off x="2506" y="2536"/>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p>
                </p:txBody>
              </p:sp>
              <p:sp>
                <p:nvSpPr>
                  <p:cNvPr id="119913" name="Freeform 105"/>
                  <p:cNvSpPr>
                    <a:spLocks/>
                  </p:cNvSpPr>
                  <p:nvPr/>
                </p:nvSpPr>
                <p:spPr bwMode="hidden">
                  <a:xfrm rot="3745735">
                    <a:off x="3387" y="3610"/>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grpSp>
            <p:grpSp>
              <p:nvGrpSpPr>
                <p:cNvPr id="5187" name="Group 106"/>
                <p:cNvGrpSpPr>
                  <a:grpSpLocks/>
                </p:cNvGrpSpPr>
                <p:nvPr/>
              </p:nvGrpSpPr>
              <p:grpSpPr bwMode="auto">
                <a:xfrm>
                  <a:off x="4323" y="767"/>
                  <a:ext cx="243" cy="935"/>
                  <a:chOff x="3006" y="1983"/>
                  <a:chExt cx="619" cy="2386"/>
                </a:xfrm>
              </p:grpSpPr>
              <p:sp>
                <p:nvSpPr>
                  <p:cNvPr id="119915" name="Freeform 107"/>
                  <p:cNvSpPr>
                    <a:spLocks/>
                  </p:cNvSpPr>
                  <p:nvPr/>
                </p:nvSpPr>
                <p:spPr bwMode="hidden">
                  <a:xfrm rot="4286818">
                    <a:off x="2328" y="2656"/>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p>
                </p:txBody>
              </p:sp>
              <p:sp>
                <p:nvSpPr>
                  <p:cNvPr id="119916" name="Freeform 108"/>
                  <p:cNvSpPr>
                    <a:spLocks/>
                  </p:cNvSpPr>
                  <p:nvPr/>
                </p:nvSpPr>
                <p:spPr bwMode="hidden">
                  <a:xfrm rot="4286818">
                    <a:off x="3001" y="3741"/>
                    <a:ext cx="86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ru-RU"/>
                  </a:p>
                </p:txBody>
              </p:sp>
            </p:grpSp>
            <p:grpSp>
              <p:nvGrpSpPr>
                <p:cNvPr id="5188" name="Group 109"/>
                <p:cNvGrpSpPr>
                  <a:grpSpLocks/>
                </p:cNvGrpSpPr>
                <p:nvPr/>
              </p:nvGrpSpPr>
              <p:grpSpPr bwMode="auto">
                <a:xfrm>
                  <a:off x="4249" y="813"/>
                  <a:ext cx="159" cy="870"/>
                  <a:chOff x="2819" y="2101"/>
                  <a:chExt cx="405" cy="2219"/>
                </a:xfrm>
              </p:grpSpPr>
              <p:sp>
                <p:nvSpPr>
                  <p:cNvPr id="119918" name="Freeform 110"/>
                  <p:cNvSpPr>
                    <a:spLocks/>
                  </p:cNvSpPr>
                  <p:nvPr/>
                </p:nvSpPr>
                <p:spPr bwMode="hidden">
                  <a:xfrm rot="4898956">
                    <a:off x="2210" y="2709"/>
                    <a:ext cx="1466"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p>
                </p:txBody>
              </p:sp>
              <p:sp>
                <p:nvSpPr>
                  <p:cNvPr id="119919" name="Freeform 111"/>
                  <p:cNvSpPr>
                    <a:spLocks/>
                  </p:cNvSpPr>
                  <p:nvPr/>
                </p:nvSpPr>
                <p:spPr bwMode="hidden">
                  <a:xfrm rot="4898956">
                    <a:off x="2637" y="3727"/>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ru-RU"/>
                  </a:p>
                </p:txBody>
              </p:sp>
            </p:grpSp>
            <p:grpSp>
              <p:nvGrpSpPr>
                <p:cNvPr id="5189" name="Group 112"/>
                <p:cNvGrpSpPr>
                  <a:grpSpLocks/>
                </p:cNvGrpSpPr>
                <p:nvPr/>
              </p:nvGrpSpPr>
              <p:grpSpPr bwMode="auto">
                <a:xfrm>
                  <a:off x="4045" y="826"/>
                  <a:ext cx="167" cy="857"/>
                  <a:chOff x="2287" y="2135"/>
                  <a:chExt cx="426" cy="2185"/>
                </a:xfrm>
              </p:grpSpPr>
              <p:sp>
                <p:nvSpPr>
                  <p:cNvPr id="119921" name="Freeform 113"/>
                  <p:cNvSpPr>
                    <a:spLocks/>
                  </p:cNvSpPr>
                  <p:nvPr/>
                </p:nvSpPr>
                <p:spPr bwMode="hidden">
                  <a:xfrm rot="5755659">
                    <a:off x="1903" y="2758"/>
                    <a:ext cx="1432"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ru-RU"/>
                  </a:p>
                </p:txBody>
              </p:sp>
              <p:sp>
                <p:nvSpPr>
                  <p:cNvPr id="119922" name="Freeform 114"/>
                  <p:cNvSpPr>
                    <a:spLocks/>
                  </p:cNvSpPr>
                  <p:nvPr/>
                </p:nvSpPr>
                <p:spPr bwMode="hidden">
                  <a:xfrm rot="5755659">
                    <a:off x="2051" y="3784"/>
                    <a:ext cx="767"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ru-RU"/>
                  </a:p>
                </p:txBody>
              </p:sp>
            </p:grpSp>
          </p:grpSp>
          <p:sp>
            <p:nvSpPr>
              <p:cNvPr id="119923" name="Freeform 115"/>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ru-RU"/>
              </a:p>
            </p:txBody>
          </p:sp>
          <p:sp>
            <p:nvSpPr>
              <p:cNvPr id="119924" name="Arc 116"/>
              <p:cNvSpPr>
                <a:spLocks/>
              </p:cNvSpPr>
              <p:nvPr/>
            </p:nvSpPr>
            <p:spPr bwMode="hidden">
              <a:xfrm flipH="1">
                <a:off x="3527" y="725"/>
                <a:ext cx="832" cy="902"/>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ru-RU"/>
              </a:p>
            </p:txBody>
          </p:sp>
          <p:sp>
            <p:nvSpPr>
              <p:cNvPr id="119925"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ru-RU"/>
              </a:p>
            </p:txBody>
          </p:sp>
          <p:sp>
            <p:nvSpPr>
              <p:cNvPr id="119926" name="Arc 118"/>
              <p:cNvSpPr>
                <a:spLocks/>
              </p:cNvSpPr>
              <p:nvPr/>
            </p:nvSpPr>
            <p:spPr bwMode="hidden">
              <a:xfrm flipH="1">
                <a:off x="3612" y="580"/>
                <a:ext cx="485"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ru-RU"/>
              </a:p>
            </p:txBody>
          </p:sp>
          <p:sp>
            <p:nvSpPr>
              <p:cNvPr id="119927" name="Arc 119"/>
              <p:cNvSpPr>
                <a:spLocks/>
              </p:cNvSpPr>
              <p:nvPr/>
            </p:nvSpPr>
            <p:spPr bwMode="hidden">
              <a:xfrm flipH="1">
                <a:off x="3267" y="628"/>
                <a:ext cx="791" cy="930"/>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ru-RU"/>
              </a:p>
            </p:txBody>
          </p:sp>
          <p:sp>
            <p:nvSpPr>
              <p:cNvPr id="119928"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ru-RU"/>
              </a:p>
            </p:txBody>
          </p:sp>
          <p:sp>
            <p:nvSpPr>
              <p:cNvPr id="119929"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ru-RU"/>
              </a:p>
            </p:txBody>
          </p:sp>
          <p:sp>
            <p:nvSpPr>
              <p:cNvPr id="119930" name="Arc 122"/>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ru-RU"/>
              </a:p>
            </p:txBody>
          </p:sp>
          <p:sp>
            <p:nvSpPr>
              <p:cNvPr id="119931" name="Arc 123"/>
              <p:cNvSpPr>
                <a:spLocks/>
              </p:cNvSpPr>
              <p:nvPr/>
            </p:nvSpPr>
            <p:spPr bwMode="hidden">
              <a:xfrm>
                <a:off x="4302" y="463"/>
                <a:ext cx="558"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ru-RU"/>
              </a:p>
            </p:txBody>
          </p:sp>
          <p:sp>
            <p:nvSpPr>
              <p:cNvPr id="119932" name="Freeform 124"/>
              <p:cNvSpPr>
                <a:spLocks/>
              </p:cNvSpPr>
              <p:nvPr/>
            </p:nvSpPr>
            <p:spPr bwMode="hidden">
              <a:xfrm>
                <a:off x="4410" y="1033"/>
                <a:ext cx="188"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ru-RU"/>
              </a:p>
            </p:txBody>
          </p:sp>
          <p:sp>
            <p:nvSpPr>
              <p:cNvPr id="119933" name="Freeform 125"/>
              <p:cNvSpPr>
                <a:spLocks/>
              </p:cNvSpPr>
              <p:nvPr/>
            </p:nvSpPr>
            <p:spPr bwMode="hidden">
              <a:xfrm rot="19660755" flipV="1">
                <a:off x="4114" y="843"/>
                <a:ext cx="171" cy="326"/>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ru-RU"/>
              </a:p>
            </p:txBody>
          </p:sp>
          <p:sp>
            <p:nvSpPr>
              <p:cNvPr id="119934"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ru-RU"/>
              </a:p>
            </p:txBody>
          </p:sp>
          <p:sp>
            <p:nvSpPr>
              <p:cNvPr id="119935" name="Arc 127"/>
              <p:cNvSpPr>
                <a:spLocks/>
              </p:cNvSpPr>
              <p:nvPr/>
            </p:nvSpPr>
            <p:spPr bwMode="hidden">
              <a:xfrm flipH="1">
                <a:off x="3426" y="122"/>
                <a:ext cx="724" cy="902"/>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ru-RU"/>
              </a:p>
            </p:txBody>
          </p:sp>
          <p:sp>
            <p:nvSpPr>
              <p:cNvPr id="119936" name="Arc 128"/>
              <p:cNvSpPr>
                <a:spLocks/>
              </p:cNvSpPr>
              <p:nvPr/>
            </p:nvSpPr>
            <p:spPr bwMode="hidden">
              <a:xfrm>
                <a:off x="4199" y="502"/>
                <a:ext cx="297" cy="902"/>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ru-RU"/>
              </a:p>
            </p:txBody>
          </p:sp>
          <p:sp>
            <p:nvSpPr>
              <p:cNvPr id="119937" name="Freeform 129"/>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p>
            </p:txBody>
          </p:sp>
          <p:sp>
            <p:nvSpPr>
              <p:cNvPr id="119938" name="Freeform 130"/>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p>
            </p:txBody>
          </p:sp>
          <p:sp>
            <p:nvSpPr>
              <p:cNvPr id="119939"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p>
            </p:txBody>
          </p:sp>
          <p:sp>
            <p:nvSpPr>
              <p:cNvPr id="119940"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ru-RU"/>
              </a:p>
            </p:txBody>
          </p:sp>
          <p:sp>
            <p:nvSpPr>
              <p:cNvPr id="119941" name="Freeform 133"/>
              <p:cNvSpPr>
                <a:spLocks/>
              </p:cNvSpPr>
              <p:nvPr/>
            </p:nvSpPr>
            <p:spPr bwMode="hidden">
              <a:xfrm>
                <a:off x="4636" y="576"/>
                <a:ext cx="594" cy="41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p>
            </p:txBody>
          </p:sp>
          <p:sp>
            <p:nvSpPr>
              <p:cNvPr id="119942" name="Freeform 134"/>
              <p:cNvSpPr>
                <a:spLocks/>
              </p:cNvSpPr>
              <p:nvPr/>
            </p:nvSpPr>
            <p:spPr bwMode="hidden">
              <a:xfrm>
                <a:off x="4658" y="132"/>
                <a:ext cx="260" cy="56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p>
            </p:txBody>
          </p:sp>
          <p:sp>
            <p:nvSpPr>
              <p:cNvPr id="119943" name="Freeform 135"/>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ru-RU"/>
              </a:p>
            </p:txBody>
          </p:sp>
          <p:sp>
            <p:nvSpPr>
              <p:cNvPr id="119944" name="Freeform 136"/>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ru-RU"/>
              </a:p>
            </p:txBody>
          </p:sp>
        </p:grpSp>
      </p:grpSp>
      <p:sp>
        <p:nvSpPr>
          <p:cNvPr id="5123"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4"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9947"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EDFF944C-A156-49C7-AD87-C0615D4B681A}" type="datetimeFigureOut">
              <a:rPr lang="ru-RU"/>
              <a:pPr>
                <a:defRPr/>
              </a:pPr>
              <a:t>31.08.2011</a:t>
            </a:fld>
            <a:endParaRPr lang="ru-RU"/>
          </a:p>
        </p:txBody>
      </p:sp>
      <p:sp>
        <p:nvSpPr>
          <p:cNvPr id="119948"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ru-RU"/>
          </a:p>
        </p:txBody>
      </p:sp>
      <p:sp>
        <p:nvSpPr>
          <p:cNvPr id="119949"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F3CCA9B-2E8C-4A04-9855-E2982A1EFD8A}"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706"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5" name="Rectangle 13"/>
          <p:cNvSpPr>
            <a:spLocks noGrp="1" noChangeArrowheads="1"/>
          </p:cNvSpPr>
          <p:nvPr>
            <p:ph type="dt" sz="quarter" idx="2"/>
          </p:nvPr>
        </p:nvSpPr>
        <p:spPr bwMode="auto">
          <a:xfrm>
            <a:off x="457200" y="6248400"/>
            <a:ext cx="2133600" cy="47625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26" name="Rectangle 14"/>
          <p:cNvSpPr>
            <a:spLocks noGrp="1" noChangeArrowheads="1"/>
          </p:cNvSpPr>
          <p:nvPr>
            <p:ph type="ftr" sz="quarter" idx="3"/>
          </p:nvPr>
        </p:nvSpPr>
        <p:spPr bwMode="auto">
          <a:xfrm>
            <a:off x="3124200" y="6251575"/>
            <a:ext cx="2895600" cy="47625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ru-RU"/>
          </a:p>
        </p:txBody>
      </p:sp>
      <p:sp>
        <p:nvSpPr>
          <p:cNvPr id="27" name="Rectangle 15"/>
          <p:cNvSpPr>
            <a:spLocks noGrp="1" noChangeArrowheads="1"/>
          </p:cNvSpPr>
          <p:nvPr>
            <p:ph type="sldNum" sz="quarter" idx="4"/>
          </p:nvPr>
        </p:nvSpPr>
        <p:spPr bwMode="auto">
          <a:xfrm>
            <a:off x="6553200" y="6254750"/>
            <a:ext cx="2133600" cy="47625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250B9BB-4773-4E3B-84BD-E7877D3EE374}"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707" r:id="rId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_________Microsoft_Office_Word_97_-_2003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_________Microsoft_Office_Word_97_-_20032.doc"/><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_________Microsoft_Office_Word_97_-_20033.doc"/><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http://osce2010.kz/files/imagecache/slider_image/01_1.jpg" TargetMode="Externa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http://osce2010.kz/files/imagecache/slider_image/Saudabayev_and_Ban_Ki-Moon_shake_hands_1.JPG" TargetMode="Externa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http://osce2010.kz/files/imagecache/110x110tsr/Moldova.jpg"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F:\FARA\&#1040;&#1089;&#1099;&#1083;&#1073;&#1077;&#1082;%20&#1045;&#1085;&#1089;&#1077;&#1087;&#1086;&#1074;%20-%20&#1042;&#1095;&#1077;&#1088;&#1072;.mp3"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audio" Target="file:///G:\&#164;&#1050;&#1102;&#1081;&#164;.mp3"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audio" Target="file:///G:\&#164;&#1050;&#1102;&#1081;&#164;.mp3"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8.png"/><Relationship Id="rId2" Type="http://schemas.openxmlformats.org/officeDocument/2006/relationships/audio" Target="file:///F:\altynaj_zhorabaeva_astana_muzgruz.ru.mp3" TargetMode="External"/><Relationship Id="rId1" Type="http://schemas.openxmlformats.org/officeDocument/2006/relationships/audio" Target="file:///C:\Documents%20and%20Settings\Admin\&#1052;&#1086;&#1080;%20&#1076;&#1086;&#1082;&#1091;&#1084;&#1077;&#1085;&#1090;&#1099;\altynaj_zhorabaeva_astana_muzgruz.ru.mp3" TargetMode="Externa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1.png"/></Relationships>
</file>

<file path=ppt/slides/_rels/slide7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arget="http://www.egov.kz/connect/9dd4bf804f02dfd0bc81bd384bda0235/6.bmp?MOD=AJPERES&amp;CACHEID=9dd4bf804f02dfd0bc81bd384bda0235" TargetMode="External" Type="http://schemas.openxmlformats.org/officeDocument/2006/relationships/image"/><Relationship Id="rId3" Target="../media/image52.jpeg" Type="http://schemas.openxmlformats.org/officeDocument/2006/relationships/image"/><Relationship Id="rId7" Target="../media/image54.jpeg" Type="http://schemas.openxmlformats.org/officeDocument/2006/relationships/image"/><Relationship Id="rId2" Target="../media/image51.jpeg" Type="http://schemas.openxmlformats.org/officeDocument/2006/relationships/image"/><Relationship Id="rId1" Target="../slideLayouts/slideLayout7.xml" Type="http://schemas.openxmlformats.org/officeDocument/2006/relationships/slideLayout"/><Relationship Id="rId6" Target="http://www.egov.kz/connect/6239f5804f02dfd0bc7ebd384bda0235/5.bmp?MOD=AJPERES&amp;CACHEID=6239f5804f02dfd0bc7ebd384bda0235" TargetMode="External" Type="http://schemas.openxmlformats.org/officeDocument/2006/relationships/image"/><Relationship Id="rId5" Target="../media/image53.jpeg" Type="http://schemas.openxmlformats.org/officeDocument/2006/relationships/image"/><Relationship Id="rId4" Target="http://www.egov.kz/connect/1b4c00004f02dfd0bc7bbd384bda0235/4.bmp?MOD=AJPERES&amp;CACHEID=1b4c00004f02dfd0bc7bbd384bda0235" TargetMode="External" Type="http://schemas.openxmlformats.org/officeDocument/2006/relationships/image"/><Relationship Id="rId9" Target="../media/image55.jpeg" Type="http://schemas.openxmlformats.org/officeDocument/2006/relationships/image"/></Relationships>
</file>

<file path=ppt/slides/_rels/slide7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http://t3.gstatic.com/images?q=tbn:vBxrMHAhWt380M:http://eurasia.org.ru/archive/98/astan_gor.GIF"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http://t1.gstatic.com/images?q=tbn:FtBdVCLc7XeFLM:http://union.kz/ru/info/astana/astana/gerb_astani.jpg" TargetMode="External"/><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hyperlink" Target="http://kk.wikipedia.org/wiki/2004" TargetMode="External"/><Relationship Id="rId3" Type="http://schemas.openxmlformats.org/officeDocument/2006/relationships/image" Target="../media/image62.jpeg"/><Relationship Id="rId7" Type="http://schemas.openxmlformats.org/officeDocument/2006/relationships/hyperlink" Target="http://kk.wikipedia.org/wiki/%D2%9A%D1%8B%D1%80%D0%BA%D2%AF%D0%B9%D0%B5%D0%BA" TargetMode="External"/><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hyperlink" Target="http://kk.wikipedia.org/wiki/2001" TargetMode="External"/><Relationship Id="rId5" Type="http://schemas.openxmlformats.org/officeDocument/2006/relationships/hyperlink" Target="http://kk.wikipedia.org/wiki/%D0%95%D1%81%D1%96%D0%BB" TargetMode="External"/><Relationship Id="rId4" Type="http://schemas.openxmlformats.org/officeDocument/2006/relationships/hyperlink" Target="http://kk.wikipedia.org/wiki/%D0%90%D1%81%D1%82%D0%B0%D0%BD%D0%B0" TargetMode="External"/><Relationship Id="rId9" Type="http://schemas.openxmlformats.org/officeDocument/2006/relationships/hyperlink" Target="http://kk.wikipedia.org/wiki/%D0%96%D0%B5%D0%BB%D1%82%D0%BE%D2%9B%D1%81%D0%B0%D0%BD%D0%BD%D1%8B%D2%A3_24"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www.azattyq.org/author/20941.html" TargetMode="External"/><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www.azattyq.org/content/Kazakhstan_astana_hazarbaev_zhanibek_kerey_khan_monuments_/1858626.html" TargetMode="External"/><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http://kz.astana.kz/images/stories/Images_MainPage/bilyaletdinov.jpg" TargetMode="External"/><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http://kz.astana.kz/images/stories/Astana11/stiven_danbar.jpg" TargetMode="External"/><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http://kz.astana.kz/images/stories/Images_MainPage/per_stig_m&#1105;ller.jpg" TargetMode="External"/><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http://kz.astana.kz/images/stories/Images_MainPage/lulu_da_silq.jpg" TargetMode="External"/><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http://kz.astana.kz/images/stories/Images_MainPage/230609_premier.jpg" TargetMode="External"/><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_________Microsoft_Office_Word_97_-_20034.doc"/><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idx="4294967295"/>
          </p:nvPr>
        </p:nvSpPr>
        <p:spPr>
          <a:noFill/>
        </p:spPr>
        <p:txBody>
          <a:bodyPr/>
          <a:lstStyle/>
          <a:p>
            <a:endParaRPr lang="ru-RU" smtClean="0">
              <a:effectLst/>
              <a:latin typeface="Garamond" pitchFamily="18" charset="0"/>
            </a:endParaRPr>
          </a:p>
        </p:txBody>
      </p:sp>
      <p:sp>
        <p:nvSpPr>
          <p:cNvPr id="9219" name="Rectangle 3"/>
          <p:cNvSpPr>
            <a:spLocks noGrp="1" noChangeArrowheads="1"/>
          </p:cNvSpPr>
          <p:nvPr>
            <p:ph type="body" idx="4294967295"/>
          </p:nvPr>
        </p:nvSpPr>
        <p:spPr>
          <a:noFill/>
        </p:spPr>
        <p:txBody>
          <a:bodyPr/>
          <a:lstStyle/>
          <a:p>
            <a:endParaRPr lang="ru-RU" smtClean="0">
              <a:effectLst/>
              <a:latin typeface="Garamond" pitchFamily="18" charset="0"/>
            </a:endParaRPr>
          </a:p>
        </p:txBody>
      </p:sp>
      <p:pic>
        <p:nvPicPr>
          <p:cNvPr id="9220" name="Picture 4" descr="Рисунок1"/>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95288" y="214313"/>
            <a:ext cx="8353425" cy="6643687"/>
          </a:xfrm>
        </p:spPr>
        <p:txBody>
          <a:bodyPr>
            <a:normAutofit/>
          </a:bodyPr>
          <a:lstStyle/>
          <a:p>
            <a:pPr marL="273050" indent="-273050" algn="just" eaLnBrk="1" hangingPunct="1">
              <a:buFont typeface="Wingdings 2" pitchFamily="18" charset="2"/>
              <a:buChar char=""/>
              <a:defRPr/>
            </a:pPr>
            <a:r>
              <a:rPr lang="ru-RU" sz="2400" b="1" smtClean="0">
                <a:solidFill>
                  <a:srgbClr val="00FF00"/>
                </a:solidFill>
                <a:effectLst>
                  <a:outerShdw blurRad="38100" dist="38100" dir="2700000" algn="tl">
                    <a:srgbClr val="FFFFFF"/>
                  </a:outerShdw>
                </a:effectLst>
                <a:latin typeface="Times New Roman" pitchFamily="18" charset="0"/>
              </a:rPr>
              <a:t>ҚАЗАҚСТАН РЕСПУБЛИКАСЫНЫҢ МЕМЛЕКЕТТIК ТУЫ –көгiлдiр түстi тiк бұрышты кездеме. Оның ортасында арайлы күн, күннiң астында қалықтаған қыран бейнеленген. Ағаш сабына бекiтiлген тұста — ұлттық оюлармен                                                                       кестеленген тiк жолақ өрнектелген. Күн, арай, қыран және ою-өрнек — алтын түстi. Тудың енi ұзындығының жартысына тең. ҚР мемл. туының авторы — суретшi Шәкен Ниязбеков. Бiрыңғай көк-көгiлдiр түс төбедегi бұлтсыз ашық аспанның биiк күмбезiн елестетедi және Қазақстан халқының бiрлiк, ынтымақ жолына адалдығын аңғартады. Бұлтсыз көк аспан барлық халықтарда әрқашан да бейбiтшiлiктiң, тыныштық пен жақсылықтың нышаны болған. Нұрға малынған алтын күн тыныштық пен байлықты бейнелейдi. . Қанатын жайған қыран құс — бар нәрсенiң бастауындай, билiк, айбындылық бейнесi.        </a:t>
            </a:r>
          </a:p>
        </p:txBody>
      </p:sp>
    </p:spTree>
  </p:cSld>
  <p:clrMapOvr>
    <a:masterClrMapping/>
  </p:clrMapOvr>
  <p:transition advTm="5000">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Содержимое 3" descr="http://www.kasachstan-talgar.de/bilder/1182172403.jpg"/>
          <p:cNvPicPr>
            <a:picLocks noGrp="1"/>
          </p:cNvPicPr>
          <p:nvPr>
            <p:ph idx="4294967295"/>
          </p:nvPr>
        </p:nvPicPr>
        <p:blipFill>
          <a:blip r:embed="rId2" cstate="print"/>
          <a:srcRect/>
          <a:stretch>
            <a:fillRect/>
          </a:stretch>
        </p:blipFill>
        <p:spPr>
          <a:xfrm>
            <a:off x="1714500" y="214313"/>
            <a:ext cx="5786438" cy="4714875"/>
          </a:xfrm>
        </p:spPr>
      </p:pic>
      <p:sp>
        <p:nvSpPr>
          <p:cNvPr id="5" name="Содержимое 2"/>
          <p:cNvSpPr txBox="1">
            <a:spLocks/>
          </p:cNvSpPr>
          <p:nvPr/>
        </p:nvSpPr>
        <p:spPr bwMode="auto">
          <a:xfrm>
            <a:off x="928688" y="5072063"/>
            <a:ext cx="7543800" cy="1785937"/>
          </a:xfrm>
          <a:prstGeom prst="rect">
            <a:avLst/>
          </a:prstGeom>
          <a:noFill/>
          <a:ln w="9525">
            <a:noFill/>
            <a:miter lim="800000"/>
            <a:headEnd/>
            <a:tailEnd/>
          </a:ln>
          <a:effectLst/>
        </p:spPr>
        <p:txBody>
          <a:bodyPr/>
          <a:lstStyle/>
          <a:p>
            <a:pPr marL="342900" indent="-342900" fontAlgn="auto">
              <a:spcBef>
                <a:spcPct val="20000"/>
              </a:spcBef>
              <a:spcAft>
                <a:spcPts val="0"/>
              </a:spcAft>
              <a:buClr>
                <a:schemeClr val="hlink"/>
              </a:buClr>
              <a:buSzPct val="60000"/>
              <a:buFont typeface="Wingdings" pitchFamily="2" charset="2"/>
              <a:buChar char="n"/>
              <a:defRPr/>
            </a:pPr>
            <a:r>
              <a:rPr lang="ru-RU" sz="2800" b="1" kern="0" dirty="0">
                <a:solidFill>
                  <a:srgbClr val="C00000"/>
                </a:solidFill>
                <a:effectLst>
                  <a:outerShdw blurRad="38100" dist="38100" dir="2700000" algn="tl">
                    <a:srgbClr val="000000"/>
                  </a:outerShdw>
                </a:effectLst>
                <a:latin typeface="Times New Roman" pitchFamily="18" charset="0"/>
                <a:cs typeface="Times New Roman" pitchFamily="18" charset="0"/>
              </a:rPr>
              <a:t>ҚАЗАҚСТАН РЕСПУБЛИКАСЫНЫҢ МЕМЛЕКЕТТIК ЕЛТАҢБАСЫ</a:t>
            </a:r>
            <a:endParaRPr lang="en-US" sz="2800" b="1" kern="0" dirty="0">
              <a:solidFill>
                <a:srgbClr val="C00000"/>
              </a:solidFill>
              <a:effectLst>
                <a:outerShdw blurRad="38100" dist="38100" dir="2700000" algn="tl">
                  <a:srgbClr val="000000"/>
                </a:outerShdw>
              </a:effectLst>
              <a:latin typeface="Times New Roman" pitchFamily="18" charset="0"/>
              <a:cs typeface="Times New Roman" pitchFamily="18" charset="0"/>
            </a:endParaRPr>
          </a:p>
          <a:p>
            <a:pPr marL="342900" indent="-342900" fontAlgn="auto">
              <a:spcBef>
                <a:spcPct val="20000"/>
              </a:spcBef>
              <a:spcAft>
                <a:spcPts val="0"/>
              </a:spcAft>
              <a:buClr>
                <a:schemeClr val="hlink"/>
              </a:buClr>
              <a:buSzPct val="60000"/>
              <a:buFont typeface="Wingdings" pitchFamily="2" charset="2"/>
              <a:buChar char="n"/>
              <a:defRPr/>
            </a:pPr>
            <a:r>
              <a:rPr lang="ru-RU" sz="2800" i="1" dirty="0" err="1">
                <a:solidFill>
                  <a:srgbClr val="C00000"/>
                </a:solidFill>
                <a:latin typeface="Times New Roman" pitchFamily="18" charset="0"/>
                <a:cs typeface="Times New Roman" pitchFamily="18" charset="0"/>
              </a:rPr>
              <a:t>авторлары</a:t>
            </a:r>
            <a:r>
              <a:rPr lang="ru-RU" sz="2800" i="1" dirty="0">
                <a:solidFill>
                  <a:srgbClr val="C00000"/>
                </a:solidFill>
                <a:latin typeface="Times New Roman" pitchFamily="18" charset="0"/>
                <a:cs typeface="Times New Roman" pitchFamily="18" charset="0"/>
              </a:rPr>
              <a:t> — </a:t>
            </a:r>
            <a:r>
              <a:rPr lang="ru-RU" sz="2800" i="1" dirty="0" err="1">
                <a:solidFill>
                  <a:srgbClr val="C00000"/>
                </a:solidFill>
                <a:latin typeface="Times New Roman" pitchFamily="18" charset="0"/>
                <a:cs typeface="Times New Roman" pitchFamily="18" charset="0"/>
              </a:rPr>
              <a:t>Ж.Мәлiбеков </a:t>
            </a:r>
            <a:r>
              <a:rPr lang="ru-RU" sz="2800" i="1" dirty="0">
                <a:solidFill>
                  <a:srgbClr val="C00000"/>
                </a:solidFill>
                <a:latin typeface="Times New Roman" pitchFamily="18" charset="0"/>
                <a:cs typeface="Times New Roman" pitchFamily="18" charset="0"/>
              </a:rPr>
              <a:t>пен Ш.</a:t>
            </a:r>
            <a:r>
              <a:rPr lang="ru-RU" sz="2800" i="1" dirty="0" err="1">
                <a:solidFill>
                  <a:srgbClr val="C00000"/>
                </a:solidFill>
                <a:latin typeface="Times New Roman" pitchFamily="18" charset="0"/>
                <a:cs typeface="Times New Roman" pitchFamily="18" charset="0"/>
              </a:rPr>
              <a:t>Уәлиханов</a:t>
            </a:r>
            <a:endParaRPr lang="ru-RU" sz="2800" i="1" kern="0" dirty="0">
              <a:solidFill>
                <a:srgbClr val="C00000"/>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advTm="5000">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Содержимое 2"/>
          <p:cNvSpPr>
            <a:spLocks noGrp="1"/>
          </p:cNvSpPr>
          <p:nvPr>
            <p:ph idx="4294967295"/>
          </p:nvPr>
        </p:nvSpPr>
        <p:spPr>
          <a:xfrm>
            <a:off x="179388" y="620713"/>
            <a:ext cx="8640762" cy="6237287"/>
          </a:xfrm>
        </p:spPr>
        <p:txBody>
          <a:bodyPr/>
          <a:lstStyle/>
          <a:p>
            <a:pPr marL="273050" indent="-273050" algn="just" eaLnBrk="1" hangingPunct="1">
              <a:lnSpc>
                <a:spcPct val="80000"/>
              </a:lnSpc>
              <a:buFont typeface="Wingdings 2" pitchFamily="18" charset="2"/>
              <a:buChar char=""/>
            </a:pPr>
            <a:r>
              <a:rPr lang="ru-RU" sz="2400" b="1" smtClean="0">
                <a:solidFill>
                  <a:srgbClr val="00FF00"/>
                </a:solidFill>
                <a:latin typeface="Times New Roman" pitchFamily="18" charset="0"/>
                <a:cs typeface="Times New Roman" pitchFamily="18" charset="0"/>
              </a:rPr>
              <a:t>ҚАЗАҚСТАН РЕСПУБЛИКАСЫНЫҢ МЕМЛЕКЕТТIК ЕЛТАҢБАСЫ</a:t>
            </a:r>
            <a:r>
              <a:rPr lang="ru-RU" sz="2400" b="1" smtClean="0">
                <a:solidFill>
                  <a:srgbClr val="00FF00"/>
                </a:solidFill>
                <a:latin typeface="Times New Roman" pitchFamily="18" charset="0"/>
              </a:rPr>
              <a:t>  - </a:t>
            </a:r>
            <a:r>
              <a:rPr lang="ru-RU" sz="2400" b="1" smtClean="0">
                <a:solidFill>
                  <a:srgbClr val="00FF00"/>
                </a:solidFill>
                <a:latin typeface="Times New Roman" pitchFamily="18" charset="0"/>
                <a:cs typeface="Times New Roman" pitchFamily="18" charset="0"/>
              </a:rPr>
              <a:t> Елтаңбаның негiзi — шаңырақ. Шаңырақ — мемлекеттiң түп-негiзi — отбасының бейнесi. Шаңырақ — Күн шеңберi. Айналған Күн шеңберiнiң қозғалыстағы суретi iспеттi, Шаңырақ — киiз үйдiң күмбезi көшпелi түркiлер үшiн үйдiң, ошақтың, отбасының бейнесi. Тұлпар — дала дүлдiлi, ер-азаматтың сәйгүлiгi, желдей ескен жүйрiк аты, жеңiске деген жасымас жiгердiң, тәуелсiздiкке, бостандыққа ұмтылған құлшыныстың бейнесi. Ол ұшқыр арманның, самғаған таңғажайып жасампаздық қиялдың, талмас талаптың, асыл мұраттың, жақсылыққа құштарлықтың кейпi. Қанатты тұлпар Уақыт пен Кеңiстiктi бiрiктiредi. Бiр шаңырақтың астында тату-тәттi өмiр сүретiн Қазақстан халқының өсiп-өркендеуiн, рухани байлығын, сан сырлы, алуан қырлы бет-бейнесiн паш етедi. Бес бұрышты жұлдыз елтаңбаның  тәжi iспеттi. Әрбiр адамның жол нұсқайтын жарық жұлдызы бар. Қ. р. м. г-нiң авторлары — Ж.Мәлiбеков пен Ш.Уәлиханов. </a:t>
            </a:r>
          </a:p>
          <a:p>
            <a:pPr marL="273050" indent="-273050" algn="just" eaLnBrk="1" hangingPunct="1">
              <a:lnSpc>
                <a:spcPct val="80000"/>
              </a:lnSpc>
              <a:buFont typeface="Wingdings 2" pitchFamily="18" charset="2"/>
              <a:buChar char=""/>
            </a:pPr>
            <a:endParaRPr lang="ru-RU" sz="2400" b="1" smtClean="0">
              <a:solidFill>
                <a:srgbClr val="00FF00"/>
              </a:solidFill>
              <a:latin typeface="Times New Roman" pitchFamily="18" charset="0"/>
              <a:cs typeface="Times New Roman" pitchFamily="18" charset="0"/>
            </a:endParaRPr>
          </a:p>
        </p:txBody>
      </p:sp>
    </p:spTree>
  </p:cSld>
  <p:clrMapOvr>
    <a:masterClrMapping/>
  </p:clrMapOvr>
  <p:transition advTm="5000">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Содержимое 2"/>
          <p:cNvSpPr>
            <a:spLocks noGrp="1"/>
          </p:cNvSpPr>
          <p:nvPr>
            <p:ph idx="4294967295"/>
          </p:nvPr>
        </p:nvSpPr>
        <p:spPr>
          <a:xfrm>
            <a:off x="304800" y="357188"/>
            <a:ext cx="8686800" cy="5722937"/>
          </a:xfrm>
        </p:spPr>
        <p:txBody>
          <a:bodyPr/>
          <a:lstStyle/>
          <a:p>
            <a:pPr marL="273050" indent="-273050" algn="just" eaLnBrk="1" hangingPunct="1"/>
            <a:r>
              <a:rPr lang="kk-KZ" sz="4400" b="1" i="1" smtClean="0">
                <a:solidFill>
                  <a:srgbClr val="00FF00"/>
                </a:solidFill>
                <a:latin typeface="Times New Roman" pitchFamily="18" charset="0"/>
                <a:cs typeface="Times New Roman" pitchFamily="18" charset="0"/>
              </a:rPr>
              <a:t>2006 жылы Қазақстан Республикасының әнұранына жаңа мәтін енгізілді.</a:t>
            </a:r>
          </a:p>
          <a:p>
            <a:pPr marL="273050" indent="-273050" algn="just" eaLnBrk="1" hangingPunct="1"/>
            <a:r>
              <a:rPr lang="ru-RU" sz="4400" b="1" i="1" smtClean="0">
                <a:solidFill>
                  <a:srgbClr val="00FF00"/>
                </a:solidFill>
                <a:latin typeface="Times New Roman" pitchFamily="18" charset="0"/>
                <a:cs typeface="Times New Roman" pitchFamily="18" charset="0"/>
              </a:rPr>
              <a:t> әні: Шәмші Қалдаяқовтыкі</a:t>
            </a:r>
          </a:p>
          <a:p>
            <a:pPr marL="273050" indent="-273050" algn="just" eaLnBrk="1" hangingPunct="1"/>
            <a:r>
              <a:rPr lang="ru-RU" sz="4400" b="1" i="1" smtClean="0">
                <a:solidFill>
                  <a:srgbClr val="00FF00"/>
                </a:solidFill>
                <a:latin typeface="Times New Roman" pitchFamily="18" charset="0"/>
                <a:cs typeface="Times New Roman" pitchFamily="18" charset="0"/>
              </a:rPr>
              <a:t>сөзі: Жұмекен Нәжімеденов, Нұрсұлтан Назарбаев </a:t>
            </a:r>
          </a:p>
          <a:p>
            <a:pPr marL="273050" indent="-273050" algn="just" eaLnBrk="1" hangingPunct="1"/>
            <a:endParaRPr lang="ru-RU" sz="4400" i="1" smtClean="0">
              <a:solidFill>
                <a:srgbClr val="00FF00"/>
              </a:solidFill>
              <a:latin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04800" y="214313"/>
            <a:ext cx="8686800" cy="6500812"/>
          </a:xfrm>
        </p:spPr>
        <p:txBody>
          <a:bodyPr>
            <a:normAutofit lnSpcReduction="10000"/>
          </a:bodyPr>
          <a:lstStyle/>
          <a:p>
            <a:pPr marL="273050" indent="-273050" eaLnBrk="1" hangingPunct="1">
              <a:lnSpc>
                <a:spcPct val="80000"/>
              </a:lnSpc>
              <a:defRPr/>
            </a:pPr>
            <a:r>
              <a:rPr lang="ru-RU" sz="1600" b="1" smtClean="0">
                <a:solidFill>
                  <a:srgbClr val="00FF00"/>
                </a:solidFill>
                <a:effectLst>
                  <a:outerShdw blurRad="38100" dist="38100" dir="2700000" algn="tl">
                    <a:srgbClr val="FFFFFF"/>
                  </a:outerShdw>
                </a:effectLst>
                <a:latin typeface="Times New Roman" pitchFamily="18" charset="0"/>
                <a:cs typeface="Times New Roman" pitchFamily="18" charset="0"/>
              </a:rPr>
              <a:t>ҚАЗАҚСТАН РЕСПУБЛИКАСЫНЫҢ МЕМЛЕКЕТТІК ӘНҰРАНЫ</a:t>
            </a:r>
            <a:endParaRPr lang="ru-RU" sz="1600" smtClean="0">
              <a:solidFill>
                <a:srgbClr val="00FF00"/>
              </a:solidFill>
              <a:effectLst>
                <a:outerShdw blurRad="38100" dist="38100" dir="2700000" algn="tl">
                  <a:srgbClr val="FFFFFF"/>
                </a:outerShdw>
              </a:effectLst>
              <a:latin typeface="Times New Roman" pitchFamily="18" charset="0"/>
              <a:cs typeface="Times New Roman" pitchFamily="18" charset="0"/>
            </a:endParaRPr>
          </a:p>
          <a:p>
            <a:pPr marL="273050" indent="-273050" eaLnBrk="1" hangingPunct="1">
              <a:lnSpc>
                <a:spcPct val="80000"/>
              </a:lnSpc>
              <a:defRPr/>
            </a:pPr>
            <a:r>
              <a:rPr lang="ru-RU" sz="1600" b="1" smtClean="0">
                <a:solidFill>
                  <a:srgbClr val="00FF00"/>
                </a:solidFill>
                <a:effectLst>
                  <a:outerShdw blurRad="38100" dist="38100" dir="2700000" algn="tl">
                    <a:srgbClr val="FFFFFF"/>
                  </a:outerShdw>
                </a:effectLst>
                <a:latin typeface="Times New Roman" pitchFamily="18" charset="0"/>
                <a:cs typeface="Times New Roman" pitchFamily="18" charset="0"/>
              </a:rPr>
              <a:t>Қазақстан Республикасы Мемлекеттік әнұранының мәтіні </a:t>
            </a:r>
          </a:p>
          <a:p>
            <a:pPr marL="273050" indent="-273050" eaLnBrk="1" hangingPunct="1">
              <a:lnSpc>
                <a:spcPct val="80000"/>
              </a:lnSpc>
              <a:defRPr/>
            </a:pP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сөзі: Жұмекен Нәжімеденов, Нұрсұлтан Назарбаев </a:t>
            </a:r>
          </a:p>
          <a:p>
            <a:pPr marL="273050" indent="-273050" eaLnBrk="1" hangingPunct="1">
              <a:lnSpc>
                <a:spcPct val="80000"/>
              </a:lnSpc>
              <a:defRPr/>
            </a:pP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Алтын күн аспаны,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Алтын дән даласы,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Ерліктің дастаны,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Еліме қарашы!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Ежелден ер деген,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Даңкымыз шықты ғой.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Намысын бермеген,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Қазағым мықты ғой! </a:t>
            </a:r>
          </a:p>
          <a:p>
            <a:pPr marL="273050" indent="-273050" eaLnBrk="1" hangingPunct="1">
              <a:lnSpc>
                <a:spcPct val="80000"/>
              </a:lnSpc>
              <a:defRPr/>
            </a:pP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Қайырмасы: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Менің елім, менің елім,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Гүлің болып егілемін,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Жырың болып төгілемін, елім!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Туған жерім менің – Қазақстаным! </a:t>
            </a:r>
          </a:p>
          <a:p>
            <a:pPr marL="273050" indent="-273050" eaLnBrk="1" hangingPunct="1">
              <a:lnSpc>
                <a:spcPct val="80000"/>
              </a:lnSpc>
              <a:defRPr/>
            </a:pP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Ұрпаққа жол ашқан,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Кең байтақ жерім бар.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Бірлігі жарасқан,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Тәуелсіз елім бар.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Қарсы алған уақытты,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Мәңгілік досындай.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Біздің ел бақытты,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Біздің ел осындай! </a:t>
            </a:r>
          </a:p>
          <a:p>
            <a:pPr marL="273050" indent="-273050" eaLnBrk="1" hangingPunct="1">
              <a:lnSpc>
                <a:spcPct val="80000"/>
              </a:lnSpc>
              <a:defRPr/>
            </a:pP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Қайырмасы: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Менің елім, менің елім,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Гүлің болып егілемін,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Жырың болып төгілемін, елім! </a:t>
            </a:r>
            <a:b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b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Туған жерім менің – Қазақстаным! </a:t>
            </a:r>
          </a:p>
          <a:p>
            <a:pPr marL="273050" indent="-273050" eaLnBrk="1" hangingPunct="1">
              <a:lnSpc>
                <a:spcPct val="80000"/>
              </a:lnSpc>
              <a:defRPr/>
            </a:pP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 </a:t>
            </a:r>
            <a:endParaRPr lang="ru-RU" sz="1600" smtClean="0">
              <a:solidFill>
                <a:srgbClr val="00FF00"/>
              </a:solidFill>
              <a:effectLst>
                <a:outerShdw blurRad="38100" dist="38100" dir="2700000" algn="tl">
                  <a:srgbClr val="FFFFFF"/>
                </a:outerShdw>
              </a:effectLst>
              <a:latin typeface="Times New Roman" pitchFamily="18" charset="0"/>
              <a:cs typeface="Times New Roman" pitchFamily="18" charset="0"/>
            </a:endParaRPr>
          </a:p>
          <a:p>
            <a:pPr marL="273050" indent="-273050" eaLnBrk="1" hangingPunct="1">
              <a:lnSpc>
                <a:spcPct val="80000"/>
              </a:lnSpc>
              <a:defRPr/>
            </a:pPr>
            <a:r>
              <a:rPr lang="ru-RU" sz="1600" i="1" smtClean="0">
                <a:solidFill>
                  <a:srgbClr val="00FF00"/>
                </a:solidFill>
                <a:effectLst>
                  <a:outerShdw blurRad="38100" dist="38100" dir="2700000" algn="tl">
                    <a:srgbClr val="FFFFFF"/>
                  </a:outerShdw>
                </a:effectLst>
                <a:latin typeface="Times New Roman" pitchFamily="18" charset="0"/>
                <a:cs typeface="Times New Roman" pitchFamily="18" charset="0"/>
              </a:rPr>
              <a:t> әні: Шәмші Қалдаяқовтыкі</a:t>
            </a:r>
            <a:endParaRPr lang="ru-RU" sz="1600" smtClean="0">
              <a:solidFill>
                <a:srgbClr val="00FF00"/>
              </a:solidFill>
              <a:effectLst>
                <a:outerShdw blurRad="38100" dist="38100" dir="2700000" algn="tl">
                  <a:srgbClr val="FFFFFF"/>
                </a:outerShdw>
              </a:effectLst>
              <a:latin typeface="Times New Roman" pitchFamily="18" charset="0"/>
              <a:cs typeface="Times New Roman" pitchFamily="18" charset="0"/>
            </a:endParaRPr>
          </a:p>
          <a:p>
            <a:pPr marL="273050" indent="-273050" eaLnBrk="1" hangingPunct="1">
              <a:lnSpc>
                <a:spcPct val="80000"/>
              </a:lnSpc>
              <a:defRPr/>
            </a:pPr>
            <a:endParaRPr lang="ru-RU" sz="1600" smtClean="0">
              <a:solidFill>
                <a:srgbClr val="00FF00"/>
              </a:solidFill>
              <a:effectLst>
                <a:outerShdw blurRad="38100" dist="38100" dir="2700000" algn="tl">
                  <a:srgbClr val="FFFFFF"/>
                </a:outerShdw>
              </a:effectLst>
              <a:latin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4294967295"/>
          </p:nvPr>
        </p:nvSpPr>
        <p:spPr>
          <a:xfrm>
            <a:off x="179388" y="285750"/>
            <a:ext cx="8713787" cy="6429375"/>
          </a:xfrm>
        </p:spPr>
        <p:txBody>
          <a:bodyPr/>
          <a:lstStyle/>
          <a:p>
            <a:pPr marL="273050" indent="-273050" algn="just" eaLnBrk="1" hangingPunct="1"/>
            <a:r>
              <a:rPr lang="kk-KZ" smtClean="0">
                <a:solidFill>
                  <a:srgbClr val="00FF00"/>
                </a:solidFill>
                <a:latin typeface="Times New Roman" pitchFamily="18" charset="0"/>
                <a:cs typeface="Times New Roman" pitchFamily="18" charset="0"/>
              </a:rPr>
              <a:t>1992 жылы 7 мамырда Республика Президентінің жарлығымен Қорғаныс Комитеті Қазақстан Республикасының Қорғаныс министрлігі болып қайта құрылды. Тәуелсіз Қазақстанның алғашқы Қорғаныс министрі болып генерал-лейтенант С.Нұрмағамбетов тағайындалды. </a:t>
            </a:r>
          </a:p>
          <a:p>
            <a:pPr marL="273050" indent="-273050" algn="just" eaLnBrk="1" hangingPunct="1"/>
            <a:r>
              <a:rPr lang="kk-KZ" smtClean="0">
                <a:solidFill>
                  <a:srgbClr val="00FF00"/>
                </a:solidFill>
                <a:latin typeface="Times New Roman" pitchFamily="18" charset="0"/>
                <a:cs typeface="Times New Roman" pitchFamily="18" charset="0"/>
              </a:rPr>
              <a:t>1997 жылдың қарашасынан бастап Республика Қарулы Күштері жалпы міндеттерді орындайтын, әуе кеңістігі мен мемлекеттік шекараны қорғайтын үш бөліністен тұратын құрылымы көше бастады.</a:t>
            </a:r>
            <a:endParaRPr lang="ru-RU" smtClean="0">
              <a:solidFill>
                <a:srgbClr val="00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Admin\Мои документы\Загрузки\dsc_6883.jpg"/>
          <p:cNvPicPr>
            <a:picLocks noGrp="1" noChangeAspect="1" noChangeArrowheads="1"/>
          </p:cNvPicPr>
          <p:nvPr>
            <p:ph idx="4294967295"/>
          </p:nvPr>
        </p:nvPicPr>
        <p:blipFill>
          <a:blip r:embed="rId2" cstate="print"/>
          <a:srcRect/>
          <a:stretch>
            <a:fillRect/>
          </a:stretch>
        </p:blipFill>
        <p:spPr>
          <a:xfrm>
            <a:off x="0" y="0"/>
            <a:ext cx="9144000" cy="4857750"/>
          </a:xfrm>
        </p:spPr>
      </p:pic>
      <p:sp>
        <p:nvSpPr>
          <p:cNvPr id="98307" name="Прямоугольник 5"/>
          <p:cNvSpPr>
            <a:spLocks noChangeArrowheads="1"/>
          </p:cNvSpPr>
          <p:nvPr/>
        </p:nvSpPr>
        <p:spPr bwMode="auto">
          <a:xfrm>
            <a:off x="500063" y="5072063"/>
            <a:ext cx="7500937" cy="1311275"/>
          </a:xfrm>
          <a:prstGeom prst="rect">
            <a:avLst/>
          </a:prstGeom>
          <a:noFill/>
          <a:ln w="9525">
            <a:noFill/>
            <a:miter lim="800000"/>
            <a:headEnd/>
            <a:tailEnd/>
          </a:ln>
        </p:spPr>
        <p:txBody>
          <a:bodyPr>
            <a:spAutoFit/>
          </a:bodyPr>
          <a:lstStyle/>
          <a:p>
            <a:pPr>
              <a:defRPr/>
            </a:pPr>
            <a:r>
              <a:rPr lang="kk-KZ" sz="2000">
                <a:solidFill>
                  <a:srgbClr val="00FF00"/>
                </a:solidFill>
                <a:effectLst>
                  <a:outerShdw blurRad="38100" dist="38100" dir="2700000" algn="tl">
                    <a:srgbClr val="FFFFFF"/>
                  </a:outerShdw>
                </a:effectLst>
                <a:latin typeface="Times New Roman" pitchFamily="18" charset="0"/>
                <a:cs typeface="Times New Roman" pitchFamily="18" charset="0"/>
              </a:rPr>
              <a:t>Қазақстан Республикасының Қарулы күштерінің 3 бағыты:</a:t>
            </a:r>
          </a:p>
          <a:p>
            <a:pPr>
              <a:defRPr/>
            </a:pPr>
            <a:r>
              <a:rPr lang="kk-KZ" sz="2000">
                <a:solidFill>
                  <a:srgbClr val="00FF00"/>
                </a:solidFill>
                <a:effectLst>
                  <a:outerShdw blurRad="38100" dist="38100" dir="2700000" algn="tl">
                    <a:srgbClr val="FFFFFF"/>
                  </a:outerShdw>
                </a:effectLst>
                <a:latin typeface="Times New Roman" pitchFamily="18" charset="0"/>
                <a:cs typeface="Times New Roman" pitchFamily="18" charset="0"/>
              </a:rPr>
              <a:t>1. Әуе кеңістігі</a:t>
            </a:r>
          </a:p>
          <a:p>
            <a:pPr>
              <a:defRPr/>
            </a:pPr>
            <a:r>
              <a:rPr lang="kk-KZ" sz="2000">
                <a:solidFill>
                  <a:srgbClr val="00FF00"/>
                </a:solidFill>
                <a:effectLst>
                  <a:outerShdw blurRad="38100" dist="38100" dir="2700000" algn="tl">
                    <a:srgbClr val="FFFFFF"/>
                  </a:outerShdw>
                </a:effectLst>
                <a:latin typeface="Times New Roman" pitchFamily="18" charset="0"/>
                <a:cs typeface="Times New Roman" pitchFamily="18" charset="0"/>
              </a:rPr>
              <a:t>2. Жалпы міндеттер</a:t>
            </a:r>
          </a:p>
          <a:p>
            <a:pPr>
              <a:defRPr/>
            </a:pPr>
            <a:r>
              <a:rPr lang="kk-KZ" sz="2000">
                <a:solidFill>
                  <a:srgbClr val="00FF00"/>
                </a:solidFill>
                <a:effectLst>
                  <a:outerShdw blurRad="38100" dist="38100" dir="2700000" algn="tl">
                    <a:srgbClr val="FFFFFF"/>
                  </a:outerShdw>
                </a:effectLst>
                <a:latin typeface="Times New Roman" pitchFamily="18" charset="0"/>
                <a:cs typeface="Times New Roman" pitchFamily="18" charset="0"/>
              </a:rPr>
              <a:t>3. Мемлекеттік шекаралық </a:t>
            </a:r>
            <a:endParaRPr lang="ru-RU" sz="2000">
              <a:solidFill>
                <a:srgbClr val="00FF00"/>
              </a:solidFill>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2"/>
          <p:cNvSpPr>
            <a:spLocks noGrp="1"/>
          </p:cNvSpPr>
          <p:nvPr>
            <p:ph idx="4294967295"/>
          </p:nvPr>
        </p:nvSpPr>
        <p:spPr>
          <a:xfrm>
            <a:off x="457200" y="571500"/>
            <a:ext cx="8229600" cy="5753100"/>
          </a:xfrm>
        </p:spPr>
        <p:txBody>
          <a:bodyPr/>
          <a:lstStyle/>
          <a:p>
            <a:pPr marL="273050" indent="-273050" eaLnBrk="1" hangingPunct="1"/>
            <a:endParaRPr lang="ru-RU" smtClean="0"/>
          </a:p>
        </p:txBody>
      </p:sp>
      <p:pic>
        <p:nvPicPr>
          <p:cNvPr id="25603" name="Picture 2" descr="C:\Documents and Settings\Admin\Мои документы\Загрузки\dsc_7077.jpg"/>
          <p:cNvPicPr>
            <a:picLocks noChangeAspect="1" noChangeArrowheads="1"/>
          </p:cNvPicPr>
          <p:nvPr/>
        </p:nvPicPr>
        <p:blipFill>
          <a:blip r:embed="rId2" cstate="print"/>
          <a:srcRect/>
          <a:stretch>
            <a:fillRect/>
          </a:stretch>
        </p:blipFill>
        <p:spPr bwMode="auto">
          <a:xfrm>
            <a:off x="0" y="0"/>
            <a:ext cx="4643438" cy="3571875"/>
          </a:xfrm>
          <a:prstGeom prst="rect">
            <a:avLst/>
          </a:prstGeom>
          <a:noFill/>
          <a:ln w="9525">
            <a:noFill/>
            <a:miter lim="800000"/>
            <a:headEnd/>
            <a:tailEnd/>
          </a:ln>
        </p:spPr>
      </p:pic>
      <p:pic>
        <p:nvPicPr>
          <p:cNvPr id="25604" name="Picture 3" descr="C:\Documents and Settings\Admin\Мои документы\Загрузки\Humvee_of_Doom.jpg"/>
          <p:cNvPicPr>
            <a:picLocks noChangeAspect="1" noChangeArrowheads="1"/>
          </p:cNvPicPr>
          <p:nvPr/>
        </p:nvPicPr>
        <p:blipFill>
          <a:blip r:embed="rId3" cstate="print"/>
          <a:srcRect/>
          <a:stretch>
            <a:fillRect/>
          </a:stretch>
        </p:blipFill>
        <p:spPr bwMode="auto">
          <a:xfrm>
            <a:off x="4643438" y="0"/>
            <a:ext cx="4500562" cy="3643313"/>
          </a:xfrm>
          <a:prstGeom prst="rect">
            <a:avLst/>
          </a:prstGeom>
          <a:noFill/>
          <a:ln w="9525">
            <a:noFill/>
            <a:miter lim="800000"/>
            <a:headEnd/>
            <a:tailEnd/>
          </a:ln>
        </p:spPr>
      </p:pic>
      <p:pic>
        <p:nvPicPr>
          <p:cNvPr id="25605" name="Picture 4" descr="C:\Documents and Settings\Admin\Мои документы\Загрузки\Leclerc-openphotonet_PICT6015.JPG"/>
          <p:cNvPicPr>
            <a:picLocks noChangeAspect="1" noChangeArrowheads="1"/>
          </p:cNvPicPr>
          <p:nvPr/>
        </p:nvPicPr>
        <p:blipFill>
          <a:blip r:embed="rId4" cstate="print"/>
          <a:srcRect/>
          <a:stretch>
            <a:fillRect/>
          </a:stretch>
        </p:blipFill>
        <p:spPr bwMode="auto">
          <a:xfrm>
            <a:off x="0" y="3571875"/>
            <a:ext cx="4643438" cy="3286125"/>
          </a:xfrm>
          <a:prstGeom prst="rect">
            <a:avLst/>
          </a:prstGeom>
          <a:noFill/>
          <a:ln w="9525">
            <a:noFill/>
            <a:miter lim="800000"/>
            <a:headEnd/>
            <a:tailEnd/>
          </a:ln>
        </p:spPr>
      </p:pic>
      <p:pic>
        <p:nvPicPr>
          <p:cNvPr id="25606" name="Picture 5" descr="C:\Documents and Settings\Admin\Мои документы\Загрузки\Mirage_2000C_in-flight.jpg"/>
          <p:cNvPicPr>
            <a:picLocks noChangeAspect="1" noChangeArrowheads="1"/>
          </p:cNvPicPr>
          <p:nvPr/>
        </p:nvPicPr>
        <p:blipFill>
          <a:blip r:embed="rId5" cstate="print"/>
          <a:srcRect/>
          <a:stretch>
            <a:fillRect/>
          </a:stretch>
        </p:blipFill>
        <p:spPr bwMode="auto">
          <a:xfrm>
            <a:off x="4643438" y="3571875"/>
            <a:ext cx="4500562" cy="328612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50825" y="428625"/>
            <a:ext cx="8435975" cy="5895975"/>
          </a:xfrm>
        </p:spPr>
        <p:txBody>
          <a:bodyPr>
            <a:normAutofit lnSpcReduction="10000"/>
          </a:bodyPr>
          <a:lstStyle/>
          <a:p>
            <a:pPr marL="273050" indent="-273050" algn="just" eaLnBrk="1" hangingPunct="1">
              <a:lnSpc>
                <a:spcPct val="80000"/>
              </a:lnSpc>
              <a:defRPr/>
            </a:pPr>
            <a:r>
              <a:rPr lang="ru-RU" sz="2000" smtClean="0">
                <a:solidFill>
                  <a:srgbClr val="00FF00"/>
                </a:solidFill>
                <a:latin typeface="Times New Roman" pitchFamily="18" charset="0"/>
              </a:rPr>
              <a:t>Қазақстан Қарулы Күштерінің қатарында әскери қызмет атқару  әрбір қазақ азаматының аса маңызды әрі құрметті міндетінің бірі болып табылады. Қарулы Күштер қатарында қызмет ету -  Отанымызды қорғаудағы қасиетті борышыңды өтеу деген сөз.</a:t>
            </a:r>
          </a:p>
          <a:p>
            <a:pPr marL="273050" indent="-273050" algn="just" eaLnBrk="1" hangingPunct="1">
              <a:lnSpc>
                <a:spcPct val="80000"/>
              </a:lnSpc>
              <a:defRPr/>
            </a:pPr>
            <a:r>
              <a:rPr lang="ru-RU" sz="2000" smtClean="0">
                <a:solidFill>
                  <a:srgbClr val="00FF00"/>
                </a:solidFill>
                <a:latin typeface="Times New Roman" pitchFamily="18" charset="0"/>
              </a:rPr>
              <a:t>Отанды қорғауды біздің елімізге шабуыл жасаған сыртқы жаулармен қарулы күрес деп қана түсінбеу керек. Біз Отанымыздың күш-қуатын нығайта отырып, оны бейбіт уақытта да қорғауға ат салысамыз.</a:t>
            </a:r>
          </a:p>
          <a:p>
            <a:pPr marL="273050" indent="-273050" algn="just" eaLnBrk="1" hangingPunct="1">
              <a:lnSpc>
                <a:spcPct val="80000"/>
              </a:lnSpc>
              <a:defRPr/>
            </a:pPr>
            <a:r>
              <a:rPr lang="ru-RU" sz="2000" smtClean="0">
                <a:solidFill>
                  <a:srgbClr val="00FF00"/>
                </a:solidFill>
                <a:latin typeface="Times New Roman" pitchFamily="18" charset="0"/>
              </a:rPr>
              <a:t>Қазір енді Отан қорғаушылар қатарында Ұлы Отан соғысы қаһармандарының ұлдары мен немерелері тұр. Олар әкелері мен аталарының үлесіне тиген қатал сыннан өткен жоқ. Әйтсе де олар армиямыздың, халқымыздың қаһармандық дәстүрлеріне адал, Еліміз қауіпсіздігінің, бейбітшілікті қорғаудың мүдделері талап еткен, агрессия құрбандықтарына көмектесу керек болған әрбір сәтте қазақ жауынгері дүние жүзінің алдында қандай да болсын қиыншылықтарды жеңуге әзір тұратын, қалтқысыз, әрі ержүрек патриот, интернационалист ретінде көрінеді.  </a:t>
            </a:r>
          </a:p>
          <a:p>
            <a:pPr marL="273050" indent="-273050" algn="just" eaLnBrk="1" hangingPunct="1">
              <a:lnSpc>
                <a:spcPct val="80000"/>
              </a:lnSpc>
              <a:defRPr/>
            </a:pPr>
            <a:r>
              <a:rPr lang="ru-RU" sz="2000" smtClean="0">
                <a:solidFill>
                  <a:srgbClr val="00FF00"/>
                </a:solidFill>
                <a:latin typeface="Times New Roman" pitchFamily="18" charset="0"/>
              </a:rPr>
              <a:t>Қазіргі армия жауынгердің ерік-жігері мен психологиялық төзімділігіне үлкен талап қояды. Ол әскери техникаларды, оның ішінде өте күрделі әскери машиналарды, ракета комплекстері мен радио электрондық жүйелерді, атомдық сүңгуір қайықтары мен дыбыстан жылдам ұшатын әуе кемелерін шебер меңгере білуі керек. Бұл жерде жауынгердің ұйымшылдығы мен тәртіптілігі қажет. Ал әскери тәртіпті білу, оны орындауға әзір тұру - өзіңнің жеке басыңды қалыптастыру мен әскери қызметке дайындалу жолындағы маңызды қадам деген сөз. </a:t>
            </a:r>
          </a:p>
          <a:p>
            <a:pPr marL="273050" indent="-273050" algn="just" eaLnBrk="1" hangingPunct="1">
              <a:lnSpc>
                <a:spcPct val="80000"/>
              </a:lnSpc>
              <a:defRPr/>
            </a:pPr>
            <a:endParaRPr lang="ru-RU" sz="2000" smtClean="0">
              <a:solidFill>
                <a:srgbClr val="00FF00"/>
              </a:solidFill>
              <a:latin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320040"/>
            <a:ext cx="7242048" cy="965820"/>
          </a:xfrm>
        </p:spPr>
        <p:txBody>
          <a:bodyPr lIns="0" rIns="0" bIns="0" anchor="b">
            <a:noAutofit/>
            <a:scene3d>
              <a:camera prst="orthographicFront"/>
              <a:lightRig rig="freezing" dir="t">
                <a:rot lat="0" lon="0" rev="5640000"/>
              </a:lightRig>
            </a:scene3d>
            <a:sp3d prstMaterial="flat">
              <a:contourClr>
                <a:schemeClr val="tx2"/>
              </a:contourClr>
            </a:sp3d>
          </a:bodyPr>
          <a:lstStyle/>
          <a:p>
            <a:pPr algn="ctr" eaLnBrk="1" fontAlgn="auto" hangingPunct="1">
              <a:spcAft>
                <a:spcPts val="0"/>
              </a:spcAft>
              <a:defRPr/>
            </a:pPr>
            <a:r>
              <a:rPr lang="kk-KZ" sz="3200" kern="1200" dirty="0">
                <a:latin typeface="Times New Roman" pitchFamily="18" charset="0"/>
                <a:cs typeface="Times New Roman" pitchFamily="18" charset="0"/>
              </a:rPr>
              <a:t>Тәуелсіз Қазақстанның </a:t>
            </a:r>
            <a:br>
              <a:rPr lang="kk-KZ" sz="3200" kern="1200" dirty="0">
                <a:latin typeface="Times New Roman" pitchFamily="18" charset="0"/>
                <a:cs typeface="Times New Roman" pitchFamily="18" charset="0"/>
              </a:rPr>
            </a:br>
            <a:r>
              <a:rPr lang="kk-KZ" sz="3200" kern="1200" dirty="0">
                <a:latin typeface="Times New Roman" pitchFamily="18" charset="0"/>
                <a:cs typeface="Times New Roman" pitchFamily="18" charset="0"/>
              </a:rPr>
              <a:t>тұңғыш президенті</a:t>
            </a:r>
            <a:endParaRPr lang="ru-RU" sz="3200" kern="1200" dirty="0">
              <a:latin typeface="Times New Roman" pitchFamily="18" charset="0"/>
              <a:cs typeface="Times New Roman" pitchFamily="18" charset="0"/>
            </a:endParaRPr>
          </a:p>
        </p:txBody>
      </p:sp>
      <p:pic>
        <p:nvPicPr>
          <p:cNvPr id="27651" name="Picture 4"/>
          <p:cNvPicPr>
            <a:picLocks noChangeAspect="1" noChangeArrowheads="1"/>
          </p:cNvPicPr>
          <p:nvPr/>
        </p:nvPicPr>
        <p:blipFill>
          <a:blip r:embed="rId2" cstate="print"/>
          <a:srcRect/>
          <a:stretch>
            <a:fillRect/>
          </a:stretch>
        </p:blipFill>
        <p:spPr bwMode="auto">
          <a:xfrm>
            <a:off x="1357313" y="1285875"/>
            <a:ext cx="5643562" cy="5357813"/>
          </a:xfrm>
          <a:prstGeom prst="rect">
            <a:avLst/>
          </a:prstGeom>
          <a:noFill/>
          <a:ln w="9525">
            <a:noFill/>
            <a:miter lim="800000"/>
            <a:headEnd/>
            <a:tailEnd/>
          </a:ln>
        </p:spPr>
      </p:pic>
    </p:spTree>
  </p:cSld>
  <p:clrMapOvr>
    <a:masterClrMapping/>
  </p:clrMapOvr>
  <p:transition advTm="5000">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noFill/>
        </p:spPr>
        <p:txBody>
          <a:bodyPr/>
          <a:lstStyle/>
          <a:p>
            <a:endParaRPr lang="ru-RU" smtClean="0">
              <a:effectLst/>
              <a:latin typeface="Garamond" pitchFamily="18" charset="0"/>
            </a:endParaRPr>
          </a:p>
        </p:txBody>
      </p:sp>
      <p:sp>
        <p:nvSpPr>
          <p:cNvPr id="10243" name="Rectangle 3"/>
          <p:cNvSpPr>
            <a:spLocks noGrp="1" noChangeArrowheads="1"/>
          </p:cNvSpPr>
          <p:nvPr>
            <p:ph type="body" idx="4294967295"/>
          </p:nvPr>
        </p:nvSpPr>
        <p:spPr>
          <a:noFill/>
        </p:spPr>
        <p:txBody>
          <a:bodyPr/>
          <a:lstStyle/>
          <a:p>
            <a:r>
              <a:rPr lang="kk-KZ" sz="4800" b="1" i="1" smtClean="0">
                <a:solidFill>
                  <a:srgbClr val="00FF00"/>
                </a:solidFill>
                <a:effectLst/>
                <a:latin typeface="Times New Roman" pitchFamily="18" charset="0"/>
              </a:rPr>
              <a:t>“Біз болашағымыздың жарқын болғанын көргіміз келеді”</a:t>
            </a:r>
          </a:p>
          <a:p>
            <a:pPr algn="r"/>
            <a:r>
              <a:rPr lang="kk-KZ" sz="4800" b="1" i="1" smtClean="0">
                <a:solidFill>
                  <a:srgbClr val="00FF00"/>
                </a:solidFill>
                <a:effectLst/>
                <a:latin typeface="Times New Roman" pitchFamily="18" charset="0"/>
              </a:rPr>
              <a:t>Н.Ә.Назарбаев</a:t>
            </a:r>
            <a:endParaRPr lang="ru-RU" sz="4800" b="1" i="1" smtClean="0">
              <a:solidFill>
                <a:srgbClr val="00FF00"/>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idx="4294967295"/>
          </p:nvPr>
        </p:nvSpPr>
        <p:spPr>
          <a:xfrm>
            <a:off x="457200" y="704850"/>
            <a:ext cx="8305800" cy="1143000"/>
          </a:xfrm>
        </p:spPr>
        <p:txBody>
          <a:bodyPr lIns="0" rIns="0" bIns="0" anchor="b"/>
          <a:lstStyle/>
          <a:p>
            <a:pPr eaLnBrk="1" hangingPunct="1"/>
            <a:endParaRPr lang="ru-RU" smtClean="0"/>
          </a:p>
        </p:txBody>
      </p:sp>
      <p:pic>
        <p:nvPicPr>
          <p:cNvPr id="28675" name="Picture 2" descr="C:\Documents and Settings\Admin\Мои документы\Загрузки\20031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3"/>
          <p:cNvSpPr>
            <a:spLocks noGrp="1"/>
          </p:cNvSpPr>
          <p:nvPr>
            <p:ph idx="4294967295"/>
          </p:nvPr>
        </p:nvSpPr>
        <p:spPr>
          <a:xfrm>
            <a:off x="0" y="357188"/>
            <a:ext cx="8991600" cy="6215062"/>
          </a:xfrm>
        </p:spPr>
        <p:txBody>
          <a:bodyPr/>
          <a:lstStyle/>
          <a:p>
            <a:pPr marL="273050" indent="-273050" algn="just" eaLnBrk="1" hangingPunct="1">
              <a:lnSpc>
                <a:spcPct val="80000"/>
              </a:lnSpc>
            </a:pPr>
            <a:r>
              <a:rPr lang="ru-RU" sz="1600" smtClean="0">
                <a:solidFill>
                  <a:srgbClr val="00FF00"/>
                </a:solidFill>
                <a:latin typeface="Times New Roman" pitchFamily="18" charset="0"/>
              </a:rPr>
              <a:t>Назарбаев</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Нұрсұлтан Әб</a:t>
            </a:r>
            <a:r>
              <a:rPr lang="en-US" sz="1600" smtClean="0">
                <a:solidFill>
                  <a:srgbClr val="00FF00"/>
                </a:solidFill>
                <a:latin typeface="Times New Roman" pitchFamily="18" charset="0"/>
              </a:rPr>
              <a:t>i</a:t>
            </a:r>
            <a:r>
              <a:rPr lang="ru-RU" sz="1600" smtClean="0">
                <a:solidFill>
                  <a:srgbClr val="00FF00"/>
                </a:solidFill>
                <a:latin typeface="Times New Roman" pitchFamily="18" charset="0"/>
              </a:rPr>
              <a:t>шұлы � Қазақстан Республикасының тұңғыш Президенті</a:t>
            </a:r>
            <a:r>
              <a:rPr lang="en-US" sz="1600" smtClean="0">
                <a:solidFill>
                  <a:srgbClr val="00FF00"/>
                </a:solidFill>
                <a:latin typeface="Times New Roman" pitchFamily="18" charset="0"/>
              </a:rPr>
              <a:t>. 1940 </a:t>
            </a:r>
            <a:r>
              <a:rPr lang="ru-RU" sz="1600" smtClean="0">
                <a:solidFill>
                  <a:srgbClr val="00FF00"/>
                </a:solidFill>
                <a:latin typeface="Times New Roman" pitchFamily="18" charset="0"/>
              </a:rPr>
              <a:t>ж</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шілденің</a:t>
            </a:r>
            <a:r>
              <a:rPr lang="en-US" sz="1600" smtClean="0">
                <a:solidFill>
                  <a:srgbClr val="00FF00"/>
                </a:solidFill>
                <a:latin typeface="Times New Roman" pitchFamily="18" charset="0"/>
              </a:rPr>
              <a:t> 6-</a:t>
            </a:r>
            <a:r>
              <a:rPr lang="ru-RU" sz="1600" smtClean="0">
                <a:solidFill>
                  <a:srgbClr val="00FF00"/>
                </a:solidFill>
                <a:latin typeface="Times New Roman" pitchFamily="18" charset="0"/>
              </a:rPr>
              <a:t>ы Алматы облысы Қаскелең ауданы Шамалған ауылында дүниеге келген</a:t>
            </a:r>
            <a:r>
              <a:rPr lang="en-US" sz="1600" smtClean="0">
                <a:solidFill>
                  <a:srgbClr val="00FF00"/>
                </a:solidFill>
                <a:latin typeface="Times New Roman" pitchFamily="18" charset="0"/>
              </a:rPr>
              <a:t>. 1967 </a:t>
            </a:r>
            <a:r>
              <a:rPr lang="ru-RU" sz="1600" smtClean="0">
                <a:solidFill>
                  <a:srgbClr val="00FF00"/>
                </a:solidFill>
                <a:latin typeface="Times New Roman" pitchFamily="18" charset="0"/>
              </a:rPr>
              <a:t>ж</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Қарағанды металлургия комбинаты жанындағы жоғары техникалық оқу орнын б</a:t>
            </a:r>
            <a:r>
              <a:rPr lang="en-US" sz="1600" smtClean="0">
                <a:solidFill>
                  <a:srgbClr val="00FF00"/>
                </a:solidFill>
                <a:latin typeface="Times New Roman" pitchFamily="18" charset="0"/>
              </a:rPr>
              <a:t>i</a:t>
            </a:r>
            <a:r>
              <a:rPr lang="ru-RU" sz="1600" smtClean="0">
                <a:solidFill>
                  <a:srgbClr val="00FF00"/>
                </a:solidFill>
                <a:latin typeface="Times New Roman" pitchFamily="18" charset="0"/>
              </a:rPr>
              <a:t>т</a:t>
            </a:r>
            <a:r>
              <a:rPr lang="en-US" sz="1600" smtClean="0">
                <a:solidFill>
                  <a:srgbClr val="00FF00"/>
                </a:solidFill>
                <a:latin typeface="Times New Roman" pitchFamily="18" charset="0"/>
              </a:rPr>
              <a:t>i</a:t>
            </a:r>
            <a:r>
              <a:rPr lang="ru-RU" sz="1600" smtClean="0">
                <a:solidFill>
                  <a:srgbClr val="00FF00"/>
                </a:solidFill>
                <a:latin typeface="Times New Roman" pitchFamily="18" charset="0"/>
              </a:rPr>
              <a:t>рд</a:t>
            </a:r>
            <a:r>
              <a:rPr lang="en-US" sz="1600" smtClean="0">
                <a:solidFill>
                  <a:srgbClr val="00FF00"/>
                </a:solidFill>
                <a:latin typeface="Times New Roman" pitchFamily="18" charset="0"/>
              </a:rPr>
              <a:t>i. </a:t>
            </a:r>
            <a:r>
              <a:rPr lang="ru-RU" sz="1600" smtClean="0">
                <a:solidFill>
                  <a:srgbClr val="00FF00"/>
                </a:solidFill>
                <a:latin typeface="Times New Roman" pitchFamily="18" charset="0"/>
              </a:rPr>
              <a:t>Экономика ғылымдарының докторы</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Қазақстан Республикасы Ұлттық ғылым академиясының</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Халықаралық инженерлік академияның</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Ресей Федерациясы әлеуметтік ғылымдар академиясының академигі</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Әл</a:t>
            </a:r>
            <a:r>
              <a:rPr lang="en-US" sz="1600" smtClean="0">
                <a:solidFill>
                  <a:srgbClr val="00FF00"/>
                </a:solidFill>
                <a:latin typeface="Times New Roman" pitchFamily="18" charset="0"/>
              </a:rPr>
              <a:t>-</a:t>
            </a:r>
            <a:r>
              <a:rPr lang="ru-RU" sz="1600" smtClean="0">
                <a:solidFill>
                  <a:srgbClr val="00FF00"/>
                </a:solidFill>
                <a:latin typeface="Times New Roman" pitchFamily="18" charset="0"/>
              </a:rPr>
              <a:t>Фараби атындағы Қазақ мемлекеттік ұлттық университетінің құрметті профессоры</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Беларус ғылым академиясының құрметті мүшесі</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М</a:t>
            </a:r>
            <a:r>
              <a:rPr lang="en-US" sz="1600" smtClean="0">
                <a:solidFill>
                  <a:srgbClr val="00FF00"/>
                </a:solidFill>
                <a:latin typeface="Times New Roman" pitchFamily="18" charset="0"/>
              </a:rPr>
              <a:t>.</a:t>
            </a:r>
            <a:r>
              <a:rPr lang="ru-RU" sz="1600" smtClean="0">
                <a:solidFill>
                  <a:srgbClr val="00FF00"/>
                </a:solidFill>
                <a:latin typeface="Times New Roman" pitchFamily="18" charset="0"/>
              </a:rPr>
              <a:t>В</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Ломоносов атындағы Мәскеу мемлекеттік университетінің құрметті профессоры</a:t>
            </a:r>
            <a:r>
              <a:rPr lang="en-US" sz="1600" smtClean="0">
                <a:solidFill>
                  <a:srgbClr val="00FF00"/>
                </a:solidFill>
                <a:latin typeface="Times New Roman" pitchFamily="18" charset="0"/>
              </a:rPr>
              <a:t>. 1960</a:t>
            </a:r>
            <a:r>
              <a:rPr lang="ru-RU" sz="1600" smtClean="0">
                <a:solidFill>
                  <a:srgbClr val="00FF00"/>
                </a:solidFill>
                <a:latin typeface="Times New Roman" pitchFamily="18" charset="0"/>
              </a:rPr>
              <a:t>�</a:t>
            </a:r>
            <a:r>
              <a:rPr lang="en-US" sz="1600" smtClean="0">
                <a:solidFill>
                  <a:srgbClr val="00FF00"/>
                </a:solidFill>
                <a:latin typeface="Times New Roman" pitchFamily="18" charset="0"/>
              </a:rPr>
              <a:t>69 </a:t>
            </a:r>
            <a:r>
              <a:rPr lang="ru-RU" sz="1600" smtClean="0">
                <a:solidFill>
                  <a:srgbClr val="00FF00"/>
                </a:solidFill>
                <a:latin typeface="Times New Roman" pitchFamily="18" charset="0"/>
              </a:rPr>
              <a:t>жж</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 Қарағанды металлургия зауытында жұмыс істеді</a:t>
            </a:r>
            <a:r>
              <a:rPr lang="en-US" sz="1600" smtClean="0">
                <a:solidFill>
                  <a:srgbClr val="00FF00"/>
                </a:solidFill>
                <a:latin typeface="Times New Roman" pitchFamily="18" charset="0"/>
              </a:rPr>
              <a:t>. 1969</a:t>
            </a:r>
            <a:r>
              <a:rPr lang="ru-RU" sz="1600" smtClean="0">
                <a:solidFill>
                  <a:srgbClr val="00FF00"/>
                </a:solidFill>
                <a:latin typeface="Times New Roman" pitchFamily="18" charset="0"/>
              </a:rPr>
              <a:t>�</a:t>
            </a:r>
            <a:r>
              <a:rPr lang="en-US" sz="1600" smtClean="0">
                <a:solidFill>
                  <a:srgbClr val="00FF00"/>
                </a:solidFill>
                <a:latin typeface="Times New Roman" pitchFamily="18" charset="0"/>
              </a:rPr>
              <a:t>73 </a:t>
            </a:r>
            <a:r>
              <a:rPr lang="ru-RU" sz="1600" smtClean="0">
                <a:solidFill>
                  <a:srgbClr val="00FF00"/>
                </a:solidFill>
                <a:latin typeface="Times New Roman" pitchFamily="18" charset="0"/>
              </a:rPr>
              <a:t>жж</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 Қарағанды облысы Теміртау қаласындағы партия</a:t>
            </a:r>
            <a:r>
              <a:rPr lang="en-US" sz="1600" smtClean="0">
                <a:solidFill>
                  <a:srgbClr val="00FF00"/>
                </a:solidFill>
                <a:latin typeface="Times New Roman" pitchFamily="18" charset="0"/>
              </a:rPr>
              <a:t>-</a:t>
            </a:r>
            <a:r>
              <a:rPr lang="ru-RU" sz="1600" smtClean="0">
                <a:solidFill>
                  <a:srgbClr val="00FF00"/>
                </a:solidFill>
                <a:latin typeface="Times New Roman" pitchFamily="18" charset="0"/>
              </a:rPr>
              <a:t>комсомол жұмыстарында жауапты қызметтер атқарды</a:t>
            </a:r>
            <a:r>
              <a:rPr lang="en-US" sz="1600" smtClean="0">
                <a:solidFill>
                  <a:srgbClr val="00FF00"/>
                </a:solidFill>
                <a:latin typeface="Times New Roman" pitchFamily="18" charset="0"/>
              </a:rPr>
              <a:t>. 1973</a:t>
            </a:r>
            <a:r>
              <a:rPr lang="ru-RU" sz="1600" smtClean="0">
                <a:solidFill>
                  <a:srgbClr val="00FF00"/>
                </a:solidFill>
                <a:latin typeface="Times New Roman" pitchFamily="18" charset="0"/>
              </a:rPr>
              <a:t>�</a:t>
            </a:r>
            <a:r>
              <a:rPr lang="en-US" sz="1600" smtClean="0">
                <a:solidFill>
                  <a:srgbClr val="00FF00"/>
                </a:solidFill>
                <a:latin typeface="Times New Roman" pitchFamily="18" charset="0"/>
              </a:rPr>
              <a:t>77 </a:t>
            </a:r>
            <a:r>
              <a:rPr lang="ru-RU" sz="1600" smtClean="0">
                <a:solidFill>
                  <a:srgbClr val="00FF00"/>
                </a:solidFill>
                <a:latin typeface="Times New Roman" pitchFamily="18" charset="0"/>
              </a:rPr>
              <a:t>жж</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 Қарметкомбинаттың партком хатшысы</a:t>
            </a:r>
            <a:r>
              <a:rPr lang="en-US" sz="1600" smtClean="0">
                <a:solidFill>
                  <a:srgbClr val="00FF00"/>
                </a:solidFill>
                <a:latin typeface="Times New Roman" pitchFamily="18" charset="0"/>
              </a:rPr>
              <a:t>. 1977</a:t>
            </a:r>
            <a:r>
              <a:rPr lang="ru-RU" sz="1600" smtClean="0">
                <a:solidFill>
                  <a:srgbClr val="00FF00"/>
                </a:solidFill>
                <a:latin typeface="Times New Roman" pitchFamily="18" charset="0"/>
              </a:rPr>
              <a:t>�</a:t>
            </a:r>
            <a:r>
              <a:rPr lang="en-US" sz="1600" smtClean="0">
                <a:solidFill>
                  <a:srgbClr val="00FF00"/>
                </a:solidFill>
                <a:latin typeface="Times New Roman" pitchFamily="18" charset="0"/>
              </a:rPr>
              <a:t>79 </a:t>
            </a:r>
            <a:r>
              <a:rPr lang="ru-RU" sz="1600" smtClean="0">
                <a:solidFill>
                  <a:srgbClr val="00FF00"/>
                </a:solidFill>
                <a:latin typeface="Times New Roman" pitchFamily="18" charset="0"/>
              </a:rPr>
              <a:t>жж</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 Қарағанды облыстық партия комитет</a:t>
            </a:r>
            <a:r>
              <a:rPr lang="en-US" sz="1600" smtClean="0">
                <a:solidFill>
                  <a:srgbClr val="00FF00"/>
                </a:solidFill>
                <a:latin typeface="Times New Roman" pitchFamily="18" charset="0"/>
              </a:rPr>
              <a:t>i</a:t>
            </a:r>
            <a:r>
              <a:rPr lang="ru-RU" sz="1600" smtClean="0">
                <a:solidFill>
                  <a:srgbClr val="00FF00"/>
                </a:solidFill>
                <a:latin typeface="Times New Roman" pitchFamily="18" charset="0"/>
              </a:rPr>
              <a:t>н</a:t>
            </a:r>
            <a:r>
              <a:rPr lang="en-US" sz="1600" smtClean="0">
                <a:solidFill>
                  <a:srgbClr val="00FF00"/>
                </a:solidFill>
                <a:latin typeface="Times New Roman" pitchFamily="18" charset="0"/>
              </a:rPr>
              <a:t>i</a:t>
            </a:r>
            <a:r>
              <a:rPr lang="ru-RU" sz="1600" smtClean="0">
                <a:solidFill>
                  <a:srgbClr val="00FF00"/>
                </a:solidFill>
                <a:latin typeface="Times New Roman" pitchFamily="18" charset="0"/>
              </a:rPr>
              <a:t>ң хатшысы</a:t>
            </a:r>
            <a:r>
              <a:rPr lang="en-US" sz="1600" smtClean="0">
                <a:solidFill>
                  <a:srgbClr val="00FF00"/>
                </a:solidFill>
                <a:latin typeface="Times New Roman" pitchFamily="18" charset="0"/>
              </a:rPr>
              <a:t>, 2-</a:t>
            </a:r>
            <a:r>
              <a:rPr lang="ru-RU" sz="1600" smtClean="0">
                <a:solidFill>
                  <a:srgbClr val="00FF00"/>
                </a:solidFill>
                <a:latin typeface="Times New Roman" pitchFamily="18" charset="0"/>
              </a:rPr>
              <a:t>хатшысы</a:t>
            </a:r>
            <a:r>
              <a:rPr lang="en-US" sz="1600" smtClean="0">
                <a:solidFill>
                  <a:srgbClr val="00FF00"/>
                </a:solidFill>
                <a:latin typeface="Times New Roman" pitchFamily="18" charset="0"/>
              </a:rPr>
              <a:t>. 1979</a:t>
            </a:r>
            <a:r>
              <a:rPr lang="kk-KZ" sz="1600" smtClean="0">
                <a:solidFill>
                  <a:srgbClr val="00FF00"/>
                </a:solidFill>
                <a:latin typeface="Times New Roman" pitchFamily="18" charset="0"/>
              </a:rPr>
              <a:t>-</a:t>
            </a:r>
            <a:r>
              <a:rPr lang="en-US" sz="1600" smtClean="0">
                <a:solidFill>
                  <a:srgbClr val="00FF00"/>
                </a:solidFill>
                <a:latin typeface="Times New Roman" pitchFamily="18" charset="0"/>
              </a:rPr>
              <a:t>84 </a:t>
            </a:r>
            <a:r>
              <a:rPr lang="ru-RU" sz="1600" smtClean="0">
                <a:solidFill>
                  <a:srgbClr val="00FF00"/>
                </a:solidFill>
                <a:latin typeface="Times New Roman" pitchFamily="18" charset="0"/>
              </a:rPr>
              <a:t>жж</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 Қазақстан КП Орталық Комитетінің хатшысы</a:t>
            </a:r>
            <a:r>
              <a:rPr lang="en-US" sz="1600" smtClean="0">
                <a:solidFill>
                  <a:srgbClr val="00FF00"/>
                </a:solidFill>
                <a:latin typeface="Times New Roman" pitchFamily="18" charset="0"/>
              </a:rPr>
              <a:t>. 1984</a:t>
            </a:r>
            <a:r>
              <a:rPr lang="kk-KZ" sz="1600" smtClean="0">
                <a:solidFill>
                  <a:srgbClr val="00FF00"/>
                </a:solidFill>
                <a:latin typeface="Times New Roman" pitchFamily="18" charset="0"/>
              </a:rPr>
              <a:t>-</a:t>
            </a:r>
            <a:r>
              <a:rPr lang="en-US" sz="1600" smtClean="0">
                <a:solidFill>
                  <a:srgbClr val="00FF00"/>
                </a:solidFill>
                <a:latin typeface="Times New Roman" pitchFamily="18" charset="0"/>
              </a:rPr>
              <a:t>89 </a:t>
            </a:r>
            <a:r>
              <a:rPr lang="ru-RU" sz="1600" smtClean="0">
                <a:solidFill>
                  <a:srgbClr val="00FF00"/>
                </a:solidFill>
                <a:latin typeface="Times New Roman" pitchFamily="18" charset="0"/>
              </a:rPr>
              <a:t>жж</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 Қазақ КСР Министрлер Кеңес</a:t>
            </a:r>
            <a:r>
              <a:rPr lang="en-US" sz="1600" smtClean="0">
                <a:solidFill>
                  <a:srgbClr val="00FF00"/>
                </a:solidFill>
                <a:latin typeface="Times New Roman" pitchFamily="18" charset="0"/>
              </a:rPr>
              <a:t>i</a:t>
            </a:r>
            <a:r>
              <a:rPr lang="ru-RU" sz="1600" smtClean="0">
                <a:solidFill>
                  <a:srgbClr val="00FF00"/>
                </a:solidFill>
                <a:latin typeface="Times New Roman" pitchFamily="18" charset="0"/>
              </a:rPr>
              <a:t>н</a:t>
            </a:r>
            <a:r>
              <a:rPr lang="en-US" sz="1600" smtClean="0">
                <a:solidFill>
                  <a:srgbClr val="00FF00"/>
                </a:solidFill>
                <a:latin typeface="Times New Roman" pitchFamily="18" charset="0"/>
              </a:rPr>
              <a:t>i</a:t>
            </a:r>
            <a:r>
              <a:rPr lang="ru-RU" sz="1600" smtClean="0">
                <a:solidFill>
                  <a:srgbClr val="00FF00"/>
                </a:solidFill>
                <a:latin typeface="Times New Roman" pitchFamily="18" charset="0"/>
              </a:rPr>
              <a:t>ң төрағасы</a:t>
            </a:r>
            <a:r>
              <a:rPr lang="en-US" sz="1600" smtClean="0">
                <a:solidFill>
                  <a:srgbClr val="00FF00"/>
                </a:solidFill>
                <a:latin typeface="Times New Roman" pitchFamily="18" charset="0"/>
              </a:rPr>
              <a:t>. 1989</a:t>
            </a:r>
            <a:r>
              <a:rPr lang="ru-RU" sz="1600" smtClean="0">
                <a:solidFill>
                  <a:srgbClr val="00FF00"/>
                </a:solidFill>
                <a:latin typeface="Times New Roman" pitchFamily="18" charset="0"/>
              </a:rPr>
              <a:t>�</a:t>
            </a:r>
            <a:r>
              <a:rPr lang="en-US" sz="1600" smtClean="0">
                <a:solidFill>
                  <a:srgbClr val="00FF00"/>
                </a:solidFill>
                <a:latin typeface="Times New Roman" pitchFamily="18" charset="0"/>
              </a:rPr>
              <a:t>91 </a:t>
            </a:r>
            <a:r>
              <a:rPr lang="ru-RU" sz="1600" smtClean="0">
                <a:solidFill>
                  <a:srgbClr val="00FF00"/>
                </a:solidFill>
                <a:latin typeface="Times New Roman" pitchFamily="18" charset="0"/>
              </a:rPr>
              <a:t>жж</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 Қазақстан КП ОК б</a:t>
            </a:r>
            <a:r>
              <a:rPr lang="en-US" sz="1600" smtClean="0">
                <a:solidFill>
                  <a:srgbClr val="00FF00"/>
                </a:solidFill>
                <a:latin typeface="Times New Roman" pitchFamily="18" charset="0"/>
              </a:rPr>
              <a:t>i</a:t>
            </a:r>
            <a:r>
              <a:rPr lang="ru-RU" sz="1600" smtClean="0">
                <a:solidFill>
                  <a:srgbClr val="00FF00"/>
                </a:solidFill>
                <a:latin typeface="Times New Roman" pitchFamily="18" charset="0"/>
              </a:rPr>
              <a:t>р</a:t>
            </a:r>
            <a:r>
              <a:rPr lang="en-US" sz="1600" smtClean="0">
                <a:solidFill>
                  <a:srgbClr val="00FF00"/>
                </a:solidFill>
                <a:latin typeface="Times New Roman" pitchFamily="18" charset="0"/>
              </a:rPr>
              <a:t>i</a:t>
            </a:r>
            <a:r>
              <a:rPr lang="ru-RU" sz="1600" smtClean="0">
                <a:solidFill>
                  <a:srgbClr val="00FF00"/>
                </a:solidFill>
                <a:latin typeface="Times New Roman" pitchFamily="18" charset="0"/>
              </a:rPr>
              <a:t>нш</a:t>
            </a:r>
            <a:r>
              <a:rPr lang="en-US" sz="1600" smtClean="0">
                <a:solidFill>
                  <a:srgbClr val="00FF00"/>
                </a:solidFill>
                <a:latin typeface="Times New Roman" pitchFamily="18" charset="0"/>
              </a:rPr>
              <a:t>i </a:t>
            </a:r>
            <a:r>
              <a:rPr lang="ru-RU" sz="1600" smtClean="0">
                <a:solidFill>
                  <a:srgbClr val="00FF00"/>
                </a:solidFill>
                <a:latin typeface="Times New Roman" pitchFamily="18" charset="0"/>
              </a:rPr>
              <a:t>хатшысы</a:t>
            </a:r>
            <a:r>
              <a:rPr lang="en-US" sz="1600" smtClean="0">
                <a:solidFill>
                  <a:srgbClr val="00FF00"/>
                </a:solidFill>
                <a:latin typeface="Times New Roman" pitchFamily="18" charset="0"/>
              </a:rPr>
              <a:t>, 1990 </a:t>
            </a:r>
            <a:r>
              <a:rPr lang="ru-RU" sz="1600" smtClean="0">
                <a:solidFill>
                  <a:srgbClr val="00FF00"/>
                </a:solidFill>
                <a:latin typeface="Times New Roman" pitchFamily="18" charset="0"/>
              </a:rPr>
              <a:t>ж</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ақпан�сәуір аралығында Қазақ КСР Жоғары Кеңес</a:t>
            </a:r>
            <a:r>
              <a:rPr lang="en-US" sz="1600" smtClean="0">
                <a:solidFill>
                  <a:srgbClr val="00FF00"/>
                </a:solidFill>
                <a:latin typeface="Times New Roman" pitchFamily="18" charset="0"/>
              </a:rPr>
              <a:t>i</a:t>
            </a:r>
            <a:r>
              <a:rPr lang="ru-RU" sz="1600" smtClean="0">
                <a:solidFill>
                  <a:srgbClr val="00FF00"/>
                </a:solidFill>
                <a:latin typeface="Times New Roman" pitchFamily="18" charset="0"/>
              </a:rPr>
              <a:t>н</a:t>
            </a:r>
            <a:r>
              <a:rPr lang="en-US" sz="1600" smtClean="0">
                <a:solidFill>
                  <a:srgbClr val="00FF00"/>
                </a:solidFill>
                <a:latin typeface="Times New Roman" pitchFamily="18" charset="0"/>
              </a:rPr>
              <a:t>i</a:t>
            </a:r>
            <a:r>
              <a:rPr lang="ru-RU" sz="1600" smtClean="0">
                <a:solidFill>
                  <a:srgbClr val="00FF00"/>
                </a:solidFill>
                <a:latin typeface="Times New Roman" pitchFamily="18" charset="0"/>
              </a:rPr>
              <a:t>ң төрағасы болды</a:t>
            </a:r>
            <a:r>
              <a:rPr lang="en-US" sz="1600" smtClean="0">
                <a:solidFill>
                  <a:srgbClr val="00FF00"/>
                </a:solidFill>
                <a:latin typeface="Times New Roman" pitchFamily="18" charset="0"/>
              </a:rPr>
              <a:t>. 1990 </a:t>
            </a:r>
            <a:r>
              <a:rPr lang="ru-RU" sz="1600" smtClean="0">
                <a:solidFill>
                  <a:srgbClr val="00FF00"/>
                </a:solidFill>
                <a:latin typeface="Times New Roman" pitchFamily="18" charset="0"/>
              </a:rPr>
              <a:t>ж</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сәуірінен � Қазақстан Республикасы Президенті</a:t>
            </a:r>
            <a:r>
              <a:rPr lang="en-US" sz="1600" smtClean="0">
                <a:solidFill>
                  <a:srgbClr val="00FF00"/>
                </a:solidFill>
                <a:latin typeface="Times New Roman" pitchFamily="18" charset="0"/>
              </a:rPr>
              <a:t>. 1991 </a:t>
            </a:r>
            <a:r>
              <a:rPr lang="ru-RU" sz="1600" smtClean="0">
                <a:solidFill>
                  <a:srgbClr val="00FF00"/>
                </a:solidFill>
                <a:latin typeface="Times New Roman" pitchFamily="18" charset="0"/>
              </a:rPr>
              <a:t>ж</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желтоқсанның</a:t>
            </a:r>
            <a:r>
              <a:rPr lang="en-US" sz="1600" smtClean="0">
                <a:solidFill>
                  <a:srgbClr val="00FF00"/>
                </a:solidFill>
                <a:latin typeface="Times New Roman" pitchFamily="18" charset="0"/>
              </a:rPr>
              <a:t> 1-</a:t>
            </a:r>
            <a:r>
              <a:rPr lang="ru-RU" sz="1600" smtClean="0">
                <a:solidFill>
                  <a:srgbClr val="00FF00"/>
                </a:solidFill>
                <a:latin typeface="Times New Roman" pitchFamily="18" charset="0"/>
              </a:rPr>
              <a:t>інде тұңғыш рет Қазақстан Республикасы Президентінің жалпыхалықтық сайлауы өтті</a:t>
            </a:r>
            <a:r>
              <a:rPr lang="en-US" sz="1600" smtClean="0">
                <a:solidFill>
                  <a:srgbClr val="00FF00"/>
                </a:solidFill>
                <a:latin typeface="Times New Roman" pitchFamily="18" charset="0"/>
              </a:rPr>
              <a:t>. </a:t>
            </a:r>
            <a:r>
              <a:rPr lang="ru-RU" sz="1600" smtClean="0">
                <a:solidFill>
                  <a:srgbClr val="00FF00"/>
                </a:solidFill>
                <a:latin typeface="Times New Roman" pitchFamily="18" charset="0"/>
              </a:rPr>
              <a:t>Сайлау нәтижесінде Нұрсұлтан Әбішұлы Назарбаев басым дауыспен (98,7 %) жеңіске жетті. 1995 ж. сәуірдің 29-ында жалпыхалықтық референдум нәтижесінде Қазақстан Республикасы Президенті Н.Ә.Назарбаевтың өкілеттігі 2000 ж. дейін ұзартылды. 1999 ж. қаңтардың 10-ында өткен жалпыхалықтық сайлаудың нәтижесiнде Н. Назарбаев 79,78 % дауыс алып, Қазақстан Республикасы Президенті болып қайта сайланды. 2005 ж. желтоқсанның 4-інде сайлаушылардың 91,5 % дауысын алып, Қазақстан Республикасының Президенті болып қайта сайланды. Қазақстан халықтары ассамблеясының төрағасы. Қазақстан Қарулы Күштерінің Жоғары Бас Қолбасшысы. Дүниежүзілік қазақтар қауымдастығының төрағасы. Үйлік жағдайы Жұбайы � Сара Алпысқызы � Халықаралық �Бөбек� балалар қайырымдылық қорын басқарады. Президенттің үш қызы бар: Дариға � Қазақстан Республикасы Парламенті Мәжілісінің депутаты, саясат ғылымдарының докторы; Динара � Н.Ә.Назарбаев атындағы білімді қолдау қорын басқарады; Әлия � бизнеспен айналысады, �Элитстрой� құрылыс компаниясын басқарады.</a:t>
            </a:r>
          </a:p>
          <a:p>
            <a:pPr marL="273050" indent="-273050" algn="just" eaLnBrk="1" hangingPunct="1">
              <a:lnSpc>
                <a:spcPct val="80000"/>
              </a:lnSpc>
            </a:pPr>
            <a:endParaRPr lang="ru-RU" sz="1600" smtClean="0">
              <a:solidFill>
                <a:srgbClr val="00FF00"/>
              </a:solidFill>
              <a:latin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4"/>
          <p:cNvSpPr>
            <a:spLocks noGrp="1"/>
          </p:cNvSpPr>
          <p:nvPr>
            <p:ph idx="4294967295"/>
          </p:nvPr>
        </p:nvSpPr>
        <p:spPr>
          <a:xfrm>
            <a:off x="304800" y="714375"/>
            <a:ext cx="8553450" cy="5365750"/>
          </a:xfrm>
        </p:spPr>
        <p:txBody>
          <a:bodyPr/>
          <a:lstStyle/>
          <a:p>
            <a:pPr marL="273050" indent="-273050" eaLnBrk="1" hangingPunct="1"/>
            <a:endParaRPr lang="ru-RU" smtClean="0"/>
          </a:p>
        </p:txBody>
      </p:sp>
      <p:pic>
        <p:nvPicPr>
          <p:cNvPr id="30723" name="Picture 3" descr="C:\Documents and Settings\Admin\Мои документы\Загрузки\president~5.jpg"/>
          <p:cNvPicPr>
            <a:picLocks noChangeAspect="1" noChangeArrowheads="1"/>
          </p:cNvPicPr>
          <p:nvPr/>
        </p:nvPicPr>
        <p:blipFill>
          <a:blip r:embed="rId2" cstate="print"/>
          <a:srcRect/>
          <a:stretch>
            <a:fillRect/>
          </a:stretch>
        </p:blipFill>
        <p:spPr bwMode="auto">
          <a:xfrm>
            <a:off x="0" y="404813"/>
            <a:ext cx="9358313" cy="5256212"/>
          </a:xfrm>
          <a:prstGeom prst="rect">
            <a:avLst/>
          </a:prstGeom>
          <a:noFill/>
          <a:ln w="9525">
            <a:noFill/>
            <a:miter lim="800000"/>
            <a:headEnd/>
            <a:tailEnd/>
          </a:ln>
        </p:spPr>
      </p:pic>
      <p:sp>
        <p:nvSpPr>
          <p:cNvPr id="30724" name="Прямоугольник 5"/>
          <p:cNvSpPr>
            <a:spLocks noChangeArrowheads="1"/>
          </p:cNvSpPr>
          <p:nvPr/>
        </p:nvSpPr>
        <p:spPr bwMode="auto">
          <a:xfrm>
            <a:off x="571500" y="6000750"/>
            <a:ext cx="8001000" cy="646113"/>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Тәуелсіздік алған жылдары Қазақстан 78-мемлекетпен достық қарым-қатынас шартына қол қойды. 108 ел Қазақстан тәуелсіздігін мойындады</a:t>
            </a:r>
            <a:endParaRPr lang="ru-RU">
              <a:latin typeface="Constantia" pitchFamily="18" charset="0"/>
            </a:endParaRPr>
          </a:p>
        </p:txBody>
      </p:sp>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idx="4294967295"/>
          </p:nvPr>
        </p:nvSpPr>
        <p:spPr/>
        <p:txBody>
          <a:bodyPr lIns="0" rIns="0" bIns="0" anchor="b"/>
          <a:lstStyle/>
          <a:p>
            <a:pPr eaLnBrk="1" hangingPunct="1"/>
            <a:endParaRPr lang="ru-RU" smtClean="0"/>
          </a:p>
        </p:txBody>
      </p:sp>
      <p:pic>
        <p:nvPicPr>
          <p:cNvPr id="31747" name="Picture 2" descr="C:\Documents and Settings\Admin\Мои документы\Загрузки\big_101.jpg"/>
          <p:cNvPicPr>
            <a:picLocks noChangeAspect="1" noChangeArrowheads="1"/>
          </p:cNvPicPr>
          <p:nvPr/>
        </p:nvPicPr>
        <p:blipFill>
          <a:blip r:embed="rId2" cstate="print"/>
          <a:srcRect/>
          <a:stretch>
            <a:fillRect/>
          </a:stretch>
        </p:blipFill>
        <p:spPr bwMode="auto">
          <a:xfrm>
            <a:off x="0" y="0"/>
            <a:ext cx="9753600" cy="6072188"/>
          </a:xfrm>
          <a:prstGeom prst="rect">
            <a:avLst/>
          </a:prstGeom>
          <a:noFill/>
          <a:ln w="9525">
            <a:noFill/>
            <a:miter lim="800000"/>
            <a:headEnd/>
            <a:tailEnd/>
          </a:ln>
        </p:spPr>
      </p:pic>
      <p:sp>
        <p:nvSpPr>
          <p:cNvPr id="31748" name="Прямоугольник 6"/>
          <p:cNvSpPr>
            <a:spLocks noChangeArrowheads="1"/>
          </p:cNvSpPr>
          <p:nvPr/>
        </p:nvSpPr>
        <p:spPr bwMode="auto">
          <a:xfrm>
            <a:off x="142875" y="6072188"/>
            <a:ext cx="9215438" cy="646112"/>
          </a:xfrm>
          <a:prstGeom prst="rect">
            <a:avLst/>
          </a:prstGeom>
          <a:noFill/>
          <a:ln w="9525">
            <a:noFill/>
            <a:miter lim="800000"/>
            <a:headEnd/>
            <a:tailEnd/>
          </a:ln>
        </p:spPr>
        <p:txBody>
          <a:bodyPr>
            <a:spAutoFit/>
          </a:bodyPr>
          <a:lstStyle/>
          <a:p>
            <a:r>
              <a:rPr lang="kk-KZ">
                <a:latin typeface="Times New Roman" pitchFamily="18" charset="0"/>
                <a:cs typeface="Times New Roman" pitchFamily="18" charset="0"/>
              </a:rPr>
              <a:t>1992 жылы ең алғаш Ресей Федерациясымен достық </a:t>
            </a:r>
            <a:br>
              <a:rPr lang="kk-KZ">
                <a:latin typeface="Times New Roman" pitchFamily="18" charset="0"/>
                <a:cs typeface="Times New Roman" pitchFamily="18" charset="0"/>
              </a:rPr>
            </a:br>
            <a:r>
              <a:rPr lang="kk-KZ">
                <a:latin typeface="Times New Roman" pitchFamily="18" charset="0"/>
                <a:cs typeface="Times New Roman" pitchFamily="18" charset="0"/>
              </a:rPr>
              <a:t>қарым – қатынас орнатты. </a:t>
            </a:r>
            <a:endParaRPr lang="ru-RU">
              <a:latin typeface="Constantia" pitchFamily="18" charset="0"/>
            </a:endParaRPr>
          </a:p>
        </p:txBody>
      </p:sp>
    </p:spTree>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idx="4294967295"/>
          </p:nvPr>
        </p:nvSpPr>
        <p:spPr/>
        <p:txBody>
          <a:bodyPr lIns="0" rIns="0" bIns="0" anchor="b"/>
          <a:lstStyle/>
          <a:p>
            <a:pPr eaLnBrk="1" hangingPunct="1"/>
            <a:endParaRPr lang="ru-RU" smtClean="0"/>
          </a:p>
        </p:txBody>
      </p:sp>
      <p:sp>
        <p:nvSpPr>
          <p:cNvPr id="32771" name="Содержимое 2"/>
          <p:cNvSpPr>
            <a:spLocks noGrp="1"/>
          </p:cNvSpPr>
          <p:nvPr>
            <p:ph idx="4294967295"/>
          </p:nvPr>
        </p:nvSpPr>
        <p:spPr>
          <a:xfrm>
            <a:off x="0" y="5357813"/>
            <a:ext cx="9144000" cy="1500187"/>
          </a:xfrm>
        </p:spPr>
        <p:txBody>
          <a:bodyPr/>
          <a:lstStyle/>
          <a:p>
            <a:pPr marL="273050" indent="-273050" algn="just" eaLnBrk="1" hangingPunct="1">
              <a:buFontTx/>
              <a:buNone/>
            </a:pPr>
            <a:r>
              <a:rPr lang="kk-KZ" sz="2400" b="1" smtClean="0">
                <a:solidFill>
                  <a:srgbClr val="00FF00"/>
                </a:solidFill>
                <a:latin typeface="Times New Roman" pitchFamily="18" charset="0"/>
                <a:cs typeface="Times New Roman" pitchFamily="18" charset="0"/>
              </a:rPr>
              <a:t>1992 жылдың наурыз айында Қазақстан дүние жүзі мемлекеттерінің басын қосып, оларды жарқын идеалдарға бағыттап отырған ең мәртебелі ұйым – Біріккен ұлттар ұйымына мүше болып қабылданды. </a:t>
            </a:r>
            <a:endParaRPr lang="ru-RU" sz="2400" b="1" smtClean="0">
              <a:solidFill>
                <a:srgbClr val="00FF00"/>
              </a:solidFill>
              <a:latin typeface="Times New Roman" pitchFamily="18" charset="0"/>
              <a:cs typeface="Times New Roman" pitchFamily="18" charset="0"/>
            </a:endParaRPr>
          </a:p>
        </p:txBody>
      </p:sp>
      <p:pic>
        <p:nvPicPr>
          <p:cNvPr id="32772" name="Picture 2" descr="C:\Documents and Settings\Admin\Мои документы\Загрузки\439fd6fa-72c6-4f3c-832e-ca34dd6fed34-444x333.jpg"/>
          <p:cNvPicPr>
            <a:picLocks noChangeAspect="1" noChangeArrowheads="1"/>
          </p:cNvPicPr>
          <p:nvPr/>
        </p:nvPicPr>
        <p:blipFill>
          <a:blip r:embed="rId2" cstate="print"/>
          <a:srcRect/>
          <a:stretch>
            <a:fillRect/>
          </a:stretch>
        </p:blipFill>
        <p:spPr bwMode="auto">
          <a:xfrm>
            <a:off x="0" y="0"/>
            <a:ext cx="9144000" cy="5357813"/>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idx="4294967295"/>
          </p:nvPr>
        </p:nvSpPr>
        <p:spPr/>
        <p:txBody>
          <a:bodyPr lIns="0" rIns="0" bIns="0" anchor="b"/>
          <a:lstStyle/>
          <a:p>
            <a:pPr eaLnBrk="1" hangingPunct="1"/>
            <a:endParaRPr lang="ru-RU" smtClean="0"/>
          </a:p>
        </p:txBody>
      </p:sp>
      <p:sp>
        <p:nvSpPr>
          <p:cNvPr id="3" name="Содержимое 2"/>
          <p:cNvSpPr>
            <a:spLocks noGrp="1"/>
          </p:cNvSpPr>
          <p:nvPr>
            <p:ph idx="4294967295"/>
          </p:nvPr>
        </p:nvSpPr>
        <p:spPr>
          <a:xfrm>
            <a:off x="304800" y="4857750"/>
            <a:ext cx="8686800" cy="1222375"/>
          </a:xfrm>
        </p:spPr>
        <p:txBody>
          <a:bodyPr>
            <a:normAutofit fontScale="85000" lnSpcReduction="10000"/>
          </a:bodyPr>
          <a:lstStyle/>
          <a:p>
            <a:pPr marL="273050" indent="-273050" algn="just" eaLnBrk="1" hangingPunct="1">
              <a:lnSpc>
                <a:spcPct val="90000"/>
              </a:lnSpc>
              <a:buFontTx/>
              <a:buNone/>
              <a:defRPr/>
            </a:pPr>
            <a:r>
              <a:rPr lang="kk-KZ" sz="2400" b="1" smtClean="0">
                <a:solidFill>
                  <a:srgbClr val="00FF00"/>
                </a:solidFill>
                <a:latin typeface="Times New Roman" pitchFamily="18" charset="0"/>
                <a:cs typeface="Times New Roman" pitchFamily="18" charset="0"/>
              </a:rPr>
              <a:t>1996 жылы 26 сәуірде Қытайдың Шанхай қаласында шекаралары шектесіп жатқан бес мемлекет – Қазақстан Республикасы, Қырғыз Республикасы, Қытай Халық Республикасы, Ресей Федерациясы мен Тәжікстан Республикасы басшыларының алғашқы кездесуі өтті.</a:t>
            </a:r>
            <a:endParaRPr lang="ru-RU" sz="2400" b="1" smtClean="0">
              <a:solidFill>
                <a:srgbClr val="00FF00"/>
              </a:solidFill>
              <a:latin typeface="Times New Roman" pitchFamily="18" charset="0"/>
              <a:cs typeface="Times New Roman" pitchFamily="18" charset="0"/>
            </a:endParaRPr>
          </a:p>
        </p:txBody>
      </p:sp>
      <p:pic>
        <p:nvPicPr>
          <p:cNvPr id="33796" name="Picture 2" descr="C:\Documents and Settings\Admin\Мои документы\Загрузки\shoskaz.jpg"/>
          <p:cNvPicPr>
            <a:picLocks noChangeAspect="1" noChangeArrowheads="1"/>
          </p:cNvPicPr>
          <p:nvPr/>
        </p:nvPicPr>
        <p:blipFill>
          <a:blip r:embed="rId2" cstate="print"/>
          <a:srcRect/>
          <a:stretch>
            <a:fillRect/>
          </a:stretch>
        </p:blipFill>
        <p:spPr bwMode="auto">
          <a:xfrm>
            <a:off x="214313" y="357188"/>
            <a:ext cx="8715375" cy="4357687"/>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idx="4294967295"/>
          </p:nvPr>
        </p:nvSpPr>
        <p:spPr/>
        <p:txBody>
          <a:bodyPr lIns="0" rIns="0" bIns="0" anchor="b"/>
          <a:lstStyle/>
          <a:p>
            <a:pPr eaLnBrk="1" hangingPunct="1"/>
            <a:endParaRPr lang="ru-RU" smtClean="0"/>
          </a:p>
        </p:txBody>
      </p:sp>
      <p:sp>
        <p:nvSpPr>
          <p:cNvPr id="34819" name="Содержимое 2"/>
          <p:cNvSpPr>
            <a:spLocks noGrp="1"/>
          </p:cNvSpPr>
          <p:nvPr>
            <p:ph idx="4294967295"/>
          </p:nvPr>
        </p:nvSpPr>
        <p:spPr>
          <a:xfrm>
            <a:off x="0" y="4929188"/>
            <a:ext cx="9144000" cy="1928812"/>
          </a:xfrm>
        </p:spPr>
        <p:txBody>
          <a:bodyPr/>
          <a:lstStyle/>
          <a:p>
            <a:pPr marL="273050" indent="-273050" algn="ctr" eaLnBrk="1" hangingPunct="1">
              <a:buFontTx/>
              <a:buNone/>
            </a:pPr>
            <a:r>
              <a:rPr lang="kk-KZ" sz="6100" smtClean="0">
                <a:latin typeface="Times New Roman" pitchFamily="18" charset="0"/>
                <a:cs typeface="Times New Roman" pitchFamily="18" charset="0"/>
              </a:rPr>
              <a:t>  </a:t>
            </a:r>
            <a:r>
              <a:rPr lang="kk-KZ" sz="4800" smtClean="0">
                <a:solidFill>
                  <a:srgbClr val="00FF00"/>
                </a:solidFill>
                <a:latin typeface="Times New Roman" pitchFamily="18" charset="0"/>
                <a:cs typeface="Times New Roman" pitchFamily="18" charset="0"/>
              </a:rPr>
              <a:t>Оңтүстік-Шығыс Азия Елдерінің Ассоциациясы</a:t>
            </a:r>
            <a:endParaRPr lang="ru-RU" sz="4800" smtClean="0">
              <a:solidFill>
                <a:srgbClr val="00FF00"/>
              </a:solidFill>
              <a:latin typeface="Times New Roman" pitchFamily="18" charset="0"/>
              <a:cs typeface="Times New Roman" pitchFamily="18" charset="0"/>
            </a:endParaRPr>
          </a:p>
        </p:txBody>
      </p:sp>
      <p:pic>
        <p:nvPicPr>
          <p:cNvPr id="34820" name="Picture 2" descr="C:\Documents and Settings\Admin\Мои документы\Загрузки\asean_map.gif"/>
          <p:cNvPicPr>
            <a:picLocks noChangeAspect="1" noChangeArrowheads="1"/>
          </p:cNvPicPr>
          <p:nvPr/>
        </p:nvPicPr>
        <p:blipFill>
          <a:blip r:embed="rId2" cstate="print"/>
          <a:srcRect/>
          <a:stretch>
            <a:fillRect/>
          </a:stretch>
        </p:blipFill>
        <p:spPr bwMode="auto">
          <a:xfrm>
            <a:off x="0" y="0"/>
            <a:ext cx="9144000" cy="492918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idx="4294967295"/>
          </p:nvPr>
        </p:nvSpPr>
        <p:spPr/>
        <p:txBody>
          <a:bodyPr lIns="0" rIns="0" bIns="0" anchor="b"/>
          <a:lstStyle/>
          <a:p>
            <a:pPr eaLnBrk="1" hangingPunct="1"/>
            <a:endParaRPr lang="ru-RU" smtClean="0"/>
          </a:p>
        </p:txBody>
      </p:sp>
      <p:sp>
        <p:nvSpPr>
          <p:cNvPr id="35843" name="Содержимое 2"/>
          <p:cNvSpPr>
            <a:spLocks noGrp="1"/>
          </p:cNvSpPr>
          <p:nvPr>
            <p:ph idx="4294967295"/>
          </p:nvPr>
        </p:nvSpPr>
        <p:spPr/>
        <p:txBody>
          <a:bodyPr/>
          <a:lstStyle/>
          <a:p>
            <a:pPr marL="273050" indent="-273050" eaLnBrk="1" hangingPunct="1"/>
            <a:endParaRPr lang="ru-RU" smtClean="0"/>
          </a:p>
        </p:txBody>
      </p:sp>
      <p:pic>
        <p:nvPicPr>
          <p:cNvPr id="35844" name="Picture 2" descr="C:\Documents and Settings\Admin\Мои документы\Загрузки\maletin_asean2007_b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Содержимое 2"/>
          <p:cNvSpPr>
            <a:spLocks noGrp="1"/>
          </p:cNvSpPr>
          <p:nvPr>
            <p:ph idx="4294967295"/>
          </p:nvPr>
        </p:nvSpPr>
        <p:spPr>
          <a:xfrm>
            <a:off x="457200" y="142875"/>
            <a:ext cx="8229600" cy="6181725"/>
          </a:xfrm>
        </p:spPr>
        <p:txBody>
          <a:bodyPr/>
          <a:lstStyle/>
          <a:p>
            <a:pPr marL="639763" lvl="1" indent="-246063" eaLnBrk="1" hangingPunct="1"/>
            <a:r>
              <a:rPr lang="kk-KZ" sz="7200" smtClean="0">
                <a:latin typeface="Times New Roman" pitchFamily="18" charset="0"/>
                <a:cs typeface="Times New Roman" pitchFamily="18" charset="0"/>
              </a:rPr>
              <a:t>2007 жылы Қазақстанның 2010 жылы ЕҚЫҰ-на төрағалық етуі туралы шешім қабылданды.</a:t>
            </a:r>
            <a:endParaRPr lang="ru-RU" sz="7200" smtClean="0">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idx="4294967295"/>
          </p:nvPr>
        </p:nvSpPr>
        <p:spPr/>
        <p:txBody>
          <a:bodyPr lIns="0" rIns="0" bIns="0" anchor="b"/>
          <a:lstStyle/>
          <a:p>
            <a:pPr eaLnBrk="1" hangingPunct="1"/>
            <a:endParaRPr lang="ru-RU" smtClean="0"/>
          </a:p>
        </p:txBody>
      </p:sp>
      <p:sp>
        <p:nvSpPr>
          <p:cNvPr id="37891" name="Содержимое 2"/>
          <p:cNvSpPr>
            <a:spLocks noGrp="1"/>
          </p:cNvSpPr>
          <p:nvPr>
            <p:ph idx="4294967295"/>
          </p:nvPr>
        </p:nvSpPr>
        <p:spPr>
          <a:xfrm>
            <a:off x="0" y="5072063"/>
            <a:ext cx="9144000" cy="1785937"/>
          </a:xfrm>
        </p:spPr>
        <p:txBody>
          <a:bodyPr/>
          <a:lstStyle/>
          <a:p>
            <a:pPr marL="273050" indent="-273050" eaLnBrk="1" hangingPunct="1">
              <a:buFontTx/>
              <a:buNone/>
            </a:pPr>
            <a:r>
              <a:rPr lang="kk-KZ" sz="2600" smtClean="0">
                <a:latin typeface="Times New Roman" pitchFamily="18" charset="0"/>
                <a:cs typeface="Times New Roman" pitchFamily="18" charset="0"/>
              </a:rPr>
              <a:t>     Қазақстанның Еуропа қауіпсіздігі және  ынтымастығы ұйымына төрағалыққа ұсынылуы жөніндегі шешім аталған ұйымға мүше 56 мемлекеттің 100 пайыздық келісімімен қабылданды.   </a:t>
            </a:r>
            <a:endParaRPr lang="ru-RU" sz="2600" smtClean="0">
              <a:latin typeface="Times New Roman" pitchFamily="18" charset="0"/>
              <a:cs typeface="Times New Roman" pitchFamily="18" charset="0"/>
            </a:endParaRPr>
          </a:p>
        </p:txBody>
      </p:sp>
      <p:pic>
        <p:nvPicPr>
          <p:cNvPr id="37892" name="Picture 2" descr="C:\Documents and Settings\Admin\Мои документы\Загрузки\KZOSCEHP.jpg"/>
          <p:cNvPicPr>
            <a:picLocks noChangeAspect="1" noChangeArrowheads="1"/>
          </p:cNvPicPr>
          <p:nvPr/>
        </p:nvPicPr>
        <p:blipFill>
          <a:blip r:embed="rId2" cstate="print"/>
          <a:srcRect/>
          <a:stretch>
            <a:fillRect/>
          </a:stretch>
        </p:blipFill>
        <p:spPr bwMode="auto">
          <a:xfrm>
            <a:off x="0" y="0"/>
            <a:ext cx="9144000" cy="5072063"/>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620713"/>
            <a:ext cx="7772400" cy="5400675"/>
          </a:xfrm>
        </p:spPr>
        <p:txBody>
          <a:bodyPr/>
          <a:lstStyle/>
          <a:p>
            <a:pPr algn="just" eaLnBrk="1" hangingPunct="1">
              <a:defRPr/>
            </a:pPr>
            <a:r>
              <a:rPr lang="kk-KZ" sz="2400" dirty="0" smtClean="0">
                <a:solidFill>
                  <a:srgbClr val="00FF00"/>
                </a:solidFill>
                <a:latin typeface="Times New Roman" pitchFamily="18" charset="0"/>
              </a:rPr>
              <a:t>Мақсаты:</a:t>
            </a:r>
            <a:br>
              <a:rPr lang="kk-KZ" sz="2400" dirty="0" smtClean="0">
                <a:solidFill>
                  <a:srgbClr val="00FF00"/>
                </a:solidFill>
                <a:latin typeface="Times New Roman" pitchFamily="18" charset="0"/>
              </a:rPr>
            </a:br>
            <a:r>
              <a:rPr lang="en-US" sz="2400" dirty="0" smtClean="0">
                <a:solidFill>
                  <a:srgbClr val="00FF00"/>
                </a:solidFill>
                <a:latin typeface="Times New Roman" pitchFamily="18" charset="0"/>
              </a:rPr>
              <a:t>1.</a:t>
            </a:r>
            <a:r>
              <a:rPr lang="kk-KZ" sz="2400" dirty="0" smtClean="0">
                <a:solidFill>
                  <a:srgbClr val="00FF00"/>
                </a:solidFill>
                <a:latin typeface="Times New Roman" pitchFamily="18" charset="0"/>
              </a:rPr>
              <a:t> Қазақстан Республикасының тәуелсіздігін алғаннан     кейінгі кездегі қоғамдық саяси, әлеуметтік экономикалық, сыртқы саяси, мәдение т.б. салалрында </a:t>
            </a:r>
            <a:r>
              <a:rPr lang="kk-KZ" sz="2400" dirty="0" smtClean="0">
                <a:solidFill>
                  <a:srgbClr val="00FF00"/>
                </a:solidFill>
                <a:latin typeface="Times New Roman" pitchFamily="18" charset="0"/>
              </a:rPr>
              <a:t>болған </a:t>
            </a:r>
            <a:r>
              <a:rPr lang="kk-KZ" sz="2400" dirty="0" smtClean="0">
                <a:solidFill>
                  <a:srgbClr val="00FF00"/>
                </a:solidFill>
                <a:latin typeface="Times New Roman" pitchFamily="18" charset="0"/>
              </a:rPr>
              <a:t>негізгі өзгерістерді талдай отырып қорытындылау.</a:t>
            </a:r>
            <a:br>
              <a:rPr lang="kk-KZ" sz="2400" dirty="0" smtClean="0">
                <a:solidFill>
                  <a:srgbClr val="00FF00"/>
                </a:solidFill>
                <a:latin typeface="Times New Roman" pitchFamily="18" charset="0"/>
              </a:rPr>
            </a:br>
            <a:r>
              <a:rPr lang="en-US" sz="2400" dirty="0" smtClean="0">
                <a:solidFill>
                  <a:srgbClr val="00FF00"/>
                </a:solidFill>
                <a:latin typeface="Times New Roman" pitchFamily="18" charset="0"/>
              </a:rPr>
              <a:t>2.</a:t>
            </a:r>
            <a:r>
              <a:rPr lang="kk-KZ" sz="2400" dirty="0" smtClean="0">
                <a:solidFill>
                  <a:srgbClr val="00FF00"/>
                </a:solidFill>
                <a:latin typeface="Times New Roman" pitchFamily="18" charset="0"/>
              </a:rPr>
              <a:t> Жобалау әдісіне сүйене отырып, оқушылардың ой    өрісін, шығармашылық деңгейін байқау. Жеке тұлғада  ұлттық сананы қалыптастыру.</a:t>
            </a:r>
            <a:br>
              <a:rPr lang="kk-KZ" sz="2400" dirty="0" smtClean="0">
                <a:solidFill>
                  <a:srgbClr val="00FF00"/>
                </a:solidFill>
                <a:latin typeface="Times New Roman" pitchFamily="18" charset="0"/>
              </a:rPr>
            </a:br>
            <a:r>
              <a:rPr lang="en-US" sz="2400" dirty="0" smtClean="0">
                <a:solidFill>
                  <a:srgbClr val="00FF00"/>
                </a:solidFill>
                <a:latin typeface="Times New Roman" pitchFamily="18" charset="0"/>
              </a:rPr>
              <a:t>3.</a:t>
            </a:r>
            <a:r>
              <a:rPr lang="kk-KZ" sz="2400" dirty="0" smtClean="0">
                <a:solidFill>
                  <a:srgbClr val="00FF00"/>
                </a:solidFill>
                <a:latin typeface="Times New Roman" pitchFamily="18" charset="0"/>
              </a:rPr>
              <a:t> Оқушыны оә еңбегі мен мәдениетіне, тарихи құндылықтарды бағалауға, елжандылыққпа, жоғпары құзыреттілікке тәрбиелеу.</a:t>
            </a:r>
            <a:endParaRPr lang="ru-RU" sz="2400" dirty="0" smtClean="0">
              <a:solidFill>
                <a:srgbClr val="00FF00"/>
              </a:solidFill>
              <a:latin typeface="Times New Roman" pitchFamily="18" charset="0"/>
            </a:endParaRPr>
          </a:p>
        </p:txBody>
      </p:sp>
      <p:sp>
        <p:nvSpPr>
          <p:cNvPr id="2051" name="Rectangle 3"/>
          <p:cNvSpPr>
            <a:spLocks noGrp="1" noChangeArrowheads="1"/>
          </p:cNvSpPr>
          <p:nvPr>
            <p:ph type="subTitle" idx="4294967295"/>
          </p:nvPr>
        </p:nvSpPr>
        <p:spPr>
          <a:xfrm>
            <a:off x="1371600" y="3886200"/>
            <a:ext cx="6400800" cy="1752600"/>
          </a:xfrm>
        </p:spPr>
        <p:txBody>
          <a:bodyPr/>
          <a:lstStyle/>
          <a:p>
            <a:pPr marL="0" indent="0" algn="ctr" eaLnBrk="1" hangingPunct="1">
              <a:buFont typeface="Wingdings" pitchFamily="2" charset="2"/>
              <a:buNone/>
              <a:defRPr/>
            </a:pPr>
            <a:endParaRPr lang="ru-RU" smtClean="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idx="4294967295"/>
          </p:nvPr>
        </p:nvSpPr>
        <p:spPr/>
        <p:txBody>
          <a:bodyPr lIns="0" rIns="0" bIns="0" anchor="b"/>
          <a:lstStyle/>
          <a:p>
            <a:pPr eaLnBrk="1" hangingPunct="1"/>
            <a:endParaRPr lang="ru-RU" smtClean="0"/>
          </a:p>
        </p:txBody>
      </p:sp>
      <p:sp>
        <p:nvSpPr>
          <p:cNvPr id="38915" name="Содержимое 2"/>
          <p:cNvSpPr>
            <a:spLocks noGrp="1"/>
          </p:cNvSpPr>
          <p:nvPr>
            <p:ph idx="4294967295"/>
          </p:nvPr>
        </p:nvSpPr>
        <p:spPr/>
        <p:txBody>
          <a:bodyPr/>
          <a:lstStyle/>
          <a:p>
            <a:pPr marL="273050" indent="-273050" eaLnBrk="1" hangingPunct="1"/>
            <a:endParaRPr lang="ru-RU" smtClean="0"/>
          </a:p>
        </p:txBody>
      </p:sp>
      <p:pic>
        <p:nvPicPr>
          <p:cNvPr id="38916" name="Picture 2" descr="C:\Documents and Settings\Admin\Мои документы\Загрузки\F3AB951C-F249-4BD9-A66C-EA67BFA7CDBE_mw800_mh600_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solidFill>
            <a:schemeClr val="bg1"/>
          </a:solidFill>
        </p:spPr>
        <p:txBody>
          <a:bodyPr anchorCtr="1"/>
          <a:lstStyle/>
          <a:p>
            <a:pPr eaLnBrk="1" hangingPunct="1">
              <a:defRPr/>
            </a:pPr>
            <a:r>
              <a:rPr lang="kk-KZ" sz="3600" smtClean="0">
                <a:effectLst>
                  <a:outerShdw blurRad="38100" dist="38100" dir="2700000" algn="tl">
                    <a:srgbClr val="AF273E"/>
                  </a:outerShdw>
                </a:effectLst>
              </a:rPr>
              <a:t>   </a:t>
            </a:r>
            <a:r>
              <a:rPr lang="kk-KZ" sz="2800" smtClean="0">
                <a:effectLst>
                  <a:outerShdw blurRad="38100" dist="38100" dir="2700000" algn="tl">
                    <a:srgbClr val="AF273E"/>
                  </a:outerShdw>
                </a:effectLst>
              </a:rPr>
              <a:t>Қазақстанның қоғамдық саяси өмірі.</a:t>
            </a:r>
            <a:endParaRPr lang="ru-RU" sz="2800" smtClean="0">
              <a:effectLst>
                <a:outerShdw blurRad="38100" dist="38100" dir="2700000" algn="tl">
                  <a:srgbClr val="AF273E"/>
                </a:outerShdw>
              </a:effectLst>
            </a:endParaRPr>
          </a:p>
        </p:txBody>
      </p:sp>
      <p:pic>
        <p:nvPicPr>
          <p:cNvPr id="39939" name="Picture 3" descr="ххх 113"/>
          <p:cNvPicPr>
            <a:picLocks noChangeAspect="1" noChangeArrowheads="1"/>
          </p:cNvPicPr>
          <p:nvPr/>
        </p:nvPicPr>
        <p:blipFill>
          <a:blip r:embed="rId2" cstate="print"/>
          <a:srcRect/>
          <a:stretch>
            <a:fillRect/>
          </a:stretch>
        </p:blipFill>
        <p:spPr bwMode="auto">
          <a:xfrm>
            <a:off x="755650" y="1916113"/>
            <a:ext cx="7488238" cy="4176712"/>
          </a:xfrm>
          <a:prstGeom prst="rect">
            <a:avLst/>
          </a:prstGeom>
          <a:noFill/>
          <a:ln w="9525">
            <a:noFill/>
            <a:miter lim="800000"/>
            <a:headEnd/>
            <a:tailEnd/>
          </a:ln>
        </p:spPr>
      </p:pic>
    </p:spTree>
  </p:cSld>
  <p:clrMapOvr>
    <a:masterClrMapping/>
  </p:clrMapOvr>
  <p:transition advClick="0" advTm="59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6" name="Rectangle 4"/>
          <p:cNvSpPr>
            <a:spLocks noGrp="1" noChangeArrowheads="1"/>
          </p:cNvSpPr>
          <p:nvPr>
            <p:ph type="ctrTitle" idx="4294967295"/>
          </p:nvPr>
        </p:nvSpPr>
        <p:spPr>
          <a:xfrm>
            <a:off x="755650" y="981075"/>
            <a:ext cx="7772400" cy="1736725"/>
          </a:xfrm>
        </p:spPr>
        <p:txBody>
          <a:bodyPr anchor="b" anchorCtr="1"/>
          <a:lstStyle/>
          <a:p>
            <a:pPr eaLnBrk="1" hangingPunct="1">
              <a:defRPr/>
            </a:pPr>
            <a:r>
              <a:rPr lang="kk-KZ" sz="4800" smtClean="0">
                <a:effectLst>
                  <a:outerShdw blurRad="38100" dist="38100" dir="2700000" algn="tl">
                    <a:srgbClr val="AF273E"/>
                  </a:outerShdw>
                </a:effectLst>
                <a:latin typeface="Times New Roman" pitchFamily="18" charset="0"/>
              </a:rPr>
              <a:t>Қазақстанның саяси   дамуы.	</a:t>
            </a:r>
            <a:endParaRPr lang="ru-RU" sz="4800" smtClean="0">
              <a:effectLst>
                <a:outerShdw blurRad="38100" dist="38100" dir="2700000" algn="tl">
                  <a:srgbClr val="AF273E"/>
                </a:outerShdw>
              </a:effectLst>
              <a:latin typeface="Times New Roman" pitchFamily="18" charset="0"/>
            </a:endParaRPr>
          </a:p>
        </p:txBody>
      </p:sp>
      <p:pic>
        <p:nvPicPr>
          <p:cNvPr id="3081" name="Picture 9" descr="KZ флаг"/>
          <p:cNvPicPr>
            <a:picLocks noChangeAspect="1" noChangeArrowheads="1" noCrop="1"/>
          </p:cNvPicPr>
          <p:nvPr/>
        </p:nvPicPr>
        <p:blipFill>
          <a:blip r:embed="rId3" cstate="print"/>
          <a:srcRect/>
          <a:stretch>
            <a:fillRect/>
          </a:stretch>
        </p:blipFill>
        <p:spPr bwMode="auto">
          <a:xfrm>
            <a:off x="2627313" y="2873375"/>
            <a:ext cx="3744912" cy="3148013"/>
          </a:xfrm>
          <a:prstGeom prst="rect">
            <a:avLst/>
          </a:prstGeom>
          <a:noFill/>
          <a:ln w="9525">
            <a:noFill/>
            <a:miter lim="800000"/>
            <a:headEnd/>
            <a:tailEnd/>
          </a:ln>
        </p:spPr>
      </p:pic>
    </p:spTree>
  </p:cSld>
  <p:clrMapOvr>
    <a:masterClrMapping/>
  </p:clrMapOvr>
  <p:transition advClick="0" advTm="5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3081"/>
                                        </p:tgtEl>
                                        <p:attrNameLst>
                                          <p:attrName>style.visibility</p:attrName>
                                        </p:attrNameLst>
                                      </p:cBhvr>
                                      <p:to>
                                        <p:strVal val="visible"/>
                                      </p:to>
                                    </p:set>
                                    <p:anim calcmode="lin" valueType="num">
                                      <p:cBhvr additive="base">
                                        <p:cTn id="7" dur="2000" fill="hold"/>
                                        <p:tgtEl>
                                          <p:spTgt spid="3081"/>
                                        </p:tgtEl>
                                        <p:attrNameLst>
                                          <p:attrName>ppt_x</p:attrName>
                                        </p:attrNameLst>
                                      </p:cBhvr>
                                      <p:tavLst>
                                        <p:tav tm="0">
                                          <p:val>
                                            <p:strVal val="1+#ppt_w/2"/>
                                          </p:val>
                                        </p:tav>
                                        <p:tav tm="100000">
                                          <p:val>
                                            <p:strVal val="#ppt_x"/>
                                          </p:val>
                                        </p:tav>
                                      </p:tavLst>
                                    </p:anim>
                                    <p:anim calcmode="lin" valueType="num">
                                      <p:cBhvr additive="base">
                                        <p:cTn id="8" dur="2000" fill="hold"/>
                                        <p:tgtEl>
                                          <p:spTgt spid="30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395288" y="260350"/>
            <a:ext cx="8229600" cy="1139825"/>
          </a:xfrm>
        </p:spPr>
        <p:txBody>
          <a:bodyPr anchorCtr="1"/>
          <a:lstStyle/>
          <a:p>
            <a:pPr eaLnBrk="1" hangingPunct="1">
              <a:defRPr/>
            </a:pPr>
            <a:r>
              <a:rPr lang="kk-KZ" smtClean="0">
                <a:effectLst>
                  <a:outerShdw blurRad="38100" dist="38100" dir="2700000" algn="tl">
                    <a:srgbClr val="AF273E"/>
                  </a:outerShdw>
                </a:effectLst>
              </a:rPr>
              <a:t> 1993 жылғы Конституция.</a:t>
            </a:r>
            <a:endParaRPr lang="ru-RU" smtClean="0">
              <a:effectLst>
                <a:outerShdw blurRad="38100" dist="38100" dir="2700000" algn="tl">
                  <a:srgbClr val="AF273E"/>
                </a:outerShdw>
              </a:effectLst>
            </a:endParaRPr>
          </a:p>
        </p:txBody>
      </p:sp>
      <p:sp>
        <p:nvSpPr>
          <p:cNvPr id="70659" name="Rectangle 3"/>
          <p:cNvSpPr>
            <a:spLocks noGrp="1" noChangeArrowheads="1"/>
          </p:cNvSpPr>
          <p:nvPr>
            <p:ph type="body" idx="4294967295"/>
          </p:nvPr>
        </p:nvSpPr>
        <p:spPr/>
        <p:txBody>
          <a:bodyPr/>
          <a:lstStyle/>
          <a:p>
            <a:pPr eaLnBrk="1" hangingPunct="1">
              <a:lnSpc>
                <a:spcPct val="90000"/>
              </a:lnSpc>
              <a:buClr>
                <a:srgbClr val="D729B2"/>
              </a:buClr>
              <a:buFont typeface="Wingdings" pitchFamily="2" charset="2"/>
              <a:buChar char="v"/>
              <a:defRPr/>
            </a:pPr>
            <a:r>
              <a:rPr lang="kk-KZ" smtClean="0">
                <a:effectLst>
                  <a:outerShdw blurRad="38100" dist="38100" dir="2700000" algn="tl">
                    <a:srgbClr val="FFFFFF"/>
                  </a:outerShdw>
                </a:effectLst>
                <a:latin typeface="KZ Parsek" pitchFamily="2" charset="0"/>
              </a:rPr>
              <a:t>1993ж. 28 қаңтарда Тәуелсіз ҚР Конституциясы қабылданды.</a:t>
            </a:r>
          </a:p>
          <a:p>
            <a:pPr eaLnBrk="1" hangingPunct="1">
              <a:lnSpc>
                <a:spcPct val="90000"/>
              </a:lnSpc>
              <a:buClr>
                <a:srgbClr val="D729B2"/>
              </a:buClr>
              <a:buFontTx/>
              <a:buNone/>
              <a:defRPr/>
            </a:pPr>
            <a:endParaRPr lang="kk-KZ" smtClean="0">
              <a:effectLst>
                <a:outerShdw blurRad="38100" dist="38100" dir="2700000" algn="tl">
                  <a:srgbClr val="FFFFFF"/>
                </a:outerShdw>
              </a:effectLst>
              <a:latin typeface="KZ Parsek" pitchFamily="2" charset="0"/>
            </a:endParaRPr>
          </a:p>
          <a:p>
            <a:pPr eaLnBrk="1" hangingPunct="1">
              <a:lnSpc>
                <a:spcPct val="90000"/>
              </a:lnSpc>
              <a:buClr>
                <a:srgbClr val="D729B2"/>
              </a:buClr>
              <a:buFont typeface="Wingdings" pitchFamily="2" charset="2"/>
              <a:buChar char="v"/>
              <a:defRPr/>
            </a:pPr>
            <a:r>
              <a:rPr lang="en-US" smtClean="0">
                <a:effectLst>
                  <a:outerShdw blurRad="38100" dist="38100" dir="2700000" algn="tl">
                    <a:srgbClr val="FFFFFF"/>
                  </a:outerShdw>
                </a:effectLst>
                <a:latin typeface="KZ Parsek" pitchFamily="2" charset="0"/>
              </a:rPr>
              <a:t>4</a:t>
            </a:r>
            <a:r>
              <a:rPr lang="kk-KZ" smtClean="0">
                <a:effectLst>
                  <a:outerShdw blurRad="38100" dist="38100" dir="2700000" algn="tl">
                    <a:srgbClr val="FFFFFF"/>
                  </a:outerShdw>
                </a:effectLst>
                <a:latin typeface="KZ Parsek" pitchFamily="2" charset="0"/>
              </a:rPr>
              <a:t>  бөлімнен тұратын Негізгі заң 21 тарау мен 131 бапты біріктірді.</a:t>
            </a:r>
          </a:p>
          <a:p>
            <a:pPr eaLnBrk="1" hangingPunct="1">
              <a:lnSpc>
                <a:spcPct val="90000"/>
              </a:lnSpc>
              <a:buClr>
                <a:srgbClr val="D729B2"/>
              </a:buClr>
              <a:buFontTx/>
              <a:buNone/>
              <a:defRPr/>
            </a:pPr>
            <a:r>
              <a:rPr lang="kk-KZ" smtClean="0">
                <a:effectLst>
                  <a:outerShdw blurRad="38100" dist="38100" dir="2700000" algn="tl">
                    <a:srgbClr val="FFFFFF"/>
                  </a:outerShdw>
                </a:effectLst>
                <a:latin typeface="KZ Parsek" pitchFamily="2" charset="0"/>
              </a:rPr>
              <a:t> </a:t>
            </a:r>
          </a:p>
          <a:p>
            <a:pPr eaLnBrk="1" hangingPunct="1">
              <a:lnSpc>
                <a:spcPct val="90000"/>
              </a:lnSpc>
              <a:buClr>
                <a:srgbClr val="D729B2"/>
              </a:buClr>
              <a:buFont typeface="Wingdings" pitchFamily="2" charset="2"/>
              <a:buChar char="v"/>
              <a:defRPr/>
            </a:pPr>
            <a:r>
              <a:rPr lang="kk-KZ" smtClean="0">
                <a:effectLst>
                  <a:outerShdw blurRad="38100" dist="38100" dir="2700000" algn="tl">
                    <a:srgbClr val="FFFFFF"/>
                  </a:outerShdw>
                </a:effectLst>
                <a:latin typeface="KZ Parsek" pitchFamily="2" charset="0"/>
              </a:rPr>
              <a:t>“Қазақстан Республикасы - демократиялық, зайырлы және біртұтас мемлекет” деп жарияланды.</a:t>
            </a:r>
          </a:p>
          <a:p>
            <a:pPr eaLnBrk="1" hangingPunct="1">
              <a:lnSpc>
                <a:spcPct val="90000"/>
              </a:lnSpc>
              <a:buClr>
                <a:srgbClr val="D729B2"/>
              </a:buClr>
              <a:buFont typeface="Wingdings" pitchFamily="2" charset="2"/>
              <a:buChar char="v"/>
              <a:defRPr/>
            </a:pPr>
            <a:endParaRPr lang="kk-KZ" smtClean="0">
              <a:effectLst>
                <a:outerShdw blurRad="38100" dist="38100" dir="2700000" algn="tl">
                  <a:srgbClr val="FFFFFF"/>
                </a:outerShdw>
              </a:effectLst>
              <a:latin typeface="KZ Parsek" pitchFamily="2" charset="0"/>
            </a:endParaRPr>
          </a:p>
          <a:p>
            <a:pPr eaLnBrk="1" hangingPunct="1">
              <a:lnSpc>
                <a:spcPct val="90000"/>
              </a:lnSpc>
              <a:buClr>
                <a:srgbClr val="D729B2"/>
              </a:buClr>
              <a:buFont typeface="Wingdings" pitchFamily="2" charset="2"/>
              <a:buChar char="v"/>
              <a:defRPr/>
            </a:pPr>
            <a:endParaRPr lang="kk-KZ" smtClean="0">
              <a:effectLst>
                <a:outerShdw blurRad="38100" dist="38100" dir="2700000" algn="tl">
                  <a:srgbClr val="FFFFFF"/>
                </a:outerShdw>
              </a:effectLst>
            </a:endParaRPr>
          </a:p>
          <a:p>
            <a:pPr eaLnBrk="1" hangingPunct="1">
              <a:lnSpc>
                <a:spcPct val="90000"/>
              </a:lnSpc>
              <a:buClr>
                <a:srgbClr val="D729B2"/>
              </a:buClr>
              <a:buFont typeface="Wingdings" pitchFamily="2" charset="2"/>
              <a:buChar char="v"/>
              <a:defRPr/>
            </a:pPr>
            <a:endParaRPr lang="ru-RU" smtClean="0">
              <a:effectLst>
                <a:outerShdw blurRad="38100" dist="38100" dir="2700000" algn="tl">
                  <a:srgbClr val="FFFFFF"/>
                </a:outerShdw>
              </a:effectLst>
            </a:endParaRPr>
          </a:p>
        </p:txBody>
      </p:sp>
    </p:spTree>
  </p:cSld>
  <p:clrMapOvr>
    <a:masterClrMapping/>
  </p:clrMapOvr>
  <p:transition spd="slow">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p:txBody>
          <a:bodyPr anchorCtr="1"/>
          <a:lstStyle/>
          <a:p>
            <a:pPr eaLnBrk="1" hangingPunct="1">
              <a:defRPr/>
            </a:pPr>
            <a:r>
              <a:rPr lang="ru-RU" smtClean="0">
                <a:effectLst>
                  <a:outerShdw blurRad="38100" dist="38100" dir="2700000" algn="tl">
                    <a:srgbClr val="AF273E"/>
                  </a:outerShdw>
                </a:effectLst>
              </a:rPr>
              <a:t>Жа</a:t>
            </a:r>
            <a:r>
              <a:rPr lang="kk-KZ" smtClean="0">
                <a:effectLst>
                  <a:outerShdw blurRad="38100" dist="38100" dir="2700000" algn="tl">
                    <a:srgbClr val="AF273E"/>
                  </a:outerShdw>
                </a:effectLst>
              </a:rPr>
              <a:t>ң</a:t>
            </a:r>
            <a:r>
              <a:rPr lang="ru-RU" smtClean="0">
                <a:effectLst>
                  <a:outerShdw blurRad="38100" dist="38100" dir="2700000" algn="tl">
                    <a:srgbClr val="AF273E"/>
                  </a:outerShdw>
                </a:effectLst>
              </a:rPr>
              <a:t>а Конституция.</a:t>
            </a:r>
          </a:p>
        </p:txBody>
      </p:sp>
      <p:sp>
        <p:nvSpPr>
          <p:cNvPr id="118787" name="Rectangle 3"/>
          <p:cNvSpPr>
            <a:spLocks noGrp="1" noChangeArrowheads="1"/>
          </p:cNvSpPr>
          <p:nvPr>
            <p:ph type="body" idx="4294967295"/>
          </p:nvPr>
        </p:nvSpPr>
        <p:spPr/>
        <p:txBody>
          <a:bodyPr/>
          <a:lstStyle/>
          <a:p>
            <a:pPr marL="609600" indent="-609600" eaLnBrk="1" hangingPunct="1">
              <a:lnSpc>
                <a:spcPct val="80000"/>
              </a:lnSpc>
              <a:buClr>
                <a:srgbClr val="D729B2"/>
              </a:buClr>
              <a:defRPr/>
            </a:pPr>
            <a:r>
              <a:rPr lang="kk-KZ" sz="2000" smtClean="0">
                <a:effectLst>
                  <a:outerShdw blurRad="38100" dist="38100" dir="2700000" algn="tl">
                    <a:srgbClr val="FFFFFF"/>
                  </a:outerShdw>
                </a:effectLst>
                <a:latin typeface="KZ Bookman Old Style" pitchFamily="18" charset="0"/>
              </a:rPr>
              <a:t>Қр Президентінің ұсынысымен 1995ж.30 тамызда өткен республикалық референдумда мемлекетіміздің жаңа Конституциясы қабылданды.</a:t>
            </a:r>
          </a:p>
          <a:p>
            <a:pPr marL="609600" indent="-609600" eaLnBrk="1" hangingPunct="1">
              <a:lnSpc>
                <a:spcPct val="80000"/>
              </a:lnSpc>
              <a:buClr>
                <a:srgbClr val="D729B2"/>
              </a:buClr>
              <a:defRPr/>
            </a:pPr>
            <a:r>
              <a:rPr lang="kk-KZ" sz="2000" smtClean="0">
                <a:effectLst>
                  <a:outerShdw blurRad="38100" dist="38100" dir="2700000" algn="tl">
                    <a:srgbClr val="FFFFFF"/>
                  </a:outerShdw>
                </a:effectLst>
                <a:latin typeface="KZ Bookman Old Style" pitchFamily="18" charset="0"/>
              </a:rPr>
              <a:t>Конституция 98 бапты біріктіретін 9 бөлімнен тұрады.</a:t>
            </a:r>
          </a:p>
          <a:p>
            <a:pPr marL="609600" indent="-609600" eaLnBrk="1" hangingPunct="1">
              <a:lnSpc>
                <a:spcPct val="80000"/>
              </a:lnSpc>
              <a:buFont typeface="Wingdings" pitchFamily="2" charset="2"/>
              <a:buAutoNum type="arabicPeriod"/>
              <a:defRPr/>
            </a:pPr>
            <a:r>
              <a:rPr lang="kk-KZ" sz="2000" smtClean="0">
                <a:effectLst>
                  <a:outerShdw blurRad="38100" dist="38100" dir="2700000" algn="tl">
                    <a:srgbClr val="FFFFFF"/>
                  </a:outerShdw>
                </a:effectLst>
                <a:latin typeface="KZ Bookman Old Style" pitchFamily="18" charset="0"/>
              </a:rPr>
              <a:t>Бөлім.Жалпы ережелер.</a:t>
            </a:r>
          </a:p>
          <a:p>
            <a:pPr marL="609600" indent="-609600" eaLnBrk="1" hangingPunct="1">
              <a:lnSpc>
                <a:spcPct val="80000"/>
              </a:lnSpc>
              <a:buFont typeface="Wingdings" pitchFamily="2" charset="2"/>
              <a:buAutoNum type="arabicPeriod"/>
              <a:defRPr/>
            </a:pPr>
            <a:r>
              <a:rPr lang="kk-KZ" sz="2000" smtClean="0">
                <a:effectLst>
                  <a:outerShdw blurRad="38100" dist="38100" dir="2700000" algn="tl">
                    <a:srgbClr val="FFFFFF"/>
                  </a:outerShdw>
                </a:effectLst>
                <a:latin typeface="KZ Bookman Old Style" pitchFamily="18" charset="0"/>
              </a:rPr>
              <a:t>Бөлім.Адам және азамат.</a:t>
            </a:r>
          </a:p>
          <a:p>
            <a:pPr marL="609600" indent="-609600" eaLnBrk="1" hangingPunct="1">
              <a:lnSpc>
                <a:spcPct val="80000"/>
              </a:lnSpc>
              <a:buFont typeface="Wingdings" pitchFamily="2" charset="2"/>
              <a:buAutoNum type="arabicPeriod"/>
              <a:defRPr/>
            </a:pPr>
            <a:r>
              <a:rPr lang="kk-KZ" sz="2000" smtClean="0">
                <a:effectLst>
                  <a:outerShdw blurRad="38100" dist="38100" dir="2700000" algn="tl">
                    <a:srgbClr val="FFFFFF"/>
                  </a:outerShdw>
                </a:effectLst>
                <a:latin typeface="KZ Bookman Old Style" pitchFamily="18" charset="0"/>
              </a:rPr>
              <a:t>Бөлім.Президент.</a:t>
            </a:r>
          </a:p>
          <a:p>
            <a:pPr marL="609600" indent="-609600" eaLnBrk="1" hangingPunct="1">
              <a:lnSpc>
                <a:spcPct val="80000"/>
              </a:lnSpc>
              <a:buFont typeface="Wingdings" pitchFamily="2" charset="2"/>
              <a:buAutoNum type="arabicPeriod"/>
              <a:defRPr/>
            </a:pPr>
            <a:r>
              <a:rPr lang="kk-KZ" sz="2000" smtClean="0">
                <a:effectLst>
                  <a:outerShdw blurRad="38100" dist="38100" dir="2700000" algn="tl">
                    <a:srgbClr val="FFFFFF"/>
                  </a:outerShdw>
                </a:effectLst>
                <a:latin typeface="KZ Bookman Old Style" pitchFamily="18" charset="0"/>
              </a:rPr>
              <a:t>Бөлім.Парламент.</a:t>
            </a:r>
          </a:p>
          <a:p>
            <a:pPr marL="609600" indent="-609600" eaLnBrk="1" hangingPunct="1">
              <a:lnSpc>
                <a:spcPct val="80000"/>
              </a:lnSpc>
              <a:buFont typeface="Wingdings" pitchFamily="2" charset="2"/>
              <a:buAutoNum type="arabicPeriod"/>
              <a:defRPr/>
            </a:pPr>
            <a:r>
              <a:rPr lang="kk-KZ" sz="2000" smtClean="0">
                <a:effectLst>
                  <a:outerShdw blurRad="38100" dist="38100" dir="2700000" algn="tl">
                    <a:srgbClr val="FFFFFF"/>
                  </a:outerShdw>
                </a:effectLst>
                <a:latin typeface="KZ Bookman Old Style" pitchFamily="18" charset="0"/>
              </a:rPr>
              <a:t>Бөлім.Үкімет.</a:t>
            </a:r>
          </a:p>
          <a:p>
            <a:pPr marL="609600" indent="-609600" eaLnBrk="1" hangingPunct="1">
              <a:lnSpc>
                <a:spcPct val="80000"/>
              </a:lnSpc>
              <a:buFont typeface="Wingdings" pitchFamily="2" charset="2"/>
              <a:buAutoNum type="arabicPeriod"/>
              <a:defRPr/>
            </a:pPr>
            <a:r>
              <a:rPr lang="kk-KZ" sz="2000" smtClean="0">
                <a:effectLst>
                  <a:outerShdw blurRad="38100" dist="38100" dir="2700000" algn="tl">
                    <a:srgbClr val="FFFFFF"/>
                  </a:outerShdw>
                </a:effectLst>
                <a:latin typeface="KZ Bookman Old Style" pitchFamily="18" charset="0"/>
              </a:rPr>
              <a:t>Бөлім.Конституциялық кеңес.</a:t>
            </a:r>
          </a:p>
          <a:p>
            <a:pPr marL="609600" indent="-609600" eaLnBrk="1" hangingPunct="1">
              <a:lnSpc>
                <a:spcPct val="80000"/>
              </a:lnSpc>
              <a:buFont typeface="Wingdings" pitchFamily="2" charset="2"/>
              <a:buAutoNum type="arabicPeriod"/>
              <a:defRPr/>
            </a:pPr>
            <a:r>
              <a:rPr lang="kk-KZ" sz="2000" smtClean="0">
                <a:effectLst>
                  <a:outerShdw blurRad="38100" dist="38100" dir="2700000" algn="tl">
                    <a:srgbClr val="FFFFFF"/>
                  </a:outerShdw>
                </a:effectLst>
                <a:latin typeface="KZ Bookman Old Style" pitchFamily="18" charset="0"/>
              </a:rPr>
              <a:t>Бөлім.Соттар және сот төрелігі.</a:t>
            </a:r>
          </a:p>
          <a:p>
            <a:pPr marL="609600" indent="-609600" eaLnBrk="1" hangingPunct="1">
              <a:lnSpc>
                <a:spcPct val="80000"/>
              </a:lnSpc>
              <a:buFont typeface="Wingdings" pitchFamily="2" charset="2"/>
              <a:buAutoNum type="arabicPeriod"/>
              <a:defRPr/>
            </a:pPr>
            <a:r>
              <a:rPr lang="kk-KZ" sz="2000" smtClean="0">
                <a:effectLst>
                  <a:outerShdw blurRad="38100" dist="38100" dir="2700000" algn="tl">
                    <a:srgbClr val="FFFFFF"/>
                  </a:outerShdw>
                </a:effectLst>
                <a:latin typeface="KZ Bookman Old Style" pitchFamily="18" charset="0"/>
              </a:rPr>
              <a:t>Бөлім.Жергілікті мемлекеттік басқару және өзін-өзі басқару.</a:t>
            </a:r>
          </a:p>
          <a:p>
            <a:pPr marL="609600" indent="-609600" eaLnBrk="1" hangingPunct="1">
              <a:lnSpc>
                <a:spcPct val="80000"/>
              </a:lnSpc>
              <a:buFont typeface="Wingdings" pitchFamily="2" charset="2"/>
              <a:buAutoNum type="arabicPeriod"/>
              <a:defRPr/>
            </a:pPr>
            <a:r>
              <a:rPr lang="kk-KZ" sz="2000" smtClean="0">
                <a:effectLst>
                  <a:outerShdw blurRad="38100" dist="38100" dir="2700000" algn="tl">
                    <a:srgbClr val="FFFFFF"/>
                  </a:outerShdw>
                </a:effectLst>
                <a:latin typeface="KZ Bookman Old Style" pitchFamily="18" charset="0"/>
              </a:rPr>
              <a:t>Бөлім.Қортынды және өтпелі ережелер</a:t>
            </a:r>
          </a:p>
          <a:p>
            <a:pPr marL="609600" indent="-609600" eaLnBrk="1" hangingPunct="1">
              <a:lnSpc>
                <a:spcPct val="80000"/>
              </a:lnSpc>
              <a:buFont typeface="Wingdings" pitchFamily="2" charset="2"/>
              <a:buAutoNum type="arabicPeriod"/>
              <a:defRPr/>
            </a:pPr>
            <a:endParaRPr lang="kk-KZ" sz="2000" smtClean="0">
              <a:effectLst>
                <a:outerShdw blurRad="38100" dist="38100" dir="2700000" algn="tl">
                  <a:srgbClr val="FFFFFF"/>
                </a:outerShdw>
              </a:effectLst>
              <a:latin typeface="KZ Bookman Old Style" pitchFamily="18" charset="0"/>
            </a:endParaRPr>
          </a:p>
        </p:txBody>
      </p:sp>
    </p:spTree>
  </p:cSld>
  <p:clrMapOvr>
    <a:masterClrMapping/>
  </p:clrMapOvr>
  <p:transition advClick="0" advTm="59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p:txBody>
          <a:bodyPr anchorCtr="1"/>
          <a:lstStyle/>
          <a:p>
            <a:pPr eaLnBrk="1" hangingPunct="1">
              <a:defRPr/>
            </a:pPr>
            <a:r>
              <a:rPr lang="kk-KZ" sz="4000" smtClean="0">
                <a:effectLst>
                  <a:outerShdw blurRad="38100" dist="38100" dir="2700000" algn="tl">
                    <a:srgbClr val="AF273E"/>
                  </a:outerShdw>
                </a:effectLst>
              </a:rPr>
              <a:t>Экономикалық даму: нарықтық қатынастардың орнығуы.</a:t>
            </a:r>
            <a:endParaRPr lang="ru-RU" sz="4000" smtClean="0">
              <a:effectLst>
                <a:outerShdw blurRad="38100" dist="38100" dir="2700000" algn="tl">
                  <a:srgbClr val="AF273E"/>
                </a:outerShdw>
              </a:effectLst>
            </a:endParaRPr>
          </a:p>
        </p:txBody>
      </p:sp>
      <p:sp>
        <p:nvSpPr>
          <p:cNvPr id="184323" name="Rectangle 3"/>
          <p:cNvSpPr>
            <a:spLocks noGrp="1" noChangeArrowheads="1"/>
          </p:cNvSpPr>
          <p:nvPr>
            <p:ph type="body" idx="4294967295"/>
          </p:nvPr>
        </p:nvSpPr>
        <p:spPr/>
        <p:txBody>
          <a:bodyPr/>
          <a:lstStyle/>
          <a:p>
            <a:pPr eaLnBrk="1" hangingPunct="1">
              <a:buClr>
                <a:srgbClr val="D729B2"/>
              </a:buClr>
              <a:defRPr/>
            </a:pPr>
            <a:r>
              <a:rPr lang="kk-KZ" smtClean="0">
                <a:effectLst>
                  <a:outerShdw blurRad="38100" dist="38100" dir="2700000" algn="tl">
                    <a:srgbClr val="FFFFFF"/>
                  </a:outerShdw>
                </a:effectLst>
              </a:rPr>
              <a:t>Қазақстан үкіметінің экономикалық стратегиясы.</a:t>
            </a:r>
          </a:p>
          <a:p>
            <a:pPr eaLnBrk="1" hangingPunct="1">
              <a:buClr>
                <a:srgbClr val="D729B2"/>
              </a:buClr>
              <a:defRPr/>
            </a:pPr>
            <a:r>
              <a:rPr lang="kk-KZ" smtClean="0">
                <a:effectLst>
                  <a:outerShdw blurRad="38100" dist="38100" dir="2700000" algn="tl">
                    <a:srgbClr val="FFFFFF"/>
                  </a:outerShdw>
                </a:effectLst>
              </a:rPr>
              <a:t>Шаруашылықтың одан әрі құлдырауы.</a:t>
            </a:r>
          </a:p>
          <a:p>
            <a:pPr eaLnBrk="1" hangingPunct="1">
              <a:buClr>
                <a:srgbClr val="D729B2"/>
              </a:buClr>
              <a:defRPr/>
            </a:pPr>
            <a:r>
              <a:rPr lang="kk-KZ" smtClean="0">
                <a:effectLst>
                  <a:outerShdw blurRad="38100" dist="38100" dir="2700000" algn="tl">
                    <a:srgbClr val="FFFFFF"/>
                  </a:outerShdw>
                </a:effectLst>
              </a:rPr>
              <a:t>Экспорттың жайы және төлем дағдарысы.</a:t>
            </a:r>
          </a:p>
          <a:p>
            <a:pPr eaLnBrk="1" hangingPunct="1">
              <a:buClr>
                <a:srgbClr val="D729B2"/>
              </a:buClr>
              <a:defRPr/>
            </a:pPr>
            <a:r>
              <a:rPr lang="kk-KZ" smtClean="0">
                <a:effectLst>
                  <a:outerShdw blurRad="38100" dist="38100" dir="2700000" algn="tl">
                    <a:srgbClr val="FFFFFF"/>
                  </a:outerShdw>
                </a:effectLst>
              </a:rPr>
              <a:t>Ұлттық валютаның айналысқа енгізілуі.</a:t>
            </a:r>
            <a:endParaRPr lang="ru-RU" smtClean="0">
              <a:effectLst>
                <a:outerShdw blurRad="38100" dist="38100" dir="2700000" algn="tl">
                  <a:srgbClr val="FFFFFF"/>
                </a:outerShdw>
              </a:effectLst>
            </a:endParaRPr>
          </a:p>
        </p:txBody>
      </p:sp>
    </p:spTree>
  </p:cSld>
  <p:clrMapOvr>
    <a:masterClrMapping/>
  </p:clrMapOvr>
  <p:transition advClick="0" advTm="59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p:txBody>
          <a:bodyPr anchorCtr="1"/>
          <a:lstStyle/>
          <a:p>
            <a:pPr eaLnBrk="1" hangingPunct="1">
              <a:defRPr/>
            </a:pPr>
            <a:r>
              <a:rPr lang="kk-KZ" sz="4000" smtClean="0">
                <a:effectLst>
                  <a:outerShdw blurRad="38100" dist="38100" dir="2700000" algn="tl">
                    <a:srgbClr val="AF273E"/>
                  </a:outerShdw>
                </a:effectLst>
              </a:rPr>
              <a:t>Қазақстан үкіметінің экономикалық стратегиясы.</a:t>
            </a:r>
            <a:endParaRPr lang="ru-RU" sz="4000" smtClean="0">
              <a:effectLst>
                <a:outerShdw blurRad="38100" dist="38100" dir="2700000" algn="tl">
                  <a:srgbClr val="AF273E"/>
                </a:outerShdw>
              </a:effectLst>
            </a:endParaRPr>
          </a:p>
        </p:txBody>
      </p:sp>
      <p:sp>
        <p:nvSpPr>
          <p:cNvPr id="185347" name="Rectangle 3"/>
          <p:cNvSpPr>
            <a:spLocks noGrp="1" noChangeArrowheads="1"/>
          </p:cNvSpPr>
          <p:nvPr>
            <p:ph type="body" idx="4294967295"/>
          </p:nvPr>
        </p:nvSpPr>
        <p:spPr/>
        <p:txBody>
          <a:bodyPr/>
          <a:lstStyle/>
          <a:p>
            <a:pPr eaLnBrk="1" hangingPunct="1">
              <a:lnSpc>
                <a:spcPct val="80000"/>
              </a:lnSpc>
              <a:defRPr/>
            </a:pPr>
            <a:r>
              <a:rPr lang="kk-KZ" sz="1600" smtClean="0">
                <a:effectLst>
                  <a:outerShdw blurRad="38100" dist="38100" dir="2700000" algn="tl">
                    <a:srgbClr val="FFFFFF"/>
                  </a:outerShdw>
                </a:effectLst>
              </a:rPr>
              <a:t>1990-1991 жылдар ішінде-ақ кооперативтер, шағын кәсіпорындар, саудамен айналысатын фирмалар құрыла бастады.</a:t>
            </a:r>
          </a:p>
          <a:p>
            <a:pPr eaLnBrk="1" hangingPunct="1">
              <a:lnSpc>
                <a:spcPct val="80000"/>
              </a:lnSpc>
              <a:defRPr/>
            </a:pPr>
            <a:r>
              <a:rPr lang="kk-KZ" sz="1600" smtClean="0">
                <a:effectLst>
                  <a:outerShdw blurRad="38100" dist="38100" dir="2700000" algn="tl">
                    <a:srgbClr val="FFFFFF"/>
                  </a:outerShdw>
                </a:effectLst>
              </a:rPr>
              <a:t>1992 жылы Ресейде баға босатылды.</a:t>
            </a:r>
          </a:p>
          <a:p>
            <a:pPr eaLnBrk="1" hangingPunct="1">
              <a:lnSpc>
                <a:spcPct val="80000"/>
              </a:lnSpc>
              <a:defRPr/>
            </a:pPr>
            <a:r>
              <a:rPr lang="kk-KZ" sz="1600" smtClean="0">
                <a:effectLst>
                  <a:outerShdw blurRad="38100" dist="38100" dir="2700000" algn="tl">
                    <a:srgbClr val="FFFFFF"/>
                  </a:outerShdw>
                </a:effectLst>
              </a:rPr>
              <a:t>1992 жылы 6 қаңтарынан бастап Республика Президенті Қазақстанның Жоғарғы Кеңесі Президиумының келісімімен бағаны еркіне жіберу туралы жарлық шығарды.</a:t>
            </a:r>
          </a:p>
          <a:p>
            <a:pPr eaLnBrk="1" hangingPunct="1">
              <a:lnSpc>
                <a:spcPct val="80000"/>
              </a:lnSpc>
              <a:defRPr/>
            </a:pPr>
            <a:r>
              <a:rPr lang="kk-KZ" sz="1600" smtClean="0">
                <a:effectLst>
                  <a:outerShdw blurRad="38100" dist="38100" dir="2700000" algn="tl">
                    <a:srgbClr val="FFFFFF"/>
                  </a:outerShdw>
                </a:effectLst>
              </a:rPr>
              <a:t>1992 жылы бұрынғы Одақтың күйреуінен басталған өндірістің құлдырауы халық шаруашылығының барлық салаларын қамтыды.Өнім шығару 1991 жылмен салыстырғанда 14,8%</a:t>
            </a:r>
            <a:r>
              <a:rPr lang="ru-RU" sz="1600" smtClean="0">
                <a:effectLst>
                  <a:outerShdw blurRad="38100" dist="38100" dir="2700000" algn="tl">
                    <a:srgbClr val="FFFFFF"/>
                  </a:outerShdw>
                </a:effectLst>
              </a:rPr>
              <a:t>-ға ұлттық табыстың көлемі 14,2%-ға кеміп кетті. Республика кәсіпорындарының тең жарымынан астамы өнім шы</a:t>
            </a:r>
            <a:r>
              <a:rPr lang="kk-KZ" sz="1600" smtClean="0">
                <a:effectLst>
                  <a:outerShdw blurRad="38100" dist="38100" dir="2700000" algn="tl">
                    <a:srgbClr val="FFFFFF"/>
                  </a:outerShdw>
                </a:effectLst>
              </a:rPr>
              <a:t>ғ</a:t>
            </a:r>
            <a:r>
              <a:rPr lang="ru-RU" sz="1600" smtClean="0">
                <a:effectLst>
                  <a:outerShdw blurRad="38100" dist="38100" dir="2700000" algn="tl">
                    <a:srgbClr val="FFFFFF"/>
                  </a:outerShdw>
                </a:effectLst>
              </a:rPr>
              <a:t>аруды күрт төмендетті. Электр қуатын өндіру 3,9%</a:t>
            </a:r>
            <a:r>
              <a:rPr lang="kk-KZ" sz="1600" smtClean="0">
                <a:effectLst>
                  <a:outerShdw blurRad="38100" dist="38100" dir="2700000" algn="tl">
                    <a:srgbClr val="FFFFFF"/>
                  </a:outerShdw>
                </a:effectLst>
              </a:rPr>
              <a:t>-ға кеміді.Шойын қорыту 5,8</a:t>
            </a:r>
            <a:r>
              <a:rPr lang="ru-RU" sz="1600" smtClean="0">
                <a:effectLst>
                  <a:outerShdw blurRad="38100" dist="38100" dir="2700000" algn="tl">
                    <a:srgbClr val="FFFFFF"/>
                  </a:outerShdw>
                </a:effectLst>
              </a:rPr>
              <a:t>%</a:t>
            </a:r>
            <a:r>
              <a:rPr lang="kk-KZ" sz="1600" smtClean="0">
                <a:effectLst>
                  <a:outerShdw blurRad="38100" dist="38100" dir="2700000" algn="tl">
                    <a:srgbClr val="FFFFFF"/>
                  </a:outerShdw>
                </a:effectLst>
              </a:rPr>
              <a:t>, болат 4,9</a:t>
            </a:r>
            <a:r>
              <a:rPr lang="ru-RU" sz="1600" smtClean="0">
                <a:effectLst>
                  <a:outerShdw blurRad="38100" dist="38100" dir="2700000" algn="tl">
                    <a:srgbClr val="FFFFFF"/>
                  </a:outerShdw>
                </a:effectLst>
              </a:rPr>
              <a:t>%-ға, темір кенін өндіру 20%</a:t>
            </a:r>
            <a:r>
              <a:rPr lang="kk-KZ" sz="1600" smtClean="0">
                <a:effectLst>
                  <a:outerShdw blurRad="38100" dist="38100" dir="2700000" algn="tl">
                    <a:srgbClr val="FFFFFF"/>
                  </a:outerShdw>
                </a:effectLst>
              </a:rPr>
              <a:t>-ға қысқарды.</a:t>
            </a:r>
          </a:p>
          <a:p>
            <a:pPr eaLnBrk="1" hangingPunct="1">
              <a:lnSpc>
                <a:spcPct val="80000"/>
              </a:lnSpc>
              <a:defRPr/>
            </a:pPr>
            <a:r>
              <a:rPr lang="kk-KZ" sz="1600" smtClean="0">
                <a:effectLst>
                  <a:outerShdw blurRad="38100" dist="38100" dir="2700000" algn="tl">
                    <a:srgbClr val="FFFFFF"/>
                  </a:outerShdw>
                </a:effectLst>
              </a:rPr>
              <a:t>Мұнай алу азайды.Газ өндіру артпады.Машина жасау мен химия өнеркәсібі салаларында, орман, ағаш өңдеу және целлюлоза-қағаз өнеркәсібінде, құрылыс индустриясында өндіріс қарқыны айтарлықтай баяулады.Халық тұтынатын тауарлар өндіруде де күрделі жағдай қалыптасты.Аяқкиім кәсіпорындарының жұмысы іс жүзінде тоқтап қалды.</a:t>
            </a:r>
            <a:endParaRPr lang="ru-RU" sz="1600" smtClean="0">
              <a:effectLst>
                <a:outerShdw blurRad="38100" dist="38100" dir="2700000" algn="tl">
                  <a:srgbClr val="FFFFFF"/>
                </a:outerShdw>
              </a:effectLst>
            </a:endParaRPr>
          </a:p>
        </p:txBody>
      </p:sp>
    </p:spTree>
  </p:cSld>
  <p:clrMapOvr>
    <a:masterClrMapping/>
  </p:clrMapOvr>
  <p:transition advClick="0" advTm="59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p:txBody>
          <a:bodyPr anchorCtr="1"/>
          <a:lstStyle/>
          <a:p>
            <a:pPr eaLnBrk="1" hangingPunct="1">
              <a:defRPr/>
            </a:pPr>
            <a:r>
              <a:rPr lang="kk-KZ" sz="4000" smtClean="0">
                <a:effectLst>
                  <a:outerShdw blurRad="38100" dist="38100" dir="2700000" algn="tl">
                    <a:srgbClr val="AF273E"/>
                  </a:outerShdw>
                </a:effectLst>
              </a:rPr>
              <a:t>Ұлттық валютаны айналысқа енгізілуі.</a:t>
            </a:r>
            <a:endParaRPr lang="ru-RU" sz="4000" smtClean="0">
              <a:effectLst>
                <a:outerShdw blurRad="38100" dist="38100" dir="2700000" algn="tl">
                  <a:srgbClr val="AF273E"/>
                </a:outerShdw>
              </a:effectLst>
            </a:endParaRPr>
          </a:p>
        </p:txBody>
      </p:sp>
      <p:sp>
        <p:nvSpPr>
          <p:cNvPr id="193539" name="Rectangle 3"/>
          <p:cNvSpPr>
            <a:spLocks noGrp="1" noChangeArrowheads="1"/>
          </p:cNvSpPr>
          <p:nvPr>
            <p:ph type="body" sz="half" idx="4294967295"/>
          </p:nvPr>
        </p:nvSpPr>
        <p:spPr>
          <a:xfrm>
            <a:off x="685800" y="1981200"/>
            <a:ext cx="3814763" cy="4114800"/>
          </a:xfrm>
        </p:spPr>
        <p:txBody>
          <a:bodyPr/>
          <a:lstStyle/>
          <a:p>
            <a:pPr eaLnBrk="1" hangingPunct="1">
              <a:defRPr/>
            </a:pPr>
            <a:r>
              <a:rPr lang="kk-KZ" sz="2400" smtClean="0">
                <a:effectLst>
                  <a:outerShdw blurRad="38100" dist="38100" dir="2700000" algn="tl">
                    <a:srgbClr val="FFFFFF"/>
                  </a:outerShdw>
                </a:effectLst>
              </a:rPr>
              <a:t>1993 жылы 15 қараша күні Президент Н.Ә.Назарбаев ҚР Конституциясы мен Жоғарғы Кеңес берген өкілеттілігіне сәйкес елімізде ұлттық валюта-теңгені айналысқа енгізу туралы жарлыққа қол қойғаның хабарлады.</a:t>
            </a:r>
          </a:p>
          <a:p>
            <a:pPr eaLnBrk="1" hangingPunct="1">
              <a:defRPr/>
            </a:pPr>
            <a:endParaRPr lang="ru-RU" sz="2800" smtClean="0">
              <a:effectLst>
                <a:outerShdw blurRad="38100" dist="38100" dir="2700000" algn="tl">
                  <a:srgbClr val="FFFFFF"/>
                </a:outerShdw>
              </a:effectLst>
            </a:endParaRPr>
          </a:p>
        </p:txBody>
      </p:sp>
      <p:graphicFrame>
        <p:nvGraphicFramePr>
          <p:cNvPr id="1026" name="Object 4"/>
          <p:cNvGraphicFramePr>
            <a:graphicFrameLocks noChangeAspect="1"/>
          </p:cNvGraphicFramePr>
          <p:nvPr>
            <p:ph sz="half" idx="4294967295"/>
          </p:nvPr>
        </p:nvGraphicFramePr>
        <p:xfrm>
          <a:off x="4640263" y="2725738"/>
          <a:ext cx="3806825" cy="2170112"/>
        </p:xfrm>
        <a:graphic>
          <a:graphicData uri="http://schemas.openxmlformats.org/presentationml/2006/ole">
            <p:oleObj spid="_x0000_s1026" name="Документ" r:id="rId3" imgW="2740547" imgH="1622941" progId="Word.Document.8">
              <p:embed/>
            </p:oleObj>
          </a:graphicData>
        </a:graphic>
      </p:graphicFrame>
    </p:spTree>
  </p:cSld>
  <p:clrMapOvr>
    <a:masterClrMapping/>
  </p:clrMapOvr>
  <p:transition advClick="0" advTm="59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ххх 059"/>
          <p:cNvPicPr>
            <a:picLocks noChangeAspect="1" noChangeArrowheads="1"/>
          </p:cNvPicPr>
          <p:nvPr/>
        </p:nvPicPr>
        <p:blipFill>
          <a:blip r:embed="rId2" cstate="print"/>
          <a:srcRect/>
          <a:stretch>
            <a:fillRect/>
          </a:stretch>
        </p:blipFill>
        <p:spPr bwMode="auto">
          <a:xfrm>
            <a:off x="2328863" y="2336800"/>
            <a:ext cx="4486275" cy="2182813"/>
          </a:xfrm>
          <a:prstGeom prst="rect">
            <a:avLst/>
          </a:prstGeom>
          <a:noFill/>
          <a:ln w="9525">
            <a:noFill/>
            <a:miter lim="800000"/>
            <a:headEnd/>
            <a:tailEnd/>
          </a:ln>
        </p:spPr>
      </p:pic>
      <p:pic>
        <p:nvPicPr>
          <p:cNvPr id="46083" name="Picture 5" descr="ххх 058"/>
          <p:cNvPicPr>
            <a:picLocks noChangeAspect="1" noChangeArrowheads="1"/>
          </p:cNvPicPr>
          <p:nvPr/>
        </p:nvPicPr>
        <p:blipFill>
          <a:blip r:embed="rId3" cstate="print"/>
          <a:srcRect/>
          <a:stretch>
            <a:fillRect/>
          </a:stretch>
        </p:blipFill>
        <p:spPr bwMode="auto">
          <a:xfrm>
            <a:off x="1116013" y="1700213"/>
            <a:ext cx="7200900" cy="3594100"/>
          </a:xfrm>
          <a:prstGeom prst="rect">
            <a:avLst/>
          </a:prstGeom>
          <a:noFill/>
          <a:ln w="9525">
            <a:noFill/>
            <a:miter lim="800000"/>
            <a:headEnd/>
            <a:tailEnd/>
          </a:ln>
        </p:spPr>
      </p:pic>
      <p:sp>
        <p:nvSpPr>
          <p:cNvPr id="62468" name="Rectangle 4"/>
          <p:cNvSpPr>
            <a:spLocks noGrp="1" noRot="1" noChangeArrowheads="1"/>
          </p:cNvSpPr>
          <p:nvPr>
            <p:ph type="title" idx="4294967295"/>
          </p:nvPr>
        </p:nvSpPr>
        <p:spPr/>
        <p:txBody>
          <a:bodyPr/>
          <a:lstStyle/>
          <a:p>
            <a:pPr eaLnBrk="1" hangingPunct="1">
              <a:defRPr/>
            </a:pPr>
            <a:r>
              <a:rPr lang="kk-KZ" smtClean="0">
                <a:effectLst>
                  <a:outerShdw blurRad="38100" dist="38100" dir="2700000" algn="tl">
                    <a:srgbClr val="AF273E"/>
                  </a:outerShdw>
                </a:effectLst>
              </a:rPr>
              <a:t>Айналымға шыққан теңгелер.</a:t>
            </a:r>
            <a:endParaRPr lang="ru-RU" smtClean="0">
              <a:effectLst>
                <a:outerShdw blurRad="38100" dist="38100" dir="2700000" algn="tl">
                  <a:srgbClr val="AF273E"/>
                </a:outerShdw>
              </a:effectLst>
            </a:endParaRPr>
          </a:p>
        </p:txBody>
      </p:sp>
    </p:spTree>
  </p:cSld>
  <p:clrMapOvr>
    <a:masterClrMapping/>
  </p:clrMapOvr>
  <p:transition advClick="0" advTm="59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ххх 059"/>
          <p:cNvPicPr>
            <a:picLocks noChangeAspect="1" noChangeArrowheads="1"/>
          </p:cNvPicPr>
          <p:nvPr/>
        </p:nvPicPr>
        <p:blipFill>
          <a:blip r:embed="rId2" cstate="print"/>
          <a:srcRect/>
          <a:stretch>
            <a:fillRect/>
          </a:stretch>
        </p:blipFill>
        <p:spPr bwMode="auto">
          <a:xfrm>
            <a:off x="1042988" y="1989138"/>
            <a:ext cx="6842125" cy="3328987"/>
          </a:xfrm>
          <a:prstGeom prst="rect">
            <a:avLst/>
          </a:prstGeom>
          <a:noFill/>
          <a:ln w="9525">
            <a:noFill/>
            <a:miter lim="800000"/>
            <a:headEnd/>
            <a:tailEnd/>
          </a:ln>
        </p:spPr>
      </p:pic>
    </p:spTree>
  </p:cSld>
  <p:clrMapOvr>
    <a:masterClrMapping/>
  </p:clrMapOvr>
  <p:transition advClick="0" advTm="59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457200" y="620713"/>
            <a:ext cx="8229600" cy="5505450"/>
          </a:xfrm>
        </p:spPr>
        <p:txBody>
          <a:bodyPr/>
          <a:lstStyle/>
          <a:p>
            <a:pPr lvl="1" eaLnBrk="1" hangingPunct="1">
              <a:defRPr/>
            </a:pPr>
            <a:r>
              <a:rPr lang="kk-KZ" sz="3200" b="1" smtClean="0">
                <a:solidFill>
                  <a:srgbClr val="FFFF00"/>
                </a:solidFill>
                <a:effectLst>
                  <a:outerShdw blurRad="38100" dist="38100" dir="2700000" algn="tl">
                    <a:srgbClr val="FFFFFF"/>
                  </a:outerShdw>
                </a:effectLst>
                <a:latin typeface="Times New Roman" pitchFamily="18" charset="0"/>
              </a:rPr>
              <a:t>Жоспары:</a:t>
            </a:r>
          </a:p>
          <a:p>
            <a:pPr eaLnBrk="1" hangingPunct="1">
              <a:defRPr/>
            </a:pPr>
            <a:r>
              <a:rPr lang="en-US" b="1" smtClean="0">
                <a:solidFill>
                  <a:srgbClr val="FFFF00"/>
                </a:solidFill>
                <a:effectLst>
                  <a:outerShdw blurRad="38100" dist="38100" dir="2700000" algn="tl">
                    <a:srgbClr val="FFFFFF"/>
                  </a:outerShdw>
                </a:effectLst>
                <a:latin typeface="Times New Roman" pitchFamily="18" charset="0"/>
              </a:rPr>
              <a:t>1. </a:t>
            </a:r>
            <a:r>
              <a:rPr lang="kk-KZ" b="1" smtClean="0">
                <a:solidFill>
                  <a:srgbClr val="FFFF00"/>
                </a:solidFill>
                <a:effectLst>
                  <a:outerShdw blurRad="38100" dist="38100" dir="2700000" algn="tl">
                    <a:srgbClr val="FFFFFF"/>
                  </a:outerShdw>
                </a:effectLst>
                <a:latin typeface="Times New Roman" pitchFamily="18" charset="0"/>
              </a:rPr>
              <a:t>Қазақстан Республикасының тәуелсіздік алуы.</a:t>
            </a:r>
          </a:p>
          <a:p>
            <a:pPr eaLnBrk="1" hangingPunct="1">
              <a:defRPr/>
            </a:pPr>
            <a:r>
              <a:rPr lang="en-US" b="1" smtClean="0">
                <a:solidFill>
                  <a:srgbClr val="FFFF00"/>
                </a:solidFill>
                <a:effectLst>
                  <a:outerShdw blurRad="38100" dist="38100" dir="2700000" algn="tl">
                    <a:srgbClr val="FFFFFF"/>
                  </a:outerShdw>
                </a:effectLst>
                <a:latin typeface="Times New Roman" pitchFamily="18" charset="0"/>
              </a:rPr>
              <a:t>2. </a:t>
            </a:r>
            <a:r>
              <a:rPr lang="kk-KZ" b="1" smtClean="0">
                <a:solidFill>
                  <a:srgbClr val="FFFF00"/>
                </a:solidFill>
                <a:effectLst>
                  <a:outerShdw blurRad="38100" dist="38100" dir="2700000" algn="tl">
                    <a:srgbClr val="FFFFFF"/>
                  </a:outerShdw>
                </a:effectLst>
                <a:latin typeface="Times New Roman" pitchFamily="18" charset="0"/>
              </a:rPr>
              <a:t>Қазақстан Республикпасының саяси экономикалық жағдайы.</a:t>
            </a:r>
          </a:p>
          <a:p>
            <a:pPr eaLnBrk="1" hangingPunct="1">
              <a:defRPr/>
            </a:pPr>
            <a:r>
              <a:rPr lang="en-US" b="1" smtClean="0">
                <a:solidFill>
                  <a:srgbClr val="FFFF00"/>
                </a:solidFill>
                <a:effectLst>
                  <a:outerShdw blurRad="38100" dist="38100" dir="2700000" algn="tl">
                    <a:srgbClr val="FFFFFF"/>
                  </a:outerShdw>
                </a:effectLst>
                <a:latin typeface="Times New Roman" pitchFamily="18" charset="0"/>
              </a:rPr>
              <a:t>3. </a:t>
            </a:r>
            <a:r>
              <a:rPr lang="kk-KZ" b="1" smtClean="0">
                <a:solidFill>
                  <a:srgbClr val="FFFF00"/>
                </a:solidFill>
                <a:effectLst>
                  <a:outerShdw blurRad="38100" dist="38100" dir="2700000" algn="tl">
                    <a:srgbClr val="FFFFFF"/>
                  </a:outerShdw>
                </a:effectLst>
                <a:latin typeface="Times New Roman" pitchFamily="18" charset="0"/>
              </a:rPr>
              <a:t>Қазақстан Республикасының әлеуметтік жағдайы.</a:t>
            </a:r>
          </a:p>
          <a:p>
            <a:pPr eaLnBrk="1" hangingPunct="1">
              <a:defRPr/>
            </a:pPr>
            <a:r>
              <a:rPr lang="en-US" b="1" smtClean="0">
                <a:solidFill>
                  <a:srgbClr val="FFFF00"/>
                </a:solidFill>
                <a:effectLst>
                  <a:outerShdw blurRad="38100" dist="38100" dir="2700000" algn="tl">
                    <a:srgbClr val="FFFFFF"/>
                  </a:outerShdw>
                </a:effectLst>
                <a:latin typeface="Times New Roman" pitchFamily="18" charset="0"/>
              </a:rPr>
              <a:t>4. </a:t>
            </a:r>
            <a:r>
              <a:rPr lang="kk-KZ" b="1" smtClean="0">
                <a:solidFill>
                  <a:srgbClr val="FFFF00"/>
                </a:solidFill>
                <a:effectLst>
                  <a:outerShdw blurRad="38100" dist="38100" dir="2700000" algn="tl">
                    <a:srgbClr val="FFFFFF"/>
                  </a:outerShdw>
                </a:effectLst>
                <a:latin typeface="Times New Roman" pitchFamily="18" charset="0"/>
              </a:rPr>
              <a:t>Мәдениет саласы.</a:t>
            </a:r>
          </a:p>
          <a:p>
            <a:pPr eaLnBrk="1" hangingPunct="1">
              <a:defRPr/>
            </a:pPr>
            <a:r>
              <a:rPr lang="en-US" b="1" smtClean="0">
                <a:solidFill>
                  <a:srgbClr val="FFFF00"/>
                </a:solidFill>
                <a:effectLst>
                  <a:outerShdw blurRad="38100" dist="38100" dir="2700000" algn="tl">
                    <a:srgbClr val="FFFFFF"/>
                  </a:outerShdw>
                </a:effectLst>
                <a:latin typeface="Times New Roman" pitchFamily="18" charset="0"/>
              </a:rPr>
              <a:t>5. </a:t>
            </a:r>
            <a:r>
              <a:rPr lang="kk-KZ" b="1" smtClean="0">
                <a:solidFill>
                  <a:srgbClr val="FFFF00"/>
                </a:solidFill>
                <a:effectLst>
                  <a:outerShdw blurRad="38100" dist="38100" dir="2700000" algn="tl">
                    <a:srgbClr val="FFFFFF"/>
                  </a:outerShdw>
                </a:effectLst>
                <a:latin typeface="Times New Roman" pitchFamily="18" charset="0"/>
              </a:rPr>
              <a:t>Астана</a:t>
            </a:r>
            <a:r>
              <a:rPr lang="en-US" b="1" smtClean="0">
                <a:solidFill>
                  <a:srgbClr val="FFFF00"/>
                </a:solidFill>
                <a:effectLst>
                  <a:outerShdw blurRad="38100" dist="38100" dir="2700000" algn="tl">
                    <a:srgbClr val="FFFFFF"/>
                  </a:outerShdw>
                </a:effectLst>
                <a:latin typeface="Times New Roman" pitchFamily="18" charset="0"/>
              </a:rPr>
              <a:t> -</a:t>
            </a:r>
            <a:r>
              <a:rPr lang="kk-KZ" b="1" smtClean="0">
                <a:solidFill>
                  <a:srgbClr val="FFFF00"/>
                </a:solidFill>
                <a:effectLst>
                  <a:outerShdw blurRad="38100" dist="38100" dir="2700000" algn="tl">
                    <a:srgbClr val="FFFFFF"/>
                  </a:outerShdw>
                </a:effectLst>
                <a:latin typeface="Times New Roman" pitchFamily="18" charset="0"/>
              </a:rPr>
              <a:t> бас қала</a:t>
            </a:r>
            <a:endParaRPr lang="ru-RU" b="1" smtClean="0">
              <a:solidFill>
                <a:srgbClr val="FFFF00"/>
              </a:solidFill>
              <a:effectLst>
                <a:outerShdw blurRad="38100" dist="38100" dir="2700000" algn="tl">
                  <a:srgbClr val="FFFFFF"/>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ххх 059"/>
          <p:cNvPicPr>
            <a:picLocks noChangeAspect="1" noChangeArrowheads="1"/>
          </p:cNvPicPr>
          <p:nvPr/>
        </p:nvPicPr>
        <p:blipFill>
          <a:blip r:embed="rId2" cstate="print"/>
          <a:srcRect/>
          <a:stretch>
            <a:fillRect/>
          </a:stretch>
        </p:blipFill>
        <p:spPr bwMode="auto">
          <a:xfrm>
            <a:off x="2328863" y="2336800"/>
            <a:ext cx="4486275" cy="2182813"/>
          </a:xfrm>
          <a:prstGeom prst="rect">
            <a:avLst/>
          </a:prstGeom>
          <a:noFill/>
          <a:ln w="9525">
            <a:noFill/>
            <a:miter lim="800000"/>
            <a:headEnd/>
            <a:tailEnd/>
          </a:ln>
        </p:spPr>
      </p:pic>
      <p:pic>
        <p:nvPicPr>
          <p:cNvPr id="48131" name="Picture 5" descr="ххх 058"/>
          <p:cNvPicPr>
            <a:picLocks noChangeAspect="1" noChangeArrowheads="1"/>
          </p:cNvPicPr>
          <p:nvPr/>
        </p:nvPicPr>
        <p:blipFill>
          <a:blip r:embed="rId3" cstate="print"/>
          <a:srcRect/>
          <a:stretch>
            <a:fillRect/>
          </a:stretch>
        </p:blipFill>
        <p:spPr bwMode="auto">
          <a:xfrm>
            <a:off x="2373313" y="2332038"/>
            <a:ext cx="4395787" cy="2193925"/>
          </a:xfrm>
          <a:prstGeom prst="rect">
            <a:avLst/>
          </a:prstGeom>
          <a:noFill/>
          <a:ln w="9525">
            <a:noFill/>
            <a:miter lim="800000"/>
            <a:headEnd/>
            <a:tailEnd/>
          </a:ln>
        </p:spPr>
      </p:pic>
      <p:pic>
        <p:nvPicPr>
          <p:cNvPr id="48132" name="Picture 6" descr="ххх 056"/>
          <p:cNvPicPr>
            <a:picLocks noChangeAspect="1" noChangeArrowheads="1"/>
          </p:cNvPicPr>
          <p:nvPr/>
        </p:nvPicPr>
        <p:blipFill>
          <a:blip r:embed="rId4" cstate="print"/>
          <a:srcRect/>
          <a:stretch>
            <a:fillRect/>
          </a:stretch>
        </p:blipFill>
        <p:spPr bwMode="auto">
          <a:xfrm>
            <a:off x="1187450" y="2068513"/>
            <a:ext cx="6697663" cy="3175000"/>
          </a:xfrm>
          <a:prstGeom prst="rect">
            <a:avLst/>
          </a:prstGeom>
          <a:noFill/>
          <a:ln w="9525">
            <a:noFill/>
            <a:miter lim="800000"/>
            <a:headEnd/>
            <a:tailEnd/>
          </a:ln>
        </p:spPr>
      </p:pic>
    </p:spTree>
  </p:cSld>
  <p:clrMapOvr>
    <a:masterClrMapping/>
  </p:clrMapOvr>
  <p:transition advClick="0" advTm="59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p:txBody>
          <a:bodyPr anchorCtr="1"/>
          <a:lstStyle/>
          <a:p>
            <a:pPr eaLnBrk="1" hangingPunct="1">
              <a:defRPr/>
            </a:pPr>
            <a:r>
              <a:rPr lang="kk-KZ" sz="2000" smtClean="0">
                <a:effectLst>
                  <a:outerShdw blurRad="38100" dist="38100" dir="2700000" algn="tl">
                    <a:srgbClr val="AF273E"/>
                  </a:outerShdw>
                </a:effectLst>
              </a:rPr>
              <a:t>ҚР Президенті “Жаңа оңжылдық-жаңа экономикалық өрлеу-Қазақстанның жаңа мүмкіндіктері”жолдауының 3 бөлімінде “2020 Стратегиялық жоспары-Қазақстандық көшбасшылыққа апарар жол” ҚР бүгінгі экономикасына толық бағыт-бағдар берілген.</a:t>
            </a:r>
            <a:endParaRPr lang="ru-RU" sz="2000" smtClean="0">
              <a:effectLst>
                <a:outerShdw blurRad="38100" dist="38100" dir="2700000" algn="tl">
                  <a:srgbClr val="AF273E"/>
                </a:outerShdw>
              </a:effectLst>
            </a:endParaRPr>
          </a:p>
        </p:txBody>
      </p:sp>
      <p:sp>
        <p:nvSpPr>
          <p:cNvPr id="210947" name="Rectangle 3"/>
          <p:cNvSpPr>
            <a:spLocks noGrp="1" noChangeArrowheads="1"/>
          </p:cNvSpPr>
          <p:nvPr>
            <p:ph type="body" idx="4294967295"/>
          </p:nvPr>
        </p:nvSpPr>
        <p:spPr/>
        <p:txBody>
          <a:bodyPr/>
          <a:lstStyle/>
          <a:p>
            <a:pPr eaLnBrk="1" hangingPunct="1">
              <a:lnSpc>
                <a:spcPct val="80000"/>
              </a:lnSpc>
              <a:defRPr/>
            </a:pPr>
            <a:r>
              <a:rPr lang="kk-KZ" sz="2000" smtClean="0">
                <a:effectLst>
                  <a:outerShdw blurRad="38100" dist="38100" dir="2700000" algn="tl">
                    <a:srgbClr val="FFFFFF"/>
                  </a:outerShdw>
                </a:effectLst>
              </a:rPr>
              <a:t>Жолдау бойынша атқарылатын істер:</a:t>
            </a:r>
          </a:p>
          <a:p>
            <a:pPr eaLnBrk="1" hangingPunct="1">
              <a:lnSpc>
                <a:spcPct val="80000"/>
              </a:lnSpc>
              <a:buFontTx/>
              <a:buNone/>
              <a:defRPr/>
            </a:pPr>
            <a:r>
              <a:rPr lang="kk-KZ" sz="2000" smtClean="0">
                <a:effectLst>
                  <a:outerShdw blurRad="38100" dist="38100" dir="2700000" algn="tl">
                    <a:srgbClr val="FFFFFF"/>
                  </a:outerShdw>
                </a:effectLst>
              </a:rPr>
              <a:t>3.1 Экономиканы әртараптандыру-табыс кілті.</a:t>
            </a:r>
          </a:p>
          <a:p>
            <a:pPr eaLnBrk="1" hangingPunct="1">
              <a:lnSpc>
                <a:spcPct val="80000"/>
              </a:lnSpc>
              <a:buFontTx/>
              <a:buNone/>
              <a:defRPr/>
            </a:pPr>
            <a:r>
              <a:rPr lang="kk-KZ" sz="2000" smtClean="0">
                <a:effectLst>
                  <a:outerShdw blurRad="38100" dist="38100" dir="2700000" algn="tl">
                    <a:srgbClr val="FFFFFF"/>
                  </a:outerShdw>
                </a:effectLst>
              </a:rPr>
              <a:t>3.2 Сауатты сауда саясаты-экономиканың бәсекеге қабілеттілігіне қолдау.</a:t>
            </a:r>
          </a:p>
          <a:p>
            <a:pPr eaLnBrk="1" hangingPunct="1">
              <a:lnSpc>
                <a:spcPct val="80000"/>
              </a:lnSpc>
              <a:buFontTx/>
              <a:buNone/>
              <a:defRPr/>
            </a:pPr>
            <a:r>
              <a:rPr lang="kk-KZ" sz="2000" smtClean="0">
                <a:effectLst>
                  <a:outerShdw blurRad="38100" dist="38100" dir="2700000" algn="tl">
                    <a:srgbClr val="FFFFFF"/>
                  </a:outerShdw>
                </a:effectLst>
              </a:rPr>
              <a:t>3.3 Инвестициалар тарту.</a:t>
            </a:r>
          </a:p>
          <a:p>
            <a:pPr eaLnBrk="1" hangingPunct="1">
              <a:lnSpc>
                <a:spcPct val="80000"/>
              </a:lnSpc>
              <a:buFontTx/>
              <a:buNone/>
              <a:defRPr/>
            </a:pPr>
            <a:r>
              <a:rPr lang="kk-KZ" sz="2000" smtClean="0">
                <a:effectLst>
                  <a:outerShdw blurRad="38100" dist="38100" dir="2700000" algn="tl">
                    <a:srgbClr val="FFFFFF"/>
                  </a:outerShdw>
                </a:effectLst>
              </a:rPr>
              <a:t>3.4 Кәсіпкерлік-жаңа экономиканың қозғаушы күші.</a:t>
            </a:r>
          </a:p>
          <a:p>
            <a:pPr eaLnBrk="1" hangingPunct="1">
              <a:lnSpc>
                <a:spcPct val="80000"/>
              </a:lnSpc>
              <a:buFontTx/>
              <a:buNone/>
              <a:defRPr/>
            </a:pPr>
            <a:r>
              <a:rPr lang="kk-KZ" sz="2000" smtClean="0">
                <a:effectLst>
                  <a:outerShdw blurRad="38100" dist="38100" dir="2700000" algn="tl">
                    <a:srgbClr val="FFFFFF"/>
                  </a:outerShdw>
                </a:effectLst>
              </a:rPr>
              <a:t>3.5 Отандық тауарлар-2020 жоспарын жүзеге асырудың табыстылық индикаторы.</a:t>
            </a:r>
          </a:p>
          <a:p>
            <a:pPr eaLnBrk="1" hangingPunct="1">
              <a:lnSpc>
                <a:spcPct val="80000"/>
              </a:lnSpc>
              <a:buFontTx/>
              <a:buNone/>
              <a:defRPr/>
            </a:pPr>
            <a:r>
              <a:rPr lang="kk-KZ" sz="2000" smtClean="0">
                <a:effectLst>
                  <a:outerShdw blurRad="38100" dist="38100" dir="2700000" algn="tl">
                    <a:srgbClr val="FFFFFF"/>
                  </a:outerShdw>
                </a:effectLst>
              </a:rPr>
              <a:t>3.6 Өңірлердің дамуы-елдің дамуы.</a:t>
            </a:r>
          </a:p>
          <a:p>
            <a:pPr eaLnBrk="1" hangingPunct="1">
              <a:lnSpc>
                <a:spcPct val="80000"/>
              </a:lnSpc>
              <a:buFontTx/>
              <a:buNone/>
              <a:defRPr/>
            </a:pPr>
            <a:r>
              <a:rPr lang="kk-KZ" sz="2000" smtClean="0">
                <a:effectLst>
                  <a:outerShdw blurRad="38100" dist="38100" dir="2700000" algn="tl">
                    <a:srgbClr val="FFFFFF"/>
                  </a:outerShdw>
                </a:effectLst>
              </a:rPr>
              <a:t>3.7 2020 Стратегиялық жоспарын іске асырудың базалық шарттары.           </a:t>
            </a:r>
            <a:endParaRPr lang="ru-RU" sz="2000" smtClean="0">
              <a:effectLst>
                <a:outerShdw blurRad="38100" dist="38100" dir="2700000" algn="tl">
                  <a:srgbClr val="FFFFFF"/>
                </a:outerShdw>
              </a:effectLst>
            </a:endParaRPr>
          </a:p>
        </p:txBody>
      </p:sp>
    </p:spTree>
  </p:cSld>
  <p:clrMapOvr>
    <a:masterClrMapping/>
  </p:clrMapOvr>
  <p:transition advClick="0" advTm="59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p:txBody>
          <a:bodyPr anchorCtr="1"/>
          <a:lstStyle/>
          <a:p>
            <a:pPr eaLnBrk="1" hangingPunct="1">
              <a:defRPr/>
            </a:pPr>
            <a:r>
              <a:rPr lang="kk-KZ" sz="3600" smtClean="0">
                <a:effectLst>
                  <a:outerShdw blurRad="38100" dist="38100" dir="2700000" algn="tl">
                    <a:srgbClr val="AF273E"/>
                  </a:outerShdw>
                </a:effectLst>
              </a:rPr>
              <a:t>Президент Н.Ә. Назарбаевтың ”Қазақстан – 2030”</a:t>
            </a:r>
            <a:r>
              <a:rPr lang="kk-KZ" sz="4000" smtClean="0">
                <a:effectLst>
                  <a:outerShdw blurRad="38100" dist="38100" dir="2700000" algn="tl">
                    <a:srgbClr val="AF273E"/>
                  </a:outerShdw>
                </a:effectLst>
              </a:rPr>
              <a:t> </a:t>
            </a:r>
            <a:r>
              <a:rPr lang="kk-KZ" sz="3600" smtClean="0">
                <a:effectLst>
                  <a:outerShdw blurRad="38100" dist="38100" dir="2700000" algn="tl">
                    <a:srgbClr val="AF273E"/>
                  </a:outerShdw>
                </a:effectLst>
              </a:rPr>
              <a:t>халыққа жолдауы.</a:t>
            </a:r>
            <a:endParaRPr lang="ru-RU" sz="3600" smtClean="0">
              <a:effectLst>
                <a:outerShdw blurRad="38100" dist="38100" dir="2700000" algn="tl">
                  <a:srgbClr val="AF273E"/>
                </a:outerShdw>
              </a:effectLst>
            </a:endParaRPr>
          </a:p>
        </p:txBody>
      </p:sp>
      <p:sp>
        <p:nvSpPr>
          <p:cNvPr id="124931" name="Rectangle 3"/>
          <p:cNvSpPr>
            <a:spLocks noGrp="1" noChangeArrowheads="1"/>
          </p:cNvSpPr>
          <p:nvPr>
            <p:ph type="body" idx="4294967295"/>
          </p:nvPr>
        </p:nvSpPr>
        <p:spPr/>
        <p:txBody>
          <a:bodyPr/>
          <a:lstStyle/>
          <a:p>
            <a:pPr marL="609600" indent="-609600" eaLnBrk="1" hangingPunct="1">
              <a:lnSpc>
                <a:spcPct val="80000"/>
              </a:lnSpc>
              <a:buClr>
                <a:srgbClr val="D729B2"/>
              </a:buClr>
              <a:defRPr/>
            </a:pPr>
            <a:r>
              <a:rPr lang="kk-KZ" sz="1400" smtClean="0">
                <a:effectLst>
                  <a:outerShdw blurRad="38100" dist="38100" dir="2700000" algn="tl">
                    <a:srgbClr val="FFFFFF"/>
                  </a:outerShdw>
                </a:effectLst>
              </a:rPr>
              <a:t>1997ж.президент Н.Ә.Назарбаев 2030 жылға</a:t>
            </a:r>
            <a:r>
              <a:rPr lang="kk-KZ" sz="1600" smtClean="0">
                <a:effectLst>
                  <a:outerShdw blurRad="38100" dist="38100" dir="2700000" algn="tl">
                    <a:srgbClr val="FFFFFF"/>
                  </a:outerShdw>
                </a:effectLst>
              </a:rPr>
              <a:t> дейінгі Қазақстанның даму стратегиясын анықтап, онымен халықты таныстырды.</a:t>
            </a:r>
          </a:p>
          <a:p>
            <a:pPr marL="609600" indent="-609600" eaLnBrk="1" hangingPunct="1">
              <a:lnSpc>
                <a:spcPct val="80000"/>
              </a:lnSpc>
              <a:buClr>
                <a:srgbClr val="D729B2"/>
              </a:buClr>
              <a:defRPr/>
            </a:pPr>
            <a:r>
              <a:rPr lang="kk-KZ" sz="1600" smtClean="0">
                <a:effectLst>
                  <a:outerShdw blurRad="38100" dist="38100" dir="2700000" algn="tl">
                    <a:srgbClr val="FFFFFF"/>
                  </a:outerShdw>
                </a:effectLst>
              </a:rPr>
              <a:t>“Қазақстан – 2030” стратегиясында қоғамның ұзақ мерзімді басым мақсаттары- жеті бағытқа бөле көрсетілді.Олар:</a:t>
            </a:r>
          </a:p>
          <a:p>
            <a:pPr marL="609600" indent="-609600" eaLnBrk="1" hangingPunct="1">
              <a:lnSpc>
                <a:spcPct val="80000"/>
              </a:lnSpc>
              <a:buFont typeface="Wingdings" pitchFamily="2" charset="2"/>
              <a:buAutoNum type="arabicPeriod"/>
              <a:defRPr/>
            </a:pPr>
            <a:r>
              <a:rPr lang="kk-KZ" sz="1600" smtClean="0">
                <a:effectLst>
                  <a:outerShdw blurRad="38100" dist="38100" dir="2700000" algn="tl">
                    <a:srgbClr val="FFFFFF"/>
                  </a:outerShdw>
                </a:effectLst>
              </a:rPr>
              <a:t>Ұлттық қауіпсіздік;</a:t>
            </a:r>
          </a:p>
          <a:p>
            <a:pPr marL="609600" indent="-609600" eaLnBrk="1" hangingPunct="1">
              <a:lnSpc>
                <a:spcPct val="80000"/>
              </a:lnSpc>
              <a:buFont typeface="Wingdings" pitchFamily="2" charset="2"/>
              <a:buAutoNum type="arabicPeriod"/>
              <a:defRPr/>
            </a:pPr>
            <a:r>
              <a:rPr lang="kk-KZ" sz="1600" smtClean="0">
                <a:effectLst>
                  <a:outerShdw blurRad="38100" dist="38100" dir="2700000" algn="tl">
                    <a:srgbClr val="FFFFFF"/>
                  </a:outerShdw>
                </a:effectLst>
              </a:rPr>
              <a:t>Ішкі саяси тұрақтылық пен қоғамның топтасуы;</a:t>
            </a:r>
          </a:p>
          <a:p>
            <a:pPr marL="609600" indent="-609600" eaLnBrk="1" hangingPunct="1">
              <a:lnSpc>
                <a:spcPct val="80000"/>
              </a:lnSpc>
              <a:buFont typeface="Wingdings" pitchFamily="2" charset="2"/>
              <a:buAutoNum type="arabicPeriod"/>
              <a:defRPr/>
            </a:pPr>
            <a:r>
              <a:rPr lang="kk-KZ" sz="1600" smtClean="0">
                <a:effectLst>
                  <a:outerShdw blurRad="38100" dist="38100" dir="2700000" algn="tl">
                    <a:srgbClr val="FFFFFF"/>
                  </a:outerShdw>
                </a:effectLst>
              </a:rPr>
              <a:t>Экономикалық өрлеу;</a:t>
            </a:r>
          </a:p>
          <a:p>
            <a:pPr marL="609600" indent="-609600" eaLnBrk="1" hangingPunct="1">
              <a:lnSpc>
                <a:spcPct val="80000"/>
              </a:lnSpc>
              <a:buFont typeface="Wingdings" pitchFamily="2" charset="2"/>
              <a:buAutoNum type="arabicPeriod"/>
              <a:defRPr/>
            </a:pPr>
            <a:r>
              <a:rPr lang="kk-KZ" sz="1600" smtClean="0">
                <a:effectLst>
                  <a:outerShdw blurRad="38100" dist="38100" dir="2700000" algn="tl">
                    <a:srgbClr val="FFFFFF"/>
                  </a:outerShdw>
                </a:effectLst>
              </a:rPr>
              <a:t>Қазақстан азаматтарының денсаулығы, білімі мен әл-ауқаты;</a:t>
            </a:r>
          </a:p>
          <a:p>
            <a:pPr marL="609600" indent="-609600" eaLnBrk="1" hangingPunct="1">
              <a:lnSpc>
                <a:spcPct val="80000"/>
              </a:lnSpc>
              <a:buFont typeface="Wingdings" pitchFamily="2" charset="2"/>
              <a:buAutoNum type="arabicPeriod"/>
              <a:defRPr/>
            </a:pPr>
            <a:r>
              <a:rPr lang="kk-KZ" sz="1600" smtClean="0">
                <a:effectLst>
                  <a:outerShdw blurRad="38100" dist="38100" dir="2700000" algn="tl">
                    <a:srgbClr val="FFFFFF"/>
                  </a:outerShdw>
                </a:effectLst>
              </a:rPr>
              <a:t>Энергетика ресурстары;</a:t>
            </a:r>
          </a:p>
          <a:p>
            <a:pPr marL="609600" indent="-609600" eaLnBrk="1" hangingPunct="1">
              <a:lnSpc>
                <a:spcPct val="80000"/>
              </a:lnSpc>
              <a:buFont typeface="Wingdings" pitchFamily="2" charset="2"/>
              <a:buAutoNum type="arabicPeriod"/>
              <a:defRPr/>
            </a:pPr>
            <a:r>
              <a:rPr lang="kk-KZ" sz="1600" smtClean="0">
                <a:effectLst>
                  <a:outerShdw blurRad="38100" dist="38100" dir="2700000" algn="tl">
                    <a:srgbClr val="FFFFFF"/>
                  </a:outerShdw>
                </a:effectLst>
              </a:rPr>
              <a:t>Инфрақұрылым, көлік және байланыс;</a:t>
            </a:r>
          </a:p>
          <a:p>
            <a:pPr marL="609600" indent="-609600" eaLnBrk="1" hangingPunct="1">
              <a:lnSpc>
                <a:spcPct val="80000"/>
              </a:lnSpc>
              <a:buFont typeface="Wingdings" pitchFamily="2" charset="2"/>
              <a:buAutoNum type="arabicPeriod"/>
              <a:defRPr/>
            </a:pPr>
            <a:r>
              <a:rPr lang="kk-KZ" sz="1600" smtClean="0">
                <a:effectLst>
                  <a:outerShdw blurRad="38100" dist="38100" dir="2700000" algn="tl">
                    <a:srgbClr val="FFFFFF"/>
                  </a:outerShdw>
                </a:effectLst>
              </a:rPr>
              <a:t>Кәсіпқой мемлекет.</a:t>
            </a:r>
            <a:endParaRPr lang="ru-RU" sz="1600" smtClean="0">
              <a:effectLst>
                <a:outerShdw blurRad="38100" dist="38100" dir="2700000" algn="tl">
                  <a:srgbClr val="FFFFFF"/>
                </a:outerShdw>
              </a:effectLst>
            </a:endParaRPr>
          </a:p>
        </p:txBody>
      </p:sp>
      <p:pic>
        <p:nvPicPr>
          <p:cNvPr id="50180" name="Picture 4" descr="Aigera0493"/>
          <p:cNvPicPr>
            <a:picLocks noGrp="1" noChangeAspect="1" noChangeArrowheads="1"/>
          </p:cNvPicPr>
          <p:nvPr>
            <p:ph sz="half" idx="4294967295"/>
          </p:nvPr>
        </p:nvPicPr>
        <p:blipFill>
          <a:blip r:embed="rId2" cstate="print"/>
          <a:srcRect/>
          <a:stretch>
            <a:fillRect/>
          </a:stretch>
        </p:blipFill>
        <p:spPr>
          <a:xfrm>
            <a:off x="4643438" y="2663825"/>
            <a:ext cx="3814762" cy="2749550"/>
          </a:xfrm>
        </p:spPr>
      </p:pic>
    </p:spTree>
  </p:cSld>
  <p:clrMapOvr>
    <a:masterClrMapping/>
  </p:clrMapOvr>
  <p:transition advClick="0" advTm="59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p:txBody>
          <a:bodyPr anchorCtr="1"/>
          <a:lstStyle/>
          <a:p>
            <a:pPr eaLnBrk="1" hangingPunct="1">
              <a:defRPr/>
            </a:pPr>
            <a:r>
              <a:rPr lang="kk-KZ" sz="2400" smtClean="0">
                <a:effectLst>
                  <a:outerShdw blurRad="38100" dist="38100" dir="2700000" algn="tl">
                    <a:srgbClr val="AF273E"/>
                  </a:outerShdw>
                </a:effectLst>
                <a:latin typeface="KZ Cooper" pitchFamily="2" charset="0"/>
              </a:rPr>
              <a:t>2010 жылғы жолдау:”Жаңа онжылдық – жаңа экономикалық өрлеу – Қазақстанның мүмкіндіктері”.</a:t>
            </a:r>
            <a:endParaRPr lang="ru-RU" sz="2400" smtClean="0">
              <a:effectLst>
                <a:outerShdw blurRad="38100" dist="38100" dir="2700000" algn="tl">
                  <a:srgbClr val="AF273E"/>
                </a:outerShdw>
              </a:effectLst>
              <a:latin typeface="KZ Cooper" pitchFamily="2" charset="0"/>
            </a:endParaRPr>
          </a:p>
        </p:txBody>
      </p:sp>
      <p:sp>
        <p:nvSpPr>
          <p:cNvPr id="125955" name="Rectangle 3"/>
          <p:cNvSpPr>
            <a:spLocks noGrp="1" noChangeArrowheads="1"/>
          </p:cNvSpPr>
          <p:nvPr>
            <p:ph type="body" idx="4294967295"/>
          </p:nvPr>
        </p:nvSpPr>
        <p:spPr/>
        <p:txBody>
          <a:bodyPr/>
          <a:lstStyle/>
          <a:p>
            <a:pPr marL="609600" indent="-609600" eaLnBrk="1" hangingPunct="1">
              <a:lnSpc>
                <a:spcPct val="90000"/>
              </a:lnSpc>
              <a:buClr>
                <a:srgbClr val="D729B2"/>
              </a:buClr>
              <a:buFont typeface="Wingdings" pitchFamily="2" charset="2"/>
              <a:buChar char="v"/>
              <a:defRPr/>
            </a:pPr>
            <a:r>
              <a:rPr lang="kk-KZ" sz="2400" smtClean="0">
                <a:effectLst>
                  <a:outerShdw blurRad="38100" dist="38100" dir="2700000" algn="tl">
                    <a:srgbClr val="FFFFFF"/>
                  </a:outerShdw>
                </a:effectLst>
              </a:rPr>
              <a:t>2010 жылғы жолдаудың тармақтары:</a:t>
            </a:r>
          </a:p>
          <a:p>
            <a:pPr marL="609600" indent="-609600" eaLnBrk="1" hangingPunct="1">
              <a:lnSpc>
                <a:spcPct val="90000"/>
              </a:lnSpc>
              <a:buFont typeface="Wingdings" pitchFamily="2" charset="2"/>
              <a:buAutoNum type="arabicParenR"/>
              <a:defRPr/>
            </a:pPr>
            <a:r>
              <a:rPr lang="kk-KZ" sz="2400" smtClean="0">
                <a:effectLst>
                  <a:outerShdw blurRad="38100" dist="38100" dir="2700000" algn="tl">
                    <a:srgbClr val="FFFFFF"/>
                  </a:outerShdw>
                </a:effectLst>
              </a:rPr>
              <a:t>2010 Стратегиялық жоспарын іске асыру- ел дамуының аса маңызды шебі;</a:t>
            </a:r>
          </a:p>
          <a:p>
            <a:pPr marL="609600" indent="-609600" eaLnBrk="1" hangingPunct="1">
              <a:lnSpc>
                <a:spcPct val="90000"/>
              </a:lnSpc>
              <a:buFontTx/>
              <a:buAutoNum type="arabicParenR"/>
              <a:defRPr/>
            </a:pPr>
            <a:r>
              <a:rPr lang="kk-KZ" sz="2400" smtClean="0">
                <a:effectLst>
                  <a:outerShdw blurRad="38100" dist="38100" dir="2700000" algn="tl">
                    <a:srgbClr val="FFFFFF"/>
                  </a:outerShdw>
                </a:effectLst>
              </a:rPr>
              <a:t>Дағдарыс кезеңі- дұрыс шешімдер қабылдау уақыты;</a:t>
            </a:r>
          </a:p>
          <a:p>
            <a:pPr marL="609600" indent="-609600" eaLnBrk="1" hangingPunct="1">
              <a:lnSpc>
                <a:spcPct val="90000"/>
              </a:lnSpc>
              <a:buFontTx/>
              <a:buAutoNum type="arabicParenR"/>
              <a:defRPr/>
            </a:pPr>
            <a:r>
              <a:rPr lang="kk-KZ" sz="2400" smtClean="0">
                <a:effectLst>
                  <a:outerShdw blurRad="38100" dist="38100" dir="2700000" algn="tl">
                    <a:srgbClr val="FFFFFF"/>
                  </a:outerShdw>
                </a:effectLst>
              </a:rPr>
              <a:t>2020 Стратегиялық жоспары- қолбасшылыққа Қазақстандық жол;</a:t>
            </a:r>
          </a:p>
          <a:p>
            <a:pPr marL="609600" indent="-609600" eaLnBrk="1" hangingPunct="1">
              <a:lnSpc>
                <a:spcPct val="90000"/>
              </a:lnSpc>
              <a:buFontTx/>
              <a:buAutoNum type="arabicParenR"/>
              <a:defRPr/>
            </a:pPr>
            <a:r>
              <a:rPr lang="kk-KZ" sz="2400" smtClean="0">
                <a:effectLst>
                  <a:outerShdw blurRad="38100" dist="38100" dir="2700000" algn="tl">
                    <a:srgbClr val="FFFFFF"/>
                  </a:outerShdw>
                </a:effectLst>
              </a:rPr>
              <a:t>Адам- елдің басты байлығы;</a:t>
            </a:r>
          </a:p>
          <a:p>
            <a:pPr marL="609600" indent="-609600" eaLnBrk="1" hangingPunct="1">
              <a:lnSpc>
                <a:spcPct val="90000"/>
              </a:lnSpc>
              <a:buFontTx/>
              <a:buAutoNum type="arabicParenR"/>
              <a:defRPr/>
            </a:pPr>
            <a:r>
              <a:rPr lang="kk-KZ" sz="2400" smtClean="0">
                <a:effectLst>
                  <a:outerShdw blurRad="38100" dist="38100" dir="2700000" algn="tl">
                    <a:srgbClr val="FFFFFF"/>
                  </a:outerShdw>
                </a:effectLst>
              </a:rPr>
              <a:t>Ішкі саяси тұрақтылық 2020 Стратегиялық жоспарын іске асырудың сенімді іргетасы;</a:t>
            </a:r>
          </a:p>
          <a:p>
            <a:pPr marL="609600" indent="-609600" eaLnBrk="1" hangingPunct="1">
              <a:lnSpc>
                <a:spcPct val="90000"/>
              </a:lnSpc>
              <a:buFontTx/>
              <a:buAutoNum type="arabicParenR"/>
              <a:defRPr/>
            </a:pPr>
            <a:r>
              <a:rPr lang="kk-KZ" sz="2400" smtClean="0">
                <a:effectLst>
                  <a:outerShdw blurRad="38100" dist="38100" dir="2700000" algn="tl">
                    <a:srgbClr val="FFFFFF"/>
                  </a:outerShdw>
                </a:effectLst>
              </a:rPr>
              <a:t>Сыртқы саясат.</a:t>
            </a:r>
            <a:endParaRPr lang="ru-RU" sz="2400" smtClean="0">
              <a:effectLst>
                <a:outerShdw blurRad="38100" dist="38100" dir="2700000" algn="tl">
                  <a:srgbClr val="FFFFFF"/>
                </a:outerShdw>
              </a:effectLst>
            </a:endParaRPr>
          </a:p>
        </p:txBody>
      </p:sp>
    </p:spTree>
  </p:cSld>
  <p:clrMapOvr>
    <a:masterClrMapping/>
  </p:clrMapOvr>
  <p:transition advClick="0" advTm="59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6" name="Rectangle 8"/>
          <p:cNvSpPr>
            <a:spLocks noGrp="1" noChangeArrowheads="1"/>
          </p:cNvSpPr>
          <p:nvPr>
            <p:ph type="title" idx="4294967295"/>
          </p:nvPr>
        </p:nvSpPr>
        <p:spPr/>
        <p:txBody>
          <a:bodyPr anchorCtr="1"/>
          <a:lstStyle/>
          <a:p>
            <a:pPr eaLnBrk="1" hangingPunct="1">
              <a:defRPr/>
            </a:pPr>
            <a:r>
              <a:rPr lang="kk-KZ" sz="4000" smtClean="0">
                <a:effectLst>
                  <a:outerShdw blurRad="38100" dist="38100" dir="2700000" algn="tl">
                    <a:srgbClr val="AF273E"/>
                  </a:outerShdw>
                </a:effectLst>
                <a:latin typeface="Algerian" pitchFamily="82" charset="0"/>
              </a:rPr>
              <a:t>Еуропа қауіпсіздік және ынтымақтастық ұйымы</a:t>
            </a:r>
            <a:r>
              <a:rPr lang="ru-RU" sz="4000" smtClean="0">
                <a:effectLst>
                  <a:outerShdw blurRad="38100" dist="38100" dir="2700000" algn="tl">
                    <a:srgbClr val="AF273E"/>
                  </a:outerShdw>
                </a:effectLst>
                <a:latin typeface="Algerian" pitchFamily="82" charset="0"/>
              </a:rPr>
              <a:t>(ЕҚЫҰ).</a:t>
            </a:r>
          </a:p>
        </p:txBody>
      </p:sp>
      <p:sp>
        <p:nvSpPr>
          <p:cNvPr id="160778" name="Rectangle 10"/>
          <p:cNvSpPr>
            <a:spLocks noGrp="1" noChangeArrowheads="1"/>
          </p:cNvSpPr>
          <p:nvPr>
            <p:ph type="body" sz="half" idx="4294967295"/>
          </p:nvPr>
        </p:nvSpPr>
        <p:spPr>
          <a:xfrm>
            <a:off x="685800" y="1981200"/>
            <a:ext cx="7772400" cy="1989138"/>
          </a:xfrm>
        </p:spPr>
        <p:txBody>
          <a:bodyPr/>
          <a:lstStyle/>
          <a:p>
            <a:pPr eaLnBrk="1" hangingPunct="1">
              <a:lnSpc>
                <a:spcPct val="90000"/>
              </a:lnSpc>
              <a:defRPr/>
            </a:pPr>
            <a:r>
              <a:rPr lang="kk-KZ" sz="2800" smtClean="0">
                <a:effectLst>
                  <a:outerShdw blurRad="38100" dist="38100" dir="2700000" algn="tl">
                    <a:srgbClr val="FFFFFF"/>
                  </a:outerShdw>
                </a:effectLst>
              </a:rPr>
              <a:t>2007 ж Қазақстанды ЕҚЫҰ-ға төрағалық ету туралы шешім қабылданды.</a:t>
            </a:r>
          </a:p>
          <a:p>
            <a:pPr eaLnBrk="1" hangingPunct="1">
              <a:lnSpc>
                <a:spcPct val="90000"/>
              </a:lnSpc>
              <a:defRPr/>
            </a:pPr>
            <a:r>
              <a:rPr lang="kk-KZ" sz="2800" smtClean="0">
                <a:effectLst>
                  <a:outerShdw blurRad="38100" dist="38100" dir="2700000" algn="tl">
                    <a:srgbClr val="FFFFFF"/>
                  </a:outerShdw>
                </a:effectLst>
              </a:rPr>
              <a:t>2010 жылы Қазақстан Республикасы ЕҚЫҰ-ға төраға.</a:t>
            </a:r>
          </a:p>
          <a:p>
            <a:pPr eaLnBrk="1" hangingPunct="1">
              <a:lnSpc>
                <a:spcPct val="90000"/>
              </a:lnSpc>
              <a:defRPr/>
            </a:pPr>
            <a:r>
              <a:rPr lang="kk-KZ" sz="2800" smtClean="0">
                <a:effectLst>
                  <a:outerShdw blurRad="38100" dist="38100" dir="2700000" algn="tl">
                    <a:srgbClr val="FFFFFF"/>
                  </a:outerShdw>
                </a:effectLst>
              </a:rPr>
              <a:t>Төрағасы Қанат Саудабаев.</a:t>
            </a:r>
            <a:endParaRPr lang="ru-RU" sz="2800" smtClean="0">
              <a:effectLst>
                <a:outerShdw blurRad="38100" dist="38100" dir="2700000" algn="tl">
                  <a:srgbClr val="FFFFFF"/>
                </a:outerShdw>
              </a:effectLst>
            </a:endParaRPr>
          </a:p>
        </p:txBody>
      </p:sp>
      <p:graphicFrame>
        <p:nvGraphicFramePr>
          <p:cNvPr id="2050" name="Object 13"/>
          <p:cNvGraphicFramePr>
            <a:graphicFrameLocks noChangeAspect="1"/>
          </p:cNvGraphicFramePr>
          <p:nvPr>
            <p:ph sz="half" idx="4294967295"/>
          </p:nvPr>
        </p:nvGraphicFramePr>
        <p:xfrm>
          <a:off x="971550" y="4005263"/>
          <a:ext cx="6985000" cy="2232025"/>
        </p:xfrm>
        <a:graphic>
          <a:graphicData uri="http://schemas.openxmlformats.org/presentationml/2006/ole">
            <p:oleObj spid="_x0000_s2050" name="Документ" r:id="rId3" imgW="914839" imgH="361653" progId="Word.Document.8">
              <p:embed/>
            </p:oleObj>
          </a:graphicData>
        </a:graphic>
      </p:graphicFrame>
    </p:spTree>
  </p:cSld>
  <p:clrMapOvr>
    <a:masterClrMapping/>
  </p:clrMapOvr>
  <p:transition advClick="0" advTm="59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type="title" idx="4294967295"/>
          </p:nvPr>
        </p:nvSpPr>
        <p:spPr/>
        <p:txBody>
          <a:bodyPr anchorCtr="1"/>
          <a:lstStyle/>
          <a:p>
            <a:pPr eaLnBrk="1" hangingPunct="1">
              <a:defRPr/>
            </a:pPr>
            <a:r>
              <a:rPr lang="kk-KZ" sz="2400" smtClean="0">
                <a:effectLst>
                  <a:outerShdw blurRad="38100" dist="38100" dir="2700000" algn="tl">
                    <a:srgbClr val="AF273E"/>
                  </a:outerShdw>
                </a:effectLst>
              </a:rPr>
              <a:t>Қазақстан Республикасының ЕҚЫҰ-ның төрағалық қызметіне кірісуіне орай президент Н.Ә.Назарбаевтың үндеуі.</a:t>
            </a:r>
            <a:br>
              <a:rPr lang="kk-KZ" sz="2400" smtClean="0">
                <a:effectLst>
                  <a:outerShdw blurRad="38100" dist="38100" dir="2700000" algn="tl">
                    <a:srgbClr val="AF273E"/>
                  </a:outerShdw>
                </a:effectLst>
              </a:rPr>
            </a:br>
            <a:endParaRPr lang="ru-RU" sz="2400" smtClean="0">
              <a:effectLst>
                <a:outerShdw blurRad="38100" dist="38100" dir="2700000" algn="tl">
                  <a:srgbClr val="AF273E"/>
                </a:outerShdw>
              </a:effectLst>
            </a:endParaRPr>
          </a:p>
        </p:txBody>
      </p:sp>
      <p:sp>
        <p:nvSpPr>
          <p:cNvPr id="70659" name="Rectangle 3"/>
          <p:cNvSpPr>
            <a:spLocks noGrp="1" noChangeArrowheads="1"/>
          </p:cNvSpPr>
          <p:nvPr>
            <p:ph type="body" sz="half" idx="4294967295"/>
          </p:nvPr>
        </p:nvSpPr>
        <p:spPr>
          <a:xfrm>
            <a:off x="685800" y="1981200"/>
            <a:ext cx="3814763" cy="4114800"/>
          </a:xfrm>
        </p:spPr>
        <p:txBody>
          <a:bodyPr/>
          <a:lstStyle/>
          <a:p>
            <a:pPr eaLnBrk="1" hangingPunct="1">
              <a:defRPr/>
            </a:pPr>
            <a:r>
              <a:rPr lang="en-US" sz="2400" smtClean="0">
                <a:effectLst>
                  <a:outerShdw blurRad="38100" dist="38100" dir="2700000" algn="tl">
                    <a:srgbClr val="FFFFFF"/>
                  </a:outerShdw>
                </a:effectLst>
              </a:rPr>
              <a:t>C</a:t>
            </a:r>
            <a:r>
              <a:rPr lang="kk-KZ" sz="2400" smtClean="0">
                <a:effectLst>
                  <a:outerShdw blurRad="38100" dist="38100" dir="2700000" algn="tl">
                    <a:srgbClr val="FFFFFF"/>
                  </a:outerShdw>
                </a:effectLst>
                <a:latin typeface="Arial" charset="0"/>
              </a:rPr>
              <a:t>емей ядролық полигонның жабылуы.</a:t>
            </a:r>
          </a:p>
          <a:p>
            <a:pPr eaLnBrk="1" hangingPunct="1">
              <a:defRPr/>
            </a:pPr>
            <a:r>
              <a:rPr lang="kk-KZ" sz="2400" smtClean="0">
                <a:effectLst>
                  <a:outerShdw blurRad="38100" dist="38100" dir="2700000" algn="tl">
                    <a:srgbClr val="FFFFFF"/>
                  </a:outerShdw>
                </a:effectLst>
                <a:latin typeface="Arial" charset="0"/>
              </a:rPr>
              <a:t>Хельсинки Қорытынды актісінің 35 жылдығы.</a:t>
            </a:r>
          </a:p>
          <a:p>
            <a:pPr eaLnBrk="1" hangingPunct="1">
              <a:defRPr/>
            </a:pPr>
            <a:r>
              <a:rPr lang="kk-KZ" sz="2400" smtClean="0">
                <a:effectLst>
                  <a:outerShdw blurRad="38100" dist="38100" dir="2700000" algn="tl">
                    <a:srgbClr val="FFFFFF"/>
                  </a:outerShdw>
                </a:effectLst>
                <a:latin typeface="Arial" charset="0"/>
              </a:rPr>
              <a:t>Париж хартиясының 20 жылдығы.</a:t>
            </a:r>
          </a:p>
          <a:p>
            <a:pPr eaLnBrk="1" hangingPunct="1">
              <a:defRPr/>
            </a:pPr>
            <a:r>
              <a:rPr lang="kk-KZ" sz="2400" smtClean="0">
                <a:effectLst>
                  <a:outerShdw blurRad="38100" dist="38100" dir="2700000" algn="tl">
                    <a:srgbClr val="FFFFFF"/>
                  </a:outerShdw>
                </a:effectLst>
                <a:latin typeface="Arial" charset="0"/>
              </a:rPr>
              <a:t>Екінші Дүниежүзілік соғыстың аяқталуының 65 жылдығы. </a:t>
            </a:r>
            <a:endParaRPr lang="ru-RU" sz="2400" smtClean="0">
              <a:effectLst>
                <a:outerShdw blurRad="38100" dist="38100" dir="2700000" algn="tl">
                  <a:srgbClr val="FFFFFF"/>
                </a:outerShdw>
              </a:effectLst>
              <a:latin typeface="Arial" charset="0"/>
            </a:endParaRPr>
          </a:p>
        </p:txBody>
      </p:sp>
      <p:graphicFrame>
        <p:nvGraphicFramePr>
          <p:cNvPr id="3074" name="Object 2"/>
          <p:cNvGraphicFramePr>
            <a:graphicFrameLocks noChangeAspect="1"/>
          </p:cNvGraphicFramePr>
          <p:nvPr>
            <p:ph sz="half" idx="4294967295"/>
          </p:nvPr>
        </p:nvGraphicFramePr>
        <p:xfrm>
          <a:off x="5076825" y="1916113"/>
          <a:ext cx="3744913" cy="3240087"/>
        </p:xfrm>
        <a:graphic>
          <a:graphicData uri="http://schemas.openxmlformats.org/presentationml/2006/ole">
            <p:oleObj spid="_x0000_s3074" name="Документ" r:id="rId3" imgW="1229630" imgH="826451" progId="Word.Document.8">
              <p:embed/>
            </p:oleObj>
          </a:graphicData>
        </a:graphic>
      </p:graphicFrame>
      <p:sp>
        <p:nvSpPr>
          <p:cNvPr id="149508" name="Rectangle 4"/>
          <p:cNvSpPr>
            <a:spLocks noChangeArrowheads="1"/>
          </p:cNvSpPr>
          <p:nvPr/>
        </p:nvSpPr>
        <p:spPr bwMode="auto">
          <a:xfrm>
            <a:off x="5651500" y="5734050"/>
            <a:ext cx="2828925" cy="366713"/>
          </a:xfrm>
          <a:prstGeom prst="rect">
            <a:avLst/>
          </a:prstGeom>
          <a:noFill/>
          <a:ln w="9525">
            <a:noFill/>
            <a:miter lim="800000"/>
            <a:headEnd/>
            <a:tailEnd/>
          </a:ln>
          <a:effectLst/>
        </p:spPr>
        <p:txBody>
          <a:bodyPr wrap="none">
            <a:spAutoFit/>
          </a:bodyPr>
          <a:lstStyle/>
          <a:p>
            <a:pPr>
              <a:defRPr/>
            </a:pPr>
            <a:r>
              <a:rPr lang="kk-KZ" dirty="0">
                <a:solidFill>
                  <a:schemeClr val="tx2"/>
                </a:solidFill>
                <a:effectLst>
                  <a:outerShdw blurRad="38100" dist="38100" dir="2700000" algn="tl">
                    <a:srgbClr val="000000"/>
                  </a:outerShdw>
                </a:effectLst>
                <a:latin typeface="Tahoma" pitchFamily="34" charset="0"/>
              </a:rPr>
              <a:t>Вена,14қаңтар.2010жыл.</a:t>
            </a:r>
            <a:endParaRPr lang="ru-RU" dirty="0">
              <a:solidFill>
                <a:schemeClr val="tx2"/>
              </a:solidFill>
              <a:effectLst>
                <a:outerShdw blurRad="38100" dist="38100" dir="2700000" algn="tl">
                  <a:srgbClr val="000000"/>
                </a:outerShdw>
              </a:effectLst>
              <a:latin typeface="Tahoma" pitchFamily="34" charset="0"/>
            </a:endParaRPr>
          </a:p>
        </p:txBody>
      </p:sp>
    </p:spTree>
  </p:cSld>
  <p:clrMapOvr>
    <a:masterClrMapping/>
  </p:clrMapOvr>
  <p:transition advClick="0" advTm="59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a:xfrm>
            <a:off x="500063" y="285750"/>
            <a:ext cx="8229600" cy="1139825"/>
          </a:xfrm>
        </p:spPr>
        <p:txBody>
          <a:bodyPr anchorCtr="1"/>
          <a:lstStyle/>
          <a:p>
            <a:pPr eaLnBrk="1" hangingPunct="1">
              <a:defRPr/>
            </a:pPr>
            <a:r>
              <a:rPr lang="kk-KZ" i="1" smtClean="0">
                <a:effectLst>
                  <a:outerShdw blurRad="38100" dist="38100" dir="2700000" algn="tl">
                    <a:srgbClr val="AF273E"/>
                  </a:outerShdw>
                </a:effectLst>
              </a:rPr>
              <a:t>ЕҚЫҰ-ның ұраны.</a:t>
            </a:r>
            <a:endParaRPr lang="ru-RU" i="1" smtClean="0">
              <a:effectLst>
                <a:outerShdw blurRad="38100" dist="38100" dir="2700000" algn="tl">
                  <a:srgbClr val="AF273E"/>
                </a:outerShdw>
              </a:effectLst>
            </a:endParaRPr>
          </a:p>
        </p:txBody>
      </p:sp>
      <p:sp>
        <p:nvSpPr>
          <p:cNvPr id="201731" name="Rectangle 3"/>
          <p:cNvSpPr>
            <a:spLocks noGrp="1" noChangeArrowheads="1"/>
          </p:cNvSpPr>
          <p:nvPr>
            <p:ph type="body" idx="4294967295"/>
          </p:nvPr>
        </p:nvSpPr>
        <p:spPr/>
        <p:txBody>
          <a:bodyPr/>
          <a:lstStyle/>
          <a:p>
            <a:pPr eaLnBrk="1" hangingPunct="1">
              <a:defRPr/>
            </a:pPr>
            <a:r>
              <a:rPr lang="kk-KZ" smtClean="0">
                <a:effectLst>
                  <a:outerShdw blurRad="38100" dist="38100" dir="2700000" algn="tl">
                    <a:srgbClr val="FFFFFF"/>
                  </a:outerShdw>
                </a:effectLst>
              </a:rPr>
              <a:t>Т-”тарст”</a:t>
            </a:r>
            <a:r>
              <a:rPr lang="ru-RU" smtClean="0">
                <a:effectLst>
                  <a:outerShdw blurRad="38100" dist="38100" dir="2700000" algn="tl">
                    <a:srgbClr val="FFFFFF"/>
                  </a:outerShdw>
                </a:effectLst>
              </a:rPr>
              <a:t>(сенім).</a:t>
            </a:r>
          </a:p>
          <a:p>
            <a:pPr eaLnBrk="1" hangingPunct="1">
              <a:defRPr/>
            </a:pPr>
            <a:r>
              <a:rPr lang="ru-RU" smtClean="0">
                <a:effectLst>
                  <a:outerShdw blurRad="38100" dist="38100" dir="2700000" algn="tl">
                    <a:srgbClr val="FFFFFF"/>
                  </a:outerShdw>
                </a:effectLst>
              </a:rPr>
              <a:t>Т-</a:t>
            </a:r>
            <a:r>
              <a:rPr lang="kk-KZ" smtClean="0">
                <a:effectLst>
                  <a:outerShdw blurRad="38100" dist="38100" dir="2700000" algn="tl">
                    <a:srgbClr val="FFFFFF"/>
                  </a:outerShdw>
                </a:effectLst>
              </a:rPr>
              <a:t>”традишн”</a:t>
            </a:r>
            <a:r>
              <a:rPr lang="ru-RU" smtClean="0">
                <a:effectLst>
                  <a:outerShdw blurRad="38100" dist="38100" dir="2700000" algn="tl">
                    <a:srgbClr val="FFFFFF"/>
                  </a:outerShdw>
                </a:effectLst>
              </a:rPr>
              <a:t>(д</a:t>
            </a:r>
            <a:r>
              <a:rPr lang="kk-KZ" smtClean="0">
                <a:effectLst>
                  <a:outerShdw blurRad="38100" dist="38100" dir="2700000" algn="tl">
                    <a:srgbClr val="FFFFFF"/>
                  </a:outerShdw>
                </a:effectLst>
              </a:rPr>
              <a:t>ә</a:t>
            </a:r>
            <a:r>
              <a:rPr lang="ru-RU" smtClean="0">
                <a:effectLst>
                  <a:outerShdw blurRad="38100" dist="38100" dir="2700000" algn="tl">
                    <a:srgbClr val="FFFFFF"/>
                  </a:outerShdw>
                </a:effectLst>
              </a:rPr>
              <a:t>стүр).</a:t>
            </a:r>
          </a:p>
          <a:p>
            <a:pPr eaLnBrk="1" hangingPunct="1">
              <a:defRPr/>
            </a:pPr>
            <a:r>
              <a:rPr lang="kk-KZ" smtClean="0">
                <a:effectLst>
                  <a:outerShdw blurRad="38100" dist="38100" dir="2700000" algn="tl">
                    <a:srgbClr val="FFFFFF"/>
                  </a:outerShdw>
                </a:effectLst>
              </a:rPr>
              <a:t>Т-”траинспоренси”</a:t>
            </a:r>
            <a:r>
              <a:rPr lang="ru-RU" smtClean="0">
                <a:effectLst>
                  <a:outerShdw blurRad="38100" dist="38100" dir="2700000" algn="tl">
                    <a:srgbClr val="FFFFFF"/>
                  </a:outerShdw>
                </a:effectLst>
              </a:rPr>
              <a:t>(</a:t>
            </a:r>
            <a:r>
              <a:rPr lang="kk-KZ" smtClean="0">
                <a:effectLst>
                  <a:outerShdw blurRad="38100" dist="38100" dir="2700000" algn="tl">
                    <a:srgbClr val="FFFFFF"/>
                  </a:outerShdw>
                </a:effectLst>
              </a:rPr>
              <a:t>ашықтық).</a:t>
            </a:r>
          </a:p>
          <a:p>
            <a:pPr eaLnBrk="1" hangingPunct="1">
              <a:defRPr/>
            </a:pPr>
            <a:r>
              <a:rPr lang="kk-KZ" smtClean="0">
                <a:effectLst>
                  <a:outerShdw blurRad="38100" dist="38100" dir="2700000" algn="tl">
                    <a:srgbClr val="FFFFFF"/>
                  </a:outerShdw>
                </a:effectLst>
              </a:rPr>
              <a:t>Т-”толеранс”</a:t>
            </a:r>
            <a:r>
              <a:rPr lang="ru-RU" smtClean="0">
                <a:effectLst>
                  <a:outerShdw blurRad="38100" dist="38100" dir="2700000" algn="tl">
                    <a:srgbClr val="FFFFFF"/>
                  </a:outerShdw>
                </a:effectLst>
              </a:rPr>
              <a:t>(төзімдік).</a:t>
            </a:r>
          </a:p>
        </p:txBody>
      </p:sp>
    </p:spTree>
  </p:cSld>
  <p:clrMapOvr>
    <a:masterClrMapping/>
  </p:clrMapOvr>
  <p:transition advClick="0" advTm="59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nchorCtr="1"/>
          <a:lstStyle/>
          <a:p>
            <a:pPr eaLnBrk="1" hangingPunct="1">
              <a:defRPr/>
            </a:pPr>
            <a:r>
              <a:rPr lang="kk-KZ" sz="2400" smtClean="0">
                <a:effectLst>
                  <a:outerShdw blurRad="38100" dist="38100" dir="2700000" algn="tl">
                    <a:srgbClr val="AF273E"/>
                  </a:outerShdw>
                </a:effectLst>
              </a:rPr>
              <a:t>ҚР Президенті Н.Ә.Назарбаевтың АҚШ Президенті Барак Обамамен кездесуі.       </a:t>
            </a:r>
            <a:endParaRPr lang="ru-RU" sz="2400" smtClean="0">
              <a:effectLst>
                <a:outerShdw blurRad="38100" dist="38100" dir="2700000" algn="tl">
                  <a:srgbClr val="AF273E"/>
                </a:outerShdw>
              </a:effectLst>
            </a:endParaRPr>
          </a:p>
        </p:txBody>
      </p:sp>
      <p:sp>
        <p:nvSpPr>
          <p:cNvPr id="46090" name="Rectangle 10"/>
          <p:cNvSpPr>
            <a:spLocks noGrp="1" noChangeArrowheads="1"/>
          </p:cNvSpPr>
          <p:nvPr>
            <p:ph type="body" idx="4294967295"/>
          </p:nvPr>
        </p:nvSpPr>
        <p:spPr/>
        <p:txBody>
          <a:bodyPr/>
          <a:lstStyle/>
          <a:p>
            <a:pPr eaLnBrk="1" hangingPunct="1">
              <a:buFontTx/>
              <a:buNone/>
              <a:defRPr/>
            </a:pPr>
            <a:endParaRPr lang="ru-RU" smtClean="0">
              <a:effectLst>
                <a:outerShdw blurRad="38100" dist="38100" dir="2700000" algn="tl">
                  <a:srgbClr val="FFFFFF"/>
                </a:outerShdw>
              </a:effectLst>
            </a:endParaRPr>
          </a:p>
        </p:txBody>
      </p:sp>
      <p:pic>
        <p:nvPicPr>
          <p:cNvPr id="53252" name="Picture 5" descr="http://osce2010.kz/files/imagecache/slider_image/01_1.jpg"/>
          <p:cNvPicPr>
            <a:picLocks noChangeAspect="1" noChangeArrowheads="1"/>
          </p:cNvPicPr>
          <p:nvPr/>
        </p:nvPicPr>
        <p:blipFill>
          <a:blip r:embed="rId2" r:link="rId3" cstate="print"/>
          <a:srcRect/>
          <a:stretch>
            <a:fillRect/>
          </a:stretch>
        </p:blipFill>
        <p:spPr bwMode="auto">
          <a:xfrm>
            <a:off x="395288" y="1557338"/>
            <a:ext cx="8424862" cy="4679950"/>
          </a:xfrm>
          <a:prstGeom prst="rect">
            <a:avLst/>
          </a:prstGeom>
          <a:noFill/>
          <a:ln w="9525">
            <a:noFill/>
            <a:miter lim="800000"/>
            <a:headEnd/>
            <a:tailEnd/>
          </a:ln>
        </p:spPr>
      </p:pic>
    </p:spTree>
  </p:cSld>
  <p:clrMapOvr>
    <a:masterClrMapping/>
  </p:clrMapOvr>
  <p:transition advClick="0" advTm="59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nchorCtr="1"/>
          <a:lstStyle/>
          <a:p>
            <a:pPr eaLnBrk="1" hangingPunct="1">
              <a:defRPr/>
            </a:pPr>
            <a:r>
              <a:rPr lang="kk-KZ" sz="2400" dirty="0" smtClean="0">
                <a:effectLst>
                  <a:outerShdw blurRad="38100" dist="38100" dir="2700000" algn="tl">
                    <a:srgbClr val="AF273E"/>
                  </a:outerShdw>
                </a:effectLst>
              </a:rPr>
              <a:t>30 наурызда ҚР Мемлекеттік хатшысы – сыртқы істер министрі Қанат Саудабаев </a:t>
            </a:r>
            <a:r>
              <a:rPr lang="kk-KZ" sz="2400" dirty="0" smtClean="0">
                <a:effectLst>
                  <a:outerShdw blurRad="38100" dist="38100" dir="2700000" algn="tl">
                    <a:srgbClr val="AF273E"/>
                  </a:outerShdw>
                </a:effectLst>
              </a:rPr>
              <a:t>Киевте </a:t>
            </a:r>
            <a:r>
              <a:rPr lang="kk-KZ" sz="2400" dirty="0" smtClean="0">
                <a:effectLst>
                  <a:outerShdw blurRad="38100" dist="38100" dir="2700000" algn="tl">
                    <a:srgbClr val="AF273E"/>
                  </a:outerShdw>
                </a:effectLst>
              </a:rPr>
              <a:t>ресми сапарда.</a:t>
            </a:r>
            <a:endParaRPr lang="ru-RU" sz="2400" dirty="0" smtClean="0">
              <a:effectLst>
                <a:outerShdw blurRad="38100" dist="38100" dir="2700000" algn="tl">
                  <a:srgbClr val="AF273E"/>
                </a:outerShdw>
              </a:effectLst>
            </a:endParaRPr>
          </a:p>
        </p:txBody>
      </p:sp>
      <p:pic>
        <p:nvPicPr>
          <p:cNvPr id="54275" name="Picture 4" descr="http://osce2010.kz/files/imagecache/slider_image/Saudabayev_and_Ban_Ki-Moon_shake_hands_1.JPG"/>
          <p:cNvPicPr>
            <a:picLocks noChangeAspect="1" noChangeArrowheads="1"/>
          </p:cNvPicPr>
          <p:nvPr/>
        </p:nvPicPr>
        <p:blipFill>
          <a:blip r:embed="rId2" r:link="rId3" cstate="print"/>
          <a:srcRect/>
          <a:stretch>
            <a:fillRect/>
          </a:stretch>
        </p:blipFill>
        <p:spPr bwMode="auto">
          <a:xfrm>
            <a:off x="684213" y="1557338"/>
            <a:ext cx="7632700" cy="4465637"/>
          </a:xfrm>
          <a:prstGeom prst="rect">
            <a:avLst/>
          </a:prstGeom>
          <a:noFill/>
          <a:ln w="9525">
            <a:noFill/>
            <a:miter lim="800000"/>
            <a:headEnd/>
            <a:tailEnd/>
          </a:ln>
        </p:spPr>
      </p:pic>
    </p:spTree>
  </p:cSld>
  <p:clrMapOvr>
    <a:masterClrMapping/>
  </p:clrMapOvr>
  <p:transition advClick="0" advTm="59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nchorCtr="1"/>
          <a:lstStyle/>
          <a:p>
            <a:pPr eaLnBrk="1" hangingPunct="1">
              <a:defRPr/>
            </a:pPr>
            <a:r>
              <a:rPr lang="kk-KZ" sz="2400" dirty="0" smtClean="0">
                <a:effectLst>
                  <a:outerShdw blurRad="38100" dist="38100" dir="2700000" algn="tl">
                    <a:srgbClr val="AF273E"/>
                  </a:outerShdw>
                </a:effectLst>
              </a:rPr>
              <a:t>ҚР Мемлекеттік хатшысы – сыртқы істер министрі Қанат Саудабаев </a:t>
            </a:r>
            <a:r>
              <a:rPr lang="kk-KZ" sz="2400" dirty="0" smtClean="0">
                <a:effectLst>
                  <a:outerShdw blurRad="38100" dist="38100" dir="2700000" algn="tl">
                    <a:srgbClr val="AF273E"/>
                  </a:outerShdw>
                </a:effectLst>
              </a:rPr>
              <a:t>Кишиневте </a:t>
            </a:r>
            <a:r>
              <a:rPr lang="kk-KZ" sz="2400" dirty="0" smtClean="0">
                <a:effectLst>
                  <a:outerShdw blurRad="38100" dist="38100" dir="2700000" algn="tl">
                    <a:srgbClr val="AF273E"/>
                  </a:outerShdw>
                </a:effectLst>
              </a:rPr>
              <a:t>ресми сапарда.</a:t>
            </a:r>
            <a:endParaRPr lang="ru-RU" sz="2400" dirty="0" smtClean="0">
              <a:effectLst>
                <a:outerShdw blurRad="38100" dist="38100" dir="2700000" algn="tl">
                  <a:srgbClr val="AF273E"/>
                </a:outerShdw>
              </a:effectLst>
            </a:endParaRPr>
          </a:p>
        </p:txBody>
      </p:sp>
      <p:sp>
        <p:nvSpPr>
          <p:cNvPr id="55299" name="Rectangle 5"/>
          <p:cNvSpPr>
            <a:spLocks noChangeArrowheads="1"/>
          </p:cNvSpPr>
          <p:nvPr/>
        </p:nvSpPr>
        <p:spPr bwMode="auto">
          <a:xfrm>
            <a:off x="3924300" y="3702050"/>
            <a:ext cx="9144000" cy="0"/>
          </a:xfrm>
          <a:prstGeom prst="rect">
            <a:avLst/>
          </a:prstGeom>
          <a:noFill/>
          <a:ln w="9525">
            <a:noFill/>
            <a:miter lim="800000"/>
            <a:headEnd/>
            <a:tailEnd/>
          </a:ln>
        </p:spPr>
        <p:txBody>
          <a:bodyPr wrap="none" anchor="ctr">
            <a:spAutoFit/>
          </a:bodyPr>
          <a:lstStyle/>
          <a:p>
            <a:pPr algn="ctr"/>
            <a:endParaRPr lang="ru-RU" sz="8000">
              <a:latin typeface="Tahoma" pitchFamily="34" charset="0"/>
            </a:endParaRPr>
          </a:p>
        </p:txBody>
      </p:sp>
      <p:pic>
        <p:nvPicPr>
          <p:cNvPr id="55300" name="Picture 4" descr="The OSCE Chairperson-in-Office in Moldova"/>
          <p:cNvPicPr>
            <a:picLocks noChangeAspect="1" noChangeArrowheads="1"/>
          </p:cNvPicPr>
          <p:nvPr/>
        </p:nvPicPr>
        <p:blipFill>
          <a:blip r:embed="rId2" r:link="rId3" cstate="print"/>
          <a:srcRect/>
          <a:stretch>
            <a:fillRect/>
          </a:stretch>
        </p:blipFill>
        <p:spPr bwMode="auto">
          <a:xfrm>
            <a:off x="900113" y="2205038"/>
            <a:ext cx="6840537" cy="3744912"/>
          </a:xfrm>
          <a:prstGeom prst="rect">
            <a:avLst/>
          </a:prstGeom>
          <a:noFill/>
          <a:ln w="9525">
            <a:noFill/>
            <a:miter lim="800000"/>
            <a:headEnd/>
            <a:tailEnd/>
          </a:ln>
        </p:spPr>
      </p:pic>
    </p:spTree>
  </p:cSld>
  <p:clrMapOvr>
    <a:masterClrMapping/>
  </p:clrMapOvr>
  <p:transition advClick="0" advTm="59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533400" y="1371600"/>
            <a:ext cx="7851775" cy="1828800"/>
          </a:xfrm>
        </p:spPr>
        <p:txBody>
          <a:bodyPr lIns="0" tIns="0" rIns="18288" bIns="0" anchor="b">
            <a:normAutofit/>
          </a:bodyPr>
          <a:lstStyle/>
          <a:p>
            <a:pPr algn="r" eaLnBrk="1" hangingPunct="1">
              <a:defRPr/>
            </a:pPr>
            <a:endParaRPr lang="ru-RU" sz="4800" b="1" smtClean="0">
              <a:solidFill>
                <a:srgbClr val="4DE1EA"/>
              </a:solidFill>
              <a:effectLst>
                <a:outerShdw blurRad="38100" dist="38100" dir="2700000" algn="tl">
                  <a:srgbClr val="FFFFFF"/>
                </a:outerShdw>
              </a:effectLst>
            </a:endParaRPr>
          </a:p>
        </p:txBody>
      </p:sp>
      <p:sp>
        <p:nvSpPr>
          <p:cNvPr id="13315" name="Подзаголовок 2"/>
          <p:cNvSpPr>
            <a:spLocks noGrp="1"/>
          </p:cNvSpPr>
          <p:nvPr>
            <p:ph type="subTitle" idx="4294967295"/>
          </p:nvPr>
        </p:nvSpPr>
        <p:spPr>
          <a:xfrm>
            <a:off x="757238" y="3194050"/>
            <a:ext cx="7418387" cy="1643063"/>
          </a:xfrm>
        </p:spPr>
        <p:txBody>
          <a:bodyPr lIns="0" rIns="18288"/>
          <a:lstStyle/>
          <a:p>
            <a:pPr marL="0" indent="0" algn="r" eaLnBrk="1" hangingPunct="1">
              <a:buFontTx/>
              <a:buNone/>
            </a:pPr>
            <a:endParaRPr lang="ru-RU" smtClean="0"/>
          </a:p>
        </p:txBody>
      </p:sp>
      <p:pic>
        <p:nvPicPr>
          <p:cNvPr id="13316" name="Picture 2" descr="C:\Documents and Settings\Admin\Мои документы\Загрузки\kazakhstanMapFlag.gif"/>
          <p:cNvPicPr>
            <a:picLocks noChangeAspect="1" noChangeArrowheads="1"/>
          </p:cNvPicPr>
          <p:nvPr/>
        </p:nvPicPr>
        <p:blipFill>
          <a:blip r:embed="rId4" cstate="print"/>
          <a:srcRect/>
          <a:stretch>
            <a:fillRect/>
          </a:stretch>
        </p:blipFill>
        <p:spPr bwMode="auto">
          <a:xfrm>
            <a:off x="0" y="0"/>
            <a:ext cx="9144000" cy="7000875"/>
          </a:xfrm>
          <a:prstGeom prst="rect">
            <a:avLst/>
          </a:prstGeom>
          <a:noFill/>
          <a:ln w="9525">
            <a:noFill/>
            <a:miter lim="800000"/>
            <a:headEnd/>
            <a:tailEnd/>
          </a:ln>
        </p:spPr>
      </p:pic>
      <p:pic>
        <p:nvPicPr>
          <p:cNvPr id="5" name="Асылбек Енсепов - Вчера.mp3">
            <a:hlinkClick r:id="" action="ppaction://media"/>
          </p:cNvPr>
          <p:cNvPicPr>
            <a:picLocks noRot="1" noChangeAspect="1"/>
          </p:cNvPicPr>
          <p:nvPr>
            <a:audioFile r:link="rId1"/>
          </p:nvPr>
        </p:nvPicPr>
        <p:blipFill>
          <a:blip r:embed="rId5" cstate="print"/>
          <a:srcRect/>
          <a:stretch>
            <a:fillRect/>
          </a:stretch>
        </p:blipFill>
        <p:spPr bwMode="auto">
          <a:xfrm>
            <a:off x="7786688" y="6215063"/>
            <a:ext cx="304800" cy="3048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395288" y="333375"/>
            <a:ext cx="8229600" cy="1371600"/>
          </a:xfrm>
        </p:spPr>
        <p:txBody>
          <a:bodyPr anchorCtr="1"/>
          <a:lstStyle/>
          <a:p>
            <a:pPr eaLnBrk="1" hangingPunct="1">
              <a:defRPr/>
            </a:pPr>
            <a:r>
              <a:rPr lang="kk-KZ" sz="2400" smtClean="0">
                <a:effectLst>
                  <a:outerShdw blurRad="38100" dist="38100" dir="2700000" algn="tl">
                    <a:srgbClr val="AF273E"/>
                  </a:outerShdw>
                </a:effectLst>
              </a:rPr>
              <a:t>ҚР Мемлекеттік хатшысы – сыртқы істер министрі Қанат Саудабаев Молдова Республикасының үкіметімен кездесуі.</a:t>
            </a:r>
            <a:endParaRPr lang="ru-RU" sz="2400" smtClean="0">
              <a:effectLst>
                <a:outerShdw blurRad="38100" dist="38100" dir="2700000" algn="tl">
                  <a:srgbClr val="AF273E"/>
                </a:outerShdw>
              </a:effectLst>
            </a:endParaRPr>
          </a:p>
        </p:txBody>
      </p:sp>
      <p:pic>
        <p:nvPicPr>
          <p:cNvPr id="56323" name="Picture 4" descr="The OSCE Chairperson-in-Office in Ukraine"/>
          <p:cNvPicPr>
            <a:picLocks noChangeAspect="1" noChangeArrowheads="1"/>
          </p:cNvPicPr>
          <p:nvPr>
            <p:ph type="body" idx="4294967295"/>
          </p:nvPr>
        </p:nvPicPr>
        <p:blipFill>
          <a:blip r:embed="rId2" cstate="print"/>
          <a:srcRect/>
          <a:stretch>
            <a:fillRect/>
          </a:stretch>
        </p:blipFill>
        <p:spPr>
          <a:xfrm>
            <a:off x="1187450" y="2276475"/>
            <a:ext cx="6553200" cy="3960813"/>
          </a:xfrm>
          <a:noFill/>
        </p:spPr>
      </p:pic>
    </p:spTree>
  </p:cSld>
  <p:clrMapOvr>
    <a:masterClrMapping/>
  </p:clrMapOvr>
  <p:transition advClick="0" advTm="59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nchorCtr="1"/>
          <a:lstStyle/>
          <a:p>
            <a:pPr eaLnBrk="1" hangingPunct="1">
              <a:defRPr/>
            </a:pPr>
            <a:r>
              <a:rPr lang="kk-KZ" sz="2400" smtClean="0">
                <a:effectLst>
                  <a:outerShdw blurRad="38100" dist="38100" dir="2700000" algn="tl">
                    <a:srgbClr val="AF273E"/>
                  </a:outerShdw>
                </a:effectLst>
              </a:rPr>
              <a:t>ҚР Мемлекеттік хатшысы – сыртқы істер министрі Қанат Саудабаев Беларусь мемелекетінде ресми сапарда.</a:t>
            </a:r>
            <a:endParaRPr lang="ru-RU" sz="2400" smtClean="0">
              <a:effectLst>
                <a:outerShdw blurRad="38100" dist="38100" dir="2700000" algn="tl">
                  <a:srgbClr val="AF273E"/>
                </a:outerShdw>
              </a:effectLst>
            </a:endParaRPr>
          </a:p>
        </p:txBody>
      </p:sp>
      <p:pic>
        <p:nvPicPr>
          <p:cNvPr id="57347" name="Picture 4" descr="Belarus"/>
          <p:cNvPicPr>
            <a:picLocks noChangeAspect="1" noChangeArrowheads="1"/>
          </p:cNvPicPr>
          <p:nvPr>
            <p:ph type="body" idx="4294967295"/>
          </p:nvPr>
        </p:nvPicPr>
        <p:blipFill>
          <a:blip r:embed="rId2" cstate="print"/>
          <a:srcRect/>
          <a:stretch>
            <a:fillRect/>
          </a:stretch>
        </p:blipFill>
        <p:spPr>
          <a:xfrm>
            <a:off x="1042988" y="1700213"/>
            <a:ext cx="6769100" cy="4535487"/>
          </a:xfrm>
          <a:noFill/>
        </p:spPr>
      </p:pic>
    </p:spTree>
  </p:cSld>
  <p:clrMapOvr>
    <a:masterClrMapping/>
  </p:clrMapOvr>
  <p:transition advClick="0" advTm="59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idx="4294967295"/>
          </p:nvPr>
        </p:nvSpPr>
        <p:spPr/>
        <p:txBody>
          <a:bodyPr/>
          <a:lstStyle/>
          <a:p>
            <a:pPr eaLnBrk="1" hangingPunct="1">
              <a:defRPr/>
            </a:pPr>
            <a:r>
              <a:rPr lang="kk-KZ" sz="3200" i="1" smtClean="0">
                <a:effectLst>
                  <a:outerShdw blurRad="38100" dist="38100" dir="2700000" algn="tl">
                    <a:srgbClr val="AF273E"/>
                  </a:outerShdw>
                </a:effectLst>
              </a:rPr>
              <a:t>Н.Ә.Назарбаев: “Бізге етене туыс Қырғыз халқын аяймын” деп айтты.</a:t>
            </a:r>
            <a:endParaRPr lang="ru-RU" sz="3200" i="1" smtClean="0">
              <a:effectLst>
                <a:outerShdw blurRad="38100" dist="38100" dir="2700000" algn="tl">
                  <a:srgbClr val="AF273E"/>
                </a:outerShdw>
              </a:effectLst>
            </a:endParaRPr>
          </a:p>
        </p:txBody>
      </p:sp>
      <p:pic>
        <p:nvPicPr>
          <p:cNvPr id="58371" name="Picture 3" descr="Фото097"/>
          <p:cNvPicPr>
            <a:picLocks noGrp="1" noChangeAspect="1" noChangeArrowheads="1"/>
          </p:cNvPicPr>
          <p:nvPr>
            <p:ph sz="half" idx="4294967295"/>
          </p:nvPr>
        </p:nvPicPr>
        <p:blipFill>
          <a:blip r:embed="rId2" cstate="print"/>
          <a:srcRect/>
          <a:stretch>
            <a:fillRect/>
          </a:stretch>
        </p:blipFill>
        <p:spPr>
          <a:xfrm>
            <a:off x="987425" y="1981200"/>
            <a:ext cx="3209925" cy="4114800"/>
          </a:xfrm>
        </p:spPr>
      </p:pic>
      <p:pic>
        <p:nvPicPr>
          <p:cNvPr id="58372" name="Picture 4" descr="Фото099"/>
          <p:cNvPicPr>
            <a:picLocks noGrp="1" noChangeAspect="1" noChangeArrowheads="1"/>
          </p:cNvPicPr>
          <p:nvPr>
            <p:ph sz="half" idx="4294967295"/>
          </p:nvPr>
        </p:nvPicPr>
        <p:blipFill>
          <a:blip r:embed="rId3" cstate="print"/>
          <a:srcRect/>
          <a:stretch>
            <a:fillRect/>
          </a:stretch>
        </p:blipFill>
        <p:spPr>
          <a:xfrm>
            <a:off x="4500563" y="2133600"/>
            <a:ext cx="4402137" cy="3302000"/>
          </a:xfrm>
        </p:spPr>
      </p:pic>
    </p:spTree>
  </p:cSld>
  <p:clrMapOvr>
    <a:masterClrMapping/>
  </p:clrMapOvr>
  <p:transition advClick="0" advTm="59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Rot="1" noChangeArrowheads="1"/>
          </p:cNvSpPr>
          <p:nvPr>
            <p:ph type="title" idx="4294967295"/>
          </p:nvPr>
        </p:nvSpPr>
        <p:spPr>
          <a:xfrm>
            <a:off x="0" y="6858000"/>
            <a:ext cx="8510588" cy="104775"/>
          </a:xfrm>
        </p:spPr>
        <p:txBody>
          <a:bodyPr/>
          <a:lstStyle/>
          <a:p>
            <a:pPr eaLnBrk="1" hangingPunct="1">
              <a:defRPr/>
            </a:pPr>
            <a:endParaRPr lang="ru-RU" sz="4000" smtClean="0">
              <a:effectLst>
                <a:outerShdw blurRad="38100" dist="38100" dir="2700000" algn="tl">
                  <a:srgbClr val="AF273E"/>
                </a:outerShdw>
              </a:effectLst>
            </a:endParaRPr>
          </a:p>
        </p:txBody>
      </p:sp>
      <p:sp>
        <p:nvSpPr>
          <p:cNvPr id="43011" name="Rectangle 3"/>
          <p:cNvSpPr>
            <a:spLocks noGrp="1" noChangeArrowheads="1"/>
          </p:cNvSpPr>
          <p:nvPr>
            <p:ph type="body" idx="4294967295"/>
          </p:nvPr>
        </p:nvSpPr>
        <p:spPr>
          <a:xfrm>
            <a:off x="323850" y="333375"/>
            <a:ext cx="8540750" cy="5838825"/>
          </a:xfrm>
        </p:spPr>
        <p:txBody>
          <a:bodyPr/>
          <a:lstStyle/>
          <a:p>
            <a:pPr eaLnBrk="1" hangingPunct="1">
              <a:lnSpc>
                <a:spcPct val="90000"/>
              </a:lnSpc>
              <a:defRPr/>
            </a:pPr>
            <a:r>
              <a:rPr lang="kk-KZ" sz="2800" smtClean="0">
                <a:solidFill>
                  <a:srgbClr val="FF00FF"/>
                </a:solidFill>
                <a:effectLst>
                  <a:outerShdw blurRad="38100" dist="38100" dir="2700000" algn="tl">
                    <a:srgbClr val="FFFFFF"/>
                  </a:outerShdw>
                </a:effectLst>
              </a:rPr>
              <a:t>Біріккен Ұлттар Ұйымының Даму бағдарламасы шеңберінде 1997 жылы жарық көрген адамдық даму жөніндегі есебінде адам әлеуетінің даму индексі бойынша Қазақстан  әлемнің 174 елінің арасында 93-орында, ал  КСРО құрамында болған елдер арасында 7-орында болғаны көрсетілді.</a:t>
            </a:r>
          </a:p>
          <a:p>
            <a:pPr eaLnBrk="1" hangingPunct="1">
              <a:lnSpc>
                <a:spcPct val="90000"/>
              </a:lnSpc>
              <a:defRPr/>
            </a:pPr>
            <a:r>
              <a:rPr lang="kk-KZ" sz="2800" smtClean="0">
                <a:solidFill>
                  <a:srgbClr val="FF00FF"/>
                </a:solidFill>
                <a:effectLst>
                  <a:outerShdw blurRad="38100" dist="38100" dir="2700000" algn="tl">
                    <a:srgbClr val="FFFFFF"/>
                  </a:outerShdw>
                </a:effectLst>
              </a:rPr>
              <a:t>Аталған есептің көрсетулері бойынша,1990-1995 жылдар арасында қазақстандықтардың өмір жасының ұзақтығы 4,7 жасқа қысқарған; білім алушылардың мөлшері 39%-ға азайған; ұлттық табыс мөлшері 7 есе кеміп, 1995 жылы республика бұл көрсеткіш бойынша 129-орынға сырғыған.</a:t>
            </a:r>
            <a:endParaRPr lang="ru-RU" sz="2800" smtClean="0">
              <a:solidFill>
                <a:srgbClr val="FF00FF"/>
              </a:solidFill>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20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wipe(left)">
                                      <p:cBhvr>
                                        <p:cTn id="12" dur="500"/>
                                        <p:tgtEl>
                                          <p:spTgt spid="430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wipe(left)">
                                      <p:cBhvr>
                                        <p:cTn id="17" dur="5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idx="4294967295"/>
          </p:nvPr>
        </p:nvSpPr>
        <p:spPr>
          <a:xfrm>
            <a:off x="250825" y="0"/>
            <a:ext cx="8510588" cy="69850"/>
          </a:xfrm>
        </p:spPr>
        <p:txBody>
          <a:bodyPr/>
          <a:lstStyle/>
          <a:p>
            <a:pPr eaLnBrk="1" hangingPunct="1">
              <a:defRPr/>
            </a:pPr>
            <a:endParaRPr lang="ru-RU" sz="4000" dirty="0" smtClean="0">
              <a:effectLst>
                <a:outerShdw blurRad="38100" dist="38100" dir="2700000" algn="tl">
                  <a:srgbClr val="AF273E"/>
                </a:outerShdw>
              </a:effectLst>
            </a:endParaRPr>
          </a:p>
        </p:txBody>
      </p:sp>
      <p:sp>
        <p:nvSpPr>
          <p:cNvPr id="45059" name="Rectangle 3"/>
          <p:cNvSpPr>
            <a:spLocks noGrp="1" noChangeArrowheads="1"/>
          </p:cNvSpPr>
          <p:nvPr>
            <p:ph type="body" idx="4294967295"/>
          </p:nvPr>
        </p:nvSpPr>
        <p:spPr>
          <a:xfrm>
            <a:off x="357188" y="285750"/>
            <a:ext cx="8540750" cy="6048375"/>
          </a:xfrm>
        </p:spPr>
        <p:txBody>
          <a:bodyPr/>
          <a:lstStyle/>
          <a:p>
            <a:pPr algn="ctr" eaLnBrk="1" hangingPunct="1">
              <a:lnSpc>
                <a:spcPct val="90000"/>
              </a:lnSpc>
              <a:buFontTx/>
              <a:buNone/>
              <a:defRPr/>
            </a:pPr>
            <a:endParaRPr lang="kk-KZ" smtClean="0">
              <a:effectLst>
                <a:outerShdw blurRad="38100" dist="38100" dir="2700000" algn="tl">
                  <a:srgbClr val="FFFFFF"/>
                </a:outerShdw>
              </a:effectLst>
            </a:endParaRPr>
          </a:p>
          <a:p>
            <a:pPr algn="ctr" eaLnBrk="1" hangingPunct="1">
              <a:lnSpc>
                <a:spcPct val="90000"/>
              </a:lnSpc>
              <a:buFontTx/>
              <a:buNone/>
              <a:defRPr/>
            </a:pPr>
            <a:r>
              <a:rPr lang="kk-KZ" smtClean="0">
                <a:effectLst>
                  <a:outerShdw blurRad="38100" dist="38100" dir="2700000" algn="tl">
                    <a:srgbClr val="FFFFFF"/>
                  </a:outerShdw>
                </a:effectLst>
              </a:rPr>
              <a:t> </a:t>
            </a:r>
            <a:r>
              <a:rPr lang="kk-KZ" sz="2400" b="1" smtClean="0">
                <a:solidFill>
                  <a:srgbClr val="FFFF00"/>
                </a:solidFill>
              </a:rPr>
              <a:t>Жүйке ауруы</a:t>
            </a:r>
            <a:endParaRPr lang="kk-KZ" sz="2400" smtClean="0">
              <a:solidFill>
                <a:srgbClr val="FFFF00"/>
              </a:solidFill>
              <a:effectLst>
                <a:outerShdw blurRad="38100" dist="38100" dir="2700000" algn="tl">
                  <a:srgbClr val="FFFFFF"/>
                </a:outerShdw>
              </a:effectLst>
            </a:endParaRPr>
          </a:p>
          <a:p>
            <a:pPr algn="ctr" eaLnBrk="1" hangingPunct="1">
              <a:lnSpc>
                <a:spcPct val="90000"/>
              </a:lnSpc>
              <a:buFontTx/>
              <a:buNone/>
              <a:defRPr/>
            </a:pPr>
            <a:endParaRPr lang="kk-KZ" sz="2400" smtClean="0">
              <a:solidFill>
                <a:srgbClr val="FFFF00"/>
              </a:solidFill>
              <a:effectLst>
                <a:outerShdw blurRad="38100" dist="38100" dir="2700000" algn="tl">
                  <a:srgbClr val="FFFFFF"/>
                </a:outerShdw>
              </a:effectLst>
            </a:endParaRPr>
          </a:p>
          <a:p>
            <a:pPr algn="ctr" eaLnBrk="1" hangingPunct="1">
              <a:lnSpc>
                <a:spcPct val="90000"/>
              </a:lnSpc>
              <a:buFontTx/>
              <a:buNone/>
              <a:defRPr/>
            </a:pPr>
            <a:endParaRPr lang="kk-KZ" sz="2400" smtClean="0">
              <a:solidFill>
                <a:srgbClr val="FFFF00"/>
              </a:solidFill>
              <a:effectLst>
                <a:outerShdw blurRad="38100" dist="38100" dir="2700000" algn="tl">
                  <a:srgbClr val="FFFFFF"/>
                </a:outerShdw>
              </a:effectLst>
            </a:endParaRPr>
          </a:p>
          <a:p>
            <a:pPr algn="ctr" eaLnBrk="1" hangingPunct="1">
              <a:lnSpc>
                <a:spcPct val="90000"/>
              </a:lnSpc>
              <a:buFontTx/>
              <a:buNone/>
              <a:defRPr/>
            </a:pPr>
            <a:endParaRPr lang="kk-KZ" smtClean="0">
              <a:effectLst>
                <a:outerShdw blurRad="38100" dist="38100" dir="2700000" algn="tl">
                  <a:srgbClr val="FFFFFF"/>
                </a:outerShdw>
              </a:effectLst>
            </a:endParaRPr>
          </a:p>
          <a:p>
            <a:pPr algn="ctr" eaLnBrk="1" hangingPunct="1">
              <a:lnSpc>
                <a:spcPct val="90000"/>
              </a:lnSpc>
              <a:buFontTx/>
              <a:buNone/>
              <a:defRPr/>
            </a:pPr>
            <a:endParaRPr lang="kk-KZ" smtClean="0">
              <a:effectLst>
                <a:outerShdw blurRad="38100" dist="38100" dir="2700000" algn="tl">
                  <a:srgbClr val="FFFFFF"/>
                </a:outerShdw>
              </a:effectLst>
            </a:endParaRPr>
          </a:p>
          <a:p>
            <a:pPr algn="ctr" eaLnBrk="1" hangingPunct="1">
              <a:lnSpc>
                <a:spcPct val="90000"/>
              </a:lnSpc>
              <a:buFontTx/>
              <a:buNone/>
              <a:defRPr/>
            </a:pPr>
            <a:endParaRPr lang="kk-KZ" smtClean="0">
              <a:effectLst>
                <a:outerShdw blurRad="38100" dist="38100" dir="2700000" algn="tl">
                  <a:srgbClr val="FFFFFF"/>
                </a:outerShdw>
              </a:effectLst>
            </a:endParaRPr>
          </a:p>
          <a:p>
            <a:pPr algn="ctr" eaLnBrk="1" hangingPunct="1">
              <a:lnSpc>
                <a:spcPct val="90000"/>
              </a:lnSpc>
              <a:buFontTx/>
              <a:buNone/>
              <a:defRPr/>
            </a:pPr>
            <a:endParaRPr lang="kk-KZ" smtClean="0">
              <a:effectLst>
                <a:outerShdw blurRad="38100" dist="38100" dir="2700000" algn="tl">
                  <a:srgbClr val="FFFFFF"/>
                </a:outerShdw>
              </a:effectLst>
            </a:endParaRPr>
          </a:p>
          <a:p>
            <a:pPr algn="ctr" eaLnBrk="1" hangingPunct="1">
              <a:lnSpc>
                <a:spcPct val="90000"/>
              </a:lnSpc>
              <a:buFontTx/>
              <a:buNone/>
              <a:defRPr/>
            </a:pPr>
            <a:endParaRPr lang="kk-KZ" smtClean="0">
              <a:effectLst>
                <a:outerShdw blurRad="38100" dist="38100" dir="2700000" algn="tl">
                  <a:srgbClr val="FFFFFF"/>
                </a:outerShdw>
              </a:effectLst>
            </a:endParaRPr>
          </a:p>
          <a:p>
            <a:pPr algn="ctr" eaLnBrk="1" hangingPunct="1">
              <a:lnSpc>
                <a:spcPct val="90000"/>
              </a:lnSpc>
              <a:buFontTx/>
              <a:buNone/>
              <a:defRPr/>
            </a:pPr>
            <a:endParaRPr lang="ru-RU" smtClean="0">
              <a:effectLst>
                <a:outerShdw blurRad="38100" dist="38100" dir="2700000" algn="tl">
                  <a:srgbClr val="FFFFFF"/>
                </a:outerShdw>
              </a:effectLst>
            </a:endParaRPr>
          </a:p>
        </p:txBody>
      </p:sp>
      <p:sp>
        <p:nvSpPr>
          <p:cNvPr id="60420" name="Oval 4"/>
          <p:cNvSpPr>
            <a:spLocks noChangeArrowheads="1"/>
          </p:cNvSpPr>
          <p:nvPr/>
        </p:nvSpPr>
        <p:spPr bwMode="auto">
          <a:xfrm>
            <a:off x="2916238" y="2205038"/>
            <a:ext cx="3311525" cy="1944687"/>
          </a:xfrm>
          <a:prstGeom prst="ellipse">
            <a:avLst/>
          </a:prstGeom>
          <a:solidFill>
            <a:srgbClr val="00FF00"/>
          </a:solidFill>
          <a:ln w="9525">
            <a:solidFill>
              <a:schemeClr val="tx1"/>
            </a:solidFill>
            <a:round/>
            <a:headEnd/>
            <a:tailEnd/>
          </a:ln>
        </p:spPr>
        <p:txBody>
          <a:bodyPr wrap="none" anchor="ctr"/>
          <a:lstStyle/>
          <a:p>
            <a:pPr algn="ctr"/>
            <a:r>
              <a:rPr lang="kk-KZ" sz="2400" b="1">
                <a:solidFill>
                  <a:srgbClr val="990099"/>
                </a:solidFill>
                <a:latin typeface="Arial" charset="0"/>
              </a:rPr>
              <a:t>Кең етек алған </a:t>
            </a:r>
          </a:p>
          <a:p>
            <a:pPr algn="ctr"/>
            <a:r>
              <a:rPr lang="kk-KZ" sz="2400" b="1">
                <a:solidFill>
                  <a:srgbClr val="990099"/>
                </a:solidFill>
                <a:latin typeface="Arial" charset="0"/>
              </a:rPr>
              <a:t>аурулар</a:t>
            </a:r>
            <a:r>
              <a:rPr lang="kk-KZ" sz="2400">
                <a:solidFill>
                  <a:srgbClr val="990099"/>
                </a:solidFill>
                <a:latin typeface="Arial" charset="0"/>
              </a:rPr>
              <a:t> </a:t>
            </a:r>
            <a:endParaRPr lang="ru-RU" sz="2400">
              <a:solidFill>
                <a:srgbClr val="990099"/>
              </a:solidFill>
              <a:latin typeface="Arial" charset="0"/>
            </a:endParaRPr>
          </a:p>
        </p:txBody>
      </p:sp>
      <p:sp>
        <p:nvSpPr>
          <p:cNvPr id="60421" name="Line 5"/>
          <p:cNvSpPr>
            <a:spLocks noChangeShapeType="1"/>
          </p:cNvSpPr>
          <p:nvPr/>
        </p:nvSpPr>
        <p:spPr bwMode="auto">
          <a:xfrm flipV="1">
            <a:off x="4500563" y="1557338"/>
            <a:ext cx="0" cy="649287"/>
          </a:xfrm>
          <a:prstGeom prst="line">
            <a:avLst/>
          </a:prstGeom>
          <a:noFill/>
          <a:ln w="9525">
            <a:solidFill>
              <a:schemeClr val="tx1"/>
            </a:solidFill>
            <a:round/>
            <a:headEnd/>
            <a:tailEnd type="triangle" w="med" len="med"/>
          </a:ln>
        </p:spPr>
        <p:txBody>
          <a:bodyPr/>
          <a:lstStyle/>
          <a:p>
            <a:endParaRPr lang="ru-RU"/>
          </a:p>
        </p:txBody>
      </p:sp>
      <p:sp>
        <p:nvSpPr>
          <p:cNvPr id="60422" name="Line 6"/>
          <p:cNvSpPr>
            <a:spLocks noChangeShapeType="1"/>
          </p:cNvSpPr>
          <p:nvPr/>
        </p:nvSpPr>
        <p:spPr bwMode="auto">
          <a:xfrm flipV="1">
            <a:off x="5867400" y="2205038"/>
            <a:ext cx="504825" cy="360362"/>
          </a:xfrm>
          <a:prstGeom prst="line">
            <a:avLst/>
          </a:prstGeom>
          <a:noFill/>
          <a:ln w="9525">
            <a:solidFill>
              <a:schemeClr val="tx1"/>
            </a:solidFill>
            <a:round/>
            <a:headEnd/>
            <a:tailEnd type="triangle" w="med" len="med"/>
          </a:ln>
        </p:spPr>
        <p:txBody>
          <a:bodyPr/>
          <a:lstStyle/>
          <a:p>
            <a:endParaRPr lang="ru-RU"/>
          </a:p>
        </p:txBody>
      </p:sp>
      <p:sp>
        <p:nvSpPr>
          <p:cNvPr id="60423" name="Line 7"/>
          <p:cNvSpPr>
            <a:spLocks noChangeShapeType="1"/>
          </p:cNvSpPr>
          <p:nvPr/>
        </p:nvSpPr>
        <p:spPr bwMode="auto">
          <a:xfrm>
            <a:off x="6011863" y="3644900"/>
            <a:ext cx="574675" cy="431800"/>
          </a:xfrm>
          <a:prstGeom prst="line">
            <a:avLst/>
          </a:prstGeom>
          <a:noFill/>
          <a:ln w="9525">
            <a:solidFill>
              <a:schemeClr val="tx1"/>
            </a:solidFill>
            <a:round/>
            <a:headEnd/>
            <a:tailEnd type="triangle" w="med" len="med"/>
          </a:ln>
        </p:spPr>
        <p:txBody>
          <a:bodyPr/>
          <a:lstStyle/>
          <a:p>
            <a:endParaRPr lang="ru-RU"/>
          </a:p>
        </p:txBody>
      </p:sp>
      <p:sp>
        <p:nvSpPr>
          <p:cNvPr id="60424" name="Line 8"/>
          <p:cNvSpPr>
            <a:spLocks noChangeShapeType="1"/>
          </p:cNvSpPr>
          <p:nvPr/>
        </p:nvSpPr>
        <p:spPr bwMode="auto">
          <a:xfrm>
            <a:off x="4643438" y="4149725"/>
            <a:ext cx="0" cy="792163"/>
          </a:xfrm>
          <a:prstGeom prst="line">
            <a:avLst/>
          </a:prstGeom>
          <a:noFill/>
          <a:ln w="9525">
            <a:solidFill>
              <a:schemeClr val="tx1"/>
            </a:solidFill>
            <a:round/>
            <a:headEnd/>
            <a:tailEnd type="triangle" w="med" len="med"/>
          </a:ln>
        </p:spPr>
        <p:txBody>
          <a:bodyPr/>
          <a:lstStyle/>
          <a:p>
            <a:endParaRPr lang="ru-RU"/>
          </a:p>
        </p:txBody>
      </p:sp>
      <p:sp>
        <p:nvSpPr>
          <p:cNvPr id="60425" name="Line 9"/>
          <p:cNvSpPr>
            <a:spLocks noChangeShapeType="1"/>
          </p:cNvSpPr>
          <p:nvPr/>
        </p:nvSpPr>
        <p:spPr bwMode="auto">
          <a:xfrm flipH="1" flipV="1">
            <a:off x="2627313" y="2276475"/>
            <a:ext cx="504825" cy="431800"/>
          </a:xfrm>
          <a:prstGeom prst="line">
            <a:avLst/>
          </a:prstGeom>
          <a:noFill/>
          <a:ln w="9525">
            <a:solidFill>
              <a:schemeClr val="tx1"/>
            </a:solidFill>
            <a:round/>
            <a:headEnd/>
            <a:tailEnd type="triangle" w="med" len="med"/>
          </a:ln>
        </p:spPr>
        <p:txBody>
          <a:bodyPr/>
          <a:lstStyle/>
          <a:p>
            <a:endParaRPr lang="ru-RU"/>
          </a:p>
        </p:txBody>
      </p:sp>
      <p:sp>
        <p:nvSpPr>
          <p:cNvPr id="60426" name="Line 10"/>
          <p:cNvSpPr>
            <a:spLocks noChangeShapeType="1"/>
          </p:cNvSpPr>
          <p:nvPr/>
        </p:nvSpPr>
        <p:spPr bwMode="auto">
          <a:xfrm flipH="1">
            <a:off x="2484438" y="3644900"/>
            <a:ext cx="646112" cy="504825"/>
          </a:xfrm>
          <a:prstGeom prst="line">
            <a:avLst/>
          </a:prstGeom>
          <a:noFill/>
          <a:ln w="9525">
            <a:solidFill>
              <a:schemeClr val="tx1"/>
            </a:solidFill>
            <a:round/>
            <a:headEnd/>
            <a:tailEnd type="triangle" w="med" len="med"/>
          </a:ln>
        </p:spPr>
        <p:txBody>
          <a:bodyPr/>
          <a:lstStyle/>
          <a:p>
            <a:endParaRPr lang="ru-RU"/>
          </a:p>
        </p:txBody>
      </p:sp>
      <p:sp>
        <p:nvSpPr>
          <p:cNvPr id="60427" name="Rectangle 11"/>
          <p:cNvSpPr>
            <a:spLocks noChangeArrowheads="1"/>
          </p:cNvSpPr>
          <p:nvPr/>
        </p:nvSpPr>
        <p:spPr bwMode="auto">
          <a:xfrm>
            <a:off x="6084888" y="1557338"/>
            <a:ext cx="7654925" cy="457200"/>
          </a:xfrm>
          <a:prstGeom prst="rect">
            <a:avLst/>
          </a:prstGeom>
          <a:noFill/>
          <a:ln w="9525">
            <a:noFill/>
            <a:miter lim="800000"/>
            <a:headEnd/>
            <a:tailEnd/>
          </a:ln>
        </p:spPr>
        <p:txBody>
          <a:bodyPr wrap="none" anchor="ctr">
            <a:spAutoFit/>
          </a:bodyPr>
          <a:lstStyle/>
          <a:p>
            <a:r>
              <a:rPr lang="kk-KZ" sz="2400" b="1">
                <a:solidFill>
                  <a:srgbClr val="FFFF00"/>
                </a:solidFill>
                <a:latin typeface="Arial" charset="0"/>
              </a:rPr>
              <a:t>Тері ауруы</a:t>
            </a:r>
            <a:r>
              <a:rPr lang="kk-KZ" sz="2400">
                <a:solidFill>
                  <a:srgbClr val="FFFF00"/>
                </a:solidFill>
                <a:latin typeface="Arial" charset="0"/>
              </a:rPr>
              <a:t>                                                                    </a:t>
            </a:r>
            <a:r>
              <a:rPr lang="ru-RU" sz="2400">
                <a:solidFill>
                  <a:srgbClr val="FFFF00"/>
                </a:solidFill>
                <a:latin typeface="Arial" charset="0"/>
              </a:rPr>
              <a:t> </a:t>
            </a:r>
          </a:p>
        </p:txBody>
      </p:sp>
      <p:sp>
        <p:nvSpPr>
          <p:cNvPr id="60428" name="Rectangle 12"/>
          <p:cNvSpPr>
            <a:spLocks noChangeArrowheads="1"/>
          </p:cNvSpPr>
          <p:nvPr/>
        </p:nvSpPr>
        <p:spPr bwMode="auto">
          <a:xfrm>
            <a:off x="1042988" y="1628775"/>
            <a:ext cx="2182812" cy="457200"/>
          </a:xfrm>
          <a:prstGeom prst="rect">
            <a:avLst/>
          </a:prstGeom>
          <a:noFill/>
          <a:ln w="9525">
            <a:noFill/>
            <a:miter lim="800000"/>
            <a:headEnd/>
            <a:tailEnd/>
          </a:ln>
        </p:spPr>
        <p:txBody>
          <a:bodyPr wrap="none" anchor="ctr">
            <a:spAutoFit/>
          </a:bodyPr>
          <a:lstStyle/>
          <a:p>
            <a:r>
              <a:rPr lang="kk-KZ" sz="2400" b="1">
                <a:solidFill>
                  <a:srgbClr val="FFFF00"/>
                </a:solidFill>
                <a:latin typeface="Arial" charset="0"/>
                <a:cs typeface="Times New Roman" pitchFamily="18" charset="0"/>
              </a:rPr>
              <a:t>Жүрек ауруы</a:t>
            </a:r>
            <a:r>
              <a:rPr lang="kk-KZ" sz="1600" b="1">
                <a:solidFill>
                  <a:srgbClr val="FFFF00"/>
                </a:solidFill>
                <a:latin typeface="Arial" charset="0"/>
                <a:cs typeface="Times New Roman" pitchFamily="18" charset="0"/>
              </a:rPr>
              <a:t>  </a:t>
            </a:r>
            <a:endParaRPr lang="kk-KZ">
              <a:solidFill>
                <a:srgbClr val="FFFF00"/>
              </a:solidFill>
              <a:latin typeface="Arial" charset="0"/>
            </a:endParaRPr>
          </a:p>
        </p:txBody>
      </p:sp>
      <p:sp>
        <p:nvSpPr>
          <p:cNvPr id="60429" name="Rectangle 13"/>
          <p:cNvSpPr>
            <a:spLocks noChangeArrowheads="1"/>
          </p:cNvSpPr>
          <p:nvPr/>
        </p:nvSpPr>
        <p:spPr bwMode="auto">
          <a:xfrm>
            <a:off x="2317750" y="3306763"/>
            <a:ext cx="4508500" cy="581025"/>
          </a:xfrm>
          <a:prstGeom prst="rect">
            <a:avLst/>
          </a:prstGeom>
          <a:noFill/>
          <a:ln w="9525">
            <a:noFill/>
            <a:miter lim="800000"/>
            <a:headEnd/>
            <a:tailEnd/>
          </a:ln>
        </p:spPr>
        <p:txBody>
          <a:bodyPr wrap="none" anchor="ctr">
            <a:spAutoFit/>
          </a:bodyPr>
          <a:lstStyle/>
          <a:p>
            <a:endParaRPr lang="kk-KZ" sz="1600" b="1">
              <a:latin typeface="Arial" charset="0"/>
              <a:cs typeface="Times New Roman" pitchFamily="18" charset="0"/>
            </a:endParaRPr>
          </a:p>
          <a:p>
            <a:pPr eaLnBrk="0" hangingPunct="0"/>
            <a:r>
              <a:rPr lang="kk-KZ" sz="1600" b="1">
                <a:latin typeface="Arial" charset="0"/>
                <a:cs typeface="Times New Roman" pitchFamily="18" charset="0"/>
              </a:rPr>
              <a:t>                                                                           </a:t>
            </a:r>
            <a:r>
              <a:rPr lang="ru-RU" sz="1100">
                <a:latin typeface="Arial" charset="0"/>
              </a:rPr>
              <a:t> </a:t>
            </a:r>
            <a:endParaRPr lang="ru-RU">
              <a:latin typeface="Arial" charset="0"/>
            </a:endParaRPr>
          </a:p>
        </p:txBody>
      </p:sp>
      <p:sp>
        <p:nvSpPr>
          <p:cNvPr id="60430" name="Rectangle 14"/>
          <p:cNvSpPr>
            <a:spLocks noChangeArrowheads="1"/>
          </p:cNvSpPr>
          <p:nvPr/>
        </p:nvSpPr>
        <p:spPr bwMode="auto">
          <a:xfrm>
            <a:off x="1042988" y="4248150"/>
            <a:ext cx="5707062" cy="457200"/>
          </a:xfrm>
          <a:prstGeom prst="rect">
            <a:avLst/>
          </a:prstGeom>
          <a:noFill/>
          <a:ln w="9525">
            <a:noFill/>
            <a:miter lim="800000"/>
            <a:headEnd/>
            <a:tailEnd/>
          </a:ln>
        </p:spPr>
        <p:txBody>
          <a:bodyPr wrap="none" anchor="ctr">
            <a:spAutoFit/>
          </a:bodyPr>
          <a:lstStyle/>
          <a:p>
            <a:r>
              <a:rPr lang="kk-KZ" sz="2400" b="1">
                <a:solidFill>
                  <a:srgbClr val="FFFF00"/>
                </a:solidFill>
                <a:latin typeface="Arial" charset="0"/>
              </a:rPr>
              <a:t>Қатерлі ісік</a:t>
            </a:r>
            <a:r>
              <a:rPr lang="kk-KZ">
                <a:solidFill>
                  <a:srgbClr val="FFFF00"/>
                </a:solidFill>
                <a:latin typeface="Arial" charset="0"/>
              </a:rPr>
              <a:t>                                                            </a:t>
            </a:r>
          </a:p>
        </p:txBody>
      </p:sp>
      <p:sp>
        <p:nvSpPr>
          <p:cNvPr id="60431" name="Rectangle 15"/>
          <p:cNvSpPr>
            <a:spLocks noChangeArrowheads="1"/>
          </p:cNvSpPr>
          <p:nvPr/>
        </p:nvSpPr>
        <p:spPr bwMode="auto">
          <a:xfrm>
            <a:off x="5580063" y="4105275"/>
            <a:ext cx="3192462" cy="457200"/>
          </a:xfrm>
          <a:prstGeom prst="rect">
            <a:avLst/>
          </a:prstGeom>
          <a:noFill/>
          <a:ln w="9525">
            <a:noFill/>
            <a:miter lim="800000"/>
            <a:headEnd/>
            <a:tailEnd/>
          </a:ln>
        </p:spPr>
        <p:txBody>
          <a:bodyPr wrap="none" anchor="ctr">
            <a:spAutoFit/>
          </a:bodyPr>
          <a:lstStyle/>
          <a:p>
            <a:r>
              <a:rPr lang="kk-KZ">
                <a:latin typeface="Arial" charset="0"/>
              </a:rPr>
              <a:t> </a:t>
            </a:r>
            <a:r>
              <a:rPr lang="kk-KZ" sz="2400" b="1">
                <a:solidFill>
                  <a:srgbClr val="FFFF00"/>
                </a:solidFill>
                <a:latin typeface="Arial" charset="0"/>
              </a:rPr>
              <a:t>Туберкулез ауруы</a:t>
            </a:r>
            <a:r>
              <a:rPr lang="kk-KZ" sz="2400">
                <a:solidFill>
                  <a:srgbClr val="CC0000"/>
                </a:solidFill>
                <a:latin typeface="Arial" charset="0"/>
              </a:rPr>
              <a:t>  </a:t>
            </a:r>
          </a:p>
        </p:txBody>
      </p:sp>
      <p:sp>
        <p:nvSpPr>
          <p:cNvPr id="60432" name="Rectangle 16"/>
          <p:cNvSpPr>
            <a:spLocks noChangeArrowheads="1"/>
          </p:cNvSpPr>
          <p:nvPr/>
        </p:nvSpPr>
        <p:spPr bwMode="auto">
          <a:xfrm>
            <a:off x="1116013" y="5084763"/>
            <a:ext cx="6816725" cy="457200"/>
          </a:xfrm>
          <a:prstGeom prst="rect">
            <a:avLst/>
          </a:prstGeom>
          <a:noFill/>
          <a:ln w="9525">
            <a:noFill/>
            <a:miter lim="800000"/>
            <a:headEnd/>
            <a:tailEnd/>
          </a:ln>
        </p:spPr>
        <p:txBody>
          <a:bodyPr wrap="none" anchor="ctr">
            <a:spAutoFit/>
          </a:bodyPr>
          <a:lstStyle/>
          <a:p>
            <a:r>
              <a:rPr lang="kk-KZ">
                <a:latin typeface="Arial" charset="0"/>
              </a:rPr>
              <a:t>                                  </a:t>
            </a:r>
            <a:r>
              <a:rPr lang="kk-KZ" sz="2400" b="1">
                <a:solidFill>
                  <a:srgbClr val="FFFF00"/>
                </a:solidFill>
                <a:latin typeface="Arial" charset="0"/>
              </a:rPr>
              <a:t>Қан тамырлар ауруы</a:t>
            </a:r>
            <a:r>
              <a:rPr lang="kk-KZ">
                <a:latin typeface="Arial" charset="0"/>
              </a:rPr>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idx="4294967295"/>
          </p:nvPr>
        </p:nvSpPr>
        <p:spPr>
          <a:xfrm>
            <a:off x="323850" y="1989138"/>
            <a:ext cx="8510588" cy="3744912"/>
          </a:xfrm>
        </p:spPr>
        <p:txBody>
          <a:bodyPr/>
          <a:lstStyle/>
          <a:p>
            <a:pPr marL="762000" indent="-762000" eaLnBrk="1" hangingPunct="1">
              <a:buFont typeface="Wingdings" pitchFamily="2" charset="2"/>
              <a:buNone/>
              <a:defRPr/>
            </a:pPr>
            <a:r>
              <a:rPr lang="kk-KZ" sz="4000" b="1" smtClean="0">
                <a:effectLst>
                  <a:outerShdw blurRad="38100" dist="38100" dir="2700000" algn="tl">
                    <a:srgbClr val="AF273E"/>
                  </a:outerShdw>
                </a:effectLst>
              </a:rPr>
              <a:t>     </a:t>
            </a:r>
            <a:br>
              <a:rPr lang="kk-KZ" sz="4000" b="1" smtClean="0">
                <a:effectLst>
                  <a:outerShdw blurRad="38100" dist="38100" dir="2700000" algn="tl">
                    <a:srgbClr val="AF273E"/>
                  </a:outerShdw>
                </a:effectLst>
              </a:rPr>
            </a:br>
            <a:r>
              <a:rPr lang="kk-KZ" sz="4000" b="1" smtClean="0">
                <a:effectLst>
                  <a:outerShdw blurRad="38100" dist="38100" dir="2700000" algn="tl">
                    <a:srgbClr val="AF273E"/>
                  </a:outerShdw>
                </a:effectLst>
              </a:rPr>
              <a:t/>
            </a:r>
            <a:br>
              <a:rPr lang="kk-KZ" sz="4000" b="1" smtClean="0">
                <a:effectLst>
                  <a:outerShdw blurRad="38100" dist="38100" dir="2700000" algn="tl">
                    <a:srgbClr val="AF273E"/>
                  </a:outerShdw>
                </a:effectLst>
              </a:rPr>
            </a:br>
            <a:r>
              <a:rPr lang="kk-KZ" sz="4000" b="1" smtClean="0">
                <a:solidFill>
                  <a:srgbClr val="FFFF00"/>
                </a:solidFill>
                <a:effectLst>
                  <a:outerShdw blurRad="38100" dist="38100" dir="2700000" algn="tl">
                    <a:srgbClr val="FFFFFF"/>
                  </a:outerShdw>
                </a:effectLst>
              </a:rPr>
              <a:t>1) Сәбилер өлімі</a:t>
            </a:r>
            <a:br>
              <a:rPr lang="kk-KZ" sz="4000" b="1" smtClean="0">
                <a:solidFill>
                  <a:srgbClr val="FFFF00"/>
                </a:solidFill>
                <a:effectLst>
                  <a:outerShdw blurRad="38100" dist="38100" dir="2700000" algn="tl">
                    <a:srgbClr val="FFFFFF"/>
                  </a:outerShdw>
                </a:effectLst>
              </a:rPr>
            </a:br>
            <a:r>
              <a:rPr lang="kk-KZ" sz="4000" b="1" smtClean="0">
                <a:solidFill>
                  <a:srgbClr val="FFFF00"/>
                </a:solidFill>
                <a:effectLst>
                  <a:outerShdw blurRad="38100" dist="38100" dir="2700000" algn="tl">
                    <a:srgbClr val="FFFFFF"/>
                  </a:outerShdw>
                </a:effectLst>
              </a:rPr>
              <a:t>2) Жұмыссыздық </a:t>
            </a:r>
            <a:br>
              <a:rPr lang="kk-KZ" sz="4000" b="1" smtClean="0">
                <a:solidFill>
                  <a:srgbClr val="FFFF00"/>
                </a:solidFill>
                <a:effectLst>
                  <a:outerShdw blurRad="38100" dist="38100" dir="2700000" algn="tl">
                    <a:srgbClr val="FFFFFF"/>
                  </a:outerShdw>
                </a:effectLst>
              </a:rPr>
            </a:br>
            <a:r>
              <a:rPr lang="kk-KZ" sz="4000" b="1" smtClean="0">
                <a:solidFill>
                  <a:srgbClr val="FFFF00"/>
                </a:solidFill>
                <a:effectLst>
                  <a:outerShdw blurRad="38100" dist="38100" dir="2700000" algn="tl">
                    <a:srgbClr val="FFFFFF"/>
                  </a:outerShdw>
                </a:effectLst>
              </a:rPr>
              <a:t>3) </a:t>
            </a:r>
            <a:r>
              <a:rPr lang="ru-RU" sz="4000" b="1" smtClean="0">
                <a:solidFill>
                  <a:srgbClr val="FFFF00"/>
                </a:solidFill>
                <a:effectLst>
                  <a:outerShdw blurRad="38100" dist="38100" dir="2700000" algn="tl">
                    <a:srgbClr val="FFFFFF"/>
                  </a:outerShdw>
                </a:effectLst>
              </a:rPr>
              <a:t>«Мәжбүрлі демалыс»</a:t>
            </a:r>
            <a:r>
              <a:rPr lang="kk-KZ" sz="4000" b="1" smtClean="0">
                <a:solidFill>
                  <a:srgbClr val="FFFF00"/>
                </a:solidFill>
                <a:effectLst>
                  <a:outerShdw blurRad="38100" dist="38100" dir="2700000" algn="tl">
                    <a:srgbClr val="FFFFFF"/>
                  </a:outerShdw>
                </a:effectLst>
              </a:rPr>
              <a:t/>
            </a:r>
            <a:br>
              <a:rPr lang="kk-KZ" sz="4000" b="1" smtClean="0">
                <a:solidFill>
                  <a:srgbClr val="FFFF00"/>
                </a:solidFill>
                <a:effectLst>
                  <a:outerShdw blurRad="38100" dist="38100" dir="2700000" algn="tl">
                    <a:srgbClr val="FFFFFF"/>
                  </a:outerShdw>
                </a:effectLst>
              </a:rPr>
            </a:br>
            <a:r>
              <a:rPr lang="kk-KZ" sz="4000" b="1" smtClean="0">
                <a:solidFill>
                  <a:srgbClr val="FFFF00"/>
                </a:solidFill>
                <a:effectLst>
                  <a:outerShdw blurRad="38100" dist="38100" dir="2700000" algn="tl">
                    <a:srgbClr val="FFFFFF"/>
                  </a:outerShdw>
                </a:effectLst>
              </a:rPr>
              <a:t/>
            </a:r>
            <a:br>
              <a:rPr lang="kk-KZ" sz="4000" b="1" smtClean="0">
                <a:solidFill>
                  <a:srgbClr val="FFFF00"/>
                </a:solidFill>
                <a:effectLst>
                  <a:outerShdw blurRad="38100" dist="38100" dir="2700000" algn="tl">
                    <a:srgbClr val="FFFFFF"/>
                  </a:outerShdw>
                </a:effectLst>
              </a:rPr>
            </a:br>
            <a:r>
              <a:rPr lang="kk-KZ" sz="4000" b="1" smtClean="0">
                <a:effectLst>
                  <a:outerShdw blurRad="38100" dist="38100" dir="2700000" algn="tl">
                    <a:srgbClr val="AF273E"/>
                  </a:outerShdw>
                </a:effectLst>
              </a:rPr>
              <a:t/>
            </a:r>
            <a:br>
              <a:rPr lang="kk-KZ" sz="4000" b="1" smtClean="0">
                <a:effectLst>
                  <a:outerShdw blurRad="38100" dist="38100" dir="2700000" algn="tl">
                    <a:srgbClr val="AF273E"/>
                  </a:outerShdw>
                </a:effectLst>
              </a:rPr>
            </a:br>
            <a:endParaRPr lang="ru-RU" sz="4000" b="1" smtClean="0">
              <a:effectLst>
                <a:outerShdw blurRad="38100" dist="38100" dir="2700000" algn="tl">
                  <a:srgbClr val="AF273E"/>
                </a:outerShdw>
              </a:effectLst>
            </a:endParaRPr>
          </a:p>
        </p:txBody>
      </p:sp>
      <p:sp>
        <p:nvSpPr>
          <p:cNvPr id="44035" name="Rectangle 3"/>
          <p:cNvSpPr>
            <a:spLocks noGrp="1" noChangeArrowheads="1"/>
          </p:cNvSpPr>
          <p:nvPr>
            <p:ph type="body" idx="4294967295"/>
          </p:nvPr>
        </p:nvSpPr>
        <p:spPr>
          <a:xfrm>
            <a:off x="250825" y="549275"/>
            <a:ext cx="8540750" cy="5692775"/>
          </a:xfrm>
        </p:spPr>
        <p:txBody>
          <a:bodyPr/>
          <a:lstStyle/>
          <a:p>
            <a:pPr eaLnBrk="1" hangingPunct="1">
              <a:buFontTx/>
              <a:buNone/>
              <a:defRPr/>
            </a:pPr>
            <a:endParaRPr lang="en-US" b="1" smtClean="0">
              <a:effectLst>
                <a:outerShdw blurRad="38100" dist="38100" dir="2700000" algn="tl">
                  <a:srgbClr val="FFFFFF"/>
                </a:outerShdw>
              </a:effectLst>
            </a:endParaRPr>
          </a:p>
          <a:p>
            <a:pPr eaLnBrk="1" hangingPunct="1">
              <a:buFontTx/>
              <a:buNone/>
              <a:defRPr/>
            </a:pPr>
            <a:endParaRPr lang="ru-RU" b="1" smtClean="0">
              <a:effectLst>
                <a:outerShdw blurRad="38100" dist="38100" dir="2700000" algn="tl">
                  <a:srgbClr val="FFFFFF"/>
                </a:outerShdw>
              </a:effectLst>
            </a:endParaRPr>
          </a:p>
        </p:txBody>
      </p:sp>
      <p:sp>
        <p:nvSpPr>
          <p:cNvPr id="44036" name="WordArt 4"/>
          <p:cNvSpPr>
            <a:spLocks noChangeArrowheads="1" noChangeShapeType="1" noTextEdit="1"/>
          </p:cNvSpPr>
          <p:nvPr/>
        </p:nvSpPr>
        <p:spPr bwMode="auto">
          <a:xfrm>
            <a:off x="468313" y="404813"/>
            <a:ext cx="7632700" cy="1439862"/>
          </a:xfrm>
          <a:prstGeom prst="rect">
            <a:avLst/>
          </a:prstGeom>
        </p:spPr>
        <p:txBody>
          <a:bodyPr wrap="none" fromWordArt="1">
            <a:prstTxWarp prst="textPlain">
              <a:avLst>
                <a:gd name="adj" fmla="val 50000"/>
              </a:avLst>
            </a:prstTxWarp>
          </a:bodyPr>
          <a:lstStyle/>
          <a:p>
            <a:pPr algn="ctr"/>
            <a:r>
              <a:rPr lang="ru-RU" sz="3600" kern="10" spc="720">
                <a:ln w="9525">
                  <a:solidFill>
                    <a:srgbClr val="D60093"/>
                  </a:solidFill>
                  <a:round/>
                  <a:headEnd/>
                  <a:tailEnd/>
                </a:ln>
                <a:solidFill>
                  <a:srgbClr val="D60093"/>
                </a:solidFill>
                <a:effectLst>
                  <a:outerShdw dist="45791" dir="3378596" algn="ctr" rotWithShape="0">
                    <a:srgbClr val="4D4D4D">
                      <a:alpha val="79999"/>
                    </a:srgbClr>
                  </a:outerShdw>
                </a:effectLst>
                <a:latin typeface="Arial"/>
                <a:cs typeface="Arial"/>
              </a:rPr>
              <a:t>Әлеуметтік келеңсіздіктер: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0" fill="hold"/>
                                        <p:tgtEl>
                                          <p:spTgt spid="44036"/>
                                        </p:tgtEl>
                                        <p:attrNameLst>
                                          <p:attrName>ppt_x</p:attrName>
                                        </p:attrNameLst>
                                      </p:cBhvr>
                                      <p:tavLst>
                                        <p:tav tm="0">
                                          <p:val>
                                            <p:strVal val="#ppt_x"/>
                                          </p:val>
                                        </p:tav>
                                        <p:tav tm="100000">
                                          <p:val>
                                            <p:strVal val="#ppt_x"/>
                                          </p:val>
                                        </p:tav>
                                      </p:tavLst>
                                    </p:anim>
                                    <p:anim calcmode="lin" valueType="num">
                                      <p:cBhvr additive="base">
                                        <p:cTn id="8" dur="5000" fill="hold"/>
                                        <p:tgtEl>
                                          <p:spTgt spid="440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4034"/>
                                        </p:tgtEl>
                                        <p:attrNameLst>
                                          <p:attrName>style.visibility</p:attrName>
                                        </p:attrNameLst>
                                      </p:cBhvr>
                                      <p:to>
                                        <p:strVal val="visible"/>
                                      </p:to>
                                    </p:set>
                                    <p:animEffect transition="in" filter="checkerboard(across)">
                                      <p:cBhvr>
                                        <p:cTn id="13"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6"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Rot="1" noChangeArrowheads="1"/>
          </p:cNvSpPr>
          <p:nvPr>
            <p:ph type="title" idx="4294967295"/>
          </p:nvPr>
        </p:nvSpPr>
        <p:spPr>
          <a:xfrm>
            <a:off x="685800" y="301625"/>
            <a:ext cx="7772400" cy="115888"/>
          </a:xfrm>
        </p:spPr>
        <p:txBody>
          <a:bodyPr/>
          <a:lstStyle/>
          <a:p>
            <a:pPr eaLnBrk="1" hangingPunct="1">
              <a:defRPr/>
            </a:pPr>
            <a:endParaRPr lang="ru-RU" sz="4000" dirty="0" smtClean="0">
              <a:effectLst>
                <a:outerShdw blurRad="38100" dist="38100" dir="2700000" algn="tl">
                  <a:srgbClr val="AF273E"/>
                </a:outerShdw>
              </a:effectLst>
            </a:endParaRPr>
          </a:p>
        </p:txBody>
      </p:sp>
      <p:sp>
        <p:nvSpPr>
          <p:cNvPr id="46083" name="Rectangle 3"/>
          <p:cNvSpPr>
            <a:spLocks noGrp="1" noChangeArrowheads="1"/>
          </p:cNvSpPr>
          <p:nvPr>
            <p:ph type="body" idx="4294967295"/>
          </p:nvPr>
        </p:nvSpPr>
        <p:spPr>
          <a:xfrm>
            <a:off x="301625" y="333375"/>
            <a:ext cx="8540750" cy="5765800"/>
          </a:xfrm>
        </p:spPr>
        <p:txBody>
          <a:bodyPr/>
          <a:lstStyle/>
          <a:p>
            <a:pPr eaLnBrk="1" hangingPunct="1">
              <a:lnSpc>
                <a:spcPct val="90000"/>
              </a:lnSpc>
              <a:defRPr/>
            </a:pPr>
            <a:endParaRPr lang="en-US" sz="2400" dirty="0" smtClean="0">
              <a:solidFill>
                <a:srgbClr val="CCFFFF"/>
              </a:solidFill>
              <a:effectLst>
                <a:outerShdw blurRad="38100" dist="38100" dir="2700000" algn="tl">
                  <a:srgbClr val="FFFFFF"/>
                </a:outerShdw>
              </a:effectLst>
              <a:latin typeface="Times New Roman" pitchFamily="18" charset="0"/>
              <a:cs typeface="Times New Roman" pitchFamily="18" charset="0"/>
            </a:endParaRPr>
          </a:p>
          <a:p>
            <a:pPr eaLnBrk="1" hangingPunct="1">
              <a:lnSpc>
                <a:spcPct val="90000"/>
              </a:lnSpc>
              <a:defRPr/>
            </a:pPr>
            <a:endParaRPr lang="en-US" sz="2400" dirty="0" smtClean="0">
              <a:solidFill>
                <a:srgbClr val="CCFFFF"/>
              </a:solidFill>
              <a:effectLst>
                <a:outerShdw blurRad="38100" dist="38100" dir="2700000" algn="tl">
                  <a:srgbClr val="FFFFFF"/>
                </a:outerShdw>
              </a:effectLst>
              <a:latin typeface="Times New Roman" pitchFamily="18" charset="0"/>
              <a:cs typeface="Times New Roman" pitchFamily="18" charset="0"/>
            </a:endParaRPr>
          </a:p>
          <a:p>
            <a:pPr eaLnBrk="1" hangingPunct="1">
              <a:lnSpc>
                <a:spcPct val="90000"/>
              </a:lnSpc>
              <a:defRPr/>
            </a:pPr>
            <a:r>
              <a:rPr lang="kk-KZ" sz="2400" dirty="0" smtClean="0">
                <a:solidFill>
                  <a:srgbClr val="CCFFFF"/>
                </a:solidFill>
                <a:effectLst>
                  <a:outerShdw blurRad="38100" dist="38100" dir="2700000" algn="tl">
                    <a:srgbClr val="FFFFFF"/>
                  </a:outerShdw>
                </a:effectLst>
                <a:latin typeface="Times New Roman" pitchFamily="18" charset="0"/>
                <a:cs typeface="Times New Roman" pitchFamily="18" charset="0"/>
              </a:rPr>
              <a:t>1995-1998жылдары Қазақстанда маңызды әлеуметтік экономикалық өзгерістер болды.1998 жылдың соңында ел экономикасының 90%-ы жеке сектордың қолында болып,500 мыңға жуық жеке шаруашылық өкілдері –кәсіпкерлер тобы дүниеге келді.Қазақстан шетелдерден инвестиция тарту жөнінен ТМД елдері ішінде алдыңғы орында болды.</a:t>
            </a:r>
          </a:p>
          <a:p>
            <a:pPr eaLnBrk="1" hangingPunct="1">
              <a:lnSpc>
                <a:spcPct val="90000"/>
              </a:lnSpc>
              <a:defRPr/>
            </a:pPr>
            <a:r>
              <a:rPr lang="kk-KZ" sz="2400" dirty="0" smtClean="0">
                <a:solidFill>
                  <a:srgbClr val="CCFFFF"/>
                </a:solidFill>
                <a:effectLst>
                  <a:outerShdw blurRad="38100" dist="38100" dir="2700000" algn="tl">
                    <a:srgbClr val="FFFFFF"/>
                  </a:outerShdw>
                </a:effectLst>
                <a:latin typeface="Times New Roman" pitchFamily="18" charset="0"/>
                <a:cs typeface="Times New Roman" pitchFamily="18" charset="0"/>
              </a:rPr>
              <a:t>Зейнетақы қорын жинақтау мен оны төлеудің жаңа жүйесіне көшу әлеуметтік саладағы улкен өзгерістердің бірі болды. 1998 жылдың 1 қаңтарынан бастап «Қазақстан  Республикасында зейнетақымен қамтамасыз ету туралы» Қазақстан Республикасының заңы күшіне енді. Жаңа заңның ерекшелігі- республика азаматтары өздерінің еңбекақыларынан зейнетақы қорына қаражат аудару арқылы зейнет демалысына шыққаннан кейінгі өмірін қамтамасыз етуге тиісті болды.</a:t>
            </a:r>
            <a:endParaRPr lang="ru-RU" sz="2400" dirty="0" smtClean="0">
              <a:solidFill>
                <a:srgbClr val="CCFFFF"/>
              </a:solidFill>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2000"/>
                                        <p:tgtEl>
                                          <p:spTgt spid="460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083"/>
                                        </p:tgtEl>
                                        <p:attrNameLst>
                                          <p:attrName>style.visibility</p:attrName>
                                        </p:attrNameLst>
                                      </p:cBhvr>
                                      <p:to>
                                        <p:strVal val="visible"/>
                                      </p:to>
                                    </p:set>
                                    <p:animEffect transition="in" filter="fade">
                                      <p:cBhvr>
                                        <p:cTn id="10" dur="2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620713"/>
            <a:ext cx="7772400" cy="5761037"/>
          </a:xfrm>
        </p:spPr>
        <p:txBody>
          <a:bodyPr/>
          <a:lstStyle/>
          <a:p>
            <a:pPr eaLnBrk="1" hangingPunct="1">
              <a:defRPr/>
            </a:pPr>
            <a:r>
              <a:rPr lang="kk-KZ" sz="4000" b="0" dirty="0" smtClean="0">
                <a:solidFill>
                  <a:schemeClr val="hlink"/>
                </a:solidFill>
                <a:latin typeface="+mj-lt"/>
              </a:rPr>
              <a:t>ЖАҢА ОНЖЫЛДЫҚ – ЖАҢА                                                                                                                 ЭКОНОМИКАЛЫҚ ӨРЛЕУ- ҚАЗАҚСТАННЫҢ ЖАҢА МҮМКІНДІКТЕРІ</a:t>
            </a:r>
            <a:r>
              <a:rPr lang="kk-KZ" sz="4000" dirty="0" smtClean="0">
                <a:solidFill>
                  <a:schemeClr val="hlink"/>
                </a:solidFill>
                <a:latin typeface="+mj-lt"/>
              </a:rPr>
              <a:t/>
            </a:r>
            <a:br>
              <a:rPr lang="kk-KZ" sz="4000" dirty="0" smtClean="0">
                <a:solidFill>
                  <a:schemeClr val="hlink"/>
                </a:solidFill>
                <a:latin typeface="+mj-lt"/>
              </a:rPr>
            </a:br>
            <a:r>
              <a:rPr lang="kk-KZ" sz="4000" dirty="0" smtClean="0">
                <a:solidFill>
                  <a:schemeClr val="hlink"/>
                </a:solidFill>
                <a:latin typeface="+mj-lt"/>
              </a:rPr>
              <a:t>Қазақстан Республикасының президенті Н.Ә.Назарбаевтың Қазақстан халқына жолдауы</a:t>
            </a:r>
            <a:endParaRPr lang="ru-RU" sz="4000" dirty="0" smtClean="0">
              <a:solidFill>
                <a:schemeClr val="hlink"/>
              </a:solidFill>
              <a:latin typeface="+mj-lt"/>
            </a:endParaRPr>
          </a:p>
        </p:txBody>
      </p:sp>
      <p:sp>
        <p:nvSpPr>
          <p:cNvPr id="47107" name="Rectangle 3"/>
          <p:cNvSpPr>
            <a:spLocks noGrp="1" noChangeArrowheads="1"/>
          </p:cNvSpPr>
          <p:nvPr>
            <p:ph type="subTitle" idx="1"/>
          </p:nvPr>
        </p:nvSpPr>
        <p:spPr>
          <a:xfrm>
            <a:off x="1258888" y="6788150"/>
            <a:ext cx="6400800" cy="69850"/>
          </a:xfrm>
        </p:spPr>
        <p:txBody>
          <a:bodyPr/>
          <a:lstStyle/>
          <a:p>
            <a:pPr eaLnBrk="1" hangingPunct="1">
              <a:lnSpc>
                <a:spcPct val="80000"/>
              </a:lnSpc>
              <a:defRPr/>
            </a:pPr>
            <a:endParaRPr lang="ru-RU" sz="800" smtClean="0">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2000"/>
                                        <p:tgtEl>
                                          <p:spTgt spid="4710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47107"/>
                                        </p:tgtEl>
                                        <p:attrNameLst>
                                          <p:attrName>style.visibility</p:attrName>
                                        </p:attrNameLst>
                                      </p:cBhvr>
                                      <p:to>
                                        <p:strVal val="visible"/>
                                      </p:to>
                                    </p:set>
                                    <p:animEffect transition="in" filter="fade">
                                      <p:cBhvr>
                                        <p:cTn id="10" dur="2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idx="4294967295"/>
          </p:nvPr>
        </p:nvSpPr>
        <p:spPr>
          <a:xfrm>
            <a:off x="685800" y="301625"/>
            <a:ext cx="7772400" cy="1147763"/>
          </a:xfrm>
        </p:spPr>
        <p:txBody>
          <a:bodyPr/>
          <a:lstStyle/>
          <a:p>
            <a:pPr eaLnBrk="1" hangingPunct="1">
              <a:defRPr/>
            </a:pPr>
            <a:r>
              <a:rPr lang="kk-KZ" b="1" smtClean="0">
                <a:solidFill>
                  <a:srgbClr val="00CC00"/>
                </a:solidFill>
                <a:effectLst>
                  <a:outerShdw blurRad="38100" dist="38100" dir="2700000" algn="tl">
                    <a:srgbClr val="FFFFFF"/>
                  </a:outerShdw>
                </a:effectLst>
              </a:rPr>
              <a:t>Денсаулық – зор байлық</a:t>
            </a:r>
            <a:r>
              <a:rPr lang="kk-KZ" b="1" smtClean="0">
                <a:effectLst>
                  <a:outerShdw blurRad="38100" dist="38100" dir="2700000" algn="tl">
                    <a:srgbClr val="AF273E"/>
                  </a:outerShdw>
                </a:effectLst>
              </a:rPr>
              <a:t> </a:t>
            </a:r>
            <a:endParaRPr lang="ru-RU" smtClean="0">
              <a:effectLst>
                <a:outerShdw blurRad="38100" dist="38100" dir="2700000" algn="tl">
                  <a:srgbClr val="AF273E"/>
                </a:outerShdw>
              </a:effectLst>
            </a:endParaRPr>
          </a:p>
        </p:txBody>
      </p:sp>
      <p:sp>
        <p:nvSpPr>
          <p:cNvPr id="48131" name="Rectangle 3"/>
          <p:cNvSpPr>
            <a:spLocks noGrp="1" noChangeArrowheads="1"/>
          </p:cNvSpPr>
          <p:nvPr>
            <p:ph type="body" idx="4294967295"/>
          </p:nvPr>
        </p:nvSpPr>
        <p:spPr>
          <a:xfrm>
            <a:off x="1476375" y="1628775"/>
            <a:ext cx="7461250" cy="4679950"/>
          </a:xfrm>
        </p:spPr>
        <p:txBody>
          <a:bodyPr/>
          <a:lstStyle/>
          <a:p>
            <a:pPr eaLnBrk="1" hangingPunct="1">
              <a:lnSpc>
                <a:spcPct val="90000"/>
              </a:lnSpc>
              <a:buFontTx/>
              <a:buNone/>
              <a:defRPr/>
            </a:pPr>
            <a:r>
              <a:rPr lang="kk-KZ" sz="2400" smtClean="0">
                <a:effectLst>
                  <a:outerShdw blurRad="38100" dist="38100" dir="2700000" algn="tl">
                    <a:srgbClr val="FFFFFF"/>
                  </a:outerShdw>
                </a:effectLst>
              </a:rPr>
              <a:t>    </a:t>
            </a:r>
            <a:r>
              <a:rPr lang="kk-KZ" sz="2400" b="1" smtClean="0">
                <a:solidFill>
                  <a:srgbClr val="00FF00"/>
                </a:solidFill>
                <a:effectLst>
                  <a:outerShdw blurRad="38100" dist="38100" dir="2700000" algn="tl">
                    <a:srgbClr val="FFFFFF"/>
                  </a:outerShdw>
                </a:effectLst>
                <a:latin typeface="Times New Roman" pitchFamily="18" charset="0"/>
              </a:rPr>
              <a:t>Халық  денсаулығы - ол Қазақстанның өзінің стратегиялық мақсаттарына жетудегі табысының ажырамас құрамдас бөлігі. Қазіргі кезде дәрі-дәрмекпен қамтамасыз етудің тиімді жүйесі үшін барлық қажетті базалық жағдайлар жасалынып жатыр.  Дәрі-дәрмектің 50%-ы біздің елімізде жасалатын болды. Саламатты өмір салты мен адамның өз денсаулығы үшін ынтымақты жауапкершілігі қағидаты-міне, осылар денсаулық саласындағы және халықтың  күнделікті тұрмысындағы мемлекеттік саясаттың ең басты мәселесі. 2020 жылға қарай ана мен бала өлімін екі есе төмендетіп,жалпы өлімді 30%-ға азайтып,туберкулез бен ауруды 20%-ға қысқартуы тиіс.                                 </a:t>
            </a:r>
          </a:p>
          <a:p>
            <a:pPr eaLnBrk="1" hangingPunct="1">
              <a:lnSpc>
                <a:spcPct val="90000"/>
              </a:lnSpc>
              <a:buFontTx/>
              <a:buNone/>
              <a:defRPr/>
            </a:pPr>
            <a:endParaRPr lang="kk-KZ" sz="2400" b="1" smtClean="0">
              <a:solidFill>
                <a:srgbClr val="00FF00"/>
              </a:solidFill>
              <a:effectLst>
                <a:outerShdw blurRad="38100" dist="38100" dir="2700000" algn="tl">
                  <a:srgbClr val="FFFFFF"/>
                </a:outerShdw>
              </a:effectLst>
              <a:latin typeface="Times New Roman" pitchFamily="18" charset="0"/>
            </a:endParaRPr>
          </a:p>
          <a:p>
            <a:pPr algn="ctr" eaLnBrk="1" hangingPunct="1">
              <a:lnSpc>
                <a:spcPct val="90000"/>
              </a:lnSpc>
              <a:buFontTx/>
              <a:buNone/>
              <a:defRPr/>
            </a:pPr>
            <a:endParaRPr lang="ru-RU" sz="2400" b="1" smtClean="0">
              <a:solidFill>
                <a:srgbClr val="00FF00"/>
              </a:solidFill>
              <a:effectLst>
                <a:outerShdw blurRad="38100" dist="38100" dir="2700000" algn="tl">
                  <a:srgbClr val="FFFFFF"/>
                </a:outerShdw>
              </a:effectLst>
              <a:latin typeface="Times New Roman" pitchFamily="18" charset="0"/>
            </a:endParaRPr>
          </a:p>
        </p:txBody>
      </p:sp>
      <p:pic>
        <p:nvPicPr>
          <p:cNvPr id="48132" name="Picture 4" descr="j0240719"/>
          <p:cNvPicPr>
            <a:picLocks noChangeAspect="1" noChangeArrowheads="1"/>
          </p:cNvPicPr>
          <p:nvPr/>
        </p:nvPicPr>
        <p:blipFill>
          <a:blip r:embed="rId2" cstate="print"/>
          <a:srcRect/>
          <a:stretch>
            <a:fillRect/>
          </a:stretch>
        </p:blipFill>
        <p:spPr bwMode="auto">
          <a:xfrm>
            <a:off x="250825" y="1341438"/>
            <a:ext cx="1163638" cy="1827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813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nodeType="clickEffect">
                                  <p:stCondLst>
                                    <p:cond delay="0"/>
                                  </p:stCondLst>
                                  <p:childTnLst>
                                    <p:set>
                                      <p:cBhvr>
                                        <p:cTn id="10" dur="1" fill="hold">
                                          <p:stCondLst>
                                            <p:cond delay="0"/>
                                          </p:stCondLst>
                                        </p:cTn>
                                        <p:tgtEl>
                                          <p:spTgt spid="48132"/>
                                        </p:tgtEl>
                                        <p:attrNameLst>
                                          <p:attrName>style.visibility</p:attrName>
                                        </p:attrNameLst>
                                      </p:cBhvr>
                                      <p:to>
                                        <p:strVal val="visible"/>
                                      </p:to>
                                    </p:set>
                                    <p:animEffect transition="in" filter="plus(in)">
                                      <p:cBhvr>
                                        <p:cTn id="11" dur="2000"/>
                                        <p:tgtEl>
                                          <p:spTgt spid="4813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48131">
                                            <p:txEl>
                                              <p:pRg st="0" end="0"/>
                                            </p:txEl>
                                          </p:spTgt>
                                        </p:tgtEl>
                                        <p:attrNameLst>
                                          <p:attrName>style.visibility</p:attrName>
                                        </p:attrNameLst>
                                      </p:cBhvr>
                                      <p:to>
                                        <p:strVal val="visible"/>
                                      </p:to>
                                    </p:set>
                                    <p:animEffect transition="in" filter="diamond(in)">
                                      <p:cBhvr>
                                        <p:cTn id="16" dur="20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Rot="1" noChangeArrowheads="1"/>
          </p:cNvSpPr>
          <p:nvPr>
            <p:ph type="title" idx="4294967295"/>
          </p:nvPr>
        </p:nvSpPr>
        <p:spPr>
          <a:xfrm>
            <a:off x="250825" y="188913"/>
            <a:ext cx="8510588" cy="1052512"/>
          </a:xfrm>
        </p:spPr>
        <p:txBody>
          <a:bodyPr/>
          <a:lstStyle/>
          <a:p>
            <a:pPr eaLnBrk="1" hangingPunct="1">
              <a:defRPr/>
            </a:pPr>
            <a:r>
              <a:rPr lang="kk-KZ" sz="4000" b="1" smtClean="0">
                <a:solidFill>
                  <a:srgbClr val="FF0066"/>
                </a:solidFill>
                <a:effectLst>
                  <a:outerShdw blurRad="38100" dist="38100" dir="2700000" algn="tl">
                    <a:srgbClr val="FFFFFF"/>
                  </a:outerShdw>
                </a:effectLst>
              </a:rPr>
              <a:t>Ардагерлерге қамқорлық</a:t>
            </a:r>
            <a:endParaRPr lang="ru-RU" sz="4000" b="1" smtClean="0">
              <a:solidFill>
                <a:srgbClr val="FF0066"/>
              </a:solidFill>
              <a:effectLst>
                <a:outerShdw blurRad="38100" dist="38100" dir="2700000" algn="tl">
                  <a:srgbClr val="FFFFFF"/>
                </a:outerShdw>
              </a:effectLst>
            </a:endParaRPr>
          </a:p>
        </p:txBody>
      </p:sp>
      <p:pic>
        <p:nvPicPr>
          <p:cNvPr id="65539" name="Picture 3" descr="d185d0b0d0bbd18bd0ba-d0bad0b0d185d0b0d180d0bcd0b0d0bdd18b"/>
          <p:cNvPicPr>
            <a:picLocks noChangeAspect="1" noChangeArrowheads="1"/>
          </p:cNvPicPr>
          <p:nvPr>
            <p:ph type="body" idx="4294967295"/>
          </p:nvPr>
        </p:nvPicPr>
        <p:blipFill>
          <a:blip r:embed="rId2" cstate="print"/>
          <a:srcRect/>
          <a:stretch>
            <a:fillRect/>
          </a:stretch>
        </p:blipFill>
        <p:spPr>
          <a:xfrm>
            <a:off x="0" y="1557338"/>
            <a:ext cx="4716463" cy="3384550"/>
          </a:xfrm>
          <a:noFill/>
        </p:spPr>
      </p:pic>
      <p:sp>
        <p:nvSpPr>
          <p:cNvPr id="65540" name="Rectangle 4"/>
          <p:cNvSpPr>
            <a:spLocks noChangeArrowheads="1"/>
          </p:cNvSpPr>
          <p:nvPr/>
        </p:nvSpPr>
        <p:spPr bwMode="auto">
          <a:xfrm>
            <a:off x="4827588" y="1552575"/>
            <a:ext cx="4316412" cy="3935413"/>
          </a:xfrm>
          <a:prstGeom prst="rect">
            <a:avLst/>
          </a:prstGeom>
          <a:noFill/>
          <a:ln w="9525">
            <a:noFill/>
            <a:miter lim="800000"/>
            <a:headEnd/>
            <a:tailEnd/>
          </a:ln>
        </p:spPr>
        <p:txBody>
          <a:bodyPr wrap="none" anchor="ctr">
            <a:spAutoFit/>
          </a:bodyPr>
          <a:lstStyle/>
          <a:p>
            <a:r>
              <a:rPr lang="kk-KZ" sz="2800" b="1">
                <a:solidFill>
                  <a:srgbClr val="00FF00"/>
                </a:solidFill>
                <a:latin typeface="Arial" charset="0"/>
              </a:rPr>
              <a:t>Әрбір соғысқа </a:t>
            </a:r>
          </a:p>
          <a:p>
            <a:r>
              <a:rPr lang="kk-KZ" sz="2800" b="1">
                <a:solidFill>
                  <a:srgbClr val="00FF00"/>
                </a:solidFill>
                <a:latin typeface="Arial" charset="0"/>
              </a:rPr>
              <a:t>қатысушы мен соғыс </a:t>
            </a:r>
          </a:p>
          <a:p>
            <a:r>
              <a:rPr lang="kk-KZ" sz="2800" b="1">
                <a:solidFill>
                  <a:srgbClr val="00FF00"/>
                </a:solidFill>
                <a:latin typeface="Arial" charset="0"/>
              </a:rPr>
              <a:t>мүгедегіне бюджеттен </a:t>
            </a:r>
          </a:p>
          <a:p>
            <a:r>
              <a:rPr lang="kk-KZ" sz="2800" b="1">
                <a:solidFill>
                  <a:srgbClr val="00FF00"/>
                </a:solidFill>
                <a:latin typeface="Arial" charset="0"/>
              </a:rPr>
              <a:t>65 мың тенге </a:t>
            </a:r>
          </a:p>
          <a:p>
            <a:r>
              <a:rPr lang="kk-KZ" sz="2800" b="1">
                <a:solidFill>
                  <a:srgbClr val="00FF00"/>
                </a:solidFill>
                <a:latin typeface="Arial" charset="0"/>
              </a:rPr>
              <a:t>мөлшерінде бір жолғы </a:t>
            </a:r>
          </a:p>
          <a:p>
            <a:r>
              <a:rPr lang="kk-KZ" sz="2800" b="1">
                <a:solidFill>
                  <a:srgbClr val="00FF00"/>
                </a:solidFill>
                <a:latin typeface="Arial" charset="0"/>
              </a:rPr>
              <a:t>жәрдемақы төленіп, </a:t>
            </a:r>
          </a:p>
          <a:p>
            <a:r>
              <a:rPr lang="kk-KZ" sz="2800" b="1">
                <a:solidFill>
                  <a:srgbClr val="00FF00"/>
                </a:solidFill>
                <a:latin typeface="Arial" charset="0"/>
              </a:rPr>
              <a:t>медальдармен </a:t>
            </a:r>
          </a:p>
          <a:p>
            <a:r>
              <a:rPr lang="kk-KZ" sz="2800" b="1">
                <a:solidFill>
                  <a:srgbClr val="00FF00"/>
                </a:solidFill>
                <a:latin typeface="Arial" charset="0"/>
              </a:rPr>
              <a:t>марапатталады</a:t>
            </a:r>
            <a:r>
              <a:rPr lang="kk-KZ" sz="2800" b="1">
                <a:solidFill>
                  <a:srgbClr val="00CC00"/>
                </a:solidFill>
                <a:latin typeface="Arial" charset="0"/>
              </a:rPr>
              <a:t>.</a:t>
            </a:r>
          </a:p>
          <a:p>
            <a:pPr eaLnBrk="0" hangingPunct="0"/>
            <a:endParaRPr lang="ru-RU" sz="2800" b="1">
              <a:solidFill>
                <a:srgbClr val="00CC00"/>
              </a:solidFill>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tgtEl>
                                          <p:spTgt spid="49154"/>
                                        </p:tgtEl>
                                        <p:attrNameLst>
                                          <p:attrName>ppt_x</p:attrName>
                                        </p:attrNameLst>
                                      </p:cBhvr>
                                      <p:tavLst>
                                        <p:tav tm="0">
                                          <p:val>
                                            <p:strVal val="#ppt_x-.2"/>
                                          </p:val>
                                        </p:tav>
                                        <p:tav tm="100000">
                                          <p:val>
                                            <p:strVal val="#ppt_x"/>
                                          </p:val>
                                        </p:tav>
                                      </p:tavLst>
                                    </p:anim>
                                    <p:anim calcmode="lin" valueType="num">
                                      <p:cBhvr>
                                        <p:cTn id="8" dur="1000" fill="hold"/>
                                        <p:tgtEl>
                                          <p:spTgt spid="491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4294967295"/>
          </p:nvPr>
        </p:nvSpPr>
        <p:spPr>
          <a:xfrm>
            <a:off x="457200" y="428625"/>
            <a:ext cx="8229600" cy="5895975"/>
          </a:xfrm>
        </p:spPr>
        <p:txBody>
          <a:bodyPr/>
          <a:lstStyle/>
          <a:p>
            <a:pPr marL="273050" indent="-273050" eaLnBrk="1" hangingPunct="1"/>
            <a:r>
              <a:rPr lang="kk-KZ" sz="4400" smtClean="0">
                <a:solidFill>
                  <a:srgbClr val="00FF00"/>
                </a:solidFill>
                <a:latin typeface="Times New Roman" pitchFamily="18" charset="0"/>
                <a:cs typeface="Times New Roman" pitchFamily="18" charset="0"/>
              </a:rPr>
              <a:t>1991 жылы 10 желтоқсан күні республика атауын өзгерту туралы заң қабылданды. Бұдан былай Қазақ Кеңестік Социалистік республикасы </a:t>
            </a:r>
            <a:r>
              <a:rPr lang="kk-KZ" sz="4400" i="1" smtClean="0">
                <a:solidFill>
                  <a:srgbClr val="00FF00"/>
                </a:solidFill>
                <a:latin typeface="Courier New" pitchFamily="49" charset="0"/>
                <a:cs typeface="Courier New" pitchFamily="49" charset="0"/>
              </a:rPr>
              <a:t>Қазақстан Республикасы </a:t>
            </a:r>
            <a:r>
              <a:rPr lang="kk-KZ" sz="4400" smtClean="0">
                <a:solidFill>
                  <a:srgbClr val="00FF00"/>
                </a:solidFill>
                <a:latin typeface="Times New Roman" pitchFamily="18" charset="0"/>
                <a:cs typeface="Times New Roman" pitchFamily="18" charset="0"/>
              </a:rPr>
              <a:t>деп аталатын болды.</a:t>
            </a:r>
            <a:endParaRPr lang="ru-RU" sz="4400" smtClean="0">
              <a:solidFill>
                <a:srgbClr val="00FF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Rot="1" noChangeArrowheads="1"/>
          </p:cNvSpPr>
          <p:nvPr>
            <p:ph type="title" idx="4294967295"/>
          </p:nvPr>
        </p:nvSpPr>
        <p:spPr>
          <a:xfrm>
            <a:off x="301625" y="228600"/>
            <a:ext cx="8510588" cy="1471613"/>
          </a:xfrm>
        </p:spPr>
        <p:txBody>
          <a:bodyPr/>
          <a:lstStyle/>
          <a:p>
            <a:pPr eaLnBrk="1" hangingPunct="1">
              <a:defRPr/>
            </a:pPr>
            <a:r>
              <a:rPr lang="kk-KZ" sz="4000" smtClean="0">
                <a:solidFill>
                  <a:srgbClr val="FF0066"/>
                </a:solidFill>
                <a:effectLst>
                  <a:outerShdw blurRad="38100" dist="38100" dir="2700000" algn="tl">
                    <a:srgbClr val="FFFFFF"/>
                  </a:outerShdw>
                </a:effectLst>
              </a:rPr>
              <a:t>Соғыс ардагерлеріне тегін медициналық қызмет көрсетіледі.</a:t>
            </a:r>
            <a:endParaRPr lang="ru-RU" sz="4000" smtClean="0">
              <a:solidFill>
                <a:srgbClr val="FF0066"/>
              </a:solidFill>
              <a:effectLst>
                <a:outerShdw blurRad="38100" dist="38100" dir="2700000" algn="tl">
                  <a:srgbClr val="FFFFFF"/>
                </a:outerShdw>
              </a:effectLst>
            </a:endParaRPr>
          </a:p>
        </p:txBody>
      </p:sp>
      <p:pic>
        <p:nvPicPr>
          <p:cNvPr id="50179" name="Рисунок 6" descr="d0b0d180d0b4d0b0d0b3d0b5d180d0bbd0b5d180d0b3d0b5"/>
          <p:cNvPicPr>
            <a:picLocks noChangeAspect="1" noChangeArrowheads="1"/>
          </p:cNvPicPr>
          <p:nvPr>
            <p:ph type="body" idx="4294967295"/>
          </p:nvPr>
        </p:nvPicPr>
        <p:blipFill>
          <a:blip r:embed="rId2" cstate="print"/>
          <a:srcRect/>
          <a:stretch>
            <a:fillRect/>
          </a:stretch>
        </p:blipFill>
        <p:spPr>
          <a:xfrm>
            <a:off x="1187450" y="1916113"/>
            <a:ext cx="6769100" cy="45370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fltVal val="0"/>
                                          </p:val>
                                        </p:tav>
                                        <p:tav tm="100000">
                                          <p:val>
                                            <p:strVal val="#ppt_w"/>
                                          </p:val>
                                        </p:tav>
                                      </p:tavLst>
                                    </p:anim>
                                    <p:anim calcmode="lin" valueType="num">
                                      <p:cBhvr>
                                        <p:cTn id="8" dur="500" fill="hold"/>
                                        <p:tgtEl>
                                          <p:spTgt spid="50178"/>
                                        </p:tgtEl>
                                        <p:attrNameLst>
                                          <p:attrName>ppt_h</p:attrName>
                                        </p:attrNameLst>
                                      </p:cBhvr>
                                      <p:tavLst>
                                        <p:tav tm="0">
                                          <p:val>
                                            <p:fltVal val="0"/>
                                          </p:val>
                                        </p:tav>
                                        <p:tav tm="100000">
                                          <p:val>
                                            <p:strVal val="#ppt_h"/>
                                          </p:val>
                                        </p:tav>
                                      </p:tavLst>
                                    </p:anim>
                                    <p:animEffect transition="in" filter="fade">
                                      <p:cBhvr>
                                        <p:cTn id="9" dur="500"/>
                                        <p:tgtEl>
                                          <p:spTgt spid="50178"/>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0179"/>
                                        </p:tgtEl>
                                        <p:attrNameLst>
                                          <p:attrName>style.visibility</p:attrName>
                                        </p:attrNameLst>
                                      </p:cBhvr>
                                      <p:to>
                                        <p:strVal val="visible"/>
                                      </p:to>
                                    </p:set>
                                    <p:animEffect transition="in" filter="dissolve">
                                      <p:cBhvr>
                                        <p:cTn id="14"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idx="4294967295"/>
          </p:nvPr>
        </p:nvSpPr>
        <p:spPr/>
        <p:txBody>
          <a:bodyPr/>
          <a:lstStyle/>
          <a:p>
            <a:pPr eaLnBrk="1" hangingPunct="1">
              <a:defRPr/>
            </a:pPr>
            <a:r>
              <a:rPr lang="kk-KZ" smtClean="0">
                <a:effectLst>
                  <a:outerShdw blurRad="38100" dist="38100" dir="2700000" algn="tl">
                    <a:srgbClr val="AF273E"/>
                  </a:outerShdw>
                </a:effectLst>
              </a:rPr>
              <a:t> </a:t>
            </a:r>
            <a:endParaRPr lang="ru-RU" smtClean="0">
              <a:effectLst>
                <a:outerShdw blurRad="38100" dist="38100" dir="2700000" algn="tl">
                  <a:srgbClr val="AF273E"/>
                </a:outerShdw>
              </a:effectLst>
            </a:endParaRPr>
          </a:p>
        </p:txBody>
      </p:sp>
      <p:sp>
        <p:nvSpPr>
          <p:cNvPr id="51203" name="WordArt 3"/>
          <p:cNvSpPr>
            <a:spLocks noChangeArrowheads="1" noChangeShapeType="1" noTextEdit="1"/>
          </p:cNvSpPr>
          <p:nvPr/>
        </p:nvSpPr>
        <p:spPr bwMode="auto">
          <a:xfrm>
            <a:off x="1619250" y="404813"/>
            <a:ext cx="5689600" cy="1008062"/>
          </a:xfrm>
          <a:prstGeom prst="rect">
            <a:avLst/>
          </a:prstGeom>
        </p:spPr>
        <p:txBody>
          <a:bodyPr wrap="none" fromWordArt="1">
            <a:prstTxWarp prst="textPlain">
              <a:avLst>
                <a:gd name="adj" fmla="val 50000"/>
              </a:avLst>
            </a:prstTxWarp>
          </a:bodyPr>
          <a:lstStyle/>
          <a:p>
            <a:pPr algn="ctr"/>
            <a:r>
              <a:rPr lang="ru-RU" sz="3600" kern="10">
                <a:ln w="12700">
                  <a:solidFill>
                    <a:srgbClr val="FF0000"/>
                  </a:solidFill>
                  <a:round/>
                  <a:headEnd/>
                  <a:tailEnd/>
                </a:ln>
                <a:solidFill>
                  <a:srgbClr val="FFFF00">
                    <a:alpha val="50195"/>
                  </a:srgbClr>
                </a:solidFill>
                <a:effectLst>
                  <a:outerShdw dist="45791" dir="2021404" algn="ctr" rotWithShape="0">
                    <a:srgbClr val="9999FF"/>
                  </a:outerShdw>
                </a:effectLst>
                <a:latin typeface="Arial"/>
                <a:cs typeface="Arial"/>
              </a:rPr>
              <a:t>Халық санағы</a:t>
            </a:r>
          </a:p>
        </p:txBody>
      </p:sp>
      <p:pic>
        <p:nvPicPr>
          <p:cNvPr id="51204" name="Рисунок 11" descr="d185d0b0d0bbd18bd0ba"/>
          <p:cNvPicPr>
            <a:picLocks noChangeAspect="1" noChangeArrowheads="1"/>
          </p:cNvPicPr>
          <p:nvPr>
            <p:ph type="body" idx="4294967295"/>
          </p:nvPr>
        </p:nvPicPr>
        <p:blipFill>
          <a:blip r:embed="rId2" cstate="print"/>
          <a:srcRect/>
          <a:stretch>
            <a:fillRect/>
          </a:stretch>
        </p:blipFill>
        <p:spPr>
          <a:xfrm>
            <a:off x="0" y="1844675"/>
            <a:ext cx="3563938" cy="3095625"/>
          </a:xfrm>
          <a:noFill/>
        </p:spPr>
      </p:pic>
      <p:sp>
        <p:nvSpPr>
          <p:cNvPr id="51205" name="Rectangle 5"/>
          <p:cNvSpPr>
            <a:spLocks noChangeArrowheads="1"/>
          </p:cNvSpPr>
          <p:nvPr/>
        </p:nvSpPr>
        <p:spPr bwMode="auto">
          <a:xfrm>
            <a:off x="3538538" y="1773238"/>
            <a:ext cx="5605462" cy="3508375"/>
          </a:xfrm>
          <a:prstGeom prst="rect">
            <a:avLst/>
          </a:prstGeom>
          <a:noFill/>
          <a:ln w="9525">
            <a:noFill/>
            <a:miter lim="800000"/>
            <a:headEnd/>
            <a:tailEnd/>
          </a:ln>
        </p:spPr>
        <p:txBody>
          <a:bodyPr wrap="none" anchor="ctr">
            <a:spAutoFit/>
          </a:bodyPr>
          <a:lstStyle/>
          <a:p>
            <a:pPr algn="ctr">
              <a:lnSpc>
                <a:spcPct val="140000"/>
              </a:lnSpc>
            </a:pPr>
            <a:r>
              <a:rPr lang="kk-KZ" sz="2000" b="1" u="sng">
                <a:solidFill>
                  <a:schemeClr val="hlink"/>
                </a:solidFill>
                <a:latin typeface="Arial" charset="0"/>
              </a:rPr>
              <a:t>1999 жылы</a:t>
            </a:r>
            <a:r>
              <a:rPr lang="kk-KZ" sz="2000">
                <a:latin typeface="Arial" charset="0"/>
              </a:rPr>
              <a:t> Қазақстанда </a:t>
            </a:r>
            <a:r>
              <a:rPr lang="kk-KZ" sz="2000" b="1" u="sng">
                <a:solidFill>
                  <a:schemeClr val="hlink"/>
                </a:solidFill>
                <a:latin typeface="Arial" charset="0"/>
              </a:rPr>
              <a:t>14 млн 952,7 мың</a:t>
            </a:r>
            <a:r>
              <a:rPr lang="kk-KZ" sz="2000">
                <a:latin typeface="Arial" charset="0"/>
              </a:rPr>
              <a:t> </a:t>
            </a:r>
          </a:p>
          <a:p>
            <a:pPr algn="ctr">
              <a:lnSpc>
                <a:spcPct val="140000"/>
              </a:lnSpc>
            </a:pPr>
            <a:r>
              <a:rPr lang="kk-KZ" sz="2000">
                <a:latin typeface="Arial" charset="0"/>
              </a:rPr>
              <a:t>адам тұратыны анықталды.</a:t>
            </a:r>
            <a:endParaRPr lang="ru-RU" sz="2000">
              <a:latin typeface="Arial" charset="0"/>
            </a:endParaRPr>
          </a:p>
          <a:p>
            <a:pPr algn="ctr">
              <a:lnSpc>
                <a:spcPct val="140000"/>
              </a:lnSpc>
            </a:pPr>
            <a:r>
              <a:rPr lang="kk-KZ" sz="2000" b="1" u="sng">
                <a:solidFill>
                  <a:schemeClr val="hlink"/>
                </a:solidFill>
                <a:latin typeface="Arial" charset="0"/>
              </a:rPr>
              <a:t>2009 жыл 25 ақпан- 6 наурыз</a:t>
            </a:r>
            <a:r>
              <a:rPr lang="kk-KZ" sz="2000">
                <a:latin typeface="Arial" charset="0"/>
              </a:rPr>
              <a:t> аралығында </a:t>
            </a:r>
          </a:p>
          <a:p>
            <a:pPr algn="ctr">
              <a:lnSpc>
                <a:spcPct val="140000"/>
              </a:lnSpc>
            </a:pPr>
            <a:r>
              <a:rPr lang="kk-KZ" sz="2000">
                <a:latin typeface="Arial" charset="0"/>
              </a:rPr>
              <a:t>елімізде кезекті халық санағы өтті.</a:t>
            </a:r>
          </a:p>
          <a:p>
            <a:pPr algn="ctr">
              <a:lnSpc>
                <a:spcPct val="140000"/>
              </a:lnSpc>
            </a:pPr>
            <a:r>
              <a:rPr lang="kk-KZ" sz="2000">
                <a:latin typeface="Arial" charset="0"/>
              </a:rPr>
              <a:t>Нәтижесінде </a:t>
            </a:r>
            <a:r>
              <a:rPr lang="kk-KZ" sz="2000" b="1" u="sng">
                <a:solidFill>
                  <a:schemeClr val="hlink"/>
                </a:solidFill>
                <a:latin typeface="Arial" charset="0"/>
              </a:rPr>
              <a:t>16 млн 402 мың</a:t>
            </a:r>
            <a:r>
              <a:rPr lang="kk-KZ" sz="2000">
                <a:latin typeface="Arial" charset="0"/>
              </a:rPr>
              <a:t> адамға жеткен.</a:t>
            </a:r>
          </a:p>
          <a:p>
            <a:pPr algn="ctr">
              <a:lnSpc>
                <a:spcPct val="140000"/>
              </a:lnSpc>
            </a:pPr>
            <a:r>
              <a:rPr lang="kk-KZ" sz="2000">
                <a:latin typeface="Arial" charset="0"/>
              </a:rPr>
              <a:t>Қазақтардың жалпы тұрғындар арасындағы </a:t>
            </a:r>
          </a:p>
          <a:p>
            <a:pPr algn="ctr">
              <a:lnSpc>
                <a:spcPct val="140000"/>
              </a:lnSpc>
            </a:pPr>
            <a:r>
              <a:rPr lang="kk-KZ" sz="2000">
                <a:latin typeface="Arial" charset="0"/>
              </a:rPr>
              <a:t>үлесі </a:t>
            </a:r>
            <a:r>
              <a:rPr lang="kk-KZ" sz="2000" b="1">
                <a:solidFill>
                  <a:schemeClr val="hlink"/>
                </a:solidFill>
                <a:latin typeface="Arial" charset="0"/>
              </a:rPr>
              <a:t>67%-дан</a:t>
            </a:r>
            <a:r>
              <a:rPr lang="kk-KZ" sz="2000">
                <a:solidFill>
                  <a:schemeClr val="hlink"/>
                </a:solidFill>
                <a:latin typeface="Arial" charset="0"/>
              </a:rPr>
              <a:t> асқан.</a:t>
            </a:r>
            <a:endParaRPr lang="ru-RU" sz="2000">
              <a:solidFill>
                <a:schemeClr val="hlink"/>
              </a:solidFill>
              <a:latin typeface="Arial" charset="0"/>
            </a:endParaRPr>
          </a:p>
          <a:p>
            <a:pPr algn="ctr" eaLnBrk="0" hangingPunct="0">
              <a:lnSpc>
                <a:spcPct val="140000"/>
              </a:lnSpc>
            </a:pPr>
            <a:endParaRPr lang="ru-RU" sz="2000">
              <a:solidFill>
                <a:schemeClr val="hlink"/>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wedge">
                                      <p:cBhvr>
                                        <p:cTn id="7" dur="2000"/>
                                        <p:tgtEl>
                                          <p:spTgt spid="5120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wheel(4)">
                                      <p:cBhvr>
                                        <p:cTn id="12" dur="2000"/>
                                        <p:tgtEl>
                                          <p:spTgt spid="5120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1205">
                                            <p:txEl>
                                              <p:pRg st="0" end="0"/>
                                            </p:txEl>
                                          </p:spTgt>
                                        </p:tgtEl>
                                        <p:attrNameLst>
                                          <p:attrName>style.visibility</p:attrName>
                                        </p:attrNameLst>
                                      </p:cBhvr>
                                      <p:to>
                                        <p:strVal val="visible"/>
                                      </p:to>
                                    </p:set>
                                    <p:anim to="" calcmode="lin" valueType="num">
                                      <p:cBhvr>
                                        <p:cTn id="17" dur="1" fill="hold"/>
                                        <p:tgtEl>
                                          <p:spTgt spid="51205">
                                            <p:txEl>
                                              <p:pRg st="0" end="0"/>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51205">
                                            <p:txEl>
                                              <p:pRg st="1" end="1"/>
                                            </p:txEl>
                                          </p:spTgt>
                                        </p:tgtEl>
                                        <p:attrNameLst>
                                          <p:attrName>style.visibility</p:attrName>
                                        </p:attrNameLst>
                                      </p:cBhvr>
                                      <p:to>
                                        <p:strVal val="visible"/>
                                      </p:to>
                                    </p:set>
                                    <p:anim to="" calcmode="lin" valueType="num">
                                      <p:cBhvr>
                                        <p:cTn id="20" dur="1" fill="hold"/>
                                        <p:tgtEl>
                                          <p:spTgt spid="51205">
                                            <p:txEl>
                                              <p:pRg st="1" end="1"/>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51205">
                                            <p:txEl>
                                              <p:pRg st="2" end="2"/>
                                            </p:txEl>
                                          </p:spTgt>
                                        </p:tgtEl>
                                        <p:attrNameLst>
                                          <p:attrName>style.visibility</p:attrName>
                                        </p:attrNameLst>
                                      </p:cBhvr>
                                      <p:to>
                                        <p:strVal val="visible"/>
                                      </p:to>
                                    </p:set>
                                    <p:anim to="" calcmode="lin" valueType="num">
                                      <p:cBhvr>
                                        <p:cTn id="23" dur="1" fill="hold"/>
                                        <p:tgtEl>
                                          <p:spTgt spid="51205">
                                            <p:txEl>
                                              <p:pRg st="2" end="2"/>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51205">
                                            <p:txEl>
                                              <p:pRg st="3" end="3"/>
                                            </p:txEl>
                                          </p:spTgt>
                                        </p:tgtEl>
                                        <p:attrNameLst>
                                          <p:attrName>style.visibility</p:attrName>
                                        </p:attrNameLst>
                                      </p:cBhvr>
                                      <p:to>
                                        <p:strVal val="visible"/>
                                      </p:to>
                                    </p:set>
                                    <p:anim to="" calcmode="lin" valueType="num">
                                      <p:cBhvr>
                                        <p:cTn id="26" dur="1" fill="hold"/>
                                        <p:tgtEl>
                                          <p:spTgt spid="51205">
                                            <p:txEl>
                                              <p:pRg st="3" end="3"/>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51205">
                                            <p:txEl>
                                              <p:pRg st="4" end="4"/>
                                            </p:txEl>
                                          </p:spTgt>
                                        </p:tgtEl>
                                        <p:attrNameLst>
                                          <p:attrName>style.visibility</p:attrName>
                                        </p:attrNameLst>
                                      </p:cBhvr>
                                      <p:to>
                                        <p:strVal val="visible"/>
                                      </p:to>
                                    </p:set>
                                    <p:anim to="" calcmode="lin" valueType="num">
                                      <p:cBhvr>
                                        <p:cTn id="29" dur="1" fill="hold"/>
                                        <p:tgtEl>
                                          <p:spTgt spid="51205">
                                            <p:txEl>
                                              <p:pRg st="4" end="4"/>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51205">
                                            <p:txEl>
                                              <p:pRg st="5" end="5"/>
                                            </p:txEl>
                                          </p:spTgt>
                                        </p:tgtEl>
                                        <p:attrNameLst>
                                          <p:attrName>style.visibility</p:attrName>
                                        </p:attrNameLst>
                                      </p:cBhvr>
                                      <p:to>
                                        <p:strVal val="visible"/>
                                      </p:to>
                                    </p:set>
                                    <p:anim to="" calcmode="lin" valueType="num">
                                      <p:cBhvr>
                                        <p:cTn id="32" dur="1" fill="hold"/>
                                        <p:tgtEl>
                                          <p:spTgt spid="51205">
                                            <p:txEl>
                                              <p:pRg st="5" end="5"/>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51205">
                                            <p:txEl>
                                              <p:pRg st="6" end="6"/>
                                            </p:txEl>
                                          </p:spTgt>
                                        </p:tgtEl>
                                        <p:attrNameLst>
                                          <p:attrName>style.visibility</p:attrName>
                                        </p:attrNameLst>
                                      </p:cBhvr>
                                      <p:to>
                                        <p:strVal val="visible"/>
                                      </p:to>
                                    </p:set>
                                    <p:anim to="" calcmode="lin" valueType="num">
                                      <p:cBhvr>
                                        <p:cTn id="35" dur="1" fill="hold"/>
                                        <p:tgtEl>
                                          <p:spTgt spid="5120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6740" name="¤Кюй¤.mp3">
            <a:hlinkClick r:id="" action="ppaction://media"/>
          </p:cNvPr>
          <p:cNvPicPr>
            <a:picLocks noRot="1" noChangeAspect="1" noChangeArrowheads="1"/>
          </p:cNvPicPr>
          <p:nvPr>
            <a:audioFile r:link="rId1"/>
          </p:nvPr>
        </p:nvPicPr>
        <p:blipFill>
          <a:blip r:embed="rId3" cstate="print"/>
          <a:srcRect/>
          <a:stretch>
            <a:fillRect/>
          </a:stretch>
        </p:blipFill>
        <p:spPr bwMode="auto">
          <a:xfrm>
            <a:off x="7380288" y="6021388"/>
            <a:ext cx="304800" cy="304800"/>
          </a:xfrm>
          <a:prstGeom prst="rect">
            <a:avLst/>
          </a:prstGeom>
          <a:noFill/>
          <a:ln w="9525">
            <a:noFill/>
            <a:miter lim="800000"/>
            <a:headEnd/>
            <a:tailEnd/>
          </a:ln>
        </p:spPr>
      </p:pic>
      <p:sp>
        <p:nvSpPr>
          <p:cNvPr id="116741" name="Rectangle 5"/>
          <p:cNvSpPr>
            <a:spLocks noGrp="1" noChangeArrowheads="1"/>
          </p:cNvSpPr>
          <p:nvPr>
            <p:ph type="body" idx="1"/>
          </p:nvPr>
        </p:nvSpPr>
        <p:spPr/>
        <p:txBody>
          <a:bodyPr/>
          <a:lstStyle/>
          <a:p>
            <a:pPr eaLnBrk="1" hangingPunct="1">
              <a:defRPr/>
            </a:pPr>
            <a:r>
              <a:rPr lang="kk-KZ" sz="8800" b="1" i="1" smtClean="0">
                <a:effectLst>
                  <a:outerShdw blurRad="38100" dist="38100" dir="2700000" algn="tl">
                    <a:srgbClr val="FFFFFF"/>
                  </a:outerShdw>
                </a:effectLst>
                <a:latin typeface="Times New Roman" pitchFamily="18" charset="0"/>
              </a:rPr>
              <a:t>Сергіту сәті</a:t>
            </a:r>
            <a:r>
              <a:rPr lang="kk-KZ" smtClean="0"/>
              <a:t> </a:t>
            </a:r>
            <a:endParaRPr lang="ru-RU" smtClean="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6741">
                                            <p:txEl>
                                              <p:pRg st="0" end="0"/>
                                            </p:txEl>
                                          </p:spTgt>
                                        </p:tgtEl>
                                        <p:attrNameLst>
                                          <p:attrName>style.visibility</p:attrName>
                                        </p:attrNameLst>
                                      </p:cBhvr>
                                      <p:to>
                                        <p:strVal val="visible"/>
                                      </p:to>
                                    </p:set>
                                    <p:animEffect transition="in" filter="fade">
                                      <p:cBhvr>
                                        <p:cTn id="7" dur="500">
                                          <p:stCondLst>
                                            <p:cond delay="0"/>
                                          </p:stCondLst>
                                        </p:cTn>
                                        <p:tgtEl>
                                          <p:spTgt spid="116741">
                                            <p:txEl>
                                              <p:pRg st="0" end="0"/>
                                            </p:txEl>
                                          </p:spTgt>
                                        </p:tgtEl>
                                      </p:cBhvr>
                                    </p:animEffect>
                                    <p:anim calcmode="lin" valueType="num">
                                      <p:cBhvr>
                                        <p:cTn id="8" dur="500" fill="hold">
                                          <p:stCondLst>
                                            <p:cond delay="0"/>
                                          </p:stCondLst>
                                        </p:cTn>
                                        <p:tgtEl>
                                          <p:spTgt spid="116741">
                                            <p:txEl>
                                              <p:pRg st="0" end="0"/>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116741">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90424" fill="hold"/>
                                        <p:tgtEl>
                                          <p:spTgt spid="1167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6740"/>
                </p:tgtEl>
              </p:cMediaNode>
            </p:audio>
          </p:childTnLst>
        </p:cTn>
      </p:par>
    </p:tnLst>
    <p:bldLst>
      <p:bldP spid="116741"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457200"/>
            <a:ext cx="8229600" cy="1143000"/>
          </a:xfrm>
        </p:spPr>
        <p:txBody>
          <a:bodyPr anchorCtr="1"/>
          <a:lstStyle/>
          <a:p>
            <a:pPr eaLnBrk="1" hangingPunct="1">
              <a:defRPr/>
            </a:pPr>
            <a:r>
              <a:rPr lang="kk-KZ" sz="4800" dirty="0" smtClean="0">
                <a:effectLst>
                  <a:outerShdw blurRad="38100" dist="38100" dir="2700000" algn="tl">
                    <a:srgbClr val="AF273E"/>
                  </a:outerShdw>
                </a:effectLst>
                <a:latin typeface="Times New Roman" pitchFamily="18" charset="0"/>
                <a:cs typeface="Times New Roman" pitchFamily="18" charset="0"/>
              </a:rPr>
              <a:t>Елдің мәдени-рухани өмірі</a:t>
            </a:r>
            <a:endParaRPr lang="ru-RU" sz="4800" dirty="0" smtClean="0">
              <a:effectLst>
                <a:outerShdw blurRad="38100" dist="38100" dir="2700000" algn="tl">
                  <a:srgbClr val="AF273E"/>
                </a:outerShdw>
              </a:effectLst>
              <a:latin typeface="Times New Roman" pitchFamily="18" charset="0"/>
              <a:cs typeface="Times New Roman" pitchFamily="18" charset="0"/>
            </a:endParaRPr>
          </a:p>
        </p:txBody>
      </p:sp>
      <p:pic>
        <p:nvPicPr>
          <p:cNvPr id="5130" name="¤Кюй¤.mp3">
            <a:hlinkClick r:id="" action="ppaction://media"/>
          </p:cNvPr>
          <p:cNvPicPr>
            <a:picLocks noRot="1" noChangeAspect="1" noChangeArrowheads="1"/>
          </p:cNvPicPr>
          <p:nvPr>
            <a:audioFile r:link="rId1"/>
          </p:nvPr>
        </p:nvPicPr>
        <p:blipFill>
          <a:blip r:embed="rId3" cstate="print"/>
          <a:srcRect/>
          <a:stretch>
            <a:fillRect/>
          </a:stretch>
        </p:blipFill>
        <p:spPr bwMode="auto">
          <a:xfrm>
            <a:off x="7848600" y="6096000"/>
            <a:ext cx="304800" cy="304800"/>
          </a:xfrm>
          <a:prstGeom prst="rect">
            <a:avLst/>
          </a:prstGeom>
          <a:noFill/>
          <a:ln w="9525">
            <a:noFill/>
            <a:miter lim="800000"/>
            <a:headEnd/>
            <a:tailEnd/>
          </a:ln>
        </p:spPr>
      </p:pic>
      <p:sp>
        <p:nvSpPr>
          <p:cNvPr id="11268" name="Rectangle 4"/>
          <p:cNvSpPr>
            <a:spLocks noChangeArrowheads="1"/>
          </p:cNvSpPr>
          <p:nvPr/>
        </p:nvSpPr>
        <p:spPr bwMode="auto">
          <a:xfrm>
            <a:off x="762000" y="1828800"/>
            <a:ext cx="7620000" cy="1373188"/>
          </a:xfrm>
          <a:prstGeom prst="rect">
            <a:avLst/>
          </a:prstGeom>
          <a:noFill/>
          <a:ln w="9525">
            <a:noFill/>
            <a:miter lim="800000"/>
            <a:headEnd/>
            <a:tailEnd/>
          </a:ln>
          <a:effectLst/>
        </p:spPr>
        <p:txBody>
          <a:bodyPr>
            <a:spAutoFit/>
          </a:bodyPr>
          <a:lstStyle/>
          <a:p>
            <a:pPr algn="just">
              <a:defRPr/>
            </a:pPr>
            <a:r>
              <a:rPr lang="kk-KZ" sz="2800" b="1">
                <a:solidFill>
                  <a:srgbClr val="00FF00"/>
                </a:solidFill>
                <a:effectLst>
                  <a:outerShdw blurRad="38100" dist="38100" dir="2700000" algn="tl">
                    <a:srgbClr val="FFFFFF"/>
                  </a:outerShdw>
                </a:effectLst>
                <a:latin typeface="Times New Roman" pitchFamily="18" charset="0"/>
              </a:rPr>
              <a:t>1997жыл-</a:t>
            </a:r>
            <a:r>
              <a:rPr lang="en-US" sz="2800" b="1">
                <a:solidFill>
                  <a:srgbClr val="00FF00"/>
                </a:solidFill>
                <a:effectLst>
                  <a:outerShdw blurRad="38100" dist="38100" dir="2700000" algn="tl">
                    <a:srgbClr val="FFFFFF"/>
                  </a:outerShdw>
                </a:effectLst>
                <a:latin typeface="Times New Roman" pitchFamily="18" charset="0"/>
              </a:rPr>
              <a:t>“</a:t>
            </a:r>
            <a:r>
              <a:rPr lang="kk-KZ" sz="2800" b="1">
                <a:solidFill>
                  <a:srgbClr val="00FF00"/>
                </a:solidFill>
                <a:effectLst>
                  <a:outerShdw blurRad="38100" dist="38100" dir="2700000" algn="tl">
                    <a:srgbClr val="FFFFFF"/>
                  </a:outerShdw>
                </a:effectLst>
                <a:latin typeface="Times New Roman" pitchFamily="18" charset="0"/>
              </a:rPr>
              <a:t>Жалпыұлттық татулық және</a:t>
            </a:r>
            <a:r>
              <a:rPr lang="en-US" sz="2800" b="1">
                <a:solidFill>
                  <a:srgbClr val="00FF00"/>
                </a:solidFill>
                <a:effectLst>
                  <a:outerShdw blurRad="38100" dist="38100" dir="2700000" algn="tl">
                    <a:srgbClr val="FFFFFF"/>
                  </a:outerShdw>
                </a:effectLst>
                <a:latin typeface="Times New Roman" pitchFamily="18" charset="0"/>
              </a:rPr>
              <a:t> </a:t>
            </a:r>
            <a:r>
              <a:rPr lang="kk-KZ" sz="2800" b="1">
                <a:solidFill>
                  <a:srgbClr val="00FF00"/>
                </a:solidFill>
                <a:effectLst>
                  <a:outerShdw blurRad="38100" dist="38100" dir="2700000" algn="tl">
                    <a:srgbClr val="FFFFFF"/>
                  </a:outerShdw>
                </a:effectLst>
                <a:latin typeface="Times New Roman" pitchFamily="18" charset="0"/>
              </a:rPr>
              <a:t>саяси қуғын-сүргін құрбандарын еске алу</a:t>
            </a:r>
            <a:r>
              <a:rPr lang="en-US" sz="2800" b="1">
                <a:solidFill>
                  <a:srgbClr val="00FF00"/>
                </a:solidFill>
                <a:effectLst>
                  <a:outerShdw blurRad="38100" dist="38100" dir="2700000" algn="tl">
                    <a:srgbClr val="FFFFFF"/>
                  </a:outerShdw>
                </a:effectLst>
                <a:latin typeface="Times New Roman" pitchFamily="18" charset="0"/>
              </a:rPr>
              <a:t> </a:t>
            </a:r>
            <a:r>
              <a:rPr lang="kk-KZ" sz="2800" b="1">
                <a:solidFill>
                  <a:srgbClr val="00FF00"/>
                </a:solidFill>
                <a:effectLst>
                  <a:outerShdw blurRad="38100" dist="38100" dir="2700000" algn="tl">
                    <a:srgbClr val="FFFFFF"/>
                  </a:outerShdw>
                </a:effectLst>
                <a:latin typeface="Times New Roman" pitchFamily="18" charset="0"/>
              </a:rPr>
              <a:t>жылы</a:t>
            </a:r>
            <a:r>
              <a:rPr lang="en-US" sz="2800" b="1">
                <a:solidFill>
                  <a:srgbClr val="00FF00"/>
                </a:solidFill>
                <a:effectLst>
                  <a:outerShdw blurRad="38100" dist="38100" dir="2700000" algn="tl">
                    <a:srgbClr val="FFFFFF"/>
                  </a:outerShdw>
                </a:effectLst>
                <a:latin typeface="Times New Roman" pitchFamily="18" charset="0"/>
              </a:rPr>
              <a:t>”</a:t>
            </a:r>
            <a:endParaRPr lang="ru-RU" sz="2800" b="1">
              <a:solidFill>
                <a:srgbClr val="00FF00"/>
              </a:solidFill>
              <a:effectLst>
                <a:outerShdw blurRad="38100" dist="38100" dir="2700000" algn="tl">
                  <a:srgbClr val="FFFFFF"/>
                </a:outerShdw>
              </a:effectLst>
              <a:latin typeface="Times New Roman" pitchFamily="18" charset="0"/>
            </a:endParaRPr>
          </a:p>
        </p:txBody>
      </p:sp>
      <p:sp>
        <p:nvSpPr>
          <p:cNvPr id="11269" name="Rectangle 5"/>
          <p:cNvSpPr>
            <a:spLocks noChangeArrowheads="1"/>
          </p:cNvSpPr>
          <p:nvPr/>
        </p:nvSpPr>
        <p:spPr bwMode="auto">
          <a:xfrm>
            <a:off x="827088" y="3213100"/>
            <a:ext cx="7924800" cy="946150"/>
          </a:xfrm>
          <a:prstGeom prst="rect">
            <a:avLst/>
          </a:prstGeom>
          <a:noFill/>
          <a:ln w="9525">
            <a:noFill/>
            <a:miter lim="800000"/>
            <a:headEnd/>
            <a:tailEnd/>
          </a:ln>
          <a:effectLst/>
        </p:spPr>
        <p:txBody>
          <a:bodyPr>
            <a:spAutoFit/>
          </a:bodyPr>
          <a:lstStyle/>
          <a:p>
            <a:pPr algn="just">
              <a:defRPr/>
            </a:pPr>
            <a:r>
              <a:rPr lang="kk-KZ" sz="2800" b="1">
                <a:solidFill>
                  <a:srgbClr val="00FF00"/>
                </a:solidFill>
                <a:effectLst>
                  <a:outerShdw blurRad="38100" dist="38100" dir="2700000" algn="tl">
                    <a:srgbClr val="FFFFFF"/>
                  </a:outerShdw>
                </a:effectLst>
                <a:latin typeface="Times New Roman" pitchFamily="18" charset="0"/>
              </a:rPr>
              <a:t>1998жыл-</a:t>
            </a:r>
            <a:r>
              <a:rPr lang="en-US" sz="2800" b="1">
                <a:solidFill>
                  <a:srgbClr val="00FF00"/>
                </a:solidFill>
                <a:effectLst>
                  <a:outerShdw blurRad="38100" dist="38100" dir="2700000" algn="tl">
                    <a:srgbClr val="FFFFFF"/>
                  </a:outerShdw>
                </a:effectLst>
                <a:latin typeface="Times New Roman" pitchFamily="18" charset="0"/>
              </a:rPr>
              <a:t>”</a:t>
            </a:r>
            <a:r>
              <a:rPr lang="kk-KZ" sz="2800" b="1">
                <a:solidFill>
                  <a:srgbClr val="00FF00"/>
                </a:solidFill>
                <a:effectLst>
                  <a:outerShdw blurRad="38100" dist="38100" dir="2700000" algn="tl">
                    <a:srgbClr val="FFFFFF"/>
                  </a:outerShdw>
                </a:effectLst>
                <a:latin typeface="Times New Roman" pitchFamily="18" charset="0"/>
              </a:rPr>
              <a:t>Халықтар тұтастығы мен ұлттық тарих жылы</a:t>
            </a:r>
            <a:r>
              <a:rPr lang="en-US" sz="2800" b="1">
                <a:solidFill>
                  <a:srgbClr val="00FF00"/>
                </a:solidFill>
                <a:effectLst>
                  <a:outerShdw blurRad="38100" dist="38100" dir="2700000" algn="tl">
                    <a:srgbClr val="FFFFFF"/>
                  </a:outerShdw>
                </a:effectLst>
                <a:latin typeface="Times New Roman" pitchFamily="18" charset="0"/>
              </a:rPr>
              <a:t>”</a:t>
            </a:r>
            <a:endParaRPr lang="ru-RU" sz="2800" b="1">
              <a:solidFill>
                <a:srgbClr val="00FF00"/>
              </a:solidFill>
              <a:effectLst>
                <a:outerShdw blurRad="38100" dist="38100" dir="2700000" algn="tl">
                  <a:srgbClr val="FFFFFF"/>
                </a:outerShdw>
              </a:effectLst>
              <a:latin typeface="Times New Roman" pitchFamily="18" charset="0"/>
            </a:endParaRPr>
          </a:p>
        </p:txBody>
      </p:sp>
      <p:sp>
        <p:nvSpPr>
          <p:cNvPr id="11270" name="Rectangle 6"/>
          <p:cNvSpPr>
            <a:spLocks noChangeArrowheads="1"/>
          </p:cNvSpPr>
          <p:nvPr/>
        </p:nvSpPr>
        <p:spPr bwMode="auto">
          <a:xfrm>
            <a:off x="755650" y="4292600"/>
            <a:ext cx="7543800" cy="946150"/>
          </a:xfrm>
          <a:prstGeom prst="rect">
            <a:avLst/>
          </a:prstGeom>
          <a:noFill/>
          <a:ln w="9525">
            <a:noFill/>
            <a:miter lim="800000"/>
            <a:headEnd/>
            <a:tailEnd/>
          </a:ln>
          <a:effectLst/>
        </p:spPr>
        <p:txBody>
          <a:bodyPr>
            <a:spAutoFit/>
          </a:bodyPr>
          <a:lstStyle/>
          <a:p>
            <a:pPr algn="just">
              <a:defRPr/>
            </a:pPr>
            <a:r>
              <a:rPr lang="en-US" sz="2800" b="1">
                <a:solidFill>
                  <a:srgbClr val="00FF00"/>
                </a:solidFill>
                <a:effectLst>
                  <a:outerShdw blurRad="38100" dist="38100" dir="2700000" algn="tl">
                    <a:srgbClr val="FFFFFF"/>
                  </a:outerShdw>
                </a:effectLst>
                <a:latin typeface="Times New Roman" pitchFamily="18" charset="0"/>
              </a:rPr>
              <a:t>1999 </a:t>
            </a:r>
            <a:r>
              <a:rPr lang="kk-KZ" sz="2800" b="1">
                <a:solidFill>
                  <a:srgbClr val="00FF00"/>
                </a:solidFill>
                <a:effectLst>
                  <a:outerShdw blurRad="38100" dist="38100" dir="2700000" algn="tl">
                    <a:srgbClr val="FFFFFF"/>
                  </a:outerShdw>
                </a:effectLst>
                <a:latin typeface="Times New Roman" pitchFamily="18" charset="0"/>
              </a:rPr>
              <a:t>жыл-</a:t>
            </a:r>
            <a:r>
              <a:rPr lang="en-US" sz="2800" b="1">
                <a:solidFill>
                  <a:srgbClr val="00FF00"/>
                </a:solidFill>
                <a:effectLst>
                  <a:outerShdw blurRad="38100" dist="38100" dir="2700000" algn="tl">
                    <a:srgbClr val="FFFFFF"/>
                  </a:outerShdw>
                </a:effectLst>
                <a:latin typeface="Times New Roman" pitchFamily="18" charset="0"/>
              </a:rPr>
              <a:t>”</a:t>
            </a:r>
            <a:r>
              <a:rPr lang="kk-KZ" sz="2800" b="1">
                <a:solidFill>
                  <a:srgbClr val="00FF00"/>
                </a:solidFill>
                <a:effectLst>
                  <a:outerShdw blurRad="38100" dist="38100" dir="2700000" algn="tl">
                    <a:srgbClr val="FFFFFF"/>
                  </a:outerShdw>
                </a:effectLst>
                <a:latin typeface="Times New Roman" pitchFamily="18" charset="0"/>
              </a:rPr>
              <a:t>Ұрпақтар бірлігі мен</a:t>
            </a:r>
            <a:r>
              <a:rPr lang="en-US" sz="2800" b="1">
                <a:solidFill>
                  <a:srgbClr val="00FF00"/>
                </a:solidFill>
                <a:effectLst>
                  <a:outerShdw blurRad="38100" dist="38100" dir="2700000" algn="tl">
                    <a:srgbClr val="FFFFFF"/>
                  </a:outerShdw>
                </a:effectLst>
                <a:latin typeface="Times New Roman" pitchFamily="18" charset="0"/>
              </a:rPr>
              <a:t> </a:t>
            </a:r>
            <a:r>
              <a:rPr lang="kk-KZ" sz="2800" b="1">
                <a:solidFill>
                  <a:srgbClr val="00FF00"/>
                </a:solidFill>
                <a:effectLst>
                  <a:outerShdw blurRad="38100" dist="38100" dir="2700000" algn="tl">
                    <a:srgbClr val="FFFFFF"/>
                  </a:outerShdw>
                </a:effectLst>
                <a:latin typeface="Times New Roman" pitchFamily="18" charset="0"/>
              </a:rPr>
              <a:t>сабақтастығы жылы</a:t>
            </a:r>
            <a:r>
              <a:rPr lang="en-US" sz="2800" b="1">
                <a:solidFill>
                  <a:srgbClr val="00FF00"/>
                </a:solidFill>
                <a:effectLst>
                  <a:outerShdw blurRad="38100" dist="38100" dir="2700000" algn="tl">
                    <a:srgbClr val="FFFFFF"/>
                  </a:outerShdw>
                </a:effectLst>
                <a:latin typeface="Times New Roman" pitchFamily="18" charset="0"/>
              </a:rPr>
              <a:t>”</a:t>
            </a:r>
            <a:endParaRPr lang="ru-RU" sz="2800" b="1">
              <a:solidFill>
                <a:srgbClr val="00FF00"/>
              </a:solidFill>
              <a:effectLst>
                <a:outerShdw blurRad="38100" dist="38100" dir="2700000" algn="tl">
                  <a:srgbClr val="FFFFFF"/>
                </a:outerShdw>
              </a:effectLst>
              <a:latin typeface="Times New Roman" pitchFamily="18" charset="0"/>
            </a:endParaRPr>
          </a:p>
        </p:txBody>
      </p:sp>
    </p:spTree>
  </p:cSld>
  <p:clrMapOvr>
    <a:masterClrMapping/>
  </p:clrMapOvr>
  <p:transition advClick="0" advTm="10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768" decel="100000"/>
                                        <p:tgtEl>
                                          <p:spTgt spid="5122"/>
                                        </p:tgtEl>
                                      </p:cBhvr>
                                    </p:animEffect>
                                    <p:animScale>
                                      <p:cBhvr>
                                        <p:cTn id="8" dur="768" decel="100000"/>
                                        <p:tgtEl>
                                          <p:spTgt spid="5122"/>
                                        </p:tgtEl>
                                      </p:cBhvr>
                                      <p:from x="10000" y="10000"/>
                                      <p:to x="200000" y="450000"/>
                                    </p:animScale>
                                    <p:animScale>
                                      <p:cBhvr>
                                        <p:cTn id="9" dur="1230" accel="100000" fill="hold">
                                          <p:stCondLst>
                                            <p:cond delay="768"/>
                                          </p:stCondLst>
                                        </p:cTn>
                                        <p:tgtEl>
                                          <p:spTgt spid="5122"/>
                                        </p:tgtEl>
                                      </p:cBhvr>
                                      <p:from x="200000" y="450000"/>
                                      <p:to x="100000" y="100000"/>
                                    </p:animScale>
                                    <p:set>
                                      <p:cBhvr>
                                        <p:cTn id="10" dur="768" fill="hold"/>
                                        <p:tgtEl>
                                          <p:spTgt spid="5122"/>
                                        </p:tgtEl>
                                        <p:attrNameLst>
                                          <p:attrName>ppt_x</p:attrName>
                                        </p:attrNameLst>
                                      </p:cBhvr>
                                      <p:to>
                                        <p:strVal val="(0.5)"/>
                                      </p:to>
                                    </p:set>
                                    <p:anim from="(0.5)" to="(#ppt_x)" calcmode="lin" valueType="num">
                                      <p:cBhvr>
                                        <p:cTn id="11" dur="1230" accel="100000" fill="hold">
                                          <p:stCondLst>
                                            <p:cond delay="768"/>
                                          </p:stCondLst>
                                        </p:cTn>
                                        <p:tgtEl>
                                          <p:spTgt spid="5122"/>
                                        </p:tgtEl>
                                        <p:attrNameLst>
                                          <p:attrName>ppt_x</p:attrName>
                                        </p:attrNameLst>
                                      </p:cBhvr>
                                    </p:anim>
                                    <p:set>
                                      <p:cBhvr>
                                        <p:cTn id="12" dur="768" fill="hold"/>
                                        <p:tgtEl>
                                          <p:spTgt spid="5122"/>
                                        </p:tgtEl>
                                        <p:attrNameLst>
                                          <p:attrName>ppt_y</p:attrName>
                                        </p:attrNameLst>
                                      </p:cBhvr>
                                      <p:to>
                                        <p:strVal val="(#ppt_y+0.4)"/>
                                      </p:to>
                                    </p:set>
                                    <p:anim from="(#ppt_y+0.4)" to="(#ppt_y)" calcmode="lin" valueType="num">
                                      <p:cBhvr>
                                        <p:cTn id="13" dur="1230" accel="100000" fill="hold">
                                          <p:stCondLst>
                                            <p:cond delay="768"/>
                                          </p:stCondLst>
                                        </p:cTn>
                                        <p:tgtEl>
                                          <p:spTgt spid="5122"/>
                                        </p:tgtEl>
                                        <p:attrNameLst>
                                          <p:attrName>ppt_y</p:attrName>
                                        </p:attrNameLst>
                                      </p:cBhvr>
                                    </p:anim>
                                  </p:childTnLst>
                                </p:cTn>
                              </p:par>
                              <p:par>
                                <p:cTn id="14" presetID="1" presetClass="mediacall" presetSubtype="0" fill="hold" nodeType="withEffect">
                                  <p:stCondLst>
                                    <p:cond delay="500"/>
                                  </p:stCondLst>
                                  <p:childTnLst>
                                    <p:cmd type="call" cmd="playFrom(0.0)">
                                      <p:cBhvr>
                                        <p:cTn id="15" dur="1" fill="hold"/>
                                        <p:tgtEl>
                                          <p:spTgt spid="51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2" showWhenStopped="0">
                <p:cTn id="16" fill="hold" display="0">
                  <p:stCondLst>
                    <p:cond delay="indefinite"/>
                  </p:stCondLst>
                  <p:endCondLst>
                    <p:cond evt="onPrev" delay="0">
                      <p:tgtEl>
                        <p:sldTgt/>
                      </p:tgtEl>
                    </p:cond>
                    <p:cond evt="onStopAudio" delay="0">
                      <p:tgtEl>
                        <p:sldTgt/>
                      </p:tgtEl>
                    </p:cond>
                  </p:endCondLst>
                </p:cTn>
                <p:tgtEl>
                  <p:spTgt spid="5130"/>
                </p:tgtEl>
              </p:cMediaNode>
            </p:audio>
          </p:childTnLst>
        </p:cTn>
      </p:par>
    </p:tnLst>
    <p:bldLst>
      <p:bldP spid="5122"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7"/>
          <p:cNvSpPr>
            <a:spLocks noGrp="1" noChangeArrowheads="1"/>
          </p:cNvSpPr>
          <p:nvPr>
            <p:ph type="title" idx="4294967295"/>
          </p:nvPr>
        </p:nvSpPr>
        <p:spPr/>
        <p:txBody>
          <a:bodyPr/>
          <a:lstStyle/>
          <a:p>
            <a:pPr algn="ctr" eaLnBrk="1" hangingPunct="1">
              <a:defRPr/>
            </a:pPr>
            <a:r>
              <a:rPr lang="kk-KZ" dirty="0" smtClean="0">
                <a:effectLst>
                  <a:outerShdw blurRad="38100" dist="38100" dir="2700000" algn="tl">
                    <a:srgbClr val="AF273E"/>
                  </a:outerShdw>
                </a:effectLst>
              </a:rPr>
              <a:t>       </a:t>
            </a:r>
            <a:r>
              <a:rPr lang="kk-KZ" dirty="0" smtClean="0">
                <a:effectLst>
                  <a:outerShdw blurRad="38100" dist="38100" dir="2700000" algn="tl">
                    <a:srgbClr val="AF273E"/>
                  </a:outerShdw>
                </a:effectLst>
                <a:latin typeface="Times New Roman" pitchFamily="18" charset="0"/>
                <a:cs typeface="Times New Roman" pitchFamily="18" charset="0"/>
              </a:rPr>
              <a:t>Абай Құнанбаев</a:t>
            </a:r>
            <a:endParaRPr lang="ru-RU" dirty="0" smtClean="0">
              <a:effectLst>
                <a:outerShdw blurRad="38100" dist="38100" dir="2700000" algn="tl">
                  <a:srgbClr val="AF273E"/>
                </a:outerShdw>
              </a:effectLst>
              <a:latin typeface="Times New Roman" pitchFamily="18" charset="0"/>
              <a:cs typeface="Times New Roman" pitchFamily="18" charset="0"/>
            </a:endParaRPr>
          </a:p>
        </p:txBody>
      </p:sp>
      <p:pic>
        <p:nvPicPr>
          <p:cNvPr id="70659" name="Picture 10" descr="image002"/>
          <p:cNvPicPr>
            <a:picLocks noChangeAspect="1" noChangeArrowheads="1"/>
          </p:cNvPicPr>
          <p:nvPr>
            <p:ph sz="half" idx="4294967295"/>
          </p:nvPr>
        </p:nvPicPr>
        <p:blipFill>
          <a:blip r:embed="rId2" cstate="print"/>
          <a:srcRect/>
          <a:stretch>
            <a:fillRect/>
          </a:stretch>
        </p:blipFill>
        <p:spPr>
          <a:xfrm>
            <a:off x="285750" y="1643063"/>
            <a:ext cx="3581400" cy="4495800"/>
          </a:xfrm>
          <a:noFill/>
        </p:spPr>
      </p:pic>
      <p:sp>
        <p:nvSpPr>
          <p:cNvPr id="35848" name="Rectangle 8"/>
          <p:cNvSpPr>
            <a:spLocks noGrp="1" noChangeArrowheads="1"/>
          </p:cNvSpPr>
          <p:nvPr>
            <p:ph type="body" sz="half" idx="4294967295"/>
          </p:nvPr>
        </p:nvSpPr>
        <p:spPr>
          <a:xfrm>
            <a:off x="4643438" y="1785938"/>
            <a:ext cx="3814762" cy="4310062"/>
          </a:xfrm>
        </p:spPr>
        <p:txBody>
          <a:bodyPr/>
          <a:lstStyle/>
          <a:p>
            <a:pPr eaLnBrk="1" hangingPunct="1">
              <a:buFontTx/>
              <a:buNone/>
              <a:defRPr/>
            </a:pPr>
            <a:r>
              <a:rPr lang="kk-KZ" sz="2800" b="1" dirty="0" smtClean="0">
                <a:solidFill>
                  <a:srgbClr val="00FF00"/>
                </a:solidFill>
                <a:effectLst>
                  <a:outerShdw blurRad="38100" dist="38100" dir="2700000" algn="tl">
                    <a:srgbClr val="FFFFFF"/>
                  </a:outerShdw>
                </a:effectLst>
                <a:latin typeface="Times New Roman" pitchFamily="18" charset="0"/>
              </a:rPr>
              <a:t>1995 жылы </a:t>
            </a:r>
          </a:p>
          <a:p>
            <a:pPr eaLnBrk="1" hangingPunct="1">
              <a:buFontTx/>
              <a:buNone/>
              <a:defRPr/>
            </a:pPr>
            <a:r>
              <a:rPr lang="kk-KZ" sz="2800" b="1" dirty="0" smtClean="0">
                <a:solidFill>
                  <a:srgbClr val="00FF00"/>
                </a:solidFill>
                <a:effectLst>
                  <a:outerShdw blurRad="38100" dist="38100" dir="2700000" algn="tl">
                    <a:srgbClr val="FFFFFF"/>
                  </a:outerShdw>
                </a:effectLst>
                <a:latin typeface="Times New Roman" pitchFamily="18" charset="0"/>
              </a:rPr>
              <a:t>қазақтың</a:t>
            </a:r>
            <a:endParaRPr lang="en-US" sz="2800" b="1" dirty="0" smtClean="0">
              <a:solidFill>
                <a:srgbClr val="00FF00"/>
              </a:solidFill>
              <a:effectLst>
                <a:outerShdw blurRad="38100" dist="38100" dir="2700000" algn="tl">
                  <a:srgbClr val="FFFFFF"/>
                </a:outerShdw>
              </a:effectLst>
              <a:latin typeface="Times New Roman" pitchFamily="18" charset="0"/>
            </a:endParaRPr>
          </a:p>
          <a:p>
            <a:pPr eaLnBrk="1" hangingPunct="1">
              <a:buFontTx/>
              <a:buNone/>
              <a:defRPr/>
            </a:pPr>
            <a:r>
              <a:rPr lang="kk-KZ" sz="2800" b="1" dirty="0" smtClean="0">
                <a:solidFill>
                  <a:srgbClr val="00FF00"/>
                </a:solidFill>
                <a:effectLst>
                  <a:outerShdw blurRad="38100" dist="38100" dir="2700000" algn="tl">
                    <a:srgbClr val="FFFFFF"/>
                  </a:outerShdw>
                </a:effectLst>
                <a:latin typeface="Times New Roman" pitchFamily="18" charset="0"/>
              </a:rPr>
              <a:t>ұлы ақыны,</a:t>
            </a:r>
            <a:endParaRPr lang="en-US" sz="2800" b="1" dirty="0" smtClean="0">
              <a:solidFill>
                <a:srgbClr val="00FF00"/>
              </a:solidFill>
              <a:effectLst>
                <a:outerShdw blurRad="38100" dist="38100" dir="2700000" algn="tl">
                  <a:srgbClr val="FFFFFF"/>
                </a:outerShdw>
              </a:effectLst>
              <a:latin typeface="Times New Roman" pitchFamily="18" charset="0"/>
            </a:endParaRPr>
          </a:p>
          <a:p>
            <a:pPr eaLnBrk="1" hangingPunct="1">
              <a:buFontTx/>
              <a:buNone/>
              <a:defRPr/>
            </a:pPr>
            <a:r>
              <a:rPr lang="kk-KZ" sz="2800" b="1" dirty="0" smtClean="0">
                <a:solidFill>
                  <a:srgbClr val="00FF00"/>
                </a:solidFill>
                <a:effectLst>
                  <a:outerShdw blurRad="38100" dist="38100" dir="2700000" algn="tl">
                    <a:srgbClr val="FFFFFF"/>
                  </a:outerShdw>
                </a:effectLst>
                <a:latin typeface="Times New Roman" pitchFamily="18" charset="0"/>
              </a:rPr>
              <a:t>ойшыл,</a:t>
            </a:r>
            <a:endParaRPr lang="en-US" sz="2800" b="1" dirty="0" smtClean="0">
              <a:solidFill>
                <a:srgbClr val="00FF00"/>
              </a:solidFill>
              <a:effectLst>
                <a:outerShdw blurRad="38100" dist="38100" dir="2700000" algn="tl">
                  <a:srgbClr val="FFFFFF"/>
                </a:outerShdw>
              </a:effectLst>
              <a:latin typeface="Times New Roman" pitchFamily="18" charset="0"/>
            </a:endParaRPr>
          </a:p>
          <a:p>
            <a:pPr eaLnBrk="1" hangingPunct="1">
              <a:buFontTx/>
              <a:buNone/>
              <a:defRPr/>
            </a:pPr>
            <a:r>
              <a:rPr lang="kk-KZ" sz="2800" b="1" dirty="0" smtClean="0">
                <a:solidFill>
                  <a:srgbClr val="00FF00"/>
                </a:solidFill>
                <a:effectLst>
                  <a:outerShdw blurRad="38100" dist="38100" dir="2700000" algn="tl">
                    <a:srgbClr val="FFFFFF"/>
                  </a:outerShdw>
                </a:effectLst>
                <a:latin typeface="Times New Roman" pitchFamily="18" charset="0"/>
              </a:rPr>
              <a:t>гуманист</a:t>
            </a:r>
            <a:endParaRPr lang="en-US" sz="2800" b="1" dirty="0" smtClean="0">
              <a:solidFill>
                <a:srgbClr val="00FF00"/>
              </a:solidFill>
              <a:effectLst>
                <a:outerShdw blurRad="38100" dist="38100" dir="2700000" algn="tl">
                  <a:srgbClr val="FFFFFF"/>
                </a:outerShdw>
              </a:effectLst>
              <a:latin typeface="Times New Roman" pitchFamily="18" charset="0"/>
            </a:endParaRPr>
          </a:p>
          <a:p>
            <a:pPr eaLnBrk="1" hangingPunct="1">
              <a:buFontTx/>
              <a:buNone/>
              <a:defRPr/>
            </a:pPr>
            <a:r>
              <a:rPr lang="kk-KZ" sz="2800" b="1" dirty="0" smtClean="0">
                <a:solidFill>
                  <a:srgbClr val="00FF00"/>
                </a:solidFill>
                <a:effectLst>
                  <a:outerShdw blurRad="38100" dist="38100" dir="2700000" algn="tl">
                    <a:srgbClr val="FFFFFF"/>
                  </a:outerShdw>
                </a:effectLst>
                <a:latin typeface="Times New Roman" pitchFamily="18" charset="0"/>
              </a:rPr>
              <a:t>Абайдың 150</a:t>
            </a:r>
            <a:endParaRPr lang="en-US" sz="2800" b="1" dirty="0" smtClean="0">
              <a:solidFill>
                <a:srgbClr val="00FF00"/>
              </a:solidFill>
              <a:effectLst>
                <a:outerShdw blurRad="38100" dist="38100" dir="2700000" algn="tl">
                  <a:srgbClr val="FFFFFF"/>
                </a:outerShdw>
              </a:effectLst>
              <a:latin typeface="Times New Roman" pitchFamily="18" charset="0"/>
            </a:endParaRPr>
          </a:p>
          <a:p>
            <a:pPr eaLnBrk="1" hangingPunct="1">
              <a:buFontTx/>
              <a:buNone/>
              <a:defRPr/>
            </a:pPr>
            <a:r>
              <a:rPr lang="kk-KZ" sz="2800" b="1" dirty="0" smtClean="0">
                <a:solidFill>
                  <a:srgbClr val="00FF00"/>
                </a:solidFill>
                <a:effectLst>
                  <a:outerShdw blurRad="38100" dist="38100" dir="2700000" algn="tl">
                    <a:srgbClr val="FFFFFF"/>
                  </a:outerShdw>
                </a:effectLst>
                <a:latin typeface="Times New Roman" pitchFamily="18" charset="0"/>
              </a:rPr>
              <a:t>жылдық</a:t>
            </a:r>
            <a:endParaRPr lang="en-US" sz="2800" b="1" dirty="0" smtClean="0">
              <a:solidFill>
                <a:srgbClr val="00FF00"/>
              </a:solidFill>
              <a:effectLst>
                <a:outerShdw blurRad="38100" dist="38100" dir="2700000" algn="tl">
                  <a:srgbClr val="FFFFFF"/>
                </a:outerShdw>
              </a:effectLst>
              <a:latin typeface="Times New Roman" pitchFamily="18" charset="0"/>
            </a:endParaRPr>
          </a:p>
          <a:p>
            <a:pPr eaLnBrk="1" hangingPunct="1">
              <a:buFontTx/>
              <a:buNone/>
              <a:defRPr/>
            </a:pPr>
            <a:r>
              <a:rPr lang="kk-KZ" sz="2800" b="1" dirty="0" smtClean="0">
                <a:solidFill>
                  <a:srgbClr val="00FF00"/>
                </a:solidFill>
                <a:effectLst>
                  <a:outerShdw blurRad="38100" dist="38100" dir="2700000" algn="tl">
                    <a:srgbClr val="FFFFFF"/>
                  </a:outerShdw>
                </a:effectLst>
                <a:latin typeface="Times New Roman" pitchFamily="18" charset="0"/>
              </a:rPr>
              <a:t>мерейтойы</a:t>
            </a:r>
          </a:p>
          <a:p>
            <a:pPr eaLnBrk="1" hangingPunct="1">
              <a:buFontTx/>
              <a:buNone/>
              <a:defRPr/>
            </a:pPr>
            <a:r>
              <a:rPr lang="kk-KZ" sz="2800" b="1" dirty="0" smtClean="0">
                <a:solidFill>
                  <a:srgbClr val="00FF00"/>
                </a:solidFill>
                <a:effectLst>
                  <a:outerShdw blurRad="38100" dist="38100" dir="2700000" algn="tl">
                    <a:srgbClr val="FFFFFF"/>
                  </a:outerShdw>
                </a:effectLst>
                <a:latin typeface="Times New Roman" pitchFamily="18" charset="0"/>
              </a:rPr>
              <a:t>аталып өтті.</a:t>
            </a:r>
            <a:endParaRPr lang="ru-RU" sz="2800" b="1" dirty="0" smtClean="0">
              <a:solidFill>
                <a:srgbClr val="00FF00"/>
              </a:solidFill>
              <a:effectLst>
                <a:outerShdw blurRad="38100" dist="38100" dir="2700000" algn="tl">
                  <a:srgbClr val="FFFFFF"/>
                </a:outerShdw>
              </a:effectLst>
              <a:latin typeface="Times New Roman" pitchFamily="18" charset="0"/>
            </a:endParaRPr>
          </a:p>
        </p:txBody>
      </p:sp>
    </p:spTree>
  </p:cSld>
  <p:clrMapOvr>
    <a:masterClrMapping/>
  </p:clrMapOvr>
  <p:transition advClick="0" advTm="10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5848">
                                            <p:txEl>
                                              <p:pRg st="0" end="0"/>
                                            </p:txEl>
                                          </p:spTgt>
                                        </p:tgtEl>
                                        <p:attrNameLst>
                                          <p:attrName>style.visibility</p:attrName>
                                        </p:attrNameLst>
                                      </p:cBhvr>
                                      <p:to>
                                        <p:strVal val="visible"/>
                                      </p:to>
                                    </p:set>
                                    <p:animEffect transition="in" filter="fade">
                                      <p:cBhvr>
                                        <p:cTn id="7" dur="1000"/>
                                        <p:tgtEl>
                                          <p:spTgt spid="35848">
                                            <p:txEl>
                                              <p:pRg st="0" end="0"/>
                                            </p:txEl>
                                          </p:spTgt>
                                        </p:tgtEl>
                                      </p:cBhvr>
                                    </p:animEffect>
                                    <p:anim calcmode="lin" valueType="num">
                                      <p:cBhvr>
                                        <p:cTn id="8" dur="1000" fill="hold"/>
                                        <p:tgtEl>
                                          <p:spTgt spid="3584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35848">
                                            <p:txEl>
                                              <p:pRg st="1" end="1"/>
                                            </p:txEl>
                                          </p:spTgt>
                                        </p:tgtEl>
                                        <p:attrNameLst>
                                          <p:attrName>style.visibility</p:attrName>
                                        </p:attrNameLst>
                                      </p:cBhvr>
                                      <p:to>
                                        <p:strVal val="visible"/>
                                      </p:to>
                                    </p:set>
                                    <p:animEffect transition="in" filter="fade">
                                      <p:cBhvr>
                                        <p:cTn id="14" dur="1000"/>
                                        <p:tgtEl>
                                          <p:spTgt spid="35848">
                                            <p:txEl>
                                              <p:pRg st="1" end="1"/>
                                            </p:txEl>
                                          </p:spTgt>
                                        </p:tgtEl>
                                      </p:cBhvr>
                                    </p:animEffect>
                                    <p:anim calcmode="lin" valueType="num">
                                      <p:cBhvr>
                                        <p:cTn id="15" dur="1000" fill="hold"/>
                                        <p:tgtEl>
                                          <p:spTgt spid="3584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584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iterate type="lt">
                                    <p:tmPct val="10000"/>
                                  </p:iterate>
                                  <p:childTnLst>
                                    <p:set>
                                      <p:cBhvr>
                                        <p:cTn id="20" dur="1" fill="hold">
                                          <p:stCondLst>
                                            <p:cond delay="0"/>
                                          </p:stCondLst>
                                        </p:cTn>
                                        <p:tgtEl>
                                          <p:spTgt spid="35848">
                                            <p:txEl>
                                              <p:pRg st="2" end="2"/>
                                            </p:txEl>
                                          </p:spTgt>
                                        </p:tgtEl>
                                        <p:attrNameLst>
                                          <p:attrName>style.visibility</p:attrName>
                                        </p:attrNameLst>
                                      </p:cBhvr>
                                      <p:to>
                                        <p:strVal val="visible"/>
                                      </p:to>
                                    </p:set>
                                    <p:animEffect transition="in" filter="fade">
                                      <p:cBhvr>
                                        <p:cTn id="21" dur="1000"/>
                                        <p:tgtEl>
                                          <p:spTgt spid="35848">
                                            <p:txEl>
                                              <p:pRg st="2" end="2"/>
                                            </p:txEl>
                                          </p:spTgt>
                                        </p:tgtEl>
                                      </p:cBhvr>
                                    </p:animEffect>
                                    <p:anim calcmode="lin" valueType="num">
                                      <p:cBhvr>
                                        <p:cTn id="22" dur="1000" fill="hold"/>
                                        <p:tgtEl>
                                          <p:spTgt spid="3584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584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iterate type="lt">
                                    <p:tmPct val="10000"/>
                                  </p:iterate>
                                  <p:childTnLst>
                                    <p:set>
                                      <p:cBhvr>
                                        <p:cTn id="27" dur="1" fill="hold">
                                          <p:stCondLst>
                                            <p:cond delay="0"/>
                                          </p:stCondLst>
                                        </p:cTn>
                                        <p:tgtEl>
                                          <p:spTgt spid="35848">
                                            <p:txEl>
                                              <p:pRg st="3" end="3"/>
                                            </p:txEl>
                                          </p:spTgt>
                                        </p:tgtEl>
                                        <p:attrNameLst>
                                          <p:attrName>style.visibility</p:attrName>
                                        </p:attrNameLst>
                                      </p:cBhvr>
                                      <p:to>
                                        <p:strVal val="visible"/>
                                      </p:to>
                                    </p:set>
                                    <p:animEffect transition="in" filter="fade">
                                      <p:cBhvr>
                                        <p:cTn id="28" dur="1000"/>
                                        <p:tgtEl>
                                          <p:spTgt spid="35848">
                                            <p:txEl>
                                              <p:pRg st="3" end="3"/>
                                            </p:txEl>
                                          </p:spTgt>
                                        </p:tgtEl>
                                      </p:cBhvr>
                                    </p:animEffect>
                                    <p:anim calcmode="lin" valueType="num">
                                      <p:cBhvr>
                                        <p:cTn id="29" dur="1000" fill="hold"/>
                                        <p:tgtEl>
                                          <p:spTgt spid="3584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584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iterate type="lt">
                                    <p:tmPct val="10000"/>
                                  </p:iterate>
                                  <p:childTnLst>
                                    <p:set>
                                      <p:cBhvr>
                                        <p:cTn id="34" dur="1" fill="hold">
                                          <p:stCondLst>
                                            <p:cond delay="0"/>
                                          </p:stCondLst>
                                        </p:cTn>
                                        <p:tgtEl>
                                          <p:spTgt spid="35848">
                                            <p:txEl>
                                              <p:pRg st="4" end="4"/>
                                            </p:txEl>
                                          </p:spTgt>
                                        </p:tgtEl>
                                        <p:attrNameLst>
                                          <p:attrName>style.visibility</p:attrName>
                                        </p:attrNameLst>
                                      </p:cBhvr>
                                      <p:to>
                                        <p:strVal val="visible"/>
                                      </p:to>
                                    </p:set>
                                    <p:animEffect transition="in" filter="fade">
                                      <p:cBhvr>
                                        <p:cTn id="35" dur="1000"/>
                                        <p:tgtEl>
                                          <p:spTgt spid="35848">
                                            <p:txEl>
                                              <p:pRg st="4" end="4"/>
                                            </p:txEl>
                                          </p:spTgt>
                                        </p:tgtEl>
                                      </p:cBhvr>
                                    </p:animEffect>
                                    <p:anim calcmode="lin" valueType="num">
                                      <p:cBhvr>
                                        <p:cTn id="36" dur="1000" fill="hold"/>
                                        <p:tgtEl>
                                          <p:spTgt spid="3584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584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iterate type="lt">
                                    <p:tmPct val="10000"/>
                                  </p:iterate>
                                  <p:childTnLst>
                                    <p:set>
                                      <p:cBhvr>
                                        <p:cTn id="41" dur="1" fill="hold">
                                          <p:stCondLst>
                                            <p:cond delay="0"/>
                                          </p:stCondLst>
                                        </p:cTn>
                                        <p:tgtEl>
                                          <p:spTgt spid="35848">
                                            <p:txEl>
                                              <p:pRg st="5" end="5"/>
                                            </p:txEl>
                                          </p:spTgt>
                                        </p:tgtEl>
                                        <p:attrNameLst>
                                          <p:attrName>style.visibility</p:attrName>
                                        </p:attrNameLst>
                                      </p:cBhvr>
                                      <p:to>
                                        <p:strVal val="visible"/>
                                      </p:to>
                                    </p:set>
                                    <p:animEffect transition="in" filter="fade">
                                      <p:cBhvr>
                                        <p:cTn id="42" dur="1000"/>
                                        <p:tgtEl>
                                          <p:spTgt spid="35848">
                                            <p:txEl>
                                              <p:pRg st="5" end="5"/>
                                            </p:txEl>
                                          </p:spTgt>
                                        </p:tgtEl>
                                      </p:cBhvr>
                                    </p:animEffect>
                                    <p:anim calcmode="lin" valueType="num">
                                      <p:cBhvr>
                                        <p:cTn id="43" dur="1000" fill="hold"/>
                                        <p:tgtEl>
                                          <p:spTgt spid="3584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584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iterate type="lt">
                                    <p:tmPct val="10000"/>
                                  </p:iterate>
                                  <p:childTnLst>
                                    <p:set>
                                      <p:cBhvr>
                                        <p:cTn id="48" dur="1" fill="hold">
                                          <p:stCondLst>
                                            <p:cond delay="0"/>
                                          </p:stCondLst>
                                        </p:cTn>
                                        <p:tgtEl>
                                          <p:spTgt spid="35848">
                                            <p:txEl>
                                              <p:pRg st="6" end="6"/>
                                            </p:txEl>
                                          </p:spTgt>
                                        </p:tgtEl>
                                        <p:attrNameLst>
                                          <p:attrName>style.visibility</p:attrName>
                                        </p:attrNameLst>
                                      </p:cBhvr>
                                      <p:to>
                                        <p:strVal val="visible"/>
                                      </p:to>
                                    </p:set>
                                    <p:animEffect transition="in" filter="fade">
                                      <p:cBhvr>
                                        <p:cTn id="49" dur="1000"/>
                                        <p:tgtEl>
                                          <p:spTgt spid="35848">
                                            <p:txEl>
                                              <p:pRg st="6" end="6"/>
                                            </p:txEl>
                                          </p:spTgt>
                                        </p:tgtEl>
                                      </p:cBhvr>
                                    </p:animEffect>
                                    <p:anim calcmode="lin" valueType="num">
                                      <p:cBhvr>
                                        <p:cTn id="50" dur="1000" fill="hold"/>
                                        <p:tgtEl>
                                          <p:spTgt spid="3584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584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iterate type="lt">
                                    <p:tmPct val="10000"/>
                                  </p:iterate>
                                  <p:childTnLst>
                                    <p:set>
                                      <p:cBhvr>
                                        <p:cTn id="55" dur="1" fill="hold">
                                          <p:stCondLst>
                                            <p:cond delay="0"/>
                                          </p:stCondLst>
                                        </p:cTn>
                                        <p:tgtEl>
                                          <p:spTgt spid="35848">
                                            <p:txEl>
                                              <p:pRg st="7" end="7"/>
                                            </p:txEl>
                                          </p:spTgt>
                                        </p:tgtEl>
                                        <p:attrNameLst>
                                          <p:attrName>style.visibility</p:attrName>
                                        </p:attrNameLst>
                                      </p:cBhvr>
                                      <p:to>
                                        <p:strVal val="visible"/>
                                      </p:to>
                                    </p:set>
                                    <p:animEffect transition="in" filter="fade">
                                      <p:cBhvr>
                                        <p:cTn id="56" dur="1000"/>
                                        <p:tgtEl>
                                          <p:spTgt spid="35848">
                                            <p:txEl>
                                              <p:pRg st="7" end="7"/>
                                            </p:txEl>
                                          </p:spTgt>
                                        </p:tgtEl>
                                      </p:cBhvr>
                                    </p:animEffect>
                                    <p:anim calcmode="lin" valueType="num">
                                      <p:cBhvr>
                                        <p:cTn id="57" dur="1000" fill="hold"/>
                                        <p:tgtEl>
                                          <p:spTgt spid="35848">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584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iterate type="lt">
                                    <p:tmPct val="10000"/>
                                  </p:iterate>
                                  <p:childTnLst>
                                    <p:set>
                                      <p:cBhvr>
                                        <p:cTn id="62" dur="1" fill="hold">
                                          <p:stCondLst>
                                            <p:cond delay="0"/>
                                          </p:stCondLst>
                                        </p:cTn>
                                        <p:tgtEl>
                                          <p:spTgt spid="35848">
                                            <p:txEl>
                                              <p:pRg st="8" end="8"/>
                                            </p:txEl>
                                          </p:spTgt>
                                        </p:tgtEl>
                                        <p:attrNameLst>
                                          <p:attrName>style.visibility</p:attrName>
                                        </p:attrNameLst>
                                      </p:cBhvr>
                                      <p:to>
                                        <p:strVal val="visible"/>
                                      </p:to>
                                    </p:set>
                                    <p:animEffect transition="in" filter="fade">
                                      <p:cBhvr>
                                        <p:cTn id="63" dur="1000"/>
                                        <p:tgtEl>
                                          <p:spTgt spid="35848">
                                            <p:txEl>
                                              <p:pRg st="8" end="8"/>
                                            </p:txEl>
                                          </p:spTgt>
                                        </p:tgtEl>
                                      </p:cBhvr>
                                    </p:animEffect>
                                    <p:anim calcmode="lin" valueType="num">
                                      <p:cBhvr>
                                        <p:cTn id="64" dur="1000" fill="hold"/>
                                        <p:tgtEl>
                                          <p:spTgt spid="35848">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584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7" name="Rectangle 7"/>
          <p:cNvSpPr>
            <a:spLocks noGrp="1" noChangeArrowheads="1"/>
          </p:cNvSpPr>
          <p:nvPr>
            <p:ph type="title" idx="4294967295"/>
          </p:nvPr>
        </p:nvSpPr>
        <p:spPr/>
        <p:txBody>
          <a:bodyPr anchorCtr="1"/>
          <a:lstStyle/>
          <a:p>
            <a:pPr eaLnBrk="1" hangingPunct="1">
              <a:defRPr/>
            </a:pPr>
            <a:r>
              <a:rPr lang="kk-KZ" smtClean="0">
                <a:effectLst>
                  <a:outerShdw blurRad="38100" dist="38100" dir="2700000" algn="tl">
                    <a:srgbClr val="AF273E"/>
                  </a:outerShdw>
                </a:effectLst>
              </a:rPr>
              <a:t>       Жамбыл Жабаев</a:t>
            </a:r>
            <a:endParaRPr lang="ru-RU" smtClean="0">
              <a:effectLst>
                <a:outerShdw blurRad="38100" dist="38100" dir="2700000" algn="tl">
                  <a:srgbClr val="AF273E"/>
                </a:outerShdw>
              </a:effectLst>
            </a:endParaRPr>
          </a:p>
        </p:txBody>
      </p:sp>
      <p:sp>
        <p:nvSpPr>
          <p:cNvPr id="20488" name="Rectangle 8"/>
          <p:cNvSpPr>
            <a:spLocks noGrp="1" noChangeArrowheads="1"/>
          </p:cNvSpPr>
          <p:nvPr>
            <p:ph type="body" sz="half" idx="4294967295"/>
          </p:nvPr>
        </p:nvSpPr>
        <p:spPr>
          <a:xfrm>
            <a:off x="685800" y="1981200"/>
            <a:ext cx="3814763" cy="4114800"/>
          </a:xfrm>
        </p:spPr>
        <p:txBody>
          <a:bodyPr/>
          <a:lstStyle/>
          <a:p>
            <a:pPr eaLnBrk="1" hangingPunct="1">
              <a:buFontTx/>
              <a:buNone/>
              <a:defRPr/>
            </a:pPr>
            <a:r>
              <a:rPr lang="kk-KZ" b="1" smtClean="0">
                <a:solidFill>
                  <a:srgbClr val="00FF00"/>
                </a:solidFill>
                <a:effectLst>
                  <a:outerShdw blurRad="38100" dist="38100" dir="2700000" algn="tl">
                    <a:srgbClr val="FFFFFF"/>
                  </a:outerShdw>
                </a:effectLst>
                <a:latin typeface="Times New Roman" pitchFamily="18" charset="0"/>
              </a:rPr>
              <a:t>1996 жылы жыр</a:t>
            </a:r>
          </a:p>
          <a:p>
            <a:pPr eaLnBrk="1" hangingPunct="1">
              <a:buFontTx/>
              <a:buNone/>
              <a:defRPr/>
            </a:pPr>
            <a:r>
              <a:rPr lang="kk-KZ" b="1" smtClean="0">
                <a:solidFill>
                  <a:srgbClr val="00FF00"/>
                </a:solidFill>
                <a:effectLst>
                  <a:outerShdw blurRad="38100" dist="38100" dir="2700000" algn="tl">
                    <a:srgbClr val="FFFFFF"/>
                  </a:outerShdw>
                </a:effectLst>
                <a:latin typeface="Times New Roman" pitchFamily="18" charset="0"/>
              </a:rPr>
              <a:t>алыбы Жамбылдың</a:t>
            </a:r>
            <a:r>
              <a:rPr lang="en-US" b="1" smtClean="0">
                <a:solidFill>
                  <a:srgbClr val="00FF00"/>
                </a:solidFill>
                <a:effectLst>
                  <a:outerShdw blurRad="38100" dist="38100" dir="2700000" algn="tl">
                    <a:srgbClr val="FFFFFF"/>
                  </a:outerShdw>
                </a:effectLst>
                <a:latin typeface="Times New Roman" pitchFamily="18" charset="0"/>
              </a:rPr>
              <a:t> </a:t>
            </a:r>
            <a:endParaRPr lang="kk-KZ" b="1" smtClean="0">
              <a:solidFill>
                <a:srgbClr val="00FF00"/>
              </a:solidFill>
              <a:effectLst>
                <a:outerShdw blurRad="38100" dist="38100" dir="2700000" algn="tl">
                  <a:srgbClr val="FFFFFF"/>
                </a:outerShdw>
              </a:effectLst>
              <a:latin typeface="Times New Roman" pitchFamily="18" charset="0"/>
            </a:endParaRPr>
          </a:p>
          <a:p>
            <a:pPr eaLnBrk="1" hangingPunct="1">
              <a:buFontTx/>
              <a:buNone/>
              <a:defRPr/>
            </a:pPr>
            <a:r>
              <a:rPr lang="kk-KZ" b="1" smtClean="0">
                <a:solidFill>
                  <a:srgbClr val="00FF00"/>
                </a:solidFill>
                <a:effectLst>
                  <a:outerShdw blurRad="38100" dist="38100" dir="2700000" algn="tl">
                    <a:srgbClr val="FFFFFF"/>
                  </a:outerShdw>
                </a:effectLst>
                <a:latin typeface="Times New Roman" pitchFamily="18" charset="0"/>
              </a:rPr>
              <a:t>жылы жарияланды.</a:t>
            </a:r>
          </a:p>
          <a:p>
            <a:pPr eaLnBrk="1" hangingPunct="1">
              <a:buFontTx/>
              <a:buNone/>
              <a:defRPr/>
            </a:pPr>
            <a:r>
              <a:rPr lang="en-US" b="1" smtClean="0">
                <a:solidFill>
                  <a:srgbClr val="00FF00"/>
                </a:solidFill>
                <a:effectLst>
                  <a:outerShdw blurRad="38100" dist="38100" dir="2700000" algn="tl">
                    <a:srgbClr val="FFFFFF"/>
                  </a:outerShdw>
                </a:effectLst>
                <a:latin typeface="Times New Roman" pitchFamily="18" charset="0"/>
              </a:rPr>
              <a:t>150 </a:t>
            </a:r>
            <a:r>
              <a:rPr lang="kk-KZ" b="1" smtClean="0">
                <a:solidFill>
                  <a:srgbClr val="00FF00"/>
                </a:solidFill>
                <a:effectLst>
                  <a:outerShdw blurRad="38100" dist="38100" dir="2700000" algn="tl">
                    <a:srgbClr val="FFFFFF"/>
                  </a:outerShdw>
                </a:effectLst>
                <a:latin typeface="Times New Roman" pitchFamily="18" charset="0"/>
              </a:rPr>
              <a:t>жылдық мерейтойы.</a:t>
            </a:r>
            <a:endParaRPr lang="ru-RU" b="1" smtClean="0">
              <a:solidFill>
                <a:srgbClr val="00FF00"/>
              </a:solidFill>
              <a:effectLst>
                <a:outerShdw blurRad="38100" dist="38100" dir="2700000" algn="tl">
                  <a:srgbClr val="FFFFFF"/>
                </a:outerShdw>
              </a:effectLst>
              <a:latin typeface="Times New Roman" pitchFamily="18" charset="0"/>
            </a:endParaRPr>
          </a:p>
        </p:txBody>
      </p:sp>
      <p:pic>
        <p:nvPicPr>
          <p:cNvPr id="71684" name="Picture 10" descr="%20cya"/>
          <p:cNvPicPr>
            <a:picLocks noChangeAspect="1" noChangeArrowheads="1"/>
          </p:cNvPicPr>
          <p:nvPr>
            <p:ph sz="half" idx="4294967295"/>
          </p:nvPr>
        </p:nvPicPr>
        <p:blipFill>
          <a:blip r:embed="rId2" cstate="print"/>
          <a:srcRect/>
          <a:stretch>
            <a:fillRect/>
          </a:stretch>
        </p:blipFill>
        <p:spPr>
          <a:xfrm>
            <a:off x="4267200" y="1524000"/>
            <a:ext cx="4038600" cy="4800600"/>
          </a:xfrm>
          <a:noFill/>
        </p:spPr>
      </p:pic>
    </p:spTree>
  </p:cSld>
  <p:clrMapOvr>
    <a:masterClrMapping/>
  </p:clrMapOvr>
  <p:transition spd="med" advClick="0" advTm="10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8">
                                            <p:txEl>
                                              <p:pRg st="0" end="0"/>
                                            </p:txEl>
                                          </p:spTgt>
                                        </p:tgtEl>
                                        <p:attrNameLst>
                                          <p:attrName>style.visibility</p:attrName>
                                        </p:attrNameLst>
                                      </p:cBhvr>
                                      <p:to>
                                        <p:strVal val="visible"/>
                                      </p:to>
                                    </p:set>
                                    <p:animEffect transition="in" filter="fade">
                                      <p:cBhvr>
                                        <p:cTn id="7" dur="1000"/>
                                        <p:tgtEl>
                                          <p:spTgt spid="20488">
                                            <p:txEl>
                                              <p:pRg st="0" end="0"/>
                                            </p:txEl>
                                          </p:spTgt>
                                        </p:tgtEl>
                                      </p:cBhvr>
                                    </p:animEffect>
                                    <p:anim calcmode="lin" valueType="num">
                                      <p:cBhvr>
                                        <p:cTn id="8" dur="1000" fill="hold"/>
                                        <p:tgtEl>
                                          <p:spTgt spid="2048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88">
                                            <p:txEl>
                                              <p:pRg st="1" end="1"/>
                                            </p:txEl>
                                          </p:spTgt>
                                        </p:tgtEl>
                                        <p:attrNameLst>
                                          <p:attrName>style.visibility</p:attrName>
                                        </p:attrNameLst>
                                      </p:cBhvr>
                                      <p:to>
                                        <p:strVal val="visible"/>
                                      </p:to>
                                    </p:set>
                                    <p:animEffect transition="in" filter="fade">
                                      <p:cBhvr>
                                        <p:cTn id="14" dur="1000"/>
                                        <p:tgtEl>
                                          <p:spTgt spid="20488">
                                            <p:txEl>
                                              <p:pRg st="1" end="1"/>
                                            </p:txEl>
                                          </p:spTgt>
                                        </p:tgtEl>
                                      </p:cBhvr>
                                    </p:animEffect>
                                    <p:anim calcmode="lin" valueType="num">
                                      <p:cBhvr>
                                        <p:cTn id="15" dur="1000" fill="hold"/>
                                        <p:tgtEl>
                                          <p:spTgt spid="2048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488">
                                            <p:txEl>
                                              <p:pRg st="2" end="2"/>
                                            </p:txEl>
                                          </p:spTgt>
                                        </p:tgtEl>
                                        <p:attrNameLst>
                                          <p:attrName>style.visibility</p:attrName>
                                        </p:attrNameLst>
                                      </p:cBhvr>
                                      <p:to>
                                        <p:strVal val="visible"/>
                                      </p:to>
                                    </p:set>
                                    <p:animEffect transition="in" filter="fade">
                                      <p:cBhvr>
                                        <p:cTn id="21" dur="1000"/>
                                        <p:tgtEl>
                                          <p:spTgt spid="20488">
                                            <p:txEl>
                                              <p:pRg st="2" end="2"/>
                                            </p:txEl>
                                          </p:spTgt>
                                        </p:tgtEl>
                                      </p:cBhvr>
                                    </p:animEffect>
                                    <p:anim calcmode="lin" valueType="num">
                                      <p:cBhvr>
                                        <p:cTn id="22" dur="1000" fill="hold"/>
                                        <p:tgtEl>
                                          <p:spTgt spid="2048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48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488">
                                            <p:txEl>
                                              <p:pRg st="3" end="3"/>
                                            </p:txEl>
                                          </p:spTgt>
                                        </p:tgtEl>
                                        <p:attrNameLst>
                                          <p:attrName>style.visibility</p:attrName>
                                        </p:attrNameLst>
                                      </p:cBhvr>
                                      <p:to>
                                        <p:strVal val="visible"/>
                                      </p:to>
                                    </p:set>
                                    <p:animEffect transition="in" filter="fade">
                                      <p:cBhvr>
                                        <p:cTn id="28" dur="1000"/>
                                        <p:tgtEl>
                                          <p:spTgt spid="20488">
                                            <p:txEl>
                                              <p:pRg st="3" end="3"/>
                                            </p:txEl>
                                          </p:spTgt>
                                        </p:tgtEl>
                                      </p:cBhvr>
                                    </p:animEffect>
                                    <p:anim calcmode="lin" valueType="num">
                                      <p:cBhvr>
                                        <p:cTn id="29" dur="1000" fill="hold"/>
                                        <p:tgtEl>
                                          <p:spTgt spid="2048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48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4"/>
          <p:cNvSpPr>
            <a:spLocks noGrp="1" noChangeArrowheads="1"/>
          </p:cNvSpPr>
          <p:nvPr>
            <p:ph type="title" idx="4294967295"/>
          </p:nvPr>
        </p:nvSpPr>
        <p:spPr/>
        <p:txBody>
          <a:bodyPr anchor="b"/>
          <a:lstStyle/>
          <a:p>
            <a:pPr eaLnBrk="1" hangingPunct="1">
              <a:defRPr/>
            </a:pPr>
            <a:r>
              <a:rPr lang="kk-KZ" dirty="0" smtClean="0">
                <a:effectLst>
                  <a:outerShdw blurRad="38100" dist="38100" dir="2700000" algn="tl">
                    <a:srgbClr val="AF273E"/>
                  </a:outerShdw>
                </a:effectLst>
              </a:rPr>
              <a:t>             </a:t>
            </a:r>
            <a:r>
              <a:rPr lang="kk-KZ" dirty="0" smtClean="0">
                <a:effectLst>
                  <a:outerShdw blurRad="38100" dist="38100" dir="2700000" algn="tl">
                    <a:srgbClr val="AF273E"/>
                  </a:outerShdw>
                </a:effectLst>
                <a:latin typeface="Times New Roman" pitchFamily="18" charset="0"/>
                <a:cs typeface="Times New Roman" pitchFamily="18" charset="0"/>
              </a:rPr>
              <a:t>Мұхтар Әуезов</a:t>
            </a:r>
            <a:endParaRPr lang="ru-RU" dirty="0" smtClean="0">
              <a:effectLst>
                <a:outerShdw blurRad="38100" dist="38100" dir="2700000" algn="tl">
                  <a:srgbClr val="AF273E"/>
                </a:outerShdw>
              </a:effectLst>
              <a:latin typeface="Times New Roman" pitchFamily="18" charset="0"/>
              <a:cs typeface="Times New Roman" pitchFamily="18" charset="0"/>
            </a:endParaRPr>
          </a:p>
        </p:txBody>
      </p:sp>
      <p:sp>
        <p:nvSpPr>
          <p:cNvPr id="23558" name="Rectangle 6"/>
          <p:cNvSpPr>
            <a:spLocks noGrp="1" noChangeArrowheads="1"/>
          </p:cNvSpPr>
          <p:nvPr>
            <p:ph type="body" sz="half" idx="4294967295"/>
          </p:nvPr>
        </p:nvSpPr>
        <p:spPr>
          <a:xfrm>
            <a:off x="4643438" y="1981200"/>
            <a:ext cx="3814762" cy="4114800"/>
          </a:xfrm>
        </p:spPr>
        <p:txBody>
          <a:bodyPr/>
          <a:lstStyle/>
          <a:p>
            <a:pPr eaLnBrk="1" hangingPunct="1">
              <a:buFontTx/>
              <a:buNone/>
              <a:defRPr/>
            </a:pPr>
            <a:r>
              <a:rPr lang="kk-KZ" b="1" smtClean="0">
                <a:solidFill>
                  <a:srgbClr val="00FF00"/>
                </a:solidFill>
                <a:effectLst>
                  <a:outerShdw blurRad="38100" dist="38100" dir="2700000" algn="tl">
                    <a:srgbClr val="FFFFFF"/>
                  </a:outerShdw>
                </a:effectLst>
                <a:latin typeface="Times New Roman" pitchFamily="18" charset="0"/>
              </a:rPr>
              <a:t>1997 жылы</a:t>
            </a:r>
          </a:p>
          <a:p>
            <a:pPr eaLnBrk="1" hangingPunct="1">
              <a:buFontTx/>
              <a:buNone/>
              <a:defRPr/>
            </a:pPr>
            <a:r>
              <a:rPr lang="kk-KZ" b="1" smtClean="0">
                <a:solidFill>
                  <a:srgbClr val="00FF00"/>
                </a:solidFill>
                <a:effectLst>
                  <a:outerShdw blurRad="38100" dist="38100" dir="2700000" algn="tl">
                    <a:srgbClr val="FFFFFF"/>
                  </a:outerShdw>
                </a:effectLst>
                <a:latin typeface="Times New Roman" pitchFamily="18" charset="0"/>
              </a:rPr>
              <a:t>жазушы,ғұлама</a:t>
            </a:r>
          </a:p>
          <a:p>
            <a:pPr eaLnBrk="1" hangingPunct="1">
              <a:buFontTx/>
              <a:buNone/>
              <a:defRPr/>
            </a:pPr>
            <a:r>
              <a:rPr lang="kk-KZ" b="1" smtClean="0">
                <a:solidFill>
                  <a:srgbClr val="00FF00"/>
                </a:solidFill>
                <a:effectLst>
                  <a:outerShdw blurRad="38100" dist="38100" dir="2700000" algn="tl">
                    <a:srgbClr val="FFFFFF"/>
                  </a:outerShdw>
                </a:effectLst>
                <a:latin typeface="Times New Roman" pitchFamily="18" charset="0"/>
              </a:rPr>
              <a:t>ғалым Мұхтар</a:t>
            </a:r>
          </a:p>
          <a:p>
            <a:pPr eaLnBrk="1" hangingPunct="1">
              <a:buFontTx/>
              <a:buNone/>
              <a:defRPr/>
            </a:pPr>
            <a:r>
              <a:rPr lang="kk-KZ" b="1" smtClean="0">
                <a:solidFill>
                  <a:srgbClr val="00FF00"/>
                </a:solidFill>
                <a:effectLst>
                  <a:outerShdw blurRad="38100" dist="38100" dir="2700000" algn="tl">
                    <a:srgbClr val="FFFFFF"/>
                  </a:outerShdw>
                </a:effectLst>
                <a:latin typeface="Times New Roman" pitchFamily="18" charset="0"/>
              </a:rPr>
              <a:t>Омарханұлы</a:t>
            </a:r>
          </a:p>
          <a:p>
            <a:pPr eaLnBrk="1" hangingPunct="1">
              <a:buFontTx/>
              <a:buNone/>
              <a:defRPr/>
            </a:pPr>
            <a:r>
              <a:rPr lang="kk-KZ" b="1" smtClean="0">
                <a:solidFill>
                  <a:srgbClr val="00FF00"/>
                </a:solidFill>
                <a:effectLst>
                  <a:outerShdw blurRad="38100" dist="38100" dir="2700000" algn="tl">
                    <a:srgbClr val="FFFFFF"/>
                  </a:outerShdw>
                </a:effectLst>
                <a:latin typeface="Times New Roman" pitchFamily="18" charset="0"/>
              </a:rPr>
              <a:t>Әуезовтың </a:t>
            </a:r>
            <a:r>
              <a:rPr lang="en-US" b="1" smtClean="0">
                <a:solidFill>
                  <a:srgbClr val="00FF00"/>
                </a:solidFill>
                <a:effectLst>
                  <a:outerShdw blurRad="38100" dist="38100" dir="2700000" algn="tl">
                    <a:srgbClr val="FFFFFF"/>
                  </a:outerShdw>
                </a:effectLst>
                <a:latin typeface="Times New Roman" pitchFamily="18" charset="0"/>
              </a:rPr>
              <a:t>100 </a:t>
            </a:r>
            <a:r>
              <a:rPr lang="kk-KZ" b="1" smtClean="0">
                <a:solidFill>
                  <a:srgbClr val="00FF00"/>
                </a:solidFill>
                <a:effectLst>
                  <a:outerShdw blurRad="38100" dist="38100" dir="2700000" algn="tl">
                    <a:srgbClr val="FFFFFF"/>
                  </a:outerShdw>
                </a:effectLst>
                <a:latin typeface="Times New Roman" pitchFamily="18" charset="0"/>
              </a:rPr>
              <a:t>жылдық</a:t>
            </a:r>
          </a:p>
          <a:p>
            <a:pPr eaLnBrk="1" hangingPunct="1">
              <a:buFontTx/>
              <a:buNone/>
              <a:defRPr/>
            </a:pPr>
            <a:r>
              <a:rPr lang="kk-KZ" b="1" smtClean="0">
                <a:solidFill>
                  <a:srgbClr val="00FF00"/>
                </a:solidFill>
                <a:effectLst>
                  <a:outerShdw blurRad="38100" dist="38100" dir="2700000" algn="tl">
                    <a:srgbClr val="FFFFFF"/>
                  </a:outerShdw>
                </a:effectLst>
                <a:latin typeface="Times New Roman" pitchFamily="18" charset="0"/>
              </a:rPr>
              <a:t>мерейтойы</a:t>
            </a:r>
          </a:p>
          <a:p>
            <a:pPr eaLnBrk="1" hangingPunct="1">
              <a:buFontTx/>
              <a:buNone/>
              <a:defRPr/>
            </a:pPr>
            <a:r>
              <a:rPr lang="kk-KZ" b="1" smtClean="0">
                <a:solidFill>
                  <a:srgbClr val="00FF00"/>
                </a:solidFill>
                <a:effectLst>
                  <a:outerShdw blurRad="38100" dist="38100" dir="2700000" algn="tl">
                    <a:srgbClr val="FFFFFF"/>
                  </a:outerShdw>
                </a:effectLst>
                <a:latin typeface="Times New Roman" pitchFamily="18" charset="0"/>
              </a:rPr>
              <a:t>тойланды.</a:t>
            </a:r>
            <a:endParaRPr lang="ru-RU" b="1" smtClean="0">
              <a:solidFill>
                <a:srgbClr val="00FF00"/>
              </a:solidFill>
              <a:effectLst>
                <a:outerShdw blurRad="38100" dist="38100" dir="2700000" algn="tl">
                  <a:srgbClr val="FFFFFF"/>
                </a:outerShdw>
              </a:effectLst>
              <a:latin typeface="Times New Roman" pitchFamily="18" charset="0"/>
            </a:endParaRPr>
          </a:p>
        </p:txBody>
      </p:sp>
      <p:pic>
        <p:nvPicPr>
          <p:cNvPr id="72708" name="Picture 9" descr="1254215338"/>
          <p:cNvPicPr>
            <a:picLocks noChangeAspect="1" noChangeArrowheads="1"/>
          </p:cNvPicPr>
          <p:nvPr>
            <p:ph sz="half" idx="4294967295"/>
          </p:nvPr>
        </p:nvPicPr>
        <p:blipFill>
          <a:blip r:embed="rId2" cstate="print"/>
          <a:srcRect/>
          <a:stretch>
            <a:fillRect/>
          </a:stretch>
        </p:blipFill>
        <p:spPr>
          <a:xfrm>
            <a:off x="214313" y="1785938"/>
            <a:ext cx="3636962" cy="4833937"/>
          </a:xfrm>
          <a:noFill/>
        </p:spPr>
      </p:pic>
    </p:spTree>
  </p:cSld>
  <p:clrMapOvr>
    <a:masterClrMapping/>
  </p:clrMapOvr>
  <p:transition advClick="0" advTm="10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2355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3558">
                                            <p:txEl>
                                              <p:pRg st="0" end="0"/>
                                            </p:txEl>
                                          </p:spTgt>
                                        </p:tgtEl>
                                        <p:attrNameLst>
                                          <p:attrName>style.visibility</p:attrName>
                                        </p:attrNameLst>
                                      </p:cBhvr>
                                      <p:to>
                                        <p:strVal val="visible"/>
                                      </p:to>
                                    </p:set>
                                    <p:animEffect transition="in" filter="fade">
                                      <p:cBhvr>
                                        <p:cTn id="11" dur="1000">
                                          <p:stCondLst>
                                            <p:cond delay="0"/>
                                          </p:stCondLst>
                                        </p:cTn>
                                        <p:tgtEl>
                                          <p:spTgt spid="2355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558">
                                            <p:txEl>
                                              <p:pRg st="1" end="1"/>
                                            </p:txEl>
                                          </p:spTgt>
                                        </p:tgtEl>
                                        <p:attrNameLst>
                                          <p:attrName>style.visibility</p:attrName>
                                        </p:attrNameLst>
                                      </p:cBhvr>
                                      <p:to>
                                        <p:strVal val="visible"/>
                                      </p:to>
                                    </p:set>
                                    <p:animEffect transition="in" filter="fade">
                                      <p:cBhvr>
                                        <p:cTn id="16" dur="1000">
                                          <p:stCondLst>
                                            <p:cond delay="0"/>
                                          </p:stCondLst>
                                        </p:cTn>
                                        <p:tgtEl>
                                          <p:spTgt spid="2355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558">
                                            <p:txEl>
                                              <p:pRg st="2" end="2"/>
                                            </p:txEl>
                                          </p:spTgt>
                                        </p:tgtEl>
                                        <p:attrNameLst>
                                          <p:attrName>style.visibility</p:attrName>
                                        </p:attrNameLst>
                                      </p:cBhvr>
                                      <p:to>
                                        <p:strVal val="visible"/>
                                      </p:to>
                                    </p:set>
                                    <p:animEffect transition="in" filter="fade">
                                      <p:cBhvr>
                                        <p:cTn id="21" dur="1000">
                                          <p:stCondLst>
                                            <p:cond delay="0"/>
                                          </p:stCondLst>
                                        </p:cTn>
                                        <p:tgtEl>
                                          <p:spTgt spid="2355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558">
                                            <p:txEl>
                                              <p:pRg st="3" end="3"/>
                                            </p:txEl>
                                          </p:spTgt>
                                        </p:tgtEl>
                                        <p:attrNameLst>
                                          <p:attrName>style.visibility</p:attrName>
                                        </p:attrNameLst>
                                      </p:cBhvr>
                                      <p:to>
                                        <p:strVal val="visible"/>
                                      </p:to>
                                    </p:set>
                                    <p:animEffect transition="in" filter="fade">
                                      <p:cBhvr>
                                        <p:cTn id="26" dur="1000">
                                          <p:stCondLst>
                                            <p:cond delay="0"/>
                                          </p:stCondLst>
                                        </p:cTn>
                                        <p:tgtEl>
                                          <p:spTgt spid="2355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558">
                                            <p:txEl>
                                              <p:pRg st="4" end="4"/>
                                            </p:txEl>
                                          </p:spTgt>
                                        </p:tgtEl>
                                        <p:attrNameLst>
                                          <p:attrName>style.visibility</p:attrName>
                                        </p:attrNameLst>
                                      </p:cBhvr>
                                      <p:to>
                                        <p:strVal val="visible"/>
                                      </p:to>
                                    </p:set>
                                    <p:animEffect transition="in" filter="fade">
                                      <p:cBhvr>
                                        <p:cTn id="31" dur="1000">
                                          <p:stCondLst>
                                            <p:cond delay="0"/>
                                          </p:stCondLst>
                                        </p:cTn>
                                        <p:tgtEl>
                                          <p:spTgt spid="2355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558">
                                            <p:txEl>
                                              <p:pRg st="5" end="5"/>
                                            </p:txEl>
                                          </p:spTgt>
                                        </p:tgtEl>
                                        <p:attrNameLst>
                                          <p:attrName>style.visibility</p:attrName>
                                        </p:attrNameLst>
                                      </p:cBhvr>
                                      <p:to>
                                        <p:strVal val="visible"/>
                                      </p:to>
                                    </p:set>
                                    <p:animEffect transition="in" filter="fade">
                                      <p:cBhvr>
                                        <p:cTn id="36" dur="1000">
                                          <p:stCondLst>
                                            <p:cond delay="0"/>
                                          </p:stCondLst>
                                        </p:cTn>
                                        <p:tgtEl>
                                          <p:spTgt spid="23558">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558">
                                            <p:txEl>
                                              <p:pRg st="6" end="6"/>
                                            </p:txEl>
                                          </p:spTgt>
                                        </p:tgtEl>
                                        <p:attrNameLst>
                                          <p:attrName>style.visibility</p:attrName>
                                        </p:attrNameLst>
                                      </p:cBhvr>
                                      <p:to>
                                        <p:strVal val="visible"/>
                                      </p:to>
                                    </p:set>
                                    <p:animEffect transition="in" filter="fade">
                                      <p:cBhvr>
                                        <p:cTn id="41" dur="1000">
                                          <p:stCondLst>
                                            <p:cond delay="0"/>
                                          </p:stCondLst>
                                        </p:cTn>
                                        <p:tgtEl>
                                          <p:spTgt spid="235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8"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4"/>
          <p:cNvSpPr>
            <a:spLocks noGrp="1" noChangeArrowheads="1"/>
          </p:cNvSpPr>
          <p:nvPr>
            <p:ph type="title" idx="4294967295"/>
          </p:nvPr>
        </p:nvSpPr>
        <p:spPr/>
        <p:txBody>
          <a:bodyPr/>
          <a:lstStyle/>
          <a:p>
            <a:pPr eaLnBrk="1" hangingPunct="1">
              <a:defRPr/>
            </a:pPr>
            <a:r>
              <a:rPr lang="kk-KZ" dirty="0" smtClean="0">
                <a:effectLst>
                  <a:outerShdw blurRad="38100" dist="38100" dir="2700000" algn="tl">
                    <a:srgbClr val="AF273E"/>
                  </a:outerShdw>
                </a:effectLst>
              </a:rPr>
              <a:t>           </a:t>
            </a:r>
            <a:r>
              <a:rPr lang="kk-KZ" dirty="0" smtClean="0">
                <a:effectLst>
                  <a:outerShdw blurRad="38100" dist="38100" dir="2700000" algn="tl">
                    <a:srgbClr val="AF273E"/>
                  </a:outerShdw>
                </a:effectLst>
                <a:latin typeface="Times New Roman" pitchFamily="18" charset="0"/>
                <a:cs typeface="Times New Roman" pitchFamily="18" charset="0"/>
              </a:rPr>
              <a:t>Қаныш Сәтбаев</a:t>
            </a:r>
            <a:endParaRPr lang="ru-RU" dirty="0" smtClean="0">
              <a:effectLst>
                <a:outerShdw blurRad="38100" dist="38100" dir="2700000" algn="tl">
                  <a:srgbClr val="AF273E"/>
                </a:outerShdw>
              </a:effectLst>
              <a:latin typeface="Times New Roman" pitchFamily="18" charset="0"/>
              <a:cs typeface="Times New Roman" pitchFamily="18" charset="0"/>
            </a:endParaRPr>
          </a:p>
        </p:txBody>
      </p:sp>
      <p:sp>
        <p:nvSpPr>
          <p:cNvPr id="25607" name="Rectangle 7"/>
          <p:cNvSpPr>
            <a:spLocks noGrp="1" noChangeArrowheads="1"/>
          </p:cNvSpPr>
          <p:nvPr>
            <p:ph type="body" sz="half" idx="4294967295"/>
          </p:nvPr>
        </p:nvSpPr>
        <p:spPr>
          <a:xfrm>
            <a:off x="539750" y="1341438"/>
            <a:ext cx="3814763" cy="4114800"/>
          </a:xfrm>
        </p:spPr>
        <p:txBody>
          <a:bodyPr/>
          <a:lstStyle/>
          <a:p>
            <a:pPr eaLnBrk="1" hangingPunct="1">
              <a:buFontTx/>
              <a:buNone/>
              <a:defRPr/>
            </a:pPr>
            <a:r>
              <a:rPr lang="kk-KZ" sz="2800" b="1" smtClean="0">
                <a:solidFill>
                  <a:srgbClr val="00FF00"/>
                </a:solidFill>
                <a:effectLst>
                  <a:outerShdw blurRad="38100" dist="38100" dir="2700000" algn="tl">
                    <a:srgbClr val="FFFFFF"/>
                  </a:outerShdw>
                </a:effectLst>
                <a:latin typeface="Times New Roman" pitchFamily="18" charset="0"/>
              </a:rPr>
              <a:t>1999 жылы Қазақ</a:t>
            </a:r>
          </a:p>
          <a:p>
            <a:pPr eaLnBrk="1" hangingPunct="1">
              <a:buFontTx/>
              <a:buNone/>
              <a:defRPr/>
            </a:pPr>
            <a:r>
              <a:rPr lang="kk-KZ" sz="2800" b="1" smtClean="0">
                <a:solidFill>
                  <a:srgbClr val="00FF00"/>
                </a:solidFill>
                <a:effectLst>
                  <a:outerShdw blurRad="38100" dist="38100" dir="2700000" algn="tl">
                    <a:srgbClr val="FFFFFF"/>
                  </a:outerShdw>
                </a:effectLst>
                <a:latin typeface="Times New Roman" pitchFamily="18" charset="0"/>
              </a:rPr>
              <a:t>Ғылым академиясы-</a:t>
            </a:r>
          </a:p>
          <a:p>
            <a:pPr eaLnBrk="1" hangingPunct="1">
              <a:buFontTx/>
              <a:buNone/>
              <a:defRPr/>
            </a:pPr>
            <a:r>
              <a:rPr lang="kk-KZ" sz="2800" b="1" smtClean="0">
                <a:solidFill>
                  <a:srgbClr val="00FF00"/>
                </a:solidFill>
                <a:effectLst>
                  <a:outerShdw blurRad="38100" dist="38100" dir="2700000" algn="tl">
                    <a:srgbClr val="FFFFFF"/>
                  </a:outerShdw>
                </a:effectLst>
                <a:latin typeface="Times New Roman" pitchFamily="18" charset="0"/>
              </a:rPr>
              <a:t>ның негізін қалаушысы</a:t>
            </a:r>
          </a:p>
          <a:p>
            <a:pPr eaLnBrk="1" hangingPunct="1">
              <a:buFontTx/>
              <a:buNone/>
              <a:defRPr/>
            </a:pPr>
            <a:r>
              <a:rPr lang="kk-KZ" sz="2800" b="1" smtClean="0">
                <a:solidFill>
                  <a:srgbClr val="00FF00"/>
                </a:solidFill>
                <a:effectLst>
                  <a:outerShdw blurRad="38100" dist="38100" dir="2700000" algn="tl">
                    <a:srgbClr val="FFFFFF"/>
                  </a:outerShdw>
                </a:effectLst>
                <a:latin typeface="Times New Roman" pitchFamily="18" charset="0"/>
              </a:rPr>
              <a:t>ғұлама ғалым Қаныш</a:t>
            </a:r>
          </a:p>
          <a:p>
            <a:pPr eaLnBrk="1" hangingPunct="1">
              <a:buFontTx/>
              <a:buNone/>
              <a:defRPr/>
            </a:pPr>
            <a:r>
              <a:rPr lang="kk-KZ" sz="2800" b="1" smtClean="0">
                <a:solidFill>
                  <a:srgbClr val="00FF00"/>
                </a:solidFill>
                <a:effectLst>
                  <a:outerShdw blurRad="38100" dist="38100" dir="2700000" algn="tl">
                    <a:srgbClr val="FFFFFF"/>
                  </a:outerShdw>
                </a:effectLst>
                <a:latin typeface="Times New Roman" pitchFamily="18" charset="0"/>
              </a:rPr>
              <a:t>Имантайұлы</a:t>
            </a:r>
          </a:p>
          <a:p>
            <a:pPr eaLnBrk="1" hangingPunct="1">
              <a:buFontTx/>
              <a:buNone/>
              <a:defRPr/>
            </a:pPr>
            <a:r>
              <a:rPr lang="kk-KZ" sz="2800" b="1" smtClean="0">
                <a:solidFill>
                  <a:srgbClr val="00FF00"/>
                </a:solidFill>
                <a:effectLst>
                  <a:outerShdw blurRad="38100" dist="38100" dir="2700000" algn="tl">
                    <a:srgbClr val="FFFFFF"/>
                  </a:outerShdw>
                </a:effectLst>
                <a:latin typeface="Times New Roman" pitchFamily="18" charset="0"/>
              </a:rPr>
              <a:t>Сәтбаевтың </a:t>
            </a:r>
            <a:r>
              <a:rPr lang="en-US" sz="2800" b="1" smtClean="0">
                <a:solidFill>
                  <a:srgbClr val="00FF00"/>
                </a:solidFill>
                <a:effectLst>
                  <a:outerShdw blurRad="38100" dist="38100" dir="2700000" algn="tl">
                    <a:srgbClr val="FFFFFF"/>
                  </a:outerShdw>
                </a:effectLst>
                <a:latin typeface="Times New Roman" pitchFamily="18" charset="0"/>
              </a:rPr>
              <a:t>100 </a:t>
            </a:r>
            <a:r>
              <a:rPr lang="kk-KZ" sz="2800" b="1" smtClean="0">
                <a:solidFill>
                  <a:srgbClr val="00FF00"/>
                </a:solidFill>
                <a:effectLst>
                  <a:outerShdw blurRad="38100" dist="38100" dir="2700000" algn="tl">
                    <a:srgbClr val="FFFFFF"/>
                  </a:outerShdw>
                </a:effectLst>
                <a:latin typeface="Times New Roman" pitchFamily="18" charset="0"/>
              </a:rPr>
              <a:t>жылдық</a:t>
            </a:r>
          </a:p>
          <a:p>
            <a:pPr eaLnBrk="1" hangingPunct="1">
              <a:buFontTx/>
              <a:buNone/>
              <a:defRPr/>
            </a:pPr>
            <a:r>
              <a:rPr lang="kk-KZ" sz="2800" b="1" smtClean="0">
                <a:solidFill>
                  <a:srgbClr val="00FF00"/>
                </a:solidFill>
                <a:effectLst>
                  <a:outerShdw blurRad="38100" dist="38100" dir="2700000" algn="tl">
                    <a:srgbClr val="FFFFFF"/>
                  </a:outerShdw>
                </a:effectLst>
                <a:latin typeface="Times New Roman" pitchFamily="18" charset="0"/>
              </a:rPr>
              <a:t>мерейтойы аталып</a:t>
            </a:r>
          </a:p>
          <a:p>
            <a:pPr eaLnBrk="1" hangingPunct="1">
              <a:buFontTx/>
              <a:buNone/>
              <a:defRPr/>
            </a:pPr>
            <a:r>
              <a:rPr lang="kk-KZ" sz="2800" b="1" smtClean="0">
                <a:solidFill>
                  <a:srgbClr val="00FF00"/>
                </a:solidFill>
                <a:effectLst>
                  <a:outerShdw blurRad="38100" dist="38100" dir="2700000" algn="tl">
                    <a:srgbClr val="FFFFFF"/>
                  </a:outerShdw>
                </a:effectLst>
                <a:latin typeface="Times New Roman" pitchFamily="18" charset="0"/>
              </a:rPr>
              <a:t>өтті. </a:t>
            </a:r>
            <a:endParaRPr lang="ru-RU" sz="2800" b="1" smtClean="0">
              <a:solidFill>
                <a:srgbClr val="00FF00"/>
              </a:solidFill>
              <a:effectLst>
                <a:outerShdw blurRad="38100" dist="38100" dir="2700000" algn="tl">
                  <a:srgbClr val="FFFFFF"/>
                </a:outerShdw>
              </a:effectLst>
              <a:latin typeface="Times New Roman" pitchFamily="18" charset="0"/>
            </a:endParaRPr>
          </a:p>
        </p:txBody>
      </p:sp>
      <p:pic>
        <p:nvPicPr>
          <p:cNvPr id="73732" name="Picture 8" descr="1239616838"/>
          <p:cNvPicPr>
            <a:picLocks noChangeAspect="1" noChangeArrowheads="1"/>
          </p:cNvPicPr>
          <p:nvPr>
            <p:ph sz="half" idx="4294967295"/>
          </p:nvPr>
        </p:nvPicPr>
        <p:blipFill>
          <a:blip r:embed="rId2" cstate="print"/>
          <a:srcRect/>
          <a:stretch>
            <a:fillRect/>
          </a:stretch>
        </p:blipFill>
        <p:spPr>
          <a:xfrm>
            <a:off x="4343400" y="1447800"/>
            <a:ext cx="3810000" cy="5029200"/>
          </a:xfrm>
          <a:noFill/>
        </p:spPr>
      </p:pic>
    </p:spTree>
  </p:cSld>
  <p:clrMapOvr>
    <a:masterClrMapping/>
  </p:clrMapOvr>
  <p:transition advClick="0" advTm="10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dissolve">
                                      <p:cBhvr>
                                        <p:cTn id="7" dur="5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7">
                                            <p:txEl>
                                              <p:pRg st="0" end="0"/>
                                            </p:txEl>
                                          </p:spTgt>
                                        </p:tgtEl>
                                        <p:attrNameLst>
                                          <p:attrName>style.visibility</p:attrName>
                                        </p:attrNameLst>
                                      </p:cBhvr>
                                      <p:to>
                                        <p:strVal val="visible"/>
                                      </p:to>
                                    </p:set>
                                    <p:animEffect transition="in" filter="dissolve">
                                      <p:cBhvr>
                                        <p:cTn id="12" dur="500"/>
                                        <p:tgtEl>
                                          <p:spTgt spid="256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7">
                                            <p:txEl>
                                              <p:pRg st="1" end="1"/>
                                            </p:txEl>
                                          </p:spTgt>
                                        </p:tgtEl>
                                        <p:attrNameLst>
                                          <p:attrName>style.visibility</p:attrName>
                                        </p:attrNameLst>
                                      </p:cBhvr>
                                      <p:to>
                                        <p:strVal val="visible"/>
                                      </p:to>
                                    </p:set>
                                    <p:animEffect transition="in" filter="dissolve">
                                      <p:cBhvr>
                                        <p:cTn id="17" dur="500"/>
                                        <p:tgtEl>
                                          <p:spTgt spid="256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7">
                                            <p:txEl>
                                              <p:pRg st="2" end="2"/>
                                            </p:txEl>
                                          </p:spTgt>
                                        </p:tgtEl>
                                        <p:attrNameLst>
                                          <p:attrName>style.visibility</p:attrName>
                                        </p:attrNameLst>
                                      </p:cBhvr>
                                      <p:to>
                                        <p:strVal val="visible"/>
                                      </p:to>
                                    </p:set>
                                    <p:animEffect transition="in" filter="dissolve">
                                      <p:cBhvr>
                                        <p:cTn id="22" dur="500"/>
                                        <p:tgtEl>
                                          <p:spTgt spid="2560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607">
                                            <p:txEl>
                                              <p:pRg st="3" end="3"/>
                                            </p:txEl>
                                          </p:spTgt>
                                        </p:tgtEl>
                                        <p:attrNameLst>
                                          <p:attrName>style.visibility</p:attrName>
                                        </p:attrNameLst>
                                      </p:cBhvr>
                                      <p:to>
                                        <p:strVal val="visible"/>
                                      </p:to>
                                    </p:set>
                                    <p:animEffect transition="in" filter="dissolve">
                                      <p:cBhvr>
                                        <p:cTn id="27" dur="500"/>
                                        <p:tgtEl>
                                          <p:spTgt spid="2560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607">
                                            <p:txEl>
                                              <p:pRg st="4" end="4"/>
                                            </p:txEl>
                                          </p:spTgt>
                                        </p:tgtEl>
                                        <p:attrNameLst>
                                          <p:attrName>style.visibility</p:attrName>
                                        </p:attrNameLst>
                                      </p:cBhvr>
                                      <p:to>
                                        <p:strVal val="visible"/>
                                      </p:to>
                                    </p:set>
                                    <p:animEffect transition="in" filter="dissolve">
                                      <p:cBhvr>
                                        <p:cTn id="32" dur="500"/>
                                        <p:tgtEl>
                                          <p:spTgt spid="2560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607">
                                            <p:txEl>
                                              <p:pRg st="5" end="5"/>
                                            </p:txEl>
                                          </p:spTgt>
                                        </p:tgtEl>
                                        <p:attrNameLst>
                                          <p:attrName>style.visibility</p:attrName>
                                        </p:attrNameLst>
                                      </p:cBhvr>
                                      <p:to>
                                        <p:strVal val="visible"/>
                                      </p:to>
                                    </p:set>
                                    <p:animEffect transition="in" filter="dissolve">
                                      <p:cBhvr>
                                        <p:cTn id="37" dur="500"/>
                                        <p:tgtEl>
                                          <p:spTgt spid="2560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5607">
                                            <p:txEl>
                                              <p:pRg st="6" end="6"/>
                                            </p:txEl>
                                          </p:spTgt>
                                        </p:tgtEl>
                                        <p:attrNameLst>
                                          <p:attrName>style.visibility</p:attrName>
                                        </p:attrNameLst>
                                      </p:cBhvr>
                                      <p:to>
                                        <p:strVal val="visible"/>
                                      </p:to>
                                    </p:set>
                                    <p:animEffect transition="in" filter="dissolve">
                                      <p:cBhvr>
                                        <p:cTn id="42" dur="500"/>
                                        <p:tgtEl>
                                          <p:spTgt spid="2560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5607">
                                            <p:txEl>
                                              <p:pRg st="7" end="7"/>
                                            </p:txEl>
                                          </p:spTgt>
                                        </p:tgtEl>
                                        <p:attrNameLst>
                                          <p:attrName>style.visibility</p:attrName>
                                        </p:attrNameLst>
                                      </p:cBhvr>
                                      <p:to>
                                        <p:strVal val="visible"/>
                                      </p:to>
                                    </p:set>
                                    <p:animEffect transition="in" filter="dissolve">
                                      <p:cBhvr>
                                        <p:cTn id="47" dur="500"/>
                                        <p:tgtEl>
                                          <p:spTgt spid="256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7"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Rot="1" noChangeArrowheads="1"/>
          </p:cNvSpPr>
          <p:nvPr>
            <p:ph type="title" idx="4294967295"/>
          </p:nvPr>
        </p:nvSpPr>
        <p:spPr/>
        <p:txBody>
          <a:bodyPr/>
          <a:lstStyle/>
          <a:p>
            <a:pPr algn="ctr" eaLnBrk="1" hangingPunct="1">
              <a:defRPr/>
            </a:pPr>
            <a:r>
              <a:rPr lang="kk-KZ" sz="4000" dirty="0" smtClean="0">
                <a:effectLst>
                  <a:outerShdw blurRad="38100" dist="38100" dir="2700000" algn="tl">
                    <a:srgbClr val="AF273E"/>
                  </a:outerShdw>
                </a:effectLst>
                <a:latin typeface="Times New Roman" pitchFamily="18" charset="0"/>
                <a:cs typeface="Times New Roman" pitchFamily="18" charset="0"/>
              </a:rPr>
              <a:t>Дүниежүзі қазақтарының құрылтайы</a:t>
            </a:r>
            <a:endParaRPr lang="ru-RU" sz="4000" dirty="0" smtClean="0">
              <a:effectLst>
                <a:outerShdw blurRad="38100" dist="38100" dir="2700000" algn="tl">
                  <a:srgbClr val="AF273E"/>
                </a:outerShdw>
              </a:effectLst>
              <a:latin typeface="Times New Roman" pitchFamily="18" charset="0"/>
              <a:cs typeface="Times New Roman" pitchFamily="18" charset="0"/>
            </a:endParaRPr>
          </a:p>
        </p:txBody>
      </p:sp>
      <p:sp>
        <p:nvSpPr>
          <p:cNvPr id="39939" name="Rectangle 3"/>
          <p:cNvSpPr>
            <a:spLocks noGrp="1" noRot="1" noChangeArrowheads="1"/>
          </p:cNvSpPr>
          <p:nvPr>
            <p:ph type="body" idx="4294967295"/>
          </p:nvPr>
        </p:nvSpPr>
        <p:spPr/>
        <p:txBody>
          <a:bodyPr/>
          <a:lstStyle/>
          <a:p>
            <a:pPr eaLnBrk="1" hangingPunct="1">
              <a:lnSpc>
                <a:spcPct val="90000"/>
              </a:lnSpc>
              <a:buFontTx/>
              <a:buNone/>
              <a:defRPr/>
            </a:pPr>
            <a:r>
              <a:rPr lang="kk-KZ" sz="2400" b="1" dirty="0" smtClean="0">
                <a:solidFill>
                  <a:srgbClr val="00FF00"/>
                </a:solidFill>
                <a:effectLst>
                  <a:outerShdw blurRad="38100" dist="38100" dir="2700000" algn="tl">
                    <a:srgbClr val="FFFFFF"/>
                  </a:outerShdw>
                </a:effectLst>
                <a:latin typeface="Times New Roman" pitchFamily="18" charset="0"/>
              </a:rPr>
              <a:t>1992 жылдың қыркүйек, қазан айларында </a:t>
            </a:r>
          </a:p>
          <a:p>
            <a:pPr eaLnBrk="1" hangingPunct="1">
              <a:lnSpc>
                <a:spcPct val="90000"/>
              </a:lnSpc>
              <a:buFontTx/>
              <a:buNone/>
              <a:defRPr/>
            </a:pPr>
            <a:r>
              <a:rPr lang="kk-KZ" sz="2400" b="1" dirty="0" smtClean="0">
                <a:solidFill>
                  <a:srgbClr val="00FF00"/>
                </a:solidFill>
                <a:effectLst>
                  <a:outerShdw blurRad="38100" dist="38100" dir="2700000" algn="tl">
                    <a:srgbClr val="FFFFFF"/>
                  </a:outerShdw>
                </a:effectLst>
                <a:latin typeface="Times New Roman" pitchFamily="18" charset="0"/>
              </a:rPr>
              <a:t>дүниежүзі қазақтарының құрылтайы өтті.</a:t>
            </a:r>
          </a:p>
          <a:p>
            <a:pPr eaLnBrk="1" hangingPunct="1">
              <a:lnSpc>
                <a:spcPct val="90000"/>
              </a:lnSpc>
              <a:buFontTx/>
              <a:buNone/>
              <a:defRPr/>
            </a:pPr>
            <a:r>
              <a:rPr lang="kk-KZ" sz="2400" b="1" dirty="0" smtClean="0">
                <a:solidFill>
                  <a:srgbClr val="00FF00"/>
                </a:solidFill>
                <a:effectLst>
                  <a:outerShdw blurRad="38100" dist="38100" dir="2700000" algn="tl">
                    <a:srgbClr val="FFFFFF"/>
                  </a:outerShdw>
                </a:effectLst>
                <a:latin typeface="Times New Roman" pitchFamily="18" charset="0"/>
              </a:rPr>
              <a:t>Бұл- еліміз егемендік алғаннан кейін ғана мүмкін болып</a:t>
            </a:r>
          </a:p>
          <a:p>
            <a:pPr eaLnBrk="1" hangingPunct="1">
              <a:lnSpc>
                <a:spcPct val="90000"/>
              </a:lnSpc>
              <a:buFontTx/>
              <a:buNone/>
              <a:defRPr/>
            </a:pPr>
            <a:r>
              <a:rPr lang="kk-KZ" sz="2400" b="1" dirty="0" smtClean="0">
                <a:solidFill>
                  <a:srgbClr val="00FF00"/>
                </a:solidFill>
                <a:effectLst>
                  <a:outerShdw blurRad="38100" dist="38100" dir="2700000" algn="tl">
                    <a:srgbClr val="FFFFFF"/>
                  </a:outerShdw>
                </a:effectLst>
                <a:latin typeface="Times New Roman" pitchFamily="18" charset="0"/>
              </a:rPr>
              <a:t>отырған елеулі оқиға еді.Оған Азия,Африка,Европа</a:t>
            </a:r>
          </a:p>
          <a:p>
            <a:pPr eaLnBrk="1" hangingPunct="1">
              <a:lnSpc>
                <a:spcPct val="90000"/>
              </a:lnSpc>
              <a:buFontTx/>
              <a:buNone/>
              <a:defRPr/>
            </a:pPr>
            <a:r>
              <a:rPr lang="kk-KZ" sz="2400" b="1" dirty="0" smtClean="0">
                <a:solidFill>
                  <a:srgbClr val="00FF00"/>
                </a:solidFill>
                <a:effectLst>
                  <a:outerShdw blurRad="38100" dist="38100" dir="2700000" algn="tl">
                    <a:srgbClr val="FFFFFF"/>
                  </a:outerShdw>
                </a:effectLst>
                <a:latin typeface="Times New Roman" pitchFamily="18" charset="0"/>
              </a:rPr>
              <a:t>және Американың 40-қа жуық елдеріндегі 3 млн 200мың</a:t>
            </a:r>
          </a:p>
          <a:p>
            <a:pPr eaLnBrk="1" hangingPunct="1">
              <a:lnSpc>
                <a:spcPct val="90000"/>
              </a:lnSpc>
              <a:buFontTx/>
              <a:buNone/>
              <a:defRPr/>
            </a:pPr>
            <a:r>
              <a:rPr lang="kk-KZ" sz="2400" b="1" dirty="0" smtClean="0">
                <a:solidFill>
                  <a:srgbClr val="00FF00"/>
                </a:solidFill>
                <a:effectLst>
                  <a:outerShdw blurRad="38100" dist="38100" dir="2700000" algn="tl">
                    <a:srgbClr val="FFFFFF"/>
                  </a:outerShdw>
                </a:effectLst>
                <a:latin typeface="Times New Roman" pitchFamily="18" charset="0"/>
              </a:rPr>
              <a:t>қазақ диаспорасының өкілдері қатысты.Бұл жиында </a:t>
            </a:r>
          </a:p>
          <a:p>
            <a:pPr eaLnBrk="1" hangingPunct="1">
              <a:lnSpc>
                <a:spcPct val="90000"/>
              </a:lnSpc>
              <a:buFontTx/>
              <a:buNone/>
              <a:defRPr/>
            </a:pPr>
            <a:r>
              <a:rPr lang="kk-KZ" sz="2400" b="1" dirty="0" smtClean="0">
                <a:solidFill>
                  <a:srgbClr val="00FF00"/>
                </a:solidFill>
                <a:effectLst>
                  <a:outerShdw blurRad="38100" dist="38100" dir="2700000" algn="tl">
                    <a:srgbClr val="FFFFFF"/>
                  </a:outerShdw>
                </a:effectLst>
                <a:latin typeface="Times New Roman" pitchFamily="18" charset="0"/>
              </a:rPr>
              <a:t>өткізу және оған кенестік әміршіл-әкімшіл басқару</a:t>
            </a:r>
          </a:p>
          <a:p>
            <a:pPr eaLnBrk="1" hangingPunct="1">
              <a:lnSpc>
                <a:spcPct val="90000"/>
              </a:lnSpc>
              <a:buFontTx/>
              <a:buNone/>
              <a:defRPr/>
            </a:pPr>
            <a:r>
              <a:rPr lang="kk-KZ" sz="2400" b="1" dirty="0" smtClean="0">
                <a:solidFill>
                  <a:srgbClr val="00FF00"/>
                </a:solidFill>
                <a:effectLst>
                  <a:outerShdw blurRad="38100" dist="38100" dir="2700000" algn="tl">
                    <a:srgbClr val="FFFFFF"/>
                  </a:outerShdw>
                </a:effectLst>
                <a:latin typeface="Times New Roman" pitchFamily="18" charset="0"/>
              </a:rPr>
              <a:t>жылдарында өз елін,өз жерін тастап, шетелдерге ауа</a:t>
            </a:r>
          </a:p>
          <a:p>
            <a:pPr eaLnBrk="1" hangingPunct="1">
              <a:lnSpc>
                <a:spcPct val="90000"/>
              </a:lnSpc>
              <a:buFontTx/>
              <a:buNone/>
              <a:defRPr/>
            </a:pPr>
            <a:r>
              <a:rPr lang="kk-KZ" sz="2400" b="1" dirty="0" smtClean="0">
                <a:solidFill>
                  <a:srgbClr val="00FF00"/>
                </a:solidFill>
                <a:effectLst>
                  <a:outerShdw blurRad="38100" dist="38100" dir="2700000" algn="tl">
                    <a:srgbClr val="FFFFFF"/>
                  </a:outerShdw>
                </a:effectLst>
                <a:latin typeface="Times New Roman" pitchFamily="18" charset="0"/>
              </a:rPr>
              <a:t>көшіп кеткен қандастарымызды шақыру үшін шың</a:t>
            </a:r>
          </a:p>
          <a:p>
            <a:pPr eaLnBrk="1" hangingPunct="1">
              <a:lnSpc>
                <a:spcPct val="90000"/>
              </a:lnSpc>
              <a:buFontTx/>
              <a:buNone/>
              <a:defRPr/>
            </a:pPr>
            <a:r>
              <a:rPr lang="kk-KZ" sz="2400" b="1" dirty="0" smtClean="0">
                <a:solidFill>
                  <a:srgbClr val="00FF00"/>
                </a:solidFill>
                <a:effectLst>
                  <a:outerShdw blurRad="38100" dist="38100" dir="2700000" algn="tl">
                    <a:srgbClr val="FFFFFF"/>
                  </a:outerShdw>
                </a:effectLst>
                <a:latin typeface="Times New Roman" pitchFamily="18" charset="0"/>
              </a:rPr>
              <a:t>мәніндегі гуманизмның көрінісі болды.</a:t>
            </a:r>
            <a:endParaRPr lang="ru-RU" sz="2400" b="1" dirty="0" smtClean="0">
              <a:solidFill>
                <a:srgbClr val="00FF00"/>
              </a:solidFill>
              <a:effectLst>
                <a:outerShdw blurRad="38100" dist="38100" dir="2700000" algn="tl">
                  <a:srgbClr val="FFFFFF"/>
                </a:outerShdw>
              </a:effectLst>
              <a:latin typeface="Times New Roman" pitchFamily="18" charset="0"/>
            </a:endParaRPr>
          </a:p>
        </p:txBody>
      </p:sp>
    </p:spTree>
  </p:cSld>
  <p:clrMapOvr>
    <a:masterClrMapping/>
  </p:clrMapOvr>
  <p:transition advClick="0" advTm="10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fade">
                                      <p:cBhvr>
                                        <p:cTn id="12" dur="2000"/>
                                        <p:tgtEl>
                                          <p:spTgt spid="399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fade">
                                      <p:cBhvr>
                                        <p:cTn id="17" dur="2000"/>
                                        <p:tgtEl>
                                          <p:spTgt spid="399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Effect transition="in" filter="fade">
                                      <p:cBhvr>
                                        <p:cTn id="22" dur="2000"/>
                                        <p:tgtEl>
                                          <p:spTgt spid="399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Effect transition="in" filter="fade">
                                      <p:cBhvr>
                                        <p:cTn id="27" dur="2000"/>
                                        <p:tgtEl>
                                          <p:spTgt spid="399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939">
                                            <p:txEl>
                                              <p:pRg st="4" end="4"/>
                                            </p:txEl>
                                          </p:spTgt>
                                        </p:tgtEl>
                                        <p:attrNameLst>
                                          <p:attrName>style.visibility</p:attrName>
                                        </p:attrNameLst>
                                      </p:cBhvr>
                                      <p:to>
                                        <p:strVal val="visible"/>
                                      </p:to>
                                    </p:set>
                                    <p:animEffect transition="in" filter="fade">
                                      <p:cBhvr>
                                        <p:cTn id="32" dur="2000"/>
                                        <p:tgtEl>
                                          <p:spTgt spid="399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939">
                                            <p:txEl>
                                              <p:pRg st="5" end="5"/>
                                            </p:txEl>
                                          </p:spTgt>
                                        </p:tgtEl>
                                        <p:attrNameLst>
                                          <p:attrName>style.visibility</p:attrName>
                                        </p:attrNameLst>
                                      </p:cBhvr>
                                      <p:to>
                                        <p:strVal val="visible"/>
                                      </p:to>
                                    </p:set>
                                    <p:animEffect transition="in" filter="fade">
                                      <p:cBhvr>
                                        <p:cTn id="37" dur="2000"/>
                                        <p:tgtEl>
                                          <p:spTgt spid="399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939">
                                            <p:txEl>
                                              <p:pRg st="6" end="6"/>
                                            </p:txEl>
                                          </p:spTgt>
                                        </p:tgtEl>
                                        <p:attrNameLst>
                                          <p:attrName>style.visibility</p:attrName>
                                        </p:attrNameLst>
                                      </p:cBhvr>
                                      <p:to>
                                        <p:strVal val="visible"/>
                                      </p:to>
                                    </p:set>
                                    <p:animEffect transition="in" filter="fade">
                                      <p:cBhvr>
                                        <p:cTn id="42" dur="2000"/>
                                        <p:tgtEl>
                                          <p:spTgt spid="3993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939">
                                            <p:txEl>
                                              <p:pRg st="7" end="7"/>
                                            </p:txEl>
                                          </p:spTgt>
                                        </p:tgtEl>
                                        <p:attrNameLst>
                                          <p:attrName>style.visibility</p:attrName>
                                        </p:attrNameLst>
                                      </p:cBhvr>
                                      <p:to>
                                        <p:strVal val="visible"/>
                                      </p:to>
                                    </p:set>
                                    <p:animEffect transition="in" filter="fade">
                                      <p:cBhvr>
                                        <p:cTn id="47" dur="2000"/>
                                        <p:tgtEl>
                                          <p:spTgt spid="3993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9939">
                                            <p:txEl>
                                              <p:pRg st="8" end="8"/>
                                            </p:txEl>
                                          </p:spTgt>
                                        </p:tgtEl>
                                        <p:attrNameLst>
                                          <p:attrName>style.visibility</p:attrName>
                                        </p:attrNameLst>
                                      </p:cBhvr>
                                      <p:to>
                                        <p:strVal val="visible"/>
                                      </p:to>
                                    </p:set>
                                    <p:animEffect transition="in" filter="fade">
                                      <p:cBhvr>
                                        <p:cTn id="52" dur="2000"/>
                                        <p:tgtEl>
                                          <p:spTgt spid="3993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9939">
                                            <p:txEl>
                                              <p:pRg st="9" end="9"/>
                                            </p:txEl>
                                          </p:spTgt>
                                        </p:tgtEl>
                                        <p:attrNameLst>
                                          <p:attrName>style.visibility</p:attrName>
                                        </p:attrNameLst>
                                      </p:cBhvr>
                                      <p:to>
                                        <p:strVal val="visible"/>
                                      </p:to>
                                    </p:set>
                                    <p:animEffect transition="in" filter="fade">
                                      <p:cBhvr>
                                        <p:cTn id="57" dur="2000"/>
                                        <p:tgtEl>
                                          <p:spTgt spid="399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nchor="b"/>
          <a:lstStyle/>
          <a:p>
            <a:pPr algn="ctr" eaLnBrk="1" hangingPunct="1">
              <a:defRPr/>
            </a:pPr>
            <a:r>
              <a:rPr lang="kk-KZ" dirty="0" smtClean="0">
                <a:effectLst>
                  <a:outerShdw blurRad="38100" dist="38100" dir="2700000" algn="tl">
                    <a:srgbClr val="AF273E"/>
                  </a:outerShdw>
                </a:effectLst>
                <a:latin typeface="Times New Roman" pitchFamily="18" charset="0"/>
                <a:cs typeface="Times New Roman" pitchFamily="18" charset="0"/>
              </a:rPr>
              <a:t>2004 жыл “мәдени мұра”</a:t>
            </a:r>
            <a:endParaRPr lang="ru-RU" dirty="0" smtClean="0">
              <a:effectLst>
                <a:outerShdw blurRad="38100" dist="38100" dir="2700000" algn="tl">
                  <a:srgbClr val="AF273E"/>
                </a:outerShdw>
              </a:effectLst>
              <a:latin typeface="Times New Roman" pitchFamily="18" charset="0"/>
              <a:cs typeface="Times New Roman" pitchFamily="18" charset="0"/>
            </a:endParaRPr>
          </a:p>
        </p:txBody>
      </p:sp>
      <p:sp>
        <p:nvSpPr>
          <p:cNvPr id="41987" name="Rectangle 3"/>
          <p:cNvSpPr>
            <a:spLocks noGrp="1" noChangeArrowheads="1"/>
          </p:cNvSpPr>
          <p:nvPr>
            <p:ph type="body" idx="4294967295"/>
          </p:nvPr>
        </p:nvSpPr>
        <p:spPr>
          <a:xfrm>
            <a:off x="228600" y="2057400"/>
            <a:ext cx="8305800" cy="4191000"/>
          </a:xfrm>
        </p:spPr>
        <p:txBody>
          <a:bodyPr/>
          <a:lstStyle/>
          <a:p>
            <a:pPr eaLnBrk="1" hangingPunct="1">
              <a:lnSpc>
                <a:spcPct val="80000"/>
              </a:lnSpc>
              <a:buFontTx/>
              <a:buNone/>
              <a:defRPr/>
            </a:pPr>
            <a:r>
              <a:rPr lang="kk-KZ" sz="2000" b="1" smtClean="0">
                <a:solidFill>
                  <a:srgbClr val="00FF00"/>
                </a:solidFill>
                <a:effectLst>
                  <a:outerShdw blurRad="38100" dist="38100" dir="2700000" algn="tl">
                    <a:srgbClr val="FFFFFF"/>
                  </a:outerShdw>
                </a:effectLst>
                <a:latin typeface="Times New Roman" pitchFamily="18" charset="0"/>
              </a:rPr>
              <a:t>Бағдарламаны жүзеге асырудың бірінші кезеңінде ұлттық және</a:t>
            </a:r>
          </a:p>
          <a:p>
            <a:pPr eaLnBrk="1" hangingPunct="1">
              <a:lnSpc>
                <a:spcPct val="80000"/>
              </a:lnSpc>
              <a:buFontTx/>
              <a:buNone/>
              <a:defRPr/>
            </a:pPr>
            <a:r>
              <a:rPr lang="kk-KZ" sz="2000" b="1" smtClean="0">
                <a:solidFill>
                  <a:srgbClr val="00FF00"/>
                </a:solidFill>
                <a:effectLst>
                  <a:outerShdw blurRad="38100" dist="38100" dir="2700000" algn="tl">
                    <a:srgbClr val="FFFFFF"/>
                  </a:outerShdw>
                </a:effectLst>
                <a:latin typeface="Times New Roman" pitchFamily="18" charset="0"/>
              </a:rPr>
              <a:t>дүниежүзілік мәдениет үлгілерін қамтитын 218 том жарық көрді, 35</a:t>
            </a:r>
          </a:p>
          <a:p>
            <a:pPr eaLnBrk="1" hangingPunct="1">
              <a:lnSpc>
                <a:spcPct val="80000"/>
              </a:lnSpc>
              <a:buFontTx/>
              <a:buNone/>
              <a:defRPr/>
            </a:pPr>
            <a:r>
              <a:rPr lang="kk-KZ" sz="2000" b="1" smtClean="0">
                <a:solidFill>
                  <a:srgbClr val="00FF00"/>
                </a:solidFill>
                <a:effectLst>
                  <a:outerShdw blurRad="38100" dist="38100" dir="2700000" algn="tl">
                    <a:srgbClr val="FFFFFF"/>
                  </a:outerShdw>
                </a:effectLst>
                <a:latin typeface="Times New Roman" pitchFamily="18" charset="0"/>
              </a:rPr>
              <a:t>сәулет өнері ескерткіштері күрделі жөндеуден өтті және қалпына</a:t>
            </a:r>
          </a:p>
          <a:p>
            <a:pPr eaLnBrk="1" hangingPunct="1">
              <a:lnSpc>
                <a:spcPct val="80000"/>
              </a:lnSpc>
              <a:buFontTx/>
              <a:buNone/>
              <a:defRPr/>
            </a:pPr>
            <a:r>
              <a:rPr lang="kk-KZ" sz="2000" b="1" smtClean="0">
                <a:solidFill>
                  <a:srgbClr val="00FF00"/>
                </a:solidFill>
                <a:effectLst>
                  <a:outerShdw blurRad="38100" dist="38100" dir="2700000" algn="tl">
                    <a:srgbClr val="FFFFFF"/>
                  </a:outerShdw>
                </a:effectLst>
                <a:latin typeface="Times New Roman" pitchFamily="18" charset="0"/>
              </a:rPr>
              <a:t>келтірілді. АҚШ-та, Жапонияда, Түркияда, Ресейде, Арменияда,</a:t>
            </a:r>
          </a:p>
          <a:p>
            <a:pPr eaLnBrk="1" hangingPunct="1">
              <a:lnSpc>
                <a:spcPct val="80000"/>
              </a:lnSpc>
              <a:buFontTx/>
              <a:buNone/>
              <a:defRPr/>
            </a:pPr>
            <a:r>
              <a:rPr lang="kk-KZ" sz="2000" b="1" smtClean="0">
                <a:solidFill>
                  <a:srgbClr val="00FF00"/>
                </a:solidFill>
                <a:effectLst>
                  <a:outerShdw blurRad="38100" dist="38100" dir="2700000" algn="tl">
                    <a:srgbClr val="FFFFFF"/>
                  </a:outerShdw>
                </a:effectLst>
                <a:latin typeface="Times New Roman" pitchFamily="18" charset="0"/>
              </a:rPr>
              <a:t>бірқатар Батыс Еуропа елдерінде зерттеу жұмыстары жүргізіліп,</a:t>
            </a:r>
          </a:p>
          <a:p>
            <a:pPr eaLnBrk="1" hangingPunct="1">
              <a:lnSpc>
                <a:spcPct val="80000"/>
              </a:lnSpc>
              <a:buFontTx/>
              <a:buNone/>
              <a:defRPr/>
            </a:pPr>
            <a:r>
              <a:rPr lang="kk-KZ" sz="2000" b="1" smtClean="0">
                <a:solidFill>
                  <a:srgbClr val="00FF00"/>
                </a:solidFill>
                <a:effectLst>
                  <a:outerShdw blurRad="38100" dist="38100" dir="2700000" algn="tl">
                    <a:srgbClr val="FFFFFF"/>
                  </a:outerShdw>
                </a:effectLst>
                <a:latin typeface="Times New Roman" pitchFamily="18" charset="0"/>
              </a:rPr>
              <a:t>отандық тарихқа қатысы бар 5000-ға жуық деректер жиналды.</a:t>
            </a:r>
          </a:p>
          <a:p>
            <a:pPr eaLnBrk="1" hangingPunct="1">
              <a:lnSpc>
                <a:spcPct val="80000"/>
              </a:lnSpc>
              <a:buFontTx/>
              <a:buNone/>
              <a:defRPr/>
            </a:pPr>
            <a:r>
              <a:rPr lang="kk-KZ" sz="2000" b="1" smtClean="0">
                <a:solidFill>
                  <a:srgbClr val="00FF00"/>
                </a:solidFill>
                <a:effectLst>
                  <a:outerShdw blurRad="38100" dist="38100" dir="2700000" algn="tl">
                    <a:srgbClr val="FFFFFF"/>
                  </a:outerShdw>
                </a:effectLst>
                <a:latin typeface="Times New Roman" pitchFamily="18" charset="0"/>
              </a:rPr>
              <a:t>Бағдарлама аясында еліміздегі ең ірі мәдени-ағартушылық мекеме</a:t>
            </a:r>
          </a:p>
          <a:p>
            <a:pPr eaLnBrk="1" hangingPunct="1">
              <a:lnSpc>
                <a:spcPct val="80000"/>
              </a:lnSpc>
              <a:buFontTx/>
              <a:buNone/>
              <a:defRPr/>
            </a:pPr>
            <a:r>
              <a:rPr lang="kk-KZ" sz="2000" b="1" smtClean="0">
                <a:solidFill>
                  <a:srgbClr val="00FF00"/>
                </a:solidFill>
                <a:effectLst>
                  <a:outerShdw blurRad="38100" dist="38100" dir="2700000" algn="tl">
                    <a:srgbClr val="FFFFFF"/>
                  </a:outerShdw>
                </a:effectLst>
                <a:latin typeface="Times New Roman" pitchFamily="18" charset="0"/>
              </a:rPr>
              <a:t>қарамағында Қазақ мемлекеттігінің тарихи мұражайы, ғылыми</a:t>
            </a:r>
          </a:p>
          <a:p>
            <a:pPr eaLnBrk="1" hangingPunct="1">
              <a:lnSpc>
                <a:spcPct val="80000"/>
              </a:lnSpc>
              <a:buFontTx/>
              <a:buNone/>
              <a:defRPr/>
            </a:pPr>
            <a:r>
              <a:rPr lang="kk-KZ" sz="2000" b="1" smtClean="0">
                <a:solidFill>
                  <a:srgbClr val="00FF00"/>
                </a:solidFill>
                <a:effectLst>
                  <a:outerShdw blurRad="38100" dist="38100" dir="2700000" algn="tl">
                    <a:srgbClr val="FFFFFF"/>
                  </a:outerShdw>
                </a:effectLst>
                <a:latin typeface="Times New Roman" pitchFamily="18" charset="0"/>
              </a:rPr>
              <a:t>кітапханасы, ұлттық дәстүрлер театры бар Қазақстан</a:t>
            </a:r>
          </a:p>
          <a:p>
            <a:pPr eaLnBrk="1" hangingPunct="1">
              <a:lnSpc>
                <a:spcPct val="80000"/>
              </a:lnSpc>
              <a:buFontTx/>
              <a:buNone/>
              <a:defRPr/>
            </a:pPr>
            <a:r>
              <a:rPr lang="kk-KZ" sz="2000" b="1" smtClean="0">
                <a:solidFill>
                  <a:srgbClr val="00FF00"/>
                </a:solidFill>
                <a:effectLst>
                  <a:outerShdw blurRad="38100" dist="38100" dir="2700000" algn="tl">
                    <a:srgbClr val="FFFFFF"/>
                  </a:outerShdw>
                </a:effectLst>
                <a:latin typeface="Times New Roman" pitchFamily="18" charset="0"/>
              </a:rPr>
              <a:t>Республикасының Президенттік мәдени орталығы құрылды.</a:t>
            </a:r>
            <a:endParaRPr lang="ru-RU" sz="2000" b="1" smtClean="0">
              <a:solidFill>
                <a:srgbClr val="00FF00"/>
              </a:solidFill>
              <a:effectLst>
                <a:outerShdw blurRad="38100" dist="38100" dir="2700000" algn="tl">
                  <a:srgbClr val="FFFFFF"/>
                </a:outerShdw>
              </a:effectLst>
              <a:latin typeface="Times New Roman" pitchFamily="18" charset="0"/>
            </a:endParaRPr>
          </a:p>
        </p:txBody>
      </p:sp>
    </p:spTree>
  </p:cSld>
  <p:clrMapOvr>
    <a:masterClrMapping/>
  </p:clrMapOvr>
  <p:transition advClick="0" advTm="10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898" decel="100000" fill="hold"/>
                                        <p:tgtEl>
                                          <p:spTgt spid="4198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98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1987">
                                            <p:txEl>
                                              <p:pRg st="0" end="0"/>
                                            </p:txEl>
                                          </p:spTgt>
                                        </p:tgtEl>
                                        <p:attrNameLst>
                                          <p:attrName>style.visibility</p:attrName>
                                        </p:attrNameLst>
                                      </p:cBhvr>
                                      <p:to>
                                        <p:strVal val="visible"/>
                                      </p:to>
                                    </p:set>
                                    <p:animEffect transition="in" filter="fade">
                                      <p:cBhvr>
                                        <p:cTn id="15" dur="1000"/>
                                        <p:tgtEl>
                                          <p:spTgt spid="41987">
                                            <p:txEl>
                                              <p:pRg st="0" end="0"/>
                                            </p:txEl>
                                          </p:spTgt>
                                        </p:tgtEl>
                                      </p:cBhvr>
                                    </p:animEffect>
                                    <p:anim calcmode="lin" valueType="num">
                                      <p:cBhvr>
                                        <p:cTn id="16"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198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198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1987">
                                            <p:txEl>
                                              <p:pRg st="1" end="1"/>
                                            </p:txEl>
                                          </p:spTgt>
                                        </p:tgtEl>
                                        <p:attrNameLst>
                                          <p:attrName>style.visibility</p:attrName>
                                        </p:attrNameLst>
                                      </p:cBhvr>
                                      <p:to>
                                        <p:strVal val="visible"/>
                                      </p:to>
                                    </p:set>
                                    <p:animEffect transition="in" filter="fade">
                                      <p:cBhvr>
                                        <p:cTn id="23" dur="1000"/>
                                        <p:tgtEl>
                                          <p:spTgt spid="41987">
                                            <p:txEl>
                                              <p:pRg st="1" end="1"/>
                                            </p:txEl>
                                          </p:spTgt>
                                        </p:tgtEl>
                                      </p:cBhvr>
                                    </p:animEffect>
                                    <p:anim calcmode="lin" valueType="num">
                                      <p:cBhvr>
                                        <p:cTn id="24"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198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198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1987">
                                            <p:txEl>
                                              <p:pRg st="2" end="2"/>
                                            </p:txEl>
                                          </p:spTgt>
                                        </p:tgtEl>
                                        <p:attrNameLst>
                                          <p:attrName>style.visibility</p:attrName>
                                        </p:attrNameLst>
                                      </p:cBhvr>
                                      <p:to>
                                        <p:strVal val="visible"/>
                                      </p:to>
                                    </p:set>
                                    <p:animEffect transition="in" filter="fade">
                                      <p:cBhvr>
                                        <p:cTn id="31" dur="1000"/>
                                        <p:tgtEl>
                                          <p:spTgt spid="41987">
                                            <p:txEl>
                                              <p:pRg st="2" end="2"/>
                                            </p:txEl>
                                          </p:spTgt>
                                        </p:tgtEl>
                                      </p:cBhvr>
                                    </p:animEffect>
                                    <p:anim calcmode="lin" valueType="num">
                                      <p:cBhvr>
                                        <p:cTn id="32"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198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198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1987">
                                            <p:txEl>
                                              <p:pRg st="3" end="3"/>
                                            </p:txEl>
                                          </p:spTgt>
                                        </p:tgtEl>
                                        <p:attrNameLst>
                                          <p:attrName>style.visibility</p:attrName>
                                        </p:attrNameLst>
                                      </p:cBhvr>
                                      <p:to>
                                        <p:strVal val="visible"/>
                                      </p:to>
                                    </p:set>
                                    <p:animEffect transition="in" filter="fade">
                                      <p:cBhvr>
                                        <p:cTn id="39" dur="1000"/>
                                        <p:tgtEl>
                                          <p:spTgt spid="41987">
                                            <p:txEl>
                                              <p:pRg st="3" end="3"/>
                                            </p:txEl>
                                          </p:spTgt>
                                        </p:tgtEl>
                                      </p:cBhvr>
                                    </p:animEffect>
                                    <p:anim calcmode="lin" valueType="num">
                                      <p:cBhvr>
                                        <p:cTn id="40" dur="10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1987">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198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1987">
                                            <p:txEl>
                                              <p:pRg st="4" end="4"/>
                                            </p:txEl>
                                          </p:spTgt>
                                        </p:tgtEl>
                                        <p:attrNameLst>
                                          <p:attrName>style.visibility</p:attrName>
                                        </p:attrNameLst>
                                      </p:cBhvr>
                                      <p:to>
                                        <p:strVal val="visible"/>
                                      </p:to>
                                    </p:set>
                                    <p:animEffect transition="in" filter="fade">
                                      <p:cBhvr>
                                        <p:cTn id="47" dur="1000"/>
                                        <p:tgtEl>
                                          <p:spTgt spid="41987">
                                            <p:txEl>
                                              <p:pRg st="4" end="4"/>
                                            </p:txEl>
                                          </p:spTgt>
                                        </p:tgtEl>
                                      </p:cBhvr>
                                    </p:animEffect>
                                    <p:anim calcmode="lin" valueType="num">
                                      <p:cBhvr>
                                        <p:cTn id="48" dur="10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41987">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4198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1987">
                                            <p:txEl>
                                              <p:pRg st="5" end="5"/>
                                            </p:txEl>
                                          </p:spTgt>
                                        </p:tgtEl>
                                        <p:attrNameLst>
                                          <p:attrName>style.visibility</p:attrName>
                                        </p:attrNameLst>
                                      </p:cBhvr>
                                      <p:to>
                                        <p:strVal val="visible"/>
                                      </p:to>
                                    </p:set>
                                    <p:animEffect transition="in" filter="fade">
                                      <p:cBhvr>
                                        <p:cTn id="55" dur="1000"/>
                                        <p:tgtEl>
                                          <p:spTgt spid="41987">
                                            <p:txEl>
                                              <p:pRg st="5" end="5"/>
                                            </p:txEl>
                                          </p:spTgt>
                                        </p:tgtEl>
                                      </p:cBhvr>
                                    </p:animEffect>
                                    <p:anim calcmode="lin" valueType="num">
                                      <p:cBhvr>
                                        <p:cTn id="56" dur="10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41987">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4198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1987">
                                            <p:txEl>
                                              <p:pRg st="6" end="6"/>
                                            </p:txEl>
                                          </p:spTgt>
                                        </p:tgtEl>
                                        <p:attrNameLst>
                                          <p:attrName>style.visibility</p:attrName>
                                        </p:attrNameLst>
                                      </p:cBhvr>
                                      <p:to>
                                        <p:strVal val="visible"/>
                                      </p:to>
                                    </p:set>
                                    <p:animEffect transition="in" filter="fade">
                                      <p:cBhvr>
                                        <p:cTn id="63" dur="1000"/>
                                        <p:tgtEl>
                                          <p:spTgt spid="41987">
                                            <p:txEl>
                                              <p:pRg st="6" end="6"/>
                                            </p:txEl>
                                          </p:spTgt>
                                        </p:tgtEl>
                                      </p:cBhvr>
                                    </p:animEffect>
                                    <p:anim calcmode="lin" valueType="num">
                                      <p:cBhvr>
                                        <p:cTn id="64" dur="10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41987">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41987">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41987">
                                            <p:txEl>
                                              <p:pRg st="7" end="7"/>
                                            </p:txEl>
                                          </p:spTgt>
                                        </p:tgtEl>
                                        <p:attrNameLst>
                                          <p:attrName>style.visibility</p:attrName>
                                        </p:attrNameLst>
                                      </p:cBhvr>
                                      <p:to>
                                        <p:strVal val="visible"/>
                                      </p:to>
                                    </p:set>
                                    <p:animEffect transition="in" filter="fade">
                                      <p:cBhvr>
                                        <p:cTn id="71" dur="1000"/>
                                        <p:tgtEl>
                                          <p:spTgt spid="41987">
                                            <p:txEl>
                                              <p:pRg st="7" end="7"/>
                                            </p:txEl>
                                          </p:spTgt>
                                        </p:tgtEl>
                                      </p:cBhvr>
                                    </p:animEffect>
                                    <p:anim calcmode="lin" valueType="num">
                                      <p:cBhvr>
                                        <p:cTn id="72" dur="10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p:cTn id="73" dur="898" decel="100000" fill="hold"/>
                                        <p:tgtEl>
                                          <p:spTgt spid="41987">
                                            <p:txEl>
                                              <p:pRg st="7" end="7"/>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898"/>
                                          </p:stCondLst>
                                        </p:cTn>
                                        <p:tgtEl>
                                          <p:spTgt spid="41987">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41987">
                                            <p:txEl>
                                              <p:pRg st="8" end="8"/>
                                            </p:txEl>
                                          </p:spTgt>
                                        </p:tgtEl>
                                        <p:attrNameLst>
                                          <p:attrName>style.visibility</p:attrName>
                                        </p:attrNameLst>
                                      </p:cBhvr>
                                      <p:to>
                                        <p:strVal val="visible"/>
                                      </p:to>
                                    </p:set>
                                    <p:animEffect transition="in" filter="fade">
                                      <p:cBhvr>
                                        <p:cTn id="79" dur="1000"/>
                                        <p:tgtEl>
                                          <p:spTgt spid="41987">
                                            <p:txEl>
                                              <p:pRg st="8" end="8"/>
                                            </p:txEl>
                                          </p:spTgt>
                                        </p:tgtEl>
                                      </p:cBhvr>
                                    </p:animEffect>
                                    <p:anim calcmode="lin" valueType="num">
                                      <p:cBhvr>
                                        <p:cTn id="80" dur="10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p:cTn id="81" dur="898" decel="100000" fill="hold"/>
                                        <p:tgtEl>
                                          <p:spTgt spid="41987">
                                            <p:txEl>
                                              <p:pRg st="8" end="8"/>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898"/>
                                          </p:stCondLst>
                                        </p:cTn>
                                        <p:tgtEl>
                                          <p:spTgt spid="41987">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41987">
                                            <p:txEl>
                                              <p:pRg st="9" end="9"/>
                                            </p:txEl>
                                          </p:spTgt>
                                        </p:tgtEl>
                                        <p:attrNameLst>
                                          <p:attrName>style.visibility</p:attrName>
                                        </p:attrNameLst>
                                      </p:cBhvr>
                                      <p:to>
                                        <p:strVal val="visible"/>
                                      </p:to>
                                    </p:set>
                                    <p:animEffect transition="in" filter="fade">
                                      <p:cBhvr>
                                        <p:cTn id="87" dur="1000"/>
                                        <p:tgtEl>
                                          <p:spTgt spid="41987">
                                            <p:txEl>
                                              <p:pRg st="9" end="9"/>
                                            </p:txEl>
                                          </p:spTgt>
                                        </p:tgtEl>
                                      </p:cBhvr>
                                    </p:animEffect>
                                    <p:anim calcmode="lin" valueType="num">
                                      <p:cBhvr>
                                        <p:cTn id="88" dur="1000" fill="hold"/>
                                        <p:tgtEl>
                                          <p:spTgt spid="41987">
                                            <p:txEl>
                                              <p:pRg st="9" end="9"/>
                                            </p:txEl>
                                          </p:spTgt>
                                        </p:tgtEl>
                                        <p:attrNameLst>
                                          <p:attrName>ppt_x</p:attrName>
                                        </p:attrNameLst>
                                      </p:cBhvr>
                                      <p:tavLst>
                                        <p:tav tm="0">
                                          <p:val>
                                            <p:strVal val="#ppt_x"/>
                                          </p:val>
                                        </p:tav>
                                        <p:tav tm="100000">
                                          <p:val>
                                            <p:strVal val="#ppt_x"/>
                                          </p:val>
                                        </p:tav>
                                      </p:tavLst>
                                    </p:anim>
                                    <p:anim calcmode="lin" valueType="num">
                                      <p:cBhvr>
                                        <p:cTn id="89" dur="898" decel="100000" fill="hold"/>
                                        <p:tgtEl>
                                          <p:spTgt spid="41987">
                                            <p:txEl>
                                              <p:pRg st="9" end="9"/>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898"/>
                                          </p:stCondLst>
                                        </p:cTn>
                                        <p:tgtEl>
                                          <p:spTgt spid="41987">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4294967295"/>
          </p:nvPr>
        </p:nvSpPr>
        <p:spPr>
          <a:xfrm>
            <a:off x="304800" y="357188"/>
            <a:ext cx="8686800" cy="5722937"/>
          </a:xfrm>
        </p:spPr>
        <p:txBody>
          <a:bodyPr/>
          <a:lstStyle/>
          <a:p>
            <a:pPr marL="273050" indent="-273050" eaLnBrk="1" hangingPunct="1">
              <a:lnSpc>
                <a:spcPct val="90000"/>
              </a:lnSpc>
            </a:pPr>
            <a:r>
              <a:rPr lang="en-US" sz="6600" smtClean="0">
                <a:solidFill>
                  <a:srgbClr val="00FF00"/>
                </a:solidFill>
                <a:latin typeface="Times New Roman" pitchFamily="18" charset="0"/>
                <a:cs typeface="Times New Roman" pitchFamily="18" charset="0"/>
              </a:rPr>
              <a:t>1991 </a:t>
            </a:r>
            <a:r>
              <a:rPr lang="kk-KZ" sz="6600" smtClean="0">
                <a:solidFill>
                  <a:srgbClr val="00FF00"/>
                </a:solidFill>
                <a:latin typeface="Times New Roman" pitchFamily="18" charset="0"/>
                <a:cs typeface="Times New Roman" pitchFamily="18" charset="0"/>
              </a:rPr>
              <a:t>жылы </a:t>
            </a:r>
          </a:p>
          <a:p>
            <a:pPr marL="273050" indent="-273050" eaLnBrk="1" hangingPunct="1">
              <a:lnSpc>
                <a:spcPct val="90000"/>
              </a:lnSpc>
            </a:pPr>
            <a:r>
              <a:rPr lang="kk-KZ" sz="6600" smtClean="0">
                <a:solidFill>
                  <a:srgbClr val="00FF00"/>
                </a:solidFill>
                <a:latin typeface="Times New Roman" pitchFamily="18" charset="0"/>
                <a:cs typeface="Times New Roman" pitchFamily="18" charset="0"/>
              </a:rPr>
              <a:t>16 желтоқсанда Қазақстан Республикасы өз тәуелсіздігін алды</a:t>
            </a:r>
            <a:endParaRPr lang="ru-RU" sz="6600" smtClean="0">
              <a:solidFill>
                <a:srgbClr val="00FF00"/>
              </a:solidFill>
              <a:latin typeface="Times New Roman" pitchFamily="18" charset="0"/>
              <a:cs typeface="Times New Roman" pitchFamily="18" charset="0"/>
            </a:endParaRPr>
          </a:p>
        </p:txBody>
      </p:sp>
    </p:spTree>
  </p:cSld>
  <p:clrMapOvr>
    <a:masterClrMapping/>
  </p:clrMapOvr>
  <p:transition>
    <p:cover dir="l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87" name="altynaj_zhorabaeva_astana_muzgruz.ru.mp3">
            <a:hlinkClick r:id="" action="ppaction://media"/>
          </p:cNvPr>
          <p:cNvPicPr>
            <a:picLocks noRot="1" noChangeAspect="1" noChangeArrowheads="1"/>
          </p:cNvPicPr>
          <p:nvPr>
            <a:audioFile r:link="rId1"/>
          </p:nvPr>
        </p:nvPicPr>
        <p:blipFill>
          <a:blip r:embed="rId4" cstate="print"/>
          <a:srcRect/>
          <a:stretch>
            <a:fillRect/>
          </a:stretch>
        </p:blipFill>
        <p:spPr bwMode="auto">
          <a:xfrm>
            <a:off x="8101013" y="6092825"/>
            <a:ext cx="304800" cy="304800"/>
          </a:xfrm>
          <a:prstGeom prst="rect">
            <a:avLst/>
          </a:prstGeom>
          <a:noFill/>
          <a:ln w="9525">
            <a:noFill/>
            <a:miter lim="800000"/>
            <a:headEnd/>
            <a:tailEnd/>
          </a:ln>
        </p:spPr>
      </p:pic>
      <p:pic>
        <p:nvPicPr>
          <p:cNvPr id="76803" name="Picture 5" descr="фонтемный"/>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76804" name="Picture 9" descr="bulvar"/>
          <p:cNvPicPr>
            <a:picLocks noChangeAspect="1" noChangeArrowheads="1"/>
          </p:cNvPicPr>
          <p:nvPr/>
        </p:nvPicPr>
        <p:blipFill>
          <a:blip r:embed="rId6" cstate="print"/>
          <a:srcRect/>
          <a:stretch>
            <a:fillRect/>
          </a:stretch>
        </p:blipFill>
        <p:spPr bwMode="auto">
          <a:xfrm>
            <a:off x="0" y="-171450"/>
            <a:ext cx="9144000" cy="7029450"/>
          </a:xfrm>
          <a:prstGeom prst="rect">
            <a:avLst/>
          </a:prstGeom>
          <a:noFill/>
          <a:ln w="9525">
            <a:noFill/>
            <a:miter lim="800000"/>
            <a:headEnd/>
            <a:tailEnd/>
          </a:ln>
        </p:spPr>
      </p:pic>
      <p:sp>
        <p:nvSpPr>
          <p:cNvPr id="50186" name="Rectangle 10"/>
          <p:cNvSpPr>
            <a:spLocks noChangeArrowheads="1"/>
          </p:cNvSpPr>
          <p:nvPr/>
        </p:nvSpPr>
        <p:spPr bwMode="auto">
          <a:xfrm>
            <a:off x="2555875" y="3141663"/>
            <a:ext cx="3960813" cy="1555750"/>
          </a:xfrm>
          <a:prstGeom prst="rect">
            <a:avLst/>
          </a:prstGeom>
          <a:noFill/>
          <a:ln w="9525">
            <a:noFill/>
            <a:miter lim="800000"/>
            <a:headEnd/>
            <a:tailEnd/>
          </a:ln>
          <a:effectLst/>
        </p:spPr>
        <p:txBody>
          <a:bodyPr>
            <a:spAutoFit/>
          </a:bodyPr>
          <a:lstStyle/>
          <a:p>
            <a:pPr>
              <a:defRPr/>
            </a:pPr>
            <a:r>
              <a:rPr lang="ru-RU" sz="9600">
                <a:solidFill>
                  <a:schemeClr val="bg1"/>
                </a:solidFill>
                <a:effectLst>
                  <a:outerShdw blurRad="38100" dist="38100" dir="2700000" algn="tl">
                    <a:srgbClr val="FFFFFF"/>
                  </a:outerShdw>
                </a:effectLst>
                <a:latin typeface="Monotype Corsiva" pitchFamily="66" charset="0"/>
              </a:rPr>
              <a:t>Астана</a:t>
            </a:r>
          </a:p>
        </p:txBody>
      </p:sp>
      <p:pic>
        <p:nvPicPr>
          <p:cNvPr id="7" name="altynaj_zhorabaeva_astana_muzgruz.ru.mp3">
            <a:hlinkClick r:id="" action="ppaction://media"/>
          </p:cNvPr>
          <p:cNvPicPr>
            <a:picLocks noRot="1" noChangeAspect="1"/>
          </p:cNvPicPr>
          <p:nvPr>
            <a:audioFile r:link="rId2"/>
          </p:nvPr>
        </p:nvPicPr>
        <p:blipFill>
          <a:blip r:embed="rId7" cstate="print"/>
          <a:srcRect/>
          <a:stretch>
            <a:fillRect/>
          </a:stretch>
        </p:blipFill>
        <p:spPr bwMode="auto">
          <a:xfrm>
            <a:off x="8143875" y="6072188"/>
            <a:ext cx="304800" cy="304800"/>
          </a:xfrm>
          <a:prstGeom prst="rect">
            <a:avLst/>
          </a:prstGeom>
          <a:noFill/>
          <a:ln w="9525">
            <a:noFill/>
            <a:miter lim="800000"/>
            <a:headEnd/>
            <a:tailEnd/>
          </a:ln>
        </p:spPr>
      </p:pic>
    </p:spTree>
  </p:cSld>
  <p:clrMapOvr>
    <a:masterClrMapping/>
  </p:clrMapOvr>
  <p:transition advClick="0" advTm="15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5)">
                                      <p:cBhvr>
                                        <p:cTn id="6" dur="1" fill="hold"/>
                                        <p:tgtEl>
                                          <p:spTgt spid="50187"/>
                                        </p:tgtEl>
                                      </p:cBhvr>
                                    </p:cmd>
                                  </p:childTnLst>
                                </p:cTn>
                              </p:par>
                              <p:par>
                                <p:cTn id="7" presetID="1" presetClass="mediacall" presetSubtype="0" fill="hold" nodeType="withEffect">
                                  <p:stCondLst>
                                    <p:cond delay="0"/>
                                  </p:stCondLst>
                                  <p:childTnLst>
                                    <p:cmd type="call" cmd="playFrom(10)">
                                      <p:cBhvr>
                                        <p:cTn id="8"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2" showWhenStopped="0">
                <p:cTn id="9" fill="hold" display="0">
                  <p:stCondLst>
                    <p:cond delay="indefinite"/>
                  </p:stCondLst>
                  <p:endCondLst>
                    <p:cond evt="onPrev" delay="0">
                      <p:tgtEl>
                        <p:sldTgt/>
                      </p:tgtEl>
                    </p:cond>
                    <p:cond evt="onStopAudio" delay="0">
                      <p:tgtEl>
                        <p:sldTgt/>
                      </p:tgtEl>
                    </p:cond>
                  </p:endCondLst>
                </p:cTn>
                <p:tgtEl>
                  <p:spTgt spid="50187"/>
                </p:tgtEl>
              </p:cMediaNode>
            </p:audio>
            <p:audio>
              <p:cMediaNode numSld="22" showWhenStopped="0">
                <p:cTn id="10"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86" name="Rectangle 34"/>
          <p:cNvSpPr>
            <a:spLocks noGrp="1" noChangeArrowheads="1"/>
          </p:cNvSpPr>
          <p:nvPr>
            <p:ph type="body" sz="half" idx="4294967295"/>
          </p:nvPr>
        </p:nvSpPr>
        <p:spPr>
          <a:xfrm>
            <a:off x="4643438" y="1981200"/>
            <a:ext cx="3814762" cy="4114800"/>
          </a:xfrm>
        </p:spPr>
        <p:txBody>
          <a:bodyPr/>
          <a:lstStyle/>
          <a:p>
            <a:pPr eaLnBrk="1" hangingPunct="1">
              <a:defRPr/>
            </a:pPr>
            <a:endParaRPr lang="ru-RU" sz="2800" smtClean="0">
              <a:effectLst>
                <a:outerShdw blurRad="38100" dist="38100" dir="2700000" algn="tl">
                  <a:srgbClr val="FFFFFF"/>
                </a:outerShdw>
              </a:effectLst>
            </a:endParaRPr>
          </a:p>
        </p:txBody>
      </p:sp>
      <p:sp>
        <p:nvSpPr>
          <p:cNvPr id="20483" name="Rectangle 36"/>
          <p:cNvSpPr>
            <a:spLocks noGrp="1" noChangeArrowheads="1"/>
          </p:cNvSpPr>
          <p:nvPr>
            <p:ph sz="half" idx="4294967295"/>
          </p:nvPr>
        </p:nvSpPr>
        <p:spPr>
          <a:xfrm>
            <a:off x="685800" y="1981200"/>
            <a:ext cx="3814763" cy="4114800"/>
          </a:xfrm>
        </p:spPr>
        <p:txBody>
          <a:bodyPr/>
          <a:lstStyle/>
          <a:p>
            <a:pPr eaLnBrk="1" hangingPunct="1">
              <a:defRPr/>
            </a:pPr>
            <a:endParaRPr lang="ru-RU" sz="2800" smtClean="0">
              <a:effectLst>
                <a:outerShdw blurRad="38100" dist="38100" dir="2700000" algn="tl">
                  <a:srgbClr val="FFFFFF"/>
                </a:outerShdw>
              </a:effectLst>
            </a:endParaRPr>
          </a:p>
        </p:txBody>
      </p:sp>
      <p:pic>
        <p:nvPicPr>
          <p:cNvPr id="77828" name="Picture 37" descr="фон лампа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7829" name="Picture 38" descr="1264571353[1]"/>
          <p:cNvPicPr>
            <a:picLocks noChangeAspect="1" noChangeArrowheads="1"/>
          </p:cNvPicPr>
          <p:nvPr/>
        </p:nvPicPr>
        <p:blipFill>
          <a:blip r:embed="rId3" cstate="print"/>
          <a:srcRect/>
          <a:stretch>
            <a:fillRect/>
          </a:stretch>
        </p:blipFill>
        <p:spPr bwMode="auto">
          <a:xfrm>
            <a:off x="323850" y="333375"/>
            <a:ext cx="3895725" cy="6264275"/>
          </a:xfrm>
          <a:prstGeom prst="rect">
            <a:avLst/>
          </a:prstGeom>
          <a:noFill/>
          <a:ln w="9525">
            <a:noFill/>
            <a:miter lim="800000"/>
            <a:headEnd/>
            <a:tailEnd/>
          </a:ln>
        </p:spPr>
      </p:pic>
      <p:sp>
        <p:nvSpPr>
          <p:cNvPr id="77830" name="Rectangle 39"/>
          <p:cNvSpPr>
            <a:spLocks noChangeArrowheads="1"/>
          </p:cNvSpPr>
          <p:nvPr/>
        </p:nvSpPr>
        <p:spPr bwMode="auto">
          <a:xfrm>
            <a:off x="4284663" y="311150"/>
            <a:ext cx="4716462" cy="6234113"/>
          </a:xfrm>
          <a:prstGeom prst="rect">
            <a:avLst/>
          </a:prstGeom>
          <a:noFill/>
          <a:ln w="9525">
            <a:noFill/>
            <a:miter lim="800000"/>
            <a:headEnd/>
            <a:tailEnd/>
          </a:ln>
        </p:spPr>
        <p:txBody>
          <a:bodyPr anchor="ctr">
            <a:spAutoFit/>
          </a:bodyPr>
          <a:lstStyle/>
          <a:p>
            <a:r>
              <a:rPr lang="ru-RU" sz="1600" b="1">
                <a:solidFill>
                  <a:srgbClr val="000000"/>
                </a:solidFill>
                <a:latin typeface="Tahoma" pitchFamily="34" charset="0"/>
              </a:rPr>
              <a:t>        Астана – Бәйтерек» кешені</a:t>
            </a:r>
            <a:r>
              <a:rPr lang="ru-RU" sz="1600">
                <a:solidFill>
                  <a:srgbClr val="000000"/>
                </a:solidFill>
                <a:latin typeface="Tahoma" pitchFamily="34" charset="0"/>
              </a:rPr>
              <a:t> </a:t>
            </a:r>
            <a:br>
              <a:rPr lang="ru-RU" sz="1600">
                <a:solidFill>
                  <a:srgbClr val="000000"/>
                </a:solidFill>
                <a:latin typeface="Tahoma" pitchFamily="34" charset="0"/>
              </a:rPr>
            </a:br>
            <a:r>
              <a:rPr lang="ru-RU" sz="1600">
                <a:solidFill>
                  <a:srgbClr val="000000"/>
                </a:solidFill>
                <a:latin typeface="Tahoma" pitchFamily="34" charset="0"/>
              </a:rPr>
              <a:t/>
            </a:r>
            <a:br>
              <a:rPr lang="ru-RU" sz="1600">
                <a:solidFill>
                  <a:srgbClr val="000000"/>
                </a:solidFill>
                <a:latin typeface="Tahoma" pitchFamily="34" charset="0"/>
              </a:rPr>
            </a:br>
            <a:r>
              <a:rPr lang="ru-RU" sz="1600">
                <a:solidFill>
                  <a:srgbClr val="000000"/>
                </a:solidFill>
                <a:latin typeface="Tahoma" pitchFamily="34" charset="0"/>
              </a:rPr>
              <a:t>«Астана - Бәйтерек» монументі – бұл Астананың белгісі болып табылатын теңдесі жоқ құрылыс. 97 метр биіктікте шолу алаңы орналасқан одан Сіз Қазақстаннан тыс жерлерде де танымал ағаштың басына орнатылған алтын күн де, ішкі сәулеті де символ мәнді, үш аймаққа бөлінген және әлемнің үш негізін бейнелейтін салынып жатқан Қазақстанның жаңа астанасының көрінісін тамашалай аласыз. Металлдан, шыныдан және бетоннан жасалған «бәйтерек» әдемі, салынуы бойынша күрделі архитектуралық ғимарат: биіктігі 105 метр, салмағы 1000 тоннадан асатын металл құрылымы бес жүз діңгек қадамен ұсталынған. Күн сәулесінің әсерінен түсін өзгертіп тұратын «хамелеон» шыныдан жасалған диаметрі 22 метр және салмағы 300 тонна шар дүние жүзінде алғашқы рет рекордты биіктікті бағындырды. Жас Астанада бой көтерген аталған монумент архитектуралық жаңарудың, Астананың, Қазақстанның символы болып табылады.</a:t>
            </a:r>
            <a:r>
              <a:rPr lang="ru-RU">
                <a:solidFill>
                  <a:srgbClr val="000000"/>
                </a:solidFill>
                <a:latin typeface="Tahoma" pitchFamily="34" charset="0"/>
              </a:rPr>
              <a:t> </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49186">
                                            <p:txEl>
                                              <p:pRg st="0" end="0"/>
                                            </p:txEl>
                                          </p:spTgt>
                                        </p:tgtEl>
                                        <p:attrNameLst>
                                          <p:attrName>style.visibility</p:attrName>
                                        </p:attrNameLst>
                                      </p:cBhvr>
                                      <p:to>
                                        <p:strVal val="visible"/>
                                      </p:to>
                                    </p:set>
                                    <p:animEffect transition="in" filter="fade">
                                      <p:cBhvr>
                                        <p:cTn id="7" dur="1000"/>
                                        <p:tgtEl>
                                          <p:spTgt spid="49186">
                                            <p:txEl>
                                              <p:pRg st="0" end="0"/>
                                            </p:txEl>
                                          </p:spTgt>
                                        </p:tgtEl>
                                      </p:cBhvr>
                                    </p:animEffect>
                                    <p:anim calcmode="lin" valueType="num">
                                      <p:cBhvr>
                                        <p:cTn id="8" dur="1000" fill="hold"/>
                                        <p:tgtEl>
                                          <p:spTgt spid="491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918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6"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8850" name="Picture 4" descr="фон лампа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8851" name="Picture 6" descr="http://www.egov.kz/connect/1b4c00004f02dfd0bc7bbd384bda0235/4.bmp?MOD=AJPERES&amp;CACHEID=1b4c00004f02dfd0bc7bbd384bda0235"/>
          <p:cNvPicPr>
            <a:picLocks noChangeAspect="1" noChangeArrowheads="1"/>
          </p:cNvPicPr>
          <p:nvPr/>
        </p:nvPicPr>
        <p:blipFill>
          <a:blip r:embed="rId3" r:link="rId4" cstate="print"/>
          <a:srcRect/>
          <a:stretch>
            <a:fillRect/>
          </a:stretch>
        </p:blipFill>
        <p:spPr bwMode="auto">
          <a:xfrm>
            <a:off x="2987675" y="5229225"/>
            <a:ext cx="2843213" cy="1628775"/>
          </a:xfrm>
          <a:prstGeom prst="rect">
            <a:avLst/>
          </a:prstGeom>
          <a:noFill/>
          <a:ln w="9525">
            <a:noFill/>
            <a:miter lim="800000"/>
            <a:headEnd/>
            <a:tailEnd/>
          </a:ln>
        </p:spPr>
      </p:pic>
      <p:pic>
        <p:nvPicPr>
          <p:cNvPr id="78852" name="Picture 7" descr="http://www.egov.kz/connect/6239f5804f02dfd0bc7ebd384bda0235/5.bmp?MOD=AJPERES&amp;CACHEID=6239f5804f02dfd0bc7ebd384bda0235"/>
          <p:cNvPicPr>
            <a:picLocks noChangeAspect="1" noChangeArrowheads="1"/>
          </p:cNvPicPr>
          <p:nvPr/>
        </p:nvPicPr>
        <p:blipFill>
          <a:blip r:embed="rId5" r:link="rId6" cstate="print"/>
          <a:srcRect/>
          <a:stretch>
            <a:fillRect/>
          </a:stretch>
        </p:blipFill>
        <p:spPr bwMode="auto">
          <a:xfrm>
            <a:off x="0" y="5229225"/>
            <a:ext cx="2484438" cy="1628775"/>
          </a:xfrm>
          <a:prstGeom prst="rect">
            <a:avLst/>
          </a:prstGeom>
          <a:noFill/>
          <a:ln w="9525">
            <a:noFill/>
            <a:miter lim="800000"/>
            <a:headEnd/>
            <a:tailEnd/>
          </a:ln>
        </p:spPr>
      </p:pic>
      <p:pic>
        <p:nvPicPr>
          <p:cNvPr id="78853" name="Picture 8" descr="http://www.egov.kz/connect/9dd4bf804f02dfd0bc81bd384bda0235/6.bmp?MOD=AJPERES&amp;CACHEID=9dd4bf804f02dfd0bc81bd384bda0235"/>
          <p:cNvPicPr>
            <a:picLocks noChangeAspect="1" noChangeArrowheads="1"/>
          </p:cNvPicPr>
          <p:nvPr/>
        </p:nvPicPr>
        <p:blipFill>
          <a:blip r:embed="rId7" r:link="rId8" cstate="print"/>
          <a:srcRect/>
          <a:stretch>
            <a:fillRect/>
          </a:stretch>
        </p:blipFill>
        <p:spPr bwMode="auto">
          <a:xfrm>
            <a:off x="6443663" y="5229225"/>
            <a:ext cx="2700337" cy="1628775"/>
          </a:xfrm>
          <a:prstGeom prst="rect">
            <a:avLst/>
          </a:prstGeom>
          <a:noFill/>
          <a:ln w="9525">
            <a:noFill/>
            <a:miter lim="800000"/>
            <a:headEnd/>
            <a:tailEnd/>
          </a:ln>
        </p:spPr>
      </p:pic>
      <p:sp>
        <p:nvSpPr>
          <p:cNvPr id="78854" name="Rectangle 9"/>
          <p:cNvSpPr>
            <a:spLocks noChangeArrowheads="1"/>
          </p:cNvSpPr>
          <p:nvPr/>
        </p:nvSpPr>
        <p:spPr bwMode="auto">
          <a:xfrm>
            <a:off x="0" y="3429000"/>
            <a:ext cx="9144000" cy="1803400"/>
          </a:xfrm>
          <a:prstGeom prst="rect">
            <a:avLst/>
          </a:prstGeom>
          <a:noFill/>
          <a:ln w="9525">
            <a:noFill/>
            <a:miter lim="800000"/>
            <a:headEnd/>
            <a:tailEnd/>
          </a:ln>
        </p:spPr>
        <p:txBody>
          <a:bodyPr anchor="ctr">
            <a:spAutoFit/>
          </a:bodyPr>
          <a:lstStyle/>
          <a:p>
            <a:pPr algn="just"/>
            <a:r>
              <a:rPr lang="ru-RU" sz="1600">
                <a:solidFill>
                  <a:srgbClr val="000000"/>
                </a:solidFill>
                <a:latin typeface="Tahoma" pitchFamily="34" charset="0"/>
              </a:rPr>
              <a:t>Күнделікті Монументке тұрғындардың әр түрлі әлеуметтік қабатын көрсететін барлық жас аралығындағы көп адамдар келеді. Келушілердің қызметіне екі кафе-бар ұсынылады. Олар өздерінің өнімдерін және бар ассортиментін ұсынады, сонымен қатар онда «Астана-Бәйтерек» символикасымен сувенирлік өнімдер сату бойынша дүкен бар. Онда сіз халықтардың бұйымдарын табасыз. Келушілерді қарсы алушы және қызмет етуші барлық жұмысшыларда бейджиктер, жеке біріңғай формалы киімі бар. Киім ұлттық өрнектермен нақышталған, әрбір қызмет үшін өңделген және жыл сайын жаңартылады. </a:t>
            </a:r>
          </a:p>
        </p:txBody>
      </p:sp>
      <p:pic>
        <p:nvPicPr>
          <p:cNvPr id="78855" name="Picture 10" descr="13732653[1]"/>
          <p:cNvPicPr>
            <a:picLocks noChangeAspect="1" noChangeArrowheads="1"/>
          </p:cNvPicPr>
          <p:nvPr/>
        </p:nvPicPr>
        <p:blipFill>
          <a:blip r:embed="rId9" cstate="print"/>
          <a:srcRect/>
          <a:stretch>
            <a:fillRect/>
          </a:stretch>
        </p:blipFill>
        <p:spPr bwMode="auto">
          <a:xfrm>
            <a:off x="0" y="0"/>
            <a:ext cx="3048000" cy="3284538"/>
          </a:xfrm>
          <a:prstGeom prst="rect">
            <a:avLst/>
          </a:prstGeom>
          <a:noFill/>
          <a:ln w="9525">
            <a:noFill/>
            <a:miter lim="800000"/>
            <a:headEnd/>
            <a:tailEnd/>
          </a:ln>
        </p:spPr>
      </p:pic>
      <p:sp>
        <p:nvSpPr>
          <p:cNvPr id="78856" name="Rectangle 11"/>
          <p:cNvSpPr>
            <a:spLocks noChangeArrowheads="1"/>
          </p:cNvSpPr>
          <p:nvPr/>
        </p:nvSpPr>
        <p:spPr bwMode="auto">
          <a:xfrm>
            <a:off x="3059113" y="0"/>
            <a:ext cx="6084887" cy="3270250"/>
          </a:xfrm>
          <a:prstGeom prst="rect">
            <a:avLst/>
          </a:prstGeom>
          <a:noFill/>
          <a:ln w="9525">
            <a:noFill/>
            <a:miter lim="800000"/>
            <a:headEnd/>
            <a:tailEnd/>
          </a:ln>
        </p:spPr>
        <p:txBody>
          <a:bodyPr anchor="ctr">
            <a:spAutoFit/>
          </a:bodyPr>
          <a:lstStyle/>
          <a:p>
            <a:pPr algn="just"/>
            <a:r>
              <a:rPr lang="ru-RU" sz="1600">
                <a:solidFill>
                  <a:srgbClr val="000000"/>
                </a:solidFill>
                <a:latin typeface="Tahoma" pitchFamily="34" charset="0"/>
              </a:rPr>
              <a:t>«Астана-Бәйтерек» монументі бұл дүниеде жоқ аналогтардың әмбебап ғимараты, оны салу идеясы Нұрсұлтан Әбішұлы Назарбаевтікі. </a:t>
            </a:r>
            <a:br>
              <a:rPr lang="ru-RU" sz="1600">
                <a:solidFill>
                  <a:srgbClr val="000000"/>
                </a:solidFill>
                <a:latin typeface="Tahoma" pitchFamily="34" charset="0"/>
              </a:rPr>
            </a:br>
            <a:r>
              <a:rPr lang="ru-RU" sz="1600">
                <a:solidFill>
                  <a:srgbClr val="000000"/>
                </a:solidFill>
                <a:latin typeface="Tahoma" pitchFamily="34" charset="0"/>
              </a:rPr>
              <a:t>«Астана-Бәйтерек» монументінің маңызы – ол қазақ халқының өмірінің жаңа кезеңінің символы сияқты, оны «Аялы Алақан» – Қазақстан Республикасының алғашқы Президентінің оң алақанының бедерлемесі шығармашылық композициясынан көруге болады. Оның алақанынан мемлекетке ұқыпты және қасиет тұтатын қарым-қатынасын және осы елдің тұрғындарына деген тату-тәтті өмірге, достық пен жарасымдылықа деген ниеті көрінеді1997 жылды көрсететін Астананың мемлекеттің жаңа астана болғанын және осыған сәйкес ел тарихындағы жаңа кезең нүктесі. </a:t>
            </a:r>
          </a:p>
        </p:txBody>
      </p:sp>
    </p:spTree>
  </p:cSld>
  <p:clrMapOvr>
    <a:masterClrMapping/>
  </p:clrMapOvr>
  <p:transition>
    <p:pull dir="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9874" name="Picture 4" descr="градиент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9875" name="Picture 5" descr="http://t3.gstatic.com/images?q=tbn:vBxrMHAhWt380M:http://eurasia.org.ru/archive/98/astan_gor.GIF"/>
          <p:cNvPicPr>
            <a:picLocks noChangeAspect="1" noChangeArrowheads="1"/>
          </p:cNvPicPr>
          <p:nvPr/>
        </p:nvPicPr>
        <p:blipFill>
          <a:blip r:embed="rId3" r:link="rId4" cstate="print"/>
          <a:srcRect/>
          <a:stretch>
            <a:fillRect/>
          </a:stretch>
        </p:blipFill>
        <p:spPr bwMode="auto">
          <a:xfrm>
            <a:off x="0" y="0"/>
            <a:ext cx="5003800" cy="3500438"/>
          </a:xfrm>
          <a:prstGeom prst="rect">
            <a:avLst/>
          </a:prstGeom>
          <a:noFill/>
          <a:ln w="9525">
            <a:noFill/>
            <a:miter lim="800000"/>
            <a:headEnd/>
            <a:tailEnd/>
          </a:ln>
        </p:spPr>
      </p:pic>
      <p:sp>
        <p:nvSpPr>
          <p:cNvPr id="79876" name="Rectangle 6"/>
          <p:cNvSpPr>
            <a:spLocks noChangeArrowheads="1"/>
          </p:cNvSpPr>
          <p:nvPr/>
        </p:nvSpPr>
        <p:spPr bwMode="auto">
          <a:xfrm>
            <a:off x="0" y="3479800"/>
            <a:ext cx="9144000" cy="3378200"/>
          </a:xfrm>
          <a:prstGeom prst="rect">
            <a:avLst/>
          </a:prstGeom>
          <a:noFill/>
          <a:ln w="9525">
            <a:noFill/>
            <a:miter lim="800000"/>
            <a:headEnd/>
            <a:tailEnd/>
          </a:ln>
        </p:spPr>
        <p:txBody>
          <a:bodyPr anchor="ctr">
            <a:spAutoFit/>
          </a:bodyPr>
          <a:lstStyle/>
          <a:p>
            <a:r>
              <a:rPr lang="ru-RU" sz="1200">
                <a:solidFill>
                  <a:srgbClr val="000000"/>
                </a:solidFill>
                <a:latin typeface="Tahoma" pitchFamily="34" charset="0"/>
              </a:rPr>
              <a:t>Астананың аумағы </a:t>
            </a:r>
            <a:r>
              <a:rPr lang="ru-RU" sz="1200" b="1">
                <a:solidFill>
                  <a:srgbClr val="000000"/>
                </a:solidFill>
                <a:latin typeface="Tahoma" pitchFamily="34" charset="0"/>
              </a:rPr>
              <a:t>710,2 шаршы километр</a:t>
            </a:r>
            <a:r>
              <a:rPr lang="ru-RU" sz="1200">
                <a:solidFill>
                  <a:srgbClr val="000000"/>
                </a:solidFill>
                <a:latin typeface="Tahoma" pitchFamily="34" charset="0"/>
              </a:rPr>
              <a:t>, тұрғындардың саны </a:t>
            </a:r>
            <a:r>
              <a:rPr lang="ru-RU" sz="1200" b="1">
                <a:solidFill>
                  <a:srgbClr val="000000"/>
                </a:solidFill>
                <a:latin typeface="Tahoma" pitchFamily="34" charset="0"/>
              </a:rPr>
              <a:t>2007 жылдың 1 маусымында – 584,8 мың адамды</a:t>
            </a:r>
            <a:r>
              <a:rPr lang="ru-RU" sz="1200">
                <a:solidFill>
                  <a:srgbClr val="000000"/>
                </a:solidFill>
                <a:latin typeface="Tahoma" pitchFamily="34" charset="0"/>
              </a:rPr>
              <a:t> құрады.</a:t>
            </a:r>
            <a:br>
              <a:rPr lang="ru-RU" sz="1200">
                <a:solidFill>
                  <a:srgbClr val="000000"/>
                </a:solidFill>
                <a:latin typeface="Tahoma" pitchFamily="34" charset="0"/>
              </a:rPr>
            </a:br>
            <a:r>
              <a:rPr lang="ru-RU" sz="1200">
                <a:solidFill>
                  <a:srgbClr val="000000"/>
                </a:solidFill>
                <a:latin typeface="Tahoma" pitchFamily="34" charset="0"/>
              </a:rPr>
              <a:t>Астана халықаралық іскерлік және мәдени орталыққа айналып келеді. Қалада әкімшілік, іскерлік, әлеуметтік-мәдени, ғылыми-білім беру және бизнес-орталықтардың, тұрғын үй кешендерінің, алдыңғы қатарлы мемлекеттер астаналарының стандарттарына сай келетін елордалық инфрақұрылым нысандарының құрылысы жанданып, бой көтерілуде. Әкімшілік орталық аймағында ҚР Президентінің резиденциясы, ҚР Парламенті мен Үкіметінің ғимраттары орналасқан. Елорданың іскерлік орталығында кеңселер мен компаниялар, сауда орталықтары, мейманханалар, ал әлеуметтік-мәдени орталығында театрлар, мұражайлар, демалыс орындары, спорт залдары, ойын-сауық орталықтары орналасады.</a:t>
            </a:r>
            <a:br>
              <a:rPr lang="ru-RU" sz="1200">
                <a:solidFill>
                  <a:srgbClr val="000000"/>
                </a:solidFill>
                <a:latin typeface="Tahoma" pitchFamily="34" charset="0"/>
              </a:rPr>
            </a:br>
            <a:r>
              <a:rPr lang="ru-RU" sz="1200">
                <a:solidFill>
                  <a:srgbClr val="000000"/>
                </a:solidFill>
                <a:latin typeface="Tahoma" pitchFamily="34" charset="0"/>
              </a:rPr>
              <a:t>Астанадағы терең әрі кең көлемді өзгерістер әлемдік ұйымдар назарынан тыс қалмады. 1999 жылдың шілде айында елордамыз </a:t>
            </a:r>
            <a:r>
              <a:rPr lang="ru-RU" sz="1200" b="1">
                <a:solidFill>
                  <a:srgbClr val="000000"/>
                </a:solidFill>
                <a:latin typeface="Tahoma" pitchFamily="34" charset="0"/>
              </a:rPr>
              <a:t>ЮНЕСКО-ның «Әлем қаласы» сыйлығына ие болды.</a:t>
            </a:r>
            <a:r>
              <a:rPr lang="ru-RU" sz="1200">
                <a:solidFill>
                  <a:srgbClr val="000000"/>
                </a:solidFill>
                <a:latin typeface="Tahoma" pitchFamily="34" charset="0"/>
              </a:rPr>
              <a:t> 2003 жылы әлемдік «Moodys Investors Service» рейтингтік агенттігі қаламыздың кредиттік рейтингісін Ва3 –тен (тұрақты) Ва1 –ге (оң) дейін, бірден екі деңгейге көтерді.</a:t>
            </a:r>
            <a:br>
              <a:rPr lang="ru-RU" sz="1200">
                <a:solidFill>
                  <a:srgbClr val="000000"/>
                </a:solidFill>
                <a:latin typeface="Tahoma" pitchFamily="34" charset="0"/>
              </a:rPr>
            </a:br>
            <a:r>
              <a:rPr lang="ru-RU" sz="1200">
                <a:solidFill>
                  <a:srgbClr val="000000"/>
                </a:solidFill>
                <a:latin typeface="Tahoma" pitchFamily="34" charset="0"/>
              </a:rPr>
              <a:t>Бүгінде елордамызды Мәскеу, Минск, Киев, Кишинев, Ташкент, Рига, Тбилиси, Баку, Каир, Исламабад, Берлин, Будапешт, Варшава, Вильнюс, Анкара, Гданьск, (Польша), Ушак (Түркия) , Бангкок (Таиланд), Сеул (Корей Республикасы), Амман (Иорданиялық Хашимит Корольдығы) секілді әлемнің жиырма қаласымен достық және бауырластық қарым-қатынастар тығыз байланыстырады.</a:t>
            </a:r>
            <a:br>
              <a:rPr lang="ru-RU" sz="1200">
                <a:solidFill>
                  <a:srgbClr val="000000"/>
                </a:solidFill>
                <a:latin typeface="Tahoma" pitchFamily="34" charset="0"/>
              </a:rPr>
            </a:br>
            <a:r>
              <a:rPr lang="ru-RU" sz="1200">
                <a:solidFill>
                  <a:srgbClr val="000000"/>
                </a:solidFill>
                <a:latin typeface="Tahoma" pitchFamily="34" charset="0"/>
              </a:rPr>
              <a:t>2000 жылдан бастап, Қазақстан елордасы Астана Мәскеу, Минск, Бішкек және тағы да басқа ЕурАзЭҚтің ірі қалалары мүшелік ететін, әлеуметтік және іскерлік қатынас саласында беделді ұйым болып табылатын </a:t>
            </a:r>
            <a:r>
              <a:rPr lang="ru-RU" sz="1200" b="1">
                <a:solidFill>
                  <a:srgbClr val="000000"/>
                </a:solidFill>
                <a:latin typeface="Tahoma" pitchFamily="34" charset="0"/>
              </a:rPr>
              <a:t>Астаналар мен ірі қалалар халықаралық Ассемблеясына (ХҚА) мүше</a:t>
            </a:r>
            <a:r>
              <a:rPr lang="ru-RU" sz="1200">
                <a:solidFill>
                  <a:srgbClr val="000000"/>
                </a:solidFill>
                <a:latin typeface="Tahoma" pitchFamily="34" charset="0"/>
              </a:rPr>
              <a:t> болды.</a:t>
            </a:r>
          </a:p>
        </p:txBody>
      </p:sp>
      <p:sp>
        <p:nvSpPr>
          <p:cNvPr id="79877" name="Rectangle 7"/>
          <p:cNvSpPr>
            <a:spLocks noChangeArrowheads="1"/>
          </p:cNvSpPr>
          <p:nvPr/>
        </p:nvSpPr>
        <p:spPr bwMode="auto">
          <a:xfrm>
            <a:off x="5003800" y="0"/>
            <a:ext cx="4140200" cy="3097213"/>
          </a:xfrm>
          <a:prstGeom prst="rect">
            <a:avLst/>
          </a:prstGeom>
          <a:noFill/>
          <a:ln w="9525">
            <a:noFill/>
            <a:miter lim="800000"/>
            <a:headEnd/>
            <a:tailEnd/>
          </a:ln>
        </p:spPr>
        <p:txBody>
          <a:bodyPr>
            <a:spAutoFit/>
          </a:bodyPr>
          <a:lstStyle/>
          <a:p>
            <a:pPr algn="ctr"/>
            <a:r>
              <a:rPr lang="ru-RU" sz="1400" b="1">
                <a:solidFill>
                  <a:srgbClr val="000000"/>
                </a:solidFill>
                <a:latin typeface="Tahoma" pitchFamily="34" charset="0"/>
              </a:rPr>
              <a:t>АСТАНА – Қазақстан Республикасының елордасы</a:t>
            </a:r>
            <a:endParaRPr lang="ru-RU" sz="1400">
              <a:solidFill>
                <a:srgbClr val="000000"/>
              </a:solidFill>
              <a:latin typeface="Tahoma" pitchFamily="34" charset="0"/>
            </a:endParaRPr>
          </a:p>
          <a:p>
            <a:r>
              <a:rPr lang="ru-RU" sz="1300" b="1">
                <a:solidFill>
                  <a:srgbClr val="000000"/>
                </a:solidFill>
                <a:latin typeface="Tahoma" pitchFamily="34" charset="0"/>
              </a:rPr>
              <a:t>Қала жөнінде жалпы мәліметтер:</a:t>
            </a:r>
            <a:r>
              <a:rPr lang="ru-RU" sz="1300">
                <a:solidFill>
                  <a:srgbClr val="000000"/>
                </a:solidFill>
                <a:latin typeface="Tahoma" pitchFamily="34" charset="0"/>
              </a:rPr>
              <a:t/>
            </a:r>
            <a:br>
              <a:rPr lang="ru-RU" sz="1300">
                <a:solidFill>
                  <a:srgbClr val="000000"/>
                </a:solidFill>
                <a:latin typeface="Tahoma" pitchFamily="34" charset="0"/>
              </a:rPr>
            </a:br>
            <a:r>
              <a:rPr lang="ru-RU" sz="1300">
                <a:solidFill>
                  <a:srgbClr val="000000"/>
                </a:solidFill>
                <a:latin typeface="Tahoma" pitchFamily="34" charset="0"/>
              </a:rPr>
              <a:t>Құрылған жылы – 1832 ж.</a:t>
            </a:r>
            <a:br>
              <a:rPr lang="ru-RU" sz="1300">
                <a:solidFill>
                  <a:srgbClr val="000000"/>
                </a:solidFill>
                <a:latin typeface="Tahoma" pitchFamily="34" charset="0"/>
              </a:rPr>
            </a:br>
            <a:r>
              <a:rPr lang="ru-RU" sz="1300">
                <a:solidFill>
                  <a:srgbClr val="000000"/>
                </a:solidFill>
                <a:latin typeface="Tahoma" pitchFamily="34" charset="0"/>
              </a:rPr>
              <a:t>Теміржол бекетінің атауы – Астана станциясы.</a:t>
            </a:r>
            <a:br>
              <a:rPr lang="ru-RU" sz="1300">
                <a:solidFill>
                  <a:srgbClr val="000000"/>
                </a:solidFill>
                <a:latin typeface="Tahoma" pitchFamily="34" charset="0"/>
              </a:rPr>
            </a:br>
            <a:r>
              <a:rPr lang="ru-RU" sz="1300">
                <a:solidFill>
                  <a:srgbClr val="000000"/>
                </a:solidFill>
                <a:latin typeface="Tahoma" pitchFamily="34" charset="0"/>
              </a:rPr>
              <a:t>1961 жылғы дейін – Акмола қаласы.</a:t>
            </a:r>
            <a:br>
              <a:rPr lang="ru-RU" sz="1300">
                <a:solidFill>
                  <a:srgbClr val="000000"/>
                </a:solidFill>
                <a:latin typeface="Tahoma" pitchFamily="34" charset="0"/>
              </a:rPr>
            </a:br>
            <a:r>
              <a:rPr lang="ru-RU" sz="1300">
                <a:solidFill>
                  <a:srgbClr val="000000"/>
                </a:solidFill>
                <a:latin typeface="Tahoma" pitchFamily="34" charset="0"/>
              </a:rPr>
              <a:t>1961 жылдан 1992 жылға дейін – Целиноград қаласы.</a:t>
            </a:r>
            <a:br>
              <a:rPr lang="ru-RU" sz="1300">
                <a:solidFill>
                  <a:srgbClr val="000000"/>
                </a:solidFill>
                <a:latin typeface="Tahoma" pitchFamily="34" charset="0"/>
              </a:rPr>
            </a:br>
            <a:r>
              <a:rPr lang="ru-RU" sz="1300">
                <a:solidFill>
                  <a:srgbClr val="000000"/>
                </a:solidFill>
                <a:latin typeface="Tahoma" pitchFamily="34" charset="0"/>
              </a:rPr>
              <a:t>1993 жылдан 1998 жылға дейін – Ақмола қаласы.</a:t>
            </a:r>
            <a:br>
              <a:rPr lang="ru-RU" sz="1300">
                <a:solidFill>
                  <a:srgbClr val="000000"/>
                </a:solidFill>
                <a:latin typeface="Tahoma" pitchFamily="34" charset="0"/>
              </a:rPr>
            </a:br>
            <a:r>
              <a:rPr lang="ru-RU" sz="1300">
                <a:solidFill>
                  <a:srgbClr val="000000"/>
                </a:solidFill>
                <a:latin typeface="Tahoma" pitchFamily="34" charset="0"/>
              </a:rPr>
              <a:t>1997 жылғы 20 қазандағы ҚР Президентінің Жарлығымен Ақмола қаласы Қазақстан Республикасының астанасы болып жарияланды.</a:t>
            </a:r>
            <a:br>
              <a:rPr lang="ru-RU" sz="1300">
                <a:solidFill>
                  <a:srgbClr val="000000"/>
                </a:solidFill>
                <a:latin typeface="Tahoma" pitchFamily="34" charset="0"/>
              </a:rPr>
            </a:br>
            <a:r>
              <a:rPr lang="ru-RU" sz="1300">
                <a:solidFill>
                  <a:srgbClr val="000000"/>
                </a:solidFill>
                <a:latin typeface="Tahoma" pitchFamily="34" charset="0"/>
              </a:rPr>
              <a:t>1998 жылғы 6 мамырдағы ҚР Президентінің Жарлығымен Ақмола қаласының атауы Астана болып өзгертілді.</a:t>
            </a:r>
          </a:p>
        </p:txBody>
      </p:sp>
    </p:spTree>
  </p:cSld>
  <p:clrMapOvr>
    <a:masterClrMapping/>
  </p:clrMapOvr>
  <p:transition>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633788" y="2860675"/>
            <a:ext cx="9144000" cy="0"/>
          </a:xfrm>
          <a:prstGeom prst="rect">
            <a:avLst/>
          </a:prstGeom>
          <a:noFill/>
          <a:ln w="9525">
            <a:noFill/>
            <a:miter lim="800000"/>
            <a:headEnd/>
            <a:tailEnd/>
          </a:ln>
        </p:spPr>
        <p:txBody>
          <a:bodyPr wrap="none" anchor="ctr">
            <a:spAutoFit/>
          </a:bodyPr>
          <a:lstStyle/>
          <a:p>
            <a:endParaRPr lang="ru-RU">
              <a:latin typeface="Arial Black" pitchFamily="34" charset="0"/>
            </a:endParaRPr>
          </a:p>
        </p:txBody>
      </p:sp>
      <p:pic>
        <p:nvPicPr>
          <p:cNvPr id="80899" name="Picture 3" descr="http://t1.gstatic.com/images?q=tbn:FtBdVCLc7XeFLM:http://union.kz/ru/info/astana/astana/gerb_astani.jpg"/>
          <p:cNvPicPr>
            <a:picLocks noChangeAspect="1" noChangeArrowheads="1"/>
          </p:cNvPicPr>
          <p:nvPr/>
        </p:nvPicPr>
        <p:blipFill>
          <a:blip r:embed="rId2" r:link="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advTm="10000">
    <p:pull dir="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3"/>
          <p:cNvSpPr>
            <a:spLocks noChangeArrowheads="1"/>
          </p:cNvSpPr>
          <p:nvPr/>
        </p:nvSpPr>
        <p:spPr bwMode="auto">
          <a:xfrm>
            <a:off x="261938" y="2252663"/>
            <a:ext cx="9144000" cy="0"/>
          </a:xfrm>
          <a:prstGeom prst="rect">
            <a:avLst/>
          </a:prstGeom>
          <a:noFill/>
          <a:ln w="9525">
            <a:noFill/>
            <a:miter lim="800000"/>
            <a:headEnd/>
            <a:tailEnd/>
          </a:ln>
        </p:spPr>
        <p:txBody>
          <a:bodyPr wrap="none" anchor="ctr">
            <a:spAutoFit/>
          </a:bodyPr>
          <a:lstStyle/>
          <a:p>
            <a:endParaRPr lang="ru-RU">
              <a:latin typeface="Arial Black" pitchFamily="34" charset="0"/>
            </a:endParaRPr>
          </a:p>
        </p:txBody>
      </p:sp>
      <p:sp>
        <p:nvSpPr>
          <p:cNvPr id="81923" name="Rectangle 5"/>
          <p:cNvSpPr>
            <a:spLocks noChangeArrowheads="1"/>
          </p:cNvSpPr>
          <p:nvPr/>
        </p:nvSpPr>
        <p:spPr bwMode="auto">
          <a:xfrm>
            <a:off x="3527425" y="3101975"/>
            <a:ext cx="9144000" cy="0"/>
          </a:xfrm>
          <a:prstGeom prst="rect">
            <a:avLst/>
          </a:prstGeom>
          <a:noFill/>
          <a:ln w="9525">
            <a:noFill/>
            <a:miter lim="800000"/>
            <a:headEnd/>
            <a:tailEnd/>
          </a:ln>
        </p:spPr>
        <p:txBody>
          <a:bodyPr wrap="none" anchor="ctr">
            <a:spAutoFit/>
          </a:bodyPr>
          <a:lstStyle/>
          <a:p>
            <a:pPr algn="ctr"/>
            <a:endParaRPr lang="ru-RU">
              <a:latin typeface="Arial" charset="0"/>
            </a:endParaRPr>
          </a:p>
        </p:txBody>
      </p:sp>
      <p:sp>
        <p:nvSpPr>
          <p:cNvPr id="81924" name="Rectangle 7"/>
          <p:cNvSpPr>
            <a:spLocks noChangeArrowheads="1"/>
          </p:cNvSpPr>
          <p:nvPr/>
        </p:nvSpPr>
        <p:spPr bwMode="auto">
          <a:xfrm>
            <a:off x="6727825" y="3005138"/>
            <a:ext cx="9144000" cy="0"/>
          </a:xfrm>
          <a:prstGeom prst="rect">
            <a:avLst/>
          </a:prstGeom>
          <a:noFill/>
          <a:ln w="9525">
            <a:noFill/>
            <a:miter lim="800000"/>
            <a:headEnd/>
            <a:tailEnd/>
          </a:ln>
        </p:spPr>
        <p:txBody>
          <a:bodyPr wrap="none" anchor="ctr">
            <a:spAutoFit/>
          </a:bodyPr>
          <a:lstStyle/>
          <a:p>
            <a:endParaRPr lang="ru-RU">
              <a:latin typeface="Arial Black" pitchFamily="34" charset="0"/>
            </a:endParaRPr>
          </a:p>
        </p:txBody>
      </p:sp>
      <p:pic>
        <p:nvPicPr>
          <p:cNvPr id="81925" name="Picture 12" descr="1264571972[1]"/>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a:ln w="9525">
            <a:noFill/>
            <a:miter lim="800000"/>
            <a:headEnd/>
            <a:tailEnd/>
          </a:ln>
        </p:spPr>
      </p:pic>
      <p:pic>
        <p:nvPicPr>
          <p:cNvPr id="81926" name="Picture 13" descr="1264571594[1]"/>
          <p:cNvPicPr>
            <a:picLocks noChangeAspect="1" noChangeArrowheads="1"/>
          </p:cNvPicPr>
          <p:nvPr/>
        </p:nvPicPr>
        <p:blipFill>
          <a:blip r:embed="rId3" cstate="print"/>
          <a:srcRect/>
          <a:stretch>
            <a:fillRect/>
          </a:stretch>
        </p:blipFill>
        <p:spPr bwMode="auto">
          <a:xfrm>
            <a:off x="0" y="0"/>
            <a:ext cx="4572000" cy="6858000"/>
          </a:xfrm>
          <a:prstGeom prst="rect">
            <a:avLst/>
          </a:prstGeom>
          <a:noFill/>
          <a:ln w="9525">
            <a:noFill/>
            <a:miter lim="800000"/>
            <a:headEnd/>
            <a:tailEnd/>
          </a:ln>
        </p:spPr>
      </p:pic>
      <p:sp>
        <p:nvSpPr>
          <p:cNvPr id="192526" name="Rectangle 14"/>
          <p:cNvSpPr>
            <a:spLocks noChangeArrowheads="1"/>
          </p:cNvSpPr>
          <p:nvPr/>
        </p:nvSpPr>
        <p:spPr bwMode="auto">
          <a:xfrm>
            <a:off x="900113" y="0"/>
            <a:ext cx="7210425" cy="579438"/>
          </a:xfrm>
          <a:prstGeom prst="rect">
            <a:avLst/>
          </a:prstGeom>
          <a:noFill/>
          <a:ln w="9525">
            <a:noFill/>
            <a:miter lim="800000"/>
            <a:headEnd/>
            <a:tailEnd/>
          </a:ln>
          <a:effectLst/>
        </p:spPr>
        <p:txBody>
          <a:bodyPr wrap="none">
            <a:spAutoFit/>
          </a:bodyPr>
          <a:lstStyle/>
          <a:p>
            <a:pPr>
              <a:defRPr/>
            </a:pPr>
            <a:r>
              <a:rPr lang="ru-RU" sz="3200">
                <a:solidFill>
                  <a:srgbClr val="FFFF99"/>
                </a:solidFill>
                <a:effectLst>
                  <a:outerShdw blurRad="38100" dist="38100" dir="2700000" algn="tl">
                    <a:srgbClr val="FFFFFF"/>
                  </a:outerShdw>
                </a:effectLst>
                <a:latin typeface="Tahoma" pitchFamily="34" charset="0"/>
              </a:rPr>
              <a:t>Б</a:t>
            </a:r>
            <a:r>
              <a:rPr lang="kk-KZ" sz="3200">
                <a:solidFill>
                  <a:srgbClr val="FFFF99"/>
                </a:solidFill>
                <a:effectLst>
                  <a:outerShdw blurRad="38100" dist="38100" dir="2700000" algn="tl">
                    <a:srgbClr val="FFFFFF"/>
                  </a:outerShdw>
                </a:effectLst>
                <a:latin typeface="Tahoma" pitchFamily="34" charset="0"/>
              </a:rPr>
              <a:t>әйтеректің таңғы және түнгі көрінісі</a:t>
            </a:r>
            <a:endParaRPr lang="ru-RU" sz="3200">
              <a:solidFill>
                <a:srgbClr val="FFFF99"/>
              </a:solidFill>
              <a:effectLst>
                <a:outerShdw blurRad="38100" dist="38100" dir="2700000" algn="tl">
                  <a:srgbClr val="FFFFFF"/>
                </a:outerShdw>
              </a:effectLst>
              <a:latin typeface="Tahoma" pitchFamily="34" charset="0"/>
            </a:endParaRPr>
          </a:p>
        </p:txBody>
      </p:sp>
    </p:spTree>
  </p:cSld>
  <p:clrMapOvr>
    <a:masterClrMapping/>
  </p:clrMapOvr>
  <p:transition>
    <p:pull dir="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eaLnBrk="1" hangingPunct="1">
              <a:defRPr/>
            </a:pPr>
            <a:endParaRPr lang="ru-RU" smtClean="0">
              <a:effectLst>
                <a:outerShdw blurRad="38100" dist="38100" dir="2700000" algn="tl">
                  <a:srgbClr val="AF273E"/>
                </a:outerShdw>
              </a:effectLst>
            </a:endParaRPr>
          </a:p>
        </p:txBody>
      </p:sp>
      <p:sp>
        <p:nvSpPr>
          <p:cNvPr id="51203" name="Rectangle 3"/>
          <p:cNvSpPr>
            <a:spLocks noGrp="1" noChangeArrowheads="1"/>
          </p:cNvSpPr>
          <p:nvPr>
            <p:ph type="body" idx="4294967295"/>
          </p:nvPr>
        </p:nvSpPr>
        <p:spPr/>
        <p:txBody>
          <a:bodyPr/>
          <a:lstStyle/>
          <a:p>
            <a:pPr eaLnBrk="1" hangingPunct="1">
              <a:defRPr/>
            </a:pPr>
            <a:endParaRPr lang="ru-RU" smtClean="0">
              <a:effectLst>
                <a:outerShdw blurRad="38100" dist="38100" dir="2700000" algn="tl">
                  <a:srgbClr val="FFFFFF"/>
                </a:outerShdw>
              </a:effectLst>
            </a:endParaRPr>
          </a:p>
        </p:txBody>
      </p:sp>
      <p:pic>
        <p:nvPicPr>
          <p:cNvPr id="82948" name="Picture 4" descr="фон блики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2949" name="Picture 5" descr="1264571276[1]"/>
          <p:cNvPicPr>
            <a:picLocks noChangeAspect="1" noChangeArrowheads="1"/>
          </p:cNvPicPr>
          <p:nvPr/>
        </p:nvPicPr>
        <p:blipFill>
          <a:blip r:embed="rId3" cstate="print"/>
          <a:srcRect/>
          <a:stretch>
            <a:fillRect/>
          </a:stretch>
        </p:blipFill>
        <p:spPr bwMode="auto">
          <a:xfrm>
            <a:off x="4932363" y="0"/>
            <a:ext cx="4211637" cy="6858000"/>
          </a:xfrm>
          <a:prstGeom prst="rect">
            <a:avLst/>
          </a:prstGeom>
          <a:noFill/>
          <a:ln w="9525">
            <a:noFill/>
            <a:miter lim="800000"/>
            <a:headEnd/>
            <a:tailEnd/>
          </a:ln>
        </p:spPr>
      </p:pic>
      <p:sp>
        <p:nvSpPr>
          <p:cNvPr id="82950" name="Rectangle 6"/>
          <p:cNvSpPr>
            <a:spLocks noChangeArrowheads="1"/>
          </p:cNvSpPr>
          <p:nvPr/>
        </p:nvSpPr>
        <p:spPr bwMode="auto">
          <a:xfrm>
            <a:off x="0" y="222250"/>
            <a:ext cx="5003800" cy="6299200"/>
          </a:xfrm>
          <a:prstGeom prst="rect">
            <a:avLst/>
          </a:prstGeom>
          <a:noFill/>
          <a:ln w="9525">
            <a:noFill/>
            <a:miter lim="800000"/>
            <a:headEnd/>
            <a:tailEnd/>
          </a:ln>
        </p:spPr>
        <p:txBody>
          <a:bodyPr anchor="ctr">
            <a:spAutoFit/>
          </a:bodyPr>
          <a:lstStyle/>
          <a:p>
            <a:r>
              <a:rPr lang="ru-RU" sz="1200" b="1">
                <a:solidFill>
                  <a:schemeClr val="bg1"/>
                </a:solidFill>
                <a:latin typeface="Tahoma" pitchFamily="34" charset="0"/>
              </a:rPr>
              <a:t>Ақ Орда резиденциясы .</a:t>
            </a:r>
            <a:r>
              <a:rPr lang="ru-RU" sz="1200" b="1">
                <a:solidFill>
                  <a:schemeClr val="bg1"/>
                </a:solidFill>
                <a:latin typeface="Tahoma" pitchFamily="34" charset="0"/>
                <a:hlinkClick r:id="rId4" tooltip="Астана"/>
              </a:rPr>
              <a:t>Астана</a:t>
            </a:r>
            <a:r>
              <a:rPr lang="ru-RU" sz="1200" b="1">
                <a:solidFill>
                  <a:schemeClr val="bg1"/>
                </a:solidFill>
                <a:latin typeface="Tahoma" pitchFamily="34" charset="0"/>
              </a:rPr>
              <a:t> қаласы </a:t>
            </a:r>
            <a:r>
              <a:rPr lang="ru-RU" sz="1200" b="1">
                <a:solidFill>
                  <a:schemeClr val="bg1"/>
                </a:solidFill>
                <a:latin typeface="Tahoma" pitchFamily="34" charset="0"/>
                <a:hlinkClick r:id="rId5" tooltip="Есіл"/>
              </a:rPr>
              <a:t>Есіл</a:t>
            </a:r>
            <a:r>
              <a:rPr lang="ru-RU" sz="1200" b="1">
                <a:solidFill>
                  <a:schemeClr val="bg1"/>
                </a:solidFill>
                <a:latin typeface="Tahoma" pitchFamily="34" charset="0"/>
              </a:rPr>
              <a:t>дің сол жағалауындағы жаңа әкімшілік орталығының аумағында </a:t>
            </a:r>
            <a:r>
              <a:rPr lang="ru-RU" sz="1200" b="1">
                <a:solidFill>
                  <a:schemeClr val="bg1"/>
                </a:solidFill>
                <a:latin typeface="Tahoma" pitchFamily="34" charset="0"/>
                <a:hlinkClick r:id="rId6" tooltip="2001"/>
              </a:rPr>
              <a:t>2001</a:t>
            </a:r>
            <a:r>
              <a:rPr lang="ru-RU" sz="1200" b="1">
                <a:solidFill>
                  <a:schemeClr val="bg1"/>
                </a:solidFill>
                <a:latin typeface="Tahoma" pitchFamily="34" charset="0"/>
              </a:rPr>
              <a:t> ж. </a:t>
            </a:r>
            <a:r>
              <a:rPr lang="ru-RU" sz="1200" b="1">
                <a:solidFill>
                  <a:schemeClr val="bg1"/>
                </a:solidFill>
                <a:latin typeface="Tahoma" pitchFamily="34" charset="0"/>
                <a:hlinkClick r:id="rId7" tooltip="Қыркүйек"/>
              </a:rPr>
              <a:t>қыркүйек</a:t>
            </a:r>
            <a:r>
              <a:rPr lang="ru-RU" sz="1200" b="1">
                <a:solidFill>
                  <a:schemeClr val="bg1"/>
                </a:solidFill>
                <a:latin typeface="Tahoma" pitchFamily="34" charset="0"/>
              </a:rPr>
              <a:t> айында салына бастады. Ғимараттың жалпы көлемі 36 720 m2. Қазақстан Республикасы Президентінің Ақ ордасының ресми тұсаукесері </a:t>
            </a:r>
            <a:r>
              <a:rPr lang="ru-RU" sz="1200" b="1">
                <a:solidFill>
                  <a:schemeClr val="bg1"/>
                </a:solidFill>
                <a:latin typeface="Tahoma" pitchFamily="34" charset="0"/>
                <a:hlinkClick r:id="rId8" tooltip="2004"/>
              </a:rPr>
              <a:t>2004</a:t>
            </a:r>
            <a:r>
              <a:rPr lang="ru-RU" sz="1200" b="1">
                <a:solidFill>
                  <a:schemeClr val="bg1"/>
                </a:solidFill>
                <a:latin typeface="Tahoma" pitchFamily="34" charset="0"/>
              </a:rPr>
              <a:t> ж. </a:t>
            </a:r>
            <a:r>
              <a:rPr lang="ru-RU" sz="1200" b="1">
                <a:solidFill>
                  <a:schemeClr val="bg1"/>
                </a:solidFill>
                <a:latin typeface="Tahoma" pitchFamily="34" charset="0"/>
                <a:hlinkClick r:id="rId9" tooltip="Желтоқсанның 24"/>
              </a:rPr>
              <a:t>желтоқсанның 24</a:t>
            </a:r>
            <a:r>
              <a:rPr lang="ru-RU" sz="1200" b="1">
                <a:solidFill>
                  <a:schemeClr val="bg1"/>
                </a:solidFill>
                <a:latin typeface="Tahoma" pitchFamily="34" charset="0"/>
              </a:rPr>
              <a:t> күні өтті.Ғимарат қазіргі заманғы құрылыстың ең таңдаулы әдістерін қолдана отырып, монолит құйматастан салынған. Шатырсүмбіні қоса есептегендегі ғимараттың биіктігі 80 m. Қасбеттің қаптамасы қалыңдығы 20—40  cm. болатын итальян мәрмәрынан жасалған. Ғимарат жер бетінде 5 және жер астындағы 2 қабаттан тұрады, оның ішінде жер бетіндегі 1-қабаттың биіктігі 10 m., қалған қабаттардың биіктігі 5 m.Жертөле қабаттарында техникалық қызмет, ас үй, асхана және гараж орналасқан.Бірінші қабатта жалпы ауданы 1800 m2 құрайтын, еденіне гранит төселген салтанатты хол орналасқан.</a:t>
            </a:r>
          </a:p>
          <a:p>
            <a:r>
              <a:rPr lang="ru-RU" sz="1200" b="1">
                <a:solidFill>
                  <a:schemeClr val="bg1"/>
                </a:solidFill>
                <a:latin typeface="Tahoma" pitchFamily="34" charset="0"/>
              </a:rPr>
              <a:t>Екінші қабатта қызметтік орынжайлар орналасқан.</a:t>
            </a:r>
          </a:p>
          <a:p>
            <a:r>
              <a:rPr lang="ru-RU" sz="1200" b="1">
                <a:solidFill>
                  <a:schemeClr val="bg1"/>
                </a:solidFill>
                <a:latin typeface="Tahoma" pitchFamily="34" charset="0"/>
              </a:rPr>
              <a:t>Үшінші қабатта:</a:t>
            </a:r>
          </a:p>
          <a:p>
            <a:r>
              <a:rPr lang="ru-RU" sz="1200" b="1">
                <a:solidFill>
                  <a:schemeClr val="bg1"/>
                </a:solidFill>
                <a:latin typeface="Tahoma" pitchFamily="34" charset="0"/>
              </a:rPr>
              <a:t>киіз үйге ұқсатып жасалған, мәрмәр және гранит таспен өңделген Шығыс залы; </a:t>
            </a:r>
          </a:p>
          <a:p>
            <a:r>
              <a:rPr lang="ru-RU" sz="1200" b="1">
                <a:solidFill>
                  <a:schemeClr val="bg1"/>
                </a:solidFill>
                <a:latin typeface="Tahoma" pitchFamily="34" charset="0"/>
              </a:rPr>
              <a:t>сыйлықтар мен сенім грамоталарын тапсыру залы; </a:t>
            </a:r>
          </a:p>
          <a:p>
            <a:r>
              <a:rPr lang="ru-RU" sz="1200" b="1">
                <a:solidFill>
                  <a:schemeClr val="bg1"/>
                </a:solidFill>
                <a:latin typeface="Tahoma" pitchFamily="34" charset="0"/>
              </a:rPr>
              <a:t>екіжақты кездесулерге арналған «Алтын» зал; камин залы; </a:t>
            </a:r>
          </a:p>
          <a:p>
            <a:r>
              <a:rPr lang="ru-RU" sz="1200" b="1">
                <a:solidFill>
                  <a:schemeClr val="bg1"/>
                </a:solidFill>
                <a:latin typeface="Tahoma" pitchFamily="34" charset="0"/>
              </a:rPr>
              <a:t>қызметтік орынжайлар мен мәжіліс залдары орналасқан. </a:t>
            </a:r>
          </a:p>
          <a:p>
            <a:r>
              <a:rPr lang="ru-RU" sz="1200" b="1">
                <a:solidFill>
                  <a:schemeClr val="bg1"/>
                </a:solidFill>
                <a:latin typeface="Tahoma" pitchFamily="34" charset="0"/>
              </a:rPr>
              <a:t>Төртінші қабатта:</a:t>
            </a:r>
          </a:p>
          <a:p>
            <a:r>
              <a:rPr lang="ru-RU" sz="1200" b="1">
                <a:solidFill>
                  <a:schemeClr val="bg1"/>
                </a:solidFill>
                <a:latin typeface="Tahoma" pitchFamily="34" charset="0"/>
              </a:rPr>
              <a:t>қызметтік орынжайлар мен мәжіліс залдары; </a:t>
            </a:r>
          </a:p>
          <a:p>
            <a:r>
              <a:rPr lang="ru-RU" sz="1200" b="1">
                <a:solidFill>
                  <a:schemeClr val="bg1"/>
                </a:solidFill>
                <a:latin typeface="Tahoma" pitchFamily="34" charset="0"/>
              </a:rPr>
              <a:t>Саммиттің Үлкен залы; кітапхана; </a:t>
            </a:r>
          </a:p>
          <a:p>
            <a:r>
              <a:rPr lang="ru-RU" sz="1200" b="1">
                <a:solidFill>
                  <a:schemeClr val="bg1"/>
                </a:solidFill>
                <a:latin typeface="Tahoma" pitchFamily="34" charset="0"/>
              </a:rPr>
              <a:t>кіші Шығыс залы орналасқан. </a:t>
            </a:r>
          </a:p>
          <a:p>
            <a:r>
              <a:rPr lang="ru-RU" sz="1200" b="1">
                <a:solidFill>
                  <a:schemeClr val="bg1"/>
                </a:solidFill>
                <a:latin typeface="Tahoma" pitchFamily="34" charset="0"/>
              </a:rPr>
              <a:t>Барлық залдар ерекше мәнермен әрленген, люстралар мен жиһаз бар. Едендерге түрлі сортты мәрмәр, гранит тастары және көркем паркет төселген.Резиденцияны салу барысында әлемдік ірі өндірушілердің озық инженерлік құрал-жабдықтары пайдаланылған.</a:t>
            </a:r>
            <a:endParaRPr lang="ru-RU" sz="1200" b="1">
              <a:solidFill>
                <a:schemeClr val="bg1"/>
              </a:solidFill>
              <a:latin typeface="Arial"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nodePh="1">
                                  <p:stCondLst>
                                    <p:cond delay="0"/>
                                  </p:stCondLst>
                                  <p:endCondLst>
                                    <p:cond evt="begin" delay="0">
                                      <p:tn val="5"/>
                                    </p:cond>
                                  </p:endCondLst>
                                  <p:childTnLst>
                                    <p:set>
                                      <p:cBhvr>
                                        <p:cTn id="6" dur="1" fill="hold">
                                          <p:stCondLst>
                                            <p:cond delay="0"/>
                                          </p:stCondLst>
                                        </p:cTn>
                                        <p:tgtEl>
                                          <p:spTgt spid="51202"/>
                                        </p:tgtEl>
                                        <p:attrNameLst>
                                          <p:attrName>style.visibility</p:attrName>
                                        </p:attrNameLst>
                                      </p:cBhvr>
                                      <p:to>
                                        <p:strVal val="visible"/>
                                      </p:to>
                                    </p:set>
                                    <p:anim calcmode="lin" valueType="num">
                                      <p:cBhvr>
                                        <p:cTn id="7" dur="2000" fill="hold"/>
                                        <p:tgtEl>
                                          <p:spTgt spid="51202"/>
                                        </p:tgtEl>
                                        <p:attrNameLst>
                                          <p:attrName>ppt_w</p:attrName>
                                        </p:attrNameLst>
                                      </p:cBhvr>
                                      <p:tavLst>
                                        <p:tav tm="0">
                                          <p:val>
                                            <p:strVal val="#ppt_w"/>
                                          </p:val>
                                        </p:tav>
                                        <p:tav tm="100000">
                                          <p:val>
                                            <p:strVal val="#ppt_w"/>
                                          </p:val>
                                        </p:tav>
                                      </p:tavLst>
                                    </p:anim>
                                    <p:anim calcmode="lin" valueType="num">
                                      <p:cBhvr>
                                        <p:cTn id="8" dur="2000" fill="hold"/>
                                        <p:tgtEl>
                                          <p:spTgt spid="5120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51202"/>
                                        </p:tgtEl>
                                        <p:attrNameLst>
                                          <p:attrName>ppt_x</p:attrName>
                                        </p:attrNameLst>
                                      </p:cBhvr>
                                      <p:tavLst>
                                        <p:tav tm="0">
                                          <p:val>
                                            <p:strVal val="#ppt_x-.4"/>
                                          </p:val>
                                        </p:tav>
                                        <p:tav tm="100000">
                                          <p:val>
                                            <p:strVal val="#ppt_x"/>
                                          </p:val>
                                        </p:tav>
                                      </p:tavLst>
                                    </p:anim>
                                    <p:anim calcmode="lin" valueType="num">
                                      <p:cBhvr>
                                        <p:cTn id="10" dur="2000" fill="hold"/>
                                        <p:tgtEl>
                                          <p:spTgt spid="5120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51203">
                                            <p:txEl>
                                              <p:pRg st="0" end="0"/>
                                            </p:txEl>
                                          </p:spTgt>
                                        </p:tgtEl>
                                        <p:attrNameLst>
                                          <p:attrName>style.visibility</p:attrName>
                                        </p:attrNameLst>
                                      </p:cBhvr>
                                      <p:to>
                                        <p:strVal val="visible"/>
                                      </p:to>
                                    </p:set>
                                    <p:animEffect transition="in" filter="fade">
                                      <p:cBhvr>
                                        <p:cTn id="15" dur="500">
                                          <p:stCondLst>
                                            <p:cond delay="0"/>
                                          </p:stCondLst>
                                        </p:cTn>
                                        <p:tgtEl>
                                          <p:spTgt spid="51203">
                                            <p:txEl>
                                              <p:pRg st="0" end="0"/>
                                            </p:txEl>
                                          </p:spTgt>
                                        </p:tgtEl>
                                      </p:cBhvr>
                                    </p:animEffect>
                                    <p:anim calcmode="lin" valueType="num">
                                      <p:cBhvr>
                                        <p:cTn id="16" dur="500" fill="hold">
                                          <p:stCondLst>
                                            <p:cond delay="0"/>
                                          </p:stCondLst>
                                        </p:cTn>
                                        <p:tgtEl>
                                          <p:spTgt spid="51203">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3970" name="Picture 5" descr="фон блики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3971" name="Picture 6" descr="1264571407[1]"/>
          <p:cNvPicPr>
            <a:picLocks noChangeAspect="1" noChangeArrowheads="1"/>
          </p:cNvPicPr>
          <p:nvPr/>
        </p:nvPicPr>
        <p:blipFill>
          <a:blip r:embed="rId3" cstate="print"/>
          <a:srcRect/>
          <a:stretch>
            <a:fillRect/>
          </a:stretch>
        </p:blipFill>
        <p:spPr bwMode="auto">
          <a:xfrm>
            <a:off x="0" y="0"/>
            <a:ext cx="9144000" cy="4797425"/>
          </a:xfrm>
          <a:prstGeom prst="rect">
            <a:avLst/>
          </a:prstGeom>
          <a:noFill/>
          <a:ln w="9525">
            <a:noFill/>
            <a:miter lim="800000"/>
            <a:headEnd/>
            <a:tailEnd/>
          </a:ln>
        </p:spPr>
      </p:pic>
      <p:sp>
        <p:nvSpPr>
          <p:cNvPr id="51204" name="Rectangle 7"/>
          <p:cNvSpPr>
            <a:spLocks noChangeArrowheads="1"/>
          </p:cNvSpPr>
          <p:nvPr/>
        </p:nvSpPr>
        <p:spPr bwMode="auto">
          <a:xfrm>
            <a:off x="0" y="4689475"/>
            <a:ext cx="9144000" cy="2047875"/>
          </a:xfrm>
          <a:prstGeom prst="rect">
            <a:avLst/>
          </a:prstGeom>
          <a:noFill/>
          <a:ln w="9525">
            <a:noFill/>
            <a:miter lim="800000"/>
            <a:headEnd/>
            <a:tailEnd/>
          </a:ln>
        </p:spPr>
        <p:txBody>
          <a:bodyPr anchor="ctr">
            <a:spAutoFit/>
          </a:bodyPr>
          <a:lstStyle/>
          <a:p>
            <a:pPr>
              <a:defRPr/>
            </a:pPr>
            <a:r>
              <a:rPr lang="ru-RU" sz="1600" b="1">
                <a:solidFill>
                  <a:srgbClr val="0000FF"/>
                </a:solidFill>
                <a:effectLst>
                  <a:outerShdw blurRad="38100" dist="38100" dir="2700000" algn="tl">
                    <a:srgbClr val="FFFFFF"/>
                  </a:outerShdw>
                </a:effectLst>
                <a:latin typeface="Times New Roman" pitchFamily="18" charset="0"/>
              </a:rPr>
              <a:t>«Нұр-Астана» орталық мешіті</a:t>
            </a:r>
            <a:r>
              <a:rPr lang="ru-RU" sz="1600">
                <a:solidFill>
                  <a:srgbClr val="0000FF"/>
                </a:solidFill>
                <a:effectLst>
                  <a:outerShdw blurRad="38100" dist="38100" dir="2700000" algn="tl">
                    <a:srgbClr val="FFFFFF"/>
                  </a:outerShdw>
                </a:effectLst>
                <a:latin typeface="Times New Roman" pitchFamily="18" charset="0"/>
              </a:rPr>
              <a:t> </a:t>
            </a:r>
            <a:br>
              <a:rPr lang="ru-RU" sz="1600">
                <a:solidFill>
                  <a:srgbClr val="0000FF"/>
                </a:solidFill>
                <a:effectLst>
                  <a:outerShdw blurRad="38100" dist="38100" dir="2700000" algn="tl">
                    <a:srgbClr val="FFFFFF"/>
                  </a:outerShdw>
                </a:effectLst>
                <a:latin typeface="Times New Roman" pitchFamily="18" charset="0"/>
              </a:rPr>
            </a:br>
            <a:r>
              <a:rPr lang="ru-RU" sz="1600">
                <a:solidFill>
                  <a:srgbClr val="0000FF"/>
                </a:solidFill>
                <a:effectLst>
                  <a:outerShdw blurRad="38100" dist="38100" dir="2700000" algn="tl">
                    <a:srgbClr val="FFFFFF"/>
                  </a:outerShdw>
                </a:effectLst>
                <a:latin typeface="Times New Roman" pitchFamily="18" charset="0"/>
              </a:rPr>
              <a:t>«Нұр-Астана» орталық мешіті 2005 жылғы 22 наурыздан бастап Астананың сол жағалауының ғажайып келбетіне, жаңа бір көз тартатын ғимаратына айналды. Бұл жерде ол үйлесімді орналасқан. Шығыстың әсемдігі шыны, бетон, болат, гранит және алюкобонд әсемдігімен өріліп, ойластырылып салынған. Бес мыңнан астам дінге сенетін адам мешіттің шамамен төрт мың шаршы метрінде, тағы екі мың келуші оның алдындағы алаңда намаз оқи алады. Әр біреуі 62 метр төрт мұнара мәңгілікке бірге жинақталған, ал алюминь мен алтын жалатылған күмбездер қаланың іскер адамдарына рухани игіліктер туралы ұмыттырмайды. </a:t>
            </a:r>
          </a:p>
        </p:txBody>
      </p:sp>
    </p:spTree>
  </p:cSld>
  <p:clrMapOvr>
    <a:masterClrMapping/>
  </p:clrMapOvr>
  <p:transition>
    <p:wedg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4994" name="Picture 4" descr="фон светлячки"/>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4995" name="Picture 5" descr="1264571811[1]"/>
          <p:cNvPicPr>
            <a:picLocks noChangeAspect="1" noChangeArrowheads="1"/>
          </p:cNvPicPr>
          <p:nvPr/>
        </p:nvPicPr>
        <p:blipFill>
          <a:blip r:embed="rId3" cstate="print"/>
          <a:srcRect/>
          <a:stretch>
            <a:fillRect/>
          </a:stretch>
        </p:blipFill>
        <p:spPr bwMode="auto">
          <a:xfrm>
            <a:off x="4643438" y="0"/>
            <a:ext cx="4500562" cy="6858000"/>
          </a:xfrm>
          <a:prstGeom prst="rect">
            <a:avLst/>
          </a:prstGeom>
          <a:noFill/>
          <a:ln w="9525">
            <a:noFill/>
            <a:miter lim="800000"/>
            <a:headEnd/>
            <a:tailEnd/>
          </a:ln>
        </p:spPr>
      </p:pic>
      <p:sp>
        <p:nvSpPr>
          <p:cNvPr id="84996" name="Rectangle 6"/>
          <p:cNvSpPr>
            <a:spLocks noChangeArrowheads="1"/>
          </p:cNvSpPr>
          <p:nvPr/>
        </p:nvSpPr>
        <p:spPr bwMode="auto">
          <a:xfrm>
            <a:off x="0" y="0"/>
            <a:ext cx="4787900" cy="6937375"/>
          </a:xfrm>
          <a:prstGeom prst="rect">
            <a:avLst/>
          </a:prstGeom>
          <a:noFill/>
          <a:ln w="9525">
            <a:noFill/>
            <a:miter lim="800000"/>
            <a:headEnd/>
            <a:tailEnd/>
          </a:ln>
        </p:spPr>
        <p:txBody>
          <a:bodyPr anchor="ctr">
            <a:spAutoFit/>
          </a:bodyPr>
          <a:lstStyle/>
          <a:p>
            <a:r>
              <a:rPr lang="ru-RU" sz="1600" b="1">
                <a:solidFill>
                  <a:srgbClr val="000066"/>
                </a:solidFill>
                <a:latin typeface="Tahoma" pitchFamily="34" charset="0"/>
              </a:rPr>
              <a:t>«Думан» ойын-сауық орталығы – күмбезді кеңістік, океанариум және кинозал </a:t>
            </a:r>
            <a:br>
              <a:rPr lang="ru-RU" sz="1600" b="1">
                <a:solidFill>
                  <a:srgbClr val="000066"/>
                </a:solidFill>
                <a:latin typeface="Tahoma" pitchFamily="34" charset="0"/>
              </a:rPr>
            </a:br>
            <a:r>
              <a:rPr lang="ru-RU" sz="1600">
                <a:solidFill>
                  <a:srgbClr val="000066"/>
                </a:solidFill>
                <a:latin typeface="Tahoma" pitchFamily="34" charset="0"/>
              </a:rPr>
              <a:t>Қазақстан үшін ойын-сауық индустриясында тағы бір жаңа модель – «Думан» орталығы, онда барлық отбасыңызбен демалуға болады. Үш мың километр қашықтықтан әкелінген Оңтүстік теңіздерінің тамшысы – океанариум қайталанбас, Қазақстандағы алғашқы және жалғыз аттракцион, «Думан» ойын-сауық орталығының жан жүрегі болып табылады. Ол: Океанариум, 3DКинотеатр, дәмхана және сауда залы желілері, серуендеуге және демалуға арналған орталық аймақ, «Джунгли» аттракционы, боулинг, казино, көп функционалды және қонақ үй кешені сынды бірнеше аймақтан құрылған біртұтас құрылым. Күмбезді залдан Сіздер: Қожа Ахмет Яссауи кесенесін, Ұлы Қытай қорғанын, Галикарнас кесенесін, Азаттық мүсінін және тағы басқа көптеген дүниелерді көре аласыздар. Акватеатрдан қызықты теңіз көріністерін тамашалауға, жаныңда жүзіп жүрген акулаларды көруге болады. Кино залдағы дауыстың қаттылығы және арнайы көзілдіріктер көрермендерге өздерін экранда болып жатқан оқиғаның ортасында жүргендей әсер қалдырады. </a:t>
            </a:r>
          </a:p>
        </p:txBody>
      </p:sp>
    </p:spTree>
  </p:cSld>
  <p:clrMapOvr>
    <a:masterClrMapping/>
  </p:clrMapOvr>
  <p:transition>
    <p:strips dir="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018" name="Picture 5" descr="1264572310[1]"/>
          <p:cNvPicPr>
            <a:picLocks noChangeAspect="1" noChangeArrowheads="1"/>
          </p:cNvPicPr>
          <p:nvPr/>
        </p:nvPicPr>
        <p:blipFill>
          <a:blip r:embed="rId2" cstate="print"/>
          <a:srcRect/>
          <a:stretch>
            <a:fillRect/>
          </a:stretch>
        </p:blipFill>
        <p:spPr bwMode="auto">
          <a:xfrm>
            <a:off x="0" y="2420938"/>
            <a:ext cx="9144000" cy="4437062"/>
          </a:xfrm>
          <a:prstGeom prst="rect">
            <a:avLst/>
          </a:prstGeom>
          <a:noFill/>
          <a:ln w="9525">
            <a:noFill/>
            <a:miter lim="800000"/>
            <a:headEnd/>
            <a:tailEnd/>
          </a:ln>
        </p:spPr>
      </p:pic>
      <p:sp>
        <p:nvSpPr>
          <p:cNvPr id="86019" name="Rectangle 6"/>
          <p:cNvSpPr>
            <a:spLocks noChangeArrowheads="1"/>
          </p:cNvSpPr>
          <p:nvPr/>
        </p:nvSpPr>
        <p:spPr bwMode="auto">
          <a:xfrm>
            <a:off x="0" y="179388"/>
            <a:ext cx="9144000" cy="2062162"/>
          </a:xfrm>
          <a:prstGeom prst="rect">
            <a:avLst/>
          </a:prstGeom>
          <a:noFill/>
          <a:ln w="9525">
            <a:noFill/>
            <a:miter lim="800000"/>
            <a:headEnd/>
            <a:tailEnd/>
          </a:ln>
        </p:spPr>
        <p:txBody>
          <a:bodyPr anchor="ctr">
            <a:spAutoFit/>
          </a:bodyPr>
          <a:lstStyle/>
          <a:p>
            <a:r>
              <a:rPr lang="ru-RU" sz="1700" b="1">
                <a:latin typeface="Tahoma" pitchFamily="34" charset="0"/>
              </a:rPr>
              <a:t>                                         </a:t>
            </a:r>
            <a:r>
              <a:rPr lang="ru-RU" sz="1600" b="1">
                <a:solidFill>
                  <a:schemeClr val="tx2"/>
                </a:solidFill>
                <a:latin typeface="Times New Roman" pitchFamily="18" charset="0"/>
              </a:rPr>
              <a:t>«Астаналық цирк» КМҚК </a:t>
            </a:r>
            <a:br>
              <a:rPr lang="ru-RU" sz="1600" b="1">
                <a:solidFill>
                  <a:schemeClr val="tx2"/>
                </a:solidFill>
                <a:latin typeface="Times New Roman" pitchFamily="18" charset="0"/>
              </a:rPr>
            </a:br>
            <a:r>
              <a:rPr lang="ru-RU" sz="1600">
                <a:solidFill>
                  <a:schemeClr val="tx2"/>
                </a:solidFill>
                <a:latin typeface="Times New Roman" pitchFamily="18" charset="0"/>
              </a:rPr>
              <a:t>Былтырғы жылы Есілдің сол жағалауына сыртқы көрінісі «ұшатын тарелкаға» ұқсас цирк ғимараты салынды. Ондағы сәулет идеясы, оның жоғарғы технологиялармен іске асырылуы, ішкі құрылғының эргономикасы, кеңейтілген инфрақұрылымы барлығы да ерекше. Ең басты жетістік – алғаш рет құрылған цирк ұжымы. Акробаттар, эквилибристтер, үйретушілер, аттағы жігіттер, ауада өнер көрсететін гимнасттар, иллюзионистер мен сайқымазақтар цирктің кішкентай және ересек жанкүйерлерінің көңілдерін көтереді. Адамдармен бірге африка арыстандары, шотланд понилері, түйелер, аюлар, есектер, маймылдар және иттер сынды жануарлар да өнер көрсетеді. </a:t>
            </a:r>
          </a:p>
        </p:txBody>
      </p:sp>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Содержимое 2"/>
          <p:cNvSpPr>
            <a:spLocks noGrp="1"/>
          </p:cNvSpPr>
          <p:nvPr>
            <p:ph idx="4294967295"/>
          </p:nvPr>
        </p:nvSpPr>
        <p:spPr>
          <a:xfrm>
            <a:off x="304800" y="500063"/>
            <a:ext cx="8686800" cy="5580062"/>
          </a:xfrm>
        </p:spPr>
        <p:txBody>
          <a:bodyPr/>
          <a:lstStyle/>
          <a:p>
            <a:pPr marL="273050" indent="-273050" eaLnBrk="1" hangingPunct="1">
              <a:defRPr/>
            </a:pPr>
            <a:r>
              <a:rPr lang="kk-KZ" sz="6600" smtClean="0">
                <a:solidFill>
                  <a:srgbClr val="00FF00"/>
                </a:solidFill>
                <a:effectLst>
                  <a:outerShdw blurRad="38100" dist="38100" dir="2700000" algn="tl">
                    <a:srgbClr val="FFFFFF"/>
                  </a:outerShdw>
                </a:effectLst>
                <a:latin typeface="Times New Roman" pitchFamily="18" charset="0"/>
                <a:cs typeface="Times New Roman" pitchFamily="18" charset="0"/>
              </a:rPr>
              <a:t>1992 жылы Қазақстан Республикасының Мемлекеттік рәміздері бекітілді</a:t>
            </a:r>
            <a:endParaRPr lang="ru-RU" sz="6600" smtClean="0">
              <a:solidFill>
                <a:srgbClr val="00FF00"/>
              </a:solidFill>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ransition>
    <p:strips/>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7042" name="Picture 2" descr="a7830fe99e1a"/>
          <p:cNvPicPr>
            <a:picLocks noChangeAspect="1" noChangeArrowheads="1"/>
          </p:cNvPicPr>
          <p:nvPr/>
        </p:nvPicPr>
        <p:blipFill>
          <a:blip r:embed="rId2" cstate="print"/>
          <a:srcRect/>
          <a:stretch>
            <a:fillRect/>
          </a:stretch>
        </p:blipFill>
        <p:spPr bwMode="auto">
          <a:xfrm>
            <a:off x="250825" y="836613"/>
            <a:ext cx="3600450" cy="4032250"/>
          </a:xfrm>
          <a:prstGeom prst="rect">
            <a:avLst/>
          </a:prstGeom>
          <a:noFill/>
          <a:ln w="9525">
            <a:noFill/>
            <a:miter lim="800000"/>
            <a:headEnd/>
            <a:tailEnd/>
          </a:ln>
        </p:spPr>
      </p:pic>
      <p:sp>
        <p:nvSpPr>
          <p:cNvPr id="87043" name="Rectangle 3"/>
          <p:cNvSpPr>
            <a:spLocks noChangeArrowheads="1"/>
          </p:cNvSpPr>
          <p:nvPr/>
        </p:nvSpPr>
        <p:spPr bwMode="auto">
          <a:xfrm>
            <a:off x="4211638" y="765175"/>
            <a:ext cx="4752975" cy="4838700"/>
          </a:xfrm>
          <a:prstGeom prst="rect">
            <a:avLst/>
          </a:prstGeom>
          <a:noFill/>
          <a:ln w="9525">
            <a:noFill/>
            <a:miter lim="800000"/>
            <a:headEnd/>
            <a:tailEnd/>
          </a:ln>
        </p:spPr>
        <p:txBody>
          <a:bodyPr anchor="ctr">
            <a:spAutoFit/>
          </a:bodyPr>
          <a:lstStyle/>
          <a:p>
            <a:r>
              <a:rPr lang="ru-RU" sz="2400">
                <a:solidFill>
                  <a:schemeClr val="tx2"/>
                </a:solidFill>
                <a:latin typeface="Times New Roman" pitchFamily="18" charset="0"/>
              </a:rPr>
              <a:t>АСТАНА. Наурыздың 20-сы. ҚазАқпарат /Арман Асқаров/ - Бүгін Лев Гумилев атындағы Еуразия ұлттық университетінде Тұй-ұқұқ және Теркін атты байырғы түркі ескерткіштерінің ашылу салтанаты аясында ұлы қолбасшы, түркі тарихының жарқын тұлғасы Күлтегін батырдың өміріне арналған деректі фильм көрсетілді</a:t>
            </a:r>
            <a:r>
              <a:rPr lang="en-US" sz="2400">
                <a:solidFill>
                  <a:schemeClr val="tx2"/>
                </a:solidFill>
                <a:latin typeface="Times New Roman" pitchFamily="18" charset="0"/>
              </a:rPr>
              <a:t>.C</a:t>
            </a:r>
            <a:r>
              <a:rPr lang="ru-RU" sz="2400">
                <a:solidFill>
                  <a:schemeClr val="tx2"/>
                </a:solidFill>
                <a:latin typeface="Times New Roman" pitchFamily="18" charset="0"/>
              </a:rPr>
              <a:t>ол фил</a:t>
            </a:r>
            <a:r>
              <a:rPr lang="kk-KZ" sz="2400">
                <a:solidFill>
                  <a:schemeClr val="tx2"/>
                </a:solidFill>
                <a:latin typeface="Times New Roman" pitchFamily="18" charset="0"/>
              </a:rPr>
              <a:t>ьмге арналып күлтегнін ескерткіші жасалды.</a:t>
            </a:r>
            <a:endParaRPr lang="ru-RU" sz="2400">
              <a:solidFill>
                <a:schemeClr val="tx2"/>
              </a:solidFill>
              <a:latin typeface="Times New Roman" pitchFamily="18" charset="0"/>
            </a:endParaRPr>
          </a:p>
        </p:txBody>
      </p:sp>
    </p:spTree>
  </p:cSld>
  <p:clrMapOvr>
    <a:masterClrMapping/>
  </p:clrMapOvr>
  <p:transition advClick="0" advTm="6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8066" name="Picture 2" descr="Ақмола облысы Ерейментау ауданы Қарағайлы ауылы аумағындағы балбал ескерткіші. 19 қыркүйек 2009 жыл (археолог Виталий Волошин түсірген сурет)."/>
          <p:cNvPicPr>
            <a:picLocks noChangeAspect="1" noChangeArrowheads="1"/>
          </p:cNvPicPr>
          <p:nvPr/>
        </p:nvPicPr>
        <p:blipFill>
          <a:blip r:embed="rId2" cstate="print"/>
          <a:srcRect/>
          <a:stretch>
            <a:fillRect/>
          </a:stretch>
        </p:blipFill>
        <p:spPr bwMode="auto">
          <a:xfrm>
            <a:off x="0" y="0"/>
            <a:ext cx="4284663" cy="4868863"/>
          </a:xfrm>
          <a:prstGeom prst="rect">
            <a:avLst/>
          </a:prstGeom>
          <a:noFill/>
          <a:ln w="9525">
            <a:noFill/>
            <a:miter lim="800000"/>
            <a:headEnd/>
            <a:tailEnd/>
          </a:ln>
        </p:spPr>
      </p:pic>
      <p:sp>
        <p:nvSpPr>
          <p:cNvPr id="88067" name="Rectangle 3"/>
          <p:cNvSpPr>
            <a:spLocks noChangeArrowheads="1"/>
          </p:cNvSpPr>
          <p:nvPr/>
        </p:nvSpPr>
        <p:spPr bwMode="auto">
          <a:xfrm>
            <a:off x="611188" y="4941888"/>
            <a:ext cx="2881312" cy="1917700"/>
          </a:xfrm>
          <a:prstGeom prst="rect">
            <a:avLst/>
          </a:prstGeom>
          <a:noFill/>
          <a:ln w="9525">
            <a:noFill/>
            <a:miter lim="800000"/>
            <a:headEnd/>
            <a:tailEnd/>
          </a:ln>
        </p:spPr>
        <p:txBody>
          <a:bodyPr anchor="ctr">
            <a:spAutoFit/>
          </a:bodyPr>
          <a:lstStyle/>
          <a:p>
            <a:r>
              <a:rPr lang="ru-RU" sz="2400" b="1">
                <a:solidFill>
                  <a:srgbClr val="00FFFF"/>
                </a:solidFill>
                <a:latin typeface="Arial" charset="0"/>
                <a:ea typeface="Times New Roman" pitchFamily="18" charset="0"/>
                <a:cs typeface="Arial" charset="0"/>
              </a:rPr>
              <a:t>Дауға қалған балбал целлофанға оралған күйде Астанада жатыр </a:t>
            </a:r>
            <a:endParaRPr lang="ru-RU" sz="2400">
              <a:solidFill>
                <a:srgbClr val="00FFFF"/>
              </a:solidFill>
              <a:latin typeface="Arial Black" pitchFamily="34" charset="0"/>
              <a:ea typeface="Times New Roman" pitchFamily="18" charset="0"/>
              <a:cs typeface="Arial" charset="0"/>
            </a:endParaRPr>
          </a:p>
          <a:p>
            <a:pPr eaLnBrk="0" hangingPunct="0"/>
            <a:endParaRPr lang="ru-RU" sz="2400">
              <a:solidFill>
                <a:srgbClr val="00FFFF"/>
              </a:solidFill>
              <a:latin typeface="Arial" charset="0"/>
              <a:ea typeface="Times New Roman" pitchFamily="18" charset="0"/>
              <a:cs typeface="Arial" charset="0"/>
            </a:endParaRPr>
          </a:p>
        </p:txBody>
      </p:sp>
      <p:sp>
        <p:nvSpPr>
          <p:cNvPr id="88068" name="Rectangle 5"/>
          <p:cNvSpPr>
            <a:spLocks noChangeArrowheads="1"/>
          </p:cNvSpPr>
          <p:nvPr/>
        </p:nvSpPr>
        <p:spPr bwMode="auto">
          <a:xfrm>
            <a:off x="4284663" y="0"/>
            <a:ext cx="4572000" cy="6683375"/>
          </a:xfrm>
          <a:prstGeom prst="rect">
            <a:avLst/>
          </a:prstGeom>
          <a:noFill/>
          <a:ln w="9525">
            <a:noFill/>
            <a:miter lim="800000"/>
            <a:headEnd/>
            <a:tailEnd/>
          </a:ln>
        </p:spPr>
        <p:txBody>
          <a:bodyPr>
            <a:spAutoFit/>
          </a:bodyPr>
          <a:lstStyle/>
          <a:p>
            <a:r>
              <a:rPr lang="ru-RU" b="1">
                <a:solidFill>
                  <a:schemeClr val="tx2"/>
                </a:solidFill>
                <a:latin typeface="Times New Roman" pitchFamily="18" charset="0"/>
              </a:rPr>
              <a:t>Ақмола облысы Ерейментау ауданы Қарағайлы ауылы аумағындағы балбал ескерткіші. 19 қыркүйек 2009 жыл (археолог Виталий Волошин түсірген сурет).</a:t>
            </a:r>
          </a:p>
          <a:p>
            <a:r>
              <a:rPr lang="ru-RU">
                <a:solidFill>
                  <a:schemeClr val="tx2"/>
                </a:solidFill>
                <a:latin typeface="Times New Roman" pitchFamily="18" charset="0"/>
              </a:rPr>
              <a:t>28.10.2009 </a:t>
            </a:r>
          </a:p>
          <a:p>
            <a:r>
              <a:rPr lang="ru-RU" b="1">
                <a:solidFill>
                  <a:schemeClr val="tx2"/>
                </a:solidFill>
                <a:latin typeface="Times New Roman" pitchFamily="18" charset="0"/>
                <a:hlinkClick r:id="rId3"/>
              </a:rPr>
              <a:t>Жасұлан КӨЖЕКОВ</a:t>
            </a:r>
            <a:endParaRPr lang="ru-RU" b="1">
              <a:solidFill>
                <a:schemeClr val="tx2"/>
              </a:solidFill>
              <a:latin typeface="Times New Roman" pitchFamily="18" charset="0"/>
            </a:endParaRPr>
          </a:p>
          <a:p>
            <a:r>
              <a:rPr lang="ru-RU" b="1">
                <a:solidFill>
                  <a:schemeClr val="tx2"/>
                </a:solidFill>
                <a:latin typeface="Times New Roman" pitchFamily="18" charset="0"/>
              </a:rPr>
              <a:t>Көне заман ескерткішін Ақмола облысының Ерейментау ауданынан Астанадағы мұражай көрмесіне әкелінуін шенеуніктер заңсыз деп бағалап, соңы дауға ұласты.</a:t>
            </a:r>
          </a:p>
          <a:p>
            <a:r>
              <a:rPr lang="ru-RU" b="1">
                <a:solidFill>
                  <a:schemeClr val="tx2"/>
                </a:solidFill>
                <a:latin typeface="Times New Roman" pitchFamily="18" charset="0"/>
              </a:rPr>
              <a:t>АРХЕОЛОГ ПЕН ШЕНЕУНІКТІҢ ДӘЛЕЛДЕРІ</a:t>
            </a:r>
            <a:r>
              <a:rPr lang="ru-RU">
                <a:solidFill>
                  <a:schemeClr val="tx2"/>
                </a:solidFill>
                <a:latin typeface="Times New Roman" pitchFamily="18" charset="0"/>
              </a:rPr>
              <a:t/>
            </a:r>
            <a:br>
              <a:rPr lang="ru-RU">
                <a:solidFill>
                  <a:schemeClr val="tx2"/>
                </a:solidFill>
                <a:latin typeface="Times New Roman" pitchFamily="18" charset="0"/>
              </a:rPr>
            </a:br>
            <a:r>
              <a:rPr lang="ru-RU" b="1">
                <a:solidFill>
                  <a:schemeClr val="tx2"/>
                </a:solidFill>
                <a:latin typeface="Times New Roman" pitchFamily="18" charset="0"/>
              </a:rPr>
              <a:t>Астаналық археолог Виталий Волошин қазіргі заманғы өнер мұражайының тапсырысы бойынша көне балбалды – тас мүсінді қазып алып, Қазақстанның жаңа астанасына әкелген. Қазір енді бір мемлекеттік орган әлгі тарихи байлықты өз орнына – Ақмола облысы Ерейментау ауданы Қарағайлы ауылына қайта әкеліп қоюды талап етсе, екінші орган Волошинді қорғауда.</a:t>
            </a:r>
          </a:p>
        </p:txBody>
      </p:sp>
    </p:spTree>
  </p:cSld>
  <p:clrMapOvr>
    <a:masterClrMapping/>
  </p:clrMapOvr>
  <p:transition advClick="0" advTm="6000">
    <p:pull dir="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body" idx="4294967295"/>
          </p:nvPr>
        </p:nvSpPr>
        <p:spPr>
          <a:xfrm>
            <a:off x="4537075" y="0"/>
            <a:ext cx="4606925" cy="3716338"/>
          </a:xfrm>
        </p:spPr>
        <p:txBody>
          <a:bodyPr/>
          <a:lstStyle/>
          <a:p>
            <a:pPr eaLnBrk="1" hangingPunct="1">
              <a:lnSpc>
                <a:spcPct val="80000"/>
              </a:lnSpc>
              <a:defRPr/>
            </a:pPr>
            <a:r>
              <a:rPr lang="ru-RU" sz="1800" smtClean="0">
                <a:solidFill>
                  <a:srgbClr val="33CCFF"/>
                </a:solidFill>
                <a:effectLst>
                  <a:outerShdw blurRad="38100" dist="38100" dir="2700000" algn="tl">
                    <a:srgbClr val="FFFFFF"/>
                  </a:outerShdw>
                </a:effectLst>
              </a:rPr>
              <a:t>Целлофанға оралған тас жәдігер Астанадағы қазіргі заман мұражайының іргесінде жатыр. 22 қазан 2009 ж.</a:t>
            </a:r>
          </a:p>
          <a:p>
            <a:pPr eaLnBrk="1" hangingPunct="1">
              <a:lnSpc>
                <a:spcPct val="80000"/>
              </a:lnSpc>
              <a:defRPr/>
            </a:pPr>
            <a:r>
              <a:rPr lang="ru-RU" sz="1800" smtClean="0">
                <a:solidFill>
                  <a:srgbClr val="33CCFF"/>
                </a:solidFill>
                <a:effectLst>
                  <a:outerShdw blurRad="38100" dist="38100" dir="2700000" algn="tl">
                    <a:srgbClr val="FFFFFF"/>
                  </a:outerShdw>
                </a:effectLst>
              </a:rPr>
              <a:t>Көненің жәдігері бұл уақытта Астанада целлофанға оралып, мұражай алдында жатыр. Балбалдың беті, анығырақ айтқанда, оның бетіндегі целлофан үстінен құрылыс тақтайшасымен бастырылған.</a:t>
            </a:r>
            <a:br>
              <a:rPr lang="ru-RU" sz="1800" smtClean="0">
                <a:solidFill>
                  <a:srgbClr val="33CCFF"/>
                </a:solidFill>
                <a:effectLst>
                  <a:outerShdw blurRad="38100" dist="38100" dir="2700000" algn="tl">
                    <a:srgbClr val="FFFFFF"/>
                  </a:outerShdw>
                </a:effectLst>
              </a:rPr>
            </a:br>
            <a:r>
              <a:rPr lang="ru-RU" sz="1800" smtClean="0">
                <a:solidFill>
                  <a:srgbClr val="33CCFF"/>
                </a:solidFill>
                <a:effectLst>
                  <a:outerShdw blurRad="38100" dist="38100" dir="2700000" algn="tl">
                    <a:srgbClr val="FFFFFF"/>
                  </a:outerShdw>
                </a:effectLst>
              </a:rPr>
              <a:t/>
            </a:r>
            <a:br>
              <a:rPr lang="ru-RU" sz="1800" smtClean="0">
                <a:solidFill>
                  <a:srgbClr val="33CCFF"/>
                </a:solidFill>
                <a:effectLst>
                  <a:outerShdw blurRad="38100" dist="38100" dir="2700000" algn="tl">
                    <a:srgbClr val="FFFFFF"/>
                  </a:outerShdw>
                </a:effectLst>
              </a:rPr>
            </a:br>
            <a:r>
              <a:rPr lang="ru-RU" sz="1800" smtClean="0">
                <a:solidFill>
                  <a:srgbClr val="33CCFF"/>
                </a:solidFill>
                <a:effectLst>
                  <a:outerShdw blurRad="38100" dist="38100" dir="2700000" algn="tl">
                    <a:srgbClr val="FFFFFF"/>
                  </a:outerShdw>
                </a:effectLst>
              </a:rPr>
              <a:t>Ақмола облысындағы «Тарихи-мәдени мұра объектілерін қорғау және пайдалану орталығы» мемлекеттік мекемесінің директоры Талғат Ибраев Азаттық радиосына:</a:t>
            </a:r>
          </a:p>
        </p:txBody>
      </p:sp>
      <p:pic>
        <p:nvPicPr>
          <p:cNvPr id="89091" name="Picture 3" descr="43D160B3-CABB-4B25-9391-7827D9CFF4DF_w203_s"/>
          <p:cNvPicPr>
            <a:picLocks noChangeAspect="1" noChangeArrowheads="1"/>
          </p:cNvPicPr>
          <p:nvPr/>
        </p:nvPicPr>
        <p:blipFill>
          <a:blip r:embed="rId2" cstate="print"/>
          <a:srcRect/>
          <a:stretch>
            <a:fillRect/>
          </a:stretch>
        </p:blipFill>
        <p:spPr bwMode="auto">
          <a:xfrm>
            <a:off x="0" y="0"/>
            <a:ext cx="4787900" cy="4292600"/>
          </a:xfrm>
          <a:prstGeom prst="rect">
            <a:avLst/>
          </a:prstGeom>
          <a:noFill/>
          <a:ln w="9525">
            <a:noFill/>
            <a:miter lim="800000"/>
            <a:headEnd/>
            <a:tailEnd/>
          </a:ln>
        </p:spPr>
      </p:pic>
      <p:sp>
        <p:nvSpPr>
          <p:cNvPr id="89092" name="Rectangle 4"/>
          <p:cNvSpPr>
            <a:spLocks noChangeArrowheads="1"/>
          </p:cNvSpPr>
          <p:nvPr/>
        </p:nvSpPr>
        <p:spPr bwMode="auto">
          <a:xfrm>
            <a:off x="0" y="4724400"/>
            <a:ext cx="8893175" cy="1406525"/>
          </a:xfrm>
          <a:prstGeom prst="rect">
            <a:avLst/>
          </a:prstGeom>
          <a:noFill/>
          <a:ln w="9525">
            <a:noFill/>
            <a:miter lim="800000"/>
            <a:headEnd/>
            <a:tailEnd/>
          </a:ln>
        </p:spPr>
        <p:txBody>
          <a:bodyPr>
            <a:spAutoFit/>
          </a:bodyPr>
          <a:lstStyle/>
          <a:p>
            <a:pPr>
              <a:lnSpc>
                <a:spcPct val="80000"/>
              </a:lnSpc>
              <a:spcBef>
                <a:spcPct val="20000"/>
              </a:spcBef>
              <a:buClr>
                <a:schemeClr val="hlink"/>
              </a:buClr>
              <a:buFontTx/>
              <a:buChar char="•"/>
            </a:pPr>
            <a:r>
              <a:rPr lang="ru-RU">
                <a:latin typeface="Arial Black" pitchFamily="34" charset="0"/>
              </a:rPr>
              <a:t>– Ең алғашқы болып белгі берген Қарағайлы ауылының зейнеткері Құсайын Дүйсенов болды. Ол әлдекімдердің көне жол-жоралық ескерткіштің төңірегінде қазба жұмыстарын жүргізіп жатқанын қыркүйек айында ауыл әкіміне хабарлаған, – деді.</a:t>
            </a:r>
            <a:br>
              <a:rPr lang="ru-RU">
                <a:latin typeface="Arial Black" pitchFamily="34" charset="0"/>
              </a:rPr>
            </a:br>
            <a:r>
              <a:rPr lang="ru-RU">
                <a:latin typeface="Arial Black" pitchFamily="34" charset="0"/>
              </a:rPr>
              <a:t>Талғат Ибраевтың айтуына қарағанда, ол кісі әлгі ескерткіштің орнына қайтарылуы үшін әдейі баспасөзде шу көтерген.</a:t>
            </a:r>
          </a:p>
        </p:txBody>
      </p:sp>
    </p:spTree>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2994">
                                            <p:txEl>
                                              <p:pRg st="0" end="0"/>
                                            </p:txEl>
                                          </p:spTgt>
                                        </p:tgtEl>
                                        <p:attrNameLst>
                                          <p:attrName>style.visibility</p:attrName>
                                        </p:attrNameLst>
                                      </p:cBhvr>
                                      <p:to>
                                        <p:strVal val="visible"/>
                                      </p:to>
                                    </p:set>
                                    <p:anim calcmode="lin" valueType="num">
                                      <p:cBhvr>
                                        <p:cTn id="7" dur="500" fill="hold"/>
                                        <p:tgtEl>
                                          <p:spTgt spid="2129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299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2994">
                                            <p:txEl>
                                              <p:pRg st="1" end="1"/>
                                            </p:txEl>
                                          </p:spTgt>
                                        </p:tgtEl>
                                        <p:attrNameLst>
                                          <p:attrName>style.visibility</p:attrName>
                                        </p:attrNameLst>
                                      </p:cBhvr>
                                      <p:to>
                                        <p:strVal val="visible"/>
                                      </p:to>
                                    </p:set>
                                    <p:anim calcmode="lin" valueType="num">
                                      <p:cBhvr>
                                        <p:cTn id="13" dur="500" fill="hold"/>
                                        <p:tgtEl>
                                          <p:spTgt spid="21299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1299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863600" y="2603500"/>
            <a:ext cx="9144000" cy="0"/>
          </a:xfrm>
          <a:prstGeom prst="rect">
            <a:avLst/>
          </a:prstGeom>
          <a:noFill/>
          <a:ln w="9525">
            <a:noFill/>
            <a:miter lim="800000"/>
            <a:headEnd/>
            <a:tailEnd/>
          </a:ln>
        </p:spPr>
        <p:txBody>
          <a:bodyPr wrap="none" anchor="ctr">
            <a:spAutoFit/>
          </a:bodyPr>
          <a:lstStyle/>
          <a:p>
            <a:endParaRPr lang="ru-RU">
              <a:latin typeface="Arial Black" pitchFamily="34" charset="0"/>
            </a:endParaRPr>
          </a:p>
        </p:txBody>
      </p:sp>
      <p:pic>
        <p:nvPicPr>
          <p:cNvPr id="90115" name="Picture 4" descr="9C0DA725-0D9B-4AA1-8468-18CE2E1F4B2A_w270_s"/>
          <p:cNvPicPr>
            <a:picLocks noChangeAspect="1" noChangeArrowheads="1"/>
          </p:cNvPicPr>
          <p:nvPr/>
        </p:nvPicPr>
        <p:blipFill>
          <a:blip r:embed="rId2" cstate="print"/>
          <a:srcRect/>
          <a:stretch>
            <a:fillRect/>
          </a:stretch>
        </p:blipFill>
        <p:spPr bwMode="auto">
          <a:xfrm>
            <a:off x="0" y="0"/>
            <a:ext cx="4932363" cy="3789363"/>
          </a:xfrm>
          <a:prstGeom prst="rect">
            <a:avLst/>
          </a:prstGeom>
          <a:noFill/>
          <a:ln w="9525">
            <a:noFill/>
            <a:miter lim="800000"/>
            <a:headEnd/>
            <a:tailEnd/>
          </a:ln>
        </p:spPr>
      </p:pic>
      <p:sp>
        <p:nvSpPr>
          <p:cNvPr id="90116" name="Rectangle 6"/>
          <p:cNvSpPr>
            <a:spLocks noChangeArrowheads="1"/>
          </p:cNvSpPr>
          <p:nvPr/>
        </p:nvSpPr>
        <p:spPr bwMode="auto">
          <a:xfrm>
            <a:off x="0" y="3832225"/>
            <a:ext cx="8604250" cy="2644775"/>
          </a:xfrm>
          <a:prstGeom prst="rect">
            <a:avLst/>
          </a:prstGeom>
          <a:noFill/>
          <a:ln w="9525">
            <a:noFill/>
            <a:miter lim="800000"/>
            <a:headEnd/>
            <a:tailEnd/>
          </a:ln>
        </p:spPr>
        <p:txBody>
          <a:bodyPr>
            <a:spAutoFit/>
          </a:bodyPr>
          <a:lstStyle/>
          <a:p>
            <a:pPr algn="just"/>
            <a:r>
              <a:rPr lang="ru-RU" sz="1400" b="1">
                <a:solidFill>
                  <a:schemeClr val="tx2"/>
                </a:solidFill>
                <a:latin typeface="Arial Black" pitchFamily="34" charset="0"/>
              </a:rPr>
              <a:t>Астананың бір шетінде ашық далада қар басып тұрған қазақ хандары Жәнібек пен Керейдің ескерткіштері. 12 қараша 2009 жыл.</a:t>
            </a:r>
          </a:p>
          <a:p>
            <a:pPr algn="just"/>
            <a:r>
              <a:rPr lang="ru-RU" sz="1400" b="1">
                <a:solidFill>
                  <a:schemeClr val="tx2"/>
                </a:solidFill>
                <a:latin typeface="Arial Black" pitchFamily="34" charset="0"/>
              </a:rPr>
              <a:t>жобаларының еденде жатқанын айтады. </a:t>
            </a:r>
            <a:br>
              <a:rPr lang="ru-RU" sz="1400" b="1">
                <a:solidFill>
                  <a:schemeClr val="tx2"/>
                </a:solidFill>
                <a:latin typeface="Arial Black" pitchFamily="34" charset="0"/>
              </a:rPr>
            </a:br>
            <a:r>
              <a:rPr lang="ru-RU" sz="1400" b="1">
                <a:solidFill>
                  <a:schemeClr val="tx2"/>
                </a:solidFill>
                <a:latin typeface="Arial Black" pitchFamily="34" charset="0"/>
              </a:rPr>
              <a:t>– Біз мүсінші Қанат Нұрбатыровтың жасаған жобасын ұсындық. Бірақ біздікін комиссия мүшелері қараған да жоқ. Еденде жатты, – дейді Сембіғали Смағұлов. </a:t>
            </a:r>
            <a:br>
              <a:rPr lang="ru-RU" sz="1400" b="1">
                <a:solidFill>
                  <a:schemeClr val="tx2"/>
                </a:solidFill>
                <a:latin typeface="Arial Black" pitchFamily="34" charset="0"/>
              </a:rPr>
            </a:br>
            <a:r>
              <a:rPr lang="ru-RU" sz="1400" b="1">
                <a:solidFill>
                  <a:schemeClr val="tx2"/>
                </a:solidFill>
                <a:latin typeface="Arial Black" pitchFamily="34" charset="0"/>
              </a:rPr>
              <a:t>Бұл байқауға далада қалған мұның алдындағы ескерткіштердің ауторларының бірі Қанат Нұрбатыров да ренжулі. Ол да өздері ұсынған жобаларға қазылар алқасының мойын бұрып та қарамағанын айтады. </a:t>
            </a:r>
            <a:br>
              <a:rPr lang="ru-RU" sz="1400" b="1">
                <a:solidFill>
                  <a:schemeClr val="tx2"/>
                </a:solidFill>
                <a:latin typeface="Arial Black" pitchFamily="34" charset="0"/>
              </a:rPr>
            </a:br>
            <a:r>
              <a:rPr lang="ru-RU" sz="1400" b="1">
                <a:solidFill>
                  <a:schemeClr val="tx2"/>
                </a:solidFill>
                <a:latin typeface="Arial Black" pitchFamily="34" charset="0"/>
              </a:rPr>
              <a:t>– Әдетте бізде бәрі осылай ғой. Бұдан басқа айтарым жоқ, – дейді Қанат Нұрбатыров. </a:t>
            </a:r>
            <a:br>
              <a:rPr lang="ru-RU" sz="1400" b="1">
                <a:solidFill>
                  <a:schemeClr val="tx2"/>
                </a:solidFill>
                <a:latin typeface="Arial Black" pitchFamily="34" charset="0"/>
              </a:rPr>
            </a:br>
            <a:r>
              <a:rPr lang="ru-RU" sz="1400" b="1">
                <a:solidFill>
                  <a:schemeClr val="tx2"/>
                </a:solidFill>
                <a:latin typeface="Arial Black" pitchFamily="34" charset="0"/>
              </a:rPr>
              <a:t>Жаңа жобаға қала әкімдігінен қанша қаражат бөлінетіні әзірге белгісіз. Бірақ байқаудың жүлде қоры 1 млн. теңгені құраған.</a:t>
            </a:r>
            <a:endParaRPr lang="ru-RU" sz="1400" b="1">
              <a:solidFill>
                <a:schemeClr val="tx2"/>
              </a:solidFill>
              <a:latin typeface="Arial" charset="0"/>
            </a:endParaRPr>
          </a:p>
        </p:txBody>
      </p:sp>
      <p:sp>
        <p:nvSpPr>
          <p:cNvPr id="90117" name="Rectangle 7"/>
          <p:cNvSpPr>
            <a:spLocks noChangeArrowheads="1"/>
          </p:cNvSpPr>
          <p:nvPr/>
        </p:nvSpPr>
        <p:spPr bwMode="auto">
          <a:xfrm>
            <a:off x="4932363" y="0"/>
            <a:ext cx="4211637" cy="3159125"/>
          </a:xfrm>
          <a:prstGeom prst="rect">
            <a:avLst/>
          </a:prstGeom>
          <a:noFill/>
          <a:ln w="9525">
            <a:noFill/>
            <a:miter lim="800000"/>
            <a:headEnd/>
            <a:tailEnd/>
          </a:ln>
        </p:spPr>
        <p:txBody>
          <a:bodyPr>
            <a:spAutoFit/>
          </a:bodyPr>
          <a:lstStyle/>
          <a:p>
            <a:pPr>
              <a:lnSpc>
                <a:spcPct val="80000"/>
              </a:lnSpc>
              <a:spcBef>
                <a:spcPct val="20000"/>
              </a:spcBef>
              <a:buClr>
                <a:schemeClr val="hlink"/>
              </a:buClr>
              <a:buFontTx/>
              <a:buChar char="•"/>
            </a:pPr>
            <a:r>
              <a:rPr lang="ru-RU" b="1">
                <a:solidFill>
                  <a:schemeClr val="tx2"/>
                </a:solidFill>
                <a:latin typeface="Times New Roman" pitchFamily="18" charset="0"/>
              </a:rPr>
              <a:t>ҚАР АСТЫНДА ҚАЛҒАН ХАН МҮСІНДЕРІ </a:t>
            </a:r>
            <a:r>
              <a:rPr lang="ru-RU">
                <a:solidFill>
                  <a:schemeClr val="tx2"/>
                </a:solidFill>
                <a:latin typeface="Times New Roman" pitchFamily="18" charset="0"/>
              </a:rPr>
              <a:t/>
            </a:r>
            <a:br>
              <a:rPr lang="ru-RU">
                <a:solidFill>
                  <a:schemeClr val="tx2"/>
                </a:solidFill>
                <a:latin typeface="Times New Roman" pitchFamily="18" charset="0"/>
              </a:rPr>
            </a:br>
            <a:r>
              <a:rPr lang="ru-RU">
                <a:solidFill>
                  <a:schemeClr val="tx2"/>
                </a:solidFill>
                <a:latin typeface="Times New Roman" pitchFamily="18" charset="0"/>
              </a:rPr>
              <a:t/>
            </a:r>
            <a:br>
              <a:rPr lang="ru-RU">
                <a:solidFill>
                  <a:schemeClr val="tx2"/>
                </a:solidFill>
                <a:latin typeface="Times New Roman" pitchFamily="18" charset="0"/>
              </a:rPr>
            </a:br>
            <a:r>
              <a:rPr lang="ru-RU">
                <a:solidFill>
                  <a:schemeClr val="tx2"/>
                </a:solidFill>
                <a:latin typeface="Times New Roman" pitchFamily="18" charset="0"/>
              </a:rPr>
              <a:t>Айта кету керек, Астана әкімдігі өткізген байқауға қазірде Астананың бір шетінде </a:t>
            </a:r>
            <a:r>
              <a:rPr lang="ru-RU" b="1">
                <a:solidFill>
                  <a:schemeClr val="tx2"/>
                </a:solidFill>
                <a:latin typeface="Times New Roman" pitchFamily="18" charset="0"/>
                <a:hlinkClick r:id="rId3"/>
              </a:rPr>
              <a:t>далада жатқан</a:t>
            </a:r>
            <a:r>
              <a:rPr lang="ru-RU">
                <a:solidFill>
                  <a:schemeClr val="tx2"/>
                </a:solidFill>
                <a:latin typeface="Times New Roman" pitchFamily="18" charset="0"/>
              </a:rPr>
              <a:t> ескерткіштердің ауторлары да қатысыпты. Бірақ комиссия мүшелері олардың дүниесін керек етпепті.</a:t>
            </a:r>
            <a:br>
              <a:rPr lang="ru-RU">
                <a:solidFill>
                  <a:schemeClr val="tx2"/>
                </a:solidFill>
                <a:latin typeface="Times New Roman" pitchFamily="18" charset="0"/>
              </a:rPr>
            </a:br>
            <a:r>
              <a:rPr lang="ru-RU">
                <a:solidFill>
                  <a:schemeClr val="tx2"/>
                </a:solidFill>
                <a:latin typeface="Times New Roman" pitchFamily="18" charset="0"/>
              </a:rPr>
              <a:t/>
            </a:r>
            <a:br>
              <a:rPr lang="ru-RU">
                <a:solidFill>
                  <a:schemeClr val="tx2"/>
                </a:solidFill>
                <a:latin typeface="Times New Roman" pitchFamily="18" charset="0"/>
              </a:rPr>
            </a:br>
            <a:r>
              <a:rPr lang="ru-RU">
                <a:solidFill>
                  <a:schemeClr val="tx2"/>
                </a:solidFill>
                <a:latin typeface="Times New Roman" pitchFamily="18" charset="0"/>
              </a:rPr>
              <a:t>«Қазақ елі» монументінің, Жәнібек пен Керей хандар және алты батырдың ауторы суретші Сембіғали Смағұлов байқау кезінде өздері ұсынған </a:t>
            </a:r>
          </a:p>
        </p:txBody>
      </p:sp>
    </p:spTree>
  </p:cSld>
  <p:clrMapOvr>
    <a:masterClrMapping/>
  </p:clrMapOvr>
  <p:transition advClick="0" advTm="6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4"/>
          <p:cNvSpPr>
            <a:spLocks noChangeArrowheads="1"/>
          </p:cNvSpPr>
          <p:nvPr/>
        </p:nvSpPr>
        <p:spPr bwMode="auto">
          <a:xfrm>
            <a:off x="274638" y="2863850"/>
            <a:ext cx="8748712" cy="1174750"/>
          </a:xfrm>
          <a:prstGeom prst="rect">
            <a:avLst/>
          </a:prstGeom>
          <a:noFill/>
          <a:ln w="9525">
            <a:noFill/>
            <a:miter lim="800000"/>
            <a:headEnd/>
            <a:tailEnd/>
          </a:ln>
        </p:spPr>
        <p:txBody>
          <a:bodyPr wrap="none">
            <a:spAutoFit/>
          </a:bodyPr>
          <a:lstStyle/>
          <a:p>
            <a:r>
              <a:rPr lang="ru-RU" sz="7100">
                <a:solidFill>
                  <a:schemeClr val="tx2"/>
                </a:solidFill>
                <a:latin typeface="Monotype Corsiva" pitchFamily="66" charset="0"/>
              </a:rPr>
              <a:t>Астана туралы пікірлері</a:t>
            </a:r>
          </a:p>
        </p:txBody>
      </p:sp>
    </p:spTree>
  </p:cSld>
  <p:clrMapOvr>
    <a:masterClrMapping/>
  </p:clrMapOvr>
  <p:transition advClick="0" advTm="10000">
    <p:pull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body" idx="4294967295"/>
          </p:nvPr>
        </p:nvSpPr>
        <p:spPr>
          <a:xfrm>
            <a:off x="2916238" y="404813"/>
            <a:ext cx="6227762" cy="6453187"/>
          </a:xfrm>
        </p:spPr>
        <p:txBody>
          <a:bodyPr/>
          <a:lstStyle/>
          <a:p>
            <a:pPr eaLnBrk="1" hangingPunct="1">
              <a:defRPr/>
            </a:pPr>
            <a:r>
              <a:rPr lang="ru-RU" sz="2800" b="1" smtClean="0">
                <a:solidFill>
                  <a:schemeClr val="tx2"/>
                </a:solidFill>
                <a:effectLst>
                  <a:outerShdw blurRad="38100" dist="38100" dir="2700000" algn="tl">
                    <a:srgbClr val="AF273E"/>
                  </a:outerShdw>
                </a:effectLst>
                <a:latin typeface="Times New Roman" pitchFamily="18" charset="0"/>
              </a:rPr>
              <a:t>Зинэтула Билялетдинов, Олимпиада ойындарының чемпионы, Құрлықтық хоккей лигасында Гагарин Кубогын жеңіп алған «Ақ Барыс» (Қазан) командасының бас бапкері:</a:t>
            </a:r>
            <a:r>
              <a:rPr lang="ru-RU" sz="2800" smtClean="0">
                <a:solidFill>
                  <a:schemeClr val="tx2"/>
                </a:solidFill>
                <a:effectLst>
                  <a:outerShdw blurRad="38100" dist="38100" dir="2700000" algn="tl">
                    <a:srgbClr val="AF273E"/>
                  </a:outerShdw>
                </a:effectLst>
                <a:latin typeface="Times New Roman" pitchFamily="18" charset="0"/>
              </a:rPr>
              <a:t/>
            </a:r>
            <a:br>
              <a:rPr lang="ru-RU" sz="2800" smtClean="0">
                <a:solidFill>
                  <a:schemeClr val="tx2"/>
                </a:solidFill>
                <a:effectLst>
                  <a:outerShdw blurRad="38100" dist="38100" dir="2700000" algn="tl">
                    <a:srgbClr val="AF273E"/>
                  </a:outerShdw>
                </a:effectLst>
                <a:latin typeface="Times New Roman" pitchFamily="18" charset="0"/>
              </a:rPr>
            </a:br>
            <a:r>
              <a:rPr lang="ru-RU" sz="2800" smtClean="0">
                <a:solidFill>
                  <a:schemeClr val="tx2"/>
                </a:solidFill>
                <a:effectLst>
                  <a:outerShdw blurRad="38100" dist="38100" dir="2700000" algn="tl">
                    <a:srgbClr val="AF273E"/>
                  </a:outerShdw>
                </a:effectLst>
                <a:latin typeface="Times New Roman" pitchFamily="18" charset="0"/>
              </a:rPr>
              <a:t/>
            </a:r>
            <a:br>
              <a:rPr lang="ru-RU" sz="2800" smtClean="0">
                <a:solidFill>
                  <a:schemeClr val="tx2"/>
                </a:solidFill>
                <a:effectLst>
                  <a:outerShdw blurRad="38100" dist="38100" dir="2700000" algn="tl">
                    <a:srgbClr val="AF273E"/>
                  </a:outerShdw>
                </a:effectLst>
                <a:latin typeface="Times New Roman" pitchFamily="18" charset="0"/>
              </a:rPr>
            </a:br>
            <a:r>
              <a:rPr lang="ru-RU" sz="2800" smtClean="0">
                <a:solidFill>
                  <a:schemeClr val="tx2"/>
                </a:solidFill>
                <a:effectLst>
                  <a:outerShdw blurRad="38100" dist="38100" dir="2700000" algn="tl">
                    <a:srgbClr val="AF273E"/>
                  </a:outerShdw>
                </a:effectLst>
                <a:latin typeface="Times New Roman" pitchFamily="18" charset="0"/>
              </a:rPr>
              <a:t>«Маған Астана өте қатты ұнады, оның үстіне мұнда «Барыс» командаларыңыз ойнайды. Бұл команданың болашағы зор, оның ойыншылары да жақсы сұрыпталған, олардан үлкен үміт күтуге болады». </a:t>
            </a:r>
          </a:p>
        </p:txBody>
      </p:sp>
      <p:sp>
        <p:nvSpPr>
          <p:cNvPr id="92163" name="Rectangle 3"/>
          <p:cNvSpPr>
            <a:spLocks noChangeArrowheads="1"/>
          </p:cNvSpPr>
          <p:nvPr/>
        </p:nvSpPr>
        <p:spPr bwMode="auto">
          <a:xfrm>
            <a:off x="4003675" y="2125663"/>
            <a:ext cx="9144000" cy="0"/>
          </a:xfrm>
          <a:prstGeom prst="rect">
            <a:avLst/>
          </a:prstGeom>
          <a:noFill/>
          <a:ln w="9525">
            <a:noFill/>
            <a:miter lim="800000"/>
            <a:headEnd/>
            <a:tailEnd/>
          </a:ln>
        </p:spPr>
        <p:txBody>
          <a:bodyPr wrap="none" anchor="ctr">
            <a:spAutoFit/>
          </a:bodyPr>
          <a:lstStyle/>
          <a:p>
            <a:endParaRPr lang="ru-RU">
              <a:latin typeface="Arial Black" pitchFamily="34" charset="0"/>
            </a:endParaRPr>
          </a:p>
        </p:txBody>
      </p:sp>
      <p:pic>
        <p:nvPicPr>
          <p:cNvPr id="92164" name="Picture 4" descr="http://kz.astana.kz/images/stories/Images_MainPage/bilyaletdinov.jpg"/>
          <p:cNvPicPr>
            <a:picLocks noChangeAspect="1" noChangeArrowheads="1"/>
          </p:cNvPicPr>
          <p:nvPr/>
        </p:nvPicPr>
        <p:blipFill>
          <a:blip r:embed="rId2" r:link="rId3" cstate="print"/>
          <a:srcRect/>
          <a:stretch>
            <a:fillRect/>
          </a:stretch>
        </p:blipFill>
        <p:spPr bwMode="auto">
          <a:xfrm>
            <a:off x="0" y="0"/>
            <a:ext cx="2878138" cy="4005263"/>
          </a:xfrm>
          <a:prstGeom prst="rect">
            <a:avLst/>
          </a:prstGeom>
          <a:noFill/>
          <a:ln w="9525">
            <a:noFill/>
            <a:miter lim="800000"/>
            <a:headEnd/>
            <a:tailEnd/>
          </a:ln>
        </p:spPr>
      </p:pic>
    </p:spTree>
  </p:cSld>
  <p:clrMapOvr>
    <a:masterClrMapping/>
  </p:clrMapOvr>
  <p:transition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200706">
                                            <p:txEl>
                                              <p:pRg st="0" end="0"/>
                                            </p:txEl>
                                          </p:spTgt>
                                        </p:tgtEl>
                                        <p:attrNameLst>
                                          <p:attrName>style.visibility</p:attrName>
                                        </p:attrNameLst>
                                      </p:cBhvr>
                                      <p:to>
                                        <p:strVal val="visible"/>
                                      </p:to>
                                    </p:set>
                                    <p:animEffect transition="in" filter="fade">
                                      <p:cBhvr>
                                        <p:cTn id="7" dur="500"/>
                                        <p:tgtEl>
                                          <p:spTgt spid="200706">
                                            <p:txEl>
                                              <p:pRg st="0" end="0"/>
                                            </p:txEl>
                                          </p:spTgt>
                                        </p:tgtEl>
                                      </p:cBhvr>
                                    </p:animEffect>
                                    <p:anim calcmode="lin" valueType="num">
                                      <p:cBhvr>
                                        <p:cTn id="8" dur="500" fill="hold"/>
                                        <p:tgtEl>
                                          <p:spTgt spid="20070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00706">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build="p"/>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body" idx="4294967295"/>
          </p:nvPr>
        </p:nvSpPr>
        <p:spPr>
          <a:xfrm>
            <a:off x="2555875" y="333375"/>
            <a:ext cx="6588125" cy="6524625"/>
          </a:xfrm>
        </p:spPr>
        <p:txBody>
          <a:bodyPr/>
          <a:lstStyle/>
          <a:p>
            <a:pPr eaLnBrk="1" hangingPunct="1">
              <a:lnSpc>
                <a:spcPct val="90000"/>
              </a:lnSpc>
              <a:defRPr/>
            </a:pPr>
            <a:r>
              <a:rPr lang="ru-RU" b="1" smtClean="0">
                <a:solidFill>
                  <a:schemeClr val="tx2"/>
                </a:solidFill>
                <a:effectLst>
                  <a:outerShdw blurRad="38100" dist="38100" dir="2700000" algn="tl">
                    <a:srgbClr val="AF273E"/>
                  </a:outerShdw>
                </a:effectLst>
                <a:latin typeface="Times New Roman" pitchFamily="18" charset="0"/>
              </a:rPr>
              <a:t>Стефан Данбар-Джонсон, «International Herald Tribune» газетінің баспагері:</a:t>
            </a:r>
            <a:br>
              <a:rPr lang="ru-RU" b="1" smtClean="0">
                <a:solidFill>
                  <a:schemeClr val="tx2"/>
                </a:solidFill>
                <a:effectLst>
                  <a:outerShdw blurRad="38100" dist="38100" dir="2700000" algn="tl">
                    <a:srgbClr val="AF273E"/>
                  </a:outerShdw>
                </a:effectLst>
                <a:latin typeface="Times New Roman" pitchFamily="18" charset="0"/>
              </a:rPr>
            </a:br>
            <a:r>
              <a:rPr lang="ru-RU" b="1" smtClean="0">
                <a:solidFill>
                  <a:schemeClr val="tx2"/>
                </a:solidFill>
                <a:effectLst>
                  <a:outerShdw blurRad="38100" dist="38100" dir="2700000" algn="tl">
                    <a:srgbClr val="AF273E"/>
                  </a:outerShdw>
                </a:effectLst>
                <a:latin typeface="Times New Roman" pitchFamily="18" charset="0"/>
              </a:rPr>
              <a:t/>
            </a:r>
            <a:br>
              <a:rPr lang="ru-RU" b="1" smtClean="0">
                <a:solidFill>
                  <a:schemeClr val="tx2"/>
                </a:solidFill>
                <a:effectLst>
                  <a:outerShdw blurRad="38100" dist="38100" dir="2700000" algn="tl">
                    <a:srgbClr val="AF273E"/>
                  </a:outerShdw>
                </a:effectLst>
                <a:latin typeface="Times New Roman" pitchFamily="18" charset="0"/>
              </a:rPr>
            </a:br>
            <a:r>
              <a:rPr lang="ru-RU" b="1" smtClean="0">
                <a:solidFill>
                  <a:schemeClr val="tx2"/>
                </a:solidFill>
                <a:effectLst>
                  <a:outerShdw blurRad="38100" dist="38100" dir="2700000" algn="tl">
                    <a:srgbClr val="AF273E"/>
                  </a:outerShdw>
                </a:effectLst>
                <a:latin typeface="Times New Roman" pitchFamily="18" charset="0"/>
              </a:rPr>
              <a:t>«Астанада болып жатқанды сөзбен айтып жеткізу мүмкін емес. Мен бұл қалада жылына немесе бір жарым жылда бір рет болып тұрамын, келген сайын оның даму қарқынына қызығып кетемін. Қысқа мерзім ішінде жазық даланың орнында заманауи мегаполис тұрғызылды». </a:t>
            </a:r>
          </a:p>
        </p:txBody>
      </p:sp>
      <p:sp>
        <p:nvSpPr>
          <p:cNvPr id="93187" name="Rectangle 3"/>
          <p:cNvSpPr>
            <a:spLocks noChangeArrowheads="1"/>
          </p:cNvSpPr>
          <p:nvPr/>
        </p:nvSpPr>
        <p:spPr bwMode="auto">
          <a:xfrm>
            <a:off x="4275138" y="1384300"/>
            <a:ext cx="9144000" cy="0"/>
          </a:xfrm>
          <a:prstGeom prst="rect">
            <a:avLst/>
          </a:prstGeom>
          <a:noFill/>
          <a:ln w="9525">
            <a:noFill/>
            <a:miter lim="800000"/>
            <a:headEnd/>
            <a:tailEnd/>
          </a:ln>
        </p:spPr>
        <p:txBody>
          <a:bodyPr wrap="none" anchor="ctr">
            <a:spAutoFit/>
          </a:bodyPr>
          <a:lstStyle/>
          <a:p>
            <a:endParaRPr lang="ru-RU">
              <a:latin typeface="Arial Black" pitchFamily="34" charset="0"/>
            </a:endParaRPr>
          </a:p>
        </p:txBody>
      </p:sp>
      <p:pic>
        <p:nvPicPr>
          <p:cNvPr id="93188" name="Picture 4" descr="http://kz.astana.kz/images/stories/Astana11/stiven_danbar.jpg"/>
          <p:cNvPicPr>
            <a:picLocks noChangeAspect="1" noChangeArrowheads="1"/>
          </p:cNvPicPr>
          <p:nvPr/>
        </p:nvPicPr>
        <p:blipFill>
          <a:blip r:embed="rId2" r:link="rId3" cstate="print"/>
          <a:srcRect/>
          <a:stretch>
            <a:fillRect/>
          </a:stretch>
        </p:blipFill>
        <p:spPr bwMode="auto">
          <a:xfrm>
            <a:off x="0" y="0"/>
            <a:ext cx="2916238" cy="2708275"/>
          </a:xfrm>
          <a:prstGeom prst="rect">
            <a:avLst/>
          </a:prstGeom>
          <a:noFill/>
          <a:ln w="9525">
            <a:noFill/>
            <a:miter lim="800000"/>
            <a:headEnd/>
            <a:tailEnd/>
          </a:ln>
        </p:spPr>
      </p:pic>
    </p:spTree>
  </p:cSld>
  <p:clrMapOvr>
    <a:masterClrMapping/>
  </p:clrMapOvr>
  <p:transition advClick="0" advTm="10000">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99682">
                                            <p:txEl>
                                              <p:pRg st="0" end="0"/>
                                            </p:txEl>
                                          </p:spTgt>
                                        </p:tgtEl>
                                        <p:attrNameLst>
                                          <p:attrName>style.visibility</p:attrName>
                                        </p:attrNameLst>
                                      </p:cBhvr>
                                      <p:to>
                                        <p:strVal val="visible"/>
                                      </p:to>
                                    </p:set>
                                    <p:anim calcmode="lin" valueType="num">
                                      <p:cBhvr>
                                        <p:cTn id="7" dur="1000" fill="hold"/>
                                        <p:tgtEl>
                                          <p:spTgt spid="19968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9968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996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body" idx="4294967295"/>
          </p:nvPr>
        </p:nvSpPr>
        <p:spPr>
          <a:xfrm>
            <a:off x="3203575" y="404813"/>
            <a:ext cx="5940425" cy="5111750"/>
          </a:xfrm>
        </p:spPr>
        <p:txBody>
          <a:bodyPr/>
          <a:lstStyle/>
          <a:p>
            <a:pPr eaLnBrk="1" hangingPunct="1">
              <a:lnSpc>
                <a:spcPct val="90000"/>
              </a:lnSpc>
              <a:defRPr/>
            </a:pPr>
            <a:r>
              <a:rPr lang="ru-RU" sz="3600" b="1" smtClean="0">
                <a:solidFill>
                  <a:schemeClr val="tx2"/>
                </a:solidFill>
                <a:effectLst>
                  <a:outerShdw blurRad="38100" dist="38100" dir="2700000" algn="tl">
                    <a:srgbClr val="AF273E"/>
                  </a:outerShdw>
                </a:effectLst>
                <a:latin typeface="Times New Roman" pitchFamily="18" charset="0"/>
              </a:rPr>
              <a:t>Дания Корольдігінің Сыртқы істер министрі Пер Стиг Мёллер:</a:t>
            </a:r>
            <a:r>
              <a:rPr lang="ru-RU" sz="3600" smtClean="0">
                <a:solidFill>
                  <a:schemeClr val="tx2"/>
                </a:solidFill>
                <a:effectLst>
                  <a:outerShdw blurRad="38100" dist="38100" dir="2700000" algn="tl">
                    <a:srgbClr val="AF273E"/>
                  </a:outerShdw>
                </a:effectLst>
                <a:latin typeface="Times New Roman" pitchFamily="18" charset="0"/>
              </a:rPr>
              <a:t/>
            </a:r>
            <a:br>
              <a:rPr lang="ru-RU" sz="3600" smtClean="0">
                <a:solidFill>
                  <a:schemeClr val="tx2"/>
                </a:solidFill>
                <a:effectLst>
                  <a:outerShdw blurRad="38100" dist="38100" dir="2700000" algn="tl">
                    <a:srgbClr val="AF273E"/>
                  </a:outerShdw>
                </a:effectLst>
                <a:latin typeface="Times New Roman" pitchFamily="18" charset="0"/>
              </a:rPr>
            </a:br>
            <a:r>
              <a:rPr lang="ru-RU" sz="3600" smtClean="0">
                <a:solidFill>
                  <a:schemeClr val="tx2"/>
                </a:solidFill>
                <a:effectLst>
                  <a:outerShdw blurRad="38100" dist="38100" dir="2700000" algn="tl">
                    <a:srgbClr val="AF273E"/>
                  </a:outerShdw>
                </a:effectLst>
                <a:latin typeface="Times New Roman" pitchFamily="18" charset="0"/>
              </a:rPr>
              <a:t/>
            </a:r>
            <a:br>
              <a:rPr lang="ru-RU" sz="3600" smtClean="0">
                <a:solidFill>
                  <a:schemeClr val="tx2"/>
                </a:solidFill>
                <a:effectLst>
                  <a:outerShdw blurRad="38100" dist="38100" dir="2700000" algn="tl">
                    <a:srgbClr val="AF273E"/>
                  </a:outerShdw>
                </a:effectLst>
                <a:latin typeface="Times New Roman" pitchFamily="18" charset="0"/>
              </a:rPr>
            </a:br>
            <a:r>
              <a:rPr lang="ru-RU" sz="3600" smtClean="0">
                <a:solidFill>
                  <a:schemeClr val="tx2"/>
                </a:solidFill>
                <a:effectLst>
                  <a:outerShdw blurRad="38100" dist="38100" dir="2700000" algn="tl">
                    <a:srgbClr val="AF273E"/>
                  </a:outerShdw>
                </a:effectLst>
                <a:latin typeface="Times New Roman" pitchFamily="18" charset="0"/>
              </a:rPr>
              <a:t>«Осы жерде көргенім, менің ойымда үлкен әсер қалдырды. Мұншалықты қысқа мерзімде қала салу, жай ғана қала емес, ел астанасын тұрғызу мүмкін емес». </a:t>
            </a:r>
          </a:p>
        </p:txBody>
      </p:sp>
      <p:sp>
        <p:nvSpPr>
          <p:cNvPr id="94211" name="Rectangle 3"/>
          <p:cNvSpPr>
            <a:spLocks noChangeArrowheads="1"/>
          </p:cNvSpPr>
          <p:nvPr/>
        </p:nvSpPr>
        <p:spPr bwMode="auto">
          <a:xfrm>
            <a:off x="4102100" y="2916238"/>
            <a:ext cx="9144000" cy="0"/>
          </a:xfrm>
          <a:prstGeom prst="rect">
            <a:avLst/>
          </a:prstGeom>
          <a:noFill/>
          <a:ln w="9525">
            <a:noFill/>
            <a:miter lim="800000"/>
            <a:headEnd/>
            <a:tailEnd/>
          </a:ln>
        </p:spPr>
        <p:txBody>
          <a:bodyPr wrap="none" anchor="ctr">
            <a:spAutoFit/>
          </a:bodyPr>
          <a:lstStyle/>
          <a:p>
            <a:endParaRPr lang="ru-RU">
              <a:latin typeface="Arial Black" pitchFamily="34" charset="0"/>
            </a:endParaRPr>
          </a:p>
        </p:txBody>
      </p:sp>
      <p:pic>
        <p:nvPicPr>
          <p:cNvPr id="94212" name="Picture 4" descr="http://kz.astana.kz/images/stories/Images_MainPage/per_stig_mёller.jpg"/>
          <p:cNvPicPr>
            <a:picLocks noChangeAspect="1" noChangeArrowheads="1"/>
          </p:cNvPicPr>
          <p:nvPr/>
        </p:nvPicPr>
        <p:blipFill>
          <a:blip r:embed="rId2" r:link="rId3" cstate="print"/>
          <a:srcRect/>
          <a:stretch>
            <a:fillRect/>
          </a:stretch>
        </p:blipFill>
        <p:spPr bwMode="auto">
          <a:xfrm>
            <a:off x="0" y="0"/>
            <a:ext cx="3132138" cy="2249488"/>
          </a:xfrm>
          <a:prstGeom prst="rect">
            <a:avLst/>
          </a:prstGeom>
          <a:noFill/>
          <a:ln w="9525">
            <a:noFill/>
            <a:miter lim="800000"/>
            <a:headEnd/>
            <a:tailEnd/>
          </a:ln>
        </p:spPr>
      </p:pic>
    </p:spTree>
  </p:cSld>
  <p:clrMapOvr>
    <a:masterClrMapping/>
  </p:clrMapOvr>
  <p:transition advClick="0" advTm="10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1730">
                                            <p:txEl>
                                              <p:pRg st="0" end="0"/>
                                            </p:txEl>
                                          </p:spTgt>
                                        </p:tgtEl>
                                        <p:attrNameLst>
                                          <p:attrName>style.visibility</p:attrName>
                                        </p:attrNameLst>
                                      </p:cBhvr>
                                      <p:to>
                                        <p:strVal val="visible"/>
                                      </p:to>
                                    </p:set>
                                    <p:animEffect transition="in" filter="fade">
                                      <p:cBhvr>
                                        <p:cTn id="7" dur="1000"/>
                                        <p:tgtEl>
                                          <p:spTgt spid="201730">
                                            <p:txEl>
                                              <p:pRg st="0" end="0"/>
                                            </p:txEl>
                                          </p:spTgt>
                                        </p:tgtEl>
                                      </p:cBhvr>
                                    </p:animEffect>
                                    <p:anim calcmode="lin" valueType="num">
                                      <p:cBhvr>
                                        <p:cTn id="8" dur="1000" fill="hold"/>
                                        <p:tgtEl>
                                          <p:spTgt spid="201730">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0173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1730">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build="p"/>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body" idx="4294967295"/>
          </p:nvPr>
        </p:nvSpPr>
        <p:spPr>
          <a:xfrm>
            <a:off x="3132138" y="333375"/>
            <a:ext cx="6011862" cy="5975350"/>
          </a:xfrm>
        </p:spPr>
        <p:txBody>
          <a:bodyPr/>
          <a:lstStyle/>
          <a:p>
            <a:pPr eaLnBrk="1" hangingPunct="1">
              <a:defRPr/>
            </a:pPr>
            <a:r>
              <a:rPr lang="ru-RU" sz="2800" b="1" smtClean="0">
                <a:solidFill>
                  <a:schemeClr val="tx2"/>
                </a:solidFill>
                <a:effectLst>
                  <a:outerShdw blurRad="38100" dist="38100" dir="2700000" algn="tl">
                    <a:srgbClr val="AF273E"/>
                  </a:outerShdw>
                </a:effectLst>
                <a:latin typeface="Times New Roman" pitchFamily="18" charset="0"/>
              </a:rPr>
              <a:t>Бразилия Федеративтік Республикасының Президенті Лула да Силва:</a:t>
            </a:r>
            <a:r>
              <a:rPr lang="ru-RU" sz="2800" smtClean="0">
                <a:solidFill>
                  <a:schemeClr val="tx2"/>
                </a:solidFill>
                <a:effectLst>
                  <a:outerShdw blurRad="38100" dist="38100" dir="2700000" algn="tl">
                    <a:srgbClr val="AF273E"/>
                  </a:outerShdw>
                </a:effectLst>
                <a:latin typeface="Times New Roman" pitchFamily="18" charset="0"/>
              </a:rPr>
              <a:t/>
            </a:r>
            <a:br>
              <a:rPr lang="ru-RU" sz="2800" smtClean="0">
                <a:solidFill>
                  <a:schemeClr val="tx2"/>
                </a:solidFill>
                <a:effectLst>
                  <a:outerShdw blurRad="38100" dist="38100" dir="2700000" algn="tl">
                    <a:srgbClr val="AF273E"/>
                  </a:outerShdw>
                </a:effectLst>
                <a:latin typeface="Times New Roman" pitchFamily="18" charset="0"/>
              </a:rPr>
            </a:br>
            <a:r>
              <a:rPr lang="ru-RU" sz="2800" smtClean="0">
                <a:solidFill>
                  <a:schemeClr val="tx2"/>
                </a:solidFill>
                <a:effectLst>
                  <a:outerShdw blurRad="38100" dist="38100" dir="2700000" algn="tl">
                    <a:srgbClr val="AF273E"/>
                  </a:outerShdw>
                </a:effectLst>
                <a:latin typeface="Times New Roman" pitchFamily="18" charset="0"/>
              </a:rPr>
              <a:t/>
            </a:r>
            <a:br>
              <a:rPr lang="ru-RU" sz="2800" smtClean="0">
                <a:solidFill>
                  <a:schemeClr val="tx2"/>
                </a:solidFill>
                <a:effectLst>
                  <a:outerShdw blurRad="38100" dist="38100" dir="2700000" algn="tl">
                    <a:srgbClr val="AF273E"/>
                  </a:outerShdw>
                </a:effectLst>
                <a:latin typeface="Times New Roman" pitchFamily="18" charset="0"/>
              </a:rPr>
            </a:br>
            <a:r>
              <a:rPr lang="ru-RU" sz="2800" smtClean="0">
                <a:solidFill>
                  <a:schemeClr val="tx2"/>
                </a:solidFill>
                <a:effectLst>
                  <a:outerShdw blurRad="38100" dist="38100" dir="2700000" algn="tl">
                    <a:srgbClr val="AF273E"/>
                  </a:outerShdw>
                </a:effectLst>
                <a:latin typeface="Times New Roman" pitchFamily="18" charset="0"/>
              </a:rPr>
              <a:t>«Еліңіздің халқына және Елордаңыздың тұрғындарына айтарым, экономикалық дағдарыс жүректерде ұялаған үміт отын сөндіре алмайды. Қазақстанның орасан зор мүмкіндіктері бар, оған  Сіздердің жаңадан тұрғызған әсем астаналарыңыз дәлел». </a:t>
            </a:r>
          </a:p>
        </p:txBody>
      </p:sp>
      <p:sp>
        <p:nvSpPr>
          <p:cNvPr id="95235" name="Rectangle 3"/>
          <p:cNvSpPr>
            <a:spLocks noChangeArrowheads="1"/>
          </p:cNvSpPr>
          <p:nvPr/>
        </p:nvSpPr>
        <p:spPr bwMode="auto">
          <a:xfrm>
            <a:off x="3856038" y="1335088"/>
            <a:ext cx="9144000" cy="0"/>
          </a:xfrm>
          <a:prstGeom prst="rect">
            <a:avLst/>
          </a:prstGeom>
          <a:noFill/>
          <a:ln w="9525">
            <a:noFill/>
            <a:miter lim="800000"/>
            <a:headEnd/>
            <a:tailEnd/>
          </a:ln>
        </p:spPr>
        <p:txBody>
          <a:bodyPr wrap="none" anchor="ctr">
            <a:spAutoFit/>
          </a:bodyPr>
          <a:lstStyle/>
          <a:p>
            <a:endParaRPr lang="ru-RU">
              <a:latin typeface="Arial Black" pitchFamily="34" charset="0"/>
            </a:endParaRPr>
          </a:p>
        </p:txBody>
      </p:sp>
      <p:pic>
        <p:nvPicPr>
          <p:cNvPr id="95236" name="Picture 4" descr="http://kz.astana.kz/images/stories/Images_MainPage/lulu_da_silq.jpg"/>
          <p:cNvPicPr>
            <a:picLocks noChangeAspect="1" noChangeArrowheads="1"/>
          </p:cNvPicPr>
          <p:nvPr/>
        </p:nvPicPr>
        <p:blipFill>
          <a:blip r:embed="rId2" r:link="rId3" cstate="print"/>
          <a:srcRect/>
          <a:stretch>
            <a:fillRect/>
          </a:stretch>
        </p:blipFill>
        <p:spPr bwMode="auto">
          <a:xfrm>
            <a:off x="0" y="0"/>
            <a:ext cx="3032125" cy="4221163"/>
          </a:xfrm>
          <a:prstGeom prst="rect">
            <a:avLst/>
          </a:prstGeom>
          <a:noFill/>
          <a:ln w="9525">
            <a:noFill/>
            <a:miter lim="800000"/>
            <a:headEnd/>
            <a:tailEnd/>
          </a:ln>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02754">
                                            <p:txEl>
                                              <p:pRg st="0" end="0"/>
                                            </p:txEl>
                                          </p:spTgt>
                                        </p:tgtEl>
                                        <p:attrNameLst>
                                          <p:attrName>style.visibility</p:attrName>
                                        </p:attrNameLst>
                                      </p:cBhvr>
                                      <p:to>
                                        <p:strVal val="visible"/>
                                      </p:to>
                                    </p:set>
                                    <p:animEffect transition="in" filter="fade">
                                      <p:cBhvr>
                                        <p:cTn id="7" dur="1000"/>
                                        <p:tgtEl>
                                          <p:spTgt spid="202754">
                                            <p:txEl>
                                              <p:pRg st="0" end="0"/>
                                            </p:txEl>
                                          </p:spTgt>
                                        </p:tgtEl>
                                      </p:cBhvr>
                                    </p:animEffect>
                                    <p:anim calcmode="lin" valueType="num">
                                      <p:cBhvr>
                                        <p:cTn id="8" dur="1000" fill="hold"/>
                                        <p:tgtEl>
                                          <p:spTgt spid="2027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275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build="p"/>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body" idx="4294967295"/>
          </p:nvPr>
        </p:nvSpPr>
        <p:spPr>
          <a:xfrm>
            <a:off x="2916238" y="908050"/>
            <a:ext cx="6227762" cy="5949950"/>
          </a:xfrm>
        </p:spPr>
        <p:txBody>
          <a:bodyPr/>
          <a:lstStyle/>
          <a:p>
            <a:pPr eaLnBrk="1" hangingPunct="1">
              <a:lnSpc>
                <a:spcPct val="90000"/>
              </a:lnSpc>
              <a:defRPr/>
            </a:pPr>
            <a:r>
              <a:rPr lang="ru-RU" sz="2400" b="1" smtClean="0">
                <a:solidFill>
                  <a:schemeClr val="tx2"/>
                </a:solidFill>
                <a:effectLst>
                  <a:outerShdw blurRad="38100" dist="38100" dir="2700000" algn="tl">
                    <a:srgbClr val="AF273E"/>
                  </a:outerShdw>
                </a:effectLst>
                <a:latin typeface="Times New Roman" pitchFamily="18" charset="0"/>
              </a:rPr>
              <a:t>Жан Кретьен, 1990-2003 жж Канада премьер-министрі:</a:t>
            </a:r>
            <a:endParaRPr lang="ru-RU" sz="2400" smtClean="0">
              <a:solidFill>
                <a:schemeClr val="tx2"/>
              </a:solidFill>
              <a:effectLst>
                <a:outerShdw blurRad="38100" dist="38100" dir="2700000" algn="tl">
                  <a:srgbClr val="AF273E"/>
                </a:outerShdw>
              </a:effectLst>
              <a:latin typeface="Times New Roman" pitchFamily="18" charset="0"/>
            </a:endParaRPr>
          </a:p>
          <a:p>
            <a:pPr eaLnBrk="1" hangingPunct="1">
              <a:lnSpc>
                <a:spcPct val="90000"/>
              </a:lnSpc>
              <a:defRPr/>
            </a:pPr>
            <a:r>
              <a:rPr lang="ru-RU" sz="2400" smtClean="0">
                <a:solidFill>
                  <a:schemeClr val="tx2"/>
                </a:solidFill>
                <a:effectLst>
                  <a:outerShdw blurRad="38100" dist="38100" dir="2700000" algn="tl">
                    <a:srgbClr val="AF273E"/>
                  </a:outerShdw>
                </a:effectLst>
                <a:latin typeface="Times New Roman" pitchFamily="18" charset="0"/>
              </a:rPr>
              <a:t> </a:t>
            </a:r>
          </a:p>
          <a:p>
            <a:pPr eaLnBrk="1" hangingPunct="1">
              <a:lnSpc>
                <a:spcPct val="90000"/>
              </a:lnSpc>
              <a:defRPr/>
            </a:pPr>
            <a:r>
              <a:rPr lang="ru-RU" sz="2400" smtClean="0">
                <a:solidFill>
                  <a:schemeClr val="tx2"/>
                </a:solidFill>
                <a:effectLst>
                  <a:outerShdw blurRad="38100" dist="38100" dir="2700000" algn="tl">
                    <a:srgbClr val="AF273E"/>
                  </a:outerShdw>
                </a:effectLst>
                <a:latin typeface="Times New Roman" pitchFamily="18" charset="0"/>
              </a:rPr>
              <a:t>«Мен 1990 жылы Канаданың премьер-министрі болатынмын. Ол кезде Сіздердің еліңіз өз тәуелсіздігін алды. Мен онда сіздердің президенттеріңізбен кездескен ең алғашқы көшбасшының бірімін. Екеуміздің де ой-пікіріміз сәйкес келетін. Өзімнің жеке басымның қызығушылығын тудырғаны екі елдің ұқсастығы. Жылдар бойы қалада болып жатқан оқиғалар менің назарымнан тыс қалмайды. Бүгінгі Астана – бүгінгі бас қала 15 жыл бұрынғы кең даладағы шағын қаладан пайда болды.  Осы қаланың қарқынды өсуі мен дамуы мені әрқашан таңғалдыруда». </a:t>
            </a:r>
          </a:p>
        </p:txBody>
      </p:sp>
      <p:sp>
        <p:nvSpPr>
          <p:cNvPr id="96259" name="Rectangle 3"/>
          <p:cNvSpPr>
            <a:spLocks noChangeArrowheads="1"/>
          </p:cNvSpPr>
          <p:nvPr/>
        </p:nvSpPr>
        <p:spPr bwMode="auto">
          <a:xfrm>
            <a:off x="4398963" y="741363"/>
            <a:ext cx="9144000" cy="0"/>
          </a:xfrm>
          <a:prstGeom prst="rect">
            <a:avLst/>
          </a:prstGeom>
          <a:noFill/>
          <a:ln w="9525">
            <a:noFill/>
            <a:miter lim="800000"/>
            <a:headEnd/>
            <a:tailEnd/>
          </a:ln>
        </p:spPr>
        <p:txBody>
          <a:bodyPr wrap="none" anchor="ctr">
            <a:spAutoFit/>
          </a:bodyPr>
          <a:lstStyle/>
          <a:p>
            <a:endParaRPr lang="ru-RU">
              <a:latin typeface="Arial Black" pitchFamily="34" charset="0"/>
            </a:endParaRPr>
          </a:p>
        </p:txBody>
      </p:sp>
      <p:pic>
        <p:nvPicPr>
          <p:cNvPr id="96260" name="Picture 4" descr="http://kz.astana.kz/images/stories/Images_MainPage/230609_premier.jpg"/>
          <p:cNvPicPr>
            <a:picLocks noChangeAspect="1" noChangeArrowheads="1"/>
          </p:cNvPicPr>
          <p:nvPr/>
        </p:nvPicPr>
        <p:blipFill>
          <a:blip r:embed="rId2" r:link="rId3" cstate="print"/>
          <a:srcRect/>
          <a:stretch>
            <a:fillRect/>
          </a:stretch>
        </p:blipFill>
        <p:spPr bwMode="auto">
          <a:xfrm>
            <a:off x="0" y="0"/>
            <a:ext cx="3276600" cy="4221163"/>
          </a:xfrm>
          <a:prstGeom prst="rect">
            <a:avLst/>
          </a:prstGeom>
          <a:noFill/>
          <a:ln w="9525">
            <a:noFill/>
            <a:miter lim="800000"/>
            <a:headEnd/>
            <a:tailEnd/>
          </a:ln>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03778">
                                            <p:txEl>
                                              <p:pRg st="0" end="0"/>
                                            </p:txEl>
                                          </p:spTgt>
                                        </p:tgtEl>
                                        <p:attrNameLst>
                                          <p:attrName>style.visibility</p:attrName>
                                        </p:attrNameLst>
                                      </p:cBhvr>
                                      <p:to>
                                        <p:strVal val="visible"/>
                                      </p:to>
                                    </p:set>
                                    <p:animEffect transition="in" filter="fade">
                                      <p:cBhvr>
                                        <p:cTn id="7" dur="1000"/>
                                        <p:tgtEl>
                                          <p:spTgt spid="203778">
                                            <p:txEl>
                                              <p:pRg st="0" end="0"/>
                                            </p:txEl>
                                          </p:spTgt>
                                        </p:tgtEl>
                                      </p:cBhvr>
                                    </p:animEffect>
                                    <p:anim calcmode="lin" valueType="num">
                                      <p:cBhvr>
                                        <p:cTn id="8" dur="1000" fill="hold"/>
                                        <p:tgtEl>
                                          <p:spTgt spid="20377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37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203778">
                                            <p:txEl>
                                              <p:pRg st="1" end="1"/>
                                            </p:txEl>
                                          </p:spTgt>
                                        </p:tgtEl>
                                        <p:attrNameLst>
                                          <p:attrName>style.visibility</p:attrName>
                                        </p:attrNameLst>
                                      </p:cBhvr>
                                      <p:to>
                                        <p:strVal val="visible"/>
                                      </p:to>
                                    </p:set>
                                    <p:animEffect transition="in" filter="fade">
                                      <p:cBhvr>
                                        <p:cTn id="14" dur="1000"/>
                                        <p:tgtEl>
                                          <p:spTgt spid="203778">
                                            <p:txEl>
                                              <p:pRg st="1" end="1"/>
                                            </p:txEl>
                                          </p:spTgt>
                                        </p:tgtEl>
                                      </p:cBhvr>
                                    </p:animEffect>
                                    <p:anim calcmode="lin" valueType="num">
                                      <p:cBhvr>
                                        <p:cTn id="15" dur="1000" fill="hold"/>
                                        <p:tgtEl>
                                          <p:spTgt spid="20377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377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iterate type="lt">
                                    <p:tmPct val="10000"/>
                                  </p:iterate>
                                  <p:childTnLst>
                                    <p:set>
                                      <p:cBhvr>
                                        <p:cTn id="20" dur="1" fill="hold">
                                          <p:stCondLst>
                                            <p:cond delay="0"/>
                                          </p:stCondLst>
                                        </p:cTn>
                                        <p:tgtEl>
                                          <p:spTgt spid="203778">
                                            <p:txEl>
                                              <p:pRg st="2" end="2"/>
                                            </p:txEl>
                                          </p:spTgt>
                                        </p:tgtEl>
                                        <p:attrNameLst>
                                          <p:attrName>style.visibility</p:attrName>
                                        </p:attrNameLst>
                                      </p:cBhvr>
                                      <p:to>
                                        <p:strVal val="visible"/>
                                      </p:to>
                                    </p:set>
                                    <p:animEffect transition="in" filter="fade">
                                      <p:cBhvr>
                                        <p:cTn id="21" dur="1000"/>
                                        <p:tgtEl>
                                          <p:spTgt spid="203778">
                                            <p:txEl>
                                              <p:pRg st="2" end="2"/>
                                            </p:txEl>
                                          </p:spTgt>
                                        </p:tgtEl>
                                      </p:cBhvr>
                                    </p:animEffect>
                                    <p:anim calcmode="lin" valueType="num">
                                      <p:cBhvr>
                                        <p:cTn id="22" dur="1000" fill="hold"/>
                                        <p:tgtEl>
                                          <p:spTgt spid="20377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377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Содержимое 3" descr="http://www.kasachstan-talgar.de/bilder/1182174119.jpg"/>
          <p:cNvPicPr>
            <a:picLocks noGrp="1"/>
          </p:cNvPicPr>
          <p:nvPr>
            <p:ph idx="4294967295"/>
          </p:nvPr>
        </p:nvPicPr>
        <p:blipFill>
          <a:blip r:embed="rId3" cstate="print"/>
          <a:srcRect/>
          <a:stretch>
            <a:fillRect/>
          </a:stretch>
        </p:blipFill>
        <p:spPr>
          <a:xfrm>
            <a:off x="714375" y="214313"/>
            <a:ext cx="7429500" cy="4786312"/>
          </a:xfrm>
        </p:spPr>
      </p:pic>
      <p:sp>
        <p:nvSpPr>
          <p:cNvPr id="11268" name="Дата 3"/>
          <p:cNvSpPr txBox="1">
            <a:spLocks noGrp="1"/>
          </p:cNvSpPr>
          <p:nvPr/>
        </p:nvSpPr>
        <p:spPr bwMode="auto">
          <a:xfrm>
            <a:off x="457200" y="6356350"/>
            <a:ext cx="2133600" cy="365125"/>
          </a:xfrm>
          <a:prstGeom prst="rect">
            <a:avLst/>
          </a:prstGeom>
          <a:noFill/>
          <a:ln>
            <a:miter lim="800000"/>
            <a:headEnd/>
            <a:tailEnd/>
          </a:ln>
        </p:spPr>
        <p:txBody>
          <a:bodyPr tIns="0" bIns="0" anchor="b"/>
          <a:lstStyle/>
          <a:p>
            <a:pPr fontAlgn="auto">
              <a:spcBef>
                <a:spcPts val="0"/>
              </a:spcBef>
              <a:spcAft>
                <a:spcPts val="0"/>
              </a:spcAft>
              <a:defRPr/>
            </a:pPr>
            <a:endParaRPr lang="ru-RU" sz="1200">
              <a:solidFill>
                <a:schemeClr val="tx2">
                  <a:shade val="90000"/>
                </a:schemeClr>
              </a:solidFill>
              <a:latin typeface="+mn-lt"/>
            </a:endParaRPr>
          </a:p>
        </p:txBody>
      </p:sp>
      <p:sp>
        <p:nvSpPr>
          <p:cNvPr id="17412" name="Прямоугольник 6"/>
          <p:cNvSpPr>
            <a:spLocks noChangeArrowheads="1"/>
          </p:cNvSpPr>
          <p:nvPr/>
        </p:nvSpPr>
        <p:spPr bwMode="auto">
          <a:xfrm>
            <a:off x="857250" y="5072063"/>
            <a:ext cx="6858000" cy="1384300"/>
          </a:xfrm>
          <a:prstGeom prst="rect">
            <a:avLst/>
          </a:prstGeom>
          <a:noFill/>
          <a:ln w="9525">
            <a:noFill/>
            <a:miter lim="800000"/>
            <a:headEnd/>
            <a:tailEnd/>
          </a:ln>
        </p:spPr>
        <p:txBody>
          <a:bodyPr>
            <a:spAutoFit/>
          </a:bodyPr>
          <a:lstStyle/>
          <a:p>
            <a:pPr algn="ctr"/>
            <a:r>
              <a:rPr lang="kk-KZ" sz="2800" b="1">
                <a:solidFill>
                  <a:srgbClr val="C00000"/>
                </a:solidFill>
                <a:latin typeface="Times New Roman" pitchFamily="18" charset="0"/>
                <a:cs typeface="Times New Roman" pitchFamily="18" charset="0"/>
              </a:rPr>
              <a:t>Қ</a:t>
            </a:r>
            <a:r>
              <a:rPr lang="ru-RU" sz="2800" b="1">
                <a:solidFill>
                  <a:srgbClr val="C00000"/>
                </a:solidFill>
                <a:latin typeface="Times New Roman" pitchFamily="18" charset="0"/>
                <a:cs typeface="Times New Roman" pitchFamily="18" charset="0"/>
              </a:rPr>
              <a:t>АЗАҚСТАН  РЕСПУБЛИКАСЫНЫҢ МЕМЛЕКЕТТIК ТУЫ</a:t>
            </a:r>
            <a:endParaRPr lang="en-US" sz="2800" b="1">
              <a:solidFill>
                <a:srgbClr val="C00000"/>
              </a:solidFill>
              <a:latin typeface="Times New Roman" pitchFamily="18" charset="0"/>
              <a:cs typeface="Times New Roman" pitchFamily="18" charset="0"/>
            </a:endParaRPr>
          </a:p>
          <a:p>
            <a:pPr algn="ctr"/>
            <a:endParaRPr lang="ru-RU" sz="2800" b="1">
              <a:solidFill>
                <a:srgbClr val="C00000"/>
              </a:solidFill>
              <a:latin typeface="Times New Roman" pitchFamily="18" charset="0"/>
              <a:cs typeface="Times New Roman" pitchFamily="18" charset="0"/>
            </a:endParaRPr>
          </a:p>
        </p:txBody>
      </p:sp>
      <p:sp>
        <p:nvSpPr>
          <p:cNvPr id="17413" name="Прямоугольник 5"/>
          <p:cNvSpPr>
            <a:spLocks noChangeArrowheads="1"/>
          </p:cNvSpPr>
          <p:nvPr/>
        </p:nvSpPr>
        <p:spPr bwMode="auto">
          <a:xfrm>
            <a:off x="928688" y="6000750"/>
            <a:ext cx="7143750" cy="584200"/>
          </a:xfrm>
          <a:prstGeom prst="rect">
            <a:avLst/>
          </a:prstGeom>
          <a:noFill/>
          <a:ln w="9525">
            <a:noFill/>
            <a:miter lim="800000"/>
            <a:headEnd/>
            <a:tailEnd/>
          </a:ln>
        </p:spPr>
        <p:txBody>
          <a:bodyPr>
            <a:spAutoFit/>
          </a:bodyPr>
          <a:lstStyle/>
          <a:p>
            <a:r>
              <a:rPr lang="ru-RU" sz="3200" i="1">
                <a:solidFill>
                  <a:srgbClr val="C00000"/>
                </a:solidFill>
                <a:latin typeface="Times New Roman" pitchFamily="18" charset="0"/>
                <a:cs typeface="Times New Roman" pitchFamily="18" charset="0"/>
              </a:rPr>
              <a:t>авторы — суретшi Шәкен Ниязбеков</a:t>
            </a:r>
          </a:p>
        </p:txBody>
      </p:sp>
    </p:spTree>
  </p:cSld>
  <p:clrMapOvr>
    <a:masterClrMapping/>
  </p:clrMapOvr>
  <p:transition advTm="5000">
    <p:newsflash/>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7"/>
          <p:cNvGraphicFramePr>
            <a:graphicFrameLocks noChangeAspect="1"/>
          </p:cNvGraphicFramePr>
          <p:nvPr>
            <p:ph/>
          </p:nvPr>
        </p:nvGraphicFramePr>
        <p:xfrm>
          <a:off x="1692275" y="0"/>
          <a:ext cx="5975350" cy="6858000"/>
        </p:xfrm>
        <a:graphic>
          <a:graphicData uri="http://schemas.openxmlformats.org/presentationml/2006/ole">
            <p:oleObj spid="_x0000_s4098" name="Документ" r:id="rId3" imgW="7477398" imgH="9944277" progId="Word.Document.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Салют">
  <a:themeElements>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Салют">
      <a:majorFont>
        <a:latin typeface="Arial Black"/>
        <a:ea typeface=""/>
        <a:cs typeface=""/>
      </a:majorFont>
      <a:minorFont>
        <a:latin typeface="Arial Blac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Салют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Салют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Салют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2_Течение">
      <a:majorFont>
        <a:latin typeface=""/>
        <a:ea typeface=""/>
        <a:cs typeface=""/>
      </a:majorFont>
      <a:minorFont>
        <a:latin typefac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180</TotalTime>
  <Words>2751</Words>
  <Application>Microsoft Office PowerPoint</Application>
  <PresentationFormat>Экран (4:3)</PresentationFormat>
  <Paragraphs>290</Paragraphs>
  <Slides>90</Slides>
  <Notes>3</Notes>
  <HiddenSlides>1</HiddenSlides>
  <MMClips>5</MMClips>
  <ScaleCrop>false</ScaleCrop>
  <HeadingPairs>
    <vt:vector size="8" baseType="variant">
      <vt:variant>
        <vt:lpstr>Использованные шрифты</vt:lpstr>
      </vt:variant>
      <vt:variant>
        <vt:i4>15</vt:i4>
      </vt:variant>
      <vt:variant>
        <vt:lpstr>Тема</vt:lpstr>
      </vt:variant>
      <vt:variant>
        <vt:i4>2</vt:i4>
      </vt:variant>
      <vt:variant>
        <vt:lpstr>Внедренные серверы OLE</vt:lpstr>
      </vt:variant>
      <vt:variant>
        <vt:i4>1</vt:i4>
      </vt:variant>
      <vt:variant>
        <vt:lpstr>Заголовки слайдов</vt:lpstr>
      </vt:variant>
      <vt:variant>
        <vt:i4>90</vt:i4>
      </vt:variant>
    </vt:vector>
  </HeadingPairs>
  <TitlesOfParts>
    <vt:vector size="108" baseType="lpstr">
      <vt:lpstr>Garamond</vt:lpstr>
      <vt:lpstr>Arial</vt:lpstr>
      <vt:lpstr>Arial Black</vt:lpstr>
      <vt:lpstr>Times New Roman</vt:lpstr>
      <vt:lpstr>Wingdings</vt:lpstr>
      <vt:lpstr>Courier New</vt:lpstr>
      <vt:lpstr>Wingdings 2</vt:lpstr>
      <vt:lpstr>Constantia</vt:lpstr>
      <vt:lpstr>KZ Parsek</vt:lpstr>
      <vt:lpstr>KZ Bookman Old Style</vt:lpstr>
      <vt:lpstr>KZ Cooper</vt:lpstr>
      <vt:lpstr>Algerian</vt:lpstr>
      <vt:lpstr>Tahoma</vt:lpstr>
      <vt:lpstr>Monotype Corsiva</vt:lpstr>
      <vt:lpstr>Calibri</vt:lpstr>
      <vt:lpstr>Салют</vt:lpstr>
      <vt:lpstr>2_Течение</vt:lpstr>
      <vt:lpstr>Документ Microsoft Word</vt:lpstr>
      <vt:lpstr>Слайд 1</vt:lpstr>
      <vt:lpstr>Слайд 2</vt:lpstr>
      <vt:lpstr>Мақсаты: 1. Қазақстан Республикасының тәуелсіздігін алғаннан     кейінгі кездегі қоғамдық саяси, әлеуметтік экономикалық, сыртқы саяси, мәдение т.б. салалрында болған негізгі өзгерістерді талдай отырып қорытындылау. 2. Жобалау әдісіне сүйене отырып, оқушылардың ой    өрісін, шығармашылық деңгейін байқау. Жеке тұлғада  ұлттық сананы қалыптастыру. 3. Оқушыны оә еңбегі мен мәдениетіне, тарихи құндылықтарды бағалауға, елжандылыққпа, жоғпары құзыреттілікке тәрбиелеу.</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Тәуелсіз Қазақстанның  тұңғыш президенті</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   Қазақстанның қоғамдық саяси өмірі.</vt:lpstr>
      <vt:lpstr>Қазақстанның саяси   дамуы. </vt:lpstr>
      <vt:lpstr> 1993 жылғы Конституция.</vt:lpstr>
      <vt:lpstr>Жаңа Конституция.</vt:lpstr>
      <vt:lpstr>Экономикалық даму: нарықтық қатынастардың орнығуы.</vt:lpstr>
      <vt:lpstr>Қазақстан үкіметінің экономикалық стратегиясы.</vt:lpstr>
      <vt:lpstr>Ұлттық валютаны айналысқа енгізілуі.</vt:lpstr>
      <vt:lpstr>Айналымға шыққан теңгелер.</vt:lpstr>
      <vt:lpstr>Слайд 39</vt:lpstr>
      <vt:lpstr>Слайд 40</vt:lpstr>
      <vt:lpstr>ҚР Президенті “Жаңа оңжылдық-жаңа экономикалық өрлеу-Қазақстанның жаңа мүмкіндіктері”жолдауының 3 бөлімінде “2020 Стратегиялық жоспары-Қазақстандық көшбасшылыққа апарар жол” ҚР бүгінгі экономикасына толық бағыт-бағдар берілген.</vt:lpstr>
      <vt:lpstr>Президент Н.Ә. Назарбаевтың ”Қазақстан – 2030” халыққа жолдауы.</vt:lpstr>
      <vt:lpstr>2010 жылғы жолдау:”Жаңа онжылдық – жаңа экономикалық өрлеу – Қазақстанның мүмкіндіктері”.</vt:lpstr>
      <vt:lpstr>Еуропа қауіпсіздік және ынтымақтастық ұйымы(ЕҚЫҰ).</vt:lpstr>
      <vt:lpstr>Қазақстан Республикасының ЕҚЫҰ-ның төрағалық қызметіне кірісуіне орай президент Н.Ә.Назарбаевтың үндеуі. </vt:lpstr>
      <vt:lpstr>ЕҚЫҰ-ның ұраны.</vt:lpstr>
      <vt:lpstr>ҚР Президенті Н.Ә.Назарбаевтың АҚШ Президенті Барак Обамамен кездесуі.       </vt:lpstr>
      <vt:lpstr>30 наурызда ҚР Мемлекеттік хатшысы – сыртқы істер министрі Қанат Саудабаев Киевте ресми сапарда.</vt:lpstr>
      <vt:lpstr>ҚР Мемлекеттік хатшысы – сыртқы істер министрі Қанат Саудабаев Кишиневте ресми сапарда.</vt:lpstr>
      <vt:lpstr>ҚР Мемлекеттік хатшысы – сыртқы істер министрі Қанат Саудабаев Молдова Республикасының үкіметімен кездесуі.</vt:lpstr>
      <vt:lpstr>ҚР Мемлекеттік хатшысы – сыртқы істер министрі Қанат Саудабаев Беларусь мемелекетінде ресми сапарда.</vt:lpstr>
      <vt:lpstr>Н.Ә.Назарбаев: “Бізге етене туыс Қырғыз халқын аяймын” деп айтты.</vt:lpstr>
      <vt:lpstr>Слайд 53</vt:lpstr>
      <vt:lpstr>Слайд 54</vt:lpstr>
      <vt:lpstr>       1) Сәбилер өлімі 2) Жұмыссыздық  3) «Мәжбүрлі демалыс»   </vt:lpstr>
      <vt:lpstr>Слайд 56</vt:lpstr>
      <vt:lpstr>ЖАҢА ОНЖЫЛДЫҚ – ЖАҢА                                                                                                                 ЭКОНОМИКАЛЫҚ ӨРЛЕУ- ҚАЗАҚСТАННЫҢ ЖАҢА МҮМКІНДІКТЕРІ Қазақстан Республикасының президенті Н.Ә.Назарбаевтың Қазақстан халқына жолдауы</vt:lpstr>
      <vt:lpstr>Денсаулық – зор байлық </vt:lpstr>
      <vt:lpstr>Ардагерлерге қамқорлық</vt:lpstr>
      <vt:lpstr>Соғыс ардагерлеріне тегін медициналық қызмет көрсетіледі.</vt:lpstr>
      <vt:lpstr> </vt:lpstr>
      <vt:lpstr>Слайд 62</vt:lpstr>
      <vt:lpstr>Елдің мәдени-рухани өмірі</vt:lpstr>
      <vt:lpstr>       Абай Құнанбаев</vt:lpstr>
      <vt:lpstr>       Жамбыл Жабаев</vt:lpstr>
      <vt:lpstr>             Мұхтар Әуезов</vt:lpstr>
      <vt:lpstr>           Қаныш Сәтбаев</vt:lpstr>
      <vt:lpstr>Дүниежүзі қазақтарының құрылтайы</vt:lpstr>
      <vt:lpstr>2004 жыл “мәдени мұра”</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Мақсаты: 1. Қазақстан Республикасының тәуелсіздігін алғаннан     кейінгі кездегі қоғамдық саяси, әлеуметтік экономикалық, сыртқы саяси, мәдение т.б. салалрында болғапн негізгі өзгерістерді талдай отырып қорытындылау. 2. Жобалау әдісіне сүйене отырып, оқушылардың ой    өрісін, шығармашылық деңгейін байқау. Жеке тұлғада  ұлттық сананы қалыптастыру. 3. Оқушыны оә еңбегі мен мәдениетіне, тарихи құндылықтарды бағалауға, елжандылыққпа, жоғпары құзыреттілікке тәрбиелеу.</dc:title>
  <dc:creator>ADMIN</dc:creator>
  <cp:lastModifiedBy>Majitov Nurken</cp:lastModifiedBy>
  <cp:revision>14</cp:revision>
  <dcterms:created xsi:type="dcterms:W3CDTF">2010-05-12T09:06:47Z</dcterms:created>
  <dcterms:modified xsi:type="dcterms:W3CDTF">2011-08-31T14:41:00Z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3026554</vt:lpwstr>
  </property>
  <property fmtid="{D5CDD505-2E9C-101B-9397-08002B2CF9AE}" name="NXPowerLiteSettings" pid="3">
    <vt:lpwstr>F6000400038000</vt:lpwstr>
  </property>
  <property fmtid="{D5CDD505-2E9C-101B-9397-08002B2CF9AE}" name="NXPowerLiteVersion" pid="4">
    <vt:lpwstr>D4.3.1</vt:lpwstr>
  </property>
</Properties>
</file>