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62" r:id="rId2"/>
    <p:sldId id="263" r:id="rId3"/>
    <p:sldId id="269" r:id="rId4"/>
    <p:sldId id="270" r:id="rId5"/>
    <p:sldId id="273" r:id="rId6"/>
    <p:sldId id="274" r:id="rId7"/>
    <p:sldId id="275" r:id="rId8"/>
    <p:sldId id="276" r:id="rId9"/>
    <p:sldId id="271" r:id="rId10"/>
    <p:sldId id="272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9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26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6787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215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662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9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89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52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27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46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3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13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09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633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0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74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пт 24.07.20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44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060848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 сандардан тұратын сардар  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767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88640"/>
            <a:ext cx="65001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/>
              <a:t>Тапсырмалар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424936" cy="44117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нұсқа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Өрнектің мәнін тиімді әдіспен тап: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5084*24+976*5084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594+847+6+153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 шеш және тексеруді орында: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24+(78-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m)=36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 шеш: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Көрермендер залында 360 орын бар. 42 адамнан тұратын 8 топ өз орындарына отырғаннан кейін неше орын бос қалады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нұсқа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Өрнектің мәнін тиімді әдіспен тап: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2065*17-17*115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169+52+111+248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 шеш және тексеруді орында: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96-(х+48)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Есепті шеш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Дүкендегі орама матадан 25 м мата сатылды. Қалған матадан әрбір көйлекке 2 метрден жұмсап, 7 көйлек тігілді. Дүкендегі орама мата алғашқыда неше метр болған?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84252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6840760" cy="576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2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4482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5.2.3.1 натурал сандар  тізбегінің заңдылықтарын анықтау;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5.2.3.2 натурал сандар  тізбегінің жетіспейтін элементтерін табу;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5.2.3.3 натурал сандар  тізбегінің заңдылықтарын ойластыру және тізбектерді құру;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76470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1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92696"/>
            <a:ext cx="741682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Сағат бағыты бойынша достасу» ойыны арқылы.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Тақтаға сағаттың суреті ілінеді, әр оқушыға сағат суреті беріледі «Әр оқушы 12,3,6,9 кездесетін адам тандайды» Уақытты атаған кезде оқушылар уақытқа сай кездесетін адамын табады да  келесі әрекеттер жасайды: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Сағат 12-де - амандасады,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Сағат 3-те   – құшақтасады,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Сағат 6-да  – арқа түйістіру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Сағат 9-да-жақсы сөз, тілек айтады оқушылар бір-бірлеріне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www.bestfree.ru/soft/fan/LClock_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725144"/>
            <a:ext cx="2160240" cy="1872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330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Астында орналасқан 4 суреттерде нүктерлерді санаңыз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 rotWithShape="1">
          <a:blip r:embed="rId2" cstate="print"/>
          <a:srcRect t="4328" b="66720"/>
          <a:stretch/>
        </p:blipFill>
        <p:spPr bwMode="auto">
          <a:xfrm>
            <a:off x="107504" y="1038022"/>
            <a:ext cx="7524328" cy="32403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6987" y="4492987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Қай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заңдылықмен олар орналасқан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530120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Осы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 қалай басқа атауға болады?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85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400" b="1" dirty="0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 1.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Өмірден сандар тізбегімен байланыс мысалдар келтіріңіз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 2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Алғашқы бес натурал сандар</a:t>
            </a:r>
            <a:r>
              <a:rPr lang="kk-KZ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тізбегінің</a:t>
            </a:r>
            <a:r>
              <a:rPr lang="kk-KZ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жазыңдар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k-KZ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7-ге еселік натурал сандар тізбегі; 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4-ке бөлгенде қалдығы 1-ге тең болатын натурал сандар тізбегі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 3.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 мысалдар </a:t>
            </a:r>
            <a:r>
              <a:rPr lang="kk-K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сандар  тізбегінің айтыңдар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Сандар  тізбегі анықтама беріңіз.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022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9" y="404664"/>
            <a:ext cx="5833740" cy="49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Тізбегінің </a:t>
            </a:r>
            <a:r>
              <a:rPr lang="kk-K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заңдылықты анықтаныз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107785"/>
              </p:ext>
            </p:extLst>
          </p:nvPr>
        </p:nvGraphicFramePr>
        <p:xfrm>
          <a:off x="584286" y="894863"/>
          <a:ext cx="7301262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0075">
                  <a:extLst>
                    <a:ext uri="{9D8B030D-6E8A-4147-A177-3AD203B41FA5}">
                      <a16:colId xmlns:a16="http://schemas.microsoft.com/office/drawing/2014/main" val="3727454717"/>
                    </a:ext>
                  </a:extLst>
                </a:gridCol>
                <a:gridCol w="3651187">
                  <a:extLst>
                    <a:ext uri="{9D8B030D-6E8A-4147-A177-3AD203B41FA5}">
                      <a16:colId xmlns:a16="http://schemas.microsoft.com/office/drawing/2014/main" val="2458813291"/>
                    </a:ext>
                  </a:extLst>
                </a:gridCol>
              </a:tblGrid>
              <a:tr h="68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 4; 7; 10; 13; …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358014"/>
                  </a:ext>
                </a:extLst>
              </a:tr>
              <a:tr h="68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10; 19; 37; 73; 145;…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7747215"/>
                  </a:ext>
                </a:extLst>
              </a:tr>
              <a:tr h="68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6; 8; 16; 18; 36; …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916375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3807652"/>
            <a:ext cx="8453391" cy="196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</a:t>
            </a:r>
            <a:r>
              <a:rPr lang="kk-K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Натурал сандар  тізбегі құрастырыңыз 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kk-K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беске еселік натурал сандар тізбегі; 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2–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арттыру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3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арттыруды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кезек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орындау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k-K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үшке еселік натурал сандар тізбегі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және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арттыруды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кезек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орындау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326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5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 smtClean="0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sz="2400" b="1" dirty="0" smtClean="0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натурал сандар  тізбегі құрастырыңыз </a:t>
            </a:r>
            <a:endParaRPr lang="ru-RU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1560" y="840105"/>
            <a:ext cx="70689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i="0" u="none" strike="noStrike" cap="none" normalizeH="0" baseline="0" dirty="0" smtClean="0">
                <a:ln>
                  <a:noFill/>
                </a:ln>
                <a:solidFill>
                  <a:srgbClr val="2C32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kumimoji="0" lang="ru-RU" altLang="ru-RU" sz="2000" i="0" u="none" strike="noStrike" cap="none" normalizeH="0" baseline="0" dirty="0" err="1" smtClean="0">
                <a:ln>
                  <a:noFill/>
                </a:ln>
                <a:solidFill>
                  <a:srgbClr val="2C32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қызыл</a:t>
            </a:r>
            <a:r>
              <a:rPr kumimoji="0" lang="ru-RU" altLang="ru-RU" sz="2000" i="0" u="none" strike="noStrike" cap="none" normalizeH="0" baseline="0" dirty="0" smtClean="0">
                <a:ln>
                  <a:noFill/>
                </a:ln>
                <a:solidFill>
                  <a:srgbClr val="2C32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ru-RU" sz="2000" i="0" u="none" strike="noStrike" cap="none" normalizeH="0" baseline="0" dirty="0" err="1" smtClean="0">
                <a:ln>
                  <a:noFill/>
                </a:ln>
                <a:solidFill>
                  <a:srgbClr val="2C32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жасыл</a:t>
            </a:r>
            <a:r>
              <a:rPr kumimoji="0" lang="ru-RU" altLang="ru-RU" sz="2000" i="0" u="none" strike="noStrike" cap="none" normalizeH="0" baseline="0" dirty="0" smtClean="0">
                <a:ln>
                  <a:noFill/>
                </a:ln>
                <a:solidFill>
                  <a:srgbClr val="2C32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ru-RU" altLang="ru-RU" sz="2000" i="0" u="none" strike="noStrike" cap="none" normalizeH="0" baseline="0" dirty="0" err="1" smtClean="0">
                <a:ln>
                  <a:noFill/>
                </a:ln>
                <a:solidFill>
                  <a:srgbClr val="2C32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шарлар</a:t>
            </a:r>
            <a:r>
              <a:rPr kumimoji="0" lang="kk-KZ" altLang="ru-RU" sz="2000" i="0" u="none" strike="noStrike" cap="none" normalizeH="0" baseline="0" dirty="0" smtClean="0">
                <a:ln>
                  <a:noFill/>
                </a:ln>
                <a:solidFill>
                  <a:srgbClr val="2C32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ға жеке </a:t>
            </a:r>
            <a:r>
              <a:rPr kumimoji="0" lang="kk-KZ" alt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сандар  тізбегі құрастырыңыз</a:t>
            </a:r>
            <a:endParaRPr kumimoji="0" lang="kk-KZ" alt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317002"/>
              </p:ext>
            </p:extLst>
          </p:nvPr>
        </p:nvGraphicFramePr>
        <p:xfrm>
          <a:off x="611560" y="1556792"/>
          <a:ext cx="6768752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Точечный рисунок" r:id="rId3" imgW="3362794" imgH="3409524" progId="Paint.Picture">
                  <p:embed/>
                </p:oleObj>
              </mc:Choice>
              <mc:Fallback>
                <p:oleObj name="Точечный рисунок" r:id="rId3" imgW="3362794" imgH="3409524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556792"/>
                        <a:ext cx="6768752" cy="42484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391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4392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kk-KZ" sz="2400" b="1" dirty="0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мыңжапырақ суретті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828" y="764704"/>
            <a:ext cx="410445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95536" y="3140968"/>
            <a:ext cx="8568952" cy="2647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5671185" algn="l"/>
                <a:tab pos="5850890" algn="l"/>
              </a:tabLst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 критерийлері: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-натурал сандар  тізбегінің заңдылықтарын анықтау біледі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-натурал сандар  тізбегінің заңдылықтарын қолдану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Осы тапсырмада қайсысы сіздерге қызық болды?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Осы тапсырмада қайсысы сіздерге қиындық туғызды?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Қиындық неде болды?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Қай тапсырмада жауабы қате? 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Сіз </a:t>
            </a:r>
            <a:r>
              <a:rPr lang="kk-KZ" dirty="0">
                <a:solidFill>
                  <a:srgbClr val="2C32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мыңжапырақ суретті бойынша қандай тізбекті көріп тұрсыз?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40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753" y="0"/>
            <a:ext cx="6347713" cy="980728"/>
          </a:xfrm>
        </p:spPr>
        <p:txBody>
          <a:bodyPr>
            <a:normAutofit fontScale="90000"/>
          </a:bodyPr>
          <a:lstStyle/>
          <a:p>
            <a:r>
              <a:rPr lang="kk-KZ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 сандар және нөл саны» бөлімі бойынша жиынтық бағалау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9"/>
            <a:ext cx="7920879" cy="43080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Тақырып: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 амалдардың қасиеттері. Натурал сандарға арифметикалық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амалдар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қолдану. Теңдеу. Теңдеудің түбірі. Теңдеу шешу. Формула. Формула арқылы есептеу. Мәтінді есептерді шығару. Натурал сандардан тұратын сандар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              </a:t>
            </a:r>
          </a:p>
          <a:p>
            <a:pPr marL="0" indent="0">
              <a:buNone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5.1.2.3  санды өрнектердің мәндерін табу үшін көбейту мен қосу     амалдарының қасиеттерін қолдану;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5.2.2.1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арифметикалық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амалдардың белгісіз компоненттерін табу ережесі негізінде теңдеулерді шешу;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5.5.1.1  натурал сандарға арифметикалық амалдар қолдана отырып, мәтінді есептерді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</a:p>
          <a:p>
            <a:pPr marL="0" indent="0">
              <a:buNone/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Білім алушы: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қосу мен көбейту амалдарының қасиеттерін қолданып, санды өрнектің мәнін табады;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 шешеді;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 сандарға арифметикалық амалдар қолданып, мәтінді есепті шығарады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Ойлау дағдыларының деңгейлері     </a:t>
            </a: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Білу және түсіну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Қолдану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 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15 минут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17841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656</TotalTime>
  <Words>560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Аспект</vt:lpstr>
      <vt:lpstr>Изображение Paintbrush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«Натурал сандар және нөл саны» бөлімі бойынша жиынтық бағалау </vt:lpstr>
      <vt:lpstr>Тапсырмалар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Ербол</cp:lastModifiedBy>
  <cp:revision>13</cp:revision>
  <dcterms:created xsi:type="dcterms:W3CDTF">2017-01-20T15:31:48Z</dcterms:created>
  <dcterms:modified xsi:type="dcterms:W3CDTF">2020-07-24T10:26:41Z</dcterms:modified>
</cp:coreProperties>
</file>