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308" r:id="rId3"/>
    <p:sldId id="301" r:id="rId4"/>
    <p:sldId id="293" r:id="rId5"/>
    <p:sldId id="309" r:id="rId6"/>
    <p:sldId id="311" r:id="rId7"/>
    <p:sldId id="310" r:id="rId8"/>
    <p:sldId id="281" r:id="rId9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2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2B0A9B-AD1C-EA4C-CCBF-367C2F694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329E4E0-7FEA-19F2-7B38-0F3CB8576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7D9C98-10F4-E2AE-C0F7-62299AAF2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7B5E17-680C-3791-81FF-F9E5D790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4C652E2-FB21-22B9-BEE6-9C970DB1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3087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D2CB17-84FC-A084-B026-74299EED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090313E-D723-A88C-667C-C12FC46AB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232913-3091-927F-D8E2-87C4EA48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D96FAB-127B-FF04-C464-B3CCC3C4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47E851-BF1F-CA81-CD2F-058541E4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5018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F004E1F-4882-29A8-098C-E973619FE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28A2ADA-B060-037C-36A4-CE944C7E8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F24C28C-453F-36E8-41A7-5393F8F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C463D2-9600-4DE1-C491-4475B23B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98A4D9A-0903-BD66-F7F3-B3631124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0707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34289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B232B3-5092-E882-3C44-89B2A82E0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D3D8CE-0BB5-D842-91C8-2C25B2708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26281F4-DE31-3A23-236C-A64664166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9D7F92B-AC11-9FE6-D78C-9130A452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80D251-987A-6507-4E07-CD7CF46E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3310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35D0AC-621E-437B-4EDD-A381E89C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5060828-14FC-B4B5-D063-907D04F17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3EA9C80-C70E-D012-5A89-8E348CDA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CCABA8-18AA-1AF0-9E4C-EA34E42AF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E1C5028-036A-581E-460C-4E32D242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5186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DF261E-0FEC-50AA-669F-B524BFD2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B32D86-D457-1EAF-EED4-69E917AADC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98D6243-B363-C26F-68D4-C35062A51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9F2BD4D-3D20-95B7-9DCF-03F0821A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DECBDE6-932F-B602-635E-41A091A8C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C15BCD1-35C1-FF4C-7424-5C1A2CACC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496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F101E1-7452-37A3-32D6-0F67DFC80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EE42A82-A4BA-C198-550C-1EF90F681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37625D3-B48E-E4C5-EE3C-2EE805C4B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BB452DB-CB9E-483A-5576-FC304679C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56500EE-8593-3B9C-2948-BFF02F6A2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30758C7-BCC0-3D0A-DDBE-70B92DE4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7FEE029-2582-9CF6-CFD1-454A4E4AA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38FE0FE-E284-1C12-BE79-25B16413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6524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60CEBA-3889-EACE-4302-0A15DED59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9CAE97D-B1E7-EF2D-1409-EACAD128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A5BF102-E7FD-1AF0-1C78-CA1876CA7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1A2295B-5E40-1B48-7117-67257824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5557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79F3894-EF92-261C-24A0-659E41A3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3560079-1737-B302-EB13-E80C2BE9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BF21CEB-516E-A88D-98A1-2BE747F2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0889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86FCCC-FA22-0177-31E0-05A85961D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3B7476-3893-08A8-E5C0-9DF07A774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72467EE-DAB9-C44A-9D6C-ED119BF32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AF75D21-751D-BB25-29C0-BCA90168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7A79609-F90B-A949-3DF0-E3080A107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5908FCC-495C-DF72-49C6-9C328670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5435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4A4524-F1DD-9673-F07B-BE1C6D89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E8474BD-B237-2FF8-6C00-B0D9DE748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95BC4F7-0366-99B9-89DE-6F53D75E6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6557F97-56BC-9F4C-71A0-E0AC2FD1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666F515-003A-194D-16D4-46AC59350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7E60824-7901-3FF9-4987-AD08F3BB7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157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C58A3-46F5-6B89-45F1-787556124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B7021A-7F0C-26E4-2DF0-02CC9283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53ABC9-3865-76C0-A05B-EC5DC6E31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314929A-2A35-E8C8-825C-13A2B7189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5D09852-D109-6614-E0B4-A61A5DA36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6254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51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аты-жөні: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2" y="2538188"/>
            <a:ext cx="41290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математика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57974"/>
            <a:ext cx="2901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70C0"/>
              </a:solidFill>
            </a:endParaRPr>
          </a:p>
          <a:p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53"/>
    </mc:Choice>
    <mc:Fallback xmlns="">
      <p:transition spd="slow" advTm="665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403" y="5034601"/>
            <a:ext cx="1572597" cy="1930005"/>
          </a:xfrm>
          <a:prstGeom prst="rect">
            <a:avLst/>
          </a:prstGeom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xmlns="" id="{BDA66FA6-1AC1-EA4C-4BE9-8831E5DA5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039" y="2172792"/>
            <a:ext cx="11113921" cy="29450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қосу және азайту алгоритмімен танысасыздар;</a:t>
            </a: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қосу және азайтуды үйренесіздер.</a:t>
            </a:r>
          </a:p>
          <a:p>
            <a:pPr lvl="0" algn="just">
              <a:lnSpc>
                <a:spcPct val="100000"/>
              </a:lnSpc>
            </a:pPr>
            <a:endParaRPr lang="kk-KZ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AA9F4563-0BFC-1BFF-85DD-7F243BFB7236}"/>
              </a:ext>
            </a:extLst>
          </p:cNvPr>
          <p:cNvSpPr txBox="1">
            <a:spLocks/>
          </p:cNvSpPr>
          <p:nvPr/>
        </p:nvSpPr>
        <p:spPr>
          <a:xfrm>
            <a:off x="266766" y="763397"/>
            <a:ext cx="11114088" cy="6771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қосу және азайту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76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93"/>
    </mc:Choice>
    <mc:Fallback xmlns="">
      <p:transition spd="slow" advTm="143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2715" y="1669775"/>
                <a:ext cx="11386570" cy="3399766"/>
              </a:xfrm>
            </p:spPr>
            <p:txBody>
              <a:bodyPr>
                <a:noAutofit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Натурал саннан аралас санды азайту үшін 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натурал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санның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бір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бүтін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бөлігін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бөлімі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аралас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санның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бөліміне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болатындай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бөлшекке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келтіріп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пайда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болған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екі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аралас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сандарды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азайту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керек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</a:p>
              <a:p>
                <a:pPr algn="just"/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Мысалы:</a:t>
                </a:r>
                <a:endParaRPr lang="en-US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r>
                  <a:rPr lang="kk-KZ" sz="32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   8</a:t>
                </a:r>
                <a14:m>
                  <m:oMath xmlns:m="http://schemas.openxmlformats.org/officeDocument/2006/math"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e>
                    </m:d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e>
                    </m:d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kk-KZ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2715" y="1669775"/>
                <a:ext cx="11386570" cy="3399766"/>
              </a:xfrm>
              <a:blipFill>
                <a:blip r:embed="rId5"/>
                <a:stretch>
                  <a:fillRect l="-1338" t="-3763" r="-1392" b="-100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24181E-C858-B09D-D8D8-3527001A8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956" y="763397"/>
            <a:ext cx="11114088" cy="677159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Натурал сан мен аралас санның айырмасы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24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814"/>
    </mc:Choice>
    <mc:Fallback xmlns="">
      <p:transition spd="slow" advTm="7081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одзаголовок 2">
                <a:extLst>
                  <a:ext uri="{FF2B5EF4-FFF2-40B4-BE49-F238E27FC236}">
                    <a16:creationId xmlns:a16="http://schemas.microsoft.com/office/drawing/2014/main" xmlns="" id="{D6B7C8A9-B544-031C-D728-7B5F88CBE0B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2715" y="717735"/>
                <a:ext cx="11386570" cy="475893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kk-KZ" sz="20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Ескерту! </a:t>
                </a: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 азайғыш аралас санның бөлшек бөлігі, азайтқыш аралас санның бөлшек бөлігінен кіші болса, онда:</a:t>
                </a:r>
              </a:p>
              <a:p>
                <a:pPr marL="457200" indent="-457200" algn="just">
                  <a:buFont typeface="+mj-lt"/>
                  <a:buAutoNum type="arabicParenR"/>
                </a:pP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Азайғыштың бүтін бөлігінен бір бүтінді алып, оны бөлшек түрінде жазу керек;</a:t>
                </a:r>
              </a:p>
              <a:p>
                <a:pPr marL="0" indent="0" algn="just">
                  <a:buNone/>
                </a:pP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kk-KZ" sz="2000" b="1" i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Мысалы:  </a:t>
                </a: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Азайғыш </a:t>
                </a:r>
                <a14:m>
                  <m:oMath xmlns:m="http://schemas.openxmlformats.org/officeDocument/2006/math">
                    <m:r>
                      <a:rPr lang="kk-KZ" sz="2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𝟓</m:t>
                    </m:r>
                    <m:f>
                      <m:fPr>
                        <m:ctrlP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num>
                      <m:den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болса, онда </a:t>
                </a:r>
                <a14:m>
                  <m:oMath xmlns:m="http://schemas.openxmlformats.org/officeDocument/2006/math">
                    <m:r>
                      <a:rPr lang="kk-KZ" sz="2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𝟓</m:t>
                    </m:r>
                    <m:f>
                      <m:fPr>
                        <m:ctrlP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num>
                      <m:den>
                        <m: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2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d>
                      <m:dPr>
                        <m:ctrlP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kk-KZ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kk-KZ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𝟕</m:t>
                            </m:r>
                          </m:den>
                        </m:f>
                      </m:e>
                    </m:d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num>
                      <m:den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жазу керек.</a:t>
                </a:r>
                <a:endParaRPr lang="kk-KZ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 algn="just">
                  <a:buNone/>
                </a:pP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2)  1 бүтіннің бөлшек түріндегі жазылуына аралас санның (азайғыштың) бөлшек бөлігін қосып, оны бұрыс бөлшек түрінде  жазу керек:  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kk-KZ" sz="2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kk-KZ" sz="2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𝟒</m:t>
                          </m:r>
                          <m:r>
                            <a:rPr lang="kk-KZ" sz="2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kk-KZ" sz="20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kk-KZ" sz="20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𝟕</m:t>
                              </m:r>
                            </m:num>
                            <m:den>
                              <m:r>
                                <a:rPr lang="kk-KZ" sz="20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𝟕</m:t>
                              </m:r>
                            </m:den>
                          </m:f>
                        </m:e>
                      </m:d>
                      <m:r>
                        <a:rPr lang="kk-KZ" sz="20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kk-KZ" sz="2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kk-KZ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𝟕</m:t>
                          </m:r>
                        </m:den>
                      </m:f>
                      <m:r>
                        <a:rPr lang="kk-KZ" sz="20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kk-KZ" sz="20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𝟒</m:t>
                      </m:r>
                      <m:r>
                        <a:rPr lang="kk-KZ" sz="20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d>
                        <m:dPr>
                          <m:ctrlPr>
                            <a:rPr lang="kk-KZ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kk-KZ" sz="20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kk-KZ" sz="20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𝟕</m:t>
                              </m:r>
                            </m:num>
                            <m:den>
                              <m:r>
                                <a:rPr lang="kk-KZ" sz="20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𝟕</m:t>
                              </m:r>
                            </m:den>
                          </m:f>
                          <m:r>
                            <a:rPr lang="kk-KZ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kk-KZ" sz="20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kk-KZ" sz="20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kk-KZ" sz="20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𝟕</m:t>
                              </m:r>
                            </m:den>
                          </m:f>
                        </m:e>
                      </m:d>
                      <m:r>
                        <a:rPr lang="kk-KZ" sz="20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kk-KZ" sz="20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𝟒</m:t>
                      </m:r>
                      <m:r>
                        <a:rPr lang="kk-KZ" sz="20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kk-KZ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𝟗</m:t>
                          </m:r>
                        </m:num>
                        <m:den>
                          <m:r>
                            <a:rPr lang="kk-KZ" sz="2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kk-KZ" sz="20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 algn="just">
                  <a:buNone/>
                </a:pP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3) Азайғыш аралас санды бөлшек бөлігі бұрыс бөлшек болатын аралас сан түрінде жазу керек: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kk-KZ" sz="2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𝟒</m:t>
                    </m:r>
                    <m:r>
                      <a:rPr lang="kk-KZ" sz="2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𝟗</m:t>
                        </m:r>
                      </m:num>
                      <m:den>
                        <m: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2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𝟒</m:t>
                    </m:r>
                    <m:f>
                      <m:fPr>
                        <m:ctrlP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𝟗</m:t>
                        </m:r>
                      </m:num>
                      <m:den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Демек, </a:t>
                </a:r>
                <a14:m>
                  <m:oMath xmlns:m="http://schemas.openxmlformats.org/officeDocument/2006/math">
                    <m:r>
                      <a:rPr lang="kk-KZ" sz="2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𝟓</m:t>
                    </m:r>
                    <m:f>
                      <m:fPr>
                        <m:ctrlP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num>
                      <m:den>
                        <m: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𝟒</m:t>
                    </m:r>
                    <m:f>
                      <m:fPr>
                        <m:ctrlP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𝟗</m:t>
                        </m:r>
                      </m:num>
                      <m:den>
                        <m: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endParaRPr lang="kk-KZ" sz="20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 algn="just">
                  <a:buNone/>
                </a:pPr>
                <a:r>
                  <a:rPr lang="kk-KZ" sz="2000" b="1" i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Мысалы:         </a:t>
                </a:r>
                <a14:m>
                  <m:oMath xmlns:m="http://schemas.openxmlformats.org/officeDocument/2006/math">
                    <m:r>
                      <a:rPr lang="kk-KZ" sz="2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𝟓</m:t>
                    </m:r>
                    <m:f>
                      <m:fPr>
                        <m:ctrlP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num>
                      <m:den>
                        <m: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f>
                      <m:fPr>
                        <m:ctrlP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num>
                      <m:den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𝟒</m:t>
                    </m:r>
                    <m:f>
                      <m:fPr>
                        <m:ctrlP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𝟗</m:t>
                        </m:r>
                      </m:num>
                      <m:den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−</m:t>
                    </m:r>
                  </m:oMath>
                </a14:m>
                <a:r>
                  <a:rPr lang="kk-KZ" sz="2000" b="1" i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f>
                      <m:fPr>
                        <m:ctrlP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d>
                      <m:dPr>
                        <m:ctrlP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e>
                    </m:d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d>
                      <m:dPr>
                        <m:ctrlP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𝟗</m:t>
                            </m:r>
                          </m:num>
                          <m:den>
                            <m:r>
                              <a:rPr lang="kk-KZ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𝟕</m:t>
                            </m:r>
                          </m:den>
                        </m:f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kk-KZ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𝟕</m:t>
                            </m:r>
                          </m:den>
                        </m:f>
                      </m:e>
                    </m:d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𝟔</m:t>
                        </m:r>
                      </m:num>
                      <m:den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</m:t>
                    </m:r>
                    <m:f>
                      <m:fPr>
                        <m:ctrlP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𝟔</m:t>
                        </m:r>
                      </m:num>
                      <m:den>
                        <m:r>
                          <a:rPr lang="kk-KZ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endParaRPr lang="kk-KZ" sz="2000" b="1" i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Подзаголовок 2">
                <a:extLst>
                  <a:ext uri="{FF2B5EF4-FFF2-40B4-BE49-F238E27FC236}">
                    <a16:creationId xmlns:a16="http://schemas.microsoft.com/office/drawing/2014/main" id="{D6B7C8A9-B544-031C-D728-7B5F88CBE0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15" y="717735"/>
                <a:ext cx="11386570" cy="4758931"/>
              </a:xfrm>
              <a:prstGeom prst="rect">
                <a:avLst/>
              </a:prstGeom>
              <a:blipFill>
                <a:blip r:embed="rId5"/>
                <a:stretch>
                  <a:fillRect l="-589" t="-1410" r="-58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29381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394"/>
    </mc:Choice>
    <mc:Fallback xmlns="">
      <p:transition spd="slow" advTm="127394"/>
    </mc:Fallback>
  </mc:AlternateContent>
  <p:extLst>
    <p:ext uri="{3A86A75C-4F4B-4683-9AE1-C65F6400EC91}">
      <p14:laserTraceLst xmlns:p14="http://schemas.microsoft.com/office/powerpoint/2010/main">
        <p14:tracePtLst>
          <p14:tracePt t="7146" x="3917950" y="2439988"/>
          <p14:tracePt t="7154" x="3892550" y="2414588"/>
          <p14:tracePt t="7164" x="3879850" y="2390775"/>
          <p14:tracePt t="7186" x="3879850" y="2378075"/>
          <p14:tracePt t="7201" x="3867150" y="2352675"/>
          <p14:tracePt t="7226" x="3867150" y="2339975"/>
          <p14:tracePt t="7771" x="3930650" y="2339975"/>
          <p14:tracePt t="7779" x="3992563" y="2352675"/>
          <p14:tracePt t="7786" x="4056063" y="2365375"/>
          <p14:tracePt t="7794" x="4117975" y="2378075"/>
          <p14:tracePt t="7801" x="4168775" y="2390775"/>
          <p14:tracePt t="7810" x="4205288" y="2390775"/>
          <p14:tracePt t="7817" x="4230688" y="2403475"/>
          <p14:tracePt t="7826" x="4256088" y="2414588"/>
          <p14:tracePt t="7833" x="4281488" y="2414588"/>
          <p14:tracePt t="7841" x="4305300" y="2427288"/>
          <p14:tracePt t="7858" x="4318000" y="2427288"/>
          <p14:tracePt t="7865" x="4343400" y="2427288"/>
          <p14:tracePt t="7874" x="4356100" y="2427288"/>
          <p14:tracePt t="7882" x="4368800" y="2427288"/>
          <p14:tracePt t="7890" x="4381500" y="2427288"/>
          <p14:tracePt t="7898" x="4406900" y="2427288"/>
          <p14:tracePt t="7906" x="4430713" y="2427288"/>
          <p14:tracePt t="7914" x="4456113" y="2414588"/>
          <p14:tracePt t="7921" x="4468813" y="2403475"/>
          <p14:tracePt t="8010" x="4481513" y="2403475"/>
          <p14:tracePt t="8018" x="4530725" y="2378075"/>
          <p14:tracePt t="8026" x="4556125" y="2378075"/>
          <p14:tracePt t="8033" x="4568825" y="2352675"/>
          <p14:tracePt t="8041" x="4606925" y="2339975"/>
          <p14:tracePt t="8049" x="4619625" y="2339975"/>
          <p14:tracePt t="8057" x="4619625" y="2327275"/>
          <p14:tracePt t="8065" x="4643438" y="2327275"/>
          <p14:tracePt t="8074" x="4668838" y="2303463"/>
          <p14:tracePt t="8081" x="4694238" y="2290763"/>
          <p14:tracePt t="8089" x="4706938" y="2278063"/>
          <p14:tracePt t="8098" x="4732338" y="2265363"/>
          <p14:tracePt t="8122" x="4743450" y="2252663"/>
          <p14:tracePt t="8129" x="4756150" y="2252663"/>
          <p14:tracePt t="8137" x="4768850" y="2239963"/>
          <p14:tracePt t="8146" x="4768850" y="2227263"/>
          <p14:tracePt t="8153" x="4781550" y="2214563"/>
          <p14:tracePt t="8162" x="4794250" y="2214563"/>
          <p14:tracePt t="8170" x="4806950" y="2201863"/>
          <p14:tracePt t="8177" x="4806950" y="2190750"/>
          <p14:tracePt t="8194" x="4819650" y="2190750"/>
          <p14:tracePt t="8210" x="4832350" y="2178050"/>
          <p14:tracePt t="8226" x="4843463" y="2165350"/>
          <p14:tracePt t="8242" x="4843463" y="2152650"/>
          <p14:tracePt t="8258" x="4856163" y="2152650"/>
          <p14:tracePt t="8386" x="4894263" y="2139950"/>
          <p14:tracePt t="8396" x="4932363" y="2127250"/>
          <p14:tracePt t="8402" x="4956175" y="2114550"/>
          <p14:tracePt t="8410" x="4994275" y="2101850"/>
          <p14:tracePt t="8417" x="5019675" y="2089150"/>
          <p14:tracePt t="8425" x="5032375" y="2089150"/>
          <p14:tracePt t="8441" x="5045075" y="2089150"/>
          <p14:tracePt t="8602" x="5068888" y="2065338"/>
          <p14:tracePt t="8610" x="5081588" y="2027238"/>
          <p14:tracePt t="8618" x="5094288" y="2001838"/>
          <p14:tracePt t="8626" x="5106988" y="1978025"/>
          <p14:tracePt t="8634" x="5132388" y="1965325"/>
          <p14:tracePt t="8641" x="5145088" y="1914525"/>
          <p14:tracePt t="8649" x="5157788" y="1889125"/>
          <p14:tracePt t="8658" x="5170488" y="1876425"/>
          <p14:tracePt t="8674" x="5170488" y="1865313"/>
          <p14:tracePt t="8682" x="5170488" y="1852613"/>
          <p14:tracePt t="8689" x="5207000" y="1801813"/>
          <p14:tracePt t="8698" x="5219700" y="1789113"/>
          <p14:tracePt t="8754" x="5219700" y="1776413"/>
          <p14:tracePt t="8762" x="5257800" y="1727200"/>
          <p14:tracePt t="8770" x="5281613" y="1701800"/>
          <p14:tracePt t="8777" x="5307013" y="1676400"/>
          <p14:tracePt t="8786" x="5332413" y="1652588"/>
          <p14:tracePt t="9011" x="5445125" y="1652588"/>
          <p14:tracePt t="9018" x="5519738" y="1663700"/>
          <p14:tracePt t="9026" x="5619750" y="1663700"/>
          <p14:tracePt t="9035" x="5683250" y="1663700"/>
          <p14:tracePt t="9042" x="5719763" y="1663700"/>
          <p14:tracePt t="9049" x="5757863" y="1663700"/>
          <p14:tracePt t="9057" x="5795963" y="1663700"/>
          <p14:tracePt t="9065" x="5832475" y="1663700"/>
          <p14:tracePt t="9074" x="5895975" y="1652588"/>
          <p14:tracePt t="9082" x="5983288" y="1652588"/>
          <p14:tracePt t="9090" x="6083300" y="1627188"/>
          <p14:tracePt t="9098" x="6170613" y="1614488"/>
          <p14:tracePt t="9106" x="6246813" y="1601788"/>
          <p14:tracePt t="9115" x="6334125" y="1576388"/>
          <p14:tracePt t="9154" x="6408738" y="1563688"/>
          <p14:tracePt t="9162" x="6446838" y="1552575"/>
          <p14:tracePt t="9170" x="6472238" y="1539875"/>
          <p14:tracePt t="9178" x="6508750" y="1527175"/>
          <p14:tracePt t="9185" x="6572250" y="1501775"/>
          <p14:tracePt t="9194" x="6608763" y="1489075"/>
          <p14:tracePt t="9202" x="6646863" y="1476375"/>
          <p14:tracePt t="9210" x="6721475" y="1463675"/>
          <p14:tracePt t="9218" x="6759575" y="1463675"/>
          <p14:tracePt t="9225" x="6797675" y="1450975"/>
          <p14:tracePt t="9233" x="6821488" y="1427163"/>
          <p14:tracePt t="9242" x="6859588" y="1427163"/>
          <p14:tracePt t="9249" x="6897688" y="1414463"/>
          <p14:tracePt t="9257" x="6921500" y="1414463"/>
          <p14:tracePt t="9265" x="6959600" y="1401763"/>
          <p14:tracePt t="9274" x="7010400" y="1389063"/>
          <p14:tracePt t="9281" x="7034213" y="1376363"/>
          <p14:tracePt t="9290" x="7059613" y="1376363"/>
          <p14:tracePt t="9298" x="7085013" y="1376363"/>
          <p14:tracePt t="9305" x="7110413" y="1376363"/>
          <p14:tracePt t="9314" x="7146925" y="1376363"/>
          <p14:tracePt t="9322" x="7159625" y="1376363"/>
          <p14:tracePt t="9330" x="7197725" y="1376363"/>
          <p14:tracePt t="9338" x="7210425" y="1376363"/>
          <p14:tracePt t="9362" x="7223125" y="1376363"/>
          <p14:tracePt t="9458" x="7235825" y="1376363"/>
          <p14:tracePt t="9481" x="7246938" y="1376363"/>
          <p14:tracePt t="9859" x="7235825" y="1376363"/>
          <p14:tracePt t="9867" x="7210425" y="1376363"/>
          <p14:tracePt t="9875" x="7185025" y="1376363"/>
          <p14:tracePt t="9883" x="7172325" y="1376363"/>
          <p14:tracePt t="9889" x="7159625" y="1389063"/>
          <p14:tracePt t="9906" x="7146925" y="1389063"/>
          <p14:tracePt t="9914" x="7110413" y="1389063"/>
          <p14:tracePt t="9922" x="7097713" y="1401763"/>
          <p14:tracePt t="9929" x="7072313" y="1414463"/>
          <p14:tracePt t="9937" x="7034213" y="1414463"/>
          <p14:tracePt t="9946" x="7010400" y="1414463"/>
          <p14:tracePt t="9953" x="6934200" y="1439863"/>
          <p14:tracePt t="9962" x="6884988" y="1450975"/>
          <p14:tracePt t="9969" x="6834188" y="1463675"/>
          <p14:tracePt t="9986" x="6808788" y="1463675"/>
          <p14:tracePt t="9994" x="6696075" y="1489075"/>
          <p14:tracePt t="10001" x="6646863" y="1501775"/>
          <p14:tracePt t="10009" x="6521450" y="1527175"/>
          <p14:tracePt t="10018" x="6434138" y="1552575"/>
          <p14:tracePt t="10025" x="6346825" y="1576388"/>
          <p14:tracePt t="10033" x="6321425" y="1589088"/>
          <p14:tracePt t="10058" x="6308725" y="1589088"/>
          <p14:tracePt t="10065" x="6208713" y="1601788"/>
          <p14:tracePt t="10074" x="6146800" y="1614488"/>
          <p14:tracePt t="10081" x="6057900" y="1639888"/>
          <p14:tracePt t="10090" x="5970588" y="1652588"/>
          <p14:tracePt t="10098" x="5908675" y="1663700"/>
          <p14:tracePt t="10106" x="5845175" y="1676400"/>
          <p14:tracePt t="10114" x="5770563" y="1701800"/>
          <p14:tracePt t="10121" x="5683250" y="1714500"/>
          <p14:tracePt t="10130" x="5595938" y="1739900"/>
          <p14:tracePt t="10138" x="5519738" y="1752600"/>
          <p14:tracePt t="10146" x="5470525" y="1765300"/>
          <p14:tracePt t="10154" x="5394325" y="1789113"/>
          <p14:tracePt t="10161" x="5332413" y="1789113"/>
          <p14:tracePt t="10170" x="5270500" y="1814513"/>
          <p14:tracePt t="10194" x="5181600" y="1827213"/>
          <p14:tracePt t="10201" x="5081588" y="1827213"/>
          <p14:tracePt t="10209" x="4994275" y="1839913"/>
          <p14:tracePt t="10217" x="4932363" y="1839913"/>
          <p14:tracePt t="10226" x="4868863" y="1839913"/>
          <p14:tracePt t="10233" x="4781550" y="1839913"/>
          <p14:tracePt t="10242" x="4719638" y="1852613"/>
          <p14:tracePt t="10249" x="4668838" y="1852613"/>
          <p14:tracePt t="10258" x="4619625" y="1852613"/>
          <p14:tracePt t="10265" x="4568825" y="1852613"/>
          <p14:tracePt t="10274" x="4530725" y="1852613"/>
          <p14:tracePt t="10281" x="4468813" y="1852613"/>
          <p14:tracePt t="10289" x="4443413" y="1852613"/>
          <p14:tracePt t="10298" x="4394200" y="1852613"/>
          <p14:tracePt t="10306" x="4356100" y="1852613"/>
          <p14:tracePt t="10315" x="4305300" y="1852613"/>
          <p14:tracePt t="10321" x="4243388" y="1852613"/>
          <p14:tracePt t="10331" x="4181475" y="1852613"/>
          <p14:tracePt t="10338" x="4117975" y="1852613"/>
          <p14:tracePt t="10346" x="4081463" y="1852613"/>
          <p14:tracePt t="10354" x="4030663" y="1852613"/>
          <p14:tracePt t="10361" x="3979863" y="1852613"/>
          <p14:tracePt t="10370" x="3930650" y="1852613"/>
          <p14:tracePt t="10378" x="3856038" y="1852613"/>
          <p14:tracePt t="10385" x="3817938" y="1852613"/>
          <p14:tracePt t="10393" x="3756025" y="1852613"/>
          <p14:tracePt t="10401" x="3679825" y="1852613"/>
          <p14:tracePt t="10410" x="3605213" y="1852613"/>
          <p14:tracePt t="10418" x="3517900" y="1865313"/>
          <p14:tracePt t="10426" x="3417888" y="1865313"/>
          <p14:tracePt t="10433" x="3317875" y="1876425"/>
          <p14:tracePt t="10442" x="3228975" y="1876425"/>
          <p14:tracePt t="10449" x="3128963" y="1889125"/>
          <p14:tracePt t="10458" x="3116263" y="1889125"/>
          <p14:tracePt t="10610" x="3103563" y="1889125"/>
          <p14:tracePt t="10627" x="3092450" y="1889125"/>
          <p14:tracePt t="10642" x="3067050" y="1889125"/>
          <p14:tracePt t="10651" x="2992438" y="1889125"/>
          <p14:tracePt t="10658" x="2916238" y="1865313"/>
          <p14:tracePt t="10665" x="2867025" y="1865313"/>
          <p14:tracePt t="10674" x="2841625" y="1865313"/>
          <p14:tracePt t="10681" x="2828925" y="1865313"/>
          <p14:tracePt t="10730" x="2616200" y="1839913"/>
          <p14:tracePt t="10738" x="2478088" y="1814513"/>
          <p14:tracePt t="10746" x="2378075" y="1801813"/>
          <p14:tracePt t="10754" x="2290763" y="1789113"/>
          <p14:tracePt t="10762" x="2228850" y="1776413"/>
          <p14:tracePt t="10770" x="2152650" y="1765300"/>
          <p14:tracePt t="10778" x="2116138" y="1752600"/>
          <p14:tracePt t="10786" x="2065338" y="1739900"/>
          <p14:tracePt t="10793" x="2039938" y="1739900"/>
          <p14:tracePt t="10801" x="2014538" y="1727200"/>
          <p14:tracePt t="10810" x="2003425" y="1727200"/>
          <p14:tracePt t="10818" x="1990725" y="1727200"/>
          <p14:tracePt t="10906" x="1978025" y="1727200"/>
          <p14:tracePt t="10915" x="1914525" y="1727200"/>
          <p14:tracePt t="10922" x="1852613" y="1727200"/>
          <p14:tracePt t="10931" x="1801813" y="1714500"/>
          <p14:tracePt t="10937" x="1765300" y="1714500"/>
          <p14:tracePt t="10946" x="1752600" y="1714500"/>
          <p14:tracePt t="10954" x="1714500" y="1689100"/>
          <p14:tracePt t="10963" x="1689100" y="1689100"/>
          <p14:tracePt t="10970" x="1677988" y="1689100"/>
          <p14:tracePt t="10978" x="1665288" y="1689100"/>
          <p14:tracePt t="10985" x="1665288" y="1676400"/>
          <p14:tracePt t="11259" x="1752600" y="1676400"/>
          <p14:tracePt t="11265" x="1839913" y="1676400"/>
          <p14:tracePt t="11274" x="1878013" y="1689100"/>
          <p14:tracePt t="11285" x="1990725" y="1714500"/>
          <p14:tracePt t="11291" x="2052638" y="1727200"/>
          <p14:tracePt t="11298" x="2139950" y="1752600"/>
          <p14:tracePt t="11306" x="2216150" y="1765300"/>
          <p14:tracePt t="11314" x="2316163" y="1776413"/>
          <p14:tracePt t="11322" x="2390775" y="1789113"/>
          <p14:tracePt t="11330" x="2441575" y="1801813"/>
          <p14:tracePt t="11337" x="2478088" y="1801813"/>
          <p14:tracePt t="11346" x="2503488" y="1801813"/>
          <p14:tracePt t="11353" x="2528888" y="1801813"/>
          <p14:tracePt t="11370" x="2541588" y="1801813"/>
          <p14:tracePt t="11441" x="2565400" y="1801813"/>
          <p14:tracePt t="11450" x="2603500" y="1814513"/>
          <p14:tracePt t="11457" x="2667000" y="1827213"/>
          <p14:tracePt t="11465" x="2703513" y="1827213"/>
          <p14:tracePt t="11474" x="2754313" y="1827213"/>
          <p14:tracePt t="11482" x="2790825" y="1827213"/>
          <p14:tracePt t="11490" x="2816225" y="1827213"/>
          <p14:tracePt t="11497" x="2841625" y="1827213"/>
          <p14:tracePt t="11505" x="2854325" y="1827213"/>
          <p14:tracePt t="11514" x="2867025" y="1827213"/>
          <p14:tracePt t="11530" x="2879725" y="1827213"/>
          <p14:tracePt t="11611" x="2890838" y="1827213"/>
          <p14:tracePt t="11635" x="2890838" y="1814513"/>
          <p14:tracePt t="11642" x="2916238" y="1789113"/>
          <p14:tracePt t="11650" x="2928938" y="1776413"/>
          <p14:tracePt t="11658" x="2941638" y="1752600"/>
          <p14:tracePt t="11665" x="2954338" y="1739900"/>
          <p14:tracePt t="11674" x="2954338" y="1727200"/>
          <p14:tracePt t="11682" x="2954338" y="1701800"/>
          <p14:tracePt t="11690" x="2954338" y="1689100"/>
          <p14:tracePt t="11697" x="2954338" y="1663700"/>
          <p14:tracePt t="11706" x="2954338" y="1639888"/>
          <p14:tracePt t="11714" x="2954338" y="1614488"/>
          <p14:tracePt t="11721" x="2941638" y="1614488"/>
          <p14:tracePt t="11731" x="2941638" y="1601788"/>
          <p14:tracePt t="11754" x="2941638" y="1589088"/>
          <p14:tracePt t="11761" x="2928938" y="1589088"/>
          <p14:tracePt t="11875" x="2916238" y="1589088"/>
          <p14:tracePt t="11883" x="2903538" y="1589088"/>
          <p14:tracePt t="11890" x="2890838" y="1589088"/>
          <p14:tracePt t="11898" x="2841625" y="1589088"/>
          <p14:tracePt t="11906" x="2803525" y="1589088"/>
          <p14:tracePt t="11914" x="2778125" y="1589088"/>
          <p14:tracePt t="12179" x="2816225" y="1589088"/>
          <p14:tracePt t="12187" x="2841625" y="1589088"/>
          <p14:tracePt t="12194" x="2879725" y="1589088"/>
          <p14:tracePt t="12202" x="2928938" y="1589088"/>
          <p14:tracePt t="12210" x="2954338" y="1589088"/>
          <p14:tracePt t="12218" x="2979738" y="1589088"/>
          <p14:tracePt t="12234" x="2992438" y="1589088"/>
          <p14:tracePt t="12242" x="3067050" y="1589088"/>
          <p14:tracePt t="12251" x="3079750" y="1589088"/>
          <p14:tracePt t="12274" x="3092450" y="1589088"/>
          <p14:tracePt t="12282" x="3103563" y="1589088"/>
          <p14:tracePt t="12297" x="3128963" y="1589088"/>
          <p14:tracePt t="12305" x="3154363" y="1589088"/>
          <p14:tracePt t="12314" x="3179763" y="1589088"/>
          <p14:tracePt t="12322" x="3205163" y="1589088"/>
          <p14:tracePt t="12331" x="3216275" y="1589088"/>
          <p14:tracePt t="12337" x="3241675" y="1589088"/>
          <p14:tracePt t="12346" x="3279775" y="1589088"/>
          <p14:tracePt t="12354" x="3328988" y="1589088"/>
          <p14:tracePt t="12362" x="3341688" y="1589088"/>
          <p14:tracePt t="12370" x="3392488" y="1589088"/>
          <p14:tracePt t="12377" x="3467100" y="1601788"/>
          <p14:tracePt t="12386" x="3517900" y="1601788"/>
          <p14:tracePt t="12393" x="3567113" y="1627188"/>
          <p14:tracePt t="12402" x="3617913" y="1639888"/>
          <p14:tracePt t="12410" x="3630613" y="1652588"/>
          <p14:tracePt t="12417" x="3643313" y="1652588"/>
          <p14:tracePt t="13561" x="3643313" y="1663700"/>
          <p14:tracePt t="13569" x="3643313" y="1714500"/>
          <p14:tracePt t="13577" x="3643313" y="1727200"/>
          <p14:tracePt t="13610" x="3643313" y="1827213"/>
          <p14:tracePt t="13617" x="3617913" y="1978025"/>
          <p14:tracePt t="13625" x="3592513" y="2114550"/>
          <p14:tracePt t="13633" x="3554413" y="2290763"/>
          <p14:tracePt t="13641" x="3517900" y="2527300"/>
          <p14:tracePt t="13649" x="3517900" y="2828925"/>
          <p14:tracePt t="13657" x="3517900" y="2840038"/>
          <p14:tracePt t="13697" x="3479800" y="2978150"/>
          <p14:tracePt t="13706" x="3441700" y="3090863"/>
          <p14:tracePt t="13713" x="3392488" y="3216275"/>
          <p14:tracePt t="13721" x="3341688" y="3341688"/>
          <p14:tracePt t="13731" x="3305175" y="3429000"/>
          <p14:tracePt t="13738" x="3279775" y="3503613"/>
          <p14:tracePt t="13746" x="3241675" y="3579813"/>
          <p14:tracePt t="13754" x="3205163" y="3641725"/>
          <p14:tracePt t="13762" x="3167063" y="3716338"/>
          <p14:tracePt t="13770" x="3116263" y="3816350"/>
          <p14:tracePt t="13778" x="3079750" y="3905250"/>
          <p14:tracePt t="13786" x="3028950" y="3979863"/>
          <p14:tracePt t="13794" x="2979738" y="4054475"/>
          <p14:tracePt t="13802" x="2967038" y="4092575"/>
          <p14:tracePt t="13809" x="2890838" y="4179888"/>
          <p14:tracePt t="13817" x="2841625" y="4279900"/>
          <p14:tracePt t="13826" x="2778125" y="4367213"/>
          <p14:tracePt t="13833" x="2728913" y="4454525"/>
          <p14:tracePt t="13842" x="2654300" y="4579938"/>
          <p14:tracePt t="13849" x="2590800" y="4692650"/>
          <p14:tracePt t="13857" x="2541588" y="4805363"/>
          <p14:tracePt t="13865" x="2478088" y="4918075"/>
          <p14:tracePt t="13873" x="2428875" y="5018088"/>
          <p14:tracePt t="13882" x="2390775" y="5130800"/>
          <p14:tracePt t="13889" x="2352675" y="5256213"/>
          <p14:tracePt t="13897" x="2328863" y="5356225"/>
          <p14:tracePt t="13905" x="2303463" y="5443538"/>
          <p14:tracePt t="13914" x="2265363" y="5530850"/>
          <p14:tracePt t="13922" x="2228850" y="5607050"/>
          <p14:tracePt t="13954" x="2216150" y="5619750"/>
          <p14:tracePt t="13962" x="2178050" y="5719763"/>
          <p14:tracePt t="13970" x="2165350" y="5768975"/>
          <p14:tracePt t="13978" x="2152650" y="5807075"/>
          <p14:tracePt t="13985" x="2139950" y="5868988"/>
          <p14:tracePt t="13994" x="2127250" y="5894388"/>
          <p14:tracePt t="14001" x="2116138" y="5932488"/>
          <p14:tracePt t="14009" x="2116138" y="5945188"/>
          <p14:tracePt t="14018" x="2103438" y="5956300"/>
          <p14:tracePt t="14025" x="2090738" y="5969000"/>
          <p14:tracePt t="14033" x="2090738" y="5981700"/>
          <p14:tracePt t="14145" x="2090738" y="5969000"/>
          <p14:tracePt t="14162" x="2090738" y="5956300"/>
          <p14:tracePt t="14667" x="2090738" y="5945188"/>
          <p14:tracePt t="14699" x="2078038" y="5945188"/>
          <p14:tracePt t="14764" x="2078038" y="5932488"/>
          <p14:tracePt t="14770" x="2078038" y="5881688"/>
          <p14:tracePt t="14782" x="2090738" y="5856288"/>
          <p14:tracePt t="14787" x="2090738" y="5832475"/>
          <p14:tracePt t="14795" x="2103438" y="5794375"/>
          <p14:tracePt t="14802" x="2127250" y="5732463"/>
          <p14:tracePt t="14809" x="2152650" y="5694363"/>
          <p14:tracePt t="14818" x="2165350" y="5681663"/>
          <p14:tracePt t="14825" x="2178050" y="5656263"/>
          <p14:tracePt t="14833" x="2203450" y="5630863"/>
          <p14:tracePt t="14842" x="2228850" y="5619750"/>
          <p14:tracePt t="14849" x="2239963" y="5581650"/>
          <p14:tracePt t="14857" x="2265363" y="5556250"/>
          <p14:tracePt t="14865" x="2278063" y="5543550"/>
          <p14:tracePt t="14874" x="2290763" y="5518150"/>
          <p14:tracePt t="14882" x="2303463" y="5507038"/>
          <p14:tracePt t="14889" x="2328863" y="5494338"/>
          <p14:tracePt t="14898" x="2339975" y="5481638"/>
          <p14:tracePt t="14906" x="2365375" y="5456238"/>
          <p14:tracePt t="14913" x="2378075" y="5456238"/>
          <p14:tracePt t="14922" x="2403475" y="5430838"/>
          <p14:tracePt t="14931" x="2428875" y="5430838"/>
          <p14:tracePt t="14937" x="2441575" y="5418138"/>
          <p14:tracePt t="14953" x="2478088" y="5394325"/>
          <p14:tracePt t="14962" x="2490788" y="5394325"/>
          <p14:tracePt t="14969" x="2503488" y="5381625"/>
          <p14:tracePt t="14978" x="2528888" y="5381625"/>
          <p14:tracePt t="15051" x="2541588" y="5381625"/>
          <p14:tracePt t="15091" x="2554288" y="5394325"/>
          <p14:tracePt t="15098" x="2565400" y="5407025"/>
          <p14:tracePt t="15107" x="2565400" y="5418138"/>
          <p14:tracePt t="15123" x="2578100" y="5430838"/>
          <p14:tracePt t="15134" x="2578100" y="5443538"/>
          <p14:tracePt t="15137" x="2578100" y="5456238"/>
          <p14:tracePt t="15145" x="2590800" y="5468938"/>
          <p14:tracePt t="15153" x="2590800" y="5481638"/>
          <p14:tracePt t="15161" x="2603500" y="5481638"/>
          <p14:tracePt t="15170" x="2603500" y="5494338"/>
          <p14:tracePt t="15274" x="2603500" y="5507038"/>
          <p14:tracePt t="15283" x="2616200" y="5507038"/>
          <p14:tracePt t="15314" x="2628900" y="5507038"/>
          <p14:tracePt t="15322" x="2690813" y="5507038"/>
          <p14:tracePt t="15332" x="2728913" y="5507038"/>
          <p14:tracePt t="15339" x="2778125" y="5507038"/>
          <p14:tracePt t="15347" x="2828925" y="5494338"/>
          <p14:tracePt t="15354" x="2890838" y="5468938"/>
          <p14:tracePt t="15363" x="2954338" y="5456238"/>
          <p14:tracePt t="15371" x="2992438" y="5443538"/>
          <p14:tracePt t="15379" x="3003550" y="5430838"/>
          <p14:tracePt t="15386" x="3028950" y="5418138"/>
          <p14:tracePt t="15394" x="3041650" y="5407025"/>
          <p14:tracePt t="15402" x="3054350" y="5394325"/>
          <p14:tracePt t="15410" x="3054350" y="5381625"/>
          <p14:tracePt t="15417" x="3067050" y="5381625"/>
          <p14:tracePt t="15425" x="3067050" y="5356225"/>
          <p14:tracePt t="15433" x="3067050" y="5343525"/>
          <p14:tracePt t="15442" x="3067050" y="5330825"/>
          <p14:tracePt t="15449" x="3067050" y="5318125"/>
          <p14:tracePt t="15457" x="3079750" y="5294313"/>
          <p14:tracePt t="15473" x="3079750" y="5268913"/>
          <p14:tracePt t="15490" x="3092450" y="5256213"/>
          <p14:tracePt t="15506" x="3092450" y="5243513"/>
          <p14:tracePt t="15522" x="3092450" y="5230813"/>
          <p14:tracePt t="15530" x="3092450" y="5218113"/>
          <p14:tracePt t="15553" x="3092450" y="5205413"/>
          <p14:tracePt t="15569" x="3092450" y="5194300"/>
          <p14:tracePt t="15578" x="3092450" y="5181600"/>
          <p14:tracePt t="15586" x="3092450" y="5168900"/>
          <p14:tracePt t="15593" x="3092450" y="5143500"/>
          <p14:tracePt t="15601" x="3079750" y="5118100"/>
          <p14:tracePt t="15610" x="3067050" y="5105400"/>
          <p14:tracePt t="15618" x="3054350" y="5081588"/>
          <p14:tracePt t="15626" x="3041650" y="5056188"/>
          <p14:tracePt t="15633" x="3028950" y="5043488"/>
          <p14:tracePt t="15642" x="3016250" y="5018088"/>
          <p14:tracePt t="15657" x="3003550" y="5005388"/>
          <p14:tracePt t="15665" x="2992438" y="5005388"/>
          <p14:tracePt t="15673" x="2992438" y="4992688"/>
          <p14:tracePt t="15681" x="2992438" y="4981575"/>
          <p14:tracePt t="15721" x="2979738" y="4968875"/>
          <p14:tracePt t="15738" x="2979738" y="4956175"/>
          <p14:tracePt t="15746" x="2967038" y="4956175"/>
          <p14:tracePt t="15753" x="2954338" y="4930775"/>
          <p14:tracePt t="15761" x="2928938" y="4918075"/>
          <p14:tracePt t="15770" x="2916238" y="4892675"/>
          <p14:tracePt t="15778" x="2903538" y="4892675"/>
          <p14:tracePt t="15786" x="2867025" y="4868863"/>
          <p14:tracePt t="15794" x="2854325" y="4868863"/>
          <p14:tracePt t="15802" x="2828925" y="4843463"/>
          <p14:tracePt t="15809" x="2803525" y="4830763"/>
          <p14:tracePt t="15817" x="2790825" y="4818063"/>
          <p14:tracePt t="15826" x="2778125" y="4818063"/>
          <p14:tracePt t="15833" x="2754313" y="4805363"/>
          <p14:tracePt t="15841" x="2741613" y="4805363"/>
          <p14:tracePt t="15849" x="2728913" y="4805363"/>
          <p14:tracePt t="15858" x="2703513" y="4792663"/>
          <p14:tracePt t="15865" x="2690813" y="4792663"/>
          <p14:tracePt t="15874" x="2678113" y="4792663"/>
          <p14:tracePt t="15882" x="2654300" y="4779963"/>
          <p14:tracePt t="15890" x="2616200" y="4779963"/>
          <p14:tracePt t="15906" x="2603500" y="4779963"/>
          <p14:tracePt t="15914" x="2590800" y="4779963"/>
          <p14:tracePt t="15922" x="2578100" y="4779963"/>
          <p14:tracePt t="15931" x="2565400" y="4779963"/>
          <p14:tracePt t="15953" x="2554288" y="4779963"/>
          <p14:tracePt t="15970" x="2541588" y="4779963"/>
          <p14:tracePt t="15978" x="2528888" y="4779963"/>
          <p14:tracePt t="15986" x="2516188" y="4779963"/>
          <p14:tracePt t="15994" x="2503488" y="4779963"/>
          <p14:tracePt t="16010" x="2478088" y="4779963"/>
          <p14:tracePt t="16026" x="2465388" y="4779963"/>
          <p14:tracePt t="16042" x="2452688" y="4792663"/>
          <p14:tracePt t="16050" x="2441575" y="4792663"/>
          <p14:tracePt t="16057" x="2441575" y="4805363"/>
          <p14:tracePt t="16065" x="2428875" y="4805363"/>
          <p14:tracePt t="16073" x="2428875" y="4818063"/>
          <p14:tracePt t="16082" x="2416175" y="4818063"/>
          <p14:tracePt t="16090" x="2403475" y="4830763"/>
          <p14:tracePt t="16097" x="2390775" y="4843463"/>
          <p14:tracePt t="16106" x="2390775" y="4856163"/>
          <p14:tracePt t="16114" x="2365375" y="4868863"/>
          <p14:tracePt t="16121" x="2365375" y="4879975"/>
          <p14:tracePt t="16130" x="2352675" y="4879975"/>
          <p14:tracePt t="16138" x="2339975" y="4879975"/>
          <p14:tracePt t="16154" x="2339975" y="4892675"/>
          <p14:tracePt t="16162" x="2328863" y="4892675"/>
          <p14:tracePt t="16169" x="2316163" y="4905375"/>
          <p14:tracePt t="16185" x="2316163" y="4930775"/>
          <p14:tracePt t="16194" x="2303463" y="4930775"/>
          <p14:tracePt t="16201" x="2303463" y="4943475"/>
          <p14:tracePt t="16210" x="2303463" y="4968875"/>
          <p14:tracePt t="16218" x="2290763" y="5005388"/>
          <p14:tracePt t="16234" x="2290763" y="5018088"/>
          <p14:tracePt t="16249" x="2278063" y="5043488"/>
          <p14:tracePt t="16258" x="2278063" y="5056188"/>
          <p14:tracePt t="16274" x="2265363" y="5068888"/>
          <p14:tracePt t="16282" x="2265363" y="5081588"/>
          <p14:tracePt t="16297" x="2265363" y="5092700"/>
          <p14:tracePt t="16314" x="2265363" y="5105400"/>
          <p14:tracePt t="16322" x="2265363" y="5118100"/>
          <p14:tracePt t="16331" x="2265363" y="5130800"/>
          <p14:tracePt t="16338" x="2265363" y="5143500"/>
          <p14:tracePt t="16354" x="2265363" y="5168900"/>
          <p14:tracePt t="16362" x="2265363" y="5181600"/>
          <p14:tracePt t="16370" x="2265363" y="5205413"/>
          <p14:tracePt t="16377" x="2265363" y="5218113"/>
          <p14:tracePt t="16385" x="2265363" y="5243513"/>
          <p14:tracePt t="16393" x="2265363" y="5268913"/>
          <p14:tracePt t="16401" x="2278063" y="5305425"/>
          <p14:tracePt t="16410" x="2290763" y="5330825"/>
          <p14:tracePt t="16418" x="2290763" y="5356225"/>
          <p14:tracePt t="16426" x="2303463" y="5381625"/>
          <p14:tracePt t="16433" x="2316163" y="5407025"/>
          <p14:tracePt t="16442" x="2328863" y="5430838"/>
          <p14:tracePt t="16457" x="2339975" y="5456238"/>
          <p14:tracePt t="16474" x="2352675" y="5468938"/>
          <p14:tracePt t="16578" x="2378075" y="5481638"/>
          <p14:tracePt t="16585" x="2416175" y="5494338"/>
          <p14:tracePt t="16596" x="2452688" y="5494338"/>
          <p14:tracePt t="16602" x="2478088" y="5507038"/>
          <p14:tracePt t="16610" x="2490788" y="5507038"/>
          <p14:tracePt t="16617" x="2528888" y="5518150"/>
          <p14:tracePt t="16626" x="2590800" y="5530850"/>
          <p14:tracePt t="16633" x="2616200" y="5530850"/>
          <p14:tracePt t="16642" x="2641600" y="5530850"/>
          <p14:tracePt t="16650" x="2654300" y="5530850"/>
          <p14:tracePt t="16657" x="2667000" y="5530850"/>
          <p14:tracePt t="16665" x="2678113" y="5530850"/>
          <p14:tracePt t="16673" x="2690813" y="5530850"/>
          <p14:tracePt t="16705" x="2703513" y="5530850"/>
          <p14:tracePt t="16722" x="2716213" y="5530850"/>
          <p14:tracePt t="16732" x="2716213" y="5518150"/>
          <p14:tracePt t="16738" x="2741613" y="5507038"/>
          <p14:tracePt t="16754" x="2767013" y="5494338"/>
          <p14:tracePt t="16769" x="2778125" y="5481638"/>
          <p14:tracePt t="16785" x="2790825" y="5481638"/>
          <p14:tracePt t="16801" x="2790825" y="5468938"/>
          <p14:tracePt t="16873" x="2790825" y="5456238"/>
          <p14:tracePt t="17307" x="2790825" y="5443538"/>
          <p14:tracePt t="17314" x="2790825" y="5418138"/>
          <p14:tracePt t="17332" x="2790825" y="5407025"/>
          <p14:tracePt t="17347" x="2790825" y="5394325"/>
          <p14:tracePt t="17371" x="2790825" y="5381625"/>
          <p14:tracePt t="17482" x="2790825" y="5368925"/>
          <p14:tracePt t="17555" x="2790825" y="5356225"/>
          <p14:tracePt t="17563" x="2803525" y="5343525"/>
          <p14:tracePt t="17570" x="2828925" y="5330825"/>
          <p14:tracePt t="17578" x="2828925" y="5318125"/>
          <p14:tracePt t="17586" x="2841625" y="5305425"/>
          <p14:tracePt t="17596" x="2854325" y="5305425"/>
          <p14:tracePt t="17609" x="2867025" y="5294313"/>
          <p14:tracePt t="17626" x="2879725" y="5294313"/>
          <p14:tracePt t="17642" x="2879725" y="5281613"/>
          <p14:tracePt t="17658" x="2890838" y="5281613"/>
          <p14:tracePt t="17681" x="2890838" y="5268913"/>
          <p14:tracePt t="17690" x="2903538" y="5268913"/>
          <p14:tracePt t="17697" x="2903538" y="5256213"/>
          <p14:tracePt t="17964" x="2890838" y="5256213"/>
          <p14:tracePt t="17971" x="2890838" y="5268913"/>
          <p14:tracePt t="18002" x="2879725" y="5268913"/>
          <p14:tracePt t="18011" x="2879725" y="5281613"/>
          <p14:tracePt t="18019" x="2867025" y="5281613"/>
          <p14:tracePt t="18033" x="2867025" y="5294313"/>
          <p14:tracePt t="18099" x="2867025" y="5305425"/>
          <p14:tracePt t="18171" x="2867025" y="5318125"/>
          <p14:tracePt t="18179" x="2867025" y="5330825"/>
          <p14:tracePt t="18227" x="2867025" y="5343525"/>
          <p14:tracePt t="18467" x="2890838" y="5343525"/>
          <p14:tracePt t="18475" x="2916238" y="5343525"/>
          <p14:tracePt t="18483" x="2928938" y="5356225"/>
          <p14:tracePt t="18490" x="2941638" y="5368925"/>
          <p14:tracePt t="18498" x="2979738" y="5381625"/>
          <p14:tracePt t="18514" x="2992438" y="5381625"/>
          <p14:tracePt t="18538" x="2992438" y="5394325"/>
          <p14:tracePt t="18955" x="3003550" y="5394325"/>
          <p14:tracePt t="18971" x="3016250" y="5407025"/>
          <p14:tracePt t="18980" x="3028950" y="5407025"/>
          <p14:tracePt t="18994" x="3041650" y="5407025"/>
          <p14:tracePt t="19003" x="3067050" y="5407025"/>
          <p14:tracePt t="19009" x="3067050" y="5418138"/>
          <p14:tracePt t="19017" x="3079750" y="5430838"/>
          <p14:tracePt t="19025" x="3092450" y="5430838"/>
          <p14:tracePt t="19033" x="3103563" y="5430838"/>
          <p14:tracePt t="19041" x="3116263" y="5443538"/>
          <p14:tracePt t="19049" x="3128963" y="5443538"/>
          <p14:tracePt t="19057" x="3141663" y="5443538"/>
          <p14:tracePt t="19065" x="3154363" y="5456238"/>
          <p14:tracePt t="19082" x="3167063" y="5468938"/>
          <p14:tracePt t="19090" x="3179763" y="5468938"/>
          <p14:tracePt t="19113" x="3192463" y="5468938"/>
          <p14:tracePt t="19145" x="3205163" y="5468938"/>
          <p14:tracePt t="19154" x="3216275" y="5468938"/>
          <p14:tracePt t="19162" x="3228975" y="5468938"/>
          <p14:tracePt t="19169" x="3254375" y="5468938"/>
          <p14:tracePt t="19177" x="3267075" y="5468938"/>
          <p14:tracePt t="19185" x="3279775" y="5468938"/>
          <p14:tracePt t="19194" x="3292475" y="5468938"/>
          <p14:tracePt t="19201" x="3317875" y="5468938"/>
          <p14:tracePt t="19210" x="3328988" y="5468938"/>
          <p14:tracePt t="19218" x="3354388" y="5468938"/>
          <p14:tracePt t="19225" x="3379788" y="5468938"/>
          <p14:tracePt t="19233" x="3405188" y="5468938"/>
          <p14:tracePt t="19242" x="3429000" y="5468938"/>
          <p14:tracePt t="19249" x="3441700" y="5468938"/>
          <p14:tracePt t="19257" x="3454400" y="5468938"/>
          <p14:tracePt t="19265" x="3479800" y="5468938"/>
          <p14:tracePt t="19273" x="3492500" y="5468938"/>
          <p14:tracePt t="19281" x="3505200" y="5468938"/>
          <p14:tracePt t="19297" x="3517900" y="5468938"/>
          <p14:tracePt t="19313" x="3530600" y="5456238"/>
          <p14:tracePt t="19321" x="3530600" y="5443538"/>
          <p14:tracePt t="19330" x="3541713" y="5430838"/>
          <p14:tracePt t="19338" x="3554413" y="5430838"/>
          <p14:tracePt t="19346" x="3554413" y="5418138"/>
          <p14:tracePt t="19353" x="3554413" y="5407025"/>
          <p14:tracePt t="19362" x="3567113" y="5394325"/>
          <p14:tracePt t="19370" x="3567113" y="5381625"/>
          <p14:tracePt t="19378" x="3567113" y="5368925"/>
          <p14:tracePt t="19394" x="3567113" y="5356225"/>
          <p14:tracePt t="19401" x="3567113" y="5330825"/>
          <p14:tracePt t="19418" x="3567113" y="5318125"/>
          <p14:tracePt t="19426" x="3567113" y="5305425"/>
          <p14:tracePt t="19433" x="3567113" y="5294313"/>
          <p14:tracePt t="19442" x="3567113" y="5281613"/>
          <p14:tracePt t="19450" x="3567113" y="5268913"/>
          <p14:tracePt t="19458" x="3567113" y="5256213"/>
          <p14:tracePt t="19465" x="3567113" y="5243513"/>
          <p14:tracePt t="19473" x="3567113" y="5230813"/>
          <p14:tracePt t="19482" x="3567113" y="5218113"/>
          <p14:tracePt t="19506" x="3554413" y="5205413"/>
          <p14:tracePt t="19513" x="3554413" y="5194300"/>
          <p14:tracePt t="19522" x="3554413" y="5181600"/>
          <p14:tracePt t="19531" x="3541713" y="5168900"/>
          <p14:tracePt t="19546" x="3530600" y="5143500"/>
          <p14:tracePt t="19554" x="3530600" y="5130800"/>
          <p14:tracePt t="19562" x="3517900" y="5118100"/>
          <p14:tracePt t="19570" x="3492500" y="5092700"/>
          <p14:tracePt t="19578" x="3479800" y="5081588"/>
          <p14:tracePt t="19585" x="3467100" y="5043488"/>
          <p14:tracePt t="19593" x="3454400" y="5030788"/>
          <p14:tracePt t="19601" x="3429000" y="5005388"/>
          <p14:tracePt t="19610" x="3417888" y="4992688"/>
          <p14:tracePt t="19618" x="3405188" y="4968875"/>
          <p14:tracePt t="19625" x="3392488" y="4956175"/>
          <p14:tracePt t="19633" x="3379788" y="4956175"/>
          <p14:tracePt t="19642" x="3379788" y="4943475"/>
          <p14:tracePt t="19649" x="3379788" y="4930775"/>
          <p14:tracePt t="19657" x="3367088" y="4918075"/>
          <p14:tracePt t="19665" x="3367088" y="4905375"/>
          <p14:tracePt t="19682" x="3354388" y="4892675"/>
          <p14:tracePt t="19689" x="3341688" y="4879975"/>
          <p14:tracePt t="19697" x="3341688" y="4868863"/>
          <p14:tracePt t="19706" x="3328988" y="4868863"/>
          <p14:tracePt t="19713" x="3328988" y="4856163"/>
          <p14:tracePt t="19721" x="3317875" y="4843463"/>
          <p14:tracePt t="19730" x="3305175" y="4818063"/>
          <p14:tracePt t="19738" x="3279775" y="4818063"/>
          <p14:tracePt t="19746" x="3267075" y="4792663"/>
          <p14:tracePt t="19754" x="3254375" y="4792663"/>
          <p14:tracePt t="19770" x="3241675" y="4792663"/>
          <p14:tracePt t="19777" x="3241675" y="4779963"/>
          <p14:tracePt t="19850" x="3228975" y="4779963"/>
          <p14:tracePt t="19865" x="3216275" y="4779963"/>
          <p14:tracePt t="19874" x="3192463" y="4779963"/>
          <p14:tracePt t="19881" x="3179763" y="4779963"/>
          <p14:tracePt t="19890" x="3154363" y="4779963"/>
          <p14:tracePt t="19897" x="3141663" y="4779963"/>
          <p14:tracePt t="19906" x="3128963" y="4792663"/>
          <p14:tracePt t="19913" x="3116263" y="4805363"/>
          <p14:tracePt t="19922" x="3103563" y="4805363"/>
          <p14:tracePt t="19931" x="3092450" y="4818063"/>
          <p14:tracePt t="19938" x="3079750" y="4843463"/>
          <p14:tracePt t="19953" x="3079750" y="4856163"/>
          <p14:tracePt t="19962" x="3079750" y="4868863"/>
          <p14:tracePt t="19969" x="3067050" y="4868863"/>
          <p14:tracePt t="19977" x="3067050" y="4879975"/>
          <p14:tracePt t="20001" x="3054350" y="4892675"/>
          <p14:tracePt t="20026" x="3054350" y="4905375"/>
          <p14:tracePt t="20050" x="3054350" y="4918075"/>
          <p14:tracePt t="20057" x="3041650" y="4918075"/>
          <p14:tracePt t="20065" x="3041650" y="4930775"/>
          <p14:tracePt t="20073" x="3041650" y="4943475"/>
          <p14:tracePt t="20090" x="3041650" y="4956175"/>
          <p14:tracePt t="20097" x="3028950" y="4968875"/>
          <p14:tracePt t="20106" x="3028950" y="4981575"/>
          <p14:tracePt t="20114" x="3028950" y="4992688"/>
          <p14:tracePt t="20122" x="3028950" y="5005388"/>
          <p14:tracePt t="20131" x="3028950" y="5018088"/>
          <p14:tracePt t="20138" x="3016250" y="5030788"/>
          <p14:tracePt t="20145" x="3016250" y="5056188"/>
          <p14:tracePt t="20154" x="3016250" y="5068888"/>
          <p14:tracePt t="20162" x="3016250" y="5081588"/>
          <p14:tracePt t="20170" x="3016250" y="5092700"/>
          <p14:tracePt t="20177" x="3016250" y="5105400"/>
          <p14:tracePt t="20186" x="3016250" y="5118100"/>
          <p14:tracePt t="20193" x="3016250" y="5130800"/>
          <p14:tracePt t="20201" x="3016250" y="5143500"/>
          <p14:tracePt t="20210" x="3016250" y="5156200"/>
          <p14:tracePt t="20242" x="3016250" y="5168900"/>
          <p14:tracePt t="20250" x="3016250" y="5181600"/>
          <p14:tracePt t="20266" x="3028950" y="5181600"/>
          <p14:tracePt t="20282" x="3028950" y="5194300"/>
          <p14:tracePt t="20305" x="3028950" y="5205413"/>
          <p14:tracePt t="20322" x="3041650" y="5205413"/>
          <p14:tracePt t="20330" x="3054350" y="5218113"/>
          <p14:tracePt t="20337" x="3067050" y="5218113"/>
          <p14:tracePt t="20346" x="3079750" y="5243513"/>
          <p14:tracePt t="20354" x="3103563" y="5243513"/>
          <p14:tracePt t="20362" x="3116263" y="5256213"/>
          <p14:tracePt t="20370" x="3128963" y="5256213"/>
          <p14:tracePt t="20378" x="3141663" y="5268913"/>
          <p14:tracePt t="20394" x="3154363" y="5268913"/>
          <p14:tracePt t="20867" x="3141663" y="5268913"/>
          <p14:tracePt t="20873" x="3116263" y="5268913"/>
          <p14:tracePt t="20884" x="3079750" y="5268913"/>
          <p14:tracePt t="20890" x="3067050" y="5268913"/>
          <p14:tracePt t="20897" x="3054350" y="5268913"/>
          <p14:tracePt t="20906" x="3041650" y="5268913"/>
          <p14:tracePt t="20922" x="3028950" y="5268913"/>
          <p14:tracePt t="20953" x="3016250" y="5268913"/>
          <p14:tracePt t="20993" x="3003550" y="5268913"/>
          <p14:tracePt t="21002" x="2992438" y="5268913"/>
          <p14:tracePt t="21010" x="2979738" y="5268913"/>
          <p14:tracePt t="21018" x="2941638" y="5268913"/>
          <p14:tracePt t="21025" x="2928938" y="5268913"/>
          <p14:tracePt t="21033" x="2903538" y="5268913"/>
          <p14:tracePt t="21042" x="2890838" y="5268913"/>
          <p14:tracePt t="21052" x="2879725" y="5268913"/>
          <p14:tracePt t="21057" x="2867025" y="5268913"/>
          <p14:tracePt t="21065" x="2854325" y="5268913"/>
          <p14:tracePt t="21106" x="2841625" y="5268913"/>
          <p14:tracePt t="21130" x="2816225" y="5268913"/>
          <p14:tracePt t="21146" x="2803525" y="5281613"/>
          <p14:tracePt t="21161" x="2790825" y="5281613"/>
          <p14:tracePt t="21170" x="2778125" y="5281613"/>
          <p14:tracePt t="21178" x="2767013" y="5294313"/>
          <p14:tracePt t="21194" x="2754313" y="5294313"/>
          <p14:tracePt t="21218" x="2741613" y="5294313"/>
          <p14:tracePt t="21241" x="2728913" y="5294313"/>
          <p14:tracePt t="21274" x="2716213" y="5305425"/>
          <p14:tracePt t="21306" x="2703513" y="5305425"/>
          <p14:tracePt t="21313" x="2690813" y="5305425"/>
          <p14:tracePt t="21322" x="2690813" y="5318125"/>
          <p14:tracePt t="21330" x="2678113" y="5318125"/>
          <p14:tracePt t="21338" x="2667000" y="5318125"/>
          <p14:tracePt t="21354" x="2654300" y="5318125"/>
          <p14:tracePt t="21362" x="2641600" y="5318125"/>
          <p14:tracePt t="21370" x="2628900" y="5318125"/>
          <p14:tracePt t="21378" x="2616200" y="5318125"/>
          <p14:tracePt t="21410" x="2603500" y="5318125"/>
          <p14:tracePt t="21595" x="2628900" y="5318125"/>
          <p14:tracePt t="21602" x="2754313" y="5343525"/>
          <p14:tracePt t="21611" x="2828925" y="5356225"/>
          <p14:tracePt t="21617" x="2941638" y="5368925"/>
          <p14:tracePt t="21626" x="3041650" y="5381625"/>
          <p14:tracePt t="21633" x="3141663" y="5381625"/>
          <p14:tracePt t="21641" x="3241675" y="5394325"/>
          <p14:tracePt t="21649" x="3341688" y="5394325"/>
          <p14:tracePt t="21658" x="3429000" y="5394325"/>
          <p14:tracePt t="21665" x="3467100" y="5394325"/>
          <p14:tracePt t="21674" x="3492500" y="5394325"/>
          <p14:tracePt t="21681" x="3505200" y="5394325"/>
          <p14:tracePt t="21690" x="3517900" y="5394325"/>
          <p14:tracePt t="22482" x="3505200" y="5394325"/>
          <p14:tracePt t="22491" x="3379788" y="5394325"/>
          <p14:tracePt t="22498" x="3292475" y="5368925"/>
          <p14:tracePt t="22506" x="3192463" y="5330825"/>
          <p14:tracePt t="22515" x="3041650" y="5294313"/>
          <p14:tracePt t="22521" x="2867025" y="5243513"/>
          <p14:tracePt t="22531" x="2716213" y="5194300"/>
          <p14:tracePt t="22538" x="2516188" y="5118100"/>
          <p14:tracePt t="22546" x="2339975" y="5056188"/>
          <p14:tracePt t="22554" x="2216150" y="5005388"/>
          <p14:tracePt t="22562" x="2139950" y="4968875"/>
          <p14:tracePt t="22570" x="2116138" y="4943475"/>
          <p14:tracePt t="22578" x="2078038" y="4930775"/>
          <p14:tracePt t="22586" x="2078038" y="4918075"/>
          <p14:tracePt t="22875" x="2090738" y="4943475"/>
          <p14:tracePt t="22882" x="2152650" y="4992688"/>
          <p14:tracePt t="22891" x="2190750" y="5030788"/>
          <p14:tracePt t="22898" x="2239963" y="5056188"/>
          <p14:tracePt t="22906" x="2303463" y="5105400"/>
          <p14:tracePt t="22913" x="2365375" y="5143500"/>
          <p14:tracePt t="22922" x="2416175" y="5181600"/>
          <p14:tracePt t="22931" x="2465388" y="5194300"/>
          <p14:tracePt t="22938" x="2503488" y="5205413"/>
          <p14:tracePt t="22952" x="2528888" y="5218113"/>
          <p14:tracePt t="22953" x="2541588" y="5218113"/>
          <p14:tracePt t="22962" x="2554288" y="5218113"/>
          <p14:tracePt t="22969" x="2565400" y="5218113"/>
          <p14:tracePt t="22986" x="2578100" y="5218113"/>
          <p14:tracePt t="23010" x="2590800" y="5218113"/>
          <p14:tracePt t="23018" x="2590800" y="5205413"/>
          <p14:tracePt t="23034" x="2603500" y="5194300"/>
          <p14:tracePt t="23042" x="2616200" y="5181600"/>
          <p14:tracePt t="23179" x="2616200" y="5168900"/>
          <p14:tracePt t="23394" x="2616200" y="5156200"/>
          <p14:tracePt t="23515" x="2603500" y="5156200"/>
          <p14:tracePt t="24859" x="2678113" y="5156200"/>
          <p14:tracePt t="24866" x="2728913" y="5168900"/>
          <p14:tracePt t="24875" x="2778125" y="5168900"/>
          <p14:tracePt t="24884" x="2854325" y="5181600"/>
          <p14:tracePt t="24890" x="2916238" y="5194300"/>
          <p14:tracePt t="24897" x="2979738" y="5205413"/>
          <p14:tracePt t="24906" x="3016250" y="5205413"/>
          <p14:tracePt t="24913" x="3041650" y="5205413"/>
          <p14:tracePt t="24922" x="3054350" y="5218113"/>
          <p14:tracePt t="24931" x="3067050" y="5218113"/>
          <p14:tracePt t="25026" x="3079750" y="5218113"/>
          <p14:tracePt t="25034" x="3092450" y="5218113"/>
          <p14:tracePt t="25042" x="3116263" y="5205413"/>
          <p14:tracePt t="25058" x="3128963" y="5194300"/>
          <p14:tracePt t="25065" x="3141663" y="5194300"/>
          <p14:tracePt t="25074" x="3154363" y="5181600"/>
          <p14:tracePt t="25090" x="3167063" y="5168900"/>
          <p14:tracePt t="25106" x="3179763" y="5168900"/>
          <p14:tracePt t="25114" x="3179763" y="5156200"/>
          <p14:tracePt t="25121" x="3192463" y="5156200"/>
          <p14:tracePt t="25131" x="3205163" y="5156200"/>
          <p14:tracePt t="25138" x="3205163" y="5143500"/>
          <p14:tracePt t="25154" x="3205163" y="5130800"/>
          <p14:tracePt t="25162" x="3216275" y="5130800"/>
          <p14:tracePt t="25170" x="3216275" y="5118100"/>
          <p14:tracePt t="25218" x="3216275" y="5105400"/>
          <p14:tracePt t="25346" x="3205163" y="5105400"/>
          <p14:tracePt t="25355" x="3154363" y="5105400"/>
          <p14:tracePt t="25364" x="3103563" y="5130800"/>
          <p14:tracePt t="25371" x="3067050" y="5130800"/>
          <p14:tracePt t="25379" x="3028950" y="5156200"/>
          <p14:tracePt t="25386" x="2992438" y="5168900"/>
          <p14:tracePt t="25395" x="2954338" y="5181600"/>
          <p14:tracePt t="25401" x="2928938" y="5181600"/>
          <p14:tracePt t="25409" x="2903538" y="5194300"/>
          <p14:tracePt t="25417" x="2890838" y="5194300"/>
          <p14:tracePt t="25425" x="2867025" y="5205413"/>
          <p14:tracePt t="25441" x="2854325" y="5205413"/>
          <p14:tracePt t="25458" x="2841625" y="5218113"/>
          <p14:tracePt t="25489" x="2828925" y="5218113"/>
          <p14:tracePt t="25497" x="2816225" y="5218113"/>
          <p14:tracePt t="25513" x="2803525" y="5230813"/>
          <p14:tracePt t="25530" x="2790825" y="5230813"/>
          <p14:tracePt t="25538" x="2778125" y="5230813"/>
          <p14:tracePt t="25546" x="2767013" y="5230813"/>
          <p14:tracePt t="25570" x="2754313" y="5230813"/>
          <p14:tracePt t="25594" x="2741613" y="5230813"/>
          <p14:tracePt t="25601" x="2741613" y="5218113"/>
          <p14:tracePt t="25610" x="2728913" y="5218113"/>
          <p14:tracePt t="25617" x="2716213" y="5205413"/>
          <p14:tracePt t="25626" x="2703513" y="5194300"/>
          <p14:tracePt t="25634" x="2703513" y="5181600"/>
          <p14:tracePt t="25642" x="2678113" y="5168900"/>
          <p14:tracePt t="25658" x="2667000" y="5156200"/>
          <p14:tracePt t="25665" x="2654300" y="5156200"/>
          <p14:tracePt t="25673" x="2641600" y="5143500"/>
          <p14:tracePt t="25722" x="2628900" y="5143500"/>
          <p14:tracePt t="25746" x="2628900" y="5130800"/>
          <p14:tracePt t="25762" x="2628900" y="5118100"/>
          <p14:tracePt t="25778" x="2628900" y="5105400"/>
          <p14:tracePt t="25794" x="2628900" y="5092700"/>
          <p14:tracePt t="25810" x="2628900" y="5081588"/>
          <p14:tracePt t="25818" x="2628900" y="5068888"/>
          <p14:tracePt t="25841" x="2628900" y="5056188"/>
          <p14:tracePt t="25858" x="2628900" y="5043488"/>
          <p14:tracePt t="25890" x="2628900" y="5030788"/>
          <p14:tracePt t="25897" x="2628900" y="5018088"/>
          <p14:tracePt t="25946" x="2616200" y="5005388"/>
          <p14:tracePt t="25954" x="2603500" y="5005388"/>
          <p14:tracePt t="25962" x="2590800" y="5005388"/>
          <p14:tracePt t="25970" x="2554288" y="5005388"/>
          <p14:tracePt t="25978" x="2528888" y="4992688"/>
          <p14:tracePt t="25985" x="2490788" y="4992688"/>
          <p14:tracePt t="25994" x="2478088" y="4992688"/>
          <p14:tracePt t="26002" x="2452688" y="4992688"/>
          <p14:tracePt t="26010" x="2441575" y="4992688"/>
          <p14:tracePt t="26018" x="2416175" y="4992688"/>
          <p14:tracePt t="26041" x="2403475" y="4992688"/>
          <p14:tracePt t="26065" x="2390775" y="4992688"/>
          <p14:tracePt t="26074" x="2390775" y="5005388"/>
          <p14:tracePt t="26098" x="2378075" y="5018088"/>
          <p14:tracePt t="26105" x="2365375" y="5018088"/>
          <p14:tracePt t="26121" x="2365375" y="5030788"/>
          <p14:tracePt t="26130" x="2352675" y="5030788"/>
          <p14:tracePt t="26138" x="2339975" y="5043488"/>
          <p14:tracePt t="26146" x="2328863" y="5056188"/>
          <p14:tracePt t="26153" x="2328863" y="5068888"/>
          <p14:tracePt t="26162" x="2316163" y="5068888"/>
          <p14:tracePt t="26169" x="2316163" y="5092700"/>
          <p14:tracePt t="26186" x="2303463" y="5105400"/>
          <p14:tracePt t="26201" x="2303463" y="5118100"/>
          <p14:tracePt t="26298" x="2303463" y="5130800"/>
          <p14:tracePt t="26322" x="2303463" y="5143500"/>
          <p14:tracePt t="26435" x="2352675" y="5143500"/>
          <p14:tracePt t="26442" x="2390775" y="5143500"/>
          <p14:tracePt t="26450" x="2416175" y="5143500"/>
          <p14:tracePt t="26459" x="2441575" y="5143500"/>
          <p14:tracePt t="26467" x="2465388" y="5143500"/>
          <p14:tracePt t="26475" x="2478088" y="5143500"/>
          <p14:tracePt t="26481" x="2490788" y="5143500"/>
          <p14:tracePt t="26490" x="2503488" y="5130800"/>
          <p14:tracePt t="27242" x="2528888" y="5130800"/>
          <p14:tracePt t="27250" x="2590800" y="5205413"/>
          <p14:tracePt t="27257" x="2654300" y="5243513"/>
          <p14:tracePt t="27265" x="2728913" y="5294313"/>
          <p14:tracePt t="27273" x="2790825" y="5330825"/>
          <p14:tracePt t="27281" x="2867025" y="5381625"/>
          <p14:tracePt t="27290" x="2916238" y="5407025"/>
          <p14:tracePt t="27297" x="2992438" y="5443538"/>
          <p14:tracePt t="27306" x="3067050" y="5481638"/>
          <p14:tracePt t="27314" x="3128963" y="5518150"/>
          <p14:tracePt t="27322" x="3179763" y="5543550"/>
          <p14:tracePt t="27331" x="3216275" y="5556250"/>
          <p14:tracePt t="27338" x="3267075" y="5568950"/>
          <p14:tracePt t="27346" x="3279775" y="5581650"/>
          <p14:tracePt t="27354" x="3292475" y="5581650"/>
          <p14:tracePt t="27362" x="3317875" y="5594350"/>
          <p14:tracePt t="27370" x="3328988" y="5594350"/>
          <p14:tracePt t="27378" x="3341688" y="5594350"/>
          <p14:tracePt t="27386" x="3354388" y="5594350"/>
          <p14:tracePt t="27393" x="3379788" y="5594350"/>
          <p14:tracePt t="27402" x="3405188" y="5594350"/>
          <p14:tracePt t="27410" x="3417888" y="5594350"/>
          <p14:tracePt t="27417" x="3454400" y="5594350"/>
          <p14:tracePt t="27426" x="3479800" y="5568950"/>
          <p14:tracePt t="27434" x="3492500" y="5556250"/>
          <p14:tracePt t="27442" x="3530600" y="5530850"/>
          <p14:tracePt t="27449" x="3541713" y="5518150"/>
          <p14:tracePt t="27458" x="3567113" y="5494338"/>
          <p14:tracePt t="27465" x="3579813" y="5468938"/>
          <p14:tracePt t="27474" x="3605213" y="5430838"/>
          <p14:tracePt t="27481" x="3605213" y="5407025"/>
          <p14:tracePt t="27490" x="3617913" y="5381625"/>
          <p14:tracePt t="27497" x="3630613" y="5356225"/>
          <p14:tracePt t="27506" x="3630613" y="5330825"/>
          <p14:tracePt t="27522" x="3643313" y="5305425"/>
          <p14:tracePt t="27531" x="3654425" y="5294313"/>
          <p14:tracePt t="27538" x="3654425" y="5281613"/>
          <p14:tracePt t="27547" x="3667125" y="5256213"/>
          <p14:tracePt t="27554" x="3679825" y="5243513"/>
          <p14:tracePt t="27562" x="3679825" y="5230813"/>
          <p14:tracePt t="27570" x="3679825" y="5205413"/>
          <p14:tracePt t="27578" x="3692525" y="5194300"/>
          <p14:tracePt t="27585" x="3692525" y="5181600"/>
          <p14:tracePt t="27594" x="3705225" y="5156200"/>
          <p14:tracePt t="27601" x="3705225" y="5143500"/>
          <p14:tracePt t="27618" x="3705225" y="5130800"/>
          <p14:tracePt t="27642" x="3705225" y="5118100"/>
          <p14:tracePt t="27739" x="3692525" y="5118100"/>
          <p14:tracePt t="27754" x="3679825" y="5105400"/>
          <p14:tracePt t="27764" x="3667125" y="5105400"/>
          <p14:tracePt t="27769" x="3654425" y="5105400"/>
          <p14:tracePt t="27778" x="3643313" y="5105400"/>
          <p14:tracePt t="27785" x="3630613" y="5105400"/>
          <p14:tracePt t="27794" x="3617913" y="5105400"/>
          <p14:tracePt t="27801" x="3605213" y="5105400"/>
          <p14:tracePt t="27818" x="3579813" y="5105400"/>
          <p14:tracePt t="27826" x="3567113" y="5105400"/>
          <p14:tracePt t="27842" x="3541713" y="5105400"/>
          <p14:tracePt t="27850" x="3530600" y="5105400"/>
          <p14:tracePt t="27858" x="3517900" y="5105400"/>
          <p14:tracePt t="27865" x="3492500" y="5105400"/>
          <p14:tracePt t="27873" x="3479800" y="5105400"/>
          <p14:tracePt t="27881" x="3467100" y="5105400"/>
          <p14:tracePt t="27889" x="3441700" y="5105400"/>
          <p14:tracePt t="27897" x="3429000" y="5105400"/>
          <p14:tracePt t="27913" x="3417888" y="5105400"/>
          <p14:tracePt t="27921" x="3405188" y="5105400"/>
          <p14:tracePt t="27937" x="3392488" y="5105400"/>
          <p14:tracePt t="27970" x="3392488" y="5118100"/>
          <p14:tracePt t="27978" x="3379788" y="5118100"/>
          <p14:tracePt t="28018" x="3367088" y="5118100"/>
          <p14:tracePt t="28034" x="3354388" y="5118100"/>
          <p14:tracePt t="28058" x="3341688" y="5118100"/>
          <p14:tracePt t="28065" x="3341688" y="5130800"/>
          <p14:tracePt t="28826" x="3328988" y="5130800"/>
          <p14:tracePt t="28842" x="3317875" y="5130800"/>
          <p14:tracePt t="28851" x="3305175" y="5130800"/>
          <p14:tracePt t="28891" x="3292475" y="5130800"/>
          <p14:tracePt t="29465" x="3241675" y="5130800"/>
          <p14:tracePt t="29473" x="3216275" y="5130800"/>
          <p14:tracePt t="29481" x="3205163" y="5130800"/>
          <p14:tracePt t="29489" x="3167063" y="5130800"/>
          <p14:tracePt t="29497" x="3116263" y="5130800"/>
          <p14:tracePt t="29505" x="3092450" y="5130800"/>
          <p14:tracePt t="29513" x="3067050" y="5130800"/>
          <p14:tracePt t="29521" x="3028950" y="5130800"/>
          <p14:tracePt t="29529" x="3016250" y="5130800"/>
          <p14:tracePt t="29537" x="3003550" y="5130800"/>
          <p14:tracePt t="29545" x="2992438" y="5130800"/>
          <p14:tracePt t="29618" x="2979738" y="5130800"/>
          <p14:tracePt t="29625" x="2954338" y="5130800"/>
          <p14:tracePt t="29634" x="2916238" y="5130800"/>
          <p14:tracePt t="29642" x="2879725" y="5118100"/>
          <p14:tracePt t="29650" x="2854325" y="5118100"/>
          <p14:tracePt t="29657" x="2828925" y="5118100"/>
          <p14:tracePt t="29665" x="2803525" y="5118100"/>
          <p14:tracePt t="29673" x="2790825" y="5118100"/>
          <p14:tracePt t="29681" x="2767013" y="5118100"/>
          <p14:tracePt t="29690" x="2754313" y="5118100"/>
          <p14:tracePt t="29713" x="2741613" y="5118100"/>
          <p14:tracePt t="29795" x="2728913" y="5118100"/>
          <p14:tracePt t="29802" x="2703513" y="5118100"/>
          <p14:tracePt t="29810" x="2690813" y="5118100"/>
          <p14:tracePt t="29818" x="2678113" y="5118100"/>
          <p14:tracePt t="29834" x="2667000" y="5118100"/>
          <p14:tracePt t="29875" x="2667000" y="5105400"/>
          <p14:tracePt t="30171" x="2703513" y="5105400"/>
          <p14:tracePt t="30179" x="2767013" y="5105400"/>
          <p14:tracePt t="30186" x="2828925" y="5105400"/>
          <p14:tracePt t="30194" x="2867025" y="5105400"/>
          <p14:tracePt t="30202" x="2916238" y="5118100"/>
          <p14:tracePt t="30210" x="2967038" y="5118100"/>
          <p14:tracePt t="30217" x="3016250" y="5130800"/>
          <p14:tracePt t="30226" x="3028950" y="5130800"/>
          <p14:tracePt t="30233" x="3054350" y="5130800"/>
          <p14:tracePt t="30242" x="3067050" y="5130800"/>
          <p14:tracePt t="30250" x="3079750" y="5130800"/>
          <p14:tracePt t="30298" x="3092450" y="5130800"/>
          <p14:tracePt t="30321" x="3103563" y="5130800"/>
          <p14:tracePt t="30338" x="3128963" y="5118100"/>
          <p14:tracePt t="30361" x="3141663" y="5118100"/>
          <p14:tracePt t="33018" x="3154363" y="5118100"/>
          <p14:tracePt t="33026" x="3167063" y="5118100"/>
          <p14:tracePt t="33074" x="3179763" y="5118100"/>
          <p14:tracePt t="33675" x="3205163" y="5105400"/>
          <p14:tracePt t="33682" x="3216275" y="5105400"/>
          <p14:tracePt t="33706" x="3228975" y="5105400"/>
          <p14:tracePt t="33747" x="3241675" y="5105400"/>
          <p14:tracePt t="33819" x="3254375" y="5105400"/>
          <p14:tracePt t="33842" x="3267075" y="5105400"/>
          <p14:tracePt t="33874" x="3292475" y="5105400"/>
          <p14:tracePt t="33882" x="3317875" y="5105400"/>
          <p14:tracePt t="33890" x="3354388" y="5118100"/>
          <p14:tracePt t="33898" x="3405188" y="5143500"/>
          <p14:tracePt t="33906" x="3441700" y="5156200"/>
          <p14:tracePt t="33914" x="3454400" y="5168900"/>
          <p14:tracePt t="33921" x="3467100" y="5168900"/>
          <p14:tracePt t="37531" x="3517900" y="5168900"/>
          <p14:tracePt t="37539" x="3617913" y="5143500"/>
          <p14:tracePt t="37547" x="3667125" y="5105400"/>
          <p14:tracePt t="37555" x="3730625" y="5043488"/>
          <p14:tracePt t="37564" x="3779838" y="4992688"/>
          <p14:tracePt t="37570" x="3879850" y="4943475"/>
          <p14:tracePt t="37578" x="3943350" y="4892675"/>
          <p14:tracePt t="37586" x="4017963" y="4843463"/>
          <p14:tracePt t="37593" x="4081463" y="4805363"/>
          <p14:tracePt t="37601" x="4156075" y="4756150"/>
          <p14:tracePt t="37608" x="4205288" y="4718050"/>
          <p14:tracePt t="37617" x="4230688" y="4692650"/>
          <p14:tracePt t="37625" x="4268788" y="4667250"/>
          <p14:tracePt t="37634" x="4281488" y="4630738"/>
          <p14:tracePt t="37642" x="4318000" y="4592638"/>
          <p14:tracePt t="37649" x="4330700" y="4554538"/>
          <p14:tracePt t="37657" x="4356100" y="4518025"/>
          <p14:tracePt t="37667" x="4381500" y="4443413"/>
          <p14:tracePt t="37673" x="4394200" y="4379913"/>
          <p14:tracePt t="37681" x="4406900" y="4318000"/>
          <p14:tracePt t="37689" x="4430713" y="4217988"/>
          <p14:tracePt t="37697" x="4443413" y="4141788"/>
          <p14:tracePt t="37706" x="4456113" y="4054475"/>
          <p14:tracePt t="37713" x="4481513" y="3954463"/>
          <p14:tracePt t="37722" x="4481513" y="3829050"/>
          <p14:tracePt t="37729" x="4494213" y="3767138"/>
          <p14:tracePt t="37738" x="4494213" y="3654425"/>
          <p14:tracePt t="37746" x="4494213" y="3554413"/>
          <p14:tracePt t="37754" x="4494213" y="3467100"/>
          <p14:tracePt t="37762" x="4468813" y="3378200"/>
          <p14:tracePt t="37770" x="4430713" y="3254375"/>
          <p14:tracePt t="37778" x="4368800" y="3141663"/>
          <p14:tracePt t="37786" x="4318000" y="3003550"/>
          <p14:tracePt t="37795" x="4217988" y="2865438"/>
          <p14:tracePt t="37802" x="4105275" y="2728913"/>
          <p14:tracePt t="37810" x="3943350" y="2565400"/>
          <p14:tracePt t="37818" x="3717925" y="2339975"/>
          <p14:tracePt t="37826" x="3492500" y="2127250"/>
          <p14:tracePt t="37833" x="3241675" y="1939925"/>
          <p14:tracePt t="37842" x="2967038" y="1752600"/>
          <p14:tracePt t="37849" x="2728913" y="1601788"/>
          <p14:tracePt t="37857" x="2528888" y="1489075"/>
          <p14:tracePt t="37865" x="2303463" y="1363663"/>
          <p14:tracePt t="37874" x="2139950" y="1276350"/>
          <p14:tracePt t="37881" x="1990725" y="1201738"/>
          <p14:tracePt t="37890" x="1814513" y="1150938"/>
          <p14:tracePt t="37897" x="1639888" y="1101725"/>
          <p14:tracePt t="37905" x="1476375" y="1063625"/>
          <p14:tracePt t="37913" x="1289050" y="1025525"/>
          <p14:tracePt t="37921" x="1101725" y="1001713"/>
          <p14:tracePt t="37929" x="925513" y="989013"/>
          <p14:tracePt t="37938" x="763588" y="989013"/>
          <p14:tracePt t="37946" x="663575" y="989013"/>
          <p14:tracePt t="37954" x="576263" y="989013"/>
          <p14:tracePt t="37962" x="525463" y="1014413"/>
          <p14:tracePt t="37970" x="476250" y="1025525"/>
          <p14:tracePt t="37978" x="463550" y="1038225"/>
          <p14:tracePt t="37986" x="438150" y="1063625"/>
          <p14:tracePt t="37993" x="412750" y="1063625"/>
          <p14:tracePt t="38001" x="400050" y="1076325"/>
          <p14:tracePt t="38017" x="387350" y="1076325"/>
          <p14:tracePt t="38026" x="387350" y="1089025"/>
          <p14:tracePt t="38050" x="376238" y="1101725"/>
          <p14:tracePt t="38057" x="363538" y="1125538"/>
          <p14:tracePt t="38066" x="350838" y="1150938"/>
          <p14:tracePt t="38074" x="338138" y="1176338"/>
          <p14:tracePt t="38081" x="338138" y="1189038"/>
          <p14:tracePt t="38090" x="312738" y="1238250"/>
          <p14:tracePt t="38097" x="300038" y="1276350"/>
          <p14:tracePt t="38106" x="300038" y="1314450"/>
          <p14:tracePt t="38113" x="300038" y="1327150"/>
          <p14:tracePt t="38121" x="300038" y="1350963"/>
          <p14:tracePt t="38129" x="300038" y="1376363"/>
          <p14:tracePt t="38137" x="300038" y="1401763"/>
          <p14:tracePt t="38146" x="300038" y="1427163"/>
          <p14:tracePt t="38154" x="300038" y="1450975"/>
          <p14:tracePt t="38162" x="312738" y="1463675"/>
          <p14:tracePt t="38170" x="312738" y="1489075"/>
          <p14:tracePt t="38178" x="312738" y="1501775"/>
          <p14:tracePt t="38185" x="312738" y="1514475"/>
          <p14:tracePt t="38195" x="325438" y="1514475"/>
          <p14:tracePt t="38202" x="325438" y="1527175"/>
          <p14:tracePt t="38210" x="338138" y="1527175"/>
          <p14:tracePt t="38234" x="338138" y="1539875"/>
          <p14:tracePt t="38242" x="350838" y="1539875"/>
          <p14:tracePt t="38250" x="363538" y="1552575"/>
          <p14:tracePt t="38257" x="363538" y="1563688"/>
          <p14:tracePt t="38266" x="376238" y="1563688"/>
          <p14:tracePt t="38274" x="387350" y="1563688"/>
          <p14:tracePt t="38281" x="400050" y="1576388"/>
          <p14:tracePt t="38297" x="412750" y="1576388"/>
          <p14:tracePt t="38305" x="425450" y="1601788"/>
          <p14:tracePt t="38312" x="450850" y="1614488"/>
          <p14:tracePt t="38321" x="488950" y="1639888"/>
          <p14:tracePt t="38329" x="500063" y="1652588"/>
          <p14:tracePt t="38338" x="512763" y="1676400"/>
          <p14:tracePt t="38346" x="538163" y="1689100"/>
          <p14:tracePt t="38354" x="550863" y="1701800"/>
          <p14:tracePt t="38362" x="576263" y="1714500"/>
          <p14:tracePt t="38370" x="600075" y="1739900"/>
          <p14:tracePt t="38378" x="612775" y="1752600"/>
          <p14:tracePt t="38386" x="638175" y="1765300"/>
          <p14:tracePt t="38402" x="650875" y="1776413"/>
          <p14:tracePt t="38418" x="663575" y="1776413"/>
          <p14:tracePt t="38465" x="676275" y="1789113"/>
          <p14:tracePt t="38474" x="725488" y="1814513"/>
          <p14:tracePt t="38482" x="763588" y="1827213"/>
          <p14:tracePt t="38490" x="801688" y="1839913"/>
          <p14:tracePt t="38497" x="850900" y="1852613"/>
          <p14:tracePt t="38506" x="889000" y="1865313"/>
          <p14:tracePt t="38513" x="914400" y="1876425"/>
          <p14:tracePt t="38521" x="950913" y="1889125"/>
          <p14:tracePt t="38530" x="976313" y="1889125"/>
          <p14:tracePt t="38538" x="1001713" y="1889125"/>
          <p14:tracePt t="38553" x="1014413" y="1889125"/>
          <p14:tracePt t="38562" x="1014413" y="1901825"/>
          <p14:tracePt t="38593" x="1027113" y="1901825"/>
          <p14:tracePt t="38602" x="1050925" y="1901825"/>
          <p14:tracePt t="38610" x="1076325" y="1901825"/>
          <p14:tracePt t="38618" x="1114425" y="1914525"/>
          <p14:tracePt t="38625" x="1150938" y="1927225"/>
          <p14:tracePt t="38633" x="1201738" y="1927225"/>
          <p14:tracePt t="38642" x="1239838" y="1927225"/>
          <p14:tracePt t="38649" x="1301750" y="1939925"/>
          <p14:tracePt t="38657" x="1339850" y="1939925"/>
          <p14:tracePt t="38665" x="1376363" y="1952625"/>
          <p14:tracePt t="38674" x="1401763" y="1952625"/>
          <p14:tracePt t="38681" x="1414463" y="1952625"/>
          <p14:tracePt t="38690" x="1427163" y="1952625"/>
          <p14:tracePt t="38697" x="1439863" y="1952625"/>
          <p14:tracePt t="38706" x="1452563" y="1965325"/>
          <p14:tracePt t="38713" x="1465263" y="1965325"/>
          <p14:tracePt t="38729" x="1476375" y="1965325"/>
          <p14:tracePt t="38738" x="1514475" y="1965325"/>
          <p14:tracePt t="38746" x="1539875" y="1965325"/>
          <p14:tracePt t="38754" x="1577975" y="1965325"/>
          <p14:tracePt t="38762" x="1614488" y="1978025"/>
          <p14:tracePt t="38770" x="1639888" y="1989138"/>
          <p14:tracePt t="38778" x="1677988" y="1989138"/>
          <p14:tracePt t="38785" x="1714500" y="2001838"/>
          <p14:tracePt t="38794" x="1765300" y="2001838"/>
          <p14:tracePt t="38802" x="1814513" y="2014538"/>
          <p14:tracePt t="38810" x="1865313" y="2027238"/>
          <p14:tracePt t="38817" x="1890713" y="2039938"/>
          <p14:tracePt t="38825" x="1914525" y="2039938"/>
          <p14:tracePt t="38834" x="1927225" y="2039938"/>
          <p14:tracePt t="38841" x="1952625" y="2052638"/>
          <p14:tracePt t="38857" x="1965325" y="2052638"/>
          <p14:tracePt t="38979" x="1978025" y="2052638"/>
          <p14:tracePt t="38986" x="2039938" y="2052638"/>
          <p14:tracePt t="38995" x="2065338" y="2052638"/>
          <p14:tracePt t="39002" x="2116138" y="2052638"/>
          <p14:tracePt t="39010" x="2152650" y="2052638"/>
          <p14:tracePt t="39018" x="2190750" y="2052638"/>
          <p14:tracePt t="39026" x="2228850" y="2052638"/>
          <p14:tracePt t="39034" x="2265363" y="2052638"/>
          <p14:tracePt t="39042" x="2316163" y="2065338"/>
          <p14:tracePt t="39050" x="2352675" y="2078038"/>
          <p14:tracePt t="39058" x="2403475" y="2089150"/>
          <p14:tracePt t="39065" x="2441575" y="2101850"/>
          <p14:tracePt t="39073" x="2478088" y="2101850"/>
          <p14:tracePt t="39081" x="2490788" y="2101850"/>
          <p14:tracePt t="39089" x="2503488" y="2114550"/>
          <p14:tracePt t="39097" x="2516188" y="2114550"/>
          <p14:tracePt t="39122" x="2528888" y="2114550"/>
          <p14:tracePt t="39834" x="2590800" y="2114550"/>
          <p14:tracePt t="39842" x="2641600" y="2101850"/>
          <p14:tracePt t="39851" x="2716213" y="2089150"/>
          <p14:tracePt t="39858" x="2767013" y="2089150"/>
          <p14:tracePt t="39865" x="2816225" y="2078038"/>
          <p14:tracePt t="39873" x="2867025" y="2078038"/>
          <p14:tracePt t="39881" x="2941638" y="2078038"/>
          <p14:tracePt t="39890" x="2992438" y="2078038"/>
          <p14:tracePt t="39897" x="3041650" y="2078038"/>
          <p14:tracePt t="39906" x="3079750" y="2078038"/>
          <p14:tracePt t="39913" x="3103563" y="2078038"/>
          <p14:tracePt t="39922" x="3154363" y="2078038"/>
          <p14:tracePt t="39929" x="3192463" y="2065338"/>
          <p14:tracePt t="39952" x="3228975" y="2065338"/>
          <p14:tracePt t="39953" x="3254375" y="2052638"/>
          <p14:tracePt t="39962" x="3279775" y="2052638"/>
          <p14:tracePt t="39970" x="3317875" y="2052638"/>
          <p14:tracePt t="39978" x="3341688" y="2039938"/>
          <p14:tracePt t="39986" x="3367088" y="2039938"/>
          <p14:tracePt t="39994" x="3392488" y="2039938"/>
          <p14:tracePt t="40002" x="3417888" y="2039938"/>
          <p14:tracePt t="40010" x="3441700" y="2027238"/>
          <p14:tracePt t="40018" x="3467100" y="2027238"/>
          <p14:tracePt t="40025" x="3479800" y="2014538"/>
          <p14:tracePt t="40034" x="3517900" y="2001838"/>
          <p14:tracePt t="40042" x="3541713" y="2001838"/>
          <p14:tracePt t="40050" x="3567113" y="2001838"/>
          <p14:tracePt t="40057" x="3592513" y="1989138"/>
          <p14:tracePt t="40065" x="3617913" y="1978025"/>
          <p14:tracePt t="40074" x="3630613" y="1978025"/>
          <p14:tracePt t="40081" x="3654425" y="1978025"/>
          <p14:tracePt t="40090" x="3679825" y="1978025"/>
          <p14:tracePt t="40097" x="3692525" y="1965325"/>
          <p14:tracePt t="40106" x="3705225" y="1965325"/>
          <p14:tracePt t="40113" x="3730625" y="1952625"/>
          <p14:tracePt t="40121" x="3743325" y="1952625"/>
          <p14:tracePt t="40129" x="3767138" y="1952625"/>
          <p14:tracePt t="40138" x="3792538" y="1952625"/>
          <p14:tracePt t="40146" x="3817938" y="1952625"/>
          <p14:tracePt t="40162" x="3830638" y="1952625"/>
          <p14:tracePt t="40210" x="3843338" y="1952625"/>
          <p14:tracePt t="40234" x="3856038" y="1952625"/>
          <p14:tracePt t="40458" x="3867150" y="1952625"/>
          <p14:tracePt t="40979" x="3892550" y="1952625"/>
          <p14:tracePt t="40986" x="3917950" y="1952625"/>
          <p14:tracePt t="40996" x="3930650" y="1952625"/>
          <p14:tracePt t="41001" x="3930650" y="1965325"/>
          <p14:tracePt t="41025" x="4030663" y="1965325"/>
          <p14:tracePt t="41033" x="4168775" y="1952625"/>
          <p14:tracePt t="41042" x="4281488" y="1952625"/>
          <p14:tracePt t="41050" x="4368800" y="1939925"/>
          <p14:tracePt t="41057" x="4418013" y="1939925"/>
          <p14:tracePt t="41065" x="4443413" y="1927225"/>
          <p14:tracePt t="41081" x="4456113" y="1927225"/>
          <p14:tracePt t="41194" x="4443413" y="1927225"/>
          <p14:tracePt t="41202" x="4406900" y="1927225"/>
          <p14:tracePt t="41210" x="4368800" y="1927225"/>
          <p14:tracePt t="41218" x="4330700" y="1927225"/>
          <p14:tracePt t="41226" x="4318000" y="1927225"/>
          <p14:tracePt t="41234" x="4305300" y="1927225"/>
          <p14:tracePt t="41242" x="4281488" y="1927225"/>
          <p14:tracePt t="41250" x="4268788" y="1914525"/>
          <p14:tracePt t="41258" x="4256088" y="1914525"/>
          <p14:tracePt t="41306" x="4256088" y="1901825"/>
          <p14:tracePt t="41362" x="4256088" y="1889125"/>
          <p14:tracePt t="41370" x="4268788" y="1889125"/>
          <p14:tracePt t="41379" x="4330700" y="1889125"/>
          <p14:tracePt t="41386" x="4430713" y="1889125"/>
          <p14:tracePt t="41395" x="4494213" y="1889125"/>
          <p14:tracePt t="41402" x="4619625" y="1889125"/>
          <p14:tracePt t="41410" x="4732338" y="1889125"/>
          <p14:tracePt t="41418" x="4781550" y="1889125"/>
          <p14:tracePt t="41539" x="4794250" y="1889125"/>
          <p14:tracePt t="41547" x="4919663" y="1889125"/>
          <p14:tracePt t="41554" x="5019675" y="1889125"/>
          <p14:tracePt t="41564" x="5119688" y="1889125"/>
          <p14:tracePt t="41570" x="5181600" y="1889125"/>
          <p14:tracePt t="41578" x="5257800" y="1889125"/>
          <p14:tracePt t="41586" x="5345113" y="1889125"/>
          <p14:tracePt t="41593" x="5407025" y="1876425"/>
          <p14:tracePt t="41602" x="5457825" y="1876425"/>
          <p14:tracePt t="41609" x="5495925" y="1876425"/>
          <p14:tracePt t="41617" x="5545138" y="1876425"/>
          <p14:tracePt t="41625" x="5570538" y="1876425"/>
          <p14:tracePt t="41633" x="5595938" y="1876425"/>
          <p14:tracePt t="41641" x="5607050" y="1876425"/>
          <p14:tracePt t="41649" x="5632450" y="1876425"/>
          <p14:tracePt t="41658" x="5657850" y="1876425"/>
          <p14:tracePt t="41665" x="5683250" y="1876425"/>
          <p14:tracePt t="41673" x="5719763" y="1876425"/>
          <p14:tracePt t="41681" x="5770563" y="1876425"/>
          <p14:tracePt t="41690" x="5832475" y="1876425"/>
          <p14:tracePt t="41697" x="5870575" y="1876425"/>
          <p14:tracePt t="41706" x="5921375" y="1876425"/>
          <p14:tracePt t="41713" x="5970588" y="1876425"/>
          <p14:tracePt t="41721" x="6021388" y="1876425"/>
          <p14:tracePt t="41730" x="6057900" y="1876425"/>
          <p14:tracePt t="41738" x="6108700" y="1876425"/>
          <p14:tracePt t="41745" x="6146800" y="1876425"/>
          <p14:tracePt t="41754" x="6183313" y="1876425"/>
          <p14:tracePt t="41762" x="6221413" y="1876425"/>
          <p14:tracePt t="41769" x="6246813" y="1876425"/>
          <p14:tracePt t="41778" x="6283325" y="1876425"/>
          <p14:tracePt t="41786" x="6321425" y="1876425"/>
          <p14:tracePt t="41793" x="6359525" y="1876425"/>
          <p14:tracePt t="41801" x="6396038" y="1876425"/>
          <p14:tracePt t="41810" x="6434138" y="1876425"/>
          <p14:tracePt t="41818" x="6472238" y="1876425"/>
          <p14:tracePt t="41826" x="6496050" y="1876425"/>
          <p14:tracePt t="41833" x="6521450" y="1889125"/>
          <p14:tracePt t="41841" x="6559550" y="1889125"/>
          <p14:tracePt t="41850" x="6596063" y="1901825"/>
          <p14:tracePt t="41858" x="6634163" y="1901825"/>
          <p14:tracePt t="41866" x="6672263" y="1914525"/>
          <p14:tracePt t="41874" x="6708775" y="1914525"/>
          <p14:tracePt t="41881" x="6759575" y="1914525"/>
          <p14:tracePt t="41890" x="6834188" y="1927225"/>
          <p14:tracePt t="41897" x="6884988" y="1927225"/>
          <p14:tracePt t="41906" x="6959600" y="1939925"/>
          <p14:tracePt t="41913" x="6997700" y="1939925"/>
          <p14:tracePt t="41922" x="7034213" y="1939925"/>
          <p14:tracePt t="41930" x="7059613" y="1939925"/>
          <p14:tracePt t="41951" x="7085013" y="1939925"/>
          <p14:tracePt t="42155" x="7134225" y="1939925"/>
          <p14:tracePt t="42164" x="7172325" y="1914525"/>
          <p14:tracePt t="42170" x="7210425" y="1901825"/>
          <p14:tracePt t="42178" x="7259638" y="1901825"/>
          <p14:tracePt t="42186" x="7297738" y="1889125"/>
          <p14:tracePt t="42195" x="7323138" y="1876425"/>
          <p14:tracePt t="42202" x="7359650" y="1876425"/>
          <p14:tracePt t="42210" x="7397750" y="1876425"/>
          <p14:tracePt t="42217" x="7435850" y="1876425"/>
          <p14:tracePt t="42225" x="7472363" y="1876425"/>
          <p14:tracePt t="42233" x="7510463" y="1876425"/>
          <p14:tracePt t="42241" x="7535863" y="1876425"/>
          <p14:tracePt t="42249" x="7561263" y="1876425"/>
          <p14:tracePt t="42257" x="7572375" y="1876425"/>
          <p14:tracePt t="42265" x="7610475" y="1889125"/>
          <p14:tracePt t="42274" x="7648575" y="1889125"/>
          <p14:tracePt t="42281" x="7673975" y="1889125"/>
          <p14:tracePt t="42289" x="7697788" y="1901825"/>
          <p14:tracePt t="42297" x="7735888" y="1901825"/>
          <p14:tracePt t="42306" x="7761288" y="1927225"/>
          <p14:tracePt t="42313" x="7773988" y="1927225"/>
          <p14:tracePt t="42914" x="7810500" y="1965325"/>
          <p14:tracePt t="42922" x="7848600" y="1989138"/>
          <p14:tracePt t="42930" x="7861300" y="2014538"/>
          <p14:tracePt t="42938" x="7874000" y="2027238"/>
          <p14:tracePt t="42953" x="7874000" y="2039938"/>
          <p14:tracePt t="43203" x="7785100" y="2039938"/>
          <p14:tracePt t="43213" x="7623175" y="2039938"/>
          <p14:tracePt t="43217" x="7435850" y="2039938"/>
          <p14:tracePt t="43227" x="7235825" y="2039938"/>
          <p14:tracePt t="43234" x="7021513" y="2027238"/>
          <p14:tracePt t="43242" x="6772275" y="2027238"/>
          <p14:tracePt t="43249" x="6596063" y="2027238"/>
          <p14:tracePt t="43257" x="6383338" y="2014538"/>
          <p14:tracePt t="43265" x="6234113" y="2014538"/>
          <p14:tracePt t="43273" x="6108700" y="2014538"/>
          <p14:tracePt t="43282" x="5970588" y="2014538"/>
          <p14:tracePt t="43290" x="5883275" y="2014538"/>
          <p14:tracePt t="43297" x="5832475" y="2014538"/>
          <p14:tracePt t="43306" x="5770563" y="2014538"/>
          <p14:tracePt t="43313" x="5757863" y="2014538"/>
          <p14:tracePt t="43322" x="5732463" y="2014538"/>
          <p14:tracePt t="43531" x="5683250" y="2014538"/>
          <p14:tracePt t="43538" x="5619750" y="2052638"/>
          <p14:tracePt t="43547" x="5583238" y="2078038"/>
          <p14:tracePt t="43554" x="5532438" y="2089150"/>
          <p14:tracePt t="43564" x="5483225" y="2114550"/>
          <p14:tracePt t="43570" x="5407025" y="2152650"/>
          <p14:tracePt t="43578" x="5370513" y="2178050"/>
          <p14:tracePt t="43586" x="5332413" y="2190750"/>
          <p14:tracePt t="43594" x="5270500" y="2214563"/>
          <p14:tracePt t="43601" x="5232400" y="2239963"/>
          <p14:tracePt t="43609" x="5207000" y="2252663"/>
          <p14:tracePt t="43618" x="5181600" y="2265363"/>
          <p14:tracePt t="43626" x="5170488" y="2278063"/>
          <p14:tracePt t="43633" x="5145088" y="2290763"/>
          <p14:tracePt t="43641" x="5119688" y="2314575"/>
          <p14:tracePt t="43649" x="5106988" y="2314575"/>
          <p14:tracePt t="43657" x="5081588" y="2339975"/>
          <p14:tracePt t="43665" x="5057775" y="2352675"/>
          <p14:tracePt t="43674" x="5045075" y="2378075"/>
          <p14:tracePt t="43681" x="5019675" y="2390775"/>
          <p14:tracePt t="43690" x="5006975" y="2403475"/>
          <p14:tracePt t="43697" x="4994275" y="2403475"/>
          <p14:tracePt t="43706" x="4981575" y="2414588"/>
          <p14:tracePt t="43730" x="4968875" y="2427288"/>
          <p14:tracePt t="43745" x="4956175" y="2439988"/>
          <p14:tracePt t="43770" x="4956175" y="2452688"/>
          <p14:tracePt t="43794" x="4945063" y="2465388"/>
          <p14:tracePt t="43810" x="4945063" y="2478088"/>
          <p14:tracePt t="43818" x="4945063" y="2490788"/>
          <p14:tracePt t="43834" x="4932363" y="2503488"/>
          <p14:tracePt t="43866" x="4932363" y="2516188"/>
          <p14:tracePt t="43890" x="4919663" y="2516188"/>
          <p14:tracePt t="43897" x="4919663" y="2527300"/>
          <p14:tracePt t="43914" x="4894263" y="2540000"/>
          <p14:tracePt t="43929" x="4868863" y="2552700"/>
          <p14:tracePt t="43938" x="4843463" y="2552700"/>
          <p14:tracePt t="43950" x="4819650" y="2565400"/>
          <p14:tracePt t="43953" x="4781550" y="2565400"/>
          <p14:tracePt t="43962" x="4732338" y="2578100"/>
          <p14:tracePt t="43970" x="4694238" y="2590800"/>
          <p14:tracePt t="43978" x="4630738" y="2603500"/>
          <p14:tracePt t="43986" x="4581525" y="2603500"/>
          <p14:tracePt t="43994" x="4530725" y="2616200"/>
          <p14:tracePt t="44002" x="4468813" y="2616200"/>
          <p14:tracePt t="44010" x="4406900" y="2627313"/>
          <p14:tracePt t="44017" x="4356100" y="2627313"/>
          <p14:tracePt t="44026" x="4281488" y="2627313"/>
          <p14:tracePt t="44034" x="4243388" y="2627313"/>
          <p14:tracePt t="44042" x="4181475" y="2627313"/>
          <p14:tracePt t="44049" x="4130675" y="2627313"/>
          <p14:tracePt t="44057" x="4081463" y="2627313"/>
          <p14:tracePt t="44065" x="4043363" y="2627313"/>
          <p14:tracePt t="44074" x="3968750" y="2627313"/>
          <p14:tracePt t="44081" x="3943350" y="2627313"/>
          <p14:tracePt t="44089" x="3867150" y="2627313"/>
          <p14:tracePt t="44097" x="3817938" y="2627313"/>
          <p14:tracePt t="44106" x="3730625" y="2627313"/>
          <p14:tracePt t="44113" x="3667125" y="2616200"/>
          <p14:tracePt t="44122" x="3605213" y="2603500"/>
          <p14:tracePt t="44129" x="3541713" y="2590800"/>
          <p14:tracePt t="44138" x="3517900" y="2578100"/>
          <p14:tracePt t="44146" x="3492500" y="2565400"/>
          <p14:tracePt t="44154" x="3479800" y="2565400"/>
          <p14:tracePt t="44162" x="3467100" y="2565400"/>
          <p14:tracePt t="44226" x="3467100" y="2552700"/>
          <p14:tracePt t="44257" x="3467100" y="2540000"/>
          <p14:tracePt t="44281" x="3467100" y="2527300"/>
          <p14:tracePt t="44290" x="3479800" y="2516188"/>
          <p14:tracePt t="44297" x="3492500" y="2516188"/>
          <p14:tracePt t="44305" x="3505200" y="2516188"/>
          <p14:tracePt t="44313" x="3517900" y="2516188"/>
          <p14:tracePt t="44321" x="3530600" y="2516188"/>
          <p14:tracePt t="44337" x="3541713" y="2516188"/>
          <p14:tracePt t="44353" x="3554413" y="2516188"/>
          <p14:tracePt t="44362" x="3567113" y="2503488"/>
          <p14:tracePt t="44370" x="3579813" y="2503488"/>
          <p14:tracePt t="44386" x="3592513" y="2503488"/>
          <p14:tracePt t="44579" x="3643313" y="2503488"/>
          <p14:tracePt t="44586" x="3730625" y="2503488"/>
          <p14:tracePt t="44595" x="3779838" y="2516188"/>
          <p14:tracePt t="44601" x="3867150" y="2527300"/>
          <p14:tracePt t="44610" x="3956050" y="2540000"/>
          <p14:tracePt t="44618" x="4043363" y="2552700"/>
          <p14:tracePt t="44625" x="4130675" y="2565400"/>
          <p14:tracePt t="44634" x="4230688" y="2578100"/>
          <p14:tracePt t="44642" x="4318000" y="2603500"/>
          <p14:tracePt t="44650" x="4394200" y="2616200"/>
          <p14:tracePt t="44657" x="4456113" y="2627313"/>
          <p14:tracePt t="44665" x="4530725" y="2640013"/>
          <p14:tracePt t="44674" x="4594225" y="2640013"/>
          <p14:tracePt t="44681" x="4643438" y="2640013"/>
          <p14:tracePt t="44689" x="4706938" y="2640013"/>
          <p14:tracePt t="44697" x="4756150" y="2652713"/>
          <p14:tracePt t="44705" x="4806950" y="2652713"/>
          <p14:tracePt t="44713" x="4843463" y="2652713"/>
          <p14:tracePt t="44722" x="4881563" y="2652713"/>
          <p14:tracePt t="44729" x="4919663" y="2652713"/>
          <p14:tracePt t="44737" x="4932363" y="2652713"/>
          <p14:tracePt t="44746" x="4956175" y="2652713"/>
          <p14:tracePt t="44754" x="4994275" y="2652713"/>
          <p14:tracePt t="44762" x="5006975" y="2652713"/>
          <p14:tracePt t="44770" x="5032375" y="2652713"/>
          <p14:tracePt t="44778" x="5057775" y="2652713"/>
          <p14:tracePt t="44786" x="5094288" y="2652713"/>
          <p14:tracePt t="44794" x="5132388" y="2652713"/>
          <p14:tracePt t="44802" x="5181600" y="2652713"/>
          <p14:tracePt t="44809" x="5232400" y="2652713"/>
          <p14:tracePt t="44817" x="5281613" y="2652713"/>
          <p14:tracePt t="44826" x="5357813" y="2652713"/>
          <p14:tracePt t="44834" x="5419725" y="2652713"/>
          <p14:tracePt t="44842" x="5507038" y="2652713"/>
          <p14:tracePt t="44849" x="5545138" y="2652713"/>
          <p14:tracePt t="44857" x="5607050" y="2652713"/>
          <p14:tracePt t="44866" x="5657850" y="2652713"/>
          <p14:tracePt t="44873" x="5683250" y="2665413"/>
          <p14:tracePt t="44881" x="5708650" y="2665413"/>
          <p14:tracePt t="44890" x="5719763" y="2665413"/>
          <p14:tracePt t="44906" x="5732463" y="2665413"/>
          <p14:tracePt t="45163" x="5719763" y="2627313"/>
          <p14:tracePt t="45170" x="5695950" y="2578100"/>
          <p14:tracePt t="45179" x="5683250" y="2552700"/>
          <p14:tracePt t="45185" x="5657850" y="2527300"/>
          <p14:tracePt t="45195" x="5645150" y="2503488"/>
          <p14:tracePt t="45201" x="5619750" y="2478088"/>
          <p14:tracePt t="45209" x="5619750" y="2452688"/>
          <p14:tracePt t="45218" x="5607050" y="2452688"/>
          <p14:tracePt t="45226" x="5607050" y="2439988"/>
          <p14:tracePt t="45274" x="5607050" y="2427288"/>
          <p14:tracePt t="45290" x="5607050" y="2414588"/>
          <p14:tracePt t="45355" x="5607050" y="2403475"/>
          <p14:tracePt t="46507" x="5607050" y="2414588"/>
          <p14:tracePt t="46514" x="5607050" y="2439988"/>
          <p14:tracePt t="46722" x="5595938" y="2439988"/>
          <p14:tracePt t="46738" x="5570538" y="2414588"/>
          <p14:tracePt t="46746" x="5545138" y="2390775"/>
          <p14:tracePt t="46754" x="5519738" y="2378075"/>
          <p14:tracePt t="46761" x="5495925" y="2339975"/>
          <p14:tracePt t="46770" x="5457825" y="2327275"/>
          <p14:tracePt t="46777" x="5419725" y="2290763"/>
          <p14:tracePt t="46785" x="5394325" y="2278063"/>
          <p14:tracePt t="46793" x="5370513" y="2265363"/>
          <p14:tracePt t="46801" x="5332413" y="2252663"/>
          <p14:tracePt t="46809" x="5319713" y="2239963"/>
          <p14:tracePt t="46817" x="5307013" y="2239963"/>
          <p14:tracePt t="46834" x="5294313" y="2239963"/>
          <p14:tracePt t="46850" x="5294313" y="2227263"/>
          <p14:tracePt t="47450" x="5294313" y="2239963"/>
          <p14:tracePt t="47459" x="5307013" y="2278063"/>
          <p14:tracePt t="47466" x="5345113" y="2339975"/>
          <p14:tracePt t="47474" x="5370513" y="2365375"/>
          <p14:tracePt t="47481" x="5407025" y="2427288"/>
          <p14:tracePt t="47489" x="5445125" y="2452688"/>
          <p14:tracePt t="47497" x="5470525" y="2490788"/>
          <p14:tracePt t="47506" x="5495925" y="2527300"/>
          <p14:tracePt t="47513" x="5532438" y="2552700"/>
          <p14:tracePt t="47521" x="5557838" y="2578100"/>
          <p14:tracePt t="47529" x="5583238" y="2603500"/>
          <p14:tracePt t="47546" x="5595938" y="2616200"/>
          <p14:tracePt t="47594" x="5607050" y="2616200"/>
          <p14:tracePt t="47602" x="5645150" y="2616200"/>
          <p14:tracePt t="47609" x="5708650" y="2616200"/>
          <p14:tracePt t="47617" x="5783263" y="2616200"/>
          <p14:tracePt t="47625" x="5883275" y="2616200"/>
          <p14:tracePt t="47634" x="6008688" y="2616200"/>
          <p14:tracePt t="47641" x="6108700" y="2627313"/>
          <p14:tracePt t="47649" x="6208713" y="2627313"/>
          <p14:tracePt t="47657" x="6296025" y="2640013"/>
          <p14:tracePt t="47665" x="6370638" y="2640013"/>
          <p14:tracePt t="47674" x="6434138" y="2640013"/>
          <p14:tracePt t="47681" x="6472238" y="2640013"/>
          <p14:tracePt t="47690" x="6496050" y="2640013"/>
          <p14:tracePt t="47697" x="6508750" y="2627313"/>
          <p14:tracePt t="47706" x="6534150" y="2616200"/>
          <p14:tracePt t="47713" x="6534150" y="2590800"/>
          <p14:tracePt t="47722" x="6546850" y="2578100"/>
          <p14:tracePt t="47729" x="6559550" y="2565400"/>
          <p14:tracePt t="47737" x="6559550" y="2527300"/>
          <p14:tracePt t="47746" x="6572250" y="2516188"/>
          <p14:tracePt t="47754" x="6572250" y="2490788"/>
          <p14:tracePt t="47762" x="6584950" y="2465388"/>
          <p14:tracePt t="47769" x="6584950" y="2439988"/>
          <p14:tracePt t="47778" x="6596063" y="2390775"/>
          <p14:tracePt t="47786" x="6596063" y="2378075"/>
          <p14:tracePt t="47794" x="6608763" y="2365375"/>
          <p14:tracePt t="47802" x="6608763" y="2339975"/>
          <p14:tracePt t="47810" x="6608763" y="2327275"/>
          <p14:tracePt t="47826" x="6608763" y="2314575"/>
          <p14:tracePt t="47833" x="6608763" y="2303463"/>
          <p14:tracePt t="47964" x="6596063" y="2303463"/>
          <p14:tracePt t="47970" x="6559550" y="2303463"/>
          <p14:tracePt t="47980" x="6521450" y="2303463"/>
          <p14:tracePt t="47985" x="6483350" y="2303463"/>
          <p14:tracePt t="47995" x="6434138" y="2290763"/>
          <p14:tracePt t="48002" x="6396038" y="2290763"/>
          <p14:tracePt t="48013" x="6359525" y="2290763"/>
          <p14:tracePt t="48019" x="6346825" y="2290763"/>
          <p14:tracePt t="48026" x="6334125" y="2290763"/>
          <p14:tracePt t="48034" x="6321425" y="2290763"/>
          <p14:tracePt t="48234" x="6321425" y="2303463"/>
          <p14:tracePt t="48242" x="6321425" y="2314575"/>
          <p14:tracePt t="48251" x="6334125" y="2339975"/>
          <p14:tracePt t="48258" x="6346825" y="2352675"/>
          <p14:tracePt t="48273" x="6359525" y="2365375"/>
          <p14:tracePt t="48290" x="6370638" y="2378075"/>
          <p14:tracePt t="48297" x="6383338" y="2378075"/>
          <p14:tracePt t="48330" x="6396038" y="2378075"/>
          <p14:tracePt t="48345" x="6408738" y="2378075"/>
          <p14:tracePt t="48354" x="6421438" y="2378075"/>
          <p14:tracePt t="48362" x="6434138" y="2378075"/>
          <p14:tracePt t="48370" x="6446838" y="2378075"/>
          <p14:tracePt t="48378" x="6472238" y="2378075"/>
          <p14:tracePt t="48385" x="6483350" y="2365375"/>
          <p14:tracePt t="48394" x="6496050" y="2365375"/>
          <p14:tracePt t="48411" x="6508750" y="2365375"/>
          <p14:tracePt t="48418" x="6521450" y="2365375"/>
          <p14:tracePt t="48425" x="6534150" y="2352675"/>
          <p14:tracePt t="48450" x="6546850" y="2352675"/>
          <p14:tracePt t="48457" x="6546850" y="2339975"/>
          <p14:tracePt t="48473" x="6559550" y="2327275"/>
          <p14:tracePt t="48514" x="6559550" y="2314575"/>
          <p14:tracePt t="48986" x="6508750" y="2352675"/>
          <p14:tracePt t="48995" x="6472238" y="2378075"/>
          <p14:tracePt t="49003" x="6421438" y="2390775"/>
          <p14:tracePt t="49010" x="6346825" y="2414588"/>
          <p14:tracePt t="49017" x="6296025" y="2439988"/>
          <p14:tracePt t="49026" x="6221413" y="2452688"/>
          <p14:tracePt t="49033" x="6134100" y="2478088"/>
          <p14:tracePt t="49042" x="6083300" y="2490788"/>
          <p14:tracePt t="49049" x="6008688" y="2516188"/>
          <p14:tracePt t="49057" x="5970588" y="2516188"/>
          <p14:tracePt t="49066" x="5932488" y="2516188"/>
          <p14:tracePt t="49073" x="5883275" y="2516188"/>
          <p14:tracePt t="49081" x="5845175" y="2516188"/>
          <p14:tracePt t="49089" x="5808663" y="2516188"/>
          <p14:tracePt t="49097" x="5783263" y="2516188"/>
          <p14:tracePt t="49106" x="5770563" y="2516188"/>
          <p14:tracePt t="49113" x="5757863" y="2516188"/>
          <p14:tracePt t="49121" x="5745163" y="2516188"/>
          <p14:tracePt t="49202" x="5732463" y="2490788"/>
          <p14:tracePt t="49209" x="5719763" y="2465388"/>
          <p14:tracePt t="49217" x="5719763" y="2452688"/>
          <p14:tracePt t="49226" x="5719763" y="2427288"/>
          <p14:tracePt t="49233" x="5719763" y="2390775"/>
          <p14:tracePt t="49242" x="5719763" y="2378075"/>
          <p14:tracePt t="49250" x="5719763" y="2365375"/>
          <p14:tracePt t="49258" x="5719763" y="2352675"/>
          <p14:tracePt t="49273" x="5719763" y="2339975"/>
          <p14:tracePt t="49281" x="5732463" y="2339975"/>
          <p14:tracePt t="49290" x="5732463" y="2327275"/>
          <p14:tracePt t="49297" x="5745163" y="2327275"/>
          <p14:tracePt t="49305" x="5757863" y="2314575"/>
          <p14:tracePt t="49313" x="5770563" y="2314575"/>
          <p14:tracePt t="49322" x="5795963" y="2314575"/>
          <p14:tracePt t="49328" x="5821363" y="2314575"/>
          <p14:tracePt t="49338" x="5845175" y="2303463"/>
          <p14:tracePt t="49345" x="5870575" y="2303463"/>
          <p14:tracePt t="49354" x="5895975" y="2303463"/>
          <p14:tracePt t="49362" x="5921375" y="2303463"/>
          <p14:tracePt t="49370" x="5957888" y="2314575"/>
          <p14:tracePt t="49378" x="5983288" y="2314575"/>
          <p14:tracePt t="49385" x="5995988" y="2327275"/>
          <p14:tracePt t="49394" x="6008688" y="2327275"/>
          <p14:tracePt t="49402" x="6021388" y="2339975"/>
          <p14:tracePt t="49410" x="6034088" y="2352675"/>
          <p14:tracePt t="49425" x="6034088" y="2365375"/>
          <p14:tracePt t="49434" x="6045200" y="2365375"/>
          <p14:tracePt t="49441" x="6045200" y="2390775"/>
          <p14:tracePt t="49457" x="6045200" y="2403475"/>
          <p14:tracePt t="49465" x="6057900" y="2414588"/>
          <p14:tracePt t="49473" x="6057900" y="2427288"/>
          <p14:tracePt t="49481" x="6070600" y="2439988"/>
          <p14:tracePt t="49489" x="6083300" y="2439988"/>
          <p14:tracePt t="49497" x="6096000" y="2452688"/>
          <p14:tracePt t="49505" x="6096000" y="2465388"/>
          <p14:tracePt t="49513" x="6121400" y="2465388"/>
          <p14:tracePt t="49521" x="6121400" y="2478088"/>
          <p14:tracePt t="49529" x="6134100" y="2478088"/>
          <p14:tracePt t="49538" x="6146800" y="2478088"/>
          <p14:tracePt t="49545" x="6157913" y="2490788"/>
          <p14:tracePt t="49554" x="6183313" y="2490788"/>
          <p14:tracePt t="49562" x="6208713" y="2490788"/>
          <p14:tracePt t="49570" x="6246813" y="2490788"/>
          <p14:tracePt t="49577" x="6283325" y="2490788"/>
          <p14:tracePt t="49585" x="6334125" y="2490788"/>
          <p14:tracePt t="49593" x="6370638" y="2490788"/>
          <p14:tracePt t="49602" x="6408738" y="2478088"/>
          <p14:tracePt t="49610" x="6459538" y="2465388"/>
          <p14:tracePt t="49618" x="6521450" y="2452688"/>
          <p14:tracePt t="49625" x="6559550" y="2427288"/>
          <p14:tracePt t="49633" x="6584950" y="2414588"/>
          <p14:tracePt t="49642" x="6608763" y="2390775"/>
          <p14:tracePt t="49650" x="6621463" y="2378075"/>
          <p14:tracePt t="49657" x="6646863" y="2365375"/>
          <p14:tracePt t="49665" x="6659563" y="2352675"/>
          <p14:tracePt t="49673" x="6672263" y="2339975"/>
          <p14:tracePt t="49681" x="6672263" y="2327275"/>
          <p14:tracePt t="49690" x="6672263" y="2314575"/>
          <p14:tracePt t="49697" x="6672263" y="2303463"/>
          <p14:tracePt t="49721" x="6672263" y="2290763"/>
          <p14:tracePt t="49859" x="6659563" y="2314575"/>
          <p14:tracePt t="49866" x="6646863" y="2327275"/>
          <p14:tracePt t="49874" x="6634163" y="2352675"/>
          <p14:tracePt t="49882" x="6621463" y="2378075"/>
          <p14:tracePt t="49898" x="6621463" y="2390775"/>
          <p14:tracePt t="49907" x="6621463" y="2403475"/>
          <p14:tracePt t="49913" x="6608763" y="2403475"/>
          <p14:tracePt t="49929" x="6608763" y="2414588"/>
          <p14:tracePt t="50210" x="6621463" y="2414588"/>
          <p14:tracePt t="50218" x="6621463" y="2403475"/>
          <p14:tracePt t="50235" x="6634163" y="2403475"/>
          <p14:tracePt t="50250" x="6634163" y="2390775"/>
          <p14:tracePt t="50722" x="6634163" y="2403475"/>
          <p14:tracePt t="50731" x="6634163" y="2414588"/>
          <p14:tracePt t="50739" x="6621463" y="2427288"/>
          <p14:tracePt t="50746" x="6608763" y="2439988"/>
          <p14:tracePt t="50754" x="6608763" y="2452688"/>
          <p14:tracePt t="50769" x="6608763" y="2465388"/>
          <p14:tracePt t="50779" x="6596063" y="2465388"/>
          <p14:tracePt t="50907" x="6584950" y="2439988"/>
          <p14:tracePt t="50914" x="6559550" y="2390775"/>
          <p14:tracePt t="50922" x="6546850" y="2365375"/>
          <p14:tracePt t="50929" x="6546850" y="2339975"/>
          <p14:tracePt t="50950" x="6534150" y="2278063"/>
          <p14:tracePt t="50953" x="6534150" y="2252663"/>
          <p14:tracePt t="50962" x="6521450" y="2227263"/>
          <p14:tracePt t="50970" x="6521450" y="2214563"/>
          <p14:tracePt t="50979" x="6521450" y="2201863"/>
          <p14:tracePt t="50986" x="6521450" y="2190750"/>
          <p14:tracePt t="50994" x="6521450" y="2178050"/>
          <p14:tracePt t="51002" x="6521450" y="2165350"/>
          <p14:tracePt t="51010" x="6521450" y="2152650"/>
          <p14:tracePt t="51017" x="6521450" y="2139950"/>
          <p14:tracePt t="51026" x="6534150" y="2139950"/>
          <p14:tracePt t="51034" x="6534150" y="2127250"/>
          <p14:tracePt t="51049" x="6546850" y="2114550"/>
          <p14:tracePt t="51058" x="6559550" y="2114550"/>
          <p14:tracePt t="51066" x="6559550" y="2101850"/>
          <p14:tracePt t="51074" x="6572250" y="2089150"/>
          <p14:tracePt t="51081" x="6572250" y="2078038"/>
          <p14:tracePt t="51089" x="6596063" y="2078038"/>
          <p14:tracePt t="51097" x="6596063" y="2065338"/>
          <p14:tracePt t="51105" x="6608763" y="2052638"/>
          <p14:tracePt t="51130" x="6621463" y="2052638"/>
          <p14:tracePt t="51145" x="6634163" y="2052638"/>
          <p14:tracePt t="51162" x="6646863" y="2039938"/>
          <p14:tracePt t="51178" x="6672263" y="2039938"/>
          <p14:tracePt t="51193" x="6684963" y="2027238"/>
          <p14:tracePt t="51201" x="6696075" y="2027238"/>
          <p14:tracePt t="51226" x="6708775" y="2014538"/>
          <p14:tracePt t="51233" x="6721475" y="2014538"/>
          <p14:tracePt t="51427" x="6708775" y="2014538"/>
          <p14:tracePt t="51826" x="6696075" y="2039938"/>
          <p14:tracePt t="51835" x="6684963" y="2078038"/>
          <p14:tracePt t="51842" x="6659563" y="2101850"/>
          <p14:tracePt t="51850" x="6646863" y="2139950"/>
          <p14:tracePt t="51858" x="6634163" y="2165350"/>
          <p14:tracePt t="51866" x="6621463" y="2190750"/>
          <p14:tracePt t="51874" x="6608763" y="2201863"/>
          <p14:tracePt t="51881" x="6608763" y="2227263"/>
          <p14:tracePt t="51890" x="6596063" y="2227263"/>
          <p14:tracePt t="51897" x="6596063" y="2239963"/>
          <p14:tracePt t="51913" x="6596063" y="2252663"/>
          <p14:tracePt t="51922" x="6584950" y="2265363"/>
          <p14:tracePt t="51938" x="6572250" y="2265363"/>
          <p14:tracePt t="51950" x="6572250" y="2278063"/>
          <p14:tracePt t="51962" x="6559550" y="2278063"/>
          <p14:tracePt t="51970" x="6546850" y="2290763"/>
          <p14:tracePt t="51979" x="6534150" y="2290763"/>
          <p14:tracePt t="51985" x="6508750" y="2303463"/>
          <p14:tracePt t="51994" x="6483350" y="2303463"/>
          <p14:tracePt t="52001" x="6472238" y="2303463"/>
          <p14:tracePt t="52011" x="6446838" y="2303463"/>
          <p14:tracePt t="52017" x="6421438" y="2303463"/>
          <p14:tracePt t="52025" x="6408738" y="2303463"/>
          <p14:tracePt t="52033" x="6370638" y="2303463"/>
          <p14:tracePt t="52041" x="6359525" y="2303463"/>
          <p14:tracePt t="52050" x="6346825" y="2303463"/>
          <p14:tracePt t="52057" x="6321425" y="2290763"/>
          <p14:tracePt t="52074" x="6308725" y="2290763"/>
          <p14:tracePt t="52081" x="6296025" y="2278063"/>
          <p14:tracePt t="52090" x="6283325" y="2278063"/>
          <p14:tracePt t="52097" x="6283325" y="2265363"/>
          <p14:tracePt t="52106" x="6270625" y="2252663"/>
          <p14:tracePt t="52113" x="6259513" y="2252663"/>
          <p14:tracePt t="52122" x="6246813" y="2239963"/>
          <p14:tracePt t="52395" x="6234113" y="2239963"/>
          <p14:tracePt t="52419" x="6234113" y="2265363"/>
          <p14:tracePt t="52435" x="6221413" y="2278063"/>
          <p14:tracePt t="52459" x="6221413" y="2290763"/>
          <p14:tracePt t="52475" x="6221413" y="2303463"/>
          <p14:tracePt t="52514" x="6221413" y="2314575"/>
          <p14:tracePt t="52546" x="6221413" y="2327275"/>
          <p14:tracePt t="52667" x="6234113" y="2327275"/>
          <p14:tracePt t="52674" x="6234113" y="2339975"/>
          <p14:tracePt t="52682" x="6259513" y="2339975"/>
          <p14:tracePt t="52690" x="6283325" y="2339975"/>
          <p14:tracePt t="52697" x="6321425" y="2339975"/>
          <p14:tracePt t="52706" x="6334125" y="2352675"/>
          <p14:tracePt t="52713" x="6346825" y="2352675"/>
          <p14:tracePt t="52722" x="6359525" y="2352675"/>
          <p14:tracePt t="52729" x="6383338" y="2352675"/>
          <p14:tracePt t="52746" x="6396038" y="2352675"/>
          <p14:tracePt t="52810" x="6408738" y="2352675"/>
          <p14:tracePt t="52817" x="6421438" y="2352675"/>
          <p14:tracePt t="52826" x="6446838" y="2339975"/>
          <p14:tracePt t="52842" x="6472238" y="2327275"/>
          <p14:tracePt t="52849" x="6483350" y="2314575"/>
          <p14:tracePt t="52857" x="6483350" y="2303463"/>
          <p14:tracePt t="52865" x="6496050" y="2303463"/>
          <p14:tracePt t="52873" x="6496050" y="2290763"/>
          <p14:tracePt t="52897" x="6508750" y="2290763"/>
          <p14:tracePt t="52906" x="6508750" y="2278063"/>
          <p14:tracePt t="52938" x="6521450" y="2278063"/>
          <p14:tracePt t="52954" x="6521450" y="2265363"/>
          <p14:tracePt t="52970" x="6521450" y="2252663"/>
          <p14:tracePt t="53442" x="6534150" y="2252663"/>
          <p14:tracePt t="53682" x="6534150" y="2265363"/>
          <p14:tracePt t="53691" x="6534150" y="2303463"/>
          <p14:tracePt t="53698" x="6534150" y="2327275"/>
          <p14:tracePt t="53707" x="6546850" y="2339975"/>
          <p14:tracePt t="53714" x="6559550" y="2352675"/>
          <p14:tracePt t="53722" x="6559550" y="2365375"/>
          <p14:tracePt t="53730" x="6572250" y="2365375"/>
          <p14:tracePt t="53738" x="6572250" y="2378075"/>
          <p14:tracePt t="53745" x="6584950" y="2390775"/>
          <p14:tracePt t="53769" x="6596063" y="2390775"/>
          <p14:tracePt t="53842" x="6608763" y="2390775"/>
          <p14:tracePt t="53850" x="6608763" y="2378075"/>
          <p14:tracePt t="53857" x="6634163" y="2378075"/>
          <p14:tracePt t="53866" x="6634163" y="2365375"/>
          <p14:tracePt t="53874" x="6646863" y="2365375"/>
          <p14:tracePt t="54259" x="6646863" y="2352675"/>
          <p14:tracePt t="54266" x="6646863" y="2327275"/>
          <p14:tracePt t="54274" x="6646863" y="2303463"/>
          <p14:tracePt t="54282" x="6646863" y="2278063"/>
          <p14:tracePt t="54290" x="6646863" y="2265363"/>
          <p14:tracePt t="54297" x="6646863" y="2239963"/>
          <p14:tracePt t="54305" x="6659563" y="2227263"/>
          <p14:tracePt t="54313" x="6659563" y="2214563"/>
          <p14:tracePt t="54321" x="6672263" y="2201863"/>
          <p14:tracePt t="54338" x="6672263" y="2190750"/>
          <p14:tracePt t="54345" x="6672263" y="2178050"/>
          <p14:tracePt t="54362" x="6684963" y="2178050"/>
          <p14:tracePt t="54369" x="6684963" y="2165350"/>
          <p14:tracePt t="54401" x="6684963" y="2152650"/>
          <p14:tracePt t="54425" x="6696075" y="2152650"/>
          <p14:tracePt t="54434" x="6696075" y="2127250"/>
          <p14:tracePt t="54450" x="6696075" y="2114550"/>
          <p14:tracePt t="54457" x="6708775" y="2114550"/>
          <p14:tracePt t="54474" x="6708775" y="2101850"/>
          <p14:tracePt t="54698" x="6734175" y="2114550"/>
          <p14:tracePt t="54705" x="6759575" y="2152650"/>
          <p14:tracePt t="54714" x="6772275" y="2152650"/>
          <p14:tracePt t="54722" x="6797675" y="2178050"/>
          <p14:tracePt t="54731" x="6821488" y="2190750"/>
          <p14:tracePt t="54737" x="6834188" y="2190750"/>
          <p14:tracePt t="54745" x="6859588" y="2190750"/>
          <p14:tracePt t="54762" x="6859588" y="2201863"/>
          <p14:tracePt t="54770" x="6872288" y="2201863"/>
          <p14:tracePt t="55011" x="6884988" y="2201863"/>
          <p14:tracePt t="55019" x="6910388" y="2227263"/>
          <p14:tracePt t="55027" x="6934200" y="2239963"/>
          <p14:tracePt t="55034" x="6934200" y="2252663"/>
          <p14:tracePt t="55041" x="6959600" y="2265363"/>
          <p14:tracePt t="55050" x="6959600" y="2278063"/>
          <p14:tracePt t="55057" x="6985000" y="2290763"/>
          <p14:tracePt t="55074" x="6997700" y="2303463"/>
          <p14:tracePt t="55081" x="6997700" y="2314575"/>
          <p14:tracePt t="55089" x="7010400" y="2327275"/>
          <p14:tracePt t="55122" x="7021513" y="2327275"/>
          <p14:tracePt t="55130" x="7021513" y="2339975"/>
          <p14:tracePt t="55154" x="7034213" y="2339975"/>
          <p14:tracePt t="55169" x="7046913" y="2352675"/>
          <p14:tracePt t="55178" x="7072313" y="2365375"/>
          <p14:tracePt t="55194" x="7097713" y="2365375"/>
          <p14:tracePt t="55211" x="7110413" y="2365375"/>
          <p14:tracePt t="55233" x="7123113" y="2365375"/>
          <p14:tracePt t="55258" x="7134225" y="2365375"/>
          <p14:tracePt t="55265" x="7146925" y="2365375"/>
          <p14:tracePt t="55274" x="7159625" y="2352675"/>
          <p14:tracePt t="55289" x="7172325" y="2352675"/>
          <p14:tracePt t="55297" x="7172325" y="2339975"/>
          <p14:tracePt t="55306" x="7185025" y="2339975"/>
          <p14:tracePt t="55498" x="7185025" y="2365375"/>
          <p14:tracePt t="55506" x="7185025" y="2390775"/>
          <p14:tracePt t="55514" x="7185025" y="2403475"/>
          <p14:tracePt t="55522" x="7185025" y="2427288"/>
          <p14:tracePt t="55529" x="7185025" y="2439988"/>
          <p14:tracePt t="55650" x="7223125" y="2427288"/>
          <p14:tracePt t="55657" x="7259638" y="2414588"/>
          <p14:tracePt t="55666" x="7285038" y="2403475"/>
          <p14:tracePt t="55674" x="7310438" y="2378075"/>
          <p14:tracePt t="55682" x="7323138" y="2378075"/>
          <p14:tracePt t="55690" x="7348538" y="2352675"/>
          <p14:tracePt t="55697" x="7359650" y="2339975"/>
          <p14:tracePt t="55705" x="7372350" y="2327275"/>
          <p14:tracePt t="55721" x="7385050" y="2314575"/>
          <p14:tracePt t="55729" x="7397750" y="2290763"/>
          <p14:tracePt t="55745" x="7397750" y="2265363"/>
          <p14:tracePt t="55754" x="7410450" y="2265363"/>
          <p14:tracePt t="55762" x="7410450" y="2252663"/>
          <p14:tracePt t="55778" x="7410450" y="2227263"/>
          <p14:tracePt t="55810" x="7410450" y="2214563"/>
          <p14:tracePt t="55882" x="7410450" y="2201863"/>
          <p14:tracePt t="55898" x="7410450" y="2190750"/>
          <p14:tracePt t="55914" x="7410450" y="2178050"/>
          <p14:tracePt t="55922" x="7410450" y="2165350"/>
          <p14:tracePt t="55945" x="7410450" y="2152650"/>
          <p14:tracePt t="55953" x="7410450" y="2139950"/>
          <p14:tracePt t="55969" x="7397750" y="2139950"/>
          <p14:tracePt t="55977" x="7397750" y="2127250"/>
          <p14:tracePt t="55994" x="7385050" y="2114550"/>
          <p14:tracePt t="56009" x="7385050" y="2089150"/>
          <p14:tracePt t="56033" x="7385050" y="2078038"/>
          <p14:tracePt t="56235" x="7372350" y="2078038"/>
          <p14:tracePt t="56251" x="7372350" y="2101850"/>
          <p14:tracePt t="56259" x="7359650" y="2101850"/>
          <p14:tracePt t="56267" x="7359650" y="2114550"/>
          <p14:tracePt t="56314" x="7359650" y="2127250"/>
          <p14:tracePt t="56346" x="7359650" y="2139950"/>
          <p14:tracePt t="56354" x="7372350" y="2139950"/>
          <p14:tracePt t="56361" x="7397750" y="2139950"/>
          <p14:tracePt t="56369" x="7423150" y="2139950"/>
          <p14:tracePt t="56379" x="7459663" y="2139950"/>
          <p14:tracePt t="56386" x="7472363" y="2139950"/>
          <p14:tracePt t="56393" x="7485063" y="2139950"/>
          <p14:tracePt t="56401" x="7523163" y="2152650"/>
          <p14:tracePt t="56411" x="7548563" y="2152650"/>
          <p14:tracePt t="56426" x="7561263" y="2152650"/>
          <p14:tracePt t="56466" x="7561263" y="2165350"/>
          <p14:tracePt t="56731" x="7585075" y="2165350"/>
          <p14:tracePt t="56738" x="7597775" y="2165350"/>
          <p14:tracePt t="56746" x="7623175" y="2165350"/>
          <p14:tracePt t="56754" x="7635875" y="2165350"/>
          <p14:tracePt t="56764" x="7661275" y="2165350"/>
          <p14:tracePt t="56770" x="7685088" y="2165350"/>
          <p14:tracePt t="56779" x="7710488" y="2165350"/>
          <p14:tracePt t="56786" x="7735888" y="2165350"/>
          <p14:tracePt t="56794" x="7761288" y="2165350"/>
          <p14:tracePt t="56801" x="7773988" y="2165350"/>
          <p14:tracePt t="56811" x="7810500" y="2165350"/>
          <p14:tracePt t="56818" x="7848600" y="2165350"/>
          <p14:tracePt t="56825" x="7861300" y="2165350"/>
          <p14:tracePt t="56833" x="7874000" y="2165350"/>
          <p14:tracePt t="56842" x="7897813" y="2165350"/>
          <p14:tracePt t="56850" x="7910513" y="2165350"/>
          <p14:tracePt t="56866" x="7923213" y="2165350"/>
          <p14:tracePt t="57138" x="7886700" y="2214563"/>
          <p14:tracePt t="57146" x="7823200" y="2239963"/>
          <p14:tracePt t="57153" x="7761288" y="2278063"/>
          <p14:tracePt t="57164" x="7710488" y="2327275"/>
          <p14:tracePt t="57170" x="7648575" y="2365375"/>
          <p14:tracePt t="57177" x="7597775" y="2390775"/>
          <p14:tracePt t="57185" x="7585075" y="2427288"/>
          <p14:tracePt t="57193" x="7572375" y="2427288"/>
          <p14:tracePt t="57234" x="7485063" y="2452688"/>
          <p14:tracePt t="57242" x="7397750" y="2478088"/>
          <p14:tracePt t="57250" x="7385050" y="2478088"/>
          <p14:tracePt t="57265" x="7372350" y="2478088"/>
          <p14:tracePt t="57273" x="7359650" y="2503488"/>
          <p14:tracePt t="57281" x="7297738" y="2503488"/>
          <p14:tracePt t="57289" x="7223125" y="2527300"/>
          <p14:tracePt t="57297" x="7134225" y="2540000"/>
          <p14:tracePt t="57306" x="7034213" y="2565400"/>
          <p14:tracePt t="57313" x="6921500" y="2578100"/>
          <p14:tracePt t="57322" x="6808788" y="2603500"/>
          <p14:tracePt t="57329" x="6708775" y="2627313"/>
          <p14:tracePt t="57337" x="6634163" y="2627313"/>
          <p14:tracePt t="57346" x="6521450" y="2652713"/>
          <p14:tracePt t="57353" x="6396038" y="2678113"/>
          <p14:tracePt t="57362" x="6270625" y="2728913"/>
          <p14:tracePt t="57369" x="6183313" y="2765425"/>
          <p14:tracePt t="57379" x="6083300" y="2803525"/>
          <p14:tracePt t="57386" x="5970588" y="2865438"/>
          <p14:tracePt t="57394" x="5870575" y="2928938"/>
          <p14:tracePt t="57402" x="5757863" y="3028950"/>
          <p14:tracePt t="57409" x="5683250" y="3128963"/>
          <p14:tracePt t="57417" x="5583238" y="3254375"/>
          <p14:tracePt t="57425" x="5470525" y="3416300"/>
          <p14:tracePt t="57434" x="5370513" y="3679825"/>
          <p14:tracePt t="57442" x="5281613" y="3892550"/>
          <p14:tracePt t="57449" x="5194300" y="4079875"/>
          <p14:tracePt t="57457" x="5106988" y="4267200"/>
          <p14:tracePt t="57466" x="5057775" y="4405313"/>
          <p14:tracePt t="57474" x="4968875" y="4518025"/>
          <p14:tracePt t="57481" x="4906963" y="4605338"/>
          <p14:tracePt t="57490" x="4894263" y="4643438"/>
          <p14:tracePt t="57497" x="4843463" y="4679950"/>
          <p14:tracePt t="57521" x="4832350" y="4692650"/>
          <p14:tracePt t="57603" x="4819650" y="4692650"/>
          <p14:tracePt t="57609" x="4794250" y="4679950"/>
          <p14:tracePt t="57618" x="4743450" y="4656138"/>
          <p14:tracePt t="57626" x="4706938" y="4630738"/>
          <p14:tracePt t="57634" x="4656138" y="4592638"/>
          <p14:tracePt t="57642" x="4606925" y="4554538"/>
          <p14:tracePt t="57650" x="4543425" y="4543425"/>
          <p14:tracePt t="57658" x="4468813" y="4505325"/>
          <p14:tracePt t="57665" x="4394200" y="4467225"/>
          <p14:tracePt t="57674" x="4343400" y="4443413"/>
          <p14:tracePt t="57682" x="4281488" y="4405313"/>
          <p14:tracePt t="57689" x="4243388" y="4379913"/>
          <p14:tracePt t="57697" x="4205288" y="4367213"/>
          <p14:tracePt t="57706" x="4156075" y="4341813"/>
          <p14:tracePt t="57713" x="4117975" y="4330700"/>
          <p14:tracePt t="57721" x="4081463" y="4305300"/>
          <p14:tracePt t="57729" x="4017963" y="4279900"/>
          <p14:tracePt t="57737" x="3968750" y="4254500"/>
          <p14:tracePt t="57745" x="3917950" y="4241800"/>
          <p14:tracePt t="57754" x="3867150" y="4217988"/>
          <p14:tracePt t="57761" x="3792538" y="4179888"/>
          <p14:tracePt t="57769" x="3705225" y="4141788"/>
          <p14:tracePt t="57777" x="3643313" y="4105275"/>
          <p14:tracePt t="57785" x="3541713" y="4067175"/>
          <p14:tracePt t="57794" x="3417888" y="4029075"/>
          <p14:tracePt t="57802" x="3305175" y="3967163"/>
          <p14:tracePt t="57810" x="3167063" y="3916363"/>
          <p14:tracePt t="57817" x="3016250" y="3867150"/>
          <p14:tracePt t="57826" x="2841625" y="3792538"/>
          <p14:tracePt t="57834" x="2690813" y="3716338"/>
          <p14:tracePt t="57841" x="2554288" y="3641725"/>
          <p14:tracePt t="57850" x="2403475" y="3590925"/>
          <p14:tracePt t="57857" x="2290763" y="3554413"/>
          <p14:tracePt t="57866" x="2178050" y="3516313"/>
          <p14:tracePt t="57874" x="2127250" y="3467100"/>
          <p14:tracePt t="57881" x="2065338" y="3454400"/>
          <p14:tracePt t="57889" x="2003425" y="3429000"/>
          <p14:tracePt t="57897" x="1990725" y="3429000"/>
          <p14:tracePt t="57906" x="1965325" y="3429000"/>
          <p14:tracePt t="57913" x="1952625" y="3429000"/>
          <p14:tracePt t="57993" x="1939925" y="3429000"/>
          <p14:tracePt t="58011" x="1903413" y="3416300"/>
          <p14:tracePt t="58018" x="1878013" y="3416300"/>
          <p14:tracePt t="58025" x="1852613" y="3416300"/>
          <p14:tracePt t="58033" x="1814513" y="3416300"/>
          <p14:tracePt t="58041" x="1790700" y="3416300"/>
          <p14:tracePt t="58050" x="1765300" y="3416300"/>
          <p14:tracePt t="58057" x="1727200" y="3416300"/>
          <p14:tracePt t="58066" x="1689100" y="3416300"/>
          <p14:tracePt t="58074" x="1665288" y="3416300"/>
          <p14:tracePt t="58081" x="1652588" y="3416300"/>
          <p14:tracePt t="58090" x="1639888" y="3416300"/>
          <p14:tracePt t="58171" x="1627188" y="3416300"/>
          <p14:tracePt t="58235" x="1627188" y="3429000"/>
          <p14:tracePt t="58242" x="1614488" y="3441700"/>
          <p14:tracePt t="58251" x="1614488" y="3454400"/>
          <p14:tracePt t="58265" x="1614488" y="3467100"/>
          <p14:tracePt t="58275" x="1601788" y="3479800"/>
          <p14:tracePt t="58298" x="1601788" y="3490913"/>
          <p14:tracePt t="58313" x="1589088" y="3490913"/>
          <p14:tracePt t="58354" x="1589088" y="3503613"/>
          <p14:tracePt t="58514" x="1577975" y="3516313"/>
          <p14:tracePt t="58642" x="1565275" y="3516313"/>
          <p14:tracePt t="58762" x="1552575" y="3516313"/>
          <p14:tracePt t="58771" x="1552575" y="3503613"/>
          <p14:tracePt t="58781" x="1539875" y="3490913"/>
          <p14:tracePt t="58786" x="1527175" y="3454400"/>
          <p14:tracePt t="58794" x="1501775" y="3429000"/>
          <p14:tracePt t="58801" x="1489075" y="3378200"/>
          <p14:tracePt t="58811" x="1476375" y="3367088"/>
          <p14:tracePt t="58817" x="1452563" y="3341688"/>
          <p14:tracePt t="58826" x="1452563" y="3316288"/>
          <p14:tracePt t="58834" x="1427163" y="3278188"/>
          <p14:tracePt t="58841" x="1427163" y="3267075"/>
          <p14:tracePt t="58850" x="1414463" y="3254375"/>
          <p14:tracePt t="58857" x="1401763" y="3241675"/>
          <p14:tracePt t="58865" x="1401763" y="3228975"/>
          <p14:tracePt t="58874" x="1401763" y="3216275"/>
          <p14:tracePt t="58881" x="1401763" y="3203575"/>
          <p14:tracePt t="58889" x="1401763" y="3190875"/>
          <p14:tracePt t="58906" x="1401763" y="3178175"/>
          <p14:tracePt t="58929" x="1401763" y="3165475"/>
          <p14:tracePt t="59026" x="1414463" y="3165475"/>
          <p14:tracePt t="59034" x="1465263" y="3154363"/>
          <p14:tracePt t="59042" x="1489075" y="3141663"/>
          <p14:tracePt t="59051" x="1527175" y="3128963"/>
          <p14:tracePt t="59057" x="1552575" y="3128963"/>
          <p14:tracePt t="59065" x="1589088" y="3116263"/>
          <p14:tracePt t="59073" x="1614488" y="3116263"/>
          <p14:tracePt t="59081" x="1639888" y="3103563"/>
          <p14:tracePt t="59090" x="1665288" y="3103563"/>
          <p14:tracePt t="59097" x="1701800" y="3090863"/>
          <p14:tracePt t="59105" x="1714500" y="3090863"/>
          <p14:tracePt t="59113" x="1752600" y="3090863"/>
          <p14:tracePt t="59122" x="1790700" y="3090863"/>
          <p14:tracePt t="59129" x="1814513" y="3090863"/>
          <p14:tracePt t="59138" x="1839913" y="3090863"/>
          <p14:tracePt t="59144" x="1878013" y="3078163"/>
          <p14:tracePt t="59153" x="1890713" y="3078163"/>
          <p14:tracePt t="59162" x="1903413" y="3078163"/>
          <p14:tracePt t="59169" x="1914525" y="3078163"/>
          <p14:tracePt t="59178" x="1914525" y="3065463"/>
          <p14:tracePt t="59186" x="1927225" y="3065463"/>
          <p14:tracePt t="59587" x="1927225" y="3078163"/>
          <p14:tracePt t="59595" x="1927225" y="3090863"/>
          <p14:tracePt t="59659" x="1927225" y="3103563"/>
          <p14:tracePt t="59691" x="1914525" y="3103563"/>
          <p14:tracePt t="59706" x="1890713" y="3116263"/>
          <p14:tracePt t="59722" x="1878013" y="3116263"/>
          <p14:tracePt t="59729" x="1852613" y="3116263"/>
          <p14:tracePt t="59737" x="1839913" y="3128963"/>
          <p14:tracePt t="59745" x="1827213" y="3128963"/>
          <p14:tracePt t="59753" x="1790700" y="3128963"/>
          <p14:tracePt t="59761" x="1765300" y="3128963"/>
          <p14:tracePt t="59770" x="1727200" y="3141663"/>
          <p14:tracePt t="59778" x="1701800" y="3154363"/>
          <p14:tracePt t="59785" x="1677988" y="3165475"/>
          <p14:tracePt t="59793" x="1627188" y="3190875"/>
          <p14:tracePt t="59801" x="1577975" y="3216275"/>
          <p14:tracePt t="59809" x="1539875" y="3241675"/>
          <p14:tracePt t="59817" x="1501775" y="3267075"/>
          <p14:tracePt t="59827" x="1465263" y="3278188"/>
          <p14:tracePt t="59835" x="1439863" y="3303588"/>
          <p14:tracePt t="59866" x="1427163" y="3303588"/>
          <p14:tracePt t="59873" x="1401763" y="3328988"/>
          <p14:tracePt t="59882" x="1376363" y="3341688"/>
          <p14:tracePt t="59890" x="1363663" y="3378200"/>
          <p14:tracePt t="59898" x="1327150" y="3403600"/>
          <p14:tracePt t="59906" x="1314450" y="3416300"/>
          <p14:tracePt t="59913" x="1289050" y="3454400"/>
          <p14:tracePt t="59921" x="1276350" y="3467100"/>
          <p14:tracePt t="59929" x="1263650" y="3479800"/>
          <p14:tracePt t="59951" x="1239838" y="3516313"/>
          <p14:tracePt t="59953" x="1239838" y="3529013"/>
          <p14:tracePt t="59962" x="1227138" y="3529013"/>
          <p14:tracePt t="59970" x="1227138" y="3541713"/>
          <p14:tracePt t="59994" x="1214438" y="3554413"/>
          <p14:tracePt t="60001" x="1214438" y="3567113"/>
          <p14:tracePt t="60011" x="1201738" y="3567113"/>
          <p14:tracePt t="60017" x="1201738" y="3579813"/>
          <p14:tracePt t="60034" x="1201738" y="3590925"/>
          <p14:tracePt t="60041" x="1201738" y="3603625"/>
          <p14:tracePt t="60050" x="1189038" y="3603625"/>
          <p14:tracePt t="60057" x="1189038" y="3616325"/>
          <p14:tracePt t="60074" x="1176338" y="3629025"/>
          <p14:tracePt t="60089" x="1176338" y="3641725"/>
          <p14:tracePt t="60097" x="1163638" y="3654425"/>
          <p14:tracePt t="60106" x="1163638" y="3667125"/>
          <p14:tracePt t="60121" x="1150938" y="3679825"/>
          <p14:tracePt t="60129" x="1150938" y="3692525"/>
          <p14:tracePt t="60218" x="1150938" y="3703638"/>
          <p14:tracePt t="60234" x="1150938" y="3716338"/>
          <p14:tracePt t="60242" x="1150938" y="3729038"/>
          <p14:tracePt t="60251" x="1150938" y="3741738"/>
          <p14:tracePt t="60282" x="1150938" y="3754438"/>
          <p14:tracePt t="60642" x="1150938" y="3767138"/>
          <p14:tracePt t="60651" x="1150938" y="3779838"/>
          <p14:tracePt t="60658" x="1150938" y="3792538"/>
          <p14:tracePt t="60674" x="1139825" y="3792538"/>
          <p14:tracePt t="60802" x="1139825" y="3803650"/>
          <p14:tracePt t="60835" x="1127125" y="3803650"/>
          <p14:tracePt t="60907" x="1114425" y="3803650"/>
          <p14:tracePt t="61122" x="1101725" y="3803650"/>
          <p14:tracePt t="61227" x="1089025" y="3803650"/>
          <p14:tracePt t="61242" x="1089025" y="3816350"/>
          <p14:tracePt t="61330" x="1076325" y="3816350"/>
          <p14:tracePt t="61371" x="1076325" y="3829050"/>
          <p14:tracePt t="61379" x="1063625" y="3829050"/>
          <p14:tracePt t="64027" x="1063625" y="3816350"/>
          <p14:tracePt t="64075" x="1063625" y="3803650"/>
          <p14:tracePt t="65195" x="1063625" y="3792538"/>
          <p14:tracePt t="66162" x="1076325" y="3792538"/>
          <p14:tracePt t="66179" x="1076325" y="3803650"/>
          <p14:tracePt t="66185" x="1089025" y="3803650"/>
          <p14:tracePt t="66242" x="1089025" y="3816350"/>
          <p14:tracePt t="66259" x="1101725" y="3816350"/>
          <p14:tracePt t="66346" x="1114425" y="3816350"/>
          <p14:tracePt t="66354" x="1127125" y="3816350"/>
          <p14:tracePt t="66379" x="1139825" y="3816350"/>
          <p14:tracePt t="66482" x="1150938" y="3816350"/>
          <p14:tracePt t="66971" x="1163638" y="3816350"/>
          <p14:tracePt t="66979" x="1176338" y="3816350"/>
          <p14:tracePt t="66987" x="1201738" y="3792538"/>
          <p14:tracePt t="66995" x="1214438" y="3767138"/>
          <p14:tracePt t="67002" x="1227138" y="3754438"/>
          <p14:tracePt t="67010" x="1227138" y="3741738"/>
          <p14:tracePt t="67017" x="1252538" y="3716338"/>
          <p14:tracePt t="67026" x="1263650" y="3703638"/>
          <p14:tracePt t="67033" x="1263650" y="3679825"/>
          <p14:tracePt t="67040" x="1263650" y="3667125"/>
          <p14:tracePt t="67057" x="1276350" y="3654425"/>
          <p14:tracePt t="67074" x="1276350" y="3641725"/>
          <p14:tracePt t="67145" x="1276350" y="3629025"/>
          <p14:tracePt t="67202" x="1276350" y="3616325"/>
          <p14:tracePt t="67274" x="1276350" y="3603625"/>
          <p14:tracePt t="67314" x="1263650" y="3590925"/>
          <p14:tracePt t="67322" x="1252538" y="3590925"/>
          <p14:tracePt t="67329" x="1239838" y="3579813"/>
          <p14:tracePt t="67338" x="1214438" y="3567113"/>
          <p14:tracePt t="67345" x="1201738" y="3554413"/>
          <p14:tracePt t="67354" x="1189038" y="3541713"/>
          <p14:tracePt t="67362" x="1150938" y="3516313"/>
          <p14:tracePt t="67369" x="1139825" y="3503613"/>
          <p14:tracePt t="67378" x="1127125" y="3490913"/>
          <p14:tracePt t="67385" x="1114425" y="3479800"/>
          <p14:tracePt t="67394" x="1089025" y="3467100"/>
          <p14:tracePt t="67410" x="1076325" y="3441700"/>
          <p14:tracePt t="67425" x="1063625" y="3441700"/>
          <p14:tracePt t="67434" x="1063625" y="3429000"/>
          <p14:tracePt t="67450" x="1063625" y="3403600"/>
          <p14:tracePt t="67458" x="1050925" y="3403600"/>
          <p14:tracePt t="67465" x="1050925" y="3390900"/>
          <p14:tracePt t="67474" x="1038225" y="3354388"/>
          <p14:tracePt t="67481" x="1027113" y="3328988"/>
          <p14:tracePt t="67490" x="1001713" y="3316288"/>
          <p14:tracePt t="67497" x="989013" y="3267075"/>
          <p14:tracePt t="67505" x="963613" y="3216275"/>
          <p14:tracePt t="67513" x="938213" y="3178175"/>
          <p14:tracePt t="67521" x="938213" y="3154363"/>
          <p14:tracePt t="67529" x="925513" y="3128963"/>
          <p14:tracePt t="67538" x="925513" y="3090863"/>
          <p14:tracePt t="67554" x="925513" y="3078163"/>
          <p14:tracePt t="67562" x="925513" y="3065463"/>
          <p14:tracePt t="67771" x="914400" y="3065463"/>
          <p14:tracePt t="67786" x="889000" y="3065463"/>
          <p14:tracePt t="67802" x="876300" y="3065463"/>
          <p14:tracePt t="67811" x="850900" y="3078163"/>
          <p14:tracePt t="67818" x="838200" y="3090863"/>
          <p14:tracePt t="67825" x="825500" y="3090863"/>
          <p14:tracePt t="67833" x="801688" y="3090863"/>
          <p14:tracePt t="67842" x="801688" y="3103563"/>
          <p14:tracePt t="67849" x="788988" y="3103563"/>
          <p14:tracePt t="67858" x="776288" y="3103563"/>
          <p14:tracePt t="67866" x="763588" y="3116263"/>
          <p14:tracePt t="67890" x="750888" y="3128963"/>
          <p14:tracePt t="67906" x="738188" y="3128963"/>
          <p14:tracePt t="67922" x="738188" y="3141663"/>
          <p14:tracePt t="67929" x="712788" y="3141663"/>
          <p14:tracePt t="67938" x="712788" y="3154363"/>
          <p14:tracePt t="67950" x="701675" y="3154363"/>
          <p14:tracePt t="67954" x="688975" y="3178175"/>
          <p14:tracePt t="67970" x="676275" y="3203575"/>
          <p14:tracePt t="67978" x="663575" y="3216275"/>
          <p14:tracePt t="67986" x="650875" y="3228975"/>
          <p14:tracePt t="68001" x="650875" y="3241675"/>
          <p14:tracePt t="68106" x="650875" y="3254375"/>
          <p14:tracePt t="68130" x="650875" y="3278188"/>
          <p14:tracePt t="68154" x="650875" y="3290888"/>
          <p14:tracePt t="68242" x="663575" y="3316288"/>
          <p14:tracePt t="68259" x="663575" y="3328988"/>
          <p14:tracePt t="68266" x="676275" y="3328988"/>
          <p14:tracePt t="68274" x="688975" y="3354388"/>
          <p14:tracePt t="68314" x="701675" y="3354388"/>
          <p14:tracePt t="68346" x="701675" y="3367088"/>
          <p14:tracePt t="68539" x="712788" y="3367088"/>
          <p14:tracePt t="68545" x="725488" y="3367088"/>
          <p14:tracePt t="68554" x="738188" y="3354388"/>
          <p14:tracePt t="68564" x="763588" y="3328988"/>
          <p14:tracePt t="68578" x="776288" y="3303588"/>
          <p14:tracePt t="68586" x="788988" y="3303588"/>
          <p14:tracePt t="68593" x="788988" y="3290888"/>
          <p14:tracePt t="68602" x="788988" y="3278188"/>
          <p14:tracePt t="68610" x="788988" y="3267075"/>
          <p14:tracePt t="68617" x="801688" y="3254375"/>
          <p14:tracePt t="68633" x="801688" y="3241675"/>
          <p14:tracePt t="68649" x="801688" y="3228975"/>
          <p14:tracePt t="68657" x="801688" y="3216275"/>
          <p14:tracePt t="68714" x="801688" y="3203575"/>
          <p14:tracePt t="68738" x="788988" y="3190875"/>
          <p14:tracePt t="68745" x="776288" y="3190875"/>
          <p14:tracePt t="68754" x="763588" y="3178175"/>
          <p14:tracePt t="68769" x="750888" y="3178175"/>
          <p14:tracePt t="68778" x="738188" y="3178175"/>
          <p14:tracePt t="68786" x="725488" y="3178175"/>
          <p14:tracePt t="68793" x="701675" y="3178175"/>
          <p14:tracePt t="68802" x="688975" y="3178175"/>
          <p14:tracePt t="68810" x="676275" y="3178175"/>
          <p14:tracePt t="68826" x="663575" y="3178175"/>
          <p14:tracePt t="68858" x="663575" y="3165475"/>
          <p14:tracePt t="68865" x="650875" y="3165475"/>
          <p14:tracePt t="68873" x="638175" y="3165475"/>
          <p14:tracePt t="68882" x="625475" y="3178175"/>
          <p14:tracePt t="68889" x="600075" y="3203575"/>
          <p14:tracePt t="68897" x="588963" y="3203575"/>
          <p14:tracePt t="68906" x="576263" y="3228975"/>
          <p14:tracePt t="68913" x="563563" y="3254375"/>
          <p14:tracePt t="68921" x="550863" y="3267075"/>
          <p14:tracePt t="68929" x="538163" y="3290888"/>
          <p14:tracePt t="68938" x="538163" y="3303588"/>
          <p14:tracePt t="68951" x="525463" y="3328988"/>
          <p14:tracePt t="68953" x="525463" y="3354388"/>
          <p14:tracePt t="68962" x="512763" y="3367088"/>
          <p14:tracePt t="68970" x="512763" y="3378200"/>
          <p14:tracePt t="68978" x="512763" y="3390900"/>
          <p14:tracePt t="68986" x="512763" y="3403600"/>
          <p14:tracePt t="68995" x="512763" y="3416300"/>
          <p14:tracePt t="69002" x="512763" y="3429000"/>
          <p14:tracePt t="69010" x="512763" y="3454400"/>
          <p14:tracePt t="69025" x="512763" y="3479800"/>
          <p14:tracePt t="69033" x="525463" y="3490913"/>
          <p14:tracePt t="69041" x="525463" y="3503613"/>
          <p14:tracePt t="69049" x="525463" y="3516313"/>
          <p14:tracePt t="69057" x="538163" y="3516313"/>
          <p14:tracePt t="69066" x="538163" y="3541713"/>
          <p14:tracePt t="69073" x="550863" y="3541713"/>
          <p14:tracePt t="69082" x="550863" y="3554413"/>
          <p14:tracePt t="69097" x="563563" y="3567113"/>
          <p14:tracePt t="69106" x="576263" y="3567113"/>
          <p14:tracePt t="69113" x="576263" y="3579813"/>
          <p14:tracePt t="69122" x="576263" y="3590925"/>
          <p14:tracePt t="69145" x="588963" y="3590925"/>
          <p14:tracePt t="69162" x="600075" y="3590925"/>
          <p14:tracePt t="69170" x="638175" y="3590925"/>
          <p14:tracePt t="69177" x="663575" y="3590925"/>
          <p14:tracePt t="69185" x="688975" y="3590925"/>
          <p14:tracePt t="69195" x="701675" y="3590925"/>
          <p14:tracePt t="69202" x="712788" y="3590925"/>
          <p14:tracePt t="69211" x="750888" y="3590925"/>
          <p14:tracePt t="69217" x="776288" y="3579813"/>
          <p14:tracePt t="69234" x="801688" y="3567113"/>
          <p14:tracePt t="69241" x="801688" y="3554413"/>
          <p14:tracePt t="69249" x="814388" y="3554413"/>
          <p14:tracePt t="69266" x="814388" y="3529013"/>
          <p14:tracePt t="69273" x="825500" y="3529013"/>
          <p14:tracePt t="69281" x="825500" y="3516313"/>
          <p14:tracePt t="69306" x="825500" y="3503613"/>
          <p14:tracePt t="69418" x="814388" y="3503613"/>
          <p14:tracePt t="69425" x="801688" y="3503613"/>
          <p14:tracePt t="69434" x="788988" y="3503613"/>
          <p14:tracePt t="69466" x="776288" y="3503613"/>
          <p14:tracePt t="69794" x="763588" y="3503613"/>
          <p14:tracePt t="70259" x="950913" y="3541713"/>
          <p14:tracePt t="70266" x="1239838" y="3641725"/>
          <p14:tracePt t="70274" x="1514475" y="3729038"/>
          <p14:tracePt t="70281" x="1752600" y="3792538"/>
          <p14:tracePt t="70289" x="2065338" y="3892550"/>
          <p14:tracePt t="70297" x="2303463" y="3967163"/>
          <p14:tracePt t="70306" x="2603500" y="4041775"/>
          <p14:tracePt t="70313" x="2867025" y="4092575"/>
          <p14:tracePt t="70322" x="3016250" y="4117975"/>
          <p14:tracePt t="70329" x="3192463" y="4141788"/>
          <p14:tracePt t="70337" x="3305175" y="4154488"/>
          <p14:tracePt t="70345" x="3354388" y="4154488"/>
          <p14:tracePt t="70354" x="3367088" y="4154488"/>
          <p14:tracePt t="70361" x="3379788" y="4154488"/>
          <p14:tracePt t="70394" x="3379788" y="4141788"/>
          <p14:tracePt t="70402" x="3379788" y="4129088"/>
          <p14:tracePt t="70410" x="3367088" y="4117975"/>
          <p14:tracePt t="70417" x="3367088" y="4105275"/>
          <p14:tracePt t="70426" x="3354388" y="4092575"/>
          <p14:tracePt t="70434" x="3341688" y="4079875"/>
          <p14:tracePt t="70441" x="3328988" y="4067175"/>
          <p14:tracePt t="70450" x="3317875" y="4029075"/>
          <p14:tracePt t="70457" x="3305175" y="4017963"/>
          <p14:tracePt t="70465" x="3279775" y="3992563"/>
          <p14:tracePt t="70474" x="3254375" y="3967163"/>
          <p14:tracePt t="70482" x="3216275" y="3929063"/>
          <p14:tracePt t="70489" x="3154363" y="3892550"/>
          <p14:tracePt t="70497" x="3067050" y="3841750"/>
          <p14:tracePt t="70505" x="3003550" y="3803650"/>
          <p14:tracePt t="70513" x="2928938" y="3767138"/>
          <p14:tracePt t="70522" x="2854325" y="3716338"/>
          <p14:tracePt t="70529" x="2778125" y="3679825"/>
          <p14:tracePt t="70538" x="2728913" y="3641725"/>
          <p14:tracePt t="70545" x="2678113" y="3616325"/>
          <p14:tracePt t="70554" x="2654300" y="3590925"/>
          <p14:tracePt t="70563" x="2603500" y="3567113"/>
          <p14:tracePt t="70570" x="2554288" y="3541713"/>
          <p14:tracePt t="70578" x="2516188" y="3529013"/>
          <p14:tracePt t="70586" x="2503488" y="3529013"/>
          <p14:tracePt t="70594" x="2478088" y="3516313"/>
          <p14:tracePt t="70602" x="2452688" y="3503613"/>
          <p14:tracePt t="70610" x="2441575" y="3503613"/>
          <p14:tracePt t="70617" x="2428875" y="3503613"/>
          <p14:tracePt t="70634" x="2416175" y="3490913"/>
          <p14:tracePt t="70641" x="2390775" y="3490913"/>
          <p14:tracePt t="70657" x="2378075" y="3490913"/>
          <p14:tracePt t="70665" x="2352675" y="3490913"/>
          <p14:tracePt t="70673" x="2316163" y="3479800"/>
          <p14:tracePt t="70682" x="2278063" y="3479800"/>
          <p14:tracePt t="70689" x="2265363" y="3479800"/>
          <p14:tracePt t="70697" x="2239963" y="3479800"/>
          <p14:tracePt t="70706" x="2228850" y="3479800"/>
          <p14:tracePt t="70730" x="2228850" y="3467100"/>
          <p14:tracePt t="70850" x="2228850" y="3454400"/>
          <p14:tracePt t="71179" x="2216150" y="3454400"/>
          <p14:tracePt t="71187" x="2190750" y="3454400"/>
          <p14:tracePt t="71196" x="2178050" y="3467100"/>
          <p14:tracePt t="71202" x="2152650" y="3479800"/>
          <p14:tracePt t="71210" x="2139950" y="3479800"/>
          <p14:tracePt t="71218" x="2116138" y="3490913"/>
          <p14:tracePt t="71225" x="2103438" y="3503613"/>
          <p14:tracePt t="71234" x="2078038" y="3503613"/>
          <p14:tracePt t="71241" x="2065338" y="3516313"/>
          <p14:tracePt t="71250" x="2052638" y="3529013"/>
          <p14:tracePt t="71258" x="2039938" y="3529013"/>
          <p14:tracePt t="71266" x="2027238" y="3529013"/>
          <p14:tracePt t="71290" x="2014538" y="3541713"/>
          <p14:tracePt t="71297" x="2003425" y="3541713"/>
          <p14:tracePt t="71305" x="1990725" y="3541713"/>
          <p14:tracePt t="71386" x="1978025" y="3541713"/>
          <p14:tracePt t="71394" x="1890713" y="3554413"/>
          <p14:tracePt t="71402" x="1852613" y="3567113"/>
          <p14:tracePt t="71409" x="1801813" y="3579813"/>
          <p14:tracePt t="71417" x="1765300" y="3603625"/>
          <p14:tracePt t="71426" x="1739900" y="3603625"/>
          <p14:tracePt t="71434" x="1701800" y="3603625"/>
          <p14:tracePt t="71442" x="1677988" y="3603625"/>
          <p14:tracePt t="71449" x="1652588" y="3603625"/>
          <p14:tracePt t="71457" x="1639888" y="3603625"/>
          <p14:tracePt t="71466" x="1614488" y="3603625"/>
          <p14:tracePt t="71474" x="1601788" y="3603625"/>
          <p14:tracePt t="71490" x="1589088" y="3603625"/>
          <p14:tracePt t="71506" x="1577975" y="3603625"/>
          <p14:tracePt t="71538" x="1577975" y="3590925"/>
          <p14:tracePt t="71545" x="1577975" y="3579813"/>
          <p14:tracePt t="71554" x="1577975" y="3567113"/>
          <p14:tracePt t="71563" x="1565275" y="3567113"/>
          <p14:tracePt t="71570" x="1565275" y="3554413"/>
          <p14:tracePt t="71723" x="1527175" y="3541713"/>
          <p14:tracePt t="71729" x="1476375" y="3529013"/>
          <p14:tracePt t="71738" x="1452563" y="3516313"/>
          <p14:tracePt t="71747" x="1414463" y="3516313"/>
          <p14:tracePt t="71754" x="1401763" y="3503613"/>
          <p14:tracePt t="71761" x="1389063" y="3490913"/>
          <p14:tracePt t="71769" x="1376363" y="3490913"/>
          <p14:tracePt t="71777" x="1363663" y="3490913"/>
          <p14:tracePt t="72107" x="1352550" y="3490913"/>
          <p14:tracePt t="72113" x="1327150" y="3516313"/>
          <p14:tracePt t="72122" x="1314450" y="3541713"/>
          <p14:tracePt t="72131" x="1301750" y="3567113"/>
          <p14:tracePt t="72138" x="1289050" y="3567113"/>
          <p14:tracePt t="72145" x="1276350" y="3579813"/>
          <p14:tracePt t="72154" x="1263650" y="3579813"/>
          <p14:tracePt t="72162" x="1263650" y="3590925"/>
          <p14:tracePt t="72169" x="1252538" y="3590925"/>
          <p14:tracePt t="72178" x="1252538" y="3603625"/>
          <p14:tracePt t="72643" x="1289050" y="3603625"/>
          <p14:tracePt t="72651" x="1363663" y="3616325"/>
          <p14:tracePt t="72658" x="1414463" y="3616325"/>
          <p14:tracePt t="72666" x="1465263" y="3629025"/>
          <p14:tracePt t="72675" x="1514475" y="3629025"/>
          <p14:tracePt t="72681" x="1552575" y="3641725"/>
          <p14:tracePt t="72689" x="1589088" y="3641725"/>
          <p14:tracePt t="72698" x="1601788" y="3641725"/>
          <p14:tracePt t="72705" x="1614488" y="3641725"/>
          <p14:tracePt t="72722" x="1627188" y="3641725"/>
          <p14:tracePt t="72737" x="1627188" y="3629025"/>
          <p14:tracePt t="72745" x="1639888" y="3629025"/>
          <p14:tracePt t="72754" x="1652588" y="3616325"/>
          <p14:tracePt t="72763" x="1665288" y="3603625"/>
          <p14:tracePt t="72770" x="1665288" y="3590925"/>
          <p14:tracePt t="72778" x="1677988" y="3579813"/>
          <p14:tracePt t="72785" x="1689100" y="3579813"/>
          <p14:tracePt t="72794" x="1689100" y="3567113"/>
          <p14:tracePt t="72802" x="1701800" y="3554413"/>
          <p14:tracePt t="72818" x="1714500" y="3541713"/>
          <p14:tracePt t="72834" x="1714500" y="3529013"/>
          <p14:tracePt t="72849" x="1727200" y="3516313"/>
          <p14:tracePt t="72858" x="1739900" y="3516313"/>
          <p14:tracePt t="72865" x="1739900" y="3503613"/>
          <p14:tracePt t="72890" x="1739900" y="3490913"/>
          <p14:tracePt t="72897" x="1752600" y="3490913"/>
          <p14:tracePt t="73018" x="1714500" y="3490913"/>
          <p14:tracePt t="73026" x="1665288" y="3503613"/>
          <p14:tracePt t="73033" x="1627188" y="3516313"/>
          <p14:tracePt t="73042" x="1589088" y="3529013"/>
          <p14:tracePt t="73050" x="1539875" y="3529013"/>
          <p14:tracePt t="73057" x="1476375" y="3554413"/>
          <p14:tracePt t="73066" x="1414463" y="3567113"/>
          <p14:tracePt t="73073" x="1376363" y="3579813"/>
          <p14:tracePt t="73082" x="1314450" y="3590925"/>
          <p14:tracePt t="73090" x="1252538" y="3616325"/>
          <p14:tracePt t="73097" x="1189038" y="3616325"/>
          <p14:tracePt t="73105" x="1150938" y="3616325"/>
          <p14:tracePt t="73113" x="1127125" y="3616325"/>
          <p14:tracePt t="73121" x="1114425" y="3616325"/>
          <p14:tracePt t="73129" x="1089025" y="3616325"/>
          <p14:tracePt t="73137" x="1076325" y="3616325"/>
          <p14:tracePt t="73145" x="1063625" y="3616325"/>
          <p14:tracePt t="73154" x="1050925" y="3616325"/>
          <p14:tracePt t="73162" x="1038225" y="3616325"/>
          <p14:tracePt t="73169" x="1038225" y="3603625"/>
          <p14:tracePt t="73178" x="1014413" y="3603625"/>
          <p14:tracePt t="73185" x="1014413" y="3579813"/>
          <p14:tracePt t="73194" x="1001713" y="3567113"/>
          <p14:tracePt t="73202" x="989013" y="3554413"/>
          <p14:tracePt t="73217" x="976313" y="3529013"/>
          <p14:tracePt t="73241" x="976313" y="3516313"/>
          <p14:tracePt t="73330" x="976313" y="3503613"/>
          <p14:tracePt t="73467" x="963613" y="3516313"/>
          <p14:tracePt t="73474" x="963613" y="3541713"/>
          <p14:tracePt t="73482" x="963613" y="3554413"/>
          <p14:tracePt t="73490" x="963613" y="3567113"/>
          <p14:tracePt t="73497" x="976313" y="3590925"/>
          <p14:tracePt t="73506" x="989013" y="3590925"/>
          <p14:tracePt t="73513" x="1001713" y="3603625"/>
          <p14:tracePt t="73522" x="1027113" y="3616325"/>
          <p14:tracePt t="73529" x="1050925" y="3616325"/>
          <p14:tracePt t="73537" x="1089025" y="3616325"/>
          <p14:tracePt t="73545" x="1127125" y="3629025"/>
          <p14:tracePt t="73554" x="1163638" y="3629025"/>
          <p14:tracePt t="73562" x="1214438" y="3629025"/>
          <p14:tracePt t="73570" x="1263650" y="3629025"/>
          <p14:tracePt t="73577" x="1301750" y="3629025"/>
          <p14:tracePt t="73586" x="1339850" y="3629025"/>
          <p14:tracePt t="73594" x="1376363" y="3629025"/>
          <p14:tracePt t="73602" x="1401763" y="3629025"/>
          <p14:tracePt t="73610" x="1427163" y="3629025"/>
          <p14:tracePt t="73617" x="1465263" y="3629025"/>
          <p14:tracePt t="73625" x="1489075" y="3629025"/>
          <p14:tracePt t="73634" x="1514475" y="3629025"/>
          <p14:tracePt t="73641" x="1552575" y="3629025"/>
          <p14:tracePt t="73650" x="1589088" y="3603625"/>
          <p14:tracePt t="73657" x="1627188" y="3579813"/>
          <p14:tracePt t="73665" x="1665288" y="3567113"/>
          <p14:tracePt t="73673" x="1701800" y="3529013"/>
          <p14:tracePt t="73682" x="1739900" y="3516313"/>
          <p14:tracePt t="73689" x="1752600" y="3503613"/>
          <p14:tracePt t="73697" x="1778000" y="3490913"/>
          <p14:tracePt t="73706" x="1827213" y="3454400"/>
          <p14:tracePt t="73713" x="1839913" y="3429000"/>
          <p14:tracePt t="73722" x="1865313" y="3403600"/>
          <p14:tracePt t="73729" x="1890713" y="3390900"/>
          <p14:tracePt t="73738" x="1890713" y="3378200"/>
          <p14:tracePt t="73745" x="1903413" y="3367088"/>
          <p14:tracePt t="73753" x="1903413" y="3354388"/>
          <p14:tracePt t="73891" x="1903413" y="3378200"/>
          <p14:tracePt t="73898" x="1878013" y="3416300"/>
          <p14:tracePt t="73906" x="1865313" y="3441700"/>
          <p14:tracePt t="73915" x="1839913" y="3467100"/>
          <p14:tracePt t="73922" x="1827213" y="3516313"/>
          <p14:tracePt t="73931" x="1814513" y="3541713"/>
          <p14:tracePt t="73937" x="1790700" y="3579813"/>
          <p14:tracePt t="73945" x="1765300" y="3603625"/>
          <p14:tracePt t="73954" x="1752600" y="3616325"/>
          <p14:tracePt t="73962" x="1714500" y="3629025"/>
          <p14:tracePt t="73969" x="1665288" y="3654425"/>
          <p14:tracePt t="73977" x="1639888" y="3667125"/>
          <p14:tracePt t="73985" x="1601788" y="3679825"/>
          <p14:tracePt t="73994" x="1552575" y="3679825"/>
          <p14:tracePt t="74001" x="1514475" y="3679825"/>
          <p14:tracePt t="74009" x="1476375" y="3667125"/>
          <p14:tracePt t="74017" x="1401763" y="3641725"/>
          <p14:tracePt t="74026" x="1339850" y="3603625"/>
          <p14:tracePt t="74033" x="1289050" y="3567113"/>
          <p14:tracePt t="74041" x="1239838" y="3541713"/>
          <p14:tracePt t="74049" x="1201738" y="3503613"/>
          <p14:tracePt t="74057" x="1150938" y="3479800"/>
          <p14:tracePt t="74066" x="1127125" y="3454400"/>
          <p14:tracePt t="74073" x="1101725" y="3441700"/>
          <p14:tracePt t="74081" x="1089025" y="3429000"/>
          <p14:tracePt t="74089" x="1076325" y="3416300"/>
          <p14:tracePt t="74211" x="1101725" y="3416300"/>
          <p14:tracePt t="74218" x="1163638" y="3479800"/>
          <p14:tracePt t="74227" x="1227138" y="3516313"/>
          <p14:tracePt t="74235" x="1289050" y="3567113"/>
          <p14:tracePt t="74241" x="1327150" y="3590925"/>
          <p14:tracePt t="74250" x="1401763" y="3629025"/>
          <p14:tracePt t="74257" x="1476375" y="3679825"/>
          <p14:tracePt t="74265" x="1552575" y="3716338"/>
          <p14:tracePt t="74273" x="1627188" y="3741738"/>
          <p14:tracePt t="74281" x="1701800" y="3779838"/>
          <p14:tracePt t="74290" x="1765300" y="3792538"/>
          <p14:tracePt t="74297" x="1827213" y="3816350"/>
          <p14:tracePt t="74305" x="1878013" y="3816350"/>
          <p14:tracePt t="74313" x="1939925" y="3816350"/>
          <p14:tracePt t="74322" x="2027238" y="3829050"/>
          <p14:tracePt t="74329" x="2103438" y="3829050"/>
          <p14:tracePt t="74337" x="2152650" y="3829050"/>
          <p14:tracePt t="74345" x="2190750" y="3829050"/>
          <p14:tracePt t="74354" x="2265363" y="3829050"/>
          <p14:tracePt t="74362" x="2339975" y="3803650"/>
          <p14:tracePt t="74369" x="2390775" y="3803650"/>
          <p14:tracePt t="74378" x="2441575" y="3792538"/>
          <p14:tracePt t="74386" x="2478088" y="3779838"/>
          <p14:tracePt t="74394" x="2516188" y="3779838"/>
          <p14:tracePt t="74402" x="2541588" y="3754438"/>
          <p14:tracePt t="74410" x="2554288" y="3741738"/>
          <p14:tracePt t="74417" x="2565400" y="3741738"/>
          <p14:tracePt t="74426" x="2603500" y="3716338"/>
          <p14:tracePt t="74434" x="2616200" y="3716338"/>
          <p14:tracePt t="74441" x="2628900" y="3703638"/>
          <p14:tracePt t="74449" x="2641600" y="3703638"/>
          <p14:tracePt t="74473" x="2654300" y="3692525"/>
          <p14:tracePt t="74481" x="2678113" y="3679825"/>
          <p14:tracePt t="74490" x="2678113" y="3667125"/>
          <p14:tracePt t="74497" x="2703513" y="3667125"/>
          <p14:tracePt t="74505" x="2716213" y="3654425"/>
          <p14:tracePt t="74513" x="2716213" y="3641725"/>
          <p14:tracePt t="74521" x="2728913" y="3641725"/>
          <p14:tracePt t="74529" x="2741613" y="3641725"/>
          <p14:tracePt t="74537" x="2754313" y="3629025"/>
          <p14:tracePt t="74770" x="2754313" y="3616325"/>
          <p14:tracePt t="74778" x="2767013" y="3590925"/>
          <p14:tracePt t="74786" x="2767013" y="3554413"/>
          <p14:tracePt t="74796" x="2767013" y="3529013"/>
          <p14:tracePt t="74802" x="2767013" y="3490913"/>
          <p14:tracePt t="74810" x="2767013" y="3454400"/>
          <p14:tracePt t="74818" x="2767013" y="3429000"/>
          <p14:tracePt t="74825" x="2767013" y="3390900"/>
          <p14:tracePt t="74834" x="2767013" y="3341688"/>
          <p14:tracePt t="74841" x="2767013" y="3316288"/>
          <p14:tracePt t="74849" x="2754313" y="3267075"/>
          <p14:tracePt t="74857" x="2754313" y="3216275"/>
          <p14:tracePt t="74865" x="2754313" y="3190875"/>
          <p14:tracePt t="74873" x="2741613" y="3165475"/>
          <p14:tracePt t="74882" x="2741613" y="3141663"/>
          <p14:tracePt t="74890" x="2741613" y="3128963"/>
          <p14:tracePt t="74897" x="2741613" y="3103563"/>
          <p14:tracePt t="74905" x="2741613" y="3090863"/>
          <p14:tracePt t="75083" x="2728913" y="3103563"/>
          <p14:tracePt t="75090" x="2690813" y="3178175"/>
          <p14:tracePt t="75098" x="2678113" y="3216275"/>
          <p14:tracePt t="75106" x="2654300" y="3254375"/>
          <p14:tracePt t="75113" x="2641600" y="3290888"/>
          <p14:tracePt t="75122" x="2616200" y="3341688"/>
          <p14:tracePt t="75129" x="2590800" y="3390900"/>
          <p14:tracePt t="75138" x="2578100" y="3429000"/>
          <p14:tracePt t="75145" x="2565400" y="3467100"/>
          <p14:tracePt t="75153" x="2554288" y="3503613"/>
          <p14:tracePt t="75161" x="2541588" y="3529013"/>
          <p14:tracePt t="75169" x="2541588" y="3554413"/>
          <p14:tracePt t="75177" x="2528888" y="3579813"/>
          <p14:tracePt t="75186" x="2528888" y="3590925"/>
          <p14:tracePt t="75194" x="2528888" y="3603625"/>
          <p14:tracePt t="75202" x="2528888" y="3629025"/>
          <p14:tracePt t="75210" x="2528888" y="3641725"/>
          <p14:tracePt t="75218" x="2528888" y="3654425"/>
          <p14:tracePt t="75234" x="2528888" y="3667125"/>
          <p14:tracePt t="75250" x="2541588" y="3667125"/>
          <p14:tracePt t="75257" x="2541588" y="3679825"/>
          <p14:tracePt t="75281" x="2541588" y="3692525"/>
          <p14:tracePt t="75290" x="2554288" y="3703638"/>
          <p14:tracePt t="75297" x="2554288" y="3716338"/>
          <p14:tracePt t="75305" x="2554288" y="3729038"/>
          <p14:tracePt t="75312" x="2565400" y="3754438"/>
          <p14:tracePt t="75322" x="2590800" y="3767138"/>
          <p14:tracePt t="75329" x="2590800" y="3779838"/>
          <p14:tracePt t="75337" x="2603500" y="3792538"/>
          <p14:tracePt t="75345" x="2616200" y="3803650"/>
          <p14:tracePt t="75354" x="2628900" y="3829050"/>
          <p14:tracePt t="75361" x="2641600" y="3841750"/>
          <p14:tracePt t="75370" x="2667000" y="3854450"/>
          <p14:tracePt t="75377" x="2678113" y="3854450"/>
          <p14:tracePt t="75385" x="2690813" y="3854450"/>
          <p14:tracePt t="75395" x="2690813" y="3867150"/>
          <p14:tracePt t="75402" x="2703513" y="3879850"/>
          <p14:tracePt t="75410" x="2716213" y="3879850"/>
          <p14:tracePt t="75417" x="2728913" y="3879850"/>
          <p14:tracePt t="75434" x="2754313" y="3879850"/>
          <p14:tracePt t="75442" x="2767013" y="3879850"/>
          <p14:tracePt t="75450" x="2778125" y="3879850"/>
          <p14:tracePt t="75466" x="2803525" y="3879850"/>
          <p14:tracePt t="75474" x="2828925" y="3879850"/>
          <p14:tracePt t="75482" x="2841625" y="3879850"/>
          <p14:tracePt t="75490" x="2854325" y="3867150"/>
          <p14:tracePt t="75497" x="2879725" y="3854450"/>
          <p14:tracePt t="75505" x="2879725" y="3841750"/>
          <p14:tracePt t="75513" x="2903538" y="3829050"/>
          <p14:tracePt t="75521" x="2916238" y="3803650"/>
          <p14:tracePt t="75529" x="2928938" y="3792538"/>
          <p14:tracePt t="75537" x="2941638" y="3779838"/>
          <p14:tracePt t="75545" x="2941638" y="3741738"/>
          <p14:tracePt t="75554" x="2941638" y="3729038"/>
          <p14:tracePt t="75561" x="2954338" y="3703638"/>
          <p14:tracePt t="75570" x="2967038" y="3679825"/>
          <p14:tracePt t="75585" x="2967038" y="3667125"/>
          <p14:tracePt t="75786" x="3003550" y="3703638"/>
          <p14:tracePt t="75794" x="3016250" y="3741738"/>
          <p14:tracePt t="75802" x="3028950" y="3767138"/>
          <p14:tracePt t="75811" x="3041650" y="3767138"/>
          <p14:tracePt t="75818" x="3067050" y="3792538"/>
          <p14:tracePt t="75827" x="3079750" y="3792538"/>
          <p14:tracePt t="75834" x="3092450" y="3792538"/>
          <p14:tracePt t="75841" x="3103563" y="3792538"/>
          <p14:tracePt t="75850" x="3116263" y="3792538"/>
          <p14:tracePt t="75858" x="3128963" y="3792538"/>
          <p14:tracePt t="75865" x="3141663" y="3792538"/>
          <p14:tracePt t="75874" x="3167063" y="3779838"/>
          <p14:tracePt t="75881" x="3192463" y="3754438"/>
          <p14:tracePt t="75890" x="3205163" y="3741738"/>
          <p14:tracePt t="75905" x="3205163" y="3729038"/>
          <p14:tracePt t="75929" x="3216275" y="3729038"/>
          <p14:tracePt t="75938" x="3216275" y="3703638"/>
          <p14:tracePt t="75949" x="3228975" y="3679825"/>
          <p14:tracePt t="75953" x="3241675" y="3667125"/>
          <p14:tracePt t="75962" x="3241675" y="3654425"/>
          <p14:tracePt t="75970" x="3254375" y="3641725"/>
          <p14:tracePt t="75977" x="3254375" y="3629025"/>
          <p14:tracePt t="75986" x="3267075" y="3616325"/>
          <p14:tracePt t="75994" x="3279775" y="3603625"/>
          <p14:tracePt t="76002" x="3279775" y="3590925"/>
          <p14:tracePt t="76018" x="3279775" y="3567113"/>
          <p14:tracePt t="76033" x="3279775" y="3554413"/>
          <p14:tracePt t="76042" x="3279775" y="3541713"/>
          <p14:tracePt t="76049" x="3279775" y="3529013"/>
          <p14:tracePt t="76066" x="3279775" y="3516313"/>
          <p14:tracePt t="76082" x="3279775" y="3503613"/>
          <p14:tracePt t="76089" x="3279775" y="3479800"/>
          <p14:tracePt t="76105" x="3279775" y="3467100"/>
          <p14:tracePt t="76290" x="3279775" y="3479800"/>
          <p14:tracePt t="76298" x="3279775" y="3541713"/>
          <p14:tracePt t="76307" x="3279775" y="3567113"/>
          <p14:tracePt t="76315" x="3279775" y="3603625"/>
          <p14:tracePt t="76322" x="3292475" y="3641725"/>
          <p14:tracePt t="76331" x="3305175" y="3692525"/>
          <p14:tracePt t="76338" x="3317875" y="3729038"/>
          <p14:tracePt t="76345" x="3317875" y="3754438"/>
          <p14:tracePt t="76354" x="3317875" y="3779838"/>
          <p14:tracePt t="76362" x="3317875" y="3792538"/>
          <p14:tracePt t="76369" x="3317875" y="3816350"/>
          <p14:tracePt t="76378" x="3317875" y="3841750"/>
          <p14:tracePt t="76386" x="3328988" y="3841750"/>
          <p14:tracePt t="76402" x="3328988" y="3854450"/>
          <p14:tracePt t="76490" x="3328988" y="3867150"/>
          <p14:tracePt t="76498" x="3328988" y="3879850"/>
          <p14:tracePt t="76507" x="3328988" y="3892550"/>
          <p14:tracePt t="76530" x="3328988" y="3905250"/>
          <p14:tracePt t="76619" x="3379788" y="3916363"/>
          <p14:tracePt t="76626" x="3417888" y="3929063"/>
          <p14:tracePt t="76634" x="3467100" y="3929063"/>
          <p14:tracePt t="76643" x="3554413" y="3941763"/>
          <p14:tracePt t="76650" x="3605213" y="3941763"/>
          <p14:tracePt t="76660" x="3654425" y="3941763"/>
          <p14:tracePt t="76666" x="3717925" y="3941763"/>
          <p14:tracePt t="76674" x="3767138" y="3941763"/>
          <p14:tracePt t="76682" x="3805238" y="3941763"/>
          <p14:tracePt t="76690" x="3843338" y="3929063"/>
          <p14:tracePt t="76697" x="3856038" y="3929063"/>
          <p14:tracePt t="76705" x="3879850" y="3905250"/>
          <p14:tracePt t="76713" x="3905250" y="3892550"/>
          <p14:tracePt t="76721" x="3930650" y="3892550"/>
          <p14:tracePt t="76729" x="3943350" y="3867150"/>
          <p14:tracePt t="76738" x="3968750" y="3867150"/>
          <p14:tracePt t="76745" x="3979863" y="3841750"/>
          <p14:tracePt t="76753" x="4005263" y="3829050"/>
          <p14:tracePt t="76761" x="4043363" y="3829050"/>
          <p14:tracePt t="76769" x="4056063" y="3816350"/>
          <p14:tracePt t="76777" x="4068763" y="3803650"/>
          <p14:tracePt t="76785" x="4105275" y="3803650"/>
          <p14:tracePt t="76794" x="4117975" y="3803650"/>
          <p14:tracePt t="76802" x="4117975" y="3792538"/>
          <p14:tracePt t="76810" x="4130675" y="3792538"/>
          <p14:tracePt t="76818" x="4143375" y="3792538"/>
          <p14:tracePt t="77082" x="4130675" y="3792538"/>
          <p14:tracePt t="77091" x="4056063" y="3792538"/>
          <p14:tracePt t="77097" x="3968750" y="3779838"/>
          <p14:tracePt t="77106" x="3879850" y="3754438"/>
          <p14:tracePt t="77114" x="3792538" y="3729038"/>
          <p14:tracePt t="77121" x="3692525" y="3692525"/>
          <p14:tracePt t="77129" x="3592513" y="3679825"/>
          <p14:tracePt t="77137" x="3492500" y="3654425"/>
          <p14:tracePt t="77145" x="3392488" y="3629025"/>
          <p14:tracePt t="77153" x="3341688" y="3616325"/>
          <p14:tracePt t="77163" x="3305175" y="3603625"/>
          <p14:tracePt t="77170" x="3279775" y="3590925"/>
          <p14:tracePt t="77177" x="3267075" y="3579813"/>
          <p14:tracePt t="77250" x="3241675" y="3579813"/>
          <p14:tracePt t="77258" x="3205163" y="3567113"/>
          <p14:tracePt t="77265" x="3167063" y="3554413"/>
          <p14:tracePt t="77274" x="3141663" y="3541713"/>
          <p14:tracePt t="77281" x="3103563" y="3529013"/>
          <p14:tracePt t="77290" x="3067050" y="3516313"/>
          <p14:tracePt t="77297" x="3041650" y="3503613"/>
          <p14:tracePt t="77306" x="3016250" y="3490913"/>
          <p14:tracePt t="77313" x="2992438" y="3479800"/>
          <p14:tracePt t="77322" x="2967038" y="3467100"/>
          <p14:tracePt t="77329" x="2954338" y="3467100"/>
          <p14:tracePt t="77361" x="2941638" y="3467100"/>
          <p14:tracePt t="77554" x="2928938" y="3490913"/>
          <p14:tracePt t="77564" x="2903538" y="3503613"/>
          <p14:tracePt t="77571" x="2890838" y="3529013"/>
          <p14:tracePt t="77578" x="2890838" y="3554413"/>
          <p14:tracePt t="77595" x="2879725" y="3567113"/>
          <p14:tracePt t="77698" x="2941638" y="3579813"/>
          <p14:tracePt t="77706" x="2967038" y="3590925"/>
          <p14:tracePt t="77714" x="3003550" y="3590925"/>
          <p14:tracePt t="77721" x="3028950" y="3603625"/>
          <p14:tracePt t="77729" x="3067050" y="3603625"/>
          <p14:tracePt t="77738" x="3103563" y="3603625"/>
          <p14:tracePt t="77745" x="3128963" y="3603625"/>
          <p14:tracePt t="77753" x="3154363" y="3603625"/>
          <p14:tracePt t="77762" x="3179763" y="3603625"/>
          <p14:tracePt t="77770" x="3205163" y="3603625"/>
          <p14:tracePt t="77786" x="3216275" y="3603625"/>
          <p14:tracePt t="77858" x="3228975" y="3603625"/>
          <p14:tracePt t="77867" x="3241675" y="3603625"/>
          <p14:tracePt t="77874" x="3254375" y="3603625"/>
          <p14:tracePt t="77882" x="3267075" y="3603625"/>
          <p14:tracePt t="77898" x="3279775" y="3603625"/>
          <p14:tracePt t="77914" x="3279775" y="3590925"/>
          <p14:tracePt t="77921" x="3292475" y="3590925"/>
          <p14:tracePt t="77950" x="3305175" y="3590925"/>
          <p14:tracePt t="78450" x="3317875" y="3590925"/>
          <p14:tracePt t="78459" x="3392488" y="3603625"/>
          <p14:tracePt t="78465" x="3454400" y="3603625"/>
          <p14:tracePt t="78474" x="3541713" y="3616325"/>
          <p14:tracePt t="78482" x="3643313" y="3629025"/>
          <p14:tracePt t="78491" x="3730625" y="3641725"/>
          <p14:tracePt t="78497" x="3830638" y="3654425"/>
          <p14:tracePt t="78506" x="3943350" y="3654425"/>
          <p14:tracePt t="78513" x="4043363" y="3654425"/>
          <p14:tracePt t="78522" x="4130675" y="3654425"/>
          <p14:tracePt t="78530" x="4217988" y="3654425"/>
          <p14:tracePt t="78537" x="4256088" y="3654425"/>
          <p14:tracePt t="78545" x="4305300" y="3654425"/>
          <p14:tracePt t="78553" x="4356100" y="3641725"/>
          <p14:tracePt t="78561" x="4406900" y="3616325"/>
          <p14:tracePt t="78569" x="4430713" y="3603625"/>
          <p14:tracePt t="78577" x="4456113" y="3579813"/>
          <p14:tracePt t="78586" x="4494213" y="3554413"/>
          <p14:tracePt t="78594" x="4543425" y="3529013"/>
          <p14:tracePt t="78602" x="4556125" y="3516313"/>
          <p14:tracePt t="78609" x="4568825" y="3503613"/>
          <p14:tracePt t="78618" x="4581525" y="3503613"/>
          <p14:tracePt t="78626" x="4594225" y="3490913"/>
          <p14:tracePt t="78633" x="4606925" y="3490913"/>
          <p14:tracePt t="78650" x="4619625" y="3490913"/>
          <p14:tracePt t="78690" x="4630738" y="3490913"/>
          <p14:tracePt t="78850" x="4619625" y="3490913"/>
          <p14:tracePt t="79250" x="4506913" y="3503613"/>
          <p14:tracePt t="79258" x="4368800" y="3503613"/>
          <p14:tracePt t="79266" x="4230688" y="3503613"/>
          <p14:tracePt t="79275" x="4081463" y="3503613"/>
          <p14:tracePt t="79281" x="3917950" y="3503613"/>
          <p14:tracePt t="79290" x="3767138" y="3503613"/>
          <p14:tracePt t="79297" x="3643313" y="3503613"/>
          <p14:tracePt t="79305" x="3517900" y="3490913"/>
          <p14:tracePt t="79313" x="3405188" y="3479800"/>
          <p14:tracePt t="79322" x="3317875" y="3479800"/>
          <p14:tracePt t="79329" x="3241675" y="3467100"/>
          <p14:tracePt t="79338" x="3192463" y="3467100"/>
          <p14:tracePt t="79345" x="3154363" y="3441700"/>
          <p14:tracePt t="79354" x="3128963" y="3441700"/>
          <p14:tracePt t="79361" x="3092450" y="3441700"/>
          <p14:tracePt t="79370" x="3067050" y="3441700"/>
          <p14:tracePt t="79377" x="3041650" y="3441700"/>
          <p14:tracePt t="79385" x="3028950" y="3441700"/>
          <p14:tracePt t="79394" x="3016250" y="3441700"/>
          <p14:tracePt t="79401" x="3003550" y="3441700"/>
          <p14:tracePt t="79410" x="2992438" y="3441700"/>
          <p14:tracePt t="79417" x="2979738" y="3441700"/>
          <p14:tracePt t="79434" x="2967038" y="3441700"/>
          <p14:tracePt t="79465" x="2954338" y="3441700"/>
          <p14:tracePt t="79482" x="2941638" y="3441700"/>
          <p14:tracePt t="79489" x="2928938" y="3441700"/>
          <p14:tracePt t="79497" x="2916238" y="3441700"/>
          <p14:tracePt t="79505" x="2903538" y="3441700"/>
          <p14:tracePt t="79513" x="2890838" y="3441700"/>
          <p14:tracePt t="79521" x="2867025" y="3429000"/>
          <p14:tracePt t="79545" x="2854325" y="3429000"/>
          <p14:tracePt t="79577" x="2854325" y="3416300"/>
          <p14:tracePt t="79594" x="2854325" y="3403600"/>
          <p14:tracePt t="79602" x="2854325" y="3390900"/>
          <p14:tracePt t="79617" x="2867025" y="3378200"/>
          <p14:tracePt t="79634" x="2879725" y="3378200"/>
          <p14:tracePt t="79642" x="2890838" y="3367088"/>
          <p14:tracePt t="79650" x="2903538" y="3367088"/>
          <p14:tracePt t="79657" x="2916238" y="3367088"/>
          <p14:tracePt t="79665" x="2928938" y="3354388"/>
          <p14:tracePt t="79674" x="2967038" y="3354388"/>
          <p14:tracePt t="79682" x="3003550" y="3354388"/>
          <p14:tracePt t="79689" x="3054350" y="3354388"/>
          <p14:tracePt t="79697" x="3092450" y="3354388"/>
          <p14:tracePt t="79705" x="3116263" y="3354388"/>
          <p14:tracePt t="79713" x="3154363" y="3354388"/>
          <p14:tracePt t="79721" x="3167063" y="3367088"/>
          <p14:tracePt t="79729" x="3179763" y="3378200"/>
          <p14:tracePt t="79738" x="3216275" y="3378200"/>
          <p14:tracePt t="79745" x="3228975" y="3378200"/>
          <p14:tracePt t="79762" x="3241675" y="3378200"/>
          <p14:tracePt t="79770" x="3254375" y="3378200"/>
          <p14:tracePt t="79793" x="3267075" y="3378200"/>
          <p14:tracePt t="79810" x="3279775" y="3378200"/>
          <p14:tracePt t="79818" x="3292475" y="3378200"/>
          <p14:tracePt t="79826" x="3305175" y="3378200"/>
          <p14:tracePt t="79841" x="3317875" y="3378200"/>
          <p14:tracePt t="79858" x="3328988" y="3378200"/>
          <p14:tracePt t="79921" x="3341688" y="3378200"/>
          <p14:tracePt t="80459" x="3317875" y="3378200"/>
          <p14:tracePt t="80466" x="3241675" y="3378200"/>
          <p14:tracePt t="80475" x="3205163" y="3367088"/>
          <p14:tracePt t="80482" x="3141663" y="3354388"/>
          <p14:tracePt t="80490" x="3079750" y="3341688"/>
          <p14:tracePt t="80497" x="3028950" y="3328988"/>
          <p14:tracePt t="80506" x="3003550" y="3328988"/>
          <p14:tracePt t="80513" x="2979738" y="3316288"/>
          <p14:tracePt t="80521" x="2967038" y="3316288"/>
          <p14:tracePt t="80529" x="2954338" y="3316288"/>
          <p14:tracePt t="80537" x="2941638" y="3316288"/>
          <p14:tracePt t="80562" x="2928938" y="3316288"/>
          <p14:tracePt t="80577" x="2916238" y="3328988"/>
          <p14:tracePt t="80586" x="2890838" y="3328988"/>
          <p14:tracePt t="80594" x="2890838" y="3341688"/>
          <p14:tracePt t="80602" x="2879725" y="3341688"/>
          <p14:tracePt t="80609" x="2854325" y="3341688"/>
          <p14:tracePt t="80617" x="2841625" y="3354388"/>
          <p14:tracePt t="80626" x="2816225" y="3367088"/>
          <p14:tracePt t="80634" x="2790825" y="3367088"/>
          <p14:tracePt t="80641" x="2778125" y="3378200"/>
          <p14:tracePt t="80650" x="2767013" y="3378200"/>
          <p14:tracePt t="80657" x="2754313" y="3378200"/>
          <p14:tracePt t="80665" x="2754313" y="3390900"/>
          <p14:tracePt t="80673" x="2728913" y="3390900"/>
          <p14:tracePt t="80690" x="2716213" y="3403600"/>
          <p14:tracePt t="80705" x="2703513" y="3416300"/>
          <p14:tracePt t="80713" x="2703513" y="3429000"/>
          <p14:tracePt t="80722" x="2690813" y="3429000"/>
          <p14:tracePt t="80729" x="2678113" y="3441700"/>
          <p14:tracePt t="80737" x="2678113" y="3454400"/>
          <p14:tracePt t="80745" x="2667000" y="3467100"/>
          <p14:tracePt t="80753" x="2654300" y="3467100"/>
          <p14:tracePt t="80762" x="2654300" y="3479800"/>
          <p14:tracePt t="80770" x="2641600" y="3490913"/>
          <p14:tracePt t="80793" x="2628900" y="3503613"/>
          <p14:tracePt t="80802" x="2616200" y="3516313"/>
          <p14:tracePt t="80809" x="2616200" y="3529013"/>
          <p14:tracePt t="80818" x="2616200" y="3541713"/>
          <p14:tracePt t="80826" x="2616200" y="3567113"/>
          <p14:tracePt t="80834" x="2616200" y="3590925"/>
          <p14:tracePt t="80841" x="2616200" y="3603625"/>
          <p14:tracePt t="80850" x="2616200" y="3616325"/>
          <p14:tracePt t="80898" x="2616200" y="3629025"/>
          <p14:tracePt t="80905" x="2628900" y="3667125"/>
          <p14:tracePt t="80913" x="2678113" y="3703638"/>
          <p14:tracePt t="80921" x="2703513" y="3741738"/>
          <p14:tracePt t="80929" x="2741613" y="3767138"/>
          <p14:tracePt t="80949" x="2854325" y="3841750"/>
          <p14:tracePt t="80954" x="2916238" y="3879850"/>
          <p14:tracePt t="80961" x="2992438" y="3905250"/>
          <p14:tracePt t="80970" x="3054350" y="3929063"/>
          <p14:tracePt t="80977" x="3103563" y="3954463"/>
          <p14:tracePt t="80986" x="3192463" y="3979863"/>
          <p14:tracePt t="80994" x="3254375" y="3992563"/>
          <p14:tracePt t="81002" x="3328988" y="4017963"/>
          <p14:tracePt t="81009" x="3392488" y="4017963"/>
          <p14:tracePt t="81018" x="3429000" y="4017963"/>
          <p14:tracePt t="81026" x="3467100" y="4017963"/>
          <p14:tracePt t="81033" x="3505200" y="4017963"/>
          <p14:tracePt t="81041" x="3517900" y="4017963"/>
          <p14:tracePt t="81049" x="3554413" y="4017963"/>
          <p14:tracePt t="81057" x="3579813" y="3992563"/>
          <p14:tracePt t="81066" x="3605213" y="3979863"/>
          <p14:tracePt t="81073" x="3617913" y="3954463"/>
          <p14:tracePt t="81081" x="3654425" y="3941763"/>
          <p14:tracePt t="81089" x="3667125" y="3929063"/>
          <p14:tracePt t="81097" x="3679825" y="3916363"/>
          <p14:tracePt t="81105" x="3717925" y="3892550"/>
          <p14:tracePt t="81113" x="3730625" y="3879850"/>
          <p14:tracePt t="81121" x="3756025" y="3867150"/>
          <p14:tracePt t="81129" x="3767138" y="3854450"/>
          <p14:tracePt t="81138" x="3792538" y="3841750"/>
          <p14:tracePt t="81145" x="3792538" y="3829050"/>
          <p14:tracePt t="81153" x="3817938" y="3816350"/>
          <p14:tracePt t="81169" x="3843338" y="3803650"/>
          <p14:tracePt t="81178" x="3843338" y="3792538"/>
          <p14:tracePt t="81186" x="3856038" y="3779838"/>
          <p14:tracePt t="81194" x="3856038" y="3767138"/>
          <p14:tracePt t="81202" x="3879850" y="3741738"/>
          <p14:tracePt t="81211" x="3892550" y="3729038"/>
          <p14:tracePt t="81218" x="3892550" y="3703638"/>
          <p14:tracePt t="81226" x="3892550" y="3692525"/>
          <p14:tracePt t="81234" x="3905250" y="3679825"/>
          <p14:tracePt t="81241" x="3917950" y="3654425"/>
          <p14:tracePt t="81250" x="3930650" y="3641725"/>
          <p14:tracePt t="81258" x="3943350" y="3629025"/>
          <p14:tracePt t="81265" x="3943350" y="3616325"/>
          <p14:tracePt t="81273" x="3956050" y="3616325"/>
          <p14:tracePt t="81281" x="3968750" y="3603625"/>
          <p14:tracePt t="81289" x="3968750" y="3590925"/>
          <p14:tracePt t="81298" x="3979863" y="3590925"/>
          <p14:tracePt t="81305" x="4005263" y="3579813"/>
          <p14:tracePt t="81321" x="4017963" y="3579813"/>
          <p14:tracePt t="81337" x="4030663" y="3567113"/>
          <p14:tracePt t="81345" x="4043363" y="3567113"/>
          <p14:tracePt t="81378" x="4056063" y="3567113"/>
          <p14:tracePt t="81401" x="4081463" y="3579813"/>
          <p14:tracePt t="81409" x="4105275" y="3590925"/>
          <p14:tracePt t="81417" x="4156075" y="3603625"/>
          <p14:tracePt t="81426" x="4181475" y="3629025"/>
          <p14:tracePt t="81434" x="4217988" y="3641725"/>
          <p14:tracePt t="81441" x="4256088" y="3654425"/>
          <p14:tracePt t="81450" x="4268788" y="3667125"/>
          <p14:tracePt t="81457" x="4305300" y="3679825"/>
          <p14:tracePt t="81466" x="4330700" y="3692525"/>
          <p14:tracePt t="81473" x="4343400" y="3692525"/>
          <p14:tracePt t="81482" x="4368800" y="3703638"/>
          <p14:tracePt t="81642" x="4343400" y="3703638"/>
          <p14:tracePt t="81650" x="4281488" y="3692525"/>
          <p14:tracePt t="81658" x="4243388" y="3679825"/>
          <p14:tracePt t="81665" x="4192588" y="3654425"/>
          <p14:tracePt t="81674" x="4168775" y="3654425"/>
          <p14:tracePt t="81681" x="4117975" y="3654425"/>
          <p14:tracePt t="81690" x="4068763" y="3654425"/>
          <p14:tracePt t="81697" x="4030663" y="3654425"/>
          <p14:tracePt t="81705" x="3979863" y="3654425"/>
          <p14:tracePt t="81713" x="3943350" y="3654425"/>
          <p14:tracePt t="81722" x="3905250" y="3654425"/>
          <p14:tracePt t="81729" x="3879850" y="3654425"/>
          <p14:tracePt t="81737" x="3867150" y="3654425"/>
          <p14:tracePt t="81745" x="3856038" y="3654425"/>
          <p14:tracePt t="82115" x="3856038" y="3667125"/>
          <p14:tracePt t="82122" x="3867150" y="3679825"/>
          <p14:tracePt t="82130" x="3867150" y="3703638"/>
          <p14:tracePt t="82138" x="3879850" y="3703638"/>
          <p14:tracePt t="82147" x="3892550" y="3716338"/>
          <p14:tracePt t="82251" x="3905250" y="3716338"/>
          <p14:tracePt t="82259" x="3917950" y="3716338"/>
          <p14:tracePt t="82267" x="3956050" y="3716338"/>
          <p14:tracePt t="82273" x="3992563" y="3716338"/>
          <p14:tracePt t="82282" x="4005263" y="3716338"/>
          <p14:tracePt t="82289" x="4030663" y="3703638"/>
          <p14:tracePt t="82297" x="4043363" y="3703638"/>
          <p14:tracePt t="82306" x="4068763" y="3692525"/>
          <p14:tracePt t="82313" x="4081463" y="3692525"/>
          <p14:tracePt t="82322" x="4092575" y="3692525"/>
          <p14:tracePt t="82329" x="4105275" y="3692525"/>
          <p14:tracePt t="82586" x="4156075" y="3716338"/>
          <p14:tracePt t="82595" x="4181475" y="3741738"/>
          <p14:tracePt t="82602" x="4205288" y="3754438"/>
          <p14:tracePt t="82610" x="4243388" y="3779838"/>
          <p14:tracePt t="82618" x="4268788" y="3792538"/>
          <p14:tracePt t="82626" x="4294188" y="3816350"/>
          <p14:tracePt t="82634" x="4318000" y="3829050"/>
          <p14:tracePt t="82642" x="4330700" y="3841750"/>
          <p14:tracePt t="82658" x="4343400" y="3854450"/>
          <p14:tracePt t="82674" x="4356100" y="3854450"/>
          <p14:tracePt t="82770" x="4368800" y="3854450"/>
          <p14:tracePt t="82778" x="4381500" y="3841750"/>
          <p14:tracePt t="82786" x="4394200" y="3841750"/>
          <p14:tracePt t="82795" x="4394200" y="3816350"/>
          <p14:tracePt t="82802" x="4406900" y="3803650"/>
          <p14:tracePt t="82827" x="4418013" y="3792538"/>
          <p14:tracePt t="82922" x="4430713" y="3779838"/>
          <p14:tracePt t="82930" x="4430713" y="3767138"/>
          <p14:tracePt t="82938" x="4430713" y="3754438"/>
          <p14:tracePt t="83074" x="4430713" y="3767138"/>
          <p14:tracePt t="83090" x="4430713" y="3779838"/>
          <p14:tracePt t="83107" x="4443413" y="3792538"/>
          <p14:tracePt t="83130" x="4443413" y="3803650"/>
          <p14:tracePt t="83145" x="4443413" y="3816350"/>
          <p14:tracePt t="83306" x="4443413" y="3803650"/>
          <p14:tracePt t="83314" x="4494213" y="3741738"/>
          <p14:tracePt t="83322" x="4518025" y="3716338"/>
          <p14:tracePt t="83329" x="4530725" y="3679825"/>
          <p14:tracePt t="83338" x="4543425" y="3629025"/>
          <p14:tracePt t="83345" x="4556125" y="3616325"/>
          <p14:tracePt t="83354" x="4556125" y="3590925"/>
          <p14:tracePt t="83362" x="4556125" y="3579813"/>
          <p14:tracePt t="83370" x="4568825" y="3541713"/>
          <p14:tracePt t="83377" x="4568825" y="3529013"/>
          <p14:tracePt t="83394" x="4568825" y="3516313"/>
          <p14:tracePt t="83418" x="4568825" y="3503613"/>
          <p14:tracePt t="83490" x="4568825" y="3490913"/>
          <p14:tracePt t="83498" x="4581525" y="3403600"/>
          <p14:tracePt t="83505" x="4606925" y="3367088"/>
          <p14:tracePt t="83513" x="4606925" y="3328988"/>
          <p14:tracePt t="83521" x="4619625" y="3278188"/>
          <p14:tracePt t="83529" x="4643438" y="3241675"/>
          <p14:tracePt t="83537" x="4656138" y="3216275"/>
          <p14:tracePt t="83545" x="4668838" y="3178175"/>
          <p14:tracePt t="83553" x="4681538" y="3141663"/>
          <p14:tracePt t="83562" x="4694238" y="3128963"/>
          <p14:tracePt t="83569" x="4694238" y="3116263"/>
          <p14:tracePt t="83578" x="4706938" y="3090863"/>
          <p14:tracePt t="83593" x="4706938" y="3078163"/>
          <p14:tracePt t="83601" x="4719638" y="3078163"/>
          <p14:tracePt t="83611" x="4732338" y="3065463"/>
          <p14:tracePt t="83618" x="4732338" y="3054350"/>
          <p14:tracePt t="83633" x="4732338" y="3041650"/>
          <p14:tracePt t="83649" x="4743450" y="3041650"/>
          <p14:tracePt t="83658" x="4743450" y="3028950"/>
          <p14:tracePt t="83681" x="4756150" y="3016250"/>
          <p14:tracePt t="83690" x="4756150" y="3003550"/>
          <p14:tracePt t="83697" x="4756150" y="2990850"/>
          <p14:tracePt t="83706" x="4756150" y="2978150"/>
          <p14:tracePt t="83713" x="4768850" y="2965450"/>
          <p14:tracePt t="83721" x="4768850" y="2952750"/>
          <p14:tracePt t="83729" x="4768850" y="2941638"/>
          <p14:tracePt t="83738" x="4768850" y="2928938"/>
          <p14:tracePt t="83753" x="4781550" y="2916238"/>
          <p14:tracePt t="83762" x="4781550" y="2903538"/>
          <p14:tracePt t="84491" x="4768850" y="2916238"/>
          <p14:tracePt t="84498" x="4743450" y="2928938"/>
          <p14:tracePt t="84506" x="4732338" y="2952750"/>
          <p14:tracePt t="84513" x="4719638" y="2952750"/>
          <p14:tracePt t="84522" x="4719638" y="2965450"/>
          <p14:tracePt t="84529" x="4719638" y="2978150"/>
          <p14:tracePt t="84537" x="4719638" y="2990850"/>
          <p14:tracePt t="84570" x="4719638" y="3003550"/>
          <p14:tracePt t="84602" x="4706938" y="3003550"/>
          <p14:tracePt t="84617" x="4706938" y="3016250"/>
          <p14:tracePt t="84642" x="4706938" y="3028950"/>
          <p14:tracePt t="84658" x="4706938" y="3041650"/>
          <p14:tracePt t="84778" x="4719638" y="3041650"/>
          <p14:tracePt t="84907" x="4732338" y="3041650"/>
          <p14:tracePt t="85115" x="4732338" y="3054350"/>
          <p14:tracePt t="85195" x="4732338" y="3065463"/>
          <p14:tracePt t="85202" x="4732338" y="3078163"/>
          <p14:tracePt t="85213" x="4719638" y="3090863"/>
          <p14:tracePt t="85217" x="4719638" y="3103563"/>
          <p14:tracePt t="85226" x="4706938" y="3116263"/>
          <p14:tracePt t="85241" x="4681538" y="3128963"/>
          <p14:tracePt t="85257" x="4656138" y="3154363"/>
          <p14:tracePt t="85265" x="4643438" y="3154363"/>
          <p14:tracePt t="85273" x="4643438" y="3165475"/>
          <p14:tracePt t="85281" x="4630738" y="3165475"/>
          <p14:tracePt t="85297" x="4619625" y="3165475"/>
          <p14:tracePt t="85515" x="4606925" y="3165475"/>
          <p14:tracePt t="85522" x="4606925" y="3178175"/>
          <p14:tracePt t="85531" x="4581525" y="3190875"/>
          <p14:tracePt t="85538" x="4556125" y="3190875"/>
          <p14:tracePt t="85546" x="4543425" y="3216275"/>
          <p14:tracePt t="85554" x="4530725" y="3216275"/>
          <p14:tracePt t="85561" x="4518025" y="3228975"/>
          <p14:tracePt t="85570" x="4506913" y="3241675"/>
          <p14:tracePt t="85576" x="4494213" y="3254375"/>
          <p14:tracePt t="85586" x="4494213" y="3267075"/>
          <p14:tracePt t="85594" x="4481513" y="3278188"/>
          <p14:tracePt t="85602" x="4468813" y="3303588"/>
          <p14:tracePt t="85611" x="4456113" y="3316288"/>
          <p14:tracePt t="85617" x="4456113" y="3341688"/>
          <p14:tracePt t="85626" x="4443413" y="3367088"/>
          <p14:tracePt t="85634" x="4430713" y="3378200"/>
          <p14:tracePt t="85642" x="4430713" y="3403600"/>
          <p14:tracePt t="85649" x="4430713" y="3429000"/>
          <p14:tracePt t="85657" x="4430713" y="3467100"/>
          <p14:tracePt t="85665" x="4430713" y="3490913"/>
          <p14:tracePt t="85674" x="4430713" y="3529013"/>
          <p14:tracePt t="85681" x="4430713" y="3567113"/>
          <p14:tracePt t="85690" x="4430713" y="3603625"/>
          <p14:tracePt t="85697" x="4430713" y="3629025"/>
          <p14:tracePt t="85706" x="4430713" y="3654425"/>
          <p14:tracePt t="85714" x="4443413" y="3692525"/>
          <p14:tracePt t="85722" x="4443413" y="3716338"/>
          <p14:tracePt t="85729" x="4443413" y="3729038"/>
          <p14:tracePt t="85737" x="4443413" y="3754438"/>
          <p14:tracePt t="85754" x="4443413" y="3779838"/>
          <p14:tracePt t="85762" x="4443413" y="3803650"/>
          <p14:tracePt t="85769" x="4443413" y="3829050"/>
          <p14:tracePt t="85786" x="4443413" y="3841750"/>
          <p14:tracePt t="85794" x="4443413" y="3854450"/>
          <p14:tracePt t="85811" x="4443413" y="3867150"/>
          <p14:tracePt t="85842" x="4443413" y="3879850"/>
          <p14:tracePt t="85858" x="4443413" y="3892550"/>
          <p14:tracePt t="85866" x="4430713" y="3905250"/>
          <p14:tracePt t="85874" x="4418013" y="3905250"/>
          <p14:tracePt t="85881" x="4406900" y="3916363"/>
          <p14:tracePt t="85898" x="4394200" y="3941763"/>
          <p14:tracePt t="85905" x="4381500" y="3941763"/>
          <p14:tracePt t="85914" x="4356100" y="3954463"/>
          <p14:tracePt t="85921" x="4343400" y="3967163"/>
          <p14:tracePt t="85929" x="4330700" y="3967163"/>
          <p14:tracePt t="85937" x="4305300" y="3992563"/>
          <p14:tracePt t="85949" x="4281488" y="4005263"/>
          <p14:tracePt t="85953" x="4230688" y="4017963"/>
          <p14:tracePt t="85961" x="4205288" y="4029075"/>
          <p14:tracePt t="85970" x="4143375" y="4041775"/>
          <p14:tracePt t="85977" x="4105275" y="4041775"/>
          <p14:tracePt t="85985" x="4068763" y="4054475"/>
          <p14:tracePt t="85994" x="4043363" y="4054475"/>
          <p14:tracePt t="86002" x="4017963" y="4054475"/>
          <p14:tracePt t="86011" x="3992563" y="4067175"/>
          <p14:tracePt t="86018" x="3979863" y="4079875"/>
          <p14:tracePt t="86026" x="3956050" y="4079875"/>
          <p14:tracePt t="86034" x="3943350" y="4079875"/>
          <p14:tracePt t="86041" x="3917950" y="4092575"/>
          <p14:tracePt t="86049" x="3892550" y="4092575"/>
          <p14:tracePt t="86057" x="3879850" y="4105275"/>
          <p14:tracePt t="86066" x="3856038" y="4105275"/>
          <p14:tracePt t="86073" x="3830638" y="4105275"/>
          <p14:tracePt t="86082" x="3805238" y="4105275"/>
          <p14:tracePt t="86090" x="3779838" y="4105275"/>
          <p14:tracePt t="86098" x="3756025" y="4105275"/>
          <p14:tracePt t="86105" x="3743325" y="4092575"/>
          <p14:tracePt t="86113" x="3717925" y="4092575"/>
          <p14:tracePt t="86121" x="3692525" y="4092575"/>
          <p14:tracePt t="86130" x="3667125" y="4079875"/>
          <p14:tracePt t="86137" x="3654425" y="4067175"/>
          <p14:tracePt t="86145" x="3630613" y="4067175"/>
          <p14:tracePt t="86153" x="3617913" y="4054475"/>
          <p14:tracePt t="86162" x="3592513" y="4041775"/>
          <p14:tracePt t="86170" x="3567113" y="4029075"/>
          <p14:tracePt t="86178" x="3530600" y="4017963"/>
          <p14:tracePt t="86186" x="3492500" y="4005263"/>
          <p14:tracePt t="86194" x="3429000" y="3992563"/>
          <p14:tracePt t="86201" x="3367088" y="3967163"/>
          <p14:tracePt t="86210" x="3328988" y="3967163"/>
          <p14:tracePt t="86218" x="3279775" y="3954463"/>
          <p14:tracePt t="86225" x="3216275" y="3941763"/>
          <p14:tracePt t="86233" x="3192463" y="3916363"/>
          <p14:tracePt t="86241" x="3167063" y="3916363"/>
          <p14:tracePt t="86249" x="3128963" y="3905250"/>
          <p14:tracePt t="86257" x="3103563" y="3905250"/>
          <p14:tracePt t="86266" x="3092450" y="3892550"/>
          <p14:tracePt t="86273" x="3067050" y="3879850"/>
          <p14:tracePt t="86282" x="3041650" y="3879850"/>
          <p14:tracePt t="86289" x="3028950" y="3879850"/>
          <p14:tracePt t="86297" x="3003550" y="3879850"/>
          <p14:tracePt t="86305" x="2992438" y="3879850"/>
          <p14:tracePt t="86313" x="2979738" y="3879850"/>
          <p14:tracePt t="86322" x="2954338" y="3879850"/>
          <p14:tracePt t="86337" x="2941638" y="3879850"/>
          <p14:tracePt t="86530" x="2928938" y="3879850"/>
          <p14:tracePt t="86538" x="2916238" y="3879850"/>
          <p14:tracePt t="86546" x="2890838" y="3905250"/>
          <p14:tracePt t="86554" x="2854325" y="3929063"/>
          <p14:tracePt t="86569" x="2841625" y="3941763"/>
          <p14:tracePt t="86577" x="2816225" y="3954463"/>
          <p14:tracePt t="86593" x="2816225" y="3967163"/>
          <p14:tracePt t="86618" x="2803525" y="3979863"/>
          <p14:tracePt t="86682" x="2790825" y="3979863"/>
          <p14:tracePt t="86754" x="2790825" y="3992563"/>
          <p14:tracePt t="86786" x="2790825" y="4005263"/>
          <p14:tracePt t="86817" x="2803525" y="4017963"/>
          <p14:tracePt t="86834" x="2816225" y="4017963"/>
          <p14:tracePt t="86842" x="2816225" y="4029075"/>
          <p14:tracePt t="86850" x="2828925" y="4029075"/>
          <p14:tracePt t="86857" x="2854325" y="4029075"/>
          <p14:tracePt t="86865" x="2867025" y="4029075"/>
          <p14:tracePt t="86873" x="2890838" y="4041775"/>
          <p14:tracePt t="86881" x="2903538" y="4054475"/>
          <p14:tracePt t="86890" x="2928938" y="4054475"/>
          <p14:tracePt t="86897" x="2941638" y="4067175"/>
          <p14:tracePt t="86906" x="2967038" y="4079875"/>
          <p14:tracePt t="86914" x="3003550" y="4092575"/>
          <p14:tracePt t="86922" x="3028950" y="4105275"/>
          <p14:tracePt t="86929" x="3041650" y="4117975"/>
          <p14:tracePt t="86937" x="3067050" y="4117975"/>
          <p14:tracePt t="86950" x="3092450" y="4129088"/>
          <p14:tracePt t="86953" x="3103563" y="4129088"/>
          <p14:tracePt t="86962" x="3116263" y="4141788"/>
          <p14:tracePt t="86970" x="3141663" y="4141788"/>
          <p14:tracePt t="86986" x="3154363" y="4141788"/>
          <p14:tracePt t="86994" x="3167063" y="4141788"/>
          <p14:tracePt t="87001" x="3179763" y="4141788"/>
          <p14:tracePt t="87018" x="3192463" y="4141788"/>
          <p14:tracePt t="87026" x="3205163" y="4141788"/>
          <p14:tracePt t="87033" x="3216275" y="4141788"/>
          <p14:tracePt t="87042" x="3241675" y="4141788"/>
          <p14:tracePt t="87050" x="3267075" y="4141788"/>
          <p14:tracePt t="87057" x="3279775" y="4141788"/>
          <p14:tracePt t="87065" x="3317875" y="4129088"/>
          <p14:tracePt t="87073" x="3328988" y="4129088"/>
          <p14:tracePt t="87081" x="3367088" y="4129088"/>
          <p14:tracePt t="87089" x="3405188" y="4117975"/>
          <p14:tracePt t="87097" x="3429000" y="4105275"/>
          <p14:tracePt t="87105" x="3454400" y="4105275"/>
          <p14:tracePt t="87113" x="3479800" y="4092575"/>
          <p14:tracePt t="87121" x="3517900" y="4092575"/>
          <p14:tracePt t="87129" x="3541713" y="4092575"/>
          <p14:tracePt t="87137" x="3567113" y="4092575"/>
          <p14:tracePt t="87145" x="3605213" y="4092575"/>
          <p14:tracePt t="87154" x="3630613" y="4092575"/>
          <p14:tracePt t="87162" x="3643313" y="4092575"/>
          <p14:tracePt t="87170" x="3654425" y="4092575"/>
          <p14:tracePt t="87176" x="3679825" y="4092575"/>
          <p14:tracePt t="87185" x="3705225" y="4092575"/>
          <p14:tracePt t="87194" x="3717925" y="4092575"/>
          <p14:tracePt t="87211" x="3730625" y="4092575"/>
          <p14:tracePt t="87218" x="3743325" y="4092575"/>
          <p14:tracePt t="87234" x="3756025" y="4092575"/>
          <p14:tracePt t="87250" x="3767138" y="4092575"/>
          <p14:tracePt t="87265" x="3779838" y="4092575"/>
          <p14:tracePt t="87273" x="3792538" y="4092575"/>
          <p14:tracePt t="87281" x="3817938" y="4092575"/>
          <p14:tracePt t="87289" x="3830638" y="4092575"/>
          <p14:tracePt t="87297" x="3856038" y="4092575"/>
          <p14:tracePt t="87305" x="3879850" y="4092575"/>
          <p14:tracePt t="87313" x="3905250" y="4092575"/>
          <p14:tracePt t="87322" x="3956050" y="4092575"/>
          <p14:tracePt t="87329" x="3992563" y="4092575"/>
          <p14:tracePt t="87337" x="4030663" y="4092575"/>
          <p14:tracePt t="87345" x="4081463" y="4092575"/>
          <p14:tracePt t="87353" x="4117975" y="4092575"/>
          <p14:tracePt t="87361" x="4156075" y="4105275"/>
          <p14:tracePt t="87369" x="4205288" y="4117975"/>
          <p14:tracePt t="87378" x="4217988" y="4129088"/>
          <p14:tracePt t="87386" x="4230688" y="4129088"/>
          <p14:tracePt t="87394" x="4256088" y="4141788"/>
          <p14:tracePt t="87401" x="4268788" y="4141788"/>
          <p14:tracePt t="87418" x="4294188" y="4141788"/>
          <p14:tracePt t="87434" x="4305300" y="4141788"/>
          <p14:tracePt t="87441" x="4318000" y="4141788"/>
          <p14:tracePt t="87449" x="4330700" y="4141788"/>
          <p14:tracePt t="87457" x="4368800" y="4154488"/>
          <p14:tracePt t="87466" x="4381500" y="4154488"/>
          <p14:tracePt t="87474" x="4406900" y="4154488"/>
          <p14:tracePt t="87481" x="4430713" y="4167188"/>
          <p14:tracePt t="87489" x="4456113" y="4179888"/>
          <p14:tracePt t="87497" x="4481513" y="4179888"/>
          <p14:tracePt t="87506" x="4518025" y="4179888"/>
          <p14:tracePt t="87513" x="4543425" y="4179888"/>
          <p14:tracePt t="87522" x="4568825" y="4179888"/>
          <p14:tracePt t="87529" x="4606925" y="4192588"/>
          <p14:tracePt t="87537" x="4630738" y="4192588"/>
          <p14:tracePt t="87545" x="4656138" y="4192588"/>
          <p14:tracePt t="87554" x="4681538" y="4192588"/>
          <p14:tracePt t="87561" x="4719638" y="4205288"/>
          <p14:tracePt t="87569" x="4756150" y="4205288"/>
          <p14:tracePt t="87586" x="4781550" y="4205288"/>
          <p14:tracePt t="87593" x="4794250" y="4205288"/>
          <p14:tracePt t="87601" x="4819650" y="4205288"/>
          <p14:tracePt t="87611" x="4832350" y="4205288"/>
          <p14:tracePt t="87617" x="4843463" y="4205288"/>
          <p14:tracePt t="87633" x="4856163" y="4205288"/>
          <p14:tracePt t="87658" x="4868863" y="4205288"/>
          <p14:tracePt t="87682" x="4881563" y="4205288"/>
          <p14:tracePt t="87690" x="4894263" y="4217988"/>
          <p14:tracePt t="87706" x="4906963" y="4217988"/>
          <p14:tracePt t="87713" x="4919663" y="4217988"/>
          <p14:tracePt t="87721" x="4919663" y="4230688"/>
          <p14:tracePt t="87729" x="4932363" y="4230688"/>
          <p14:tracePt t="87737" x="4945063" y="4230688"/>
          <p14:tracePt t="87745" x="4956175" y="4230688"/>
          <p14:tracePt t="87801" x="4968875" y="4230688"/>
          <p14:tracePt t="87939" x="4981575" y="4230688"/>
          <p14:tracePt t="87947" x="5006975" y="4230688"/>
          <p14:tracePt t="87954" x="5045075" y="4241800"/>
          <p14:tracePt t="87963" x="5068888" y="4254500"/>
          <p14:tracePt t="87970" x="5106988" y="4254500"/>
          <p14:tracePt t="87978" x="5170488" y="4267200"/>
          <p14:tracePt t="87986" x="5194300" y="4267200"/>
          <p14:tracePt t="87993" x="5232400" y="4279900"/>
          <p14:tracePt t="88001" x="5270500" y="4279900"/>
          <p14:tracePt t="88010" x="5294313" y="4279900"/>
          <p14:tracePt t="88018" x="5307013" y="4279900"/>
          <p14:tracePt t="88025" x="5332413" y="4279900"/>
          <p14:tracePt t="88033" x="5357813" y="4279900"/>
          <p14:tracePt t="88049" x="5383213" y="4279900"/>
          <p14:tracePt t="88057" x="5407025" y="4279900"/>
          <p14:tracePt t="88066" x="5445125" y="4279900"/>
          <p14:tracePt t="88073" x="5470525" y="4279900"/>
          <p14:tracePt t="88081" x="5532438" y="4279900"/>
          <p14:tracePt t="88089" x="5583238" y="4267200"/>
          <p14:tracePt t="88098" x="5657850" y="4254500"/>
          <p14:tracePt t="88106" x="5695950" y="4254500"/>
          <p14:tracePt t="88113" x="5745163" y="4241800"/>
          <p14:tracePt t="88121" x="5783263" y="4230688"/>
          <p14:tracePt t="88130" x="5795963" y="4230688"/>
          <p14:tracePt t="88137" x="5845175" y="4230688"/>
          <p14:tracePt t="88145" x="5857875" y="4230688"/>
          <p14:tracePt t="88154" x="5870575" y="4230688"/>
          <p14:tracePt t="88161" x="5883275" y="4230688"/>
          <p14:tracePt t="88242" x="5895975" y="4230688"/>
          <p14:tracePt t="88250" x="5932488" y="4230688"/>
          <p14:tracePt t="88257" x="5957888" y="4230688"/>
          <p14:tracePt t="88273" x="5970588" y="4230688"/>
          <p14:tracePt t="88290" x="5983288" y="4230688"/>
          <p14:tracePt t="88305" x="5995988" y="4230688"/>
          <p14:tracePt t="88313" x="6008688" y="4230688"/>
          <p14:tracePt t="88330" x="6021388" y="4217988"/>
          <p14:tracePt t="88345" x="6034088" y="4217988"/>
          <p14:tracePt t="88354" x="6045200" y="4205288"/>
          <p14:tracePt t="88361" x="6070600" y="4205288"/>
          <p14:tracePt t="88369" x="6083300" y="4205288"/>
          <p14:tracePt t="88377" x="6108700" y="4205288"/>
          <p14:tracePt t="88386" x="6121400" y="4205288"/>
          <p14:tracePt t="88394" x="6134100" y="4205288"/>
          <p14:tracePt t="88402" x="6157913" y="4205288"/>
          <p14:tracePt t="88417" x="6170613" y="4205288"/>
          <p14:tracePt t="88426" x="6183313" y="4205288"/>
          <p14:tracePt t="88433" x="6196013" y="4205288"/>
          <p14:tracePt t="88450" x="6208713" y="4205288"/>
          <p14:tracePt t="88457" x="6221413" y="4205288"/>
          <p14:tracePt t="88466" x="6246813" y="4205288"/>
          <p14:tracePt t="88473" x="6270625" y="4205288"/>
          <p14:tracePt t="88481" x="6296025" y="4205288"/>
          <p14:tracePt t="88489" x="6308725" y="4205288"/>
          <p14:tracePt t="88497" x="6346825" y="4205288"/>
          <p14:tracePt t="88506" x="6359525" y="4205288"/>
          <p14:tracePt t="88513" x="6396038" y="4205288"/>
          <p14:tracePt t="88522" x="6408738" y="4205288"/>
          <p14:tracePt t="88529" x="6421438" y="4205288"/>
          <p14:tracePt t="88537" x="6434138" y="4205288"/>
          <p14:tracePt t="88545" x="6446838" y="4205288"/>
          <p14:tracePt t="88553" x="6459538" y="4205288"/>
          <p14:tracePt t="88561" x="6472238" y="4205288"/>
          <p14:tracePt t="88570" x="6483350" y="4205288"/>
          <p14:tracePt t="88586" x="6496050" y="4205288"/>
          <p14:tracePt t="88594" x="6508750" y="4205288"/>
          <p14:tracePt t="88602" x="6521450" y="4205288"/>
          <p14:tracePt t="88611" x="6546850" y="4192588"/>
          <p14:tracePt t="88618" x="6559550" y="4192588"/>
          <p14:tracePt t="88626" x="6572250" y="4192588"/>
          <p14:tracePt t="88633" x="6584950" y="4192588"/>
          <p14:tracePt t="88641" x="6596063" y="4192588"/>
          <p14:tracePt t="88650" x="6608763" y="4192588"/>
          <p14:tracePt t="88657" x="6621463" y="4192588"/>
          <p14:tracePt t="88665" x="6634163" y="4192588"/>
          <p14:tracePt t="88674" x="6659563" y="4192588"/>
          <p14:tracePt t="88690" x="6672263" y="4192588"/>
          <p14:tracePt t="88698" x="6684963" y="4192588"/>
          <p14:tracePt t="88706" x="6696075" y="4192588"/>
          <p14:tracePt t="88714" x="6721475" y="4179888"/>
          <p14:tracePt t="88722" x="6746875" y="4179888"/>
          <p14:tracePt t="88729" x="6784975" y="4167188"/>
          <p14:tracePt t="88737" x="6797675" y="4167188"/>
          <p14:tracePt t="88745" x="6834188" y="4167188"/>
          <p14:tracePt t="88753" x="6859588" y="4154488"/>
          <p14:tracePt t="88761" x="6884988" y="4154488"/>
          <p14:tracePt t="88769" x="6910388" y="4154488"/>
          <p14:tracePt t="88777" x="6959600" y="4154488"/>
          <p14:tracePt t="88786" x="6985000" y="4154488"/>
          <p14:tracePt t="88794" x="7010400" y="4154488"/>
          <p14:tracePt t="88801" x="7034213" y="4154488"/>
          <p14:tracePt t="88811" x="7059613" y="4154488"/>
          <p14:tracePt t="88818" x="7097713" y="4154488"/>
          <p14:tracePt t="88825" x="7134225" y="4154488"/>
          <p14:tracePt t="88834" x="7172325" y="4154488"/>
          <p14:tracePt t="88842" x="7197725" y="4154488"/>
          <p14:tracePt t="88849" x="7223125" y="4154488"/>
          <p14:tracePt t="88858" x="7259638" y="4141788"/>
          <p14:tracePt t="88865" x="7285038" y="4129088"/>
          <p14:tracePt t="88882" x="7310438" y="4129088"/>
          <p14:tracePt t="88890" x="7323138" y="4129088"/>
          <p14:tracePt t="88945" x="7348538" y="4117975"/>
          <p14:tracePt t="88953" x="7372350" y="4117975"/>
          <p14:tracePt t="88961" x="7385050" y="4105275"/>
          <p14:tracePt t="88970" x="7397750" y="4092575"/>
          <p14:tracePt t="88977" x="7435850" y="4092575"/>
          <p14:tracePt t="88985" x="7448550" y="4079875"/>
          <p14:tracePt t="88993" x="7459663" y="4067175"/>
          <p14:tracePt t="89001" x="7497763" y="4067175"/>
          <p14:tracePt t="89010" x="7510463" y="4041775"/>
          <p14:tracePt t="89018" x="7535863" y="4029075"/>
          <p14:tracePt t="89026" x="7561263" y="4029075"/>
          <p14:tracePt t="89033" x="7572375" y="4017963"/>
          <p14:tracePt t="89042" x="7585075" y="4005263"/>
          <p14:tracePt t="89049" x="7610475" y="4005263"/>
          <p14:tracePt t="89066" x="7623175" y="4005263"/>
          <p14:tracePt t="89082" x="7635875" y="4005263"/>
          <p14:tracePt t="89097" x="7648575" y="4005263"/>
          <p14:tracePt t="89130" x="7661275" y="4005263"/>
          <p14:tracePt t="89178" x="7685088" y="4005263"/>
          <p14:tracePt t="89185" x="7697788" y="4005263"/>
          <p14:tracePt t="89193" x="7710488" y="4005263"/>
          <p14:tracePt t="89201" x="7723188" y="4017963"/>
          <p14:tracePt t="89211" x="7748588" y="4029075"/>
          <p14:tracePt t="89217" x="7761288" y="4029075"/>
          <p14:tracePt t="89226" x="7773988" y="4029075"/>
          <p14:tracePt t="89242" x="7773988" y="4017963"/>
          <p14:tracePt t="89722" x="7785100" y="4029075"/>
          <p14:tracePt t="89730" x="7823200" y="4041775"/>
          <p14:tracePt t="89739" x="7835900" y="4067175"/>
          <p14:tracePt t="89746" x="7848600" y="4067175"/>
          <p14:tracePt t="89754" x="7848600" y="4079875"/>
          <p14:tracePt t="89762" x="7861300" y="4079875"/>
          <p14:tracePt t="89793" x="7886700" y="4079875"/>
          <p14:tracePt t="89802" x="7935913" y="4092575"/>
          <p14:tracePt t="89811" x="7986713" y="4092575"/>
          <p14:tracePt t="89818" x="8035925" y="4105275"/>
          <p14:tracePt t="89826" x="8099425" y="4117975"/>
          <p14:tracePt t="89833" x="8148638" y="4129088"/>
          <p14:tracePt t="89842" x="8212138" y="4141788"/>
          <p14:tracePt t="89850" x="8274050" y="4154488"/>
          <p14:tracePt t="89857" x="8324850" y="4154488"/>
          <p14:tracePt t="89865" x="8374063" y="4154488"/>
          <p14:tracePt t="89873" x="8424863" y="4154488"/>
          <p14:tracePt t="89881" x="8461375" y="4167188"/>
          <p14:tracePt t="89889" x="8512175" y="4179888"/>
          <p14:tracePt t="89897" x="8548688" y="4179888"/>
          <p14:tracePt t="89906" x="8586788" y="4179888"/>
          <p14:tracePt t="89913" x="8624888" y="4179888"/>
          <p14:tracePt t="89922" x="8661400" y="4179888"/>
          <p14:tracePt t="89929" x="8712200" y="4179888"/>
          <p14:tracePt t="89949" x="8837613" y="4179888"/>
          <p14:tracePt t="89953" x="8937625" y="4179888"/>
          <p14:tracePt t="89961" x="9037638" y="4179888"/>
          <p14:tracePt t="89970" x="9124950" y="4179888"/>
          <p14:tracePt t="89977" x="9224963" y="4179888"/>
          <p14:tracePt t="89985" x="9275763" y="4179888"/>
          <p14:tracePt t="89993" x="9350375" y="4179888"/>
          <p14:tracePt t="90001" x="9401175" y="4179888"/>
          <p14:tracePt t="90011" x="9450388" y="4167188"/>
          <p14:tracePt t="90018" x="9488488" y="4167188"/>
          <p14:tracePt t="90026" x="9537700" y="4154488"/>
          <p14:tracePt t="90033" x="9575800" y="4154488"/>
          <p14:tracePt t="90041" x="9601200" y="4141788"/>
          <p14:tracePt t="90050" x="9637713" y="4129088"/>
          <p14:tracePt t="90057" x="9663113" y="4117975"/>
          <p14:tracePt t="90065" x="9701213" y="4117975"/>
          <p14:tracePt t="90073" x="9726613" y="4117975"/>
          <p14:tracePt t="90082" x="9750425" y="4117975"/>
          <p14:tracePt t="90089" x="9788525" y="4105275"/>
          <p14:tracePt t="90097" x="9826625" y="4092575"/>
          <p14:tracePt t="90106" x="9863138" y="4079875"/>
          <p14:tracePt t="90113" x="9888538" y="4079875"/>
          <p14:tracePt t="90121" x="9939338" y="4067175"/>
          <p14:tracePt t="90129" x="9975850" y="4054475"/>
          <p14:tracePt t="90137" x="10013950" y="4041775"/>
          <p14:tracePt t="90145" x="10052050" y="4041775"/>
          <p14:tracePt t="90154" x="10088563" y="4029075"/>
          <p14:tracePt t="90161" x="10126663" y="4017963"/>
          <p14:tracePt t="90170" x="10177463" y="4005263"/>
          <p14:tracePt t="90465" x="10213975" y="4017963"/>
          <p14:tracePt t="90473" x="10313988" y="4029075"/>
          <p14:tracePt t="90481" x="10364788" y="4029075"/>
          <p14:tracePt t="90489" x="10426700" y="4041775"/>
          <p14:tracePt t="90497" x="10477500" y="4054475"/>
          <p14:tracePt t="90505" x="10514013" y="4067175"/>
          <p14:tracePt t="90513" x="10552113" y="4079875"/>
          <p14:tracePt t="90521" x="10577513" y="4079875"/>
          <p14:tracePt t="90530" x="10602913" y="4079875"/>
          <p14:tracePt t="90537" x="10614025" y="4079875"/>
          <p14:tracePt t="90545" x="10626725" y="4079875"/>
          <p14:tracePt t="90553" x="10639425" y="4092575"/>
          <p14:tracePt t="90570" x="10652125" y="4092575"/>
          <p14:tracePt t="90586" x="10664825" y="4105275"/>
          <p14:tracePt t="90659" x="10664825" y="4129088"/>
          <p14:tracePt t="90667" x="10664825" y="4154488"/>
          <p14:tracePt t="90674" x="10614025" y="4192588"/>
          <p14:tracePt t="90682" x="10564813" y="4217988"/>
          <p14:tracePt t="90689" x="10490200" y="4254500"/>
          <p14:tracePt t="90698" x="10390188" y="4305300"/>
          <p14:tracePt t="90706" x="10264775" y="4330700"/>
          <p14:tracePt t="90713" x="10126663" y="4354513"/>
          <p14:tracePt t="90722" x="9975850" y="4379913"/>
          <p14:tracePt t="90729" x="9952038" y="4405313"/>
          <p14:tracePt t="90753" x="9939338" y="4405313"/>
          <p14:tracePt t="90762" x="9750425" y="4405313"/>
          <p14:tracePt t="90769" x="9501188" y="4418013"/>
          <p14:tracePt t="90777" x="9401175" y="4418013"/>
          <p14:tracePt t="90785" x="9199563" y="4418013"/>
          <p14:tracePt t="90793" x="8950325" y="4418013"/>
          <p14:tracePt t="90802" x="8686800" y="4418013"/>
          <p14:tracePt t="90811" x="8361363" y="4443413"/>
          <p14:tracePt t="90817" x="8123238" y="4443413"/>
          <p14:tracePt t="90825" x="7785100" y="4443413"/>
          <p14:tracePt t="90834" x="7472363" y="4454525"/>
          <p14:tracePt t="90841" x="7085013" y="4479925"/>
          <p14:tracePt t="90849" x="6746875" y="4479925"/>
          <p14:tracePt t="90858" x="6408738" y="4479925"/>
          <p14:tracePt t="90865" x="6096000" y="4492625"/>
          <p14:tracePt t="90874" x="5808663" y="4518025"/>
          <p14:tracePt t="90881" x="5570538" y="4518025"/>
          <p14:tracePt t="90890" x="5294313" y="4518025"/>
          <p14:tracePt t="90897" x="5045075" y="4530725"/>
          <p14:tracePt t="90905" x="4806950" y="4530725"/>
          <p14:tracePt t="90913" x="4568825" y="4530725"/>
          <p14:tracePt t="90921" x="4356100" y="4530725"/>
          <p14:tracePt t="90930" x="4117975" y="4530725"/>
          <p14:tracePt t="90937" x="3917950" y="4530725"/>
          <p14:tracePt t="90946" x="3705225" y="4530725"/>
          <p14:tracePt t="90954" x="3530600" y="4530725"/>
          <p14:tracePt t="90962" x="3317875" y="4530725"/>
          <p14:tracePt t="90970" x="3154363" y="4530725"/>
          <p14:tracePt t="90977" x="2992438" y="4518025"/>
          <p14:tracePt t="90986" x="2816225" y="4505325"/>
          <p14:tracePt t="90994" x="2667000" y="4492625"/>
          <p14:tracePt t="91001" x="2516188" y="4467225"/>
          <p14:tracePt t="91011" x="2403475" y="4454525"/>
          <p14:tracePt t="91017" x="2278063" y="4430713"/>
          <p14:tracePt t="91026" x="2165350" y="4430713"/>
          <p14:tracePt t="91034" x="2078038" y="4418013"/>
          <p14:tracePt t="91042" x="2039938" y="4418013"/>
          <p14:tracePt t="91050" x="1990725" y="4418013"/>
          <p14:tracePt t="91057" x="1939925" y="4418013"/>
          <p14:tracePt t="91066" x="1927225" y="4418013"/>
          <p14:tracePt t="91074" x="1890713" y="4418013"/>
          <p14:tracePt t="91081" x="1878013" y="4418013"/>
          <p14:tracePt t="91097" x="1865313" y="4418013"/>
          <p14:tracePt t="91106" x="1852613" y="4418013"/>
          <p14:tracePt t="91122" x="1852613" y="4405313"/>
          <p14:tracePt t="91170" x="1839913" y="4405313"/>
          <p14:tracePt t="91193" x="1827213" y="4405313"/>
          <p14:tracePt t="91218" x="1814513" y="4405313"/>
          <p14:tracePt t="91233" x="1801813" y="4405313"/>
          <p14:tracePt t="91242" x="1801813" y="4418013"/>
          <p14:tracePt t="91419" x="1814513" y="4418013"/>
          <p14:tracePt t="91428" x="1865313" y="4418013"/>
          <p14:tracePt t="91433" x="1903413" y="4418013"/>
          <p14:tracePt t="91445" x="1939925" y="4405313"/>
          <p14:tracePt t="91451" x="1990725" y="4392613"/>
          <p14:tracePt t="91457" x="2052638" y="4379913"/>
          <p14:tracePt t="91465" x="2116138" y="4367213"/>
          <p14:tracePt t="91473" x="2152650" y="4367213"/>
          <p14:tracePt t="91481" x="2190750" y="4367213"/>
          <p14:tracePt t="91489" x="2216150" y="4367213"/>
          <p14:tracePt t="91497" x="2252663" y="4354513"/>
          <p14:tracePt t="91505" x="2290763" y="4354513"/>
          <p14:tracePt t="91513" x="2303463" y="4354513"/>
          <p14:tracePt t="91521" x="2316163" y="4341813"/>
          <p14:tracePt t="91530" x="2328863" y="4341813"/>
          <p14:tracePt t="91537" x="2352675" y="4341813"/>
          <p14:tracePt t="91554" x="2365375" y="4341813"/>
          <p14:tracePt t="91569" x="2378075" y="4341813"/>
          <p14:tracePt t="91577" x="2390775" y="4341813"/>
          <p14:tracePt t="91586" x="2390775" y="4330700"/>
          <p14:tracePt t="91593" x="2403475" y="4330700"/>
          <p14:tracePt t="91601" x="2428875" y="4330700"/>
          <p14:tracePt t="91611" x="2465388" y="4330700"/>
          <p14:tracePt t="91618" x="2503488" y="4330700"/>
          <p14:tracePt t="91626" x="2541588" y="4330700"/>
          <p14:tracePt t="91633" x="2578100" y="4330700"/>
          <p14:tracePt t="91641" x="2603500" y="4330700"/>
          <p14:tracePt t="91650" x="2628900" y="4330700"/>
          <p14:tracePt t="91658" x="2654300" y="4330700"/>
          <p14:tracePt t="91666" x="2667000" y="4330700"/>
          <p14:tracePt t="91673" x="2690813" y="4330700"/>
          <p14:tracePt t="91706" x="2703513" y="4330700"/>
          <p14:tracePt t="91962" x="2790825" y="4330700"/>
          <p14:tracePt t="91970" x="2841625" y="4341813"/>
          <p14:tracePt t="91978" x="2890838" y="4341813"/>
          <p14:tracePt t="91986" x="2979738" y="4341813"/>
          <p14:tracePt t="91994" x="3028950" y="4354513"/>
          <p14:tracePt t="92002" x="3103563" y="4367213"/>
          <p14:tracePt t="92011" x="3154363" y="4379913"/>
          <p14:tracePt t="92018" x="3179763" y="4379913"/>
          <p14:tracePt t="92026" x="3205163" y="4379913"/>
          <p14:tracePt t="92033" x="3216275" y="4379913"/>
          <p14:tracePt t="92042" x="3228975" y="4379913"/>
          <p14:tracePt t="92113" x="3228975" y="4392613"/>
          <p14:tracePt t="92122" x="3228975" y="4405313"/>
          <p14:tracePt t="92129" x="3228975" y="4430713"/>
          <p14:tracePt t="92138" x="3228975" y="4443413"/>
          <p14:tracePt t="92145" x="3228975" y="4454525"/>
          <p14:tracePt t="92154" x="3216275" y="4467225"/>
          <p14:tracePt t="92161" x="3205163" y="4492625"/>
          <p14:tracePt t="92170" x="3192463" y="4518025"/>
          <p14:tracePt t="92177" x="3179763" y="4530725"/>
          <p14:tracePt t="92185" x="3154363" y="4567238"/>
          <p14:tracePt t="92194" x="3141663" y="4592638"/>
          <p14:tracePt t="92202" x="3128963" y="4618038"/>
          <p14:tracePt t="92210" x="3103563" y="4643438"/>
          <p14:tracePt t="92218" x="3092450" y="4656138"/>
          <p14:tracePt t="92226" x="3079750" y="4667250"/>
          <p14:tracePt t="92233" x="3079750" y="4705350"/>
          <p14:tracePt t="92242" x="3067050" y="4718050"/>
          <p14:tracePt t="92249" x="3041650" y="4730750"/>
          <p14:tracePt t="92257" x="3041650" y="4768850"/>
          <p14:tracePt t="92266" x="3016250" y="4779963"/>
          <p14:tracePt t="92274" x="3016250" y="4792663"/>
          <p14:tracePt t="92281" x="3003550" y="4805363"/>
          <p14:tracePt t="92289" x="2992438" y="4830763"/>
          <p14:tracePt t="92306" x="2979738" y="4843463"/>
          <p14:tracePt t="92313" x="2967038" y="4856163"/>
          <p14:tracePt t="92321" x="2954338" y="4879975"/>
          <p14:tracePt t="92338" x="2928938" y="4892675"/>
          <p14:tracePt t="92345" x="2928938" y="4905375"/>
          <p14:tracePt t="92353" x="2916238" y="4918075"/>
          <p14:tracePt t="92361" x="2903538" y="4918075"/>
          <p14:tracePt t="92369" x="2890838" y="4918075"/>
          <p14:tracePt t="92377" x="2879725" y="4930775"/>
          <p14:tracePt t="92394" x="2854325" y="4930775"/>
          <p14:tracePt t="92401" x="2854325" y="4943475"/>
          <p14:tracePt t="92411" x="2841625" y="4943475"/>
          <p14:tracePt t="92530" x="2841625" y="4956175"/>
          <p14:tracePt t="92546" x="2841625" y="4968875"/>
          <p14:tracePt t="92577" x="2841625" y="4981575"/>
          <p14:tracePt t="92586" x="2854325" y="4981575"/>
          <p14:tracePt t="92594" x="2867025" y="4981575"/>
          <p14:tracePt t="92602" x="2879725" y="4981575"/>
          <p14:tracePt t="92617" x="2903538" y="4981575"/>
          <p14:tracePt t="92626" x="2916238" y="4981575"/>
          <p14:tracePt t="92633" x="2928938" y="4981575"/>
          <p14:tracePt t="92641" x="2941638" y="4981575"/>
          <p14:tracePt t="92649" x="2954338" y="4981575"/>
          <p14:tracePt t="92657" x="2967038" y="4981575"/>
          <p14:tracePt t="92666" x="2979738" y="4981575"/>
          <p14:tracePt t="92674" x="2992438" y="4981575"/>
          <p14:tracePt t="92682" x="3003550" y="4981575"/>
          <p14:tracePt t="92697" x="3016250" y="4968875"/>
          <p14:tracePt t="92713" x="3028950" y="4968875"/>
          <p14:tracePt t="92721" x="3028950" y="4956175"/>
          <p14:tracePt t="92730" x="3041650" y="4956175"/>
          <p14:tracePt t="92737" x="3054350" y="4956175"/>
          <p14:tracePt t="92745" x="3054350" y="4943475"/>
          <p14:tracePt t="92753" x="3054350" y="4930775"/>
          <p14:tracePt t="92761" x="3067050" y="4930775"/>
          <p14:tracePt t="92793" x="3067050" y="4918075"/>
          <p14:tracePt t="92979" x="3079750" y="4918075"/>
          <p14:tracePt t="92985" x="3116263" y="4918075"/>
          <p14:tracePt t="92995" x="3128963" y="4918075"/>
          <p14:tracePt t="93002" x="3154363" y="4918075"/>
          <p14:tracePt t="93013" x="3167063" y="4918075"/>
          <p14:tracePt t="93018" x="3192463" y="4918075"/>
          <p14:tracePt t="93033" x="3205163" y="4918075"/>
          <p14:tracePt t="93179" x="3179763" y="4918075"/>
          <p14:tracePt t="93187" x="3141663" y="4918075"/>
          <p14:tracePt t="93194" x="3116263" y="4918075"/>
          <p14:tracePt t="93202" x="3079750" y="4918075"/>
          <p14:tracePt t="93214" x="3041650" y="4918075"/>
          <p14:tracePt t="93218" x="3003550" y="4918075"/>
          <p14:tracePt t="93229" x="2967038" y="4918075"/>
          <p14:tracePt t="93234" x="2954338" y="4905375"/>
          <p14:tracePt t="93250" x="2941638" y="4905375"/>
          <p14:tracePt t="93273" x="2928938" y="4905375"/>
          <p14:tracePt t="93410" x="2941638" y="4905375"/>
          <p14:tracePt t="93418" x="2967038" y="4905375"/>
          <p14:tracePt t="93427" x="2979738" y="4905375"/>
          <p14:tracePt t="93434" x="3003550" y="4905375"/>
          <p14:tracePt t="93443" x="3028950" y="4905375"/>
          <p14:tracePt t="93450" x="3054350" y="4905375"/>
          <p14:tracePt t="93458" x="3079750" y="4905375"/>
          <p14:tracePt t="93466" x="3103563" y="4905375"/>
          <p14:tracePt t="93473" x="3116263" y="4905375"/>
          <p14:tracePt t="93481" x="3141663" y="4905375"/>
          <p14:tracePt t="93489" x="3154363" y="4905375"/>
          <p14:tracePt t="93497" x="3167063" y="4905375"/>
          <p14:tracePt t="93650" x="3154363" y="4905375"/>
          <p14:tracePt t="93659" x="3141663" y="4892675"/>
          <p14:tracePt t="93665" x="3128963" y="4892675"/>
          <p14:tracePt t="93674" x="3116263" y="4892675"/>
          <p14:tracePt t="93681" x="3103563" y="4879975"/>
          <p14:tracePt t="93698" x="3092450" y="4879975"/>
          <p14:tracePt t="93745" x="3079750" y="4879975"/>
          <p14:tracePt t="94002" x="3092450" y="4868863"/>
          <p14:tracePt t="94014" x="3116263" y="4856163"/>
          <p14:tracePt t="94018" x="3141663" y="4843463"/>
          <p14:tracePt t="94026" x="3179763" y="4843463"/>
          <p14:tracePt t="94034" x="3205163" y="4830763"/>
          <p14:tracePt t="94042" x="3241675" y="4818063"/>
          <p14:tracePt t="94050" x="3267075" y="4818063"/>
          <p14:tracePt t="94058" x="3305175" y="4805363"/>
          <p14:tracePt t="94065" x="3328988" y="4805363"/>
          <p14:tracePt t="94073" x="3341688" y="4805363"/>
          <p14:tracePt t="94081" x="3354388" y="4805363"/>
          <p14:tracePt t="94090" x="3367088" y="4805363"/>
          <p14:tracePt t="94097" x="3367088" y="4792663"/>
          <p14:tracePt t="94106" x="3379788" y="4792663"/>
          <p14:tracePt t="94122" x="3392488" y="4792663"/>
          <p14:tracePt t="94129" x="3405188" y="4792663"/>
          <p14:tracePt t="94145" x="3417888" y="4792663"/>
          <p14:tracePt t="94153" x="3441700" y="4792663"/>
          <p14:tracePt t="94161" x="3454400" y="4792663"/>
          <p14:tracePt t="94170" x="3467100" y="4792663"/>
          <p14:tracePt t="94176" x="3479800" y="4792663"/>
          <p14:tracePt t="94186" x="3492500" y="4792663"/>
          <p14:tracePt t="94194" x="3505200" y="4792663"/>
          <p14:tracePt t="94201" x="3517900" y="4792663"/>
          <p14:tracePt t="94211" x="3530600" y="4792663"/>
          <p14:tracePt t="94217" x="3541713" y="4779963"/>
          <p14:tracePt t="94475" x="3530600" y="4779963"/>
          <p14:tracePt t="94482" x="3505200" y="4792663"/>
          <p14:tracePt t="94489" x="3505200" y="4805363"/>
          <p14:tracePt t="94498" x="3492500" y="4805363"/>
          <p14:tracePt t="94506" x="3479800" y="4805363"/>
          <p14:tracePt t="94530" x="3479800" y="4818063"/>
          <p14:tracePt t="94554" x="3467100" y="4818063"/>
          <p14:tracePt t="94602" x="3467100" y="4830763"/>
          <p14:tracePt t="94802" x="3492500" y="4830763"/>
          <p14:tracePt t="94813" x="3530600" y="4830763"/>
          <p14:tracePt t="94818" x="3554413" y="4830763"/>
          <p14:tracePt t="94828" x="3579813" y="4830763"/>
          <p14:tracePt t="94834" x="3592513" y="4830763"/>
          <p14:tracePt t="94843" x="3617913" y="4830763"/>
          <p14:tracePt t="94850" x="3630613" y="4830763"/>
          <p14:tracePt t="94865" x="3643313" y="4830763"/>
          <p14:tracePt t="95499" x="3654425" y="4830763"/>
          <p14:tracePt t="95505" x="3679825" y="4856163"/>
          <p14:tracePt t="95515" x="3717925" y="4868863"/>
          <p14:tracePt t="95522" x="3743325" y="4879975"/>
          <p14:tracePt t="95529" x="3767138" y="4905375"/>
          <p14:tracePt t="95537" x="3792538" y="4905375"/>
          <p14:tracePt t="95545" x="3830638" y="4918075"/>
          <p14:tracePt t="95553" x="3856038" y="4930775"/>
          <p14:tracePt t="95561" x="3867150" y="4943475"/>
          <p14:tracePt t="95569" x="3892550" y="4956175"/>
          <p14:tracePt t="95577" x="3917950" y="4968875"/>
          <p14:tracePt t="95593" x="3930650" y="4968875"/>
          <p14:tracePt t="95658" x="3943350" y="4968875"/>
          <p14:tracePt t="95714" x="3956050" y="4968875"/>
          <p14:tracePt t="95722" x="3968750" y="4968875"/>
          <p14:tracePt t="95738" x="3979863" y="4968875"/>
          <p14:tracePt t="95746" x="3992563" y="4968875"/>
          <p14:tracePt t="95754" x="3992563" y="4956175"/>
          <p14:tracePt t="95763" x="4005263" y="4956175"/>
          <p14:tracePt t="95779" x="4017963" y="4956175"/>
          <p14:tracePt t="95802" x="4017963" y="4943475"/>
          <p14:tracePt t="95812" x="4030663" y="4943475"/>
          <p14:tracePt t="95890" x="4030663" y="4930775"/>
          <p14:tracePt t="95898" x="4043363" y="4930775"/>
          <p14:tracePt t="95906" x="4043363" y="4918075"/>
          <p14:tracePt t="95913" x="4043363" y="4905375"/>
          <p14:tracePt t="95922" x="4043363" y="4892675"/>
          <p14:tracePt t="95938" x="4043363" y="4879975"/>
          <p14:tracePt t="95946" x="4043363" y="4868863"/>
          <p14:tracePt t="95965" x="4043363" y="4856163"/>
          <p14:tracePt t="95970" x="4043363" y="4843463"/>
          <p14:tracePt t="95985" x="4043363" y="4830763"/>
          <p14:tracePt t="95993" x="4043363" y="4818063"/>
          <p14:tracePt t="96018" x="4043363" y="4805363"/>
          <p14:tracePt t="96331" x="4056063" y="4805363"/>
          <p14:tracePt t="96338" x="4068763" y="4805363"/>
          <p14:tracePt t="96346" x="4081463" y="4779963"/>
          <p14:tracePt t="96353" x="4105275" y="4779963"/>
          <p14:tracePt t="96361" x="4105275" y="4756150"/>
          <p14:tracePt t="96370" x="4117975" y="4756150"/>
          <p14:tracePt t="96377" x="4130675" y="4730750"/>
          <p14:tracePt t="96386" x="4130675" y="4718050"/>
          <p14:tracePt t="96393" x="4130675" y="4705350"/>
          <p14:tracePt t="96401" x="4130675" y="4692650"/>
          <p14:tracePt t="96411" x="4143375" y="4692650"/>
          <p14:tracePt t="96417" x="4143375" y="4667250"/>
          <p14:tracePt t="96434" x="4143375" y="4656138"/>
          <p14:tracePt t="96450" x="4143375" y="4643438"/>
          <p14:tracePt t="96474" x="4143375" y="4630738"/>
          <p14:tracePt t="96498" x="4143375" y="4618038"/>
          <p14:tracePt t="96707" x="4143375" y="4605338"/>
          <p14:tracePt t="96731" x="4143375" y="4592638"/>
          <p14:tracePt t="96754" x="4143375" y="4579938"/>
          <p14:tracePt t="97234" x="4092575" y="4605338"/>
          <p14:tracePt t="97244" x="3979863" y="4692650"/>
          <p14:tracePt t="97250" x="3905250" y="4730750"/>
          <p14:tracePt t="97259" x="3843338" y="4768850"/>
          <p14:tracePt t="97267" x="3756025" y="4818063"/>
          <p14:tracePt t="97275" x="3692525" y="4856163"/>
          <p14:tracePt t="97281" x="3654425" y="4892675"/>
          <p14:tracePt t="97289" x="3617913" y="4930775"/>
          <p14:tracePt t="97297" x="3605213" y="4956175"/>
          <p14:tracePt t="97305" x="3592513" y="4981575"/>
          <p14:tracePt t="97313" x="3592513" y="5018088"/>
          <p14:tracePt t="97321" x="3592513" y="5068888"/>
          <p14:tracePt t="97329" x="3605213" y="5092700"/>
          <p14:tracePt t="97337" x="3605213" y="5118100"/>
          <p14:tracePt t="97345" x="3617913" y="5130800"/>
          <p14:tracePt t="97353" x="3630613" y="5143500"/>
          <p14:tracePt t="97361" x="3630613" y="5156200"/>
          <p14:tracePt t="97370" x="3643313" y="5156200"/>
          <p14:tracePt t="97393" x="3643313" y="5168900"/>
          <p14:tracePt t="97402" x="3654425" y="5168900"/>
          <p14:tracePt t="97425" x="3654425" y="5181600"/>
          <p14:tracePt t="97667" x="3630613" y="5181600"/>
          <p14:tracePt t="97675" x="3605213" y="5194300"/>
          <p14:tracePt t="97683" x="3554413" y="5194300"/>
          <p14:tracePt t="97690" x="3467100" y="5205413"/>
          <p14:tracePt t="97697" x="3417888" y="5205413"/>
          <p14:tracePt t="97706" x="3317875" y="5205413"/>
          <p14:tracePt t="97714" x="3205163" y="5205413"/>
          <p14:tracePt t="97721" x="3103563" y="5194300"/>
          <p14:tracePt t="97729" x="2992438" y="5194300"/>
          <p14:tracePt t="97737" x="2916238" y="5181600"/>
          <p14:tracePt t="97745" x="2841625" y="5181600"/>
          <p14:tracePt t="97753" x="2778125" y="5181600"/>
          <p14:tracePt t="97761" x="2728913" y="5181600"/>
          <p14:tracePt t="97769" x="2690813" y="5181600"/>
          <p14:tracePt t="97777" x="2654300" y="5181600"/>
          <p14:tracePt t="97786" x="2616200" y="5181600"/>
          <p14:tracePt t="97793" x="2578100" y="5194300"/>
          <p14:tracePt t="97802" x="2528888" y="5194300"/>
          <p14:tracePt t="97810" x="2465388" y="5218113"/>
          <p14:tracePt t="97817" x="2403475" y="5230813"/>
          <p14:tracePt t="97827" x="2328863" y="5256213"/>
          <p14:tracePt t="97834" x="2252663" y="5281613"/>
          <p14:tracePt t="97842" x="2203450" y="5294313"/>
          <p14:tracePt t="97850" x="2127250" y="5318125"/>
          <p14:tracePt t="97857" x="2078038" y="5330825"/>
          <p14:tracePt t="97865" x="2039938" y="5330825"/>
          <p14:tracePt t="97874" x="1978025" y="5343525"/>
          <p14:tracePt t="97882" x="1927225" y="5356225"/>
          <p14:tracePt t="97890" x="1903413" y="5381625"/>
          <p14:tracePt t="97898" x="1878013" y="5381625"/>
          <p14:tracePt t="97905" x="1839913" y="5394325"/>
          <p14:tracePt t="97914" x="1827213" y="5394325"/>
          <p14:tracePt t="97922" x="1814513" y="5407025"/>
          <p14:tracePt t="97930" x="1790700" y="5407025"/>
          <p14:tracePt t="97948" x="1778000" y="5407025"/>
          <p14:tracePt t="98210" x="1790700" y="5430838"/>
          <p14:tracePt t="98219" x="1814513" y="5468938"/>
          <p14:tracePt t="98227" x="1865313" y="5494338"/>
          <p14:tracePt t="98234" x="1878013" y="5518150"/>
          <p14:tracePt t="98241" x="1903413" y="5530850"/>
          <p14:tracePt t="98250" x="1927225" y="5556250"/>
          <p14:tracePt t="98257" x="1939925" y="5568950"/>
          <p14:tracePt t="98265" x="1939925" y="5581650"/>
          <p14:tracePt t="98273" x="1952625" y="5581650"/>
          <p14:tracePt t="98289" x="1952625" y="5594350"/>
          <p14:tracePt t="98313" x="1952625" y="5607050"/>
          <p14:tracePt t="98321" x="1952625" y="5619750"/>
          <p14:tracePt t="98329" x="1952625" y="5630863"/>
          <p14:tracePt t="98337" x="1965325" y="5630863"/>
          <p14:tracePt t="98345" x="1965325" y="5643563"/>
          <p14:tracePt t="98353" x="1965325" y="5656263"/>
          <p14:tracePt t="98369" x="1965325" y="5668963"/>
          <p14:tracePt t="98401" x="1965325" y="5681663"/>
          <p14:tracePt t="98434" x="1965325" y="5694363"/>
          <p14:tracePt t="98449" x="1965325" y="5707063"/>
          <p14:tracePt t="98466" x="1965325" y="5719763"/>
          <p14:tracePt t="98498" x="1965325" y="5732463"/>
          <p14:tracePt t="98506" x="1978025" y="5732463"/>
          <p14:tracePt t="98513" x="1990725" y="5756275"/>
          <p14:tracePt t="98521" x="2014538" y="5756275"/>
          <p14:tracePt t="98529" x="2027238" y="5768975"/>
          <p14:tracePt t="98537" x="2052638" y="5781675"/>
          <p14:tracePt t="98546" x="2078038" y="5794375"/>
          <p14:tracePt t="98553" x="2116138" y="5819775"/>
          <p14:tracePt t="98561" x="2139950" y="5819775"/>
          <p14:tracePt t="98569" x="2165350" y="5832475"/>
          <p14:tracePt t="98577" x="2190750" y="5843588"/>
          <p14:tracePt t="98586" x="2216150" y="5856288"/>
          <p14:tracePt t="98593" x="2239963" y="5856288"/>
          <p14:tracePt t="98609" x="2252663" y="5856288"/>
          <p14:tracePt t="98617" x="2252663" y="5868988"/>
          <p14:tracePt t="98633" x="2265363" y="5868988"/>
          <p14:tracePt t="98673" x="2278063" y="5868988"/>
          <p14:tracePt t="98681" x="2290763" y="5868988"/>
          <p14:tracePt t="98697" x="2303463" y="5881688"/>
          <p14:tracePt t="98705" x="2328863" y="5881688"/>
          <p14:tracePt t="98713" x="2339975" y="5894388"/>
          <p14:tracePt t="98722" x="2352675" y="5894388"/>
          <p14:tracePt t="98730" x="2390775" y="5894388"/>
          <p14:tracePt t="98737" x="2403475" y="5894388"/>
          <p14:tracePt t="98745" x="2428875" y="5894388"/>
          <p14:tracePt t="98753" x="2452688" y="5894388"/>
          <p14:tracePt t="98761" x="2478088" y="5894388"/>
          <p14:tracePt t="98769" x="2503488" y="5894388"/>
          <p14:tracePt t="98785" x="2516188" y="5894388"/>
          <p14:tracePt t="98793" x="2541588" y="5894388"/>
          <p14:tracePt t="98801" x="2554288" y="5894388"/>
          <p14:tracePt t="98810" x="2565400" y="5894388"/>
          <p14:tracePt t="98818" x="2590800" y="5894388"/>
          <p14:tracePt t="98827" x="2603500" y="5894388"/>
          <p14:tracePt t="98834" x="2616200" y="5881688"/>
          <p14:tracePt t="98841" x="2641600" y="5881688"/>
          <p14:tracePt t="98849" x="2678113" y="5868988"/>
          <p14:tracePt t="98857" x="2690813" y="5856288"/>
          <p14:tracePt t="98866" x="2703513" y="5856288"/>
          <p14:tracePt t="98874" x="2728913" y="5843588"/>
          <p14:tracePt t="98881" x="2754313" y="5843588"/>
          <p14:tracePt t="98890" x="2767013" y="5832475"/>
          <p14:tracePt t="98898" x="2778125" y="5832475"/>
          <p14:tracePt t="98906" x="2778125" y="5819775"/>
          <p14:tracePt t="98913" x="2803525" y="5819775"/>
          <p14:tracePt t="98938" x="2816225" y="5807075"/>
          <p14:tracePt t="98961" x="2828925" y="5807075"/>
          <p14:tracePt t="98977" x="2828925" y="5794375"/>
          <p14:tracePt t="98985" x="2841625" y="5794375"/>
          <p14:tracePt t="98992" x="2854325" y="5794375"/>
          <p14:tracePt t="99018" x="2867025" y="5794375"/>
          <p14:tracePt t="99026" x="2867025" y="5781675"/>
          <p14:tracePt t="99042" x="2879725" y="5768975"/>
          <p14:tracePt t="99058" x="2890838" y="5756275"/>
          <p14:tracePt t="99081" x="2903538" y="5743575"/>
          <p14:tracePt t="99170" x="2903538" y="5732463"/>
          <p14:tracePt t="99177" x="2903538" y="5719763"/>
          <p14:tracePt t="99185" x="2890838" y="5694363"/>
          <p14:tracePt t="99193" x="2890838" y="5681663"/>
          <p14:tracePt t="99202" x="2867025" y="5668963"/>
          <p14:tracePt t="99226" x="2867025" y="5656263"/>
          <p14:tracePt t="99241" x="2854325" y="5656263"/>
          <p14:tracePt t="99281" x="2841625" y="5656263"/>
          <p14:tracePt t="99289" x="2828925" y="5656263"/>
          <p14:tracePt t="99298" x="2816225" y="5681663"/>
          <p14:tracePt t="99305" x="2803525" y="5681663"/>
          <p14:tracePt t="99313" x="2803525" y="5707063"/>
          <p14:tracePt t="99321" x="2790825" y="5732463"/>
          <p14:tracePt t="99329" x="2790825" y="5743575"/>
          <p14:tracePt t="99338" x="2790825" y="5756275"/>
          <p14:tracePt t="99346" x="2790825" y="5781675"/>
          <p14:tracePt t="99353" x="2790825" y="5807075"/>
          <p14:tracePt t="99361" x="2803525" y="5832475"/>
          <p14:tracePt t="99369" x="2803525" y="5843588"/>
          <p14:tracePt t="99377" x="2828925" y="5868988"/>
          <p14:tracePt t="99385" x="2841625" y="5881688"/>
          <p14:tracePt t="99393" x="2854325" y="5907088"/>
          <p14:tracePt t="99401" x="2879725" y="5907088"/>
          <p14:tracePt t="99410" x="2890838" y="5919788"/>
          <p14:tracePt t="99418" x="2916238" y="5932488"/>
          <p14:tracePt t="99426" x="2928938" y="5932488"/>
          <p14:tracePt t="99434" x="2941638" y="5945188"/>
          <p14:tracePt t="99442" x="2967038" y="5956300"/>
          <p14:tracePt t="99450" x="2992438" y="5956300"/>
          <p14:tracePt t="99458" x="3016250" y="5956300"/>
          <p14:tracePt t="99465" x="3041650" y="5956300"/>
          <p14:tracePt t="99473" x="3079750" y="5969000"/>
          <p14:tracePt t="99482" x="3116263" y="5981700"/>
          <p14:tracePt t="99490" x="3179763" y="5994400"/>
          <p14:tracePt t="99498" x="3216275" y="6007100"/>
          <p14:tracePt t="99506" x="3267075" y="6007100"/>
          <p14:tracePt t="99513" x="3317875" y="6007100"/>
          <p14:tracePt t="99521" x="3367088" y="6007100"/>
          <p14:tracePt t="99529" x="3417888" y="6007100"/>
          <p14:tracePt t="99538" x="3454400" y="6007100"/>
          <p14:tracePt t="99545" x="3517900" y="6007100"/>
          <p14:tracePt t="99553" x="3592513" y="5994400"/>
          <p14:tracePt t="99561" x="3667125" y="5969000"/>
          <p14:tracePt t="99569" x="3730625" y="5956300"/>
          <p14:tracePt t="99577" x="3805238" y="5932488"/>
          <p14:tracePt t="99585" x="3879850" y="5907088"/>
          <p14:tracePt t="99594" x="3956050" y="5868988"/>
          <p14:tracePt t="99602" x="4043363" y="5819775"/>
          <p14:tracePt t="99611" x="4105275" y="5768975"/>
          <p14:tracePt t="99617" x="4181475" y="5732463"/>
          <p14:tracePt t="99626" x="4243388" y="5681663"/>
          <p14:tracePt t="99634" x="4281488" y="5656263"/>
          <p14:tracePt t="99641" x="4318000" y="5607050"/>
          <p14:tracePt t="99650" x="4343400" y="5594350"/>
          <p14:tracePt t="99657" x="4368800" y="5568950"/>
          <p14:tracePt t="99665" x="4394200" y="5543550"/>
          <p14:tracePt t="99673" x="4406900" y="5530850"/>
          <p14:tracePt t="99681" x="4406900" y="5518150"/>
          <p14:tracePt t="99689" x="4418013" y="5507038"/>
          <p14:tracePt t="99706" x="4418013" y="5494338"/>
          <p14:tracePt t="100178" x="4394200" y="5494338"/>
          <p14:tracePt t="100187" x="4318000" y="5494338"/>
          <p14:tracePt t="100194" x="4281488" y="5494338"/>
          <p14:tracePt t="100202" x="4230688" y="5481638"/>
          <p14:tracePt t="100213" x="4181475" y="5481638"/>
          <p14:tracePt t="100217" x="4143375" y="5468938"/>
          <p14:tracePt t="100225" x="4117975" y="5456238"/>
          <p14:tracePt t="100233" x="4105275" y="5456238"/>
          <p14:tracePt t="100249" x="4105275" y="5443538"/>
          <p14:tracePt t="100257" x="4092575" y="5443538"/>
          <p14:tracePt t="100274" x="4092575" y="5430838"/>
          <p14:tracePt t="100281" x="4092575" y="5418138"/>
          <p14:tracePt t="100297" x="4092575" y="5407025"/>
          <p14:tracePt t="100305" x="4081463" y="5394325"/>
          <p14:tracePt t="100313" x="4081463" y="5381625"/>
          <p14:tracePt t="100322" x="4068763" y="5356225"/>
          <p14:tracePt t="100337" x="4056063" y="5356225"/>
          <p14:tracePt t="100345" x="4043363" y="5343525"/>
          <p14:tracePt t="100353" x="4043363" y="5330825"/>
          <p14:tracePt t="100361" x="4030663" y="5330825"/>
          <p14:tracePt t="100369" x="4017963" y="5318125"/>
          <p14:tracePt t="100377" x="4005263" y="5318125"/>
          <p14:tracePt t="100386" x="3979863" y="5305425"/>
          <p14:tracePt t="100393" x="3968750" y="5294313"/>
          <p14:tracePt t="100402" x="3943350" y="5294313"/>
          <p14:tracePt t="100409" x="3917950" y="5294313"/>
          <p14:tracePt t="100417" x="3917950" y="5281613"/>
          <p14:tracePt t="100427" x="3905250" y="5281613"/>
          <p14:tracePt t="100434" x="3892550" y="5281613"/>
          <p14:tracePt t="100442" x="3879850" y="5268913"/>
          <p14:tracePt t="100450" x="3867150" y="5268913"/>
          <p14:tracePt t="100514" x="3843338" y="5268913"/>
          <p14:tracePt t="100521" x="3805238" y="5281613"/>
          <p14:tracePt t="100529" x="3767138" y="5281613"/>
          <p14:tracePt t="100537" x="3743325" y="5281613"/>
          <p14:tracePt t="100545" x="3705225" y="5281613"/>
          <p14:tracePt t="100553" x="3692525" y="5294313"/>
          <p14:tracePt t="100561" x="3667125" y="5294313"/>
          <p14:tracePt t="100569" x="3654425" y="5294313"/>
          <p14:tracePt t="100586" x="3643313" y="5294313"/>
          <p14:tracePt t="100641" x="3630613" y="5305425"/>
          <p14:tracePt t="100650" x="3605213" y="5318125"/>
          <p14:tracePt t="100658" x="3592513" y="5330825"/>
          <p14:tracePt t="100665" x="3567113" y="5343525"/>
          <p14:tracePt t="100673" x="3554413" y="5356225"/>
          <p14:tracePt t="100681" x="3541713" y="5356225"/>
          <p14:tracePt t="100689" x="3541713" y="5368925"/>
          <p14:tracePt t="100698" x="3530600" y="5381625"/>
          <p14:tracePt t="100737" x="3530600" y="5394325"/>
          <p14:tracePt t="100987" x="3605213" y="5407025"/>
          <p14:tracePt t="100994" x="3679825" y="5430838"/>
          <p14:tracePt t="101002" x="3717925" y="5443538"/>
          <p14:tracePt t="101013" x="3792538" y="5456238"/>
          <p14:tracePt t="101018" x="3856038" y="5468938"/>
          <p14:tracePt t="101027" x="3905250" y="5481638"/>
          <p14:tracePt t="101034" x="3943350" y="5481638"/>
          <p14:tracePt t="101042" x="3956050" y="5481638"/>
          <p14:tracePt t="101050" x="3968750" y="5481638"/>
          <p14:tracePt t="101419" x="3979863" y="5481638"/>
          <p14:tracePt t="101428" x="3992563" y="5481638"/>
          <p14:tracePt t="101433" x="4005263" y="5468938"/>
          <p14:tracePt t="101444" x="4005263" y="5456238"/>
          <p14:tracePt t="101449" x="4017963" y="5443538"/>
          <p14:tracePt t="101458" x="4017963" y="5418138"/>
          <p14:tracePt t="101473" x="4017963" y="5407025"/>
          <p14:tracePt t="101481" x="4017963" y="5394325"/>
          <p14:tracePt t="101490" x="4017963" y="5368925"/>
          <p14:tracePt t="101498" x="4017963" y="5343525"/>
          <p14:tracePt t="101505" x="4017963" y="5330825"/>
          <p14:tracePt t="101514" x="4017963" y="5318125"/>
          <p14:tracePt t="101521" x="4017963" y="5294313"/>
          <p14:tracePt t="101530" x="4017963" y="5281613"/>
          <p14:tracePt t="101537" x="4017963" y="5268913"/>
          <p14:tracePt t="101545" x="4017963" y="5243513"/>
          <p14:tracePt t="101553" x="4017963" y="5218113"/>
          <p14:tracePt t="101561" x="4005263" y="5205413"/>
          <p14:tracePt t="101569" x="4005263" y="5181600"/>
          <p14:tracePt t="101577" x="4005263" y="5143500"/>
          <p14:tracePt t="101585" x="4005263" y="5118100"/>
          <p14:tracePt t="101593" x="4005263" y="5092700"/>
          <p14:tracePt t="101602" x="3992563" y="5068888"/>
          <p14:tracePt t="101610" x="3992563" y="5056188"/>
          <p14:tracePt t="101617" x="3979863" y="5030788"/>
          <p14:tracePt t="101627" x="3979863" y="5005388"/>
          <p14:tracePt t="101634" x="3979863" y="4992688"/>
          <p14:tracePt t="101641" x="3968750" y="4981575"/>
          <p14:tracePt t="101658" x="3956050" y="4968875"/>
          <p14:tracePt t="101666" x="3956050" y="4956175"/>
          <p14:tracePt t="101690" x="3943350" y="4930775"/>
          <p14:tracePt t="101706" x="3930650" y="4930775"/>
          <p14:tracePt t="101713" x="3930650" y="4918075"/>
          <p14:tracePt t="101721" x="3917950" y="4918075"/>
          <p14:tracePt t="101730" x="3917950" y="4905375"/>
          <p14:tracePt t="101737" x="3905250" y="4892675"/>
          <p14:tracePt t="101753" x="3879850" y="4892675"/>
          <p14:tracePt t="101761" x="3856038" y="4879975"/>
          <p14:tracePt t="101770" x="3843338" y="4868863"/>
          <p14:tracePt t="101777" x="3817938" y="4868863"/>
          <p14:tracePt t="101785" x="3792538" y="4868863"/>
          <p14:tracePt t="101793" x="3767138" y="4868863"/>
          <p14:tracePt t="101802" x="3756025" y="4868863"/>
          <p14:tracePt t="101810" x="3730625" y="4868863"/>
          <p14:tracePt t="101818" x="3705225" y="4868863"/>
          <p14:tracePt t="101826" x="3679825" y="4868863"/>
          <p14:tracePt t="101833" x="3654425" y="4868863"/>
          <p14:tracePt t="101842" x="3630613" y="4868863"/>
          <p14:tracePt t="101850" x="3605213" y="4868863"/>
          <p14:tracePt t="101858" x="3579813" y="4868863"/>
          <p14:tracePt t="101866" x="3554413" y="4879975"/>
          <p14:tracePt t="101873" x="3530600" y="4879975"/>
          <p14:tracePt t="101882" x="3517900" y="4905375"/>
          <p14:tracePt t="101890" x="3479800" y="4918075"/>
          <p14:tracePt t="101897" x="3467100" y="4930775"/>
          <p14:tracePt t="101906" x="3441700" y="4943475"/>
          <p14:tracePt t="101913" x="3417888" y="4956175"/>
          <p14:tracePt t="101922" x="3405188" y="4981575"/>
          <p14:tracePt t="101929" x="3379788" y="4992688"/>
          <p14:tracePt t="101937" x="3354388" y="5018088"/>
          <p14:tracePt t="101949" x="3341688" y="5043488"/>
          <p14:tracePt t="101954" x="3317875" y="5056188"/>
          <p14:tracePt t="101961" x="3305175" y="5081588"/>
          <p14:tracePt t="101970" x="3292475" y="5092700"/>
          <p14:tracePt t="101976" x="3279775" y="5118100"/>
          <p14:tracePt t="101986" x="3267075" y="5143500"/>
          <p14:tracePt t="101993" x="3254375" y="5156200"/>
          <p14:tracePt t="102002" x="3241675" y="5168900"/>
          <p14:tracePt t="102011" x="3241675" y="5181600"/>
          <p14:tracePt t="102018" x="3228975" y="5205413"/>
          <p14:tracePt t="102026" x="3228975" y="5218113"/>
          <p14:tracePt t="102034" x="3228975" y="5243513"/>
          <p14:tracePt t="102041" x="3228975" y="5268913"/>
          <p14:tracePt t="102049" x="3228975" y="5281613"/>
          <p14:tracePt t="102058" x="3228975" y="5294313"/>
          <p14:tracePt t="102065" x="3228975" y="5318125"/>
          <p14:tracePt t="102074" x="3228975" y="5343525"/>
          <p14:tracePt t="102081" x="3228975" y="5356225"/>
          <p14:tracePt t="102090" x="3241675" y="5368925"/>
          <p14:tracePt t="102097" x="3254375" y="5407025"/>
          <p14:tracePt t="102106" x="3279775" y="5418138"/>
          <p14:tracePt t="102113" x="3279775" y="5430838"/>
          <p14:tracePt t="102121" x="3305175" y="5456238"/>
          <p14:tracePt t="102129" x="3305175" y="5468938"/>
          <p14:tracePt t="102137" x="3328988" y="5494338"/>
          <p14:tracePt t="102145" x="3341688" y="5507038"/>
          <p14:tracePt t="102154" x="3354388" y="5518150"/>
          <p14:tracePt t="102161" x="3367088" y="5518150"/>
          <p14:tracePt t="102169" x="3379788" y="5543550"/>
          <p14:tracePt t="102177" x="3405188" y="5543550"/>
          <p14:tracePt t="102186" x="3429000" y="5568950"/>
          <p14:tracePt t="102194" x="3441700" y="5581650"/>
          <p14:tracePt t="102201" x="3467100" y="5581650"/>
          <p14:tracePt t="102209" x="3492500" y="5594350"/>
          <p14:tracePt t="102217" x="3505200" y="5607050"/>
          <p14:tracePt t="102227" x="3541713" y="5607050"/>
          <p14:tracePt t="102234" x="3554413" y="5619750"/>
          <p14:tracePt t="102242" x="3579813" y="5619750"/>
          <p14:tracePt t="102250" x="3605213" y="5630863"/>
          <p14:tracePt t="102258" x="3630613" y="5643563"/>
          <p14:tracePt t="102266" x="3654425" y="5643563"/>
          <p14:tracePt t="102273" x="3679825" y="5643563"/>
          <p14:tracePt t="102281" x="3692525" y="5643563"/>
          <p14:tracePt t="102289" x="3717925" y="5656263"/>
          <p14:tracePt t="102297" x="3756025" y="5656263"/>
          <p14:tracePt t="102306" x="3767138" y="5656263"/>
          <p14:tracePt t="102321" x="3792538" y="5656263"/>
          <p14:tracePt t="102338" x="3805238" y="5656263"/>
          <p14:tracePt t="102346" x="3843338" y="5656263"/>
          <p14:tracePt t="102353" x="3856038" y="5630863"/>
          <p14:tracePt t="102361" x="3867150" y="5630863"/>
          <p14:tracePt t="102369" x="3905250" y="5619750"/>
          <p14:tracePt t="102377" x="3917950" y="5619750"/>
          <p14:tracePt t="102386" x="3943350" y="5594350"/>
          <p14:tracePt t="102393" x="3968750" y="5594350"/>
          <p14:tracePt t="102401" x="3979863" y="5568950"/>
          <p14:tracePt t="102410" x="4005263" y="5556250"/>
          <p14:tracePt t="102418" x="4030663" y="5530850"/>
          <p14:tracePt t="102426" x="4056063" y="5518150"/>
          <p14:tracePt t="102434" x="4068763" y="5494338"/>
          <p14:tracePt t="102441" x="4105275" y="5456238"/>
          <p14:tracePt t="102450" x="4117975" y="5418138"/>
          <p14:tracePt t="102458" x="4143375" y="5394325"/>
          <p14:tracePt t="102465" x="4156075" y="5356225"/>
          <p14:tracePt t="102474" x="4181475" y="5330825"/>
          <p14:tracePt t="102481" x="4205288" y="5281613"/>
          <p14:tracePt t="102490" x="4230688" y="5230813"/>
          <p14:tracePt t="102498" x="4256088" y="5194300"/>
          <p14:tracePt t="102505" x="4281488" y="5143500"/>
          <p14:tracePt t="102513" x="4294188" y="5092700"/>
          <p14:tracePt t="102521" x="4318000" y="5043488"/>
          <p14:tracePt t="102529" x="4330700" y="5005388"/>
          <p14:tracePt t="102537" x="4343400" y="4956175"/>
          <p14:tracePt t="102545" x="4343400" y="4918075"/>
          <p14:tracePt t="102554" x="4343400" y="4892675"/>
          <p14:tracePt t="102561" x="4343400" y="4879975"/>
          <p14:tracePt t="102570" x="4343400" y="4868863"/>
          <p14:tracePt t="102577" x="4343400" y="4856163"/>
          <p14:tracePt t="102906" x="4330700" y="4856163"/>
          <p14:tracePt t="102914" x="4305300" y="4879975"/>
          <p14:tracePt t="102922" x="4294188" y="4905375"/>
          <p14:tracePt t="102930" x="4268788" y="4930775"/>
          <p14:tracePt t="102938" x="4256088" y="4943475"/>
          <p14:tracePt t="102950" x="4243388" y="4981575"/>
          <p14:tracePt t="102953" x="4230688" y="5005388"/>
          <p14:tracePt t="102961" x="4230688" y="5030788"/>
          <p14:tracePt t="102969" x="4217988" y="5056188"/>
          <p14:tracePt t="102977" x="4217988" y="5081588"/>
          <p14:tracePt t="102985" x="4205288" y="5105400"/>
          <p14:tracePt t="102993" x="4205288" y="5118100"/>
          <p14:tracePt t="103001" x="4205288" y="5130800"/>
          <p14:tracePt t="103010" x="4205288" y="5156200"/>
          <p14:tracePt t="103018" x="4192588" y="5156200"/>
          <p14:tracePt t="103026" x="4192588" y="5168900"/>
          <p14:tracePt t="103034" x="4181475" y="5168900"/>
          <p14:tracePt t="103042" x="4181475" y="5194300"/>
          <p14:tracePt t="103050" x="4168775" y="5194300"/>
          <p14:tracePt t="103058" x="4168775" y="5205413"/>
          <p14:tracePt t="103065" x="4143375" y="5218113"/>
          <p14:tracePt t="103074" x="4117975" y="5230813"/>
          <p14:tracePt t="103081" x="4105275" y="5243513"/>
          <p14:tracePt t="103089" x="4081463" y="5256213"/>
          <p14:tracePt t="103098" x="4056063" y="5268913"/>
          <p14:tracePt t="103106" x="4043363" y="5281613"/>
          <p14:tracePt t="103114" x="4017963" y="5294313"/>
          <p14:tracePt t="103122" x="4005263" y="5294313"/>
          <p14:tracePt t="103129" x="3992563" y="5294313"/>
          <p14:tracePt t="103137" x="3992563" y="5305425"/>
          <p14:tracePt t="103145" x="3979863" y="5305425"/>
          <p14:tracePt t="103154" x="3968750" y="5305425"/>
          <p14:tracePt t="103169" x="3956050" y="5318125"/>
          <p14:tracePt t="103667" x="3968750" y="5330825"/>
          <p14:tracePt t="103675" x="4017963" y="5343525"/>
          <p14:tracePt t="103682" x="4056063" y="5356225"/>
          <p14:tracePt t="103690" x="4068763" y="5368925"/>
          <p14:tracePt t="103697" x="4105275" y="5368925"/>
          <p14:tracePt t="103705" x="4130675" y="5381625"/>
          <p14:tracePt t="103714" x="4143375" y="5394325"/>
          <p14:tracePt t="103721" x="4156075" y="5394325"/>
          <p14:tracePt t="103729" x="4168775" y="5394325"/>
          <p14:tracePt t="103737" x="4181475" y="5394325"/>
          <p14:tracePt t="103827" x="4192588" y="5394325"/>
          <p14:tracePt t="103835" x="4205288" y="5394325"/>
          <p14:tracePt t="103844" x="4217988" y="5394325"/>
          <p14:tracePt t="103867" x="4230688" y="5394325"/>
          <p14:tracePt t="103899" x="4243388" y="5394325"/>
          <p14:tracePt t="104258" x="4256088" y="5394325"/>
          <p14:tracePt t="104290" x="4268788" y="5394325"/>
          <p14:tracePt t="104314" x="4268788" y="5381625"/>
          <p14:tracePt t="104322" x="4281488" y="5381625"/>
          <p14:tracePt t="104330" x="4281488" y="5356225"/>
          <p14:tracePt t="104338" x="4294188" y="5356225"/>
          <p14:tracePt t="104345" x="4294188" y="5343525"/>
          <p14:tracePt t="104354" x="4294188" y="5330825"/>
          <p14:tracePt t="104369" x="4294188" y="5318125"/>
          <p14:tracePt t="104409" x="4305300" y="5318125"/>
          <p14:tracePt t="104450" x="4318000" y="5318125"/>
          <p14:tracePt t="104458" x="4343400" y="5318125"/>
          <p14:tracePt t="104465" x="4356100" y="5330825"/>
          <p14:tracePt t="104473" x="4368800" y="5330825"/>
          <p14:tracePt t="104481" x="4394200" y="5343525"/>
          <p14:tracePt t="104490" x="4406900" y="5356225"/>
          <p14:tracePt t="104497" x="4418013" y="5368925"/>
          <p14:tracePt t="104505" x="4430713" y="5381625"/>
          <p14:tracePt t="104513" x="4443413" y="5381625"/>
          <p14:tracePt t="104521" x="4443413" y="5394325"/>
          <p14:tracePt t="104529" x="4456113" y="5407025"/>
          <p14:tracePt t="104553" x="4468813" y="5407025"/>
          <p14:tracePt t="104561" x="4468813" y="5418138"/>
          <p14:tracePt t="104683" x="4494213" y="5418138"/>
          <p14:tracePt t="104690" x="4518025" y="5418138"/>
          <p14:tracePt t="104698" x="4543425" y="5418138"/>
          <p14:tracePt t="104706" x="4556125" y="5418138"/>
          <p14:tracePt t="104713" x="4568825" y="5407025"/>
          <p14:tracePt t="104729" x="4581525" y="5407025"/>
          <p14:tracePt t="104746" x="4594225" y="5394325"/>
          <p14:tracePt t="104761" x="4619625" y="5381625"/>
          <p14:tracePt t="104770" x="4619625" y="5368925"/>
          <p14:tracePt t="104777" x="4630738" y="5343525"/>
          <p14:tracePt t="104786" x="4630738" y="5330825"/>
          <p14:tracePt t="104793" x="4643438" y="5318125"/>
          <p14:tracePt t="104801" x="4643438" y="5305425"/>
          <p14:tracePt t="104810" x="4656138" y="5294313"/>
          <p14:tracePt t="104817" x="4656138" y="5281613"/>
          <p14:tracePt t="104827" x="4668838" y="5281613"/>
          <p14:tracePt t="104834" x="4668838" y="5268913"/>
          <p14:tracePt t="104849" x="4668838" y="5256213"/>
          <p14:tracePt t="104866" x="4668838" y="5243513"/>
          <p14:tracePt t="104881" x="4668838" y="5230813"/>
          <p14:tracePt t="104889" x="4681538" y="5230813"/>
          <p14:tracePt t="104898" x="4681538" y="5218113"/>
          <p14:tracePt t="104913" x="4681538" y="5194300"/>
          <p14:tracePt t="104930" x="4681538" y="5181600"/>
          <p14:tracePt t="104937" x="4681538" y="5168900"/>
          <p14:tracePt t="104948" x="4694238" y="5156200"/>
          <p14:tracePt t="104953" x="4694238" y="5143500"/>
          <p14:tracePt t="104970" x="4694238" y="5118100"/>
          <p14:tracePt t="104977" x="4694238" y="5105400"/>
          <p14:tracePt t="104986" x="4694238" y="5092700"/>
          <p14:tracePt t="104993" x="4694238" y="5081588"/>
          <p14:tracePt t="105002" x="4694238" y="5056188"/>
          <p14:tracePt t="105017" x="4694238" y="5043488"/>
          <p14:tracePt t="105027" x="4694238" y="5018088"/>
          <p14:tracePt t="105042" x="4694238" y="4992688"/>
          <p14:tracePt t="105058" x="4694238" y="4981575"/>
          <p14:tracePt t="105065" x="4694238" y="4968875"/>
          <p14:tracePt t="105074" x="4681538" y="4956175"/>
          <p14:tracePt t="105081" x="4668838" y="4943475"/>
          <p14:tracePt t="105089" x="4668838" y="4930775"/>
          <p14:tracePt t="105097" x="4668838" y="4918075"/>
          <p14:tracePt t="105105" x="4656138" y="4905375"/>
          <p14:tracePt t="105122" x="4643438" y="4879975"/>
          <p14:tracePt t="105129" x="4630738" y="4879975"/>
          <p14:tracePt t="105137" x="4630738" y="4856163"/>
          <p14:tracePt t="105161" x="4619625" y="4843463"/>
          <p14:tracePt t="105475" x="4581525" y="4818063"/>
          <p14:tracePt t="105482" x="4556125" y="4792663"/>
          <p14:tracePt t="105490" x="4543425" y="4779963"/>
          <p14:tracePt t="105497" x="4530725" y="4779963"/>
          <p14:tracePt t="105762" x="4594225" y="4768850"/>
          <p14:tracePt t="105770" x="4630738" y="4756150"/>
          <p14:tracePt t="105777" x="4668838" y="4756150"/>
          <p14:tracePt t="105786" x="4706938" y="4756150"/>
          <p14:tracePt t="105794" x="4743450" y="4743450"/>
          <p14:tracePt t="105802" x="4768850" y="4743450"/>
          <p14:tracePt t="105809" x="4794250" y="4743450"/>
          <p14:tracePt t="105818" x="4806950" y="4743450"/>
          <p14:tracePt t="105827" x="4806950" y="4730750"/>
          <p14:tracePt t="105850" x="4819650" y="4730750"/>
          <p14:tracePt t="105858" x="4832350" y="4730750"/>
          <p14:tracePt t="105866" x="4843463" y="4718050"/>
          <p14:tracePt t="105874" x="4856163" y="4718050"/>
          <p14:tracePt t="105881" x="4868863" y="4718050"/>
          <p14:tracePt t="105889" x="4894263" y="4705350"/>
          <p14:tracePt t="105897" x="4919663" y="4705350"/>
          <p14:tracePt t="105913" x="4932363" y="4705350"/>
          <p14:tracePt t="105929" x="4945063" y="4705350"/>
          <p14:tracePt t="105945" x="4956175" y="4718050"/>
          <p14:tracePt t="105961" x="4968875" y="4730750"/>
          <p14:tracePt t="105969" x="4968875" y="4756150"/>
          <p14:tracePt t="105977" x="4981575" y="4779963"/>
          <p14:tracePt t="105986" x="4994275" y="4818063"/>
          <p14:tracePt t="105993" x="5006975" y="4868863"/>
          <p14:tracePt t="106001" x="5019675" y="4905375"/>
          <p14:tracePt t="106010" x="5019675" y="4943475"/>
          <p14:tracePt t="106018" x="5019675" y="4992688"/>
          <p14:tracePt t="106026" x="5032375" y="5043488"/>
          <p14:tracePt t="106034" x="5032375" y="5081588"/>
          <p14:tracePt t="106041" x="5032375" y="5118100"/>
          <p14:tracePt t="106049" x="5019675" y="5156200"/>
          <p14:tracePt t="106057" x="5006975" y="5194300"/>
          <p14:tracePt t="106066" x="4994275" y="5218113"/>
          <p14:tracePt t="106074" x="4981575" y="5256213"/>
          <p14:tracePt t="106081" x="4956175" y="5281613"/>
          <p14:tracePt t="106089" x="4956175" y="5318125"/>
          <p14:tracePt t="106097" x="4932363" y="5343525"/>
          <p14:tracePt t="106105" x="4919663" y="5356225"/>
          <p14:tracePt t="106113" x="4906963" y="5381625"/>
          <p14:tracePt t="106121" x="4894263" y="5394325"/>
          <p14:tracePt t="106130" x="4881563" y="5407025"/>
          <p14:tracePt t="106137" x="4868863" y="5430838"/>
          <p14:tracePt t="106145" x="4843463" y="5443538"/>
          <p14:tracePt t="106153" x="4806950" y="5456238"/>
          <p14:tracePt t="106161" x="4768850" y="5468938"/>
          <p14:tracePt t="106169" x="4732338" y="5481638"/>
          <p14:tracePt t="106177" x="4694238" y="5481638"/>
          <p14:tracePt t="106185" x="4630738" y="5494338"/>
          <p14:tracePt t="106194" x="4581525" y="5494338"/>
          <p14:tracePt t="106201" x="4530725" y="5507038"/>
          <p14:tracePt t="106209" x="4456113" y="5507038"/>
          <p14:tracePt t="106218" x="4406900" y="5518150"/>
          <p14:tracePt t="106227" x="4368800" y="5518150"/>
          <p14:tracePt t="106234" x="4330700" y="5530850"/>
          <p14:tracePt t="106241" x="4318000" y="5530850"/>
          <p14:tracePt t="106249" x="4281488" y="5530850"/>
          <p14:tracePt t="106257" x="4256088" y="5530850"/>
          <p14:tracePt t="106265" x="4230688" y="5543550"/>
          <p14:tracePt t="106274" x="4205288" y="5543550"/>
          <p14:tracePt t="106282" x="4192588" y="5543550"/>
          <p14:tracePt t="106290" x="4181475" y="5543550"/>
          <p14:tracePt t="106297" x="4156075" y="5543550"/>
          <p14:tracePt t="106305" x="4143375" y="5543550"/>
          <p14:tracePt t="106313" x="4117975" y="5543550"/>
          <p14:tracePt t="106321" x="4081463" y="5543550"/>
          <p14:tracePt t="106330" x="4043363" y="5543550"/>
          <p14:tracePt t="106337" x="4017963" y="5543550"/>
          <p14:tracePt t="106345" x="3979863" y="5543550"/>
          <p14:tracePt t="106354" x="3943350" y="5543550"/>
          <p14:tracePt t="106361" x="3905250" y="5543550"/>
          <p14:tracePt t="106370" x="3879850" y="5530850"/>
          <p14:tracePt t="106377" x="3843338" y="5518150"/>
          <p14:tracePt t="106385" x="3817938" y="5518150"/>
          <p14:tracePt t="106393" x="3805238" y="5518150"/>
          <p14:tracePt t="106402" x="3792538" y="5518150"/>
          <p14:tracePt t="106498" x="3792538" y="5507038"/>
          <p14:tracePt t="106514" x="3779838" y="5507038"/>
          <p14:tracePt t="106522" x="3779838" y="5481638"/>
          <p14:tracePt t="106530" x="3767138" y="5481638"/>
          <p14:tracePt t="106538" x="3756025" y="5468938"/>
          <p14:tracePt t="106627" x="3756025" y="5456238"/>
          <p14:tracePt t="106644" x="3743325" y="5456238"/>
          <p14:tracePt t="106682" x="3743325" y="5443538"/>
          <p14:tracePt t="106826" x="3730625" y="5430838"/>
          <p14:tracePt t="106834" x="3692525" y="5418138"/>
          <p14:tracePt t="106844" x="3667125" y="5394325"/>
          <p14:tracePt t="106849" x="3643313" y="5394325"/>
          <p14:tracePt t="106858" x="3617913" y="5368925"/>
          <p14:tracePt t="106865" x="3605213" y="5356225"/>
          <p14:tracePt t="106874" x="3592513" y="5356225"/>
          <p14:tracePt t="106890" x="3592513" y="5343525"/>
          <p14:tracePt t="106898" x="3579813" y="5343525"/>
          <p14:tracePt t="106954" x="3579813" y="5330825"/>
          <p14:tracePt t="106977" x="3579813" y="5318125"/>
          <p14:tracePt t="106986" x="3579813" y="5305425"/>
          <p14:tracePt t="106993" x="3579813" y="5294313"/>
          <p14:tracePt t="107009" x="3579813" y="5281613"/>
          <p14:tracePt t="107081" x="3579813" y="5268913"/>
          <p14:tracePt t="107163" x="3579813" y="5281613"/>
          <p14:tracePt t="107170" x="3592513" y="5305425"/>
          <p14:tracePt t="107177" x="3592513" y="5318125"/>
          <p14:tracePt t="107186" x="3605213" y="5330825"/>
          <p14:tracePt t="107195" x="3617913" y="5343525"/>
          <p14:tracePt t="107202" x="3617913" y="5368925"/>
          <p14:tracePt t="107209" x="3630613" y="5394325"/>
          <p14:tracePt t="107225" x="3643313" y="5407025"/>
          <p14:tracePt t="107233" x="3643313" y="5418138"/>
          <p14:tracePt t="107249" x="3643313" y="5430838"/>
          <p14:tracePt t="107330" x="3654425" y="5430838"/>
          <p14:tracePt t="107387" x="3667125" y="5430838"/>
          <p14:tracePt t="107394" x="3705225" y="5456238"/>
          <p14:tracePt t="107402" x="3767138" y="5481638"/>
          <p14:tracePt t="107410" x="3830638" y="5494338"/>
          <p14:tracePt t="107418" x="3905250" y="5518150"/>
          <p14:tracePt t="107426" x="3968750" y="5530850"/>
          <p14:tracePt t="107434" x="4030663" y="5543550"/>
          <p14:tracePt t="107441" x="4092575" y="5568950"/>
          <p14:tracePt t="107449" x="4156075" y="5581650"/>
          <p14:tracePt t="107458" x="4181475" y="5594350"/>
          <p14:tracePt t="107465" x="4205288" y="5594350"/>
          <p14:tracePt t="107473" x="4230688" y="5594350"/>
          <p14:tracePt t="107481" x="4243388" y="5594350"/>
          <p14:tracePt t="107505" x="4256088" y="5594350"/>
          <p14:tracePt t="107529" x="4268788" y="5594350"/>
          <p14:tracePt t="107538" x="4281488" y="5594350"/>
          <p14:tracePt t="107545" x="4294188" y="5594350"/>
          <p14:tracePt t="107553" x="4318000" y="5568950"/>
          <p14:tracePt t="107570" x="4330700" y="5556250"/>
          <p14:tracePt t="107576" x="4343400" y="5543550"/>
          <p14:tracePt t="107586" x="4356100" y="5518150"/>
          <p14:tracePt t="107593" x="4368800" y="5507038"/>
          <p14:tracePt t="107601" x="4381500" y="5494338"/>
          <p14:tracePt t="107610" x="4394200" y="5468938"/>
          <p14:tracePt t="107618" x="4406900" y="5456238"/>
          <p14:tracePt t="107626" x="4406900" y="5430838"/>
          <p14:tracePt t="107633" x="4418013" y="5430838"/>
          <p14:tracePt t="107642" x="4418013" y="5418138"/>
          <p14:tracePt t="107650" x="4430713" y="5418138"/>
          <p14:tracePt t="107657" x="4430713" y="5407025"/>
          <p14:tracePt t="107697" x="4430713" y="5394325"/>
          <p14:tracePt t="107721" x="4430713" y="5381625"/>
          <p14:tracePt t="107746" x="4430713" y="5368925"/>
          <p14:tracePt t="108003" x="4418013" y="5368925"/>
          <p14:tracePt t="108458" x="4406900" y="5368925"/>
          <p14:tracePt t="108474" x="4394200" y="5368925"/>
          <p14:tracePt t="108483" x="4381500" y="5368925"/>
          <p14:tracePt t="108493" x="4368800" y="5368925"/>
          <p14:tracePt t="108505" x="4356100" y="5368925"/>
          <p14:tracePt t="108513" x="4356100" y="5381625"/>
          <p14:tracePt t="108529" x="4343400" y="5381625"/>
          <p14:tracePt t="108538" x="4330700" y="5394325"/>
          <p14:tracePt t="108545" x="4330700" y="5407025"/>
          <p14:tracePt t="108553" x="4318000" y="5418138"/>
          <p14:tracePt t="108561" x="4305300" y="5430838"/>
          <p14:tracePt t="108569" x="4294188" y="5430838"/>
          <p14:tracePt t="108577" x="4281488" y="5456238"/>
          <p14:tracePt t="108586" x="4268788" y="5456238"/>
          <p14:tracePt t="108593" x="4243388" y="5468938"/>
          <p14:tracePt t="108602" x="4243388" y="5481638"/>
          <p14:tracePt t="108609" x="4230688" y="5481638"/>
          <p14:tracePt t="108618" x="4192588" y="5481638"/>
          <p14:tracePt t="108626" x="4181475" y="5481638"/>
          <p14:tracePt t="108633" x="4143375" y="5481638"/>
          <p14:tracePt t="108642" x="4105275" y="5481638"/>
          <p14:tracePt t="108650" x="4068763" y="5481638"/>
          <p14:tracePt t="108658" x="4017963" y="5481638"/>
          <p14:tracePt t="108666" x="3992563" y="5481638"/>
          <p14:tracePt t="108673" x="3956050" y="5481638"/>
          <p14:tracePt t="108682" x="3917950" y="5481638"/>
          <p14:tracePt t="108690" x="3892550" y="5468938"/>
          <p14:tracePt t="108697" x="3879850" y="5468938"/>
          <p14:tracePt t="108713" x="3867150" y="5456238"/>
          <p14:tracePt t="108721" x="3856038" y="5456238"/>
          <p14:tracePt t="108769" x="3843338" y="5430838"/>
          <p14:tracePt t="108786" x="3843338" y="5418138"/>
          <p14:tracePt t="108809" x="3843338" y="5407025"/>
          <p14:tracePt t="108818" x="3830638" y="5407025"/>
          <p14:tracePt t="108834" x="3830638" y="5394325"/>
          <p14:tracePt t="108914" x="3817938" y="5394325"/>
          <p14:tracePt t="108953" x="3817938" y="5381625"/>
          <p14:tracePt t="109001" x="3830638" y="5381625"/>
          <p14:tracePt t="109009" x="3843338" y="5394325"/>
          <p14:tracePt t="109018" x="3867150" y="5418138"/>
          <p14:tracePt t="109025" x="3879850" y="5443538"/>
          <p14:tracePt t="109034" x="3892550" y="5456238"/>
          <p14:tracePt t="109042" x="3917950" y="5468938"/>
          <p14:tracePt t="109050" x="3930650" y="5494338"/>
          <p14:tracePt t="109058" x="3943350" y="5507038"/>
          <p14:tracePt t="109065" x="3943350" y="5518150"/>
          <p14:tracePt t="109074" x="3956050" y="5518150"/>
          <p14:tracePt t="109081" x="3956050" y="5530850"/>
          <p14:tracePt t="109210" x="3979863" y="5530850"/>
          <p14:tracePt t="109217" x="4043363" y="5543550"/>
          <p14:tracePt t="109227" x="4068763" y="5543550"/>
          <p14:tracePt t="109234" x="4105275" y="5556250"/>
          <p14:tracePt t="109244" x="4143375" y="5568950"/>
          <p14:tracePt t="109249" x="4168775" y="5568950"/>
          <p14:tracePt t="109257" x="4192588" y="5581650"/>
          <p14:tracePt t="109265" x="4205288" y="5581650"/>
          <p14:tracePt t="109274" x="4205288" y="5594350"/>
          <p14:tracePt t="109282" x="4217988" y="5594350"/>
          <p14:tracePt t="109329" x="4243388" y="5594350"/>
          <p14:tracePt t="109337" x="4268788" y="5594350"/>
          <p14:tracePt t="109345" x="4294188" y="5581650"/>
          <p14:tracePt t="109354" x="4318000" y="5581650"/>
          <p14:tracePt t="109361" x="4343400" y="5581650"/>
          <p14:tracePt t="109376" x="4356100" y="5568950"/>
          <p14:tracePt t="109385" x="4368800" y="5568950"/>
          <p14:tracePt t="109393" x="4381500" y="5568950"/>
          <p14:tracePt t="109409" x="4394200" y="5556250"/>
          <p14:tracePt t="109426" x="4418013" y="5543550"/>
          <p14:tracePt t="109433" x="4430713" y="5530850"/>
          <p14:tracePt t="109441" x="4456113" y="5530850"/>
          <p14:tracePt t="109450" x="4468813" y="5518150"/>
          <p14:tracePt t="109458" x="4494213" y="5507038"/>
          <p14:tracePt t="109466" x="4506913" y="5507038"/>
          <p14:tracePt t="109473" x="4518025" y="5507038"/>
          <p14:tracePt t="109481" x="4543425" y="5507038"/>
          <p14:tracePt t="109489" x="4543425" y="5494338"/>
          <p14:tracePt t="109497" x="4556125" y="5494338"/>
          <p14:tracePt t="109514" x="4568825" y="5494338"/>
          <p14:tracePt t="109521" x="4581525" y="5481638"/>
          <p14:tracePt t="109538" x="4594225" y="5468938"/>
          <p14:tracePt t="109546" x="4606925" y="5468938"/>
          <p14:tracePt t="109554" x="4619625" y="5456238"/>
          <p14:tracePt t="109561" x="4630738" y="5456238"/>
          <p14:tracePt t="109569" x="4630738" y="5443538"/>
          <p14:tracePt t="109585" x="4643438" y="5430838"/>
          <p14:tracePt t="109602" x="4656138" y="5430838"/>
          <p14:tracePt t="110747" x="4668838" y="5418138"/>
          <p14:tracePt t="110754" x="4681538" y="5418138"/>
          <p14:tracePt t="110834" x="4681538" y="5394325"/>
          <p14:tracePt t="110844" x="4619625" y="5394325"/>
          <p14:tracePt t="110850" x="4556125" y="5368925"/>
          <p14:tracePt t="110859" x="4443413" y="5356225"/>
          <p14:tracePt t="110865" x="4343400" y="5343525"/>
          <p14:tracePt t="110874" x="4230688" y="5305425"/>
          <p14:tracePt t="110881" x="4105275" y="5294313"/>
          <p14:tracePt t="110889" x="3992563" y="5281613"/>
          <p14:tracePt t="110897" x="3905250" y="5268913"/>
          <p14:tracePt t="110905" x="3879850" y="5268913"/>
          <p14:tracePt t="110913" x="3856038" y="5268913"/>
          <p14:tracePt t="110930" x="3843338" y="5268913"/>
          <p14:tracePt t="111114" x="3830638" y="5268913"/>
          <p14:tracePt t="111131" x="3817938" y="5281613"/>
          <p14:tracePt t="111138" x="3817938" y="5294313"/>
          <p14:tracePt t="111146" x="3817938" y="5318125"/>
          <p14:tracePt t="111153" x="3805238" y="5330825"/>
          <p14:tracePt t="111163" x="3792538" y="5343525"/>
          <p14:tracePt t="111170" x="3792538" y="5368925"/>
          <p14:tracePt t="111177" x="3779838" y="5394325"/>
          <p14:tracePt t="111185" x="3779838" y="5407025"/>
          <p14:tracePt t="111192" x="3779838" y="5430838"/>
          <p14:tracePt t="111202" x="3767138" y="5456238"/>
          <p14:tracePt t="111210" x="3767138" y="5481638"/>
          <p14:tracePt t="111217" x="3756025" y="5494338"/>
          <p14:tracePt t="111226" x="3756025" y="5507038"/>
          <p14:tracePt t="111233" x="3756025" y="5518150"/>
          <p14:tracePt t="111249" x="3756025" y="5530850"/>
          <p14:tracePt t="111321" x="3792538" y="5543550"/>
          <p14:tracePt t="111329" x="3843338" y="5543550"/>
          <p14:tracePt t="111337" x="3879850" y="5543550"/>
          <p14:tracePt t="111345" x="3905250" y="5543550"/>
          <p14:tracePt t="111354" x="3956050" y="5543550"/>
          <p14:tracePt t="111361" x="4030663" y="5556250"/>
          <p14:tracePt t="111369" x="4081463" y="5556250"/>
          <p14:tracePt t="111377" x="4143375" y="5568950"/>
          <p14:tracePt t="111386" x="4217988" y="5568950"/>
          <p14:tracePt t="111393" x="4268788" y="5568950"/>
          <p14:tracePt t="111401" x="4318000" y="5568950"/>
          <p14:tracePt t="111409" x="4394200" y="5568950"/>
          <p14:tracePt t="111418" x="4456113" y="5556250"/>
          <p14:tracePt t="111426" x="4494213" y="5543550"/>
          <p14:tracePt t="111433" x="4556125" y="5518150"/>
          <p14:tracePt t="111442" x="4594225" y="5518150"/>
          <p14:tracePt t="111450" x="4656138" y="5494338"/>
          <p14:tracePt t="111457" x="4694238" y="5468938"/>
          <p14:tracePt t="111466" x="4732338" y="5443538"/>
          <p14:tracePt t="111474" x="4756150" y="5430838"/>
          <p14:tracePt t="111481" x="4794250" y="5407025"/>
          <p14:tracePt t="111489" x="4806950" y="5394325"/>
          <p14:tracePt t="111497" x="4832350" y="5381625"/>
          <p14:tracePt t="111505" x="4856163" y="5356225"/>
          <p14:tracePt t="111514" x="4868863" y="5343525"/>
          <p14:tracePt t="111521" x="4894263" y="5318125"/>
          <p14:tracePt t="111530" x="4906963" y="5318125"/>
          <p14:tracePt t="111537" x="4919663" y="5294313"/>
          <p14:tracePt t="111545" x="4932363" y="5281613"/>
          <p14:tracePt t="111553" x="4956175" y="5256213"/>
          <p14:tracePt t="111561" x="4968875" y="5256213"/>
          <p14:tracePt t="111569" x="4981575" y="5230813"/>
          <p14:tracePt t="111577" x="5006975" y="5230813"/>
          <p14:tracePt t="111594" x="5019675" y="5218113"/>
          <p14:tracePt t="111794" x="5019675" y="5230813"/>
          <p14:tracePt t="111802" x="5019675" y="5256213"/>
          <p14:tracePt t="111810" x="5019675" y="5281613"/>
          <p14:tracePt t="111818" x="5019675" y="5305425"/>
          <p14:tracePt t="111827" x="5019675" y="5330825"/>
          <p14:tracePt t="111842" x="5019675" y="5343525"/>
          <p14:tracePt t="111931" x="5032375" y="5343525"/>
          <p14:tracePt t="111937" x="5094288" y="5343525"/>
          <p14:tracePt t="111946" x="5157788" y="5343525"/>
          <p14:tracePt t="111953" x="5232400" y="5343525"/>
          <p14:tracePt t="111961" x="5294313" y="5343525"/>
          <p14:tracePt t="111970" x="5370513" y="5343525"/>
          <p14:tracePt t="111977" x="5407025" y="5368925"/>
          <p14:tracePt t="111985" x="5445125" y="5368925"/>
          <p14:tracePt t="111993" x="5457825" y="5368925"/>
          <p14:tracePt t="112002" x="5483225" y="5368925"/>
          <p14:tracePt t="112017" x="5495925" y="5368925"/>
          <p14:tracePt t="112057" x="5507038" y="5356225"/>
          <p14:tracePt t="112066" x="5519738" y="5343525"/>
          <p14:tracePt t="112073" x="5519738" y="5330825"/>
          <p14:tracePt t="112082" x="5519738" y="5318125"/>
          <p14:tracePt t="112090" x="5532438" y="5305425"/>
          <p14:tracePt t="112097" x="5532438" y="5294313"/>
          <p14:tracePt t="112105" x="5545138" y="5281613"/>
          <p14:tracePt t="112113" x="5545138" y="5268913"/>
          <p14:tracePt t="112129" x="5545138" y="5256213"/>
          <p14:tracePt t="112306" x="5545138" y="5294313"/>
          <p14:tracePt t="112314" x="5545138" y="5330825"/>
          <p14:tracePt t="112322" x="5545138" y="5368925"/>
          <p14:tracePt t="112330" x="5545138" y="5394325"/>
          <p14:tracePt t="112338" x="5557838" y="5443538"/>
          <p14:tracePt t="112345" x="5595938" y="5481638"/>
          <p14:tracePt t="112354" x="5619750" y="5507038"/>
          <p14:tracePt t="112361" x="5670550" y="5543550"/>
          <p14:tracePt t="112369" x="5708650" y="5581650"/>
          <p14:tracePt t="112377" x="5732463" y="5594350"/>
          <p14:tracePt t="112385" x="5757863" y="5607050"/>
          <p14:tracePt t="112394" x="5795963" y="5619750"/>
          <p14:tracePt t="112417" x="5808663" y="5619750"/>
          <p14:tracePt t="112442" x="5808663" y="5630863"/>
          <p14:tracePt t="112450" x="5832475" y="5630863"/>
          <p14:tracePt t="112457" x="5895975" y="5630863"/>
          <p14:tracePt t="112465" x="5983288" y="5630863"/>
          <p14:tracePt t="112474" x="6083300" y="5630863"/>
          <p14:tracePt t="112786" x="6096000" y="5619750"/>
          <p14:tracePt t="112794" x="6121400" y="5607050"/>
          <p14:tracePt t="112802" x="6134100" y="5607050"/>
          <p14:tracePt t="112811" x="6146800" y="5607050"/>
          <p14:tracePt t="112955" x="6157913" y="5594350"/>
          <p14:tracePt t="112962" x="6183313" y="5568950"/>
          <p14:tracePt t="112970" x="6208713" y="5556250"/>
          <p14:tracePt t="112977" x="6234113" y="5543550"/>
          <p14:tracePt t="113050" x="6246813" y="5543550"/>
          <p14:tracePt t="113057" x="6246813" y="5530850"/>
          <p14:tracePt t="113065" x="6259513" y="5530850"/>
          <p14:tracePt t="113081" x="6270625" y="5518150"/>
          <p14:tracePt t="113161" x="6259513" y="5518150"/>
          <p14:tracePt t="113474" x="6234113" y="5507038"/>
          <p14:tracePt t="113482" x="6208713" y="5481638"/>
          <p14:tracePt t="113499" x="6196013" y="5481638"/>
          <p14:tracePt t="113594" x="6196013" y="5468938"/>
          <p14:tracePt t="113747" x="6196013" y="5481638"/>
          <p14:tracePt t="113762" x="6196013" y="5494338"/>
          <p14:tracePt t="113786" x="6196013" y="5507038"/>
          <p14:tracePt t="113795" x="6208713" y="5507038"/>
          <p14:tracePt t="113811" x="6208713" y="5518150"/>
          <p14:tracePt t="113859" x="6221413" y="5530850"/>
          <p14:tracePt t="113971" x="6259513" y="5507038"/>
          <p14:tracePt t="113977" x="6283325" y="5443538"/>
          <p14:tracePt t="113987" x="6308725" y="5430838"/>
          <p14:tracePt t="113995" x="6321425" y="5407025"/>
          <p14:tracePt t="114002" x="6334125" y="5381625"/>
          <p14:tracePt t="114011" x="6346825" y="5356225"/>
          <p14:tracePt t="114017" x="6359525" y="5343525"/>
          <p14:tracePt t="114026" x="6359525" y="5330825"/>
          <p14:tracePt t="114033" x="6370638" y="5330825"/>
          <p14:tracePt t="114042" x="6370638" y="5318125"/>
          <p14:tracePt t="114058" x="6370638" y="5305425"/>
          <p14:tracePt t="114066" x="6370638" y="5294313"/>
          <p14:tracePt t="114090" x="6370638" y="5281613"/>
          <p14:tracePt t="114098" x="6383338" y="5281613"/>
          <p14:tracePt t="114121" x="6383338" y="5268913"/>
          <p14:tracePt t="114177" x="6383338" y="5256213"/>
          <p14:tracePt t="114202" x="6383338" y="5243513"/>
          <p14:tracePt t="114225" x="6396038" y="5243513"/>
          <p14:tracePt t="114233" x="6396038" y="5230813"/>
          <p14:tracePt t="114265" x="6396038" y="5218113"/>
          <p14:tracePt t="114290" x="6408738" y="5218113"/>
          <p14:tracePt t="114298" x="6408738" y="5205413"/>
          <p14:tracePt t="114345" x="6408738" y="5194300"/>
          <p14:tracePt t="114514" x="6408738" y="5230813"/>
          <p14:tracePt t="114522" x="6408738" y="5256213"/>
          <p14:tracePt t="114530" x="6408738" y="5281613"/>
          <p14:tracePt t="114538" x="6408738" y="5305425"/>
          <p14:tracePt t="114554" x="6408738" y="5318125"/>
          <p14:tracePt t="114561" x="6408738" y="5330825"/>
          <p14:tracePt t="114569" x="6408738" y="5343525"/>
          <p14:tracePt t="114584" x="6421438" y="5356225"/>
          <p14:tracePt t="114601" x="6421438" y="5368925"/>
          <p14:tracePt t="114617" x="6421438" y="5394325"/>
          <p14:tracePt t="114626" x="6434138" y="5407025"/>
          <p14:tracePt t="114634" x="6434138" y="5418138"/>
          <p14:tracePt t="114650" x="6446838" y="5430838"/>
          <p14:tracePt t="114658" x="6446838" y="5443538"/>
          <p14:tracePt t="114665" x="6446838" y="5456238"/>
          <p14:tracePt t="114674" x="6446838" y="5481638"/>
          <p14:tracePt t="114681" x="6446838" y="5507038"/>
          <p14:tracePt t="114690" x="6459538" y="5518150"/>
          <p14:tracePt t="114697" x="6459538" y="5530850"/>
          <p14:tracePt t="114705" x="6472238" y="5556250"/>
          <p14:tracePt t="114714" x="6472238" y="5568950"/>
          <p14:tracePt t="114721" x="6483350" y="5581650"/>
          <p14:tracePt t="114729" x="6483350" y="5607050"/>
          <p14:tracePt t="114738" x="6496050" y="5607050"/>
          <p14:tracePt t="114745" x="6496050" y="5619750"/>
          <p14:tracePt t="114753" x="6508750" y="5619750"/>
          <p14:tracePt t="114762" x="6508750" y="5630863"/>
          <p14:tracePt t="114777" x="6508750" y="5643563"/>
          <p14:tracePt t="114834" x="6521450" y="5643563"/>
          <p14:tracePt t="114842" x="6534150" y="5643563"/>
          <p14:tracePt t="114849" x="6572250" y="5643563"/>
          <p14:tracePt t="114858" x="6608763" y="5643563"/>
          <p14:tracePt t="114866" x="6646863" y="5643563"/>
          <p14:tracePt t="114874" x="6672263" y="5643563"/>
          <p14:tracePt t="114882" x="6708775" y="5643563"/>
          <p14:tracePt t="114890" x="6746875" y="5643563"/>
          <p14:tracePt t="114898" x="6772275" y="5643563"/>
          <p14:tracePt t="114905" x="6784975" y="5643563"/>
          <p14:tracePt t="114913" x="6797675" y="5643563"/>
          <p14:tracePt t="114921" x="6808788" y="5643563"/>
          <p14:tracePt t="115267" x="6808788" y="5594350"/>
          <p14:tracePt t="115275" x="6808788" y="5556250"/>
          <p14:tracePt t="115282" x="6808788" y="5530850"/>
          <p14:tracePt t="115293" x="6808788" y="5494338"/>
          <p14:tracePt t="115297" x="6808788" y="5468938"/>
          <p14:tracePt t="115307" x="6797675" y="5443538"/>
          <p14:tracePt t="115313" x="6797675" y="5418138"/>
          <p14:tracePt t="115322" x="6797675" y="5407025"/>
          <p14:tracePt t="115329" x="6797675" y="5394325"/>
          <p14:tracePt t="115337" x="6797675" y="5381625"/>
          <p14:tracePt t="115490" x="6797675" y="5368925"/>
          <p14:tracePt t="115498" x="6797675" y="5356225"/>
          <p14:tracePt t="115506" x="6797675" y="5343525"/>
          <p14:tracePt t="115514" x="6797675" y="5330825"/>
          <p14:tracePt t="115545" x="6797675" y="5318125"/>
          <p14:tracePt t="115554" x="6797675" y="5305425"/>
          <p14:tracePt t="115561" x="6797675" y="5294313"/>
          <p14:tracePt t="115577" x="6797675" y="5281613"/>
          <p14:tracePt t="115586" x="6797675" y="5268913"/>
          <p14:tracePt t="115593" x="6784975" y="5256213"/>
          <p14:tracePt t="115608" x="6784975" y="5243513"/>
          <p14:tracePt t="115626" x="6784975" y="5230813"/>
          <p14:tracePt t="115633" x="6784975" y="5218113"/>
          <p14:tracePt t="115665" x="6784975" y="5205413"/>
          <p14:tracePt t="115689" x="6784975" y="5194300"/>
          <p14:tracePt t="116042" x="6759575" y="5256213"/>
          <p14:tracePt t="116050" x="6746875" y="5281613"/>
          <p14:tracePt t="116059" x="6721475" y="5318125"/>
          <p14:tracePt t="116065" x="6696075" y="5356225"/>
          <p14:tracePt t="116075" x="6672263" y="5407025"/>
          <p14:tracePt t="116082" x="6634163" y="5430838"/>
          <p14:tracePt t="116089" x="6608763" y="5468938"/>
          <p14:tracePt t="116098" x="6584950" y="5481638"/>
          <p14:tracePt t="116104" x="6559550" y="5507038"/>
          <p14:tracePt t="116114" x="6521450" y="5507038"/>
          <p14:tracePt t="116121" x="6496050" y="5518150"/>
          <p14:tracePt t="116129" x="6483350" y="5530850"/>
          <p14:tracePt t="116137" x="6459538" y="5530850"/>
          <p14:tracePt t="116145" x="6446838" y="5530850"/>
          <p14:tracePt t="116154" x="6434138" y="5530850"/>
          <p14:tracePt t="116161" x="6421438" y="5530850"/>
          <p14:tracePt t="116177" x="6408738" y="5530850"/>
          <p14:tracePt t="116185" x="6396038" y="5530850"/>
          <p14:tracePt t="116192" x="6383338" y="5530850"/>
          <p14:tracePt t="116210" x="6370638" y="5530850"/>
          <p14:tracePt t="116218" x="6359525" y="5530850"/>
          <p14:tracePt t="116226" x="6346825" y="5530850"/>
          <p14:tracePt t="116242" x="6334125" y="5530850"/>
          <p14:tracePt t="116250" x="6334125" y="5518150"/>
          <p14:tracePt t="116257" x="6321425" y="5518150"/>
          <p14:tracePt t="116266" x="6321425" y="5507038"/>
          <p14:tracePt t="116274" x="6308725" y="5507038"/>
          <p14:tracePt t="116289" x="6296025" y="5494338"/>
          <p14:tracePt t="116314" x="6296025" y="5481638"/>
          <p14:tracePt t="116321" x="6283325" y="5481638"/>
          <p14:tracePt t="116330" x="6270625" y="5456238"/>
          <p14:tracePt t="116337" x="6246813" y="5443538"/>
          <p14:tracePt t="116345" x="6221413" y="5430838"/>
          <p14:tracePt t="116353" x="6196013" y="5418138"/>
          <p14:tracePt t="116361" x="6170613" y="5407025"/>
          <p14:tracePt t="116370" x="6157913" y="5394325"/>
          <p14:tracePt t="116377" x="6146800" y="5394325"/>
          <p14:tracePt t="116386" x="6134100" y="5394325"/>
          <p14:tracePt t="116392" x="6121400" y="5394325"/>
          <p14:tracePt t="116554" x="6146800" y="5407025"/>
          <p14:tracePt t="116562" x="6208713" y="5443538"/>
          <p14:tracePt t="116570" x="6246813" y="5443538"/>
          <p14:tracePt t="116578" x="6270625" y="5468938"/>
          <p14:tracePt t="116586" x="6321425" y="5481638"/>
          <p14:tracePt t="116594" x="6334125" y="5494338"/>
          <p14:tracePt t="116602" x="6359525" y="5507038"/>
          <p14:tracePt t="116612" x="6383338" y="5518150"/>
          <p14:tracePt t="116618" x="6408738" y="5518150"/>
          <p14:tracePt t="116627" x="6421438" y="5518150"/>
          <p14:tracePt t="116634" x="6434138" y="5518150"/>
          <p14:tracePt t="116657" x="6446838" y="5518150"/>
          <p14:tracePt t="116674" x="6472238" y="5518150"/>
          <p14:tracePt t="116681" x="6496050" y="5518150"/>
          <p14:tracePt t="116689" x="6508750" y="5507038"/>
          <p14:tracePt t="116698" x="6534150" y="5494338"/>
          <p14:tracePt t="116705" x="6572250" y="5481638"/>
          <p14:tracePt t="116713" x="6596063" y="5456238"/>
          <p14:tracePt t="116721" x="6621463" y="5456238"/>
          <p14:tracePt t="116730" x="6646863" y="5430838"/>
          <p14:tracePt t="116737" x="6672263" y="5418138"/>
          <p14:tracePt t="116745" x="6684963" y="5407025"/>
          <p14:tracePt t="116753" x="6696075" y="5394325"/>
          <p14:tracePt t="116761" x="6721475" y="5368925"/>
          <p14:tracePt t="116769" x="6734175" y="5356225"/>
          <p14:tracePt t="116777" x="6759575" y="5330825"/>
          <p14:tracePt t="116785" x="6784975" y="5318125"/>
          <p14:tracePt t="116793" x="6797675" y="5305425"/>
          <p14:tracePt t="116802" x="6808788" y="5294313"/>
          <p14:tracePt t="116808" x="6821488" y="5294313"/>
          <p14:tracePt t="116817" x="6821488" y="5281613"/>
          <p14:tracePt t="116994" x="6821488" y="5305425"/>
          <p14:tracePt t="117002" x="6797675" y="5318125"/>
          <p14:tracePt t="117011" x="6797675" y="5330825"/>
          <p14:tracePt t="117025" x="6797675" y="5343525"/>
          <p14:tracePt t="117034" x="6784975" y="5356225"/>
          <p14:tracePt t="117137" x="6759575" y="5368925"/>
          <p14:tracePt t="117146" x="6721475" y="5368925"/>
          <p14:tracePt t="117154" x="6696075" y="5368925"/>
          <p14:tracePt t="117162" x="6672263" y="5381625"/>
          <p14:tracePt t="117169" x="6634163" y="5394325"/>
          <p14:tracePt t="117177" x="6596063" y="5394325"/>
          <p14:tracePt t="117186" x="6572250" y="5407025"/>
          <p14:tracePt t="117193" x="6559550" y="5407025"/>
          <p14:tracePt t="117201" x="6521450" y="5407025"/>
          <p14:tracePt t="117208" x="6508750" y="5407025"/>
          <p14:tracePt t="117226" x="6496050" y="5407025"/>
          <p14:tracePt t="117233" x="6483350" y="5407025"/>
          <p14:tracePt t="117290" x="6472238" y="5407025"/>
          <p14:tracePt t="117297" x="6446838" y="5407025"/>
          <p14:tracePt t="117314" x="6421438" y="5381625"/>
          <p14:tracePt t="117330" x="6408738" y="5368925"/>
          <p14:tracePt t="117337" x="6396038" y="5356225"/>
          <p14:tracePt t="117345" x="6383338" y="5343525"/>
          <p14:tracePt t="117361" x="6383338" y="5318125"/>
          <p14:tracePt t="117370" x="6370638" y="5305425"/>
          <p14:tracePt t="117377" x="6370638" y="5294313"/>
          <p14:tracePt t="117385" x="6370638" y="5281613"/>
          <p14:tracePt t="117401" x="6370638" y="5268913"/>
          <p14:tracePt t="117410" x="6370638" y="5256213"/>
          <p14:tracePt t="117425" x="6359525" y="5256213"/>
          <p14:tracePt t="117634" x="6346825" y="5256213"/>
          <p14:tracePt t="118250" x="6346825" y="5268913"/>
          <p14:tracePt t="118258" x="6334125" y="5294313"/>
          <p14:tracePt t="118266" x="6321425" y="5305425"/>
          <p14:tracePt t="118275" x="6321425" y="5330825"/>
          <p14:tracePt t="118289" x="6321425" y="5343525"/>
          <p14:tracePt t="118762" x="6308725" y="5343525"/>
          <p14:tracePt t="119481" x="6396038" y="5356225"/>
          <p14:tracePt t="119489" x="6483350" y="5356225"/>
          <p14:tracePt t="119497" x="6584950" y="5368925"/>
          <p14:tracePt t="119505" x="6659563" y="5368925"/>
          <p14:tracePt t="119513" x="6708775" y="5368925"/>
          <p14:tracePt t="119520" x="6746875" y="5368925"/>
          <p14:tracePt t="119528" x="6772275" y="5368925"/>
          <p14:tracePt t="119537" x="6784975" y="5368925"/>
          <p14:tracePt t="119650" x="6797675" y="5368925"/>
          <p14:tracePt t="119659" x="6821488" y="5368925"/>
          <p14:tracePt t="119665" x="6859588" y="5368925"/>
          <p14:tracePt t="119675" x="6921500" y="5368925"/>
          <p14:tracePt t="119682" x="6946900" y="5368925"/>
          <p14:tracePt t="119690" x="6985000" y="5368925"/>
          <p14:tracePt t="119698" x="7021513" y="5368925"/>
          <p14:tracePt t="119705" x="7046913" y="5368925"/>
          <p14:tracePt t="119713" x="7059613" y="5368925"/>
          <p14:tracePt t="119721" x="7072313" y="5368925"/>
          <p14:tracePt t="119729" x="7110413" y="5368925"/>
          <p14:tracePt t="119737" x="7123113" y="5368925"/>
          <p14:tracePt t="119745" x="7134225" y="5368925"/>
          <p14:tracePt t="119753" x="7159625" y="5381625"/>
          <p14:tracePt t="119761" x="7197725" y="5394325"/>
          <p14:tracePt t="119770" x="7246938" y="5407025"/>
          <p14:tracePt t="119777" x="7285038" y="5407025"/>
          <p14:tracePt t="119785" x="7323138" y="5418138"/>
          <p14:tracePt t="119793" x="7348538" y="5430838"/>
          <p14:tracePt t="119801" x="7372350" y="5443538"/>
          <p14:tracePt t="119809" x="7397750" y="5443538"/>
          <p14:tracePt t="119818" x="7423150" y="5443538"/>
          <p14:tracePt t="119826" x="7435850" y="5456238"/>
          <p14:tracePt t="119834" x="7448550" y="5456238"/>
          <p14:tracePt t="119842" x="7459663" y="5468938"/>
          <p14:tracePt t="119857" x="7472363" y="5468938"/>
          <p14:tracePt t="119865" x="7485063" y="5468938"/>
          <p14:tracePt t="119874" x="7497763" y="5468938"/>
          <p14:tracePt t="119889" x="7497763" y="5481638"/>
          <p14:tracePt t="119897" x="7510463" y="5481638"/>
          <p14:tracePt t="120043" x="7523163" y="5481638"/>
          <p14:tracePt t="120058" x="7535863" y="5481638"/>
          <p14:tracePt t="120178" x="7548563" y="5481638"/>
          <p14:tracePt t="120194" x="7561263" y="5481638"/>
          <p14:tracePt t="120202" x="7585075" y="5481638"/>
          <p14:tracePt t="120218" x="7597775" y="5468938"/>
          <p14:tracePt t="120306" x="7610475" y="5468938"/>
          <p14:tracePt t="120322" x="7623175" y="5468938"/>
          <p14:tracePt t="120370" x="7623175" y="5456238"/>
          <p14:tracePt t="120379" x="7635875" y="5456238"/>
          <p14:tracePt t="120666" x="7623175" y="5456238"/>
          <p14:tracePt t="120674" x="7610475" y="5468938"/>
          <p14:tracePt t="120691" x="7597775" y="5468938"/>
          <p14:tracePt t="120994" x="7597775" y="5430838"/>
          <p14:tracePt t="121002" x="7597775" y="5394325"/>
          <p14:tracePt t="121010" x="7610475" y="5368925"/>
          <p14:tracePt t="121018" x="7623175" y="5343525"/>
          <p14:tracePt t="121028" x="7635875" y="5305425"/>
          <p14:tracePt t="121098" x="7635875" y="5294313"/>
          <p14:tracePt t="121114" x="7635875" y="5281613"/>
          <p14:tracePt t="121138" x="7635875" y="5268913"/>
          <p14:tracePt t="121178" x="7635875" y="5256213"/>
          <p14:tracePt t="121289" x="7635875" y="5243513"/>
          <p14:tracePt t="121313" x="7635875" y="5230813"/>
          <p14:tracePt t="121353" x="7635875" y="5218113"/>
          <p14:tracePt t="121361" x="7648575" y="5205413"/>
          <p14:tracePt t="121401" x="7648575" y="5194300"/>
          <p14:tracePt t="121586" x="7635875" y="5243513"/>
          <p14:tracePt t="121593" x="7623175" y="5281613"/>
          <p14:tracePt t="121602" x="7610475" y="5305425"/>
          <p14:tracePt t="121611" x="7597775" y="5330825"/>
          <p14:tracePt t="121618" x="7597775" y="5343525"/>
          <p14:tracePt t="121628" x="7585075" y="5343525"/>
          <p14:tracePt t="121634" x="7585075" y="5356225"/>
          <p14:tracePt t="121682" x="7585075" y="5368925"/>
          <p14:tracePt t="121697" x="7572375" y="5368925"/>
          <p14:tracePt t="121714" x="7572375" y="5381625"/>
          <p14:tracePt t="121721" x="7561263" y="5381625"/>
          <p14:tracePt t="121737" x="7561263" y="5394325"/>
          <p14:tracePt t="121753" x="7548563" y="5407025"/>
          <p14:tracePt t="121762" x="7535863" y="5418138"/>
          <p14:tracePt t="121769" x="7523163" y="5418138"/>
          <p14:tracePt t="121777" x="7523163" y="5430838"/>
          <p14:tracePt t="121786" x="7510463" y="5430838"/>
          <p14:tracePt t="121793" x="7510463" y="5443538"/>
          <p14:tracePt t="121801" x="7497763" y="5456238"/>
          <p14:tracePt t="121809" x="7485063" y="5456238"/>
          <p14:tracePt t="121842" x="7472363" y="5456238"/>
          <p14:tracePt t="121954" x="7448550" y="5456238"/>
          <p14:tracePt t="121962" x="7359650" y="5430838"/>
          <p14:tracePt t="121970" x="7297738" y="5407025"/>
          <p14:tracePt t="121978" x="7197725" y="5356225"/>
          <p14:tracePt t="121986" x="7123113" y="5330825"/>
          <p14:tracePt t="121994" x="7034213" y="5281613"/>
          <p14:tracePt t="122002" x="6972300" y="5256213"/>
          <p14:tracePt t="122008" x="6921500" y="5230813"/>
          <p14:tracePt t="122017" x="6897688" y="5205413"/>
          <p14:tracePt t="122034" x="6884988" y="5194300"/>
          <p14:tracePt t="122106" x="6884988" y="5181600"/>
          <p14:tracePt t="122122" x="6884988" y="5168900"/>
          <p14:tracePt t="122555" x="6884988" y="5181600"/>
          <p14:tracePt t="122562" x="6884988" y="5194300"/>
          <p14:tracePt t="122570" x="6884988" y="5205413"/>
          <p14:tracePt t="122578" x="6884988" y="5218113"/>
          <p14:tracePt t="122594" x="6884988" y="5230813"/>
          <p14:tracePt t="122659" x="6884988" y="5243513"/>
          <p14:tracePt t="122827" x="6884988" y="5256213"/>
          <p14:tracePt t="122834" x="6897688" y="5281613"/>
          <p14:tracePt t="122844" x="6910388" y="5294313"/>
          <p14:tracePt t="122850" x="6910388" y="5305425"/>
          <p14:tracePt t="122866" x="6921500" y="5318125"/>
          <p14:tracePt t="122898" x="6934200" y="5330825"/>
          <p14:tracePt t="122930" x="6934200" y="5343525"/>
          <p14:tracePt t="122945" x="6946900" y="5343525"/>
          <p14:tracePt t="122953" x="6946900" y="5356225"/>
          <p14:tracePt t="122961" x="6959600" y="5356225"/>
          <p14:tracePt t="122969" x="6972300" y="5368925"/>
          <p14:tracePt t="122977" x="6985000" y="5368925"/>
          <p14:tracePt t="122985" x="6997700" y="5381625"/>
          <p14:tracePt t="122993" x="7010400" y="5394325"/>
          <p14:tracePt t="123002" x="7021513" y="5394325"/>
          <p14:tracePt t="123008" x="7046913" y="5407025"/>
          <p14:tracePt t="123017" x="7059613" y="5418138"/>
          <p14:tracePt t="123025" x="7072313" y="5430838"/>
          <p14:tracePt t="123034" x="7097713" y="5443538"/>
          <p14:tracePt t="123042" x="7110413" y="5443538"/>
          <p14:tracePt t="123050" x="7134225" y="5456238"/>
          <p14:tracePt t="123058" x="7134225" y="5468938"/>
          <p14:tracePt t="123065" x="7146925" y="5481638"/>
          <p14:tracePt t="123074" x="7172325" y="5494338"/>
          <p14:tracePt t="123081" x="7185025" y="5494338"/>
          <p14:tracePt t="123090" x="7210425" y="5507038"/>
          <p14:tracePt t="123098" x="7223125" y="5518150"/>
          <p14:tracePt t="123106" x="7246938" y="5530850"/>
          <p14:tracePt t="123114" x="7259638" y="5543550"/>
          <p14:tracePt t="123122" x="7297738" y="5556250"/>
          <p14:tracePt t="123130" x="7310438" y="5556250"/>
          <p14:tracePt t="123137" x="7323138" y="5556250"/>
          <p14:tracePt t="123145" x="7348538" y="5568950"/>
          <p14:tracePt t="123153" x="7359650" y="5568950"/>
          <p14:tracePt t="123161" x="7372350" y="5568950"/>
          <p14:tracePt t="123177" x="7385050" y="5568950"/>
          <p14:tracePt t="123186" x="7397750" y="5581650"/>
          <p14:tracePt t="123202" x="7423150" y="5581650"/>
          <p14:tracePt t="123208" x="7435850" y="5581650"/>
          <p14:tracePt t="123217" x="7459663" y="5581650"/>
          <p14:tracePt t="123225" x="7472363" y="5594350"/>
          <p14:tracePt t="123234" x="7510463" y="5594350"/>
          <p14:tracePt t="123242" x="7535863" y="5594350"/>
          <p14:tracePt t="123249" x="7561263" y="5594350"/>
          <p14:tracePt t="123259" x="7572375" y="5594350"/>
          <p14:tracePt t="123266" x="7610475" y="5607050"/>
          <p14:tracePt t="123274" x="7635875" y="5607050"/>
          <p14:tracePt t="123291" x="7648575" y="5607050"/>
          <p14:tracePt t="123297" x="7661275" y="5607050"/>
          <p14:tracePt t="123314" x="7673975" y="5607050"/>
          <p14:tracePt t="123322" x="7685088" y="5607050"/>
          <p14:tracePt t="123329" x="7697788" y="5607050"/>
          <p14:tracePt t="125914" x="7697788" y="5594350"/>
          <p14:tracePt t="125922" x="7697788" y="5581650"/>
          <p14:tracePt t="125962" x="7685088" y="5581650"/>
          <p14:tracePt t="125970" x="7673975" y="5581650"/>
          <p14:tracePt t="125978" x="7661275" y="5581650"/>
          <p14:tracePt t="125993" x="7635875" y="5607050"/>
          <p14:tracePt t="126009" x="7623175" y="5619750"/>
          <p14:tracePt t="126018" x="7610475" y="5619750"/>
          <p14:tracePt t="126025" x="7597775" y="5630863"/>
          <p14:tracePt t="126033" x="7572375" y="5643563"/>
          <p14:tracePt t="126049" x="7561263" y="5643563"/>
          <p14:tracePt t="126057" x="7548563" y="5656263"/>
          <p14:tracePt t="126066" x="7535863" y="5656263"/>
          <p14:tracePt t="126082" x="7523163" y="5668963"/>
          <p14:tracePt t="126091" x="7523163" y="5681663"/>
          <p14:tracePt t="126097" x="7510463" y="5681663"/>
          <p14:tracePt t="126105" x="7497763" y="5681663"/>
          <p14:tracePt t="126113" x="7485063" y="5694363"/>
          <p14:tracePt t="126121" x="7472363" y="5694363"/>
          <p14:tracePt t="126129" x="7459663" y="5694363"/>
          <p14:tracePt t="126137" x="7448550" y="5694363"/>
          <p14:tracePt t="126154" x="7435850" y="5694363"/>
          <p14:tracePt t="126161" x="7423150" y="5694363"/>
          <p14:tracePt t="126169" x="7410450" y="5694363"/>
          <p14:tracePt t="126186" x="7385050" y="5694363"/>
          <p14:tracePt t="126193" x="7359650" y="5694363"/>
          <p14:tracePt t="126201" x="7310438" y="5668963"/>
          <p14:tracePt t="126209" x="7259638" y="5668963"/>
          <p14:tracePt t="126218" x="7134225" y="5630863"/>
          <p14:tracePt t="126226" x="6997700" y="5607050"/>
          <p14:tracePt t="126233" x="6846888" y="5568950"/>
          <p14:tracePt t="126242" x="6634163" y="5518150"/>
          <p14:tracePt t="126249" x="6359525" y="5443538"/>
          <p14:tracePt t="126258" x="6096000" y="5394325"/>
          <p14:tracePt t="126265" x="5821363" y="5318125"/>
          <p14:tracePt t="126274" x="5507038" y="5205413"/>
          <p14:tracePt t="126281" x="5170488" y="5081588"/>
          <p14:tracePt t="126290" x="4881563" y="4992688"/>
          <p14:tracePt t="126297" x="4568825" y="4868863"/>
          <p14:tracePt t="126306" x="4256088" y="4756150"/>
          <p14:tracePt t="126314" x="3879850" y="4630738"/>
          <p14:tracePt t="126321" x="3592513" y="4518025"/>
          <p14:tracePt t="126329" x="3267075" y="4354513"/>
          <p14:tracePt t="126338" x="2941638" y="4192588"/>
          <p14:tracePt t="126345" x="2678113" y="4029075"/>
          <p14:tracePt t="126354" x="2416175" y="3905250"/>
          <p14:tracePt t="126362" x="2152650" y="3754438"/>
          <p14:tracePt t="126369" x="1952625" y="3641725"/>
          <p14:tracePt t="126377" x="1814513" y="3541713"/>
          <p14:tracePt t="126385" x="1639888" y="3416300"/>
          <p14:tracePt t="126393" x="1427163" y="3254375"/>
          <p14:tracePt t="126401" x="1289050" y="3141663"/>
          <p14:tracePt t="126409" x="1076325" y="2978150"/>
          <p14:tracePt t="126417" x="925513" y="2865438"/>
          <p14:tracePt t="126425" x="776288" y="2752725"/>
          <p14:tracePt t="126433" x="588963" y="2603500"/>
          <p14:tracePt t="126442" x="450850" y="2503488"/>
          <p14:tracePt t="126449" x="312738" y="2327275"/>
          <p14:tracePt t="126457" x="187325" y="2214563"/>
          <p14:tracePt t="126466" x="100013" y="213995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60717" y="362309"/>
                <a:ext cx="10722476" cy="6172715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200000"/>
                  </a:lnSpc>
                </a:pPr>
                <a:r>
                  <a:rPr lang="kk-KZ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1-тапсырма. </a:t>
                </a: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Айырымның мәнін табыңыз:   </a:t>
                </a:r>
              </a:p>
              <a:p>
                <a:pPr marL="514350" indent="-514350" algn="just">
                  <a:lnSpc>
                    <a:spcPct val="100000"/>
                  </a:lnSpc>
                  <a:buFont typeface="+mj-lt"/>
                  <a:buAutoNum type="arabicParenR"/>
                </a:pPr>
                <a:r>
                  <a:rPr lang="kk-KZ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e>
                    </m:d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 algn="just">
                  <a:lnSpc>
                    <a:spcPct val="100000"/>
                  </a:lnSpc>
                  <a:buFont typeface="+mj-lt"/>
                  <a:buAutoNum type="arabicParenR"/>
                </a:pPr>
                <a:r>
                  <a:rPr lang="kk-KZ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e>
                    </m:d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num>
                          <m:den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den>
                        </m:f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den>
                        </m:f>
                      </m:e>
                    </m:d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kk-KZ" sz="2800" b="1" dirty="0">
                  <a:solidFill>
                    <a:srgbClr val="002060"/>
                  </a:solidFill>
                  <a:ea typeface="Cambria Math" panose="02040503050406030204" pitchFamily="18" charset="0"/>
                </a:endParaRPr>
              </a:p>
              <a:p>
                <a:pPr marL="514350" indent="-514350" algn="just">
                  <a:lnSpc>
                    <a:spcPct val="100000"/>
                  </a:lnSpc>
                  <a:buFont typeface="+mj-lt"/>
                  <a:buAutoNum type="arabicParenR"/>
                </a:pPr>
                <a:r>
                  <a:rPr lang="kk-KZ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8</a:t>
                </a:r>
                <a14:m>
                  <m:oMath xmlns:m="http://schemas.openxmlformats.org/officeDocument/2006/math"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den>
                        </m:f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den>
                        </m:f>
                      </m:e>
                    </m:d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 algn="just">
                  <a:lnSpc>
                    <a:spcPct val="100000"/>
                  </a:lnSpc>
                  <a:buFont typeface="+mj-lt"/>
                  <a:buAutoNum type="arabicParenR"/>
                </a:pPr>
                <a:r>
                  <a:rPr lang="kk-KZ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𝟏𝟑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𝟏𝟑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𝟏𝟑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 algn="just">
                  <a:lnSpc>
                    <a:spcPct val="100000"/>
                  </a:lnSpc>
                  <a:buFont typeface="+mj-lt"/>
                  <a:buAutoNum type="arabicParenR"/>
                </a:pPr>
                <a:r>
                  <a:rPr lang="kk-KZ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9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e>
                    </m:d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 algn="just">
                  <a:lnSpc>
                    <a:spcPct val="100000"/>
                  </a:lnSpc>
                  <a:buFont typeface="+mj-lt"/>
                  <a:buAutoNum type="arabicParenR"/>
                </a:pPr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</a:pPr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60717" y="362309"/>
                <a:ext cx="10722476" cy="6172715"/>
              </a:xfrm>
              <a:blipFill>
                <a:blip r:embed="rId5"/>
                <a:stretch>
                  <a:fillRect l="-119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212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603"/>
    </mc:Choice>
    <mc:Fallback xmlns="">
      <p:transition spd="slow" advTm="168603"/>
    </mc:Fallback>
  </mc:AlternateContent>
  <p:extLst>
    <p:ext uri="{3A86A75C-4F4B-4683-9AE1-C65F6400EC91}">
      <p14:laserTraceLst xmlns:p14="http://schemas.microsoft.com/office/powerpoint/2010/main">
        <p14:tracePtLst>
          <p14:tracePt t="347" x="612775" y="1839913"/>
          <p14:tracePt t="355" x="512763" y="2027238"/>
          <p14:tracePt t="365" x="438150" y="2139950"/>
          <p14:tracePt t="371" x="400050" y="2214563"/>
          <p14:tracePt t="382" x="376238" y="2265363"/>
          <p14:tracePt t="387" x="350838" y="2314575"/>
          <p14:tracePt t="395" x="338138" y="2339975"/>
          <p14:tracePt t="404" x="325438" y="2365375"/>
          <p14:tracePt t="411" x="325438" y="2378075"/>
          <p14:tracePt t="435" x="325438" y="2390775"/>
          <p14:tracePt t="789" x="325438" y="2403475"/>
          <p14:tracePt t="797" x="325438" y="2427288"/>
          <p14:tracePt t="804" x="325438" y="2452688"/>
          <p14:tracePt t="812" x="338138" y="2478088"/>
          <p14:tracePt t="820" x="350838" y="2490788"/>
          <p14:tracePt t="827" x="350838" y="2503488"/>
          <p14:tracePt t="836" x="376238" y="2516188"/>
          <p14:tracePt t="844" x="376238" y="2527300"/>
          <p14:tracePt t="852" x="376238" y="2540000"/>
          <p14:tracePt t="860" x="387350" y="2552700"/>
          <p14:tracePt t="884" x="387350" y="2565400"/>
          <p14:tracePt t="2036" x="400050" y="2565400"/>
          <p14:tracePt t="2261" x="400050" y="2578100"/>
          <p14:tracePt t="2301" x="387350" y="2578100"/>
          <p14:tracePt t="2437" x="387350" y="2590800"/>
          <p14:tracePt t="2461" x="376238" y="2590800"/>
          <p14:tracePt t="2468" x="376238" y="2603500"/>
          <p14:tracePt t="2541" x="363538" y="2603500"/>
          <p14:tracePt t="4235" x="350838" y="2616200"/>
          <p14:tracePt t="4259" x="338138" y="2616200"/>
          <p14:tracePt t="4267" x="338138" y="2627313"/>
          <p14:tracePt t="4396" x="325438" y="2627313"/>
          <p14:tracePt t="4452" x="312738" y="2640013"/>
          <p14:tracePt t="5381" x="325438" y="2640013"/>
          <p14:tracePt t="5453" x="338138" y="2627313"/>
          <p14:tracePt t="5556" x="350838" y="2627313"/>
          <p14:tracePt t="5581" x="350838" y="2616200"/>
          <p14:tracePt t="5605" x="363538" y="2616200"/>
          <p14:tracePt t="5677" x="363538" y="2603500"/>
          <p14:tracePt t="5693" x="376238" y="2603500"/>
          <p14:tracePt t="6004" x="376238" y="2590800"/>
          <p14:tracePt t="6014" x="387350" y="2590800"/>
          <p14:tracePt t="6044" x="400050" y="2578100"/>
          <p14:tracePt t="6052" x="400050" y="2565400"/>
          <p14:tracePt t="6060" x="400050" y="2552700"/>
          <p14:tracePt t="6067" x="412750" y="2527300"/>
          <p14:tracePt t="6083" x="412750" y="2516188"/>
          <p14:tracePt t="6093" x="412750" y="2490788"/>
          <p14:tracePt t="6099" x="412750" y="2478088"/>
          <p14:tracePt t="6107" x="412750" y="2465388"/>
          <p14:tracePt t="6115" x="425450" y="2452688"/>
          <p14:tracePt t="6131" x="425450" y="2439988"/>
          <p14:tracePt t="8717" x="412750" y="2439988"/>
          <p14:tracePt t="8724" x="400050" y="2439988"/>
          <p14:tracePt t="8732" x="400050" y="2452688"/>
          <p14:tracePt t="8740" x="387350" y="2452688"/>
          <p14:tracePt t="8765" x="387350" y="2465388"/>
          <p14:tracePt t="14476" x="387350" y="2478088"/>
          <p14:tracePt t="14484" x="400050" y="2490788"/>
          <p14:tracePt t="14493" x="412750" y="2503488"/>
          <p14:tracePt t="14500" x="425450" y="2527300"/>
          <p14:tracePt t="14509" x="438150" y="2527300"/>
          <p14:tracePt t="14515" x="450850" y="2552700"/>
          <p14:tracePt t="14531" x="450850" y="2565400"/>
          <p14:tracePt t="14539" x="463550" y="2565400"/>
          <p14:tracePt t="14547" x="463550" y="2578100"/>
          <p14:tracePt t="14909" x="463550" y="2590800"/>
          <p14:tracePt t="14924" x="463550" y="2603500"/>
          <p14:tracePt t="14941" x="463550" y="2616200"/>
          <p14:tracePt t="15388" x="450850" y="2616200"/>
          <p14:tracePt t="15413" x="438150" y="2616200"/>
          <p14:tracePt t="16805" x="450850" y="2616200"/>
          <p14:tracePt t="17884" x="450850" y="2603500"/>
          <p14:tracePt t="17892" x="463550" y="2603500"/>
          <p14:tracePt t="17901" x="476250" y="2590800"/>
          <p14:tracePt t="17908" x="488950" y="2578100"/>
          <p14:tracePt t="17915" x="500063" y="2578100"/>
          <p14:tracePt t="17923" x="512763" y="2565400"/>
          <p14:tracePt t="17931" x="525463" y="2552700"/>
          <p14:tracePt t="17940" x="550863" y="2540000"/>
          <p14:tracePt t="17952" x="576263" y="2527300"/>
          <p14:tracePt t="17955" x="600075" y="2516188"/>
          <p14:tracePt t="17963" x="625475" y="2490788"/>
          <p14:tracePt t="17971" x="638175" y="2490788"/>
          <p14:tracePt t="17980" x="676275" y="2465388"/>
          <p14:tracePt t="17988" x="701675" y="2452688"/>
          <p14:tracePt t="17996" x="725488" y="2427288"/>
          <p14:tracePt t="18003" x="763588" y="2414588"/>
          <p14:tracePt t="18013" x="788988" y="2390775"/>
          <p14:tracePt t="18020" x="814388" y="2365375"/>
          <p14:tracePt t="18027" x="850900" y="2339975"/>
          <p14:tracePt t="18036" x="889000" y="2314575"/>
          <p14:tracePt t="18044" x="925513" y="2290763"/>
          <p14:tracePt t="18052" x="950913" y="2265363"/>
          <p14:tracePt t="18060" x="1001713" y="2227263"/>
          <p14:tracePt t="18068" x="1038225" y="2201863"/>
          <p14:tracePt t="18076" x="1063625" y="2178050"/>
          <p14:tracePt t="18083" x="1114425" y="2139950"/>
          <p14:tracePt t="18091" x="1139825" y="2114550"/>
          <p14:tracePt t="18100" x="1163638" y="2089150"/>
          <p14:tracePt t="18115" x="1176338" y="2078038"/>
          <p14:tracePt t="18124" x="1176338" y="2065338"/>
          <p14:tracePt t="18131" x="1189038" y="2039938"/>
          <p14:tracePt t="18140" x="1201738" y="2039938"/>
          <p14:tracePt t="18148" x="1201738" y="2014538"/>
          <p14:tracePt t="18156" x="1214438" y="2001838"/>
          <p14:tracePt t="18163" x="1214438" y="1978025"/>
          <p14:tracePt t="18171" x="1227138" y="1952625"/>
          <p14:tracePt t="18180" x="1227138" y="1927225"/>
          <p14:tracePt t="18187" x="1239838" y="1901825"/>
          <p14:tracePt t="18196" x="1252538" y="1865313"/>
          <p14:tracePt t="18203" x="1276350" y="1814513"/>
          <p14:tracePt t="18212" x="1276350" y="1776413"/>
          <p14:tracePt t="18219" x="1289050" y="1739900"/>
          <p14:tracePt t="18227" x="1314450" y="1701800"/>
          <p14:tracePt t="18236" x="1327150" y="1676400"/>
          <p14:tracePt t="18244" x="1327150" y="1639888"/>
          <p14:tracePt t="18251" x="1327150" y="1627188"/>
          <p14:tracePt t="18259" x="1339850" y="1601788"/>
          <p14:tracePt t="18268" x="1339850" y="1589088"/>
          <p14:tracePt t="18276" x="1339850" y="1576388"/>
          <p14:tracePt t="18284" x="1352550" y="1576388"/>
          <p14:tracePt t="18291" x="1352550" y="1563688"/>
          <p14:tracePt t="18307" x="1352550" y="1552575"/>
          <p14:tracePt t="18413" x="1339850" y="1552575"/>
          <p14:tracePt t="18420" x="1301750" y="1552575"/>
          <p14:tracePt t="18429" x="1276350" y="1563688"/>
          <p14:tracePt t="18436" x="1252538" y="1576388"/>
          <p14:tracePt t="18445" x="1227138" y="1589088"/>
          <p14:tracePt t="18451" x="1201738" y="1614488"/>
          <p14:tracePt t="18459" x="1163638" y="1639888"/>
          <p14:tracePt t="18468" x="1150938" y="1676400"/>
          <p14:tracePt t="18476" x="1114425" y="1701800"/>
          <p14:tracePt t="18484" x="1089025" y="1752600"/>
          <p14:tracePt t="18492" x="1076325" y="1776413"/>
          <p14:tracePt t="18500" x="1063625" y="1801813"/>
          <p14:tracePt t="18508" x="1063625" y="1814513"/>
          <p14:tracePt t="18516" x="1063625" y="1839913"/>
          <p14:tracePt t="18524" x="1063625" y="1852613"/>
          <p14:tracePt t="18540" x="1063625" y="1865313"/>
          <p14:tracePt t="18547" x="1063625" y="1876425"/>
          <p14:tracePt t="18563" x="1050925" y="1889125"/>
          <p14:tracePt t="18588" x="1050925" y="1901825"/>
          <p14:tracePt t="18612" x="1050925" y="1914525"/>
          <p14:tracePt t="18636" x="1050925" y="1927225"/>
          <p14:tracePt t="18644" x="1050925" y="1939925"/>
          <p14:tracePt t="18660" x="1038225" y="1939925"/>
          <p14:tracePt t="18676" x="1038225" y="1952625"/>
          <p14:tracePt t="18869" x="1050925" y="1952625"/>
          <p14:tracePt t="18884" x="1063625" y="1952625"/>
          <p14:tracePt t="18899" x="1076325" y="1939925"/>
          <p14:tracePt t="18908" x="1089025" y="1939925"/>
          <p14:tracePt t="18915" x="1101725" y="1939925"/>
          <p14:tracePt t="18932" x="1114425" y="1927225"/>
          <p14:tracePt t="18940" x="1127125" y="1927225"/>
          <p14:tracePt t="18952" x="1139825" y="1927225"/>
          <p14:tracePt t="18971" x="1150938" y="1914525"/>
          <p14:tracePt t="19101" x="1163638" y="1914525"/>
          <p14:tracePt t="19116" x="1176338" y="1914525"/>
          <p14:tracePt t="19141" x="1189038" y="1914525"/>
          <p14:tracePt t="19413" x="1189038" y="1939925"/>
          <p14:tracePt t="19429" x="1189038" y="1952625"/>
          <p14:tracePt t="19444" x="1201738" y="1965325"/>
          <p14:tracePt t="19469" x="1201738" y="1978025"/>
          <p14:tracePt t="19493" x="1201738" y="1989138"/>
          <p14:tracePt t="19500" x="1201738" y="2001838"/>
          <p14:tracePt t="19508" x="1214438" y="2001838"/>
          <p14:tracePt t="19515" x="1214438" y="2014538"/>
          <p14:tracePt t="19523" x="1227138" y="2027238"/>
          <p14:tracePt t="19531" x="1227138" y="2039938"/>
          <p14:tracePt t="19540" x="1239838" y="2052638"/>
          <p14:tracePt t="19547" x="1252538" y="2065338"/>
          <p14:tracePt t="19556" x="1263650" y="2078038"/>
          <p14:tracePt t="19563" x="1276350" y="2089150"/>
          <p14:tracePt t="19571" x="1289050" y="2101850"/>
          <p14:tracePt t="19580" x="1314450" y="2101850"/>
          <p14:tracePt t="19588" x="1327150" y="2114550"/>
          <p14:tracePt t="19596" x="1339850" y="2127250"/>
          <p14:tracePt t="19603" x="1352550" y="2127250"/>
          <p14:tracePt t="19612" x="1363663" y="2127250"/>
          <p14:tracePt t="19619" x="1376363" y="2127250"/>
          <p14:tracePt t="19644" x="1389063" y="2127250"/>
          <p14:tracePt t="19652" x="1401763" y="2127250"/>
          <p14:tracePt t="19668" x="1414463" y="2127250"/>
          <p14:tracePt t="19676" x="1427163" y="2127250"/>
          <p14:tracePt t="19691" x="1452563" y="2127250"/>
          <p14:tracePt t="19708" x="1476375" y="2114550"/>
          <p14:tracePt t="19715" x="1476375" y="2101850"/>
          <p14:tracePt t="19723" x="1489075" y="2101850"/>
          <p14:tracePt t="19731" x="1501775" y="2078038"/>
          <p14:tracePt t="19739" x="1514475" y="2065338"/>
          <p14:tracePt t="19756" x="1514475" y="2039938"/>
          <p14:tracePt t="19763" x="1527175" y="2027238"/>
          <p14:tracePt t="19771" x="1539875" y="2014538"/>
          <p14:tracePt t="19780" x="1539875" y="2001838"/>
          <p14:tracePt t="19788" x="1552575" y="2001838"/>
          <p14:tracePt t="19797" x="1552575" y="1989138"/>
          <p14:tracePt t="19804" x="1552575" y="1978025"/>
          <p14:tracePt t="19812" x="1565275" y="1965325"/>
          <p14:tracePt t="19828" x="1565275" y="1952625"/>
          <p14:tracePt t="19844" x="1565275" y="1939925"/>
          <p14:tracePt t="19851" x="1565275" y="1927225"/>
          <p14:tracePt t="19868" x="1577975" y="1927225"/>
          <p14:tracePt t="19891" x="1577975" y="1914525"/>
          <p14:tracePt t="20077" x="1565275" y="1914525"/>
          <p14:tracePt t="20085" x="1565275" y="1927225"/>
          <p14:tracePt t="20092" x="1565275" y="1939925"/>
          <p14:tracePt t="20099" x="1552575" y="1952625"/>
          <p14:tracePt t="20131" x="1552575" y="1965325"/>
          <p14:tracePt t="20156" x="1552575" y="1978025"/>
          <p14:tracePt t="20163" x="1552575" y="1989138"/>
          <p14:tracePt t="20188" x="1552575" y="2001838"/>
          <p14:tracePt t="20204" x="1552575" y="2014538"/>
          <p14:tracePt t="20220" x="1552575" y="2027238"/>
          <p14:tracePt t="20228" x="1552575" y="2039938"/>
          <p14:tracePt t="20244" x="1565275" y="2039938"/>
          <p14:tracePt t="20252" x="1565275" y="2052638"/>
          <p14:tracePt t="20267" x="1577975" y="2052638"/>
          <p14:tracePt t="20275" x="1589088" y="2065338"/>
          <p14:tracePt t="20283" x="1601788" y="2065338"/>
          <p14:tracePt t="20292" x="1614488" y="2065338"/>
          <p14:tracePt t="20299" x="1639888" y="2078038"/>
          <p14:tracePt t="20308" x="1677988" y="2078038"/>
          <p14:tracePt t="20315" x="1714500" y="2078038"/>
          <p14:tracePt t="20324" x="1752600" y="2078038"/>
          <p14:tracePt t="20331" x="1801813" y="2078038"/>
          <p14:tracePt t="20340" x="1852613" y="2078038"/>
          <p14:tracePt t="20347" x="1903413" y="2078038"/>
          <p14:tracePt t="20356" x="1939925" y="2078038"/>
          <p14:tracePt t="20363" x="1978025" y="2078038"/>
          <p14:tracePt t="20371" x="2014538" y="2078038"/>
          <p14:tracePt t="20380" x="2052638" y="2078038"/>
          <p14:tracePt t="20388" x="2090738" y="2078038"/>
          <p14:tracePt t="20396" x="2103438" y="2078038"/>
          <p14:tracePt t="20412" x="2127250" y="2078038"/>
          <p14:tracePt t="20420" x="2139950" y="2078038"/>
          <p14:tracePt t="20427" x="2152650" y="2078038"/>
          <p14:tracePt t="20533" x="2165350" y="2078038"/>
          <p14:tracePt t="20828" x="2190750" y="2089150"/>
          <p14:tracePt t="20837" x="2203450" y="2101850"/>
          <p14:tracePt t="20844" x="2228850" y="2114550"/>
          <p14:tracePt t="20852" x="2252663" y="2114550"/>
          <p14:tracePt t="20860" x="2278063" y="2127250"/>
          <p14:tracePt t="20868" x="2316163" y="2127250"/>
          <p14:tracePt t="20876" x="2352675" y="2127250"/>
          <p14:tracePt t="20883" x="2365375" y="2127250"/>
          <p14:tracePt t="20892" x="2378075" y="2127250"/>
          <p14:tracePt t="20899" x="2390775" y="2127250"/>
          <p14:tracePt t="20908" x="2416175" y="2127250"/>
          <p14:tracePt t="20915" x="2428875" y="2127250"/>
          <p14:tracePt t="20924" x="2441575" y="2127250"/>
          <p14:tracePt t="20964" x="2441575" y="2114550"/>
          <p14:tracePt t="20972" x="2441575" y="2101850"/>
          <p14:tracePt t="20979" x="2441575" y="2089150"/>
          <p14:tracePt t="20988" x="2452688" y="2078038"/>
          <p14:tracePt t="21004" x="2452688" y="2065338"/>
          <p14:tracePt t="21012" x="2452688" y="2052638"/>
          <p14:tracePt t="21020" x="2465388" y="2039938"/>
          <p14:tracePt t="21028" x="2465388" y="2027238"/>
          <p14:tracePt t="21044" x="2465388" y="2014538"/>
          <p14:tracePt t="21052" x="2465388" y="2001838"/>
          <p14:tracePt t="21068" x="2465388" y="1989138"/>
          <p14:tracePt t="21083" x="2465388" y="1978025"/>
          <p14:tracePt t="21156" x="2465388" y="1965325"/>
          <p14:tracePt t="21949" x="2452688" y="1965325"/>
          <p14:tracePt t="21957" x="2441575" y="1989138"/>
          <p14:tracePt t="21965" x="2441575" y="2001838"/>
          <p14:tracePt t="21972" x="2441575" y="2014538"/>
          <p14:tracePt t="21983" x="2428875" y="2027238"/>
          <p14:tracePt t="21996" x="2416175" y="2039938"/>
          <p14:tracePt t="22004" x="2416175" y="2052638"/>
          <p14:tracePt t="22028" x="2403475" y="2052638"/>
          <p14:tracePt t="22036" x="2403475" y="2065338"/>
          <p14:tracePt t="22043" x="2378075" y="2065338"/>
          <p14:tracePt t="22051" x="2352675" y="2078038"/>
          <p14:tracePt t="22060" x="2328863" y="2078038"/>
          <p14:tracePt t="22067" x="2303463" y="2078038"/>
          <p14:tracePt t="22076" x="2265363" y="2089150"/>
          <p14:tracePt t="22084" x="2216150" y="2089150"/>
          <p14:tracePt t="22091" x="2165350" y="2089150"/>
          <p14:tracePt t="22099" x="2103438" y="2089150"/>
          <p14:tracePt t="22108" x="2039938" y="2089150"/>
          <p14:tracePt t="22115" x="1990725" y="2089150"/>
          <p14:tracePt t="22124" x="1903413" y="2065338"/>
          <p14:tracePt t="22131" x="1827213" y="2052638"/>
          <p14:tracePt t="22140" x="1765300" y="2027238"/>
          <p14:tracePt t="22147" x="1677988" y="2014538"/>
          <p14:tracePt t="22156" x="1601788" y="1989138"/>
          <p14:tracePt t="22163" x="1527175" y="1965325"/>
          <p14:tracePt t="22171" x="1476375" y="1952625"/>
          <p14:tracePt t="22180" x="1414463" y="1939925"/>
          <p14:tracePt t="22187" x="1352550" y="1914525"/>
          <p14:tracePt t="22197" x="1289050" y="1901825"/>
          <p14:tracePt t="22203" x="1252538" y="1889125"/>
          <p14:tracePt t="22212" x="1214438" y="1876425"/>
          <p14:tracePt t="22220" x="1176338" y="1865313"/>
          <p14:tracePt t="22228" x="1163638" y="1865313"/>
          <p14:tracePt t="22236" x="1139825" y="1865313"/>
          <p14:tracePt t="22251" x="1127125" y="1865313"/>
          <p14:tracePt t="22525" x="1150938" y="1876425"/>
          <p14:tracePt t="22532" x="1163638" y="1889125"/>
          <p14:tracePt t="22541" x="1189038" y="1914525"/>
          <p14:tracePt t="22548" x="1239838" y="1927225"/>
          <p14:tracePt t="22557" x="1276350" y="1939925"/>
          <p14:tracePt t="22563" x="1314450" y="1965325"/>
          <p14:tracePt t="22571" x="1352550" y="1978025"/>
          <p14:tracePt t="22581" x="1376363" y="1978025"/>
          <p14:tracePt t="22588" x="1414463" y="1978025"/>
          <p14:tracePt t="22597" x="1439863" y="1978025"/>
          <p14:tracePt t="22604" x="1452563" y="1978025"/>
          <p14:tracePt t="22620" x="1465263" y="1978025"/>
          <p14:tracePt t="22635" x="1476375" y="1978025"/>
          <p14:tracePt t="22651" x="1476375" y="1952625"/>
          <p14:tracePt t="22659" x="1476375" y="1939925"/>
          <p14:tracePt t="22667" x="1476375" y="1927225"/>
          <p14:tracePt t="22675" x="1476375" y="1914525"/>
          <p14:tracePt t="22684" x="1476375" y="1901825"/>
          <p14:tracePt t="22692" x="1476375" y="1889125"/>
          <p14:tracePt t="22804" x="1465263" y="1889125"/>
          <p14:tracePt t="22814" x="1439863" y="1889125"/>
          <p14:tracePt t="22820" x="1427163" y="1889125"/>
          <p14:tracePt t="22836" x="1401763" y="1889125"/>
          <p14:tracePt t="22853" x="1389063" y="1889125"/>
          <p14:tracePt t="22892" x="1376363" y="1889125"/>
          <p14:tracePt t="22908" x="1376363" y="1901825"/>
          <p14:tracePt t="22916" x="1376363" y="1914525"/>
          <p14:tracePt t="22924" x="1363663" y="1914525"/>
          <p14:tracePt t="22933" x="1363663" y="1927225"/>
          <p14:tracePt t="22956" x="1352550" y="1939925"/>
          <p14:tracePt t="22972" x="1352550" y="1952625"/>
          <p14:tracePt t="23004" x="1352550" y="1965325"/>
          <p14:tracePt t="23019" x="1352550" y="1978025"/>
          <p14:tracePt t="23036" x="1363663" y="1989138"/>
          <p14:tracePt t="23043" x="1389063" y="1989138"/>
          <p14:tracePt t="23051" x="1427163" y="2001838"/>
          <p14:tracePt t="23060" x="1476375" y="2014538"/>
          <p14:tracePt t="23068" x="1565275" y="2027238"/>
          <p14:tracePt t="23076" x="1665288" y="2039938"/>
          <p14:tracePt t="23083" x="1778000" y="2052638"/>
          <p14:tracePt t="23092" x="1878013" y="2052638"/>
          <p14:tracePt t="23100" x="1978025" y="2052638"/>
          <p14:tracePt t="23108" x="2090738" y="2065338"/>
          <p14:tracePt t="23115" x="2203450" y="2078038"/>
          <p14:tracePt t="23123" x="2303463" y="2089150"/>
          <p14:tracePt t="23131" x="2378075" y="2101850"/>
          <p14:tracePt t="23140" x="2465388" y="2114550"/>
          <p14:tracePt t="23147" x="2516188" y="2114550"/>
          <p14:tracePt t="23156" x="2541588" y="2114550"/>
          <p14:tracePt t="23163" x="2554288" y="2114550"/>
          <p14:tracePt t="23171" x="2565400" y="2114550"/>
          <p14:tracePt t="23196" x="2578100" y="2114550"/>
          <p14:tracePt t="23220" x="2590800" y="2114550"/>
          <p14:tracePt t="23228" x="2616200" y="2114550"/>
          <p14:tracePt t="23235" x="2641600" y="2089150"/>
          <p14:tracePt t="23243" x="2654300" y="2089150"/>
          <p14:tracePt t="23251" x="2690813" y="2078038"/>
          <p14:tracePt t="23259" x="2716213" y="2065338"/>
          <p14:tracePt t="23268" x="2754313" y="2052638"/>
          <p14:tracePt t="23275" x="2767013" y="2039938"/>
          <p14:tracePt t="23284" x="2778125" y="2027238"/>
          <p14:tracePt t="23291" x="2790825" y="2027238"/>
          <p14:tracePt t="23300" x="2803525" y="2027238"/>
          <p14:tracePt t="23324" x="2816225" y="2014538"/>
          <p14:tracePt t="23331" x="2828925" y="2014538"/>
          <p14:tracePt t="23340" x="2841625" y="2014538"/>
          <p14:tracePt t="23347" x="2867025" y="2001838"/>
          <p14:tracePt t="23356" x="2879725" y="2001838"/>
          <p14:tracePt t="23363" x="2903538" y="1989138"/>
          <p14:tracePt t="23372" x="2916238" y="1989138"/>
          <p14:tracePt t="23379" x="2941638" y="1978025"/>
          <p14:tracePt t="23388" x="2967038" y="1978025"/>
          <p14:tracePt t="23397" x="2992438" y="1978025"/>
          <p14:tracePt t="23403" x="3003550" y="1965325"/>
          <p14:tracePt t="23412" x="3016250" y="1965325"/>
          <p14:tracePt t="23588" x="2992438" y="1965325"/>
          <p14:tracePt t="23597" x="2979738" y="1965325"/>
          <p14:tracePt t="23604" x="2967038" y="1965325"/>
          <p14:tracePt t="23612" x="2954338" y="1978025"/>
          <p14:tracePt t="23627" x="2928938" y="1978025"/>
          <p14:tracePt t="23652" x="2916238" y="1989138"/>
          <p14:tracePt t="23676" x="2903538" y="1989138"/>
          <p14:tracePt t="23684" x="2903538" y="2001838"/>
          <p14:tracePt t="23699" x="2879725" y="2001838"/>
          <p14:tracePt t="23716" x="2879725" y="2014538"/>
          <p14:tracePt t="23724" x="2867025" y="2014538"/>
          <p14:tracePt t="23740" x="2854325" y="2027238"/>
          <p14:tracePt t="23756" x="2841625" y="2039938"/>
          <p14:tracePt t="23763" x="2841625" y="2052638"/>
          <p14:tracePt t="23771" x="2841625" y="2065338"/>
          <p14:tracePt t="23780" x="2841625" y="2078038"/>
          <p14:tracePt t="23787" x="2841625" y="2089150"/>
          <p14:tracePt t="23797" x="2841625" y="2101850"/>
          <p14:tracePt t="23812" x="2841625" y="2114550"/>
          <p14:tracePt t="23820" x="2841625" y="2139950"/>
          <p14:tracePt t="23836" x="2841625" y="2152650"/>
          <p14:tracePt t="23844" x="2854325" y="2165350"/>
          <p14:tracePt t="23860" x="2867025" y="2178050"/>
          <p14:tracePt t="23876" x="2890838" y="2178050"/>
          <p14:tracePt t="23884" x="2916238" y="2190750"/>
          <p14:tracePt t="23891" x="2941638" y="2190750"/>
          <p14:tracePt t="23899" x="2967038" y="2190750"/>
          <p14:tracePt t="23907" x="2992438" y="2190750"/>
          <p14:tracePt t="23915" x="3041650" y="2190750"/>
          <p14:tracePt t="23923" x="3092450" y="2190750"/>
          <p14:tracePt t="23931" x="3103563" y="2190750"/>
          <p14:tracePt t="23940" x="3141663" y="2190750"/>
          <p14:tracePt t="23952" x="3179763" y="2190750"/>
          <p14:tracePt t="23955" x="3216275" y="2190750"/>
          <p14:tracePt t="23963" x="3241675" y="2190750"/>
          <p14:tracePt t="23971" x="3254375" y="2190750"/>
          <p14:tracePt t="23979" x="3267075" y="2190750"/>
          <p14:tracePt t="23996" x="3279775" y="2178050"/>
          <p14:tracePt t="24004" x="3305175" y="2165350"/>
          <p14:tracePt t="24019" x="3317875" y="2152650"/>
          <p14:tracePt t="24035" x="3328988" y="2139950"/>
          <p14:tracePt t="24044" x="3341688" y="2114550"/>
          <p14:tracePt t="24052" x="3367088" y="2101850"/>
          <p14:tracePt t="24060" x="3367088" y="2089150"/>
          <p14:tracePt t="24068" x="3392488" y="2078038"/>
          <p14:tracePt t="24084" x="3392488" y="2065338"/>
          <p14:tracePt t="24108" x="3392488" y="2052638"/>
          <p14:tracePt t="25469" x="3392488" y="2065338"/>
          <p14:tracePt t="25509" x="3392488" y="2078038"/>
          <p14:tracePt t="25541" x="3379788" y="2078038"/>
          <p14:tracePt t="25789" x="3379788" y="2089150"/>
          <p14:tracePt t="25860" x="3379788" y="2101850"/>
          <p14:tracePt t="25917" x="3367088" y="2101850"/>
          <p14:tracePt t="25924" x="3367088" y="2114550"/>
          <p14:tracePt t="26484" x="3367088" y="2101850"/>
          <p14:tracePt t="26492" x="3379788" y="2089150"/>
          <p14:tracePt t="26501" x="3379788" y="2065338"/>
          <p14:tracePt t="26692" x="3379788" y="2052638"/>
          <p14:tracePt t="26709" x="3379788" y="2039938"/>
          <p14:tracePt t="26725" x="3392488" y="2027238"/>
          <p14:tracePt t="26813" x="3392488" y="2014538"/>
          <p14:tracePt t="26853" x="3392488" y="2001838"/>
          <p14:tracePt t="26860" x="3405188" y="1989138"/>
          <p14:tracePt t="26868" x="3405188" y="1978025"/>
          <p14:tracePt t="26884" x="3417888" y="1965325"/>
          <p14:tracePt t="26900" x="3417888" y="1952625"/>
          <p14:tracePt t="26916" x="3429000" y="1952625"/>
          <p14:tracePt t="27533" x="3454400" y="1939925"/>
          <p14:tracePt t="27540" x="3467100" y="1939925"/>
          <p14:tracePt t="27565" x="3467100" y="1927225"/>
          <p14:tracePt t="27813" x="3492500" y="1927225"/>
          <p14:tracePt t="27821" x="3530600" y="1965325"/>
          <p14:tracePt t="27828" x="3554413" y="1978025"/>
          <p14:tracePt t="27836" x="3605213" y="2001838"/>
          <p14:tracePt t="27845" x="3630613" y="2001838"/>
          <p14:tracePt t="27851" x="3679825" y="2014538"/>
          <p14:tracePt t="27860" x="3730625" y="2027238"/>
          <p14:tracePt t="27867" x="3767138" y="2039938"/>
          <p14:tracePt t="27876" x="3817938" y="2052638"/>
          <p14:tracePt t="27883" x="3856038" y="2052638"/>
          <p14:tracePt t="27891" x="3879850" y="2052638"/>
          <p14:tracePt t="27899" x="3917950" y="2052638"/>
          <p14:tracePt t="27916" x="3930650" y="2052638"/>
          <p14:tracePt t="27956" x="3943350" y="2039938"/>
          <p14:tracePt t="28317" x="3956050" y="2052638"/>
          <p14:tracePt t="28324" x="3979863" y="2078038"/>
          <p14:tracePt t="28333" x="3992563" y="2101850"/>
          <p14:tracePt t="28340" x="4017963" y="2114550"/>
          <p14:tracePt t="28348" x="4043363" y="2127250"/>
          <p14:tracePt t="28356" x="4056063" y="2139950"/>
          <p14:tracePt t="28363" x="4068763" y="2139950"/>
          <p14:tracePt t="28371" x="4105275" y="2152650"/>
          <p14:tracePt t="28379" x="4117975" y="2152650"/>
          <p14:tracePt t="28396" x="4143375" y="2152650"/>
          <p14:tracePt t="28403" x="4156075" y="2152650"/>
          <p14:tracePt t="28412" x="4168775" y="2152650"/>
          <p14:tracePt t="28419" x="4181475" y="2152650"/>
          <p14:tracePt t="28436" x="4205288" y="2152650"/>
          <p14:tracePt t="28444" x="4217988" y="2152650"/>
          <p14:tracePt t="28452" x="4217988" y="2139950"/>
          <p14:tracePt t="28460" x="4243388" y="2127250"/>
          <p14:tracePt t="28476" x="4268788" y="2127250"/>
          <p14:tracePt t="28484" x="4281488" y="2114550"/>
          <p14:tracePt t="29013" x="4130675" y="2014538"/>
          <p14:tracePt t="29021" x="3968750" y="1901825"/>
          <p14:tracePt t="29029" x="3756025" y="1814513"/>
          <p14:tracePt t="29036" x="3567113" y="1739900"/>
          <p14:tracePt t="29044" x="3317875" y="1652588"/>
          <p14:tracePt t="29051" x="3141663" y="1589088"/>
          <p14:tracePt t="29059" x="2941638" y="1552575"/>
          <p14:tracePt t="29067" x="2816225" y="1527175"/>
          <p14:tracePt t="29076" x="2790825" y="1514475"/>
          <p14:tracePt t="29084" x="2741613" y="1514475"/>
          <p14:tracePt t="29091" x="2690813" y="1514475"/>
          <p14:tracePt t="29100" x="2678113" y="1501775"/>
          <p14:tracePt t="29107" x="2667000" y="1501775"/>
          <p14:tracePt t="29116" x="2667000" y="1489075"/>
          <p14:tracePt t="29245" x="2654300" y="1489075"/>
          <p14:tracePt t="29253" x="2628900" y="1514475"/>
          <p14:tracePt t="29264" x="2590800" y="1539875"/>
          <p14:tracePt t="29268" x="2565400" y="1576388"/>
          <p14:tracePt t="29276" x="2565400" y="1601788"/>
          <p14:tracePt t="29284" x="2554288" y="1601788"/>
          <p14:tracePt t="29324" x="2554288" y="1627188"/>
          <p14:tracePt t="29331" x="2554288" y="1652588"/>
          <p14:tracePt t="29339" x="2541588" y="1663700"/>
          <p14:tracePt t="29347" x="2541588" y="1676400"/>
          <p14:tracePt t="29355" x="2541588" y="1701800"/>
          <p14:tracePt t="29363" x="2541588" y="1714500"/>
          <p14:tracePt t="29371" x="2541588" y="1727200"/>
          <p14:tracePt t="29380" x="2528888" y="1739900"/>
          <p14:tracePt t="29397" x="2528888" y="1752600"/>
          <p14:tracePt t="29420" x="2528888" y="1765300"/>
          <p14:tracePt t="29516" x="2528888" y="1776413"/>
          <p14:tracePt t="29523" x="2528888" y="1789113"/>
          <p14:tracePt t="29531" x="2528888" y="1801813"/>
          <p14:tracePt t="29540" x="2528888" y="1814513"/>
          <p14:tracePt t="29547" x="2528888" y="1827213"/>
          <p14:tracePt t="29556" x="2528888" y="1852613"/>
          <p14:tracePt t="29563" x="2541588" y="1852613"/>
          <p14:tracePt t="29571" x="2541588" y="1876425"/>
          <p14:tracePt t="29579" x="2565400" y="1901825"/>
          <p14:tracePt t="29596" x="2565400" y="1927225"/>
          <p14:tracePt t="29604" x="2578100" y="1952625"/>
          <p14:tracePt t="29619" x="2578100" y="1978025"/>
          <p14:tracePt t="29628" x="2590800" y="1989138"/>
          <p14:tracePt t="29636" x="2603500" y="1989138"/>
          <p14:tracePt t="29660" x="2603500" y="2001838"/>
          <p14:tracePt t="29676" x="2603500" y="2014538"/>
          <p14:tracePt t="29731" x="2616200" y="2014538"/>
          <p14:tracePt t="29747" x="2641600" y="2014538"/>
          <p14:tracePt t="29755" x="2667000" y="2014538"/>
          <p14:tracePt t="29763" x="2690813" y="2014538"/>
          <p14:tracePt t="29779" x="2716213" y="2027238"/>
          <p14:tracePt t="29788" x="2728913" y="2027238"/>
          <p14:tracePt t="29803" x="2741613" y="2027238"/>
          <p14:tracePt t="29811" x="2754313" y="2027238"/>
          <p14:tracePt t="29844" x="2767013" y="2027238"/>
          <p14:tracePt t="30028" x="2767013" y="2039938"/>
          <p14:tracePt t="30037" x="2790825" y="2078038"/>
          <p14:tracePt t="30045" x="2803525" y="2101850"/>
          <p14:tracePt t="30052" x="2828925" y="2127250"/>
          <p14:tracePt t="30060" x="2854325" y="2152650"/>
          <p14:tracePt t="30068" x="2890838" y="2178050"/>
          <p14:tracePt t="30076" x="2916238" y="2201863"/>
          <p14:tracePt t="30083" x="2941638" y="2227263"/>
          <p14:tracePt t="30092" x="2967038" y="2239963"/>
          <p14:tracePt t="30100" x="2992438" y="2252663"/>
          <p14:tracePt t="30108" x="3003550" y="2265363"/>
          <p14:tracePt t="30117" x="3016250" y="2265363"/>
          <p14:tracePt t="30124" x="3054350" y="2265363"/>
          <p14:tracePt t="30131" x="3067050" y="2265363"/>
          <p14:tracePt t="30139" x="3092450" y="2265363"/>
          <p14:tracePt t="30147" x="3116263" y="2265363"/>
          <p14:tracePt t="30155" x="3141663" y="2265363"/>
          <p14:tracePt t="30163" x="3167063" y="2265363"/>
          <p14:tracePt t="30171" x="3205163" y="2265363"/>
          <p14:tracePt t="30179" x="3228975" y="2265363"/>
          <p14:tracePt t="30188" x="3254375" y="2252663"/>
          <p14:tracePt t="30197" x="3292475" y="2239963"/>
          <p14:tracePt t="30204" x="3317875" y="2227263"/>
          <p14:tracePt t="30212" x="3354388" y="2201863"/>
          <p14:tracePt t="30220" x="3405188" y="2190750"/>
          <p14:tracePt t="30228" x="3441700" y="2139950"/>
          <p14:tracePt t="30236" x="3505200" y="2101850"/>
          <p14:tracePt t="30243" x="3567113" y="2039938"/>
          <p14:tracePt t="30251" x="3617913" y="1978025"/>
          <p14:tracePt t="30260" x="3679825" y="1927225"/>
          <p14:tracePt t="30268" x="3717925" y="1865313"/>
          <p14:tracePt t="30276" x="3743325" y="1814513"/>
          <p14:tracePt t="30284" x="3779838" y="1765300"/>
          <p14:tracePt t="30292" x="3805238" y="1714500"/>
          <p14:tracePt t="30299" x="3817938" y="1676400"/>
          <p14:tracePt t="30307" x="3843338" y="1652588"/>
          <p14:tracePt t="30315" x="3843338" y="1627188"/>
          <p14:tracePt t="30324" x="3843338" y="1614488"/>
          <p14:tracePt t="30331" x="3856038" y="1614488"/>
          <p14:tracePt t="30347" x="3856038" y="1601788"/>
          <p14:tracePt t="30363" x="3867150" y="1601788"/>
          <p14:tracePt t="30485" x="3856038" y="1601788"/>
          <p14:tracePt t="30492" x="3843338" y="1614488"/>
          <p14:tracePt t="30500" x="3830638" y="1652588"/>
          <p14:tracePt t="30508" x="3817938" y="1663700"/>
          <p14:tracePt t="30515" x="3805238" y="1689100"/>
          <p14:tracePt t="30524" x="3792538" y="1714500"/>
          <p14:tracePt t="30531" x="3779838" y="1727200"/>
          <p14:tracePt t="30540" x="3767138" y="1752600"/>
          <p14:tracePt t="30547" x="3767138" y="1776413"/>
          <p14:tracePt t="30556" x="3756025" y="1814513"/>
          <p14:tracePt t="30563" x="3756025" y="1827213"/>
          <p14:tracePt t="30571" x="3743325" y="1852613"/>
          <p14:tracePt t="30580" x="3743325" y="1865313"/>
          <p14:tracePt t="30587" x="3743325" y="1889125"/>
          <p14:tracePt t="30596" x="3743325" y="1901825"/>
          <p14:tracePt t="30603" x="3743325" y="1914525"/>
          <p14:tracePt t="30620" x="3743325" y="1927225"/>
          <p14:tracePt t="30628" x="3743325" y="1939925"/>
          <p14:tracePt t="30644" x="3743325" y="1952625"/>
          <p14:tracePt t="30684" x="3743325" y="1965325"/>
          <p14:tracePt t="31117" x="3730625" y="1989138"/>
          <p14:tracePt t="31124" x="3692525" y="2039938"/>
          <p14:tracePt t="31132" x="3667125" y="2065338"/>
          <p14:tracePt t="31140" x="3643313" y="2089150"/>
          <p14:tracePt t="31147" x="3579813" y="2114550"/>
          <p14:tracePt t="31156" x="3505200" y="2152650"/>
          <p14:tracePt t="31163" x="3467100" y="2165350"/>
          <p14:tracePt t="31172" x="3417888" y="2178050"/>
          <p14:tracePt t="31179" x="3379788" y="2190750"/>
          <p14:tracePt t="31187" x="3341688" y="2201863"/>
          <p14:tracePt t="31196" x="3317875" y="2214563"/>
          <p14:tracePt t="31213" x="3305175" y="2214563"/>
          <p14:tracePt t="31220" x="3292475" y="2214563"/>
          <p14:tracePt t="31276" x="3292475" y="2227263"/>
          <p14:tracePt t="31380" x="3292475" y="2239963"/>
          <p14:tracePt t="31388" x="3328988" y="2239963"/>
          <p14:tracePt t="31396" x="3392488" y="2239963"/>
          <p14:tracePt t="31403" x="3441700" y="2239963"/>
          <p14:tracePt t="31413" x="3530600" y="2239963"/>
          <p14:tracePt t="31419" x="3630613" y="2239963"/>
          <p14:tracePt t="31428" x="3705225" y="2239963"/>
          <p14:tracePt t="31436" x="3730625" y="2239963"/>
          <p14:tracePt t="31468" x="3743325" y="2239963"/>
          <p14:tracePt t="31475" x="3756025" y="2239963"/>
          <p14:tracePt t="31484" x="3817938" y="2239963"/>
          <p14:tracePt t="31492" x="3856038" y="2214563"/>
          <p14:tracePt t="31499" x="3892550" y="2201863"/>
          <p14:tracePt t="31508" x="3917950" y="2190750"/>
          <p14:tracePt t="31516" x="3930650" y="2178050"/>
          <p14:tracePt t="31524" x="3956050" y="2165350"/>
          <p14:tracePt t="31531" x="3968750" y="2152650"/>
          <p14:tracePt t="31539" x="3979863" y="2127250"/>
          <p14:tracePt t="31547" x="4017963" y="2114550"/>
          <p14:tracePt t="31556" x="4017963" y="2101850"/>
          <p14:tracePt t="31563" x="4043363" y="2089150"/>
          <p14:tracePt t="31571" x="4056063" y="2078038"/>
          <p14:tracePt t="31579" x="4056063" y="2065338"/>
          <p14:tracePt t="31588" x="4068763" y="2052638"/>
          <p14:tracePt t="31596" x="4081463" y="2039938"/>
          <p14:tracePt t="31603" x="4081463" y="2027238"/>
          <p14:tracePt t="31612" x="4081463" y="2001838"/>
          <p14:tracePt t="31619" x="4092575" y="1989138"/>
          <p14:tracePt t="31636" x="4092575" y="1978025"/>
          <p14:tracePt t="31644" x="4105275" y="1978025"/>
          <p14:tracePt t="31797" x="4117975" y="1978025"/>
          <p14:tracePt t="31804" x="4168775" y="1978025"/>
          <p14:tracePt t="31814" x="4217988" y="1978025"/>
          <p14:tracePt t="31821" x="4294188" y="1978025"/>
          <p14:tracePt t="31828" x="4330700" y="1978025"/>
          <p14:tracePt t="31835" x="4368800" y="1978025"/>
          <p14:tracePt t="31844" x="4394200" y="1978025"/>
          <p14:tracePt t="31851" x="4443413" y="1978025"/>
          <p14:tracePt t="31860" x="4456113" y="1978025"/>
          <p14:tracePt t="31868" x="4481513" y="1978025"/>
          <p14:tracePt t="31875" x="4506913" y="1978025"/>
          <p14:tracePt t="31891" x="4518025" y="1978025"/>
          <p14:tracePt t="31908" x="4530725" y="1978025"/>
          <p14:tracePt t="31924" x="4543425" y="1978025"/>
          <p14:tracePt t="31931" x="4568825" y="1978025"/>
          <p14:tracePt t="31951" x="4630738" y="1989138"/>
          <p14:tracePt t="31956" x="4643438" y="1989138"/>
          <p14:tracePt t="31963" x="4681538" y="1989138"/>
          <p14:tracePt t="31971" x="4719638" y="1989138"/>
          <p14:tracePt t="31979" x="4743450" y="1989138"/>
          <p14:tracePt t="31987" x="4756150" y="1989138"/>
          <p14:tracePt t="31996" x="4781550" y="1989138"/>
          <p14:tracePt t="32004" x="4794250" y="1989138"/>
          <p14:tracePt t="32013" x="4806950" y="1989138"/>
          <p14:tracePt t="32044" x="4819650" y="1989138"/>
          <p14:tracePt t="32084" x="4832350" y="1989138"/>
          <p14:tracePt t="32115" x="4881563" y="1965325"/>
          <p14:tracePt t="32124" x="4906963" y="1965325"/>
          <p14:tracePt t="32132" x="4932363" y="1939925"/>
          <p14:tracePt t="32140" x="4956175" y="1939925"/>
          <p14:tracePt t="32147" x="4968875" y="1927225"/>
          <p14:tracePt t="32155" x="4981575" y="1927225"/>
          <p14:tracePt t="32389" x="4968875" y="1927225"/>
          <p14:tracePt t="32397" x="4919663" y="1927225"/>
          <p14:tracePt t="32404" x="4906963" y="1939925"/>
          <p14:tracePt t="32414" x="4906963" y="1952625"/>
          <p14:tracePt t="32437" x="4794250" y="1978025"/>
          <p14:tracePt t="32445" x="4743450" y="2014538"/>
          <p14:tracePt t="32469" x="4656138" y="2027238"/>
          <p14:tracePt t="32477" x="4568825" y="2052638"/>
          <p14:tracePt t="32484" x="4468813" y="2065338"/>
          <p14:tracePt t="32491" x="4430713" y="2078038"/>
          <p14:tracePt t="32499" x="4356100" y="2089150"/>
          <p14:tracePt t="32507" x="4305300" y="2101850"/>
          <p14:tracePt t="32515" x="4243388" y="2101850"/>
          <p14:tracePt t="32523" x="4192588" y="2101850"/>
          <p14:tracePt t="32531" x="4156075" y="2101850"/>
          <p14:tracePt t="32539" x="4105275" y="2101850"/>
          <p14:tracePt t="32547" x="4017963" y="2101850"/>
          <p14:tracePt t="32556" x="3956050" y="2101850"/>
          <p14:tracePt t="32563" x="3867150" y="2101850"/>
          <p14:tracePt t="32571" x="3817938" y="2101850"/>
          <p14:tracePt t="32580" x="3717925" y="2101850"/>
          <p14:tracePt t="32587" x="3630613" y="2101850"/>
          <p14:tracePt t="32595" x="3567113" y="2101850"/>
          <p14:tracePt t="32604" x="3530600" y="2101850"/>
          <p14:tracePt t="32612" x="3492500" y="2101850"/>
          <p14:tracePt t="32619" x="3479800" y="2101850"/>
          <p14:tracePt t="32628" x="3454400" y="2101850"/>
          <p14:tracePt t="32684" x="3441700" y="2101850"/>
          <p14:tracePt t="32691" x="3405188" y="2101850"/>
          <p14:tracePt t="32700" x="3341688" y="2101850"/>
          <p14:tracePt t="32707" x="3292475" y="2101850"/>
          <p14:tracePt t="32716" x="3241675" y="2089150"/>
          <p14:tracePt t="32723" x="3192463" y="2078038"/>
          <p14:tracePt t="32731" x="3154363" y="2078038"/>
          <p14:tracePt t="32740" x="3116263" y="2078038"/>
          <p14:tracePt t="32756" x="3103563" y="2065338"/>
          <p14:tracePt t="33477" x="3154363" y="2089150"/>
          <p14:tracePt t="33485" x="3192463" y="2101850"/>
          <p14:tracePt t="33492" x="3228975" y="2127250"/>
          <p14:tracePt t="33499" x="3267075" y="2139950"/>
          <p14:tracePt t="33508" x="3292475" y="2152650"/>
          <p14:tracePt t="33516" x="3305175" y="2152650"/>
          <p14:tracePt t="33523" x="3317875" y="2165350"/>
          <p14:tracePt t="33556" x="3328988" y="2165350"/>
          <p14:tracePt t="33909" x="3328988" y="2178050"/>
          <p14:tracePt t="35101" x="3328988" y="2165350"/>
          <p14:tracePt t="35197" x="3328988" y="2152650"/>
          <p14:tracePt t="35215" x="3328988" y="2139950"/>
          <p14:tracePt t="35237" x="3328988" y="2127250"/>
          <p14:tracePt t="35261" x="3341688" y="2127250"/>
          <p14:tracePt t="35277" x="3354388" y="2114550"/>
          <p14:tracePt t="35301" x="3354388" y="2101850"/>
          <p14:tracePt t="35308" x="3354388" y="2089150"/>
          <p14:tracePt t="35324" x="3354388" y="2078038"/>
          <p14:tracePt t="35589" x="3367088" y="2089150"/>
          <p14:tracePt t="35597" x="3367088" y="2101850"/>
          <p14:tracePt t="35604" x="3379788" y="2114550"/>
          <p14:tracePt t="35613" x="3379788" y="2127250"/>
          <p14:tracePt t="35619" x="3379788" y="2139950"/>
          <p14:tracePt t="35627" x="3392488" y="2152650"/>
          <p14:tracePt t="35644" x="3405188" y="2152650"/>
          <p14:tracePt t="35652" x="3405188" y="2165350"/>
          <p14:tracePt t="35660" x="3417888" y="2165350"/>
          <p14:tracePt t="35668" x="3429000" y="2165350"/>
          <p14:tracePt t="35676" x="3441700" y="2165350"/>
          <p14:tracePt t="35684" x="3454400" y="2165350"/>
          <p14:tracePt t="35691" x="3467100" y="2178050"/>
          <p14:tracePt t="35700" x="3492500" y="2178050"/>
          <p14:tracePt t="35707" x="3517900" y="2190750"/>
          <p14:tracePt t="35715" x="3554413" y="2201863"/>
          <p14:tracePt t="35723" x="3579813" y="2201863"/>
          <p14:tracePt t="35731" x="3630613" y="2201863"/>
          <p14:tracePt t="35740" x="3654425" y="2201863"/>
          <p14:tracePt t="35747" x="3679825" y="2201863"/>
          <p14:tracePt t="35756" x="3717925" y="2214563"/>
          <p14:tracePt t="35763" x="3730625" y="2214563"/>
          <p14:tracePt t="35771" x="3743325" y="2214563"/>
          <p14:tracePt t="35779" x="3756025" y="2214563"/>
          <p14:tracePt t="35787" x="3767138" y="2227263"/>
          <p14:tracePt t="35795" x="3779838" y="2227263"/>
          <p14:tracePt t="35820" x="3792538" y="2227263"/>
          <p14:tracePt t="35844" x="3805238" y="2227263"/>
          <p14:tracePt t="35852" x="3805238" y="2214563"/>
          <p14:tracePt t="35860" x="3830638" y="2214563"/>
          <p14:tracePt t="35867" x="3843338" y="2214563"/>
          <p14:tracePt t="35876" x="3856038" y="2201863"/>
          <p14:tracePt t="35884" x="3879850" y="2190750"/>
          <p14:tracePt t="35891" x="3892550" y="2190750"/>
          <p14:tracePt t="35899" x="3905250" y="2190750"/>
          <p14:tracePt t="35908" x="3917950" y="2190750"/>
          <p14:tracePt t="35924" x="3930650" y="2190750"/>
          <p14:tracePt t="35931" x="3930650" y="2178050"/>
          <p14:tracePt t="35971" x="3943350" y="2178050"/>
          <p14:tracePt t="35995" x="3956050" y="2178050"/>
          <p14:tracePt t="36028" x="3968750" y="2178050"/>
          <p14:tracePt t="36044" x="3968750" y="2165350"/>
          <p14:tracePt t="36276" x="3968750" y="2152650"/>
          <p14:tracePt t="36301" x="3979863" y="2139950"/>
          <p14:tracePt t="36316" x="3979863" y="2127250"/>
          <p14:tracePt t="36332" x="3979863" y="2114550"/>
          <p14:tracePt t="36347" x="3992563" y="2114550"/>
          <p14:tracePt t="36372" x="3992563" y="2101850"/>
          <p14:tracePt t="36379" x="3992563" y="2089150"/>
          <p14:tracePt t="36395" x="4005263" y="2089150"/>
          <p14:tracePt t="36403" x="4005263" y="2078038"/>
          <p14:tracePt t="36427" x="4005263" y="2052638"/>
          <p14:tracePt t="36509" x="4017963" y="2052638"/>
          <p14:tracePt t="36533" x="4043363" y="2052638"/>
          <p14:tracePt t="36540" x="4068763" y="2052638"/>
          <p14:tracePt t="36547" x="4117975" y="2065338"/>
          <p14:tracePt t="36555" x="4143375" y="2089150"/>
          <p14:tracePt t="36563" x="4168775" y="2101850"/>
          <p14:tracePt t="36571" x="4217988" y="2127250"/>
          <p14:tracePt t="36580" x="4243388" y="2152650"/>
          <p14:tracePt t="36588" x="4281488" y="2178050"/>
          <p14:tracePt t="36596" x="4330700" y="2201863"/>
          <p14:tracePt t="36604" x="4381500" y="2227263"/>
          <p14:tracePt t="36612" x="4443413" y="2265363"/>
          <p14:tracePt t="36620" x="4456113" y="2278063"/>
          <p14:tracePt t="36684" x="4468813" y="2278063"/>
          <p14:tracePt t="36692" x="4506913" y="2290763"/>
          <p14:tracePt t="36700" x="4556125" y="2290763"/>
          <p14:tracePt t="36707" x="4594225" y="2290763"/>
          <p14:tracePt t="36716" x="4630738" y="2303463"/>
          <p14:tracePt t="36723" x="4681538" y="2303463"/>
          <p14:tracePt t="36731" x="4706938" y="2314575"/>
          <p14:tracePt t="36740" x="4743450" y="2327275"/>
          <p14:tracePt t="36747" x="4781550" y="2327275"/>
          <p14:tracePt t="36755" x="4819650" y="2327275"/>
          <p14:tracePt t="36763" x="4832350" y="2327275"/>
          <p14:tracePt t="36772" x="4832350" y="2339975"/>
          <p14:tracePt t="36867" x="4843463" y="2327275"/>
          <p14:tracePt t="36875" x="4856163" y="2314575"/>
          <p14:tracePt t="36883" x="4868863" y="2303463"/>
          <p14:tracePt t="36891" x="4868863" y="2290763"/>
          <p14:tracePt t="36908" x="4868863" y="2278063"/>
          <p14:tracePt t="36915" x="4881563" y="2265363"/>
          <p14:tracePt t="36923" x="4881563" y="2252663"/>
          <p14:tracePt t="36995" x="4868863" y="2303463"/>
          <p14:tracePt t="37003" x="4832350" y="2339975"/>
          <p14:tracePt t="37429" x="4906963" y="2339975"/>
          <p14:tracePt t="37437" x="5032375" y="2339975"/>
          <p14:tracePt t="37445" x="5157788" y="2339975"/>
          <p14:tracePt t="37452" x="5194300" y="2339975"/>
          <p14:tracePt t="37462" x="5207000" y="2339975"/>
          <p14:tracePt t="37476" x="5219700" y="2339975"/>
          <p14:tracePt t="37492" x="5219700" y="2327275"/>
          <p14:tracePt t="37507" x="5232400" y="2314575"/>
          <p14:tracePt t="37515" x="5232400" y="2290763"/>
          <p14:tracePt t="37524" x="5257800" y="2278063"/>
          <p14:tracePt t="37531" x="5257800" y="2265363"/>
          <p14:tracePt t="37540" x="5270500" y="2239963"/>
          <p14:tracePt t="37547" x="5270500" y="2227263"/>
          <p14:tracePt t="37556" x="5270500" y="2201863"/>
          <p14:tracePt t="37563" x="5270500" y="2190750"/>
          <p14:tracePt t="37572" x="5281613" y="2190750"/>
          <p14:tracePt t="37580" x="5281613" y="2165350"/>
          <p14:tracePt t="37587" x="5281613" y="2152650"/>
          <p14:tracePt t="37595" x="5281613" y="2139950"/>
          <p14:tracePt t="37604" x="5281613" y="2114550"/>
          <p14:tracePt t="37612" x="5270500" y="2101850"/>
          <p14:tracePt t="37620" x="5270500" y="2078038"/>
          <p14:tracePt t="37628" x="5257800" y="2065338"/>
          <p14:tracePt t="37636" x="5245100" y="2039938"/>
          <p14:tracePt t="37652" x="5232400" y="2027238"/>
          <p14:tracePt t="37660" x="5232400" y="2014538"/>
          <p14:tracePt t="37668" x="5219700" y="2001838"/>
          <p14:tracePt t="37731" x="5207000" y="2001838"/>
          <p14:tracePt t="37828" x="5207000" y="2027238"/>
          <p14:tracePt t="37835" x="5219700" y="2078038"/>
          <p14:tracePt t="37845" x="5232400" y="2089150"/>
          <p14:tracePt t="37852" x="5257800" y="2139950"/>
          <p14:tracePt t="37861" x="5281613" y="2178050"/>
          <p14:tracePt t="37868" x="5332413" y="2214563"/>
          <p14:tracePt t="37876" x="5394325" y="2265363"/>
          <p14:tracePt t="37884" x="5432425" y="2303463"/>
          <p14:tracePt t="37892" x="5495925" y="2314575"/>
          <p14:tracePt t="37900" x="5519738" y="2339975"/>
          <p14:tracePt t="37908" x="5545138" y="2352675"/>
          <p14:tracePt t="37915" x="5583238" y="2352675"/>
          <p14:tracePt t="37924" x="5607050" y="2352675"/>
          <p14:tracePt t="37931" x="5632450" y="2352675"/>
          <p14:tracePt t="37940" x="5645150" y="2352675"/>
          <p14:tracePt t="37951" x="5670550" y="2352675"/>
          <p14:tracePt t="37956" x="5695950" y="2352675"/>
          <p14:tracePt t="37964" x="5757863" y="2352675"/>
          <p14:tracePt t="37971" x="5783263" y="2327275"/>
          <p14:tracePt t="37979" x="5821363" y="2327275"/>
          <p14:tracePt t="37988" x="5857875" y="2303463"/>
          <p14:tracePt t="37995" x="5895975" y="2290763"/>
          <p14:tracePt t="38004" x="5945188" y="2278063"/>
          <p14:tracePt t="38012" x="5983288" y="2252663"/>
          <p14:tracePt t="38019" x="6021388" y="2227263"/>
          <p14:tracePt t="38028" x="6045200" y="2214563"/>
          <p14:tracePt t="38035" x="6070600" y="2214563"/>
          <p14:tracePt t="38044" x="6096000" y="2190750"/>
          <p14:tracePt t="38051" x="6108700" y="2190750"/>
          <p14:tracePt t="38060" x="6121400" y="2178050"/>
          <p14:tracePt t="38068" x="6121400" y="2165350"/>
          <p14:tracePt t="38084" x="6134100" y="2165350"/>
          <p14:tracePt t="38091" x="6134100" y="2152650"/>
          <p14:tracePt t="38099" x="6146800" y="2152650"/>
          <p14:tracePt t="38244" x="6170613" y="2152650"/>
          <p14:tracePt t="38252" x="6346825" y="2214563"/>
          <p14:tracePt t="38262" x="6508750" y="2290763"/>
          <p14:tracePt t="38269" x="6734175" y="2390775"/>
          <p14:tracePt t="38277" x="7010400" y="2465388"/>
          <p14:tracePt t="38284" x="7285038" y="2552700"/>
          <p14:tracePt t="38292" x="7623175" y="2627313"/>
          <p14:tracePt t="38299" x="7923213" y="2703513"/>
          <p14:tracePt t="38307" x="8223250" y="2765425"/>
          <p14:tracePt t="38315" x="8512175" y="2816225"/>
          <p14:tracePt t="38323" x="8774113" y="2852738"/>
          <p14:tracePt t="38331" x="8963025" y="2878138"/>
          <p14:tracePt t="38339" x="9124950" y="2878138"/>
          <p14:tracePt t="38347" x="9250363" y="2878138"/>
          <p14:tracePt t="38356" x="9324975" y="2878138"/>
          <p14:tracePt t="38363" x="9363075" y="2878138"/>
          <p14:tracePt t="38371" x="9375775" y="2878138"/>
          <p14:tracePt t="38379" x="9388475" y="2878138"/>
          <p14:tracePt t="38388" x="9388475" y="2865438"/>
          <p14:tracePt t="38395" x="9388475" y="2840038"/>
          <p14:tracePt t="38403" x="9388475" y="2803525"/>
          <p14:tracePt t="38412" x="9375775" y="2740025"/>
          <p14:tracePt t="38420" x="9375775" y="2703513"/>
          <p14:tracePt t="38428" x="9337675" y="2640013"/>
          <p14:tracePt t="38436" x="9312275" y="2590800"/>
          <p14:tracePt t="38443" x="9250363" y="2516188"/>
          <p14:tracePt t="38451" x="9212263" y="2452688"/>
          <p14:tracePt t="38460" x="9163050" y="2390775"/>
          <p14:tracePt t="38468" x="9112250" y="2339975"/>
          <p14:tracePt t="38476" x="9050338" y="2278063"/>
          <p14:tracePt t="38483" x="8986838" y="2239963"/>
          <p14:tracePt t="38491" x="8937625" y="2190750"/>
          <p14:tracePt t="38500" x="8886825" y="2152650"/>
          <p14:tracePt t="38508" x="8837613" y="2127250"/>
          <p14:tracePt t="38515" x="8799513" y="2089150"/>
          <p14:tracePt t="38523" x="8763000" y="2078038"/>
          <p14:tracePt t="38531" x="8737600" y="2052638"/>
          <p14:tracePt t="38540" x="8712200" y="2039938"/>
          <p14:tracePt t="38547" x="8686800" y="2039938"/>
          <p14:tracePt t="38556" x="8650288" y="2014538"/>
          <p14:tracePt t="38563" x="8612188" y="2014538"/>
          <p14:tracePt t="38571" x="8586788" y="2001838"/>
          <p14:tracePt t="38579" x="8561388" y="2001838"/>
          <p14:tracePt t="38588" x="8537575" y="2001838"/>
          <p14:tracePt t="38596" x="8499475" y="2001838"/>
          <p14:tracePt t="38603" x="8461375" y="2001838"/>
          <p14:tracePt t="38611" x="8435975" y="2001838"/>
          <p14:tracePt t="38620" x="8399463" y="1989138"/>
          <p14:tracePt t="38628" x="8361363" y="1989138"/>
          <p14:tracePt t="38636" x="8312150" y="1978025"/>
          <p14:tracePt t="38644" x="8248650" y="1965325"/>
          <p14:tracePt t="38651" x="8199438" y="1952625"/>
          <p14:tracePt t="38659" x="8161338" y="1939925"/>
          <p14:tracePt t="38668" x="8099425" y="1939925"/>
          <p14:tracePt t="38676" x="8061325" y="1927225"/>
          <p14:tracePt t="38684" x="8023225" y="1901825"/>
          <p14:tracePt t="38692" x="7986713" y="1901825"/>
          <p14:tracePt t="38700" x="7961313" y="1889125"/>
          <p14:tracePt t="38707" x="7948613" y="1889125"/>
          <p14:tracePt t="38716" x="7910513" y="1876425"/>
          <p14:tracePt t="38724" x="7897813" y="1876425"/>
          <p14:tracePt t="38731" x="7886700" y="1865313"/>
          <p14:tracePt t="38739" x="7861300" y="1865313"/>
          <p14:tracePt t="38747" x="7848600" y="1865313"/>
          <p14:tracePt t="38755" x="7835900" y="1865313"/>
          <p14:tracePt t="38764" x="7823200" y="1865313"/>
          <p14:tracePt t="38771" x="7797800" y="1865313"/>
          <p14:tracePt t="38788" x="7785100" y="1865313"/>
          <p14:tracePt t="38820" x="7773988" y="1865313"/>
          <p14:tracePt t="38868" x="7761288" y="1865313"/>
          <p14:tracePt t="38891" x="7761288" y="1852613"/>
          <p14:tracePt t="39188" x="7748588" y="1852613"/>
          <p14:tracePt t="39196" x="7673975" y="1914525"/>
          <p14:tracePt t="39205" x="7597775" y="1978025"/>
          <p14:tracePt t="39212" x="7535863" y="2039938"/>
          <p14:tracePt t="39219" x="7448550" y="2127250"/>
          <p14:tracePt t="39228" x="7372350" y="2178050"/>
          <p14:tracePt t="39236" x="7297738" y="2227263"/>
          <p14:tracePt t="39244" x="7210425" y="2265363"/>
          <p14:tracePt t="39251" x="7123113" y="2290763"/>
          <p14:tracePt t="39259" x="7072313" y="2303463"/>
          <p14:tracePt t="39267" x="6997700" y="2327275"/>
          <p14:tracePt t="39276" x="6959600" y="2339975"/>
          <p14:tracePt t="39284" x="6921500" y="2352675"/>
          <p14:tracePt t="39291" x="6897688" y="2365375"/>
          <p14:tracePt t="39299" x="6859588" y="2365375"/>
          <p14:tracePt t="39307" x="6821488" y="2378075"/>
          <p14:tracePt t="39316" x="6772275" y="2378075"/>
          <p14:tracePt t="39323" x="6696075" y="2390775"/>
          <p14:tracePt t="39331" x="6596063" y="2390775"/>
          <p14:tracePt t="39340" x="6534150" y="2390775"/>
          <p14:tracePt t="39347" x="6446838" y="2390775"/>
          <p14:tracePt t="39355" x="6346825" y="2390775"/>
          <p14:tracePt t="39363" x="6270625" y="2390775"/>
          <p14:tracePt t="39371" x="6183313" y="2390775"/>
          <p14:tracePt t="39420" x="6170613" y="2390775"/>
          <p14:tracePt t="39564" x="6170613" y="2378075"/>
          <p14:tracePt t="39572" x="6170613" y="2365375"/>
          <p14:tracePt t="39580" x="6170613" y="2339975"/>
          <p14:tracePt t="39604" x="6170613" y="2327275"/>
          <p14:tracePt t="39616" x="6170613" y="2314575"/>
          <p14:tracePt t="39885" x="6183313" y="2314575"/>
          <p14:tracePt t="39932" x="6196013" y="2314575"/>
          <p14:tracePt t="40165" x="6208713" y="2290763"/>
          <p14:tracePt t="40172" x="6221413" y="2265363"/>
          <p14:tracePt t="40180" x="6234113" y="2239963"/>
          <p14:tracePt t="40188" x="6246813" y="2239963"/>
          <p14:tracePt t="40198" x="6246813" y="2214563"/>
          <p14:tracePt t="40213" x="6246813" y="2201863"/>
          <p14:tracePt t="40219" x="6259513" y="2201863"/>
          <p14:tracePt t="40229" x="6259513" y="2190750"/>
          <p14:tracePt t="40291" x="6259513" y="2178050"/>
          <p14:tracePt t="40557" x="6270625" y="2178050"/>
          <p14:tracePt t="40565" x="6283325" y="2178050"/>
          <p14:tracePt t="40572" x="6296025" y="2178050"/>
          <p14:tracePt t="40756" x="6308725" y="2178050"/>
          <p14:tracePt t="40781" x="6321425" y="2178050"/>
          <p14:tracePt t="40788" x="6370638" y="2178050"/>
          <p14:tracePt t="40797" x="6396038" y="2178050"/>
          <p14:tracePt t="40804" x="6408738" y="2178050"/>
          <p14:tracePt t="40815" x="6421438" y="2178050"/>
          <p14:tracePt t="40820" x="6434138" y="2178050"/>
          <p14:tracePt t="40831" x="6446838" y="2178050"/>
          <p14:tracePt t="40836" x="6459538" y="2178050"/>
          <p14:tracePt t="40844" x="6472238" y="2178050"/>
          <p14:tracePt t="40860" x="6496050" y="2178050"/>
          <p14:tracePt t="40867" x="6508750" y="2178050"/>
          <p14:tracePt t="40876" x="6521450" y="2178050"/>
          <p14:tracePt t="40884" x="6546850" y="2165350"/>
          <p14:tracePt t="40892" x="6559550" y="2165350"/>
          <p14:tracePt t="40899" x="6584950" y="2152650"/>
          <p14:tracePt t="40908" x="6596063" y="2152650"/>
          <p14:tracePt t="40916" x="6621463" y="2139950"/>
          <p14:tracePt t="40923" x="6634163" y="2127250"/>
          <p14:tracePt t="40931" x="6646863" y="2127250"/>
          <p14:tracePt t="40940" x="6672263" y="2114550"/>
          <p14:tracePt t="40947" x="6684963" y="2114550"/>
          <p14:tracePt t="40968" x="6734175" y="2089150"/>
          <p14:tracePt t="40971" x="6759575" y="2078038"/>
          <p14:tracePt t="40979" x="6772275" y="2078038"/>
          <p14:tracePt t="40988" x="6808788" y="2052638"/>
          <p14:tracePt t="40995" x="6834188" y="2039938"/>
          <p14:tracePt t="41003" x="6846888" y="2039938"/>
          <p14:tracePt t="41012" x="6872288" y="2014538"/>
          <p14:tracePt t="41020" x="6910388" y="2001838"/>
          <p14:tracePt t="41028" x="6921500" y="2001838"/>
          <p14:tracePt t="41035" x="6934200" y="1989138"/>
          <p14:tracePt t="41043" x="6959600" y="1978025"/>
          <p14:tracePt t="41051" x="6972300" y="1978025"/>
          <p14:tracePt t="41060" x="6985000" y="1965325"/>
          <p14:tracePt t="41068" x="7010400" y="1952625"/>
          <p14:tracePt t="41076" x="7010400" y="1939925"/>
          <p14:tracePt t="41083" x="7021513" y="1939925"/>
          <p14:tracePt t="41099" x="7034213" y="1927225"/>
          <p14:tracePt t="41116" x="7034213" y="1914525"/>
          <p14:tracePt t="41131" x="7046913" y="1914525"/>
          <p14:tracePt t="41853" x="6946900" y="1939925"/>
          <p14:tracePt t="41862" x="6821488" y="2001838"/>
          <p14:tracePt t="41869" x="6696075" y="2027238"/>
          <p14:tracePt t="41876" x="6608763" y="2052638"/>
          <p14:tracePt t="41884" x="6559550" y="2078038"/>
          <p14:tracePt t="41892" x="6496050" y="2078038"/>
          <p14:tracePt t="41899" x="6446838" y="2089150"/>
          <p14:tracePt t="41908" x="6408738" y="2101850"/>
          <p14:tracePt t="41915" x="6396038" y="2114550"/>
          <p14:tracePt t="41940" x="6383338" y="2114550"/>
          <p14:tracePt t="42171" x="6370638" y="2101850"/>
          <p14:tracePt t="42179" x="6370638" y="2065338"/>
          <p14:tracePt t="42188" x="6359525" y="2027238"/>
          <p14:tracePt t="42195" x="6359525" y="1989138"/>
          <p14:tracePt t="42204" x="6359525" y="1965325"/>
          <p14:tracePt t="42212" x="6346825" y="1939925"/>
          <p14:tracePt t="42220" x="6346825" y="1914525"/>
          <p14:tracePt t="42228" x="6346825" y="1901825"/>
          <p14:tracePt t="42236" x="6346825" y="1876425"/>
          <p14:tracePt t="42243" x="6346825" y="1865313"/>
          <p14:tracePt t="42251" x="6346825" y="1852613"/>
          <p14:tracePt t="42260" x="6334125" y="1852613"/>
          <p14:tracePt t="42268" x="6334125" y="1839913"/>
          <p14:tracePt t="42469" x="6334125" y="1852613"/>
          <p14:tracePt t="42492" x="6334125" y="1876425"/>
          <p14:tracePt t="42517" x="6334125" y="1889125"/>
          <p14:tracePt t="42668" x="6346825" y="1901825"/>
          <p14:tracePt t="42677" x="6370638" y="1927225"/>
          <p14:tracePt t="42685" x="6408738" y="1965325"/>
          <p14:tracePt t="42692" x="6483350" y="1989138"/>
          <p14:tracePt t="42700" x="6546850" y="2039938"/>
          <p14:tracePt t="42707" x="6584950" y="2052638"/>
          <p14:tracePt t="42715" x="6646863" y="2078038"/>
          <p14:tracePt t="42724" x="6672263" y="2089150"/>
          <p14:tracePt t="42732" x="6708775" y="2101850"/>
          <p14:tracePt t="42739" x="6734175" y="2114550"/>
          <p14:tracePt t="42747" x="6759575" y="2114550"/>
          <p14:tracePt t="42763" x="6772275" y="2114550"/>
          <p14:tracePt t="42778" x="6784975" y="2114550"/>
          <p14:tracePt t="42804" x="6808788" y="2114550"/>
          <p14:tracePt t="42827" x="6821488" y="2114550"/>
          <p14:tracePt t="42836" x="6834188" y="2114550"/>
          <p14:tracePt t="42844" x="6846888" y="2114550"/>
          <p14:tracePt t="42853" x="6859588" y="2114550"/>
          <p14:tracePt t="42860" x="6872288" y="2114550"/>
          <p14:tracePt t="42868" x="6884988" y="2101850"/>
          <p14:tracePt t="42876" x="6897688" y="2101850"/>
          <p14:tracePt t="42964" x="6910388" y="2101850"/>
          <p14:tracePt t="42980" x="6921500" y="2101850"/>
          <p14:tracePt t="43004" x="6921500" y="2089150"/>
          <p14:tracePt t="43324" x="6934200" y="2089150"/>
          <p14:tracePt t="43341" x="6934200" y="2078038"/>
          <p14:tracePt t="43821" x="6884988" y="2078038"/>
          <p14:tracePt t="43829" x="6846888" y="2078038"/>
          <p14:tracePt t="43836" x="6797675" y="2089150"/>
          <p14:tracePt t="43845" x="6746875" y="2089150"/>
          <p14:tracePt t="43852" x="6708775" y="2101850"/>
          <p14:tracePt t="43861" x="6684963" y="2101850"/>
          <p14:tracePt t="43875" x="6672263" y="2101850"/>
          <p14:tracePt t="44493" x="6672263" y="2089150"/>
          <p14:tracePt t="44501" x="6672263" y="2078038"/>
          <p14:tracePt t="44509" x="6672263" y="2052638"/>
          <p14:tracePt t="44516" x="6672263" y="2039938"/>
          <p14:tracePt t="44531" x="6672263" y="2027238"/>
          <p14:tracePt t="44539" x="6672263" y="2014538"/>
          <p14:tracePt t="44564" x="6659563" y="2014538"/>
          <p14:tracePt t="44571" x="6659563" y="2001838"/>
          <p14:tracePt t="44821" x="6646863" y="2001838"/>
          <p14:tracePt t="44830" x="6646863" y="2014538"/>
          <p14:tracePt t="45629" x="6784975" y="2065338"/>
          <p14:tracePt t="45636" x="6897688" y="2101850"/>
          <p14:tracePt t="45645" x="7021513" y="2127250"/>
          <p14:tracePt t="45652" x="7123113" y="2139950"/>
          <p14:tracePt t="45661" x="7259638" y="2165350"/>
          <p14:tracePt t="45668" x="7397750" y="2178050"/>
          <p14:tracePt t="45676" x="7523163" y="2178050"/>
          <p14:tracePt t="45683" x="7623175" y="2178050"/>
          <p14:tracePt t="45691" x="7723188" y="2178050"/>
          <p14:tracePt t="45699" x="7823200" y="2178050"/>
          <p14:tracePt t="45707" x="7897813" y="2165350"/>
          <p14:tracePt t="45715" x="7961313" y="2139950"/>
          <p14:tracePt t="45723" x="7999413" y="2127250"/>
          <p14:tracePt t="45732" x="8035925" y="2101850"/>
          <p14:tracePt t="45739" x="8099425" y="2078038"/>
          <p14:tracePt t="45747" x="8148638" y="2052638"/>
          <p14:tracePt t="45756" x="8186738" y="2052638"/>
          <p14:tracePt t="45763" x="8223250" y="2039938"/>
          <p14:tracePt t="45771" x="8248650" y="2039938"/>
          <p14:tracePt t="45779" x="8274050" y="2027238"/>
          <p14:tracePt t="45787" x="8299450" y="2014538"/>
          <p14:tracePt t="45796" x="8312150" y="2014538"/>
          <p14:tracePt t="45804" x="8324850" y="2014538"/>
          <p14:tracePt t="45812" x="8335963" y="2014538"/>
          <p14:tracePt t="45844" x="8348663" y="2014538"/>
          <p14:tracePt t="47765" x="8361363" y="2014538"/>
          <p14:tracePt t="47772" x="8424863" y="2014538"/>
          <p14:tracePt t="47780" x="8474075" y="2027238"/>
          <p14:tracePt t="47787" x="8512175" y="2039938"/>
          <p14:tracePt t="47795" x="8561388" y="2052638"/>
          <p14:tracePt t="47804" x="8599488" y="2065338"/>
          <p14:tracePt t="47812" x="8650288" y="2089150"/>
          <p14:tracePt t="47820" x="8674100" y="2101850"/>
          <p14:tracePt t="47828" x="8686800" y="2101850"/>
          <p14:tracePt t="47836" x="8712200" y="2114550"/>
          <p14:tracePt t="47844" x="8737600" y="2114550"/>
          <p14:tracePt t="47851" x="8737600" y="2127250"/>
          <p14:tracePt t="47884" x="8750300" y="2127250"/>
          <p14:tracePt t="47907" x="8763000" y="2127250"/>
          <p14:tracePt t="47916" x="8774113" y="2127250"/>
          <p14:tracePt t="47923" x="8786813" y="2127250"/>
          <p14:tracePt t="47931" x="8824913" y="2127250"/>
          <p14:tracePt t="47950" x="8863013" y="2127250"/>
          <p14:tracePt t="47956" x="8899525" y="2127250"/>
          <p14:tracePt t="47972" x="8912225" y="2127250"/>
          <p14:tracePt t="47996" x="8924925" y="2127250"/>
          <p14:tracePt t="48020" x="8950325" y="2114550"/>
          <p14:tracePt t="48028" x="8975725" y="2114550"/>
          <p14:tracePt t="48036" x="8999538" y="2114550"/>
          <p14:tracePt t="48052" x="9024938" y="2114550"/>
          <p14:tracePt t="48060" x="9037638" y="2114550"/>
          <p14:tracePt t="48068" x="9050338" y="2114550"/>
          <p14:tracePt t="48075" x="9063038" y="2101850"/>
          <p14:tracePt t="48092" x="9075738" y="2101850"/>
          <p14:tracePt t="48099" x="9088438" y="2101850"/>
          <p14:tracePt t="48107" x="9099550" y="2101850"/>
          <p14:tracePt t="48124" x="9112250" y="2101850"/>
          <p14:tracePt t="48140" x="9124950" y="2101850"/>
          <p14:tracePt t="48164" x="9137650" y="2089150"/>
          <p14:tracePt t="48179" x="9150350" y="2089150"/>
          <p14:tracePt t="48780" x="9150350" y="2078038"/>
          <p14:tracePt t="48789" x="9163050" y="2065338"/>
          <p14:tracePt t="48796" x="9188450" y="2065338"/>
          <p14:tracePt t="48805" x="9188450" y="2052638"/>
          <p14:tracePt t="48819" x="9199563" y="2039938"/>
          <p14:tracePt t="48829" x="9199563" y="2027238"/>
          <p14:tracePt t="48860" x="9199563" y="2014538"/>
          <p14:tracePt t="49316" x="9237663" y="2039938"/>
          <p14:tracePt t="49324" x="9275763" y="2065338"/>
          <p14:tracePt t="49332" x="9312275" y="2089150"/>
          <p14:tracePt t="49341" x="9375775" y="2101850"/>
          <p14:tracePt t="49348" x="9437688" y="2127250"/>
          <p14:tracePt t="49356" x="9513888" y="2139950"/>
          <p14:tracePt t="50229" x="9450388" y="2139950"/>
          <p14:tracePt t="50237" x="9363075" y="2152650"/>
          <p14:tracePt t="50245" x="9288463" y="2178050"/>
          <p14:tracePt t="50252" x="9199563" y="2190750"/>
          <p14:tracePt t="50259" x="9124950" y="2214563"/>
          <p14:tracePt t="50267" x="9063038" y="2239963"/>
          <p14:tracePt t="50275" x="9037638" y="2265363"/>
          <p14:tracePt t="50331" x="8912225" y="2290763"/>
          <p14:tracePt t="50340" x="8712200" y="2339975"/>
          <p14:tracePt t="50347" x="8524875" y="2414588"/>
          <p14:tracePt t="50355" x="8348663" y="2478088"/>
          <p14:tracePt t="50363" x="8110538" y="2565400"/>
          <p14:tracePt t="50372" x="7923213" y="2627313"/>
          <p14:tracePt t="50379" x="7648575" y="2740025"/>
          <p14:tracePt t="50388" x="7323138" y="2903538"/>
          <p14:tracePt t="50395" x="6972300" y="3003550"/>
          <p14:tracePt t="50403" x="6621463" y="3165475"/>
          <p14:tracePt t="50413" x="6370638" y="3278188"/>
          <p14:tracePt t="50420" x="6121400" y="3341688"/>
          <p14:tracePt t="50428" x="5945188" y="3403600"/>
          <p14:tracePt t="50436" x="5795963" y="3429000"/>
          <p14:tracePt t="50445" x="5632450" y="3467100"/>
          <p14:tracePt t="50451" x="5495925" y="3479800"/>
          <p14:tracePt t="50460" x="5357813" y="3490913"/>
          <p14:tracePt t="50467" x="5245100" y="3503613"/>
          <p14:tracePt t="50476" x="5106988" y="3503613"/>
          <p14:tracePt t="50484" x="5006975" y="3503613"/>
          <p14:tracePt t="50491" x="4906963" y="3503613"/>
          <p14:tracePt t="50500" x="4819650" y="3503613"/>
          <p14:tracePt t="50507" x="4706938" y="3503613"/>
          <p14:tracePt t="50516" x="4606925" y="3503613"/>
          <p14:tracePt t="50524" x="4530725" y="3490913"/>
          <p14:tracePt t="50532" x="4468813" y="3479800"/>
          <p14:tracePt t="50540" x="4394200" y="3479800"/>
          <p14:tracePt t="50547" x="4343400" y="3467100"/>
          <p14:tracePt t="50556" x="4243388" y="3441700"/>
          <p14:tracePt t="50563" x="4168775" y="3429000"/>
          <p14:tracePt t="50596" x="4056063" y="3416300"/>
          <p14:tracePt t="50603" x="3956050" y="3416300"/>
          <p14:tracePt t="50612" x="3879850" y="3403600"/>
          <p14:tracePt t="50628" x="3867150" y="3403600"/>
          <p14:tracePt t="50636" x="3756025" y="3390900"/>
          <p14:tracePt t="50643" x="3630613" y="3378200"/>
          <p14:tracePt t="50651" x="3492500" y="3367088"/>
          <p14:tracePt t="50660" x="3341688" y="3354388"/>
          <p14:tracePt t="50668" x="3192463" y="3341688"/>
          <p14:tracePt t="50676" x="3054350" y="3328988"/>
          <p14:tracePt t="50683" x="2941638" y="3328988"/>
          <p14:tracePt t="50691" x="2816225" y="3328988"/>
          <p14:tracePt t="50700" x="2703513" y="3328988"/>
          <p14:tracePt t="50708" x="2590800" y="3328988"/>
          <p14:tracePt t="50715" x="2503488" y="3316288"/>
          <p14:tracePt t="50723" x="2416175" y="3290888"/>
          <p14:tracePt t="50731" x="2328863" y="3267075"/>
          <p14:tracePt t="50740" x="2252663" y="3254375"/>
          <p14:tracePt t="50747" x="2152650" y="3241675"/>
          <p14:tracePt t="50755" x="2103438" y="3241675"/>
          <p14:tracePt t="50763" x="2078038" y="3241675"/>
          <p14:tracePt t="50771" x="2065338" y="3241675"/>
          <p14:tracePt t="50779" x="2052638" y="3241675"/>
          <p14:tracePt t="50788" x="2039938" y="3241675"/>
          <p14:tracePt t="50804" x="2027238" y="3241675"/>
          <p14:tracePt t="50819" x="2003425" y="3241675"/>
          <p14:tracePt t="50828" x="1990725" y="3228975"/>
          <p14:tracePt t="50835" x="1965325" y="3216275"/>
          <p14:tracePt t="50844" x="1939925" y="3216275"/>
          <p14:tracePt t="50851" x="1914525" y="3216275"/>
          <p14:tracePt t="50860" x="1878013" y="3203575"/>
          <p14:tracePt t="50867" x="1865313" y="3190875"/>
          <p14:tracePt t="50875" x="1852613" y="3190875"/>
          <p14:tracePt t="50884" x="1827213" y="3190875"/>
          <p14:tracePt t="50891" x="1814513" y="3178175"/>
          <p14:tracePt t="50908" x="1801813" y="3178175"/>
          <p14:tracePt t="51029" x="1714500" y="3116263"/>
          <p14:tracePt t="51037" x="1627188" y="3065463"/>
          <p14:tracePt t="51045" x="1552575" y="3016250"/>
          <p14:tracePt t="51052" x="1465263" y="2941638"/>
          <p14:tracePt t="51060" x="1401763" y="2903538"/>
          <p14:tracePt t="51068" x="1327150" y="2852738"/>
          <p14:tracePt t="51076" x="1214438" y="2790825"/>
          <p14:tracePt t="51083" x="1139825" y="2740025"/>
          <p14:tracePt t="51092" x="1089025" y="2716213"/>
          <p14:tracePt t="51100" x="1050925" y="2678113"/>
          <p14:tracePt t="51107" x="1027113" y="2665413"/>
          <p14:tracePt t="51116" x="1014413" y="2640013"/>
          <p14:tracePt t="51123" x="989013" y="2627313"/>
          <p14:tracePt t="51131" x="989013" y="2616200"/>
          <p14:tracePt t="51429" x="1089025" y="2665413"/>
          <p14:tracePt t="51437" x="1189038" y="2703513"/>
          <p14:tracePt t="51445" x="1263650" y="2740025"/>
          <p14:tracePt t="51452" x="1352550" y="2778125"/>
          <p14:tracePt t="51462" x="1465263" y="2816225"/>
          <p14:tracePt t="51469" x="1552575" y="2852738"/>
          <p14:tracePt t="51477" x="1601788" y="2878138"/>
          <p14:tracePt t="51483" x="1727200" y="2916238"/>
          <p14:tracePt t="51491" x="1765300" y="2928938"/>
          <p14:tracePt t="51500" x="1814513" y="2952750"/>
          <p14:tracePt t="51507" x="1852613" y="2952750"/>
          <p14:tracePt t="51516" x="1878013" y="2965450"/>
          <p14:tracePt t="51523" x="1890713" y="2965450"/>
          <p14:tracePt t="51532" x="1903413" y="2965450"/>
          <p14:tracePt t="52508" x="1914525" y="2952750"/>
          <p14:tracePt t="52531" x="1914525" y="2941638"/>
          <p14:tracePt t="52539" x="1927225" y="2941638"/>
          <p14:tracePt t="52595" x="1927225" y="2928938"/>
          <p14:tracePt t="52613" x="1939925" y="2928938"/>
          <p14:tracePt t="52628" x="1952625" y="2928938"/>
          <p14:tracePt t="52636" x="1952625" y="2916238"/>
          <p14:tracePt t="52676" x="1952625" y="2903538"/>
          <p14:tracePt t="52691" x="1965325" y="2903538"/>
          <p14:tracePt t="52708" x="1978025" y="2890838"/>
          <p14:tracePt t="52716" x="1990725" y="2878138"/>
          <p14:tracePt t="52723" x="1990725" y="2865438"/>
          <p14:tracePt t="52731" x="2003425" y="2852738"/>
          <p14:tracePt t="52747" x="2014538" y="2840038"/>
          <p14:tracePt t="52755" x="2014538" y="2828925"/>
          <p14:tracePt t="52772" x="2027238" y="2828925"/>
          <p14:tracePt t="52779" x="2039938" y="2816225"/>
          <p14:tracePt t="52795" x="2052638" y="2816225"/>
          <p14:tracePt t="52803" x="2052638" y="2803525"/>
          <p14:tracePt t="52813" x="2065338" y="2803525"/>
          <p14:tracePt t="52820" x="2078038" y="2803525"/>
          <p14:tracePt t="52829" x="2090738" y="2790825"/>
          <p14:tracePt t="52836" x="2090738" y="2778125"/>
          <p14:tracePt t="52844" x="2103438" y="2778125"/>
          <p14:tracePt t="52860" x="2116138" y="2778125"/>
          <p14:tracePt t="53285" x="2152650" y="2778125"/>
          <p14:tracePt t="53292" x="2190750" y="2778125"/>
          <p14:tracePt t="53300" x="2203450" y="2778125"/>
          <p14:tracePt t="53309" x="2239963" y="2790825"/>
          <p14:tracePt t="53316" x="2278063" y="2790825"/>
          <p14:tracePt t="53323" x="2303463" y="2816225"/>
          <p14:tracePt t="53332" x="2339975" y="2816225"/>
          <p14:tracePt t="53339" x="2365375" y="2816225"/>
          <p14:tracePt t="53348" x="2378075" y="2828925"/>
          <p14:tracePt t="53355" x="2390775" y="2828925"/>
          <p14:tracePt t="53388" x="2390775" y="2840038"/>
          <p14:tracePt t="53501" x="2403475" y="2840038"/>
          <p14:tracePt t="53516" x="2416175" y="2840038"/>
          <p14:tracePt t="53524" x="2441575" y="2840038"/>
          <p14:tracePt t="53541" x="2465388" y="2840038"/>
          <p14:tracePt t="53556" x="2478088" y="2840038"/>
          <p14:tracePt t="53940" x="2503488" y="2840038"/>
          <p14:tracePt t="53948" x="2528888" y="2840038"/>
          <p14:tracePt t="53956" x="2554288" y="2840038"/>
          <p14:tracePt t="53965" x="2565400" y="2828925"/>
          <p14:tracePt t="53971" x="2578100" y="2828925"/>
          <p14:tracePt t="53979" x="2590800" y="2828925"/>
          <p14:tracePt t="53987" x="2603500" y="2828925"/>
          <p14:tracePt t="54004" x="2603500" y="2816225"/>
          <p14:tracePt t="54019" x="2616200" y="2816225"/>
          <p14:tracePt t="54043" x="2616200" y="2803525"/>
          <p14:tracePt t="54124" x="2628900" y="2803525"/>
          <p14:tracePt t="54132" x="2628900" y="2790825"/>
          <p14:tracePt t="54164" x="2641600" y="2790825"/>
          <p14:tracePt t="54180" x="2654300" y="2790825"/>
          <p14:tracePt t="54204" x="2667000" y="2778125"/>
          <p14:tracePt t="54244" x="2678113" y="2778125"/>
          <p14:tracePt t="54740" x="2703513" y="2778125"/>
          <p14:tracePt t="54749" x="2741613" y="2752725"/>
          <p14:tracePt t="54756" x="2754313" y="2752725"/>
          <p14:tracePt t="54765" x="2778125" y="2740025"/>
          <p14:tracePt t="54772" x="2803525" y="2740025"/>
          <p14:tracePt t="54779" x="2841625" y="2740025"/>
          <p14:tracePt t="54787" x="2854325" y="2740025"/>
          <p14:tracePt t="54812" x="2867025" y="2740025"/>
          <p14:tracePt t="55196" x="2854325" y="2740025"/>
          <p14:tracePt t="55204" x="2828925" y="2740025"/>
          <p14:tracePt t="55214" x="2816225" y="2740025"/>
          <p14:tracePt t="55220" x="2803525" y="2740025"/>
          <p14:tracePt t="55235" x="2741613" y="2740025"/>
          <p14:tracePt t="55245" x="2728913" y="2740025"/>
          <p14:tracePt t="55252" x="2703513" y="2740025"/>
          <p14:tracePt t="55260" x="2690813" y="2740025"/>
          <p14:tracePt t="55267" x="2654300" y="2740025"/>
          <p14:tracePt t="55274" x="2628900" y="2740025"/>
          <p14:tracePt t="55284" x="2603500" y="2740025"/>
          <p14:tracePt t="55292" x="2578100" y="2740025"/>
          <p14:tracePt t="55300" x="2554288" y="2740025"/>
          <p14:tracePt t="55307" x="2516188" y="2740025"/>
          <p14:tracePt t="55315" x="2490788" y="2740025"/>
          <p14:tracePt t="55323" x="2465388" y="2740025"/>
          <p14:tracePt t="55331" x="2428875" y="2740025"/>
          <p14:tracePt t="55340" x="2403475" y="2740025"/>
          <p14:tracePt t="55347" x="2365375" y="2740025"/>
          <p14:tracePt t="55355" x="2328863" y="2740025"/>
          <p14:tracePt t="55364" x="2303463" y="2740025"/>
          <p14:tracePt t="55371" x="2278063" y="2740025"/>
          <p14:tracePt t="55379" x="2265363" y="2740025"/>
          <p14:tracePt t="55388" x="2252663" y="2740025"/>
          <p14:tracePt t="55395" x="2228850" y="2740025"/>
          <p14:tracePt t="55412" x="2216150" y="2740025"/>
          <p14:tracePt t="55573" x="2190750" y="2740025"/>
          <p14:tracePt t="55581" x="2165350" y="2740025"/>
          <p14:tracePt t="55589" x="2139950" y="2752725"/>
          <p14:tracePt t="55596" x="2127250" y="2752725"/>
          <p14:tracePt t="55604" x="2103438" y="2765425"/>
          <p14:tracePt t="55615" x="2090738" y="2765425"/>
          <p14:tracePt t="55620" x="2065338" y="2765425"/>
          <p14:tracePt t="55628" x="2039938" y="2778125"/>
          <p14:tracePt t="55636" x="2014538" y="2778125"/>
          <p14:tracePt t="55643" x="1978025" y="2790825"/>
          <p14:tracePt t="55651" x="1952625" y="2790825"/>
          <p14:tracePt t="55660" x="1927225" y="2790825"/>
          <p14:tracePt t="55668" x="1903413" y="2803525"/>
          <p14:tracePt t="55676" x="1865313" y="2816225"/>
          <p14:tracePt t="55683" x="1827213" y="2816225"/>
          <p14:tracePt t="55691" x="1801813" y="2828925"/>
          <p14:tracePt t="55700" x="1765300" y="2828925"/>
          <p14:tracePt t="55708" x="1727200" y="2828925"/>
          <p14:tracePt t="55716" x="1689100" y="2828925"/>
          <p14:tracePt t="55723" x="1652588" y="2828925"/>
          <p14:tracePt t="55731" x="1627188" y="2828925"/>
          <p14:tracePt t="55739" x="1601788" y="2828925"/>
          <p14:tracePt t="55748" x="1577975" y="2828925"/>
          <p14:tracePt t="55755" x="1565275" y="2828925"/>
          <p14:tracePt t="55763" x="1539875" y="2828925"/>
          <p14:tracePt t="55771" x="1514475" y="2828925"/>
          <p14:tracePt t="55779" x="1501775" y="2828925"/>
          <p14:tracePt t="55788" x="1489075" y="2828925"/>
          <p14:tracePt t="55794" x="1476375" y="2828925"/>
          <p14:tracePt t="55925" x="1465263" y="2828925"/>
          <p14:tracePt t="55972" x="1465263" y="2816225"/>
          <p14:tracePt t="55987" x="1465263" y="2803525"/>
          <p14:tracePt t="56012" x="1465263" y="2790825"/>
          <p14:tracePt t="56051" x="1465263" y="2778125"/>
          <p14:tracePt t="56141" x="1476375" y="2778125"/>
          <p14:tracePt t="56229" x="1476375" y="2765425"/>
          <p14:tracePt t="56246" x="1501775" y="2765425"/>
          <p14:tracePt t="56252" x="1552575" y="2765425"/>
          <p14:tracePt t="56261" x="1589088" y="2765425"/>
          <p14:tracePt t="56268" x="1627188" y="2778125"/>
          <p14:tracePt t="56277" x="1665288" y="2778125"/>
          <p14:tracePt t="56284" x="1701800" y="2790825"/>
          <p14:tracePt t="56291" x="1714500" y="2790825"/>
          <p14:tracePt t="56299" x="1752600" y="2803525"/>
          <p14:tracePt t="56307" x="1765300" y="2803525"/>
          <p14:tracePt t="56324" x="1778000" y="2803525"/>
          <p14:tracePt t="56396" x="1827213" y="2803525"/>
          <p14:tracePt t="56403" x="1852613" y="2803525"/>
          <p14:tracePt t="56411" x="1903413" y="2803525"/>
          <p14:tracePt t="56419" x="1952625" y="2803525"/>
          <p14:tracePt t="56428" x="2003425" y="2803525"/>
          <p14:tracePt t="56436" x="2078038" y="2803525"/>
          <p14:tracePt t="56443" x="2165350" y="2816225"/>
          <p14:tracePt t="56451" x="2228850" y="2816225"/>
          <p14:tracePt t="56460" x="2316163" y="2816225"/>
          <p14:tracePt t="56468" x="2365375" y="2828925"/>
          <p14:tracePt t="56475" x="2441575" y="2828925"/>
          <p14:tracePt t="56484" x="2478088" y="2828925"/>
          <p14:tracePt t="56491" x="2516188" y="2828925"/>
          <p14:tracePt t="56500" x="2554288" y="2828925"/>
          <p14:tracePt t="56507" x="2578100" y="2828925"/>
          <p14:tracePt t="56515" x="2616200" y="2840038"/>
          <p14:tracePt t="56524" x="2628900" y="2840038"/>
          <p14:tracePt t="56531" x="2654300" y="2840038"/>
          <p14:tracePt t="56540" x="2678113" y="2840038"/>
          <p14:tracePt t="56547" x="2716213" y="2840038"/>
          <p14:tracePt t="56555" x="2754313" y="2840038"/>
          <p14:tracePt t="56563" x="2778125" y="2840038"/>
          <p14:tracePt t="56571" x="2803525" y="2840038"/>
          <p14:tracePt t="56579" x="2828925" y="2840038"/>
          <p14:tracePt t="56587" x="2854325" y="2840038"/>
          <p14:tracePt t="56595" x="2890838" y="2840038"/>
          <p14:tracePt t="56604" x="2903538" y="2840038"/>
          <p14:tracePt t="56611" x="2941638" y="2852738"/>
          <p14:tracePt t="56619" x="2967038" y="2852738"/>
          <p14:tracePt t="56636" x="2992438" y="2852738"/>
          <p14:tracePt t="56643" x="3016250" y="2865438"/>
          <p14:tracePt t="56651" x="3028950" y="2865438"/>
          <p14:tracePt t="56667" x="3041650" y="2865438"/>
          <p14:tracePt t="56683" x="3054350" y="2865438"/>
          <p14:tracePt t="56796" x="3067050" y="2865438"/>
          <p14:tracePt t="56829" x="3079750" y="2865438"/>
          <p14:tracePt t="56861" x="3092450" y="2865438"/>
          <p14:tracePt t="56868" x="3103563" y="2865438"/>
          <p14:tracePt t="56884" x="3116263" y="2865438"/>
          <p14:tracePt t="58453" x="3092450" y="2865438"/>
          <p14:tracePt t="58463" x="3079750" y="2865438"/>
          <p14:tracePt t="58468" x="3067050" y="2865438"/>
          <p14:tracePt t="58476" x="3054350" y="2865438"/>
          <p14:tracePt t="58483" x="3041650" y="2865438"/>
          <p14:tracePt t="58491" x="3028950" y="2865438"/>
          <p14:tracePt t="58499" x="3028950" y="2852738"/>
          <p14:tracePt t="58508" x="3016250" y="2852738"/>
          <p14:tracePt t="58523" x="3003550" y="2852738"/>
          <p14:tracePt t="58637" x="3003550" y="2840038"/>
          <p14:tracePt t="58820" x="3054350" y="2840038"/>
          <p14:tracePt t="58829" x="3067050" y="2840038"/>
          <p14:tracePt t="58836" x="3092450" y="2840038"/>
          <p14:tracePt t="58846" x="3116263" y="2840038"/>
          <p14:tracePt t="58852" x="3141663" y="2840038"/>
          <p14:tracePt t="58860" x="3154363" y="2840038"/>
          <p14:tracePt t="58868" x="3167063" y="2840038"/>
          <p14:tracePt t="58875" x="3192463" y="2840038"/>
          <p14:tracePt t="58884" x="3205163" y="2840038"/>
          <p14:tracePt t="58892" x="3241675" y="2840038"/>
          <p14:tracePt t="58899" x="3267075" y="2840038"/>
          <p14:tracePt t="58908" x="3305175" y="2840038"/>
          <p14:tracePt t="58916" x="3341688" y="2840038"/>
          <p14:tracePt t="58924" x="3379788" y="2840038"/>
          <p14:tracePt t="58931" x="3417888" y="2840038"/>
          <p14:tracePt t="58939" x="3467100" y="2840038"/>
          <p14:tracePt t="58950" x="3505200" y="2840038"/>
          <p14:tracePt t="58956" x="3530600" y="2840038"/>
          <p14:tracePt t="58963" x="3567113" y="2840038"/>
          <p14:tracePt t="58971" x="3592513" y="2840038"/>
          <p14:tracePt t="58979" x="3617913" y="2840038"/>
          <p14:tracePt t="58988" x="3630613" y="2840038"/>
          <p14:tracePt t="58995" x="3643313" y="2840038"/>
          <p14:tracePt t="59020" x="3654425" y="2840038"/>
          <p14:tracePt t="59124" x="3643313" y="2840038"/>
          <p14:tracePt t="59132" x="3643313" y="2828925"/>
          <p14:tracePt t="59148" x="3630613" y="2828925"/>
          <p14:tracePt t="59157" x="3617913" y="2828925"/>
          <p14:tracePt t="59172" x="3605213" y="2828925"/>
          <p14:tracePt t="59204" x="3592513" y="2828925"/>
          <p14:tracePt t="59252" x="3579813" y="2828925"/>
          <p14:tracePt t="59445" x="3592513" y="2828925"/>
          <p14:tracePt t="59461" x="3605213" y="2828925"/>
          <p14:tracePt t="59468" x="3630613" y="2828925"/>
          <p14:tracePt t="59477" x="3654425" y="2816225"/>
          <p14:tracePt t="59485" x="3667125" y="2816225"/>
          <p14:tracePt t="59492" x="3692525" y="2803525"/>
          <p14:tracePt t="59500" x="3717925" y="2803525"/>
          <p14:tracePt t="59507" x="3730625" y="2790825"/>
          <p14:tracePt t="59516" x="3756025" y="2778125"/>
          <p14:tracePt t="59524" x="3767138" y="2778125"/>
          <p14:tracePt t="59556" x="3779838" y="2778125"/>
          <p14:tracePt t="59571" x="3779838" y="2765425"/>
          <p14:tracePt t="59579" x="3792538" y="2765425"/>
          <p14:tracePt t="59595" x="3792538" y="2752725"/>
          <p14:tracePt t="59604" x="3805238" y="2752725"/>
          <p14:tracePt t="59611" x="3805238" y="2740025"/>
          <p14:tracePt t="59620" x="3817938" y="2740025"/>
          <p14:tracePt t="59628" x="3817938" y="2728913"/>
          <p14:tracePt t="59652" x="3817938" y="2716213"/>
          <p14:tracePt t="59660" x="3830638" y="2716213"/>
          <p14:tracePt t="59684" x="3830638" y="2703513"/>
          <p14:tracePt t="59691" x="3843338" y="2690813"/>
          <p14:tracePt t="59708" x="3843338" y="2678113"/>
          <p14:tracePt t="59723" x="3843338" y="2665413"/>
          <p14:tracePt t="59740" x="3843338" y="2652713"/>
          <p14:tracePt t="59748" x="3843338" y="2640013"/>
          <p14:tracePt t="59763" x="3843338" y="2627313"/>
          <p14:tracePt t="59788" x="3843338" y="2616200"/>
          <p14:tracePt t="59819" x="3843338" y="2603500"/>
          <p14:tracePt t="59828" x="3843338" y="2590800"/>
          <p14:tracePt t="59836" x="3843338" y="2578100"/>
          <p14:tracePt t="59851" x="3843338" y="2565400"/>
          <p14:tracePt t="59860" x="3843338" y="2552700"/>
          <p14:tracePt t="59868" x="3843338" y="2540000"/>
          <p14:tracePt t="59876" x="3843338" y="2527300"/>
          <p14:tracePt t="59891" x="3843338" y="2516188"/>
          <p14:tracePt t="59900" x="3843338" y="2503488"/>
          <p14:tracePt t="60373" x="3830638" y="2516188"/>
          <p14:tracePt t="60380" x="3805238" y="2540000"/>
          <p14:tracePt t="60388" x="3792538" y="2552700"/>
          <p14:tracePt t="60397" x="3767138" y="2578100"/>
          <p14:tracePt t="60404" x="3756025" y="2603500"/>
          <p14:tracePt t="60415" x="3743325" y="2603500"/>
          <p14:tracePt t="60419" x="3730625" y="2627313"/>
          <p14:tracePt t="60428" x="3717925" y="2640013"/>
          <p14:tracePt t="60435" x="3705225" y="2652713"/>
          <p14:tracePt t="60444" x="3692525" y="2665413"/>
          <p14:tracePt t="60451" x="3692525" y="2678113"/>
          <p14:tracePt t="60460" x="3679825" y="2690813"/>
          <p14:tracePt t="60468" x="3667125" y="2703513"/>
          <p14:tracePt t="60476" x="3654425" y="2716213"/>
          <p14:tracePt t="60483" x="3630613" y="2728913"/>
          <p14:tracePt t="60491" x="3617913" y="2752725"/>
          <p14:tracePt t="60500" x="3592513" y="2765425"/>
          <p14:tracePt t="60507" x="3579813" y="2790825"/>
          <p14:tracePt t="60516" x="3567113" y="2803525"/>
          <p14:tracePt t="60523" x="3554413" y="2816225"/>
          <p14:tracePt t="60532" x="3541713" y="2828925"/>
          <p14:tracePt t="60539" x="3530600" y="2840038"/>
          <p14:tracePt t="60547" x="3517900" y="2852738"/>
          <p14:tracePt t="60555" x="3505200" y="2865438"/>
          <p14:tracePt t="60563" x="3492500" y="2878138"/>
          <p14:tracePt t="60571" x="3467100" y="2890838"/>
          <p14:tracePt t="60579" x="3454400" y="2890838"/>
          <p14:tracePt t="60587" x="3441700" y="2903538"/>
          <p14:tracePt t="60595" x="3405188" y="2916238"/>
          <p14:tracePt t="60603" x="3392488" y="2916238"/>
          <p14:tracePt t="60611" x="3367088" y="2928938"/>
          <p14:tracePt t="60620" x="3341688" y="2941638"/>
          <p14:tracePt t="60628" x="3317875" y="2952750"/>
          <p14:tracePt t="60636" x="3305175" y="2952750"/>
          <p14:tracePt t="60645" x="3292475" y="2952750"/>
          <p14:tracePt t="60651" x="3254375" y="2952750"/>
          <p14:tracePt t="60660" x="3241675" y="2952750"/>
          <p14:tracePt t="60667" x="3216275" y="2965450"/>
          <p14:tracePt t="60675" x="3192463" y="2965450"/>
          <p14:tracePt t="60684" x="3167063" y="2965450"/>
          <p14:tracePt t="60691" x="3116263" y="2965450"/>
          <p14:tracePt t="60700" x="3079750" y="2965450"/>
          <p14:tracePt t="60707" x="3041650" y="2965450"/>
          <p14:tracePt t="60715" x="3003550" y="2952750"/>
          <p14:tracePt t="60723" x="2967038" y="2928938"/>
          <p14:tracePt t="60732" x="2941638" y="2916238"/>
          <p14:tracePt t="60740" x="2903538" y="2903538"/>
          <p14:tracePt t="60747" x="2867025" y="2865438"/>
          <p14:tracePt t="60756" x="2828925" y="2865438"/>
          <p14:tracePt t="60763" x="2803525" y="2852738"/>
          <p14:tracePt t="60772" x="2778125" y="2840038"/>
          <p14:tracePt t="60779" x="2754313" y="2828925"/>
          <p14:tracePt t="60788" x="2716213" y="2816225"/>
          <p14:tracePt t="60796" x="2678113" y="2803525"/>
          <p14:tracePt t="60803" x="2641600" y="2790825"/>
          <p14:tracePt t="60812" x="2616200" y="2778125"/>
          <p14:tracePt t="60820" x="2578100" y="2765425"/>
          <p14:tracePt t="60828" x="2541588" y="2752725"/>
          <p14:tracePt t="60836" x="2503488" y="2752725"/>
          <p14:tracePt t="60843" x="2478088" y="2752725"/>
          <p14:tracePt t="60851" x="2452688" y="2740025"/>
          <p14:tracePt t="60860" x="2441575" y="2740025"/>
          <p14:tracePt t="60867" x="2428875" y="2740025"/>
          <p14:tracePt t="60884" x="2416175" y="2740025"/>
          <p14:tracePt t="61229" x="2416175" y="2752725"/>
          <p14:tracePt t="61237" x="2416175" y="2778125"/>
          <p14:tracePt t="61245" x="2428875" y="2778125"/>
          <p14:tracePt t="61252" x="2441575" y="2803525"/>
          <p14:tracePt t="61261" x="2452688" y="2816225"/>
          <p14:tracePt t="61268" x="2478088" y="2816225"/>
          <p14:tracePt t="61283" x="2503488" y="2828925"/>
          <p14:tracePt t="61300" x="2516188" y="2828925"/>
          <p14:tracePt t="61316" x="2528888" y="2828925"/>
          <p14:tracePt t="61331" x="2541588" y="2828925"/>
          <p14:tracePt t="61340" x="2554288" y="2828925"/>
          <p14:tracePt t="61356" x="2565400" y="2828925"/>
          <p14:tracePt t="61371" x="2578100" y="2828925"/>
          <p14:tracePt t="61379" x="2590800" y="2828925"/>
          <p14:tracePt t="61387" x="2603500" y="2828925"/>
          <p14:tracePt t="61404" x="2616200" y="2828925"/>
          <p14:tracePt t="61412" x="2628900" y="2828925"/>
          <p14:tracePt t="61428" x="2641600" y="2828925"/>
          <p14:tracePt t="61436" x="2641600" y="2816225"/>
          <p14:tracePt t="61451" x="2654300" y="2816225"/>
          <p14:tracePt t="61460" x="2654300" y="2803525"/>
          <p14:tracePt t="61476" x="2667000" y="2803525"/>
          <p14:tracePt t="61508" x="2678113" y="2790825"/>
          <p14:tracePt t="61540" x="2690813" y="2778125"/>
          <p14:tracePt t="61564" x="2703513" y="2765425"/>
          <p14:tracePt t="61604" x="2703513" y="2752725"/>
          <p14:tracePt t="61627" x="2703513" y="2740025"/>
          <p14:tracePt t="61659" x="2703513" y="2728913"/>
          <p14:tracePt t="61805" x="2678113" y="2728913"/>
          <p14:tracePt t="61813" x="2654300" y="2752725"/>
          <p14:tracePt t="61820" x="2641600" y="2765425"/>
          <p14:tracePt t="61828" x="2628900" y="2778125"/>
          <p14:tracePt t="61836" x="2616200" y="2778125"/>
          <p14:tracePt t="61844" x="2603500" y="2790825"/>
          <p14:tracePt t="61852" x="2590800" y="2790825"/>
          <p14:tracePt t="61860" x="2590800" y="2803525"/>
          <p14:tracePt t="61867" x="2578100" y="2803525"/>
          <p14:tracePt t="61915" x="2565400" y="2816225"/>
          <p14:tracePt t="61939" x="2554288" y="2816225"/>
          <p14:tracePt t="61947" x="2541588" y="2828925"/>
          <p14:tracePt t="61956" x="2528888" y="2828925"/>
          <p14:tracePt t="61964" x="2503488" y="2828925"/>
          <p14:tracePt t="61971" x="2478088" y="2828925"/>
          <p14:tracePt t="61979" x="2452688" y="2828925"/>
          <p14:tracePt t="61987" x="2428875" y="2828925"/>
          <p14:tracePt t="61995" x="2403475" y="2828925"/>
          <p14:tracePt t="62004" x="2365375" y="2816225"/>
          <p14:tracePt t="62012" x="2339975" y="2816225"/>
          <p14:tracePt t="62020" x="2339975" y="2803525"/>
          <p14:tracePt t="62027" x="2328863" y="2803525"/>
          <p14:tracePt t="62036" x="2316163" y="2803525"/>
          <p14:tracePt t="62181" x="2316163" y="2790825"/>
          <p14:tracePt t="62357" x="2328863" y="2790825"/>
          <p14:tracePt t="62364" x="2365375" y="2790825"/>
          <p14:tracePt t="62373" x="2390775" y="2790825"/>
          <p14:tracePt t="62381" x="2428875" y="2803525"/>
          <p14:tracePt t="62389" x="2452688" y="2816225"/>
          <p14:tracePt t="62397" x="2478088" y="2816225"/>
          <p14:tracePt t="62403" x="2490788" y="2828925"/>
          <p14:tracePt t="62411" x="2516188" y="2828925"/>
          <p14:tracePt t="62419" x="2516188" y="2840038"/>
          <p14:tracePt t="62435" x="2528888" y="2840038"/>
          <p14:tracePt t="62500" x="2554288" y="2840038"/>
          <p14:tracePt t="62508" x="2565400" y="2840038"/>
          <p14:tracePt t="62516" x="2578100" y="2840038"/>
          <p14:tracePt t="62523" x="2590800" y="2840038"/>
          <p14:tracePt t="62539" x="2603500" y="2840038"/>
          <p14:tracePt t="62548" x="2616200" y="2840038"/>
          <p14:tracePt t="62556" x="2628900" y="2828925"/>
          <p14:tracePt t="62571" x="2641600" y="2816225"/>
          <p14:tracePt t="62595" x="2641600" y="2803525"/>
          <p14:tracePt t="62603" x="2654300" y="2803525"/>
          <p14:tracePt t="62611" x="2654300" y="2790825"/>
          <p14:tracePt t="62619" x="2667000" y="2790825"/>
          <p14:tracePt t="62636" x="2667000" y="2778125"/>
          <p14:tracePt t="62668" x="2678113" y="2778125"/>
          <p14:tracePt t="62676" x="2678113" y="2765425"/>
          <p14:tracePt t="62804" x="2667000" y="2765425"/>
          <p14:tracePt t="62814" x="2641600" y="2778125"/>
          <p14:tracePt t="62820" x="2616200" y="2790825"/>
          <p14:tracePt t="62829" x="2603500" y="2803525"/>
          <p14:tracePt t="62836" x="2565400" y="2803525"/>
          <p14:tracePt t="62845" x="2554288" y="2816225"/>
          <p14:tracePt t="62851" x="2541588" y="2816225"/>
          <p14:tracePt t="62860" x="2528888" y="2816225"/>
          <p14:tracePt t="62868" x="2516188" y="2828925"/>
          <p14:tracePt t="62884" x="2503488" y="2828925"/>
          <p14:tracePt t="62964" x="2490788" y="2828925"/>
          <p14:tracePt t="62979" x="2465388" y="2816225"/>
          <p14:tracePt t="62987" x="2452688" y="2816225"/>
          <p14:tracePt t="62995" x="2441575" y="2790825"/>
          <p14:tracePt t="63004" x="2428875" y="2778125"/>
          <p14:tracePt t="63011" x="2416175" y="2765425"/>
          <p14:tracePt t="63019" x="2390775" y="2752725"/>
          <p14:tracePt t="63028" x="2390775" y="2740025"/>
          <p14:tracePt t="63036" x="2378075" y="2740025"/>
          <p14:tracePt t="63100" x="2365375" y="2740025"/>
          <p14:tracePt t="63333" x="2378075" y="2740025"/>
          <p14:tracePt t="63341" x="2416175" y="2740025"/>
          <p14:tracePt t="63348" x="2452688" y="2740025"/>
          <p14:tracePt t="63356" x="2478088" y="2752725"/>
          <p14:tracePt t="63363" x="2503488" y="2765425"/>
          <p14:tracePt t="63371" x="2528888" y="2778125"/>
          <p14:tracePt t="63379" x="2554288" y="2778125"/>
          <p14:tracePt t="63387" x="2565400" y="2790825"/>
          <p14:tracePt t="63395" x="2578100" y="2790825"/>
          <p14:tracePt t="63501" x="2590800" y="2790825"/>
          <p14:tracePt t="63517" x="2603500" y="2790825"/>
          <p14:tracePt t="63533" x="2616200" y="2790825"/>
          <p14:tracePt t="63556" x="2628900" y="2790825"/>
          <p14:tracePt t="63564" x="2628900" y="2778125"/>
          <p14:tracePt t="63571" x="2641600" y="2778125"/>
          <p14:tracePt t="63627" x="2654300" y="2778125"/>
          <p14:tracePt t="63669" x="2654300" y="2765425"/>
          <p14:tracePt t="63861" x="2641600" y="2765425"/>
          <p14:tracePt t="63869" x="2616200" y="2790825"/>
          <p14:tracePt t="63877" x="2603500" y="2790825"/>
          <p14:tracePt t="63885" x="2578100" y="2803525"/>
          <p14:tracePt t="63892" x="2554288" y="2816225"/>
          <p14:tracePt t="63899" x="2541588" y="2828925"/>
          <p14:tracePt t="63907" x="2528888" y="2828925"/>
          <p14:tracePt t="63924" x="2516188" y="2828925"/>
          <p14:tracePt t="63939" x="2503488" y="2828925"/>
          <p14:tracePt t="63947" x="2490788" y="2828925"/>
          <p14:tracePt t="63967" x="2452688" y="2828925"/>
          <p14:tracePt t="63971" x="2441575" y="2828925"/>
          <p14:tracePt t="63979" x="2416175" y="2828925"/>
          <p14:tracePt t="63988" x="2390775" y="2816225"/>
          <p14:tracePt t="63995" x="2352675" y="2816225"/>
          <p14:tracePt t="64004" x="2328863" y="2803525"/>
          <p14:tracePt t="64011" x="2316163" y="2790825"/>
          <p14:tracePt t="64019" x="2290763" y="2778125"/>
          <p14:tracePt t="64036" x="2278063" y="2778125"/>
          <p14:tracePt t="64268" x="2316163" y="2778125"/>
          <p14:tracePt t="64277" x="2365375" y="2778125"/>
          <p14:tracePt t="64285" x="2403475" y="2778125"/>
          <p14:tracePt t="64291" x="2441575" y="2790825"/>
          <p14:tracePt t="64300" x="2465388" y="2790825"/>
          <p14:tracePt t="64307" x="2478088" y="2803525"/>
          <p14:tracePt t="64315" x="2490788" y="2803525"/>
          <p14:tracePt t="64323" x="2516188" y="2803525"/>
          <p14:tracePt t="64396" x="2528888" y="2803525"/>
          <p14:tracePt t="64411" x="2541588" y="2803525"/>
          <p14:tracePt t="64420" x="2554288" y="2803525"/>
          <p14:tracePt t="64427" x="2565400" y="2803525"/>
          <p14:tracePt t="64435" x="2578100" y="2803525"/>
          <p14:tracePt t="64444" x="2590800" y="2803525"/>
          <p14:tracePt t="64460" x="2603500" y="2803525"/>
          <p14:tracePt t="64476" x="2616200" y="2803525"/>
          <p14:tracePt t="64483" x="2628900" y="2803525"/>
          <p14:tracePt t="64491" x="2628900" y="2790825"/>
          <p14:tracePt t="64508" x="2641600" y="2778125"/>
          <p14:tracePt t="64547" x="2654300" y="2778125"/>
          <p14:tracePt t="64644" x="2667000" y="2778125"/>
          <p14:tracePt t="64660" x="2678113" y="2778125"/>
          <p14:tracePt t="64676" x="2690813" y="2778125"/>
          <p14:tracePt t="64684" x="2703513" y="2778125"/>
          <p14:tracePt t="64708" x="2728913" y="2778125"/>
          <p14:tracePt t="64716" x="2741613" y="2778125"/>
          <p14:tracePt t="64724" x="2767013" y="2778125"/>
          <p14:tracePt t="64732" x="2778125" y="2778125"/>
          <p14:tracePt t="64739" x="2803525" y="2778125"/>
          <p14:tracePt t="64747" x="2841625" y="2778125"/>
          <p14:tracePt t="64756" x="2879725" y="2778125"/>
          <p14:tracePt t="64763" x="2903538" y="2778125"/>
          <p14:tracePt t="64772" x="2941638" y="2778125"/>
          <p14:tracePt t="64780" x="2979738" y="2778125"/>
          <p14:tracePt t="64795" x="2992438" y="2778125"/>
          <p14:tracePt t="64803" x="3016250" y="2778125"/>
          <p14:tracePt t="64811" x="3028950" y="2778125"/>
          <p14:tracePt t="64819" x="3041650" y="2778125"/>
          <p14:tracePt t="64836" x="3041650" y="2765425"/>
          <p14:tracePt t="64845" x="3054350" y="2765425"/>
          <p14:tracePt t="64876" x="3067050" y="2765425"/>
          <p14:tracePt t="65340" x="3067050" y="2752725"/>
          <p14:tracePt t="65389" x="3067050" y="2740025"/>
          <p14:tracePt t="65557" x="3079750" y="2765425"/>
          <p14:tracePt t="65572" x="3092450" y="2778125"/>
          <p14:tracePt t="65588" x="3092450" y="2790825"/>
          <p14:tracePt t="65749" x="3116263" y="2803525"/>
          <p14:tracePt t="65755" x="3154363" y="2803525"/>
          <p14:tracePt t="65764" x="3179763" y="2803525"/>
          <p14:tracePt t="65772" x="3216275" y="2816225"/>
          <p14:tracePt t="65781" x="3254375" y="2828925"/>
          <p14:tracePt t="65789" x="3279775" y="2828925"/>
          <p14:tracePt t="65795" x="3292475" y="2828925"/>
          <p14:tracePt t="65804" x="3317875" y="2840038"/>
          <p14:tracePt t="65811" x="3341688" y="2840038"/>
          <p14:tracePt t="65836" x="3354388" y="2840038"/>
          <p14:tracePt t="65868" x="3379788" y="2828925"/>
          <p14:tracePt t="65884" x="3392488" y="2828925"/>
          <p14:tracePt t="65891" x="3417888" y="2803525"/>
          <p14:tracePt t="65907" x="3441700" y="2790825"/>
          <p14:tracePt t="65915" x="3454400" y="2778125"/>
          <p14:tracePt t="65923" x="3467100" y="2778125"/>
          <p14:tracePt t="65931" x="3467100" y="2765425"/>
          <p14:tracePt t="65950" x="3479800" y="2752725"/>
          <p14:tracePt t="65955" x="3492500" y="2752725"/>
          <p14:tracePt t="65963" x="3492500" y="2740025"/>
          <p14:tracePt t="65971" x="3492500" y="2728913"/>
          <p14:tracePt t="65979" x="3505200" y="2728913"/>
          <p14:tracePt t="65987" x="3505200" y="2716213"/>
          <p14:tracePt t="65995" x="3517900" y="2703513"/>
          <p14:tracePt t="66020" x="3517900" y="2690813"/>
          <p14:tracePt t="66036" x="3517900" y="2678113"/>
          <p14:tracePt t="66213" x="3517900" y="2690813"/>
          <p14:tracePt t="66221" x="3517900" y="2703513"/>
          <p14:tracePt t="66230" x="3517900" y="2716213"/>
          <p14:tracePt t="66236" x="3505200" y="2728913"/>
          <p14:tracePt t="66251" x="3505200" y="2752725"/>
          <p14:tracePt t="66268" x="3505200" y="2765425"/>
          <p14:tracePt t="66291" x="3505200" y="2778125"/>
          <p14:tracePt t="66308" x="3505200" y="2790825"/>
          <p14:tracePt t="66355" x="3505200" y="2803525"/>
          <p14:tracePt t="66499" x="3517900" y="2803525"/>
          <p14:tracePt t="66507" x="3541713" y="2803525"/>
          <p14:tracePt t="66515" x="3554413" y="2803525"/>
          <p14:tracePt t="66523" x="3567113" y="2803525"/>
          <p14:tracePt t="66532" x="3579813" y="2803525"/>
          <p14:tracePt t="66547" x="3592513" y="2803525"/>
          <p14:tracePt t="66692" x="3605213" y="2803525"/>
          <p14:tracePt t="66709" x="3617913" y="2803525"/>
          <p14:tracePt t="66731" x="3630613" y="2803525"/>
          <p14:tracePt t="66739" x="3643313" y="2803525"/>
          <p14:tracePt t="66764" x="3654425" y="2803525"/>
          <p14:tracePt t="66779" x="3667125" y="2803525"/>
          <p14:tracePt t="66796" x="3679825" y="2803525"/>
          <p14:tracePt t="66820" x="3692525" y="2803525"/>
          <p14:tracePt t="66948" x="3692525" y="2816225"/>
          <p14:tracePt t="68045" x="3705225" y="2816225"/>
          <p14:tracePt t="68068" x="3717925" y="2816225"/>
          <p14:tracePt t="68157" x="3717925" y="2828925"/>
          <p14:tracePt t="68253" x="3730625" y="2828925"/>
          <p14:tracePt t="68262" x="3756025" y="2840038"/>
          <p14:tracePt t="68277" x="3767138" y="2840038"/>
          <p14:tracePt t="68291" x="3779838" y="2840038"/>
          <p14:tracePt t="68308" x="3792538" y="2840038"/>
          <p14:tracePt t="68315" x="3792538" y="2852738"/>
          <p14:tracePt t="68436" x="3805238" y="2852738"/>
          <p14:tracePt t="68445" x="3830638" y="2852738"/>
          <p14:tracePt t="68453" x="3867150" y="2865438"/>
          <p14:tracePt t="68462" x="3930650" y="2878138"/>
          <p14:tracePt t="68467" x="3943350" y="2890838"/>
          <p14:tracePt t="68477" x="3956050" y="2890838"/>
          <p14:tracePt t="68484" x="3968750" y="2890838"/>
          <p14:tracePt t="68492" x="3992563" y="2903538"/>
          <p14:tracePt t="68501" x="3992563" y="2916238"/>
          <p14:tracePt t="68636" x="4005263" y="2916238"/>
          <p14:tracePt t="68645" x="4056063" y="2916238"/>
          <p14:tracePt t="68652" x="4081463" y="2916238"/>
          <p14:tracePt t="68663" x="4105275" y="2928938"/>
          <p14:tracePt t="68667" x="4143375" y="2928938"/>
          <p14:tracePt t="68676" x="4168775" y="2928938"/>
          <p14:tracePt t="68683" x="4205288" y="2941638"/>
          <p14:tracePt t="68691" x="4217988" y="2941638"/>
          <p14:tracePt t="68700" x="4230688" y="2941638"/>
          <p14:tracePt t="68708" x="4243388" y="2941638"/>
          <p14:tracePt t="68723" x="4256088" y="2941638"/>
          <p14:tracePt t="68732" x="4268788" y="2941638"/>
          <p14:tracePt t="68748" x="4281488" y="2941638"/>
          <p14:tracePt t="68763" x="4294188" y="2952750"/>
          <p14:tracePt t="68771" x="4305300" y="2952750"/>
          <p14:tracePt t="68779" x="4318000" y="2952750"/>
          <p14:tracePt t="68788" x="4330700" y="2952750"/>
          <p14:tracePt t="68804" x="4343400" y="2952750"/>
          <p14:tracePt t="68827" x="4356100" y="2952750"/>
          <p14:tracePt t="68867" x="4368800" y="2952750"/>
          <p14:tracePt t="68883" x="4381500" y="2941638"/>
          <p14:tracePt t="68899" x="4394200" y="2928938"/>
          <p14:tracePt t="68907" x="4406900" y="2928938"/>
          <p14:tracePt t="68916" x="4406900" y="2916238"/>
          <p14:tracePt t="68923" x="4406900" y="2903538"/>
          <p14:tracePt t="68931" x="4418013" y="2903538"/>
          <p14:tracePt t="68947" x="4418013" y="2890838"/>
          <p14:tracePt t="69141" x="4381500" y="2890838"/>
          <p14:tracePt t="69148" x="4343400" y="2903538"/>
          <p14:tracePt t="69157" x="4318000" y="2903538"/>
          <p14:tracePt t="69165" x="4294188" y="2903538"/>
          <p14:tracePt t="69172" x="4268788" y="2903538"/>
          <p14:tracePt t="69179" x="4268788" y="2916238"/>
          <p14:tracePt t="69188" x="4256088" y="2916238"/>
          <p14:tracePt t="69195" x="4243388" y="2928938"/>
          <p14:tracePt t="69204" x="4217988" y="2928938"/>
          <p14:tracePt t="69212" x="4205288" y="2928938"/>
          <p14:tracePt t="69219" x="4168775" y="2941638"/>
          <p14:tracePt t="69227" x="4156075" y="2941638"/>
          <p14:tracePt t="69236" x="4143375" y="2941638"/>
          <p14:tracePt t="69244" x="4130675" y="2941638"/>
          <p14:tracePt t="69291" x="4143375" y="2941638"/>
          <p14:tracePt t="69300" x="4156075" y="2941638"/>
          <p14:tracePt t="69308" x="4168775" y="2941638"/>
          <p14:tracePt t="69316" x="4181475" y="2941638"/>
          <p14:tracePt t="69324" x="4205288" y="2941638"/>
          <p14:tracePt t="69331" x="4243388" y="2941638"/>
          <p14:tracePt t="69339" x="4281488" y="2941638"/>
          <p14:tracePt t="69348" x="4318000" y="2916238"/>
          <p14:tracePt t="69355" x="4381500" y="2890838"/>
          <p14:tracePt t="69363" x="4418013" y="2865438"/>
          <p14:tracePt t="69371" x="4430713" y="2865438"/>
          <p14:tracePt t="69379" x="4443413" y="2852738"/>
          <p14:tracePt t="69940" x="4456113" y="2878138"/>
          <p14:tracePt t="69948" x="4468813" y="2878138"/>
          <p14:tracePt t="69964" x="4468813" y="2890838"/>
          <p14:tracePt t="69979" x="4468813" y="2903538"/>
          <p14:tracePt t="69987" x="4481513" y="2903538"/>
          <p14:tracePt t="69995" x="4481513" y="2916238"/>
          <p14:tracePt t="70020" x="4494213" y="2916238"/>
          <p14:tracePt t="70059" x="4506913" y="2916238"/>
          <p14:tracePt t="70091" x="4518025" y="2916238"/>
          <p14:tracePt t="70228" x="4506913" y="2916238"/>
          <p14:tracePt t="70236" x="4468813" y="2916238"/>
          <p14:tracePt t="70245" x="4430713" y="2916238"/>
          <p14:tracePt t="70252" x="4394200" y="2916238"/>
          <p14:tracePt t="70263" x="4343400" y="2916238"/>
          <p14:tracePt t="70268" x="4294188" y="2916238"/>
          <p14:tracePt t="70277" x="4256088" y="2916238"/>
          <p14:tracePt t="70284" x="4205288" y="2916238"/>
          <p14:tracePt t="70291" x="4143375" y="2916238"/>
          <p14:tracePt t="70299" x="4092575" y="2928938"/>
          <p14:tracePt t="70307" x="4068763" y="2928938"/>
          <p14:tracePt t="70315" x="4043363" y="2928938"/>
          <p14:tracePt t="70323" x="4017963" y="2941638"/>
          <p14:tracePt t="70331" x="3992563" y="2941638"/>
          <p14:tracePt t="70338" x="3968750" y="2941638"/>
          <p14:tracePt t="70347" x="3956050" y="2941638"/>
          <p14:tracePt t="70355" x="3943350" y="2941638"/>
          <p14:tracePt t="70363" x="3917950" y="2941638"/>
          <p14:tracePt t="70371" x="3892550" y="2941638"/>
          <p14:tracePt t="70379" x="3879850" y="2952750"/>
          <p14:tracePt t="70387" x="3867150" y="2952750"/>
          <p14:tracePt t="70395" x="3856038" y="2952750"/>
          <p14:tracePt t="70403" x="3817938" y="2952750"/>
          <p14:tracePt t="70411" x="3805238" y="2952750"/>
          <p14:tracePt t="70419" x="3767138" y="2941638"/>
          <p14:tracePt t="70435" x="3730625" y="2941638"/>
          <p14:tracePt t="70475" x="3717925" y="2941638"/>
          <p14:tracePt t="70483" x="3705225" y="2941638"/>
          <p14:tracePt t="70491" x="3692525" y="2941638"/>
          <p14:tracePt t="70539" x="3679825" y="2941638"/>
          <p14:tracePt t="70587" x="3667125" y="2941638"/>
          <p14:tracePt t="70739" x="3654425" y="2941638"/>
          <p14:tracePt t="70860" x="3643313" y="2928938"/>
          <p14:tracePt t="70868" x="3605213" y="2903538"/>
          <p14:tracePt t="70877" x="3592513" y="2890838"/>
          <p14:tracePt t="70884" x="3579813" y="2865438"/>
          <p14:tracePt t="70891" x="3567113" y="2840038"/>
          <p14:tracePt t="70899" x="3541713" y="2828925"/>
          <p14:tracePt t="70907" x="3541713" y="2816225"/>
          <p14:tracePt t="70915" x="3530600" y="2816225"/>
          <p14:tracePt t="70931" x="3530600" y="2803525"/>
          <p14:tracePt t="70960" x="3517900" y="2803525"/>
          <p14:tracePt t="71235" x="3541713" y="2828925"/>
          <p14:tracePt t="71244" x="3554413" y="2828925"/>
          <p14:tracePt t="71251" x="3630613" y="2828925"/>
          <p14:tracePt t="71260" x="3643313" y="2840038"/>
          <p14:tracePt t="71267" x="3667125" y="2865438"/>
          <p14:tracePt t="71275" x="3679825" y="2878138"/>
          <p14:tracePt t="71283" x="3692525" y="2890838"/>
          <p14:tracePt t="71291" x="3705225" y="2903538"/>
          <p14:tracePt t="71363" x="3717925" y="2903538"/>
          <p14:tracePt t="71371" x="3717925" y="2916238"/>
          <p14:tracePt t="71411" x="3730625" y="2916238"/>
          <p14:tracePt t="71419" x="3743325" y="2916238"/>
          <p14:tracePt t="71436" x="3756025" y="2916238"/>
          <p14:tracePt t="71619" x="3756025" y="2903538"/>
          <p14:tracePt t="71667" x="3756025" y="2890838"/>
          <p14:tracePt t="71683" x="3756025" y="2878138"/>
          <p14:tracePt t="71981" x="3892550" y="2752725"/>
          <p14:tracePt t="72066" x="3817938" y="2790825"/>
          <p14:tracePt t="72075" x="3792538" y="2803525"/>
          <p14:tracePt t="72084" x="3779838" y="2816225"/>
          <p14:tracePt t="72091" x="3767138" y="2828925"/>
          <p14:tracePt t="72099" x="3756025" y="2828925"/>
          <p14:tracePt t="72112" x="3743325" y="2852738"/>
          <p14:tracePt t="72115" x="3730625" y="2852738"/>
          <p14:tracePt t="72123" x="3717925" y="2865438"/>
          <p14:tracePt t="72131" x="3692525" y="2878138"/>
          <p14:tracePt t="72235" x="3679825" y="2878138"/>
          <p14:tracePt t="72244" x="3667125" y="2878138"/>
          <p14:tracePt t="72251" x="3654425" y="2878138"/>
          <p14:tracePt t="72267" x="3643313" y="2865438"/>
          <p14:tracePt t="72283" x="3630613" y="2852738"/>
          <p14:tracePt t="72307" x="3617913" y="2852738"/>
          <p14:tracePt t="72315" x="3605213" y="2852738"/>
          <p14:tracePt t="72427" x="3592513" y="2840038"/>
          <p14:tracePt t="72435" x="3579813" y="2840038"/>
          <p14:tracePt t="72459" x="3554413" y="2828925"/>
          <p14:tracePt t="72467" x="3479800" y="2816225"/>
          <p14:tracePt t="72475" x="3441700" y="2790825"/>
          <p14:tracePt t="72483" x="3392488" y="2778125"/>
          <p14:tracePt t="72491" x="3367088" y="2778125"/>
          <p14:tracePt t="72499" x="3341688" y="2778125"/>
          <p14:tracePt t="72507" x="3328988" y="2778125"/>
          <p14:tracePt t="72515" x="3317875" y="2778125"/>
          <p14:tracePt t="72523" x="3305175" y="2778125"/>
          <p14:tracePt t="72539" x="3292475" y="2778125"/>
          <p14:tracePt t="72563" x="3279775" y="2778125"/>
          <p14:tracePt t="72571" x="3267075" y="2778125"/>
          <p14:tracePt t="72587" x="3254375" y="2778125"/>
          <p14:tracePt t="72595" x="3254375" y="2765425"/>
          <p14:tracePt t="72819" x="3305175" y="2778125"/>
          <p14:tracePt t="72827" x="3367088" y="2816225"/>
          <p14:tracePt t="72835" x="3417888" y="2828925"/>
          <p14:tracePt t="72843" x="3479800" y="2840038"/>
          <p14:tracePt t="72851" x="3517900" y="2865438"/>
          <p14:tracePt t="72859" x="3530600" y="2865438"/>
          <p14:tracePt t="72876" x="3567113" y="2878138"/>
          <p14:tracePt t="72883" x="3567113" y="2890838"/>
          <p14:tracePt t="72891" x="3592513" y="2890838"/>
          <p14:tracePt t="72963" x="3605213" y="2903538"/>
          <p14:tracePt t="72971" x="3643313" y="2916238"/>
          <p14:tracePt t="72979" x="3654425" y="2952750"/>
          <p14:tracePt t="72987" x="3756025" y="2978150"/>
          <p14:tracePt t="73179" x="3767138" y="2978150"/>
          <p14:tracePt t="73195" x="3767138" y="2941638"/>
          <p14:tracePt t="73211" x="3767138" y="2928938"/>
          <p14:tracePt t="73219" x="3756025" y="2916238"/>
          <p14:tracePt t="73235" x="3756025" y="2903538"/>
          <p14:tracePt t="73243" x="3756025" y="2890838"/>
          <p14:tracePt t="73251" x="3756025" y="2878138"/>
          <p14:tracePt t="73259" x="3756025" y="2865438"/>
          <p14:tracePt t="73276" x="3767138" y="2852738"/>
          <p14:tracePt t="73291" x="3767138" y="2840038"/>
          <p14:tracePt t="73299" x="3779838" y="2840038"/>
          <p14:tracePt t="73307" x="3792538" y="2840038"/>
          <p14:tracePt t="73315" x="3792538" y="2828925"/>
          <p14:tracePt t="73323" x="3817938" y="2828925"/>
          <p14:tracePt t="73331" x="3856038" y="2816225"/>
          <p14:tracePt t="73339" x="3905250" y="2816225"/>
          <p14:tracePt t="73348" x="3943350" y="2816225"/>
          <p14:tracePt t="73355" x="3992563" y="2816225"/>
          <p14:tracePt t="73363" x="4043363" y="2816225"/>
          <p14:tracePt t="73371" x="4081463" y="2816225"/>
          <p14:tracePt t="73379" x="4130675" y="2816225"/>
          <p14:tracePt t="73387" x="4156075" y="2816225"/>
          <p14:tracePt t="73395" x="4168775" y="2816225"/>
          <p14:tracePt t="73403" x="4192588" y="2816225"/>
          <p14:tracePt t="73411" x="4217988" y="2816225"/>
          <p14:tracePt t="73419" x="4230688" y="2816225"/>
          <p14:tracePt t="73435" x="4243388" y="2816225"/>
          <p14:tracePt t="73443" x="4256088" y="2816225"/>
          <p14:tracePt t="73451" x="4281488" y="2803525"/>
          <p14:tracePt t="73459" x="4294188" y="2803525"/>
          <p14:tracePt t="73467" x="4305300" y="2790825"/>
          <p14:tracePt t="73475" x="4318000" y="2790825"/>
          <p14:tracePt t="73483" x="4330700" y="2778125"/>
          <p14:tracePt t="73491" x="4343400" y="2778125"/>
          <p14:tracePt t="73499" x="4343400" y="2765425"/>
          <p14:tracePt t="73507" x="4356100" y="2765425"/>
          <p14:tracePt t="73523" x="4368800" y="2765425"/>
          <p14:tracePt t="73547" x="4368800" y="2752725"/>
          <p14:tracePt t="73587" x="4381500" y="2752725"/>
          <p14:tracePt t="73603" x="4381500" y="2740025"/>
          <p14:tracePt t="73611" x="4381500" y="2728913"/>
          <p14:tracePt t="73627" x="4394200" y="2703513"/>
          <p14:tracePt t="73635" x="4394200" y="2690813"/>
          <p14:tracePt t="73659" x="4394200" y="2678113"/>
          <p14:tracePt t="73916" x="4356100" y="2716213"/>
          <p14:tracePt t="73924" x="4305300" y="2778125"/>
          <p14:tracePt t="73932" x="4294188" y="2803525"/>
          <p14:tracePt t="73940" x="4256088" y="2816225"/>
          <p14:tracePt t="73950" x="4243388" y="2852738"/>
          <p14:tracePt t="73956" x="4230688" y="2865438"/>
          <p14:tracePt t="73963" x="4205288" y="2878138"/>
          <p14:tracePt t="73971" x="4192588" y="2903538"/>
          <p14:tracePt t="73988" x="4192588" y="2916238"/>
          <p14:tracePt t="73995" x="4181475" y="2928938"/>
          <p14:tracePt t="74028" x="4181475" y="2941638"/>
          <p14:tracePt t="74043" x="4168775" y="2941638"/>
          <p14:tracePt t="74060" x="4156075" y="2952750"/>
          <p14:tracePt t="74068" x="4143375" y="2952750"/>
          <p14:tracePt t="74076" x="4143375" y="2965450"/>
          <p14:tracePt t="74083" x="4130675" y="2965450"/>
          <p14:tracePt t="74091" x="4117975" y="2978150"/>
          <p14:tracePt t="74107" x="4092575" y="2978150"/>
          <p14:tracePt t="74115" x="4081463" y="2990850"/>
          <p14:tracePt t="74124" x="4068763" y="2990850"/>
          <p14:tracePt t="74139" x="4056063" y="2990850"/>
          <p14:tracePt t="74148" x="4056063" y="3003550"/>
          <p14:tracePt t="74260" x="4092575" y="3003550"/>
          <p14:tracePt t="74268" x="4130675" y="3003550"/>
          <p14:tracePt t="74276" x="4192588" y="3003550"/>
          <p14:tracePt t="74283" x="4281488" y="3003550"/>
          <p14:tracePt t="74292" x="4368800" y="3003550"/>
          <p14:tracePt t="74299" x="4443413" y="3016250"/>
          <p14:tracePt t="74308" x="4530725" y="3016250"/>
          <p14:tracePt t="74316" x="4619625" y="3016250"/>
          <p14:tracePt t="74324" x="4681538" y="3016250"/>
          <p14:tracePt t="74331" x="4732338" y="3016250"/>
          <p14:tracePt t="74340" x="4794250" y="3016250"/>
          <p14:tracePt t="74347" x="4832350" y="3016250"/>
          <p14:tracePt t="74356" x="4843463" y="3016250"/>
          <p14:tracePt t="74363" x="4881563" y="3016250"/>
          <p14:tracePt t="74371" x="4906963" y="3016250"/>
          <p14:tracePt t="74379" x="4932363" y="2990850"/>
          <p14:tracePt t="74387" x="4956175" y="2990850"/>
          <p14:tracePt t="74395" x="4981575" y="2965450"/>
          <p14:tracePt t="74405" x="5019675" y="2952750"/>
          <p14:tracePt t="74411" x="5045075" y="2916238"/>
          <p14:tracePt t="74419" x="5094288" y="2903538"/>
          <p14:tracePt t="74428" x="5132388" y="2865438"/>
          <p14:tracePt t="74436" x="5170488" y="2852738"/>
          <p14:tracePt t="74443" x="5219700" y="2803525"/>
          <p14:tracePt t="74452" x="5245100" y="2790825"/>
          <p14:tracePt t="74461" x="5294313" y="2740025"/>
          <p14:tracePt t="74468" x="5332413" y="2703513"/>
          <p14:tracePt t="74476" x="5370513" y="2652713"/>
          <p14:tracePt t="74483" x="5383213" y="2627313"/>
          <p14:tracePt t="74491" x="5419725" y="2590800"/>
          <p14:tracePt t="74499" x="5432425" y="2565400"/>
          <p14:tracePt t="74507" x="5445125" y="2565400"/>
          <p14:tracePt t="74524" x="5445125" y="2552700"/>
          <p14:tracePt t="74540" x="5457825" y="2552700"/>
          <p14:tracePt t="74677" x="5407025" y="2603500"/>
          <p14:tracePt t="74684" x="5394325" y="2627313"/>
          <p14:tracePt t="74693" x="5357813" y="2640013"/>
          <p14:tracePt t="74699" x="5319713" y="2678113"/>
          <p14:tracePt t="74708" x="5294313" y="2703513"/>
          <p14:tracePt t="74716" x="5281613" y="2716213"/>
          <p14:tracePt t="74731" x="5270500" y="2728913"/>
          <p14:tracePt t="74740" x="5257800" y="2740025"/>
          <p14:tracePt t="74756" x="5245100" y="2752725"/>
          <p14:tracePt t="75069" x="5257800" y="2765425"/>
          <p14:tracePt t="75077" x="5281613" y="2790825"/>
          <p14:tracePt t="75084" x="5307013" y="2828925"/>
          <p14:tracePt t="75092" x="5345113" y="2840038"/>
          <p14:tracePt t="75100" x="5383213" y="2865438"/>
          <p14:tracePt t="75107" x="5432425" y="2878138"/>
          <p14:tracePt t="75116" x="5457825" y="2890838"/>
          <p14:tracePt t="75124" x="5495925" y="2916238"/>
          <p14:tracePt t="75131" x="5532438" y="2928938"/>
          <p14:tracePt t="75140" x="5557838" y="2928938"/>
          <p14:tracePt t="75147" x="5570538" y="2941638"/>
          <p14:tracePt t="75156" x="5595938" y="2952750"/>
          <p14:tracePt t="75164" x="5619750" y="2952750"/>
          <p14:tracePt t="75171" x="5632450" y="2952750"/>
          <p14:tracePt t="75179" x="5645150" y="2952750"/>
          <p14:tracePt t="75187" x="5657850" y="2952750"/>
          <p14:tracePt t="75195" x="5683250" y="2952750"/>
          <p14:tracePt t="75203" x="5695950" y="2952750"/>
          <p14:tracePt t="75211" x="5719763" y="2952750"/>
          <p14:tracePt t="75219" x="5732463" y="2952750"/>
          <p14:tracePt t="75227" x="5770563" y="2952750"/>
          <p14:tracePt t="75236" x="5795963" y="2952750"/>
          <p14:tracePt t="75244" x="5808663" y="2941638"/>
          <p14:tracePt t="75251" x="5832475" y="2941638"/>
          <p14:tracePt t="75260" x="5857875" y="2941638"/>
          <p14:tracePt t="75268" x="5870575" y="2928938"/>
          <p14:tracePt t="75276" x="5883275" y="2916238"/>
          <p14:tracePt t="75284" x="5921375" y="2903538"/>
          <p14:tracePt t="75292" x="5932488" y="2903538"/>
          <p14:tracePt t="75299" x="5945188" y="2890838"/>
          <p14:tracePt t="75307" x="5957888" y="2878138"/>
          <p14:tracePt t="75323" x="5983288" y="2878138"/>
          <p14:tracePt t="75331" x="5983288" y="2865438"/>
          <p14:tracePt t="75340" x="5995988" y="2852738"/>
          <p14:tracePt t="75347" x="6008688" y="2840038"/>
          <p14:tracePt t="75356" x="6034088" y="2816225"/>
          <p14:tracePt t="75363" x="6034088" y="2803525"/>
          <p14:tracePt t="75371" x="6057900" y="2778125"/>
          <p14:tracePt t="75379" x="6057900" y="2765425"/>
          <p14:tracePt t="75388" x="6083300" y="2752725"/>
          <p14:tracePt t="75395" x="6083300" y="2728913"/>
          <p14:tracePt t="75403" x="6096000" y="2716213"/>
          <p14:tracePt t="75411" x="6108700" y="2703513"/>
          <p14:tracePt t="75419" x="6108700" y="2690813"/>
          <p14:tracePt t="75428" x="6121400" y="2678113"/>
          <p14:tracePt t="75436" x="6134100" y="2665413"/>
          <p14:tracePt t="75451" x="6134100" y="2652713"/>
          <p14:tracePt t="75476" x="6134100" y="2640013"/>
          <p14:tracePt t="75499" x="6146800" y="2640013"/>
          <p14:tracePt t="75523" x="6146800" y="2627313"/>
          <p14:tracePt t="75885" x="6183313" y="2652713"/>
          <p14:tracePt t="75892" x="6234113" y="2703513"/>
          <p14:tracePt t="75901" x="6283325" y="2740025"/>
          <p14:tracePt t="75909" x="6346825" y="2778125"/>
          <p14:tracePt t="75916" x="6396038" y="2803525"/>
          <p14:tracePt t="75925" x="6472238" y="2828925"/>
          <p14:tracePt t="75931" x="6508750" y="2852738"/>
          <p14:tracePt t="75939" x="6546850" y="2865438"/>
          <p14:tracePt t="75947" x="6596063" y="2878138"/>
          <p14:tracePt t="75966" x="6621463" y="2878138"/>
          <p14:tracePt t="75972" x="6646863" y="2878138"/>
          <p14:tracePt t="75979" x="6672263" y="2878138"/>
          <p14:tracePt t="75987" x="6708775" y="2878138"/>
          <p14:tracePt t="75995" x="6734175" y="2878138"/>
          <p14:tracePt t="76004" x="6772275" y="2878138"/>
          <p14:tracePt t="76011" x="6821488" y="2878138"/>
          <p14:tracePt t="76020" x="6872288" y="2878138"/>
          <p14:tracePt t="76027" x="6946900" y="2878138"/>
          <p14:tracePt t="76035" x="7059613" y="2878138"/>
          <p14:tracePt t="76043" x="7146925" y="2878138"/>
          <p14:tracePt t="76051" x="7246938" y="2865438"/>
          <p14:tracePt t="76061" x="7285038" y="2865438"/>
          <p14:tracePt t="76068" x="7372350" y="2865438"/>
          <p14:tracePt t="76076" x="7459663" y="2865438"/>
          <p14:tracePt t="76084" x="7523163" y="2865438"/>
          <p14:tracePt t="76091" x="7572375" y="2865438"/>
          <p14:tracePt t="76100" x="7597775" y="2865438"/>
          <p14:tracePt t="76107" x="7635875" y="2865438"/>
          <p14:tracePt t="76115" x="7673975" y="2865438"/>
          <p14:tracePt t="76124" x="7697788" y="2865438"/>
          <p14:tracePt t="76132" x="7710488" y="2865438"/>
          <p14:tracePt t="76139" x="7723188" y="2852738"/>
          <p14:tracePt t="76147" x="7735888" y="2840038"/>
          <p14:tracePt t="76156" x="7761288" y="2840038"/>
          <p14:tracePt t="76163" x="7773988" y="2840038"/>
          <p14:tracePt t="76171" x="7797800" y="2816225"/>
          <p14:tracePt t="76180" x="7810500" y="2816225"/>
          <p14:tracePt t="76187" x="7835900" y="2790825"/>
          <p14:tracePt t="76195" x="7861300" y="2778125"/>
          <p14:tracePt t="76203" x="7874000" y="2778125"/>
          <p14:tracePt t="76211" x="7886700" y="2778125"/>
          <p14:tracePt t="76219" x="7886700" y="2765425"/>
          <p14:tracePt t="76251" x="7897813" y="2752725"/>
          <p14:tracePt t="76260" x="7910513" y="2728913"/>
          <p14:tracePt t="76268" x="7923213" y="2716213"/>
          <p14:tracePt t="76276" x="7935913" y="2690813"/>
          <p14:tracePt t="76284" x="7961313" y="2665413"/>
          <p14:tracePt t="76292" x="7974013" y="2652713"/>
          <p14:tracePt t="76299" x="7986713" y="2640013"/>
          <p14:tracePt t="76307" x="7999413" y="2603500"/>
          <p14:tracePt t="76315" x="8010525" y="2590800"/>
          <p14:tracePt t="76324" x="8023225" y="2578100"/>
          <p14:tracePt t="76331" x="8023225" y="2565400"/>
          <p14:tracePt t="76540" x="8023225" y="2552700"/>
          <p14:tracePt t="76548" x="8048625" y="2540000"/>
          <p14:tracePt t="76556" x="8061325" y="2527300"/>
          <p14:tracePt t="76563" x="8074025" y="2516188"/>
          <p14:tracePt t="76572" x="8086725" y="2516188"/>
          <p14:tracePt t="76580" x="8099425" y="2503488"/>
          <p14:tracePt t="76588" x="8110538" y="2503488"/>
          <p14:tracePt t="76924" x="8061325" y="2540000"/>
          <p14:tracePt t="76932" x="8035925" y="2565400"/>
          <p14:tracePt t="76949" x="7974013" y="2590800"/>
          <p14:tracePt t="76996" x="7961313" y="2590800"/>
          <p14:tracePt t="77003" x="7910513" y="2616200"/>
          <p14:tracePt t="77011" x="7886700" y="2640013"/>
          <p14:tracePt t="77019" x="7861300" y="2652713"/>
          <p14:tracePt t="77028" x="7823200" y="2665413"/>
          <p14:tracePt t="77036" x="7797800" y="2690813"/>
          <p14:tracePt t="77044" x="7785100" y="2690813"/>
          <p14:tracePt t="77051" x="7773988" y="2703513"/>
          <p14:tracePt t="77061" x="7761288" y="2703513"/>
          <p14:tracePt t="77067" x="7761288" y="2716213"/>
          <p14:tracePt t="77091" x="7723188" y="2728913"/>
          <p14:tracePt t="77100" x="7673975" y="2765425"/>
          <p14:tracePt t="77107" x="7635875" y="2765425"/>
          <p14:tracePt t="77115" x="7572375" y="2803525"/>
          <p14:tracePt t="77123" x="7485063" y="2840038"/>
          <p14:tracePt t="77131" x="7410450" y="2878138"/>
          <p14:tracePt t="77140" x="7335838" y="2903538"/>
          <p14:tracePt t="77147" x="7235825" y="2941638"/>
          <p14:tracePt t="77155" x="7146925" y="2965450"/>
          <p14:tracePt t="77163" x="7059613" y="2990850"/>
          <p14:tracePt t="77172" x="6946900" y="3028950"/>
          <p14:tracePt t="77180" x="6846888" y="3041650"/>
          <p14:tracePt t="77187" x="6759575" y="3065463"/>
          <p14:tracePt t="77195" x="6672263" y="3065463"/>
          <p14:tracePt t="77204" x="6559550" y="3103563"/>
          <p14:tracePt t="77211" x="6483350" y="3103563"/>
          <p14:tracePt t="77219" x="6370638" y="3128963"/>
          <p14:tracePt t="77227" x="6296025" y="3128963"/>
          <p14:tracePt t="77236" x="6234113" y="3128963"/>
          <p14:tracePt t="77243" x="6183313" y="3128963"/>
          <p14:tracePt t="77251" x="6108700" y="3128963"/>
          <p14:tracePt t="77260" x="6070600" y="3128963"/>
          <p14:tracePt t="77267" x="6021388" y="3128963"/>
          <p14:tracePt t="77276" x="5983288" y="3128963"/>
          <p14:tracePt t="77283" x="5932488" y="3128963"/>
          <p14:tracePt t="77291" x="5883275" y="3128963"/>
          <p14:tracePt t="77299" x="5832475" y="3116263"/>
          <p14:tracePt t="77308" x="5757863" y="3116263"/>
          <p14:tracePt t="77315" x="5683250" y="3103563"/>
          <p14:tracePt t="77323" x="5595938" y="3090863"/>
          <p14:tracePt t="77331" x="5519738" y="3090863"/>
          <p14:tracePt t="77340" x="5419725" y="3090863"/>
          <p14:tracePt t="77347" x="5357813" y="3078163"/>
          <p14:tracePt t="77356" x="5270500" y="3065463"/>
          <p14:tracePt t="77363" x="5207000" y="3054350"/>
          <p14:tracePt t="77371" x="5170488" y="3041650"/>
          <p14:tracePt t="77379" x="5145088" y="3041650"/>
          <p14:tracePt t="77387" x="5132388" y="3041650"/>
          <p14:tracePt t="77403" x="5132388" y="3028950"/>
          <p14:tracePt t="77653" x="5132388" y="3003550"/>
          <p14:tracePt t="77662" x="5157788" y="2978150"/>
          <p14:tracePt t="77669" x="5181600" y="2952750"/>
          <p14:tracePt t="77677" x="5194300" y="2928938"/>
          <p14:tracePt t="77684" x="5232400" y="2916238"/>
          <p14:tracePt t="77694" x="5270500" y="2890838"/>
          <p14:tracePt t="77700" x="5307013" y="2878138"/>
          <p14:tracePt t="77707" x="5345113" y="2865438"/>
          <p14:tracePt t="77715" x="5394325" y="2840038"/>
          <p14:tracePt t="77723" x="5445125" y="2840038"/>
          <p14:tracePt t="77731" x="5495925" y="2828925"/>
          <p14:tracePt t="77739" x="5545138" y="2816225"/>
          <p14:tracePt t="77748" x="5619750" y="2816225"/>
          <p14:tracePt t="77755" x="5683250" y="2816225"/>
          <p14:tracePt t="77764" x="5770563" y="2803525"/>
          <p14:tracePt t="77771" x="5857875" y="2803525"/>
          <p14:tracePt t="77779" x="5945188" y="2803525"/>
          <p14:tracePt t="77787" x="5995988" y="2790825"/>
          <p14:tracePt t="77795" x="6057900" y="2790825"/>
          <p14:tracePt t="77803" x="6134100" y="2778125"/>
          <p14:tracePt t="77811" x="6183313" y="2778125"/>
          <p14:tracePt t="77820" x="6221413" y="2778125"/>
          <p14:tracePt t="77827" x="6246813" y="2765425"/>
          <p14:tracePt t="77835" x="6283325" y="2752725"/>
          <p14:tracePt t="77843" x="6321425" y="2752725"/>
          <p14:tracePt t="77851" x="6346825" y="2752725"/>
          <p14:tracePt t="77861" x="6370638" y="2752725"/>
          <p14:tracePt t="77867" x="6383338" y="2740025"/>
          <p14:tracePt t="77876" x="6408738" y="2728913"/>
          <p14:tracePt t="77883" x="6446838" y="2716213"/>
          <p14:tracePt t="77900" x="6472238" y="2716213"/>
          <p14:tracePt t="77915" x="6483350" y="2716213"/>
          <p14:tracePt t="77964" x="6508750" y="2716213"/>
          <p14:tracePt t="77971" x="6534150" y="2716213"/>
          <p14:tracePt t="77979" x="6559550" y="2716213"/>
          <p14:tracePt t="77987" x="6596063" y="2716213"/>
          <p14:tracePt t="77995" x="6621463" y="2716213"/>
          <p14:tracePt t="78003" x="6646863" y="2716213"/>
          <p14:tracePt t="78020" x="6672263" y="2716213"/>
          <p14:tracePt t="78036" x="6684963" y="2716213"/>
          <p14:tracePt t="78149" x="6696075" y="2728913"/>
          <p14:tracePt t="78156" x="6708775" y="2728913"/>
          <p14:tracePt t="78172" x="6721475" y="2728913"/>
          <p14:tracePt t="78180" x="6746875" y="2740025"/>
          <p14:tracePt t="78188" x="6746875" y="2752725"/>
          <p14:tracePt t="78196" x="6772275" y="2752725"/>
          <p14:tracePt t="78213" x="6784975" y="2765425"/>
          <p14:tracePt t="78219" x="6797675" y="2765425"/>
          <p14:tracePt t="78229" x="6808788" y="2778125"/>
          <p14:tracePt t="78236" x="6834188" y="2790825"/>
          <p14:tracePt t="78245" x="6846888" y="2790825"/>
          <p14:tracePt t="78252" x="6859588" y="2803525"/>
          <p14:tracePt t="78263" x="6897688" y="2816225"/>
          <p14:tracePt t="78268" x="6910388" y="2816225"/>
          <p14:tracePt t="78283" x="6921500" y="2828925"/>
          <p14:tracePt t="78291" x="6934200" y="2828925"/>
          <p14:tracePt t="78324" x="6946900" y="2828925"/>
          <p14:tracePt t="78397" x="6959600" y="2828925"/>
          <p14:tracePt t="78404" x="6972300" y="2828925"/>
          <p14:tracePt t="78413" x="6997700" y="2828925"/>
          <p14:tracePt t="78420" x="7010400" y="2828925"/>
          <p14:tracePt t="78436" x="7021513" y="2828925"/>
          <p14:tracePt t="78475" x="7034213" y="2828925"/>
          <p14:tracePt t="78491" x="7046913" y="2828925"/>
          <p14:tracePt t="78507" x="7046913" y="2816225"/>
          <p14:tracePt t="78516" x="7059613" y="2816225"/>
          <p14:tracePt t="78547" x="7072313" y="2816225"/>
          <p14:tracePt t="78555" x="7072313" y="2803525"/>
          <p14:tracePt t="78933" x="7123113" y="2816225"/>
          <p14:tracePt t="78943" x="7185025" y="2828925"/>
          <p14:tracePt t="78948" x="7223125" y="2852738"/>
          <p14:tracePt t="78956" x="7259638" y="2865438"/>
          <p14:tracePt t="78963" x="7297738" y="2890838"/>
          <p14:tracePt t="78971" x="7335838" y="2890838"/>
          <p14:tracePt t="78979" x="7385050" y="2890838"/>
          <p14:tracePt t="78988" x="7423150" y="2890838"/>
          <p14:tracePt t="78995" x="7459663" y="2903538"/>
          <p14:tracePt t="79004" x="7472363" y="2903538"/>
          <p14:tracePt t="79011" x="7485063" y="2903538"/>
          <p14:tracePt t="79027" x="7497763" y="2903538"/>
          <p14:tracePt t="79036" x="7510463" y="2903538"/>
          <p14:tracePt t="79051" x="7523163" y="2903538"/>
          <p14:tracePt t="79060" x="7535863" y="2903538"/>
          <p14:tracePt t="79068" x="7548563" y="2903538"/>
          <p14:tracePt t="79084" x="7561263" y="2903538"/>
          <p14:tracePt t="79091" x="7572375" y="2903538"/>
          <p14:tracePt t="79099" x="7585075" y="2903538"/>
          <p14:tracePt t="79115" x="7610475" y="2890838"/>
          <p14:tracePt t="79123" x="7623175" y="2890838"/>
          <p14:tracePt t="79131" x="7635875" y="2890838"/>
          <p14:tracePt t="79139" x="7648575" y="2890838"/>
          <p14:tracePt t="79147" x="7648575" y="2878138"/>
          <p14:tracePt t="79156" x="7661275" y="2878138"/>
          <p14:tracePt t="79179" x="7673975" y="2878138"/>
          <p14:tracePt t="79188" x="7685088" y="2878138"/>
          <p14:tracePt t="79267" x="7685088" y="2865438"/>
          <p14:tracePt t="79772" x="7673975" y="2865438"/>
          <p14:tracePt t="79781" x="7635875" y="2865438"/>
          <p14:tracePt t="79789" x="7610475" y="2865438"/>
          <p14:tracePt t="79796" x="7572375" y="2865438"/>
          <p14:tracePt t="79804" x="7535863" y="2865438"/>
          <p14:tracePt t="79811" x="7523163" y="2865438"/>
          <p14:tracePt t="79820" x="7510463" y="2878138"/>
          <p14:tracePt t="79988" x="7497763" y="2903538"/>
          <p14:tracePt t="79996" x="7485063" y="2952750"/>
          <p14:tracePt t="80004" x="7459663" y="2978150"/>
          <p14:tracePt t="80014" x="7448550" y="3003550"/>
          <p14:tracePt t="80021" x="7448550" y="3016250"/>
          <p14:tracePt t="80029" x="7448550" y="3028950"/>
          <p14:tracePt t="80044" x="7448550" y="3041650"/>
          <p14:tracePt t="80060" x="7435850" y="3041650"/>
          <p14:tracePt t="80083" x="7435850" y="3054350"/>
          <p14:tracePt t="80156" x="7448550" y="3078163"/>
          <p14:tracePt t="80164" x="7510463" y="3154363"/>
          <p14:tracePt t="80172" x="7572375" y="3203575"/>
          <p14:tracePt t="80179" x="7585075" y="3216275"/>
          <p14:tracePt t="80188" x="7648575" y="3216275"/>
          <p14:tracePt t="80196" x="7685088" y="3254375"/>
          <p14:tracePt t="80203" x="7773988" y="3278188"/>
          <p14:tracePt t="80211" x="7810500" y="3303588"/>
          <p14:tracePt t="80219" x="7861300" y="3316288"/>
          <p14:tracePt t="80227" x="7897813" y="3328988"/>
          <p14:tracePt t="80236" x="7923213" y="3328988"/>
          <p14:tracePt t="80243" x="7948613" y="3328988"/>
          <p14:tracePt t="80260" x="7961313" y="3328988"/>
          <p14:tracePt t="80291" x="7974013" y="3328988"/>
          <p14:tracePt t="80300" x="7999413" y="3328988"/>
          <p14:tracePt t="80307" x="8010525" y="3316288"/>
          <p14:tracePt t="80315" x="8035925" y="3303588"/>
          <p14:tracePt t="80323" x="8074025" y="3290888"/>
          <p14:tracePt t="80860" x="8074025" y="3278188"/>
          <p14:tracePt t="81173" x="8099425" y="3278188"/>
          <p14:tracePt t="81181" x="8110538" y="3278188"/>
          <p14:tracePt t="81189" x="8123238" y="3278188"/>
          <p14:tracePt t="81196" x="8135938" y="3278188"/>
          <p14:tracePt t="81781" x="8135938" y="3241675"/>
          <p14:tracePt t="81788" x="8135938" y="3203575"/>
          <p14:tracePt t="81796" x="8148638" y="3165475"/>
          <p14:tracePt t="81804" x="8148638" y="3128963"/>
          <p14:tracePt t="81811" x="8148638" y="3103563"/>
          <p14:tracePt t="81820" x="8148638" y="3065463"/>
          <p14:tracePt t="81827" x="8161338" y="3028950"/>
          <p14:tracePt t="81836" x="8174038" y="2978150"/>
          <p14:tracePt t="81844" x="8174038" y="2941638"/>
          <p14:tracePt t="81851" x="8199438" y="2890838"/>
          <p14:tracePt t="81860" x="8199438" y="2865438"/>
          <p14:tracePt t="81867" x="8212138" y="2816225"/>
          <p14:tracePt t="81875" x="8223250" y="2778125"/>
          <p14:tracePt t="81884" x="8235950" y="2752725"/>
          <p14:tracePt t="81892" x="8235950" y="2728913"/>
          <p14:tracePt t="81900" x="8248650" y="2703513"/>
          <p14:tracePt t="81907" x="8261350" y="2690813"/>
          <p14:tracePt t="81916" x="8261350" y="2678113"/>
          <p14:tracePt t="81923" x="8261350" y="2665413"/>
          <p14:tracePt t="81931" x="8274050" y="2652713"/>
          <p14:tracePt t="81949" x="8286750" y="2640013"/>
          <p14:tracePt t="81956" x="8299450" y="2627313"/>
          <p14:tracePt t="81963" x="8299450" y="2616200"/>
          <p14:tracePt t="81971" x="8312150" y="2616200"/>
          <p14:tracePt t="81979" x="8312150" y="2603500"/>
          <p14:tracePt t="81987" x="8335963" y="2590800"/>
          <p14:tracePt t="82004" x="8348663" y="2590800"/>
          <p14:tracePt t="82011" x="8361363" y="2578100"/>
          <p14:tracePt t="82019" x="8374063" y="2578100"/>
          <p14:tracePt t="82027" x="8386763" y="2578100"/>
          <p14:tracePt t="82036" x="8399463" y="2578100"/>
          <p14:tracePt t="82043" x="8412163" y="2578100"/>
          <p14:tracePt t="82052" x="8435975" y="2565400"/>
          <p14:tracePt t="82061" x="8448675" y="2565400"/>
          <p14:tracePt t="82067" x="8461375" y="2565400"/>
          <p14:tracePt t="82091" x="8474075" y="2565400"/>
          <p14:tracePt t="82100" x="8486775" y="2565400"/>
          <p14:tracePt t="82124" x="8499475" y="2565400"/>
          <p14:tracePt t="82139" x="8512175" y="2565400"/>
          <p14:tracePt t="82164" x="8524875" y="2565400"/>
          <p14:tracePt t="82180" x="8548688" y="2565400"/>
          <p14:tracePt t="82196" x="8561388" y="2578100"/>
          <p14:tracePt t="82203" x="8586788" y="2578100"/>
          <p14:tracePt t="82211" x="8599488" y="2590800"/>
          <p14:tracePt t="82220" x="8612188" y="2603500"/>
          <p14:tracePt t="82227" x="8637588" y="2603500"/>
          <p14:tracePt t="82243" x="8650288" y="2603500"/>
          <p14:tracePt t="82251" x="8661400" y="2616200"/>
          <p14:tracePt t="82300" x="8674100" y="2616200"/>
          <p14:tracePt t="82628" x="8674100" y="2627313"/>
          <p14:tracePt t="82637" x="8674100" y="2640013"/>
          <p14:tracePt t="82645" x="8699500" y="2665413"/>
          <p14:tracePt t="82651" x="8712200" y="2678113"/>
          <p14:tracePt t="82667" x="8724900" y="2690813"/>
          <p14:tracePt t="83293" x="8737600" y="2690813"/>
          <p14:tracePt t="83301" x="8750300" y="2690813"/>
          <p14:tracePt t="83310" x="8774113" y="2690813"/>
          <p14:tracePt t="83315" x="8786813" y="2690813"/>
          <p14:tracePt t="83324" x="8799513" y="2690813"/>
          <p14:tracePt t="83332" x="8812213" y="2690813"/>
          <p14:tracePt t="83371" x="8824913" y="2690813"/>
          <p14:tracePt t="83725" x="8850313" y="2690813"/>
          <p14:tracePt t="83733" x="8874125" y="2690813"/>
          <p14:tracePt t="84260" x="8886825" y="2690813"/>
          <p14:tracePt t="84269" x="8899525" y="2690813"/>
          <p14:tracePt t="84278" x="8912225" y="2690813"/>
          <p14:tracePt t="84293" x="8924925" y="2690813"/>
          <p14:tracePt t="84300" x="8937625" y="2690813"/>
          <p14:tracePt t="84307" x="8950325" y="2703513"/>
          <p14:tracePt t="84323" x="8963025" y="2703513"/>
          <p14:tracePt t="84340" x="8975725" y="2703513"/>
          <p14:tracePt t="84348" x="8986838" y="2716213"/>
          <p14:tracePt t="84363" x="8999538" y="2716213"/>
          <p14:tracePt t="84388" x="9012238" y="2716213"/>
          <p14:tracePt t="84404" x="9012238" y="2728913"/>
          <p14:tracePt t="84508" x="9024938" y="2728913"/>
          <p14:tracePt t="84516" x="9050338" y="2728913"/>
          <p14:tracePt t="84524" x="9075738" y="2728913"/>
          <p14:tracePt t="84532" x="9088438" y="2740025"/>
          <p14:tracePt t="84540" x="9112250" y="2740025"/>
          <p14:tracePt t="84548" x="9124950" y="2740025"/>
          <p14:tracePt t="84555" x="9137650" y="2740025"/>
          <p14:tracePt t="84563" x="9150350" y="2740025"/>
          <p14:tracePt t="84571" x="9163050" y="2752725"/>
          <p14:tracePt t="84579" x="9175750" y="2752725"/>
          <p14:tracePt t="84587" x="9188450" y="2752725"/>
          <p14:tracePt t="84595" x="9199563" y="2752725"/>
          <p14:tracePt t="84604" x="9212263" y="2752725"/>
          <p14:tracePt t="84619" x="9237663" y="2752725"/>
          <p14:tracePt t="84636" x="9250363" y="2752725"/>
          <p14:tracePt t="84643" x="9263063" y="2752725"/>
          <p14:tracePt t="84660" x="9288463" y="2765425"/>
          <p14:tracePt t="84667" x="9301163" y="2765425"/>
          <p14:tracePt t="84675" x="9312275" y="2765425"/>
          <p14:tracePt t="84683" x="9324975" y="2765425"/>
          <p14:tracePt t="84700" x="9350375" y="2765425"/>
          <p14:tracePt t="84731" x="9363075" y="2765425"/>
          <p14:tracePt t="84740" x="9363075" y="2778125"/>
          <p14:tracePt t="84756" x="9375775" y="2778125"/>
          <p14:tracePt t="84764" x="9388475" y="2778125"/>
          <p14:tracePt t="84779" x="9401175" y="2778125"/>
          <p14:tracePt t="84819" x="9413875" y="2778125"/>
          <p14:tracePt t="84826" x="9437688" y="2790825"/>
          <p14:tracePt t="84835" x="9450388" y="2790825"/>
          <p14:tracePt t="84843" x="9475788" y="2790825"/>
          <p14:tracePt t="84851" x="9488488" y="2790825"/>
          <p14:tracePt t="84859" x="9501188" y="2803525"/>
          <p14:tracePt t="84868" x="9513888" y="2803525"/>
          <p14:tracePt t="84876" x="9550400" y="2803525"/>
          <p14:tracePt t="84883" x="9563100" y="2816225"/>
          <p14:tracePt t="84892" x="9588500" y="2816225"/>
          <p14:tracePt t="84899" x="9601200" y="2828925"/>
          <p14:tracePt t="84908" x="9637713" y="2828925"/>
          <p14:tracePt t="84915" x="9663113" y="2828925"/>
          <p14:tracePt t="84924" x="9675813" y="2828925"/>
          <p14:tracePt t="84932" x="9688513" y="2828925"/>
          <p14:tracePt t="84939" x="9713913" y="2828925"/>
          <p14:tracePt t="84956" x="9726613" y="2828925"/>
          <p14:tracePt t="84964" x="9739313" y="2828925"/>
          <p14:tracePt t="84971" x="9750425" y="2840038"/>
          <p14:tracePt t="84979" x="9763125" y="2840038"/>
          <p14:tracePt t="84995" x="9775825" y="2840038"/>
          <p14:tracePt t="85004" x="9801225" y="2840038"/>
          <p14:tracePt t="85011" x="9813925" y="2840038"/>
          <p14:tracePt t="85019" x="9826625" y="2840038"/>
          <p14:tracePt t="85036" x="9839325" y="2840038"/>
          <p14:tracePt t="85051" x="9852025" y="2840038"/>
          <p14:tracePt t="85061" x="9863138" y="2840038"/>
          <p14:tracePt t="85925" x="9888538" y="2840038"/>
          <p14:tracePt t="85932" x="9926638" y="2840038"/>
          <p14:tracePt t="85939" x="9975850" y="2852738"/>
          <p14:tracePt t="85947" x="10001250" y="2852738"/>
          <p14:tracePt t="85964" x="10026650" y="2852738"/>
          <p14:tracePt t="85972" x="10039350" y="2865438"/>
          <p14:tracePt t="87029" x="10039350" y="2878138"/>
          <p14:tracePt t="87036" x="10001250" y="2916238"/>
          <p14:tracePt t="87045" x="9963150" y="2965450"/>
          <p14:tracePt t="87052" x="9952038" y="2978150"/>
          <p14:tracePt t="87060" x="9952038" y="2990850"/>
          <p14:tracePt t="87067" x="9901238" y="3003550"/>
          <p14:tracePt t="87075" x="9852025" y="3041650"/>
          <p14:tracePt t="87084" x="9801225" y="3090863"/>
          <p14:tracePt t="87092" x="9763125" y="3116263"/>
          <p14:tracePt t="87100" x="9713913" y="3154363"/>
          <p14:tracePt t="87107" x="9675813" y="3203575"/>
          <p14:tracePt t="87116" x="9626600" y="3241675"/>
          <p14:tracePt t="87124" x="9601200" y="3278188"/>
          <p14:tracePt t="87131" x="9575800" y="3290888"/>
          <p14:tracePt t="87140" x="9537700" y="3328988"/>
          <p14:tracePt t="87147" x="9488488" y="3378200"/>
          <p14:tracePt t="87156" x="9450388" y="3429000"/>
          <p14:tracePt t="87164" x="9401175" y="3454400"/>
          <p14:tracePt t="87171" x="9363075" y="3503613"/>
          <p14:tracePt t="87179" x="9324975" y="3529013"/>
          <p14:tracePt t="87188" x="9288463" y="3579813"/>
          <p14:tracePt t="87196" x="9263063" y="3590925"/>
          <p14:tracePt t="87236" x="9224963" y="3629025"/>
          <p14:tracePt t="87243" x="9188450" y="3654425"/>
          <p14:tracePt t="87251" x="9137650" y="3692525"/>
          <p14:tracePt t="87260" x="9088438" y="3741738"/>
          <p14:tracePt t="87268" x="9024938" y="3779838"/>
          <p14:tracePt t="87277" x="8937625" y="3816350"/>
          <p14:tracePt t="87284" x="8863013" y="3879850"/>
          <p14:tracePt t="87291" x="8737600" y="3941763"/>
          <p14:tracePt t="87300" x="8637588" y="3979863"/>
          <p14:tracePt t="87307" x="8512175" y="4041775"/>
          <p14:tracePt t="87316" x="8386763" y="4105275"/>
          <p14:tracePt t="87323" x="8286750" y="4129088"/>
          <p14:tracePt t="87331" x="8186738" y="4167188"/>
          <p14:tracePt t="87340" x="8074025" y="4205288"/>
          <p14:tracePt t="87347" x="7961313" y="4217988"/>
          <p14:tracePt t="87355" x="7835900" y="4254500"/>
          <p14:tracePt t="87363" x="7685088" y="4292600"/>
          <p14:tracePt t="87371" x="7523163" y="4330700"/>
          <p14:tracePt t="87379" x="7348538" y="4379913"/>
          <p14:tracePt t="87387" x="7185025" y="4405313"/>
          <p14:tracePt t="87395" x="7172325" y="4405313"/>
          <p14:tracePt t="87459" x="7072313" y="4418013"/>
          <p14:tracePt t="87467" x="6934200" y="4418013"/>
          <p14:tracePt t="87476" x="6821488" y="4430713"/>
          <p14:tracePt t="87484" x="6659563" y="4430713"/>
          <p14:tracePt t="87492" x="6634163" y="4430713"/>
          <p14:tracePt t="87500" x="6634163" y="4443413"/>
          <p14:tracePt t="87532" x="6508750" y="4430713"/>
          <p14:tracePt t="87539" x="6383338" y="4418013"/>
          <p14:tracePt t="87547" x="6270625" y="4392613"/>
          <p14:tracePt t="87556" x="6146800" y="4367213"/>
          <p14:tracePt t="87564" x="6021388" y="4330700"/>
          <p14:tracePt t="87572" x="5895975" y="4305300"/>
          <p14:tracePt t="87579" x="5783263" y="4279900"/>
          <p14:tracePt t="87587" x="5683250" y="4254500"/>
          <p14:tracePt t="87596" x="5595938" y="4241800"/>
          <p14:tracePt t="87603" x="5545138" y="4230688"/>
          <p14:tracePt t="87611" x="5519738" y="4230688"/>
          <p14:tracePt t="87620" x="5507038" y="4205288"/>
          <p14:tracePt t="87627" x="5495925" y="4205288"/>
          <p14:tracePt t="87740" x="5457825" y="4192588"/>
          <p14:tracePt t="87748" x="5357813" y="4129088"/>
          <p14:tracePt t="87756" x="5270500" y="4105275"/>
          <p14:tracePt t="87763" x="5145088" y="4054475"/>
          <p14:tracePt t="87772" x="5006975" y="3992563"/>
          <p14:tracePt t="87779" x="4856163" y="3941763"/>
          <p14:tracePt t="87788" x="4681538" y="3879850"/>
          <p14:tracePt t="87795" x="4506913" y="3829050"/>
          <p14:tracePt t="87804" x="4318000" y="3767138"/>
          <p14:tracePt t="87811" x="4181475" y="3729038"/>
          <p14:tracePt t="87820" x="4081463" y="3679825"/>
          <p14:tracePt t="87827" x="3956050" y="3641725"/>
          <p14:tracePt t="87836" x="3879850" y="3629025"/>
          <p14:tracePt t="87843" x="3779838" y="3603625"/>
          <p14:tracePt t="87851" x="3667125" y="3567113"/>
          <p14:tracePt t="87860" x="3605213" y="3554413"/>
          <p14:tracePt t="87868" x="3567113" y="3541713"/>
          <p14:tracePt t="87876" x="3492500" y="3541713"/>
          <p14:tracePt t="87884" x="3417888" y="3529013"/>
          <p14:tracePt t="87892" x="3354388" y="3529013"/>
          <p14:tracePt t="87899" x="3305175" y="3529013"/>
          <p14:tracePt t="87907" x="3241675" y="3529013"/>
          <p14:tracePt t="87915" x="3216275" y="3529013"/>
          <p14:tracePt t="87923" x="3154363" y="3529013"/>
          <p14:tracePt t="87931" x="3092450" y="3529013"/>
          <p14:tracePt t="87949" x="2979738" y="3529013"/>
          <p14:tracePt t="87956" x="2928938" y="3529013"/>
          <p14:tracePt t="87963" x="2867025" y="3541713"/>
          <p14:tracePt t="87971" x="2790825" y="3541713"/>
          <p14:tracePt t="87980" x="2728913" y="3554413"/>
          <p14:tracePt t="87987" x="2667000" y="3554413"/>
          <p14:tracePt t="87995" x="2616200" y="3554413"/>
          <p14:tracePt t="88003" x="2578100" y="3567113"/>
          <p14:tracePt t="88011" x="2541588" y="3567113"/>
          <p14:tracePt t="88020" x="2503488" y="3579813"/>
          <p14:tracePt t="88027" x="2478088" y="3579813"/>
          <p14:tracePt t="88036" x="2452688" y="3590925"/>
          <p14:tracePt t="88043" x="2416175" y="3590925"/>
          <p14:tracePt t="88052" x="2390775" y="3603625"/>
          <p14:tracePt t="88060" x="2365375" y="3603625"/>
          <p14:tracePt t="88067" x="2328863" y="3616325"/>
          <p14:tracePt t="88077" x="2303463" y="3616325"/>
          <p14:tracePt t="88084" x="2265363" y="3616325"/>
          <p14:tracePt t="88092" x="2239963" y="3616325"/>
          <p14:tracePt t="88099" x="2216150" y="3616325"/>
          <p14:tracePt t="88107" x="2165350" y="3616325"/>
          <p14:tracePt t="88115" x="2139950" y="3616325"/>
          <p14:tracePt t="88123" x="2090738" y="3616325"/>
          <p14:tracePt t="88131" x="2065338" y="3616325"/>
          <p14:tracePt t="88139" x="2014538" y="3616325"/>
          <p14:tracePt t="88147" x="1978025" y="3616325"/>
          <p14:tracePt t="88156" x="1939925" y="3616325"/>
          <p14:tracePt t="88163" x="1903413" y="3616325"/>
          <p14:tracePt t="88171" x="1878013" y="3616325"/>
          <p14:tracePt t="88179" x="1839913" y="3616325"/>
          <p14:tracePt t="88187" x="1814513" y="3616325"/>
          <p14:tracePt t="88195" x="1790700" y="3616325"/>
          <p14:tracePt t="88204" x="1778000" y="3616325"/>
          <p14:tracePt t="88211" x="1752600" y="3603625"/>
          <p14:tracePt t="88219" x="1739900" y="3603625"/>
          <p14:tracePt t="88226" x="1714500" y="3603625"/>
          <p14:tracePt t="88236" x="1689100" y="3603625"/>
          <p14:tracePt t="88243" x="1665288" y="3603625"/>
          <p14:tracePt t="88251" x="1627188" y="3603625"/>
          <p14:tracePt t="88260" x="1589088" y="3603625"/>
          <p14:tracePt t="88267" x="1552575" y="3603625"/>
          <p14:tracePt t="88276" x="1527175" y="3603625"/>
          <p14:tracePt t="88283" x="1514475" y="3603625"/>
          <p14:tracePt t="88291" x="1489075" y="3603625"/>
          <p14:tracePt t="88299" x="1476375" y="3603625"/>
          <p14:tracePt t="88308" x="1465263" y="3603625"/>
          <p14:tracePt t="88364" x="1452563" y="3603625"/>
          <p14:tracePt t="88844" x="1476375" y="3603625"/>
          <p14:tracePt t="88852" x="1552575" y="3654425"/>
          <p14:tracePt t="88862" x="1589088" y="3679825"/>
          <p14:tracePt t="88868" x="1614488" y="3703638"/>
          <p14:tracePt t="88879" x="1652588" y="3729038"/>
          <p14:tracePt t="88884" x="1689100" y="3754438"/>
          <p14:tracePt t="88891" x="1727200" y="3767138"/>
          <p14:tracePt t="88899" x="1739900" y="3779838"/>
          <p14:tracePt t="88907" x="1752600" y="3792538"/>
          <p14:tracePt t="88915" x="1765300" y="3792538"/>
          <p14:tracePt t="88923" x="1778000" y="3792538"/>
          <p14:tracePt t="88996" x="1790700" y="3792538"/>
          <p14:tracePt t="89004" x="1814513" y="3792538"/>
          <p14:tracePt t="89011" x="1839913" y="3792538"/>
          <p14:tracePt t="89019" x="1852613" y="3792538"/>
          <p14:tracePt t="89027" x="1890713" y="3792538"/>
          <p14:tracePt t="89036" x="1903413" y="3792538"/>
          <p14:tracePt t="89043" x="1927225" y="3792538"/>
          <p14:tracePt t="89051" x="1952625" y="3792538"/>
          <p14:tracePt t="89060" x="1990725" y="3792538"/>
          <p14:tracePt t="89067" x="2003425" y="3792538"/>
          <p14:tracePt t="89076" x="2014538" y="3792538"/>
          <p14:tracePt t="89084" x="2027238" y="3792538"/>
          <p14:tracePt t="89172" x="2039938" y="3792538"/>
          <p14:tracePt t="89204" x="2052638" y="3792538"/>
          <p14:tracePt t="89325" x="2065338" y="3792538"/>
          <p14:tracePt t="89348" x="2065338" y="3779838"/>
          <p14:tracePt t="89372" x="2065338" y="3767138"/>
          <p14:tracePt t="89389" x="2065338" y="3754438"/>
          <p14:tracePt t="89525" x="2065338" y="3741738"/>
          <p14:tracePt t="90908" x="2065338" y="3729038"/>
          <p14:tracePt t="90980" x="2052638" y="3729038"/>
          <p14:tracePt t="90989" x="2039938" y="3716338"/>
          <p14:tracePt t="90996" x="2027238" y="3716338"/>
          <p14:tracePt t="91004" x="2014538" y="3716338"/>
          <p14:tracePt t="91013" x="2003425" y="3716338"/>
          <p14:tracePt t="91020" x="1978025" y="3716338"/>
          <p14:tracePt t="91027" x="1952625" y="3703638"/>
          <p14:tracePt t="91036" x="1927225" y="3703638"/>
          <p14:tracePt t="91043" x="1903413" y="3692525"/>
          <p14:tracePt t="91051" x="1878013" y="3692525"/>
          <p14:tracePt t="91059" x="1839913" y="3692525"/>
          <p14:tracePt t="91068" x="1801813" y="3692525"/>
          <p14:tracePt t="91076" x="1765300" y="3692525"/>
          <p14:tracePt t="91084" x="1727200" y="3679825"/>
          <p14:tracePt t="91092" x="1701800" y="3679825"/>
          <p14:tracePt t="91100" x="1652588" y="3679825"/>
          <p14:tracePt t="91107" x="1627188" y="3679825"/>
          <p14:tracePt t="91116" x="1589088" y="3679825"/>
          <p14:tracePt t="91123" x="1552575" y="3679825"/>
          <p14:tracePt t="91132" x="1514475" y="3679825"/>
          <p14:tracePt t="91139" x="1501775" y="3679825"/>
          <p14:tracePt t="91147" x="1476375" y="3679825"/>
          <p14:tracePt t="91156" x="1452563" y="3679825"/>
          <p14:tracePt t="91163" x="1427163" y="3679825"/>
          <p14:tracePt t="91365" x="1427163" y="3667125"/>
          <p14:tracePt t="91372" x="1414463" y="3667125"/>
          <p14:tracePt t="91396" x="1414463" y="3654425"/>
          <p14:tracePt t="91405" x="1401763" y="3654425"/>
          <p14:tracePt t="91420" x="1401763" y="3641725"/>
          <p14:tracePt t="91429" x="1389063" y="3641725"/>
          <p14:tracePt t="91477" x="1389063" y="3629025"/>
          <p14:tracePt t="91484" x="1376363" y="3616325"/>
          <p14:tracePt t="91500" x="1376363" y="3603625"/>
          <p14:tracePt t="91517" x="1363663" y="3603625"/>
          <p14:tracePt t="91526" x="1363663" y="3590925"/>
          <p14:tracePt t="91547" x="1352550" y="3579813"/>
          <p14:tracePt t="91564" x="1352550" y="3567113"/>
          <p14:tracePt t="91652" x="1352550" y="3554413"/>
          <p14:tracePt t="91669" x="1352550" y="3541713"/>
          <p14:tracePt t="91677" x="1352550" y="3529013"/>
          <p14:tracePt t="91694" x="1352550" y="3516313"/>
          <p14:tracePt t="91901" x="1363663" y="3529013"/>
          <p14:tracePt t="91909" x="1414463" y="3541713"/>
          <p14:tracePt t="91916" x="1452563" y="3579813"/>
          <p14:tracePt t="91926" x="1514475" y="3603625"/>
          <p14:tracePt t="91932" x="1552575" y="3629025"/>
          <p14:tracePt t="91940" x="1614488" y="3654425"/>
          <p14:tracePt t="91947" x="1665288" y="3692525"/>
          <p14:tracePt t="91962" x="1714500" y="3703638"/>
          <p14:tracePt t="91963" x="1765300" y="3716338"/>
          <p14:tracePt t="91971" x="1801813" y="3729038"/>
          <p14:tracePt t="91980" x="1827213" y="3741738"/>
          <p14:tracePt t="91987" x="1865313" y="3741738"/>
          <p14:tracePt t="91995" x="1890713" y="3741738"/>
          <p14:tracePt t="92003" x="1903413" y="3754438"/>
          <p14:tracePt t="92010" x="1927225" y="3754438"/>
          <p14:tracePt t="92020" x="1965325" y="3754438"/>
          <p14:tracePt t="92027" x="2003425" y="3754438"/>
          <p14:tracePt t="92036" x="2039938" y="3754438"/>
          <p14:tracePt t="92042" x="2116138" y="3754438"/>
          <p14:tracePt t="92051" x="2190750" y="3754438"/>
          <p14:tracePt t="92060" x="2265363" y="3754438"/>
          <p14:tracePt t="92068" x="2365375" y="3754438"/>
          <p14:tracePt t="92076" x="2465388" y="3754438"/>
          <p14:tracePt t="92084" x="2590800" y="3754438"/>
          <p14:tracePt t="92092" x="2716213" y="3754438"/>
          <p14:tracePt t="92100" x="2854325" y="3741738"/>
          <p14:tracePt t="92108" x="2979738" y="3741738"/>
          <p14:tracePt t="92116" x="3054350" y="3729038"/>
          <p14:tracePt t="92123" x="3141663" y="3716338"/>
          <p14:tracePt t="92131" x="3205163" y="3703638"/>
          <p14:tracePt t="92139" x="3254375" y="3692525"/>
          <p14:tracePt t="92147" x="3292475" y="3679825"/>
          <p14:tracePt t="92155" x="3317875" y="3667125"/>
          <p14:tracePt t="92163" x="3341688" y="3654425"/>
          <p14:tracePt t="92171" x="3354388" y="3641725"/>
          <p14:tracePt t="92180" x="3367088" y="3629025"/>
          <p14:tracePt t="92187" x="3379788" y="3629025"/>
          <p14:tracePt t="92195" x="3392488" y="3629025"/>
          <p14:tracePt t="92203" x="3392488" y="3616325"/>
          <p14:tracePt t="92211" x="3405188" y="3616325"/>
          <p14:tracePt t="92227" x="3417888" y="3603625"/>
          <p14:tracePt t="92243" x="3429000" y="3603625"/>
          <p14:tracePt t="92492" x="3392488" y="3616325"/>
          <p14:tracePt t="92500" x="3341688" y="3629025"/>
          <p14:tracePt t="92509" x="3317875" y="3641725"/>
          <p14:tracePt t="92517" x="3279775" y="3654425"/>
          <p14:tracePt t="92523" x="3254375" y="3654425"/>
          <p14:tracePt t="92531" x="3241675" y="3667125"/>
          <p14:tracePt t="92539" x="3205163" y="3667125"/>
          <p14:tracePt t="92548" x="3192463" y="3667125"/>
          <p14:tracePt t="92564" x="3179763" y="3667125"/>
          <p14:tracePt t="92571" x="3167063" y="3667125"/>
          <p14:tracePt t="92659" x="3141663" y="3667125"/>
          <p14:tracePt t="92668" x="3103563" y="3667125"/>
          <p14:tracePt t="92676" x="3067050" y="3667125"/>
          <p14:tracePt t="92684" x="3041650" y="3667125"/>
          <p14:tracePt t="92692" x="3016250" y="3667125"/>
          <p14:tracePt t="92699" x="2992438" y="3654425"/>
          <p14:tracePt t="92707" x="2967038" y="3654425"/>
          <p14:tracePt t="92715" x="2954338" y="3654425"/>
          <p14:tracePt t="92723" x="2928938" y="3641725"/>
          <p14:tracePt t="92739" x="2916238" y="3641725"/>
          <p14:tracePt t="94012" x="2903538" y="3629025"/>
          <p14:tracePt t="94021" x="2890838" y="3629025"/>
          <p14:tracePt t="94036" x="2879725" y="3629025"/>
          <p14:tracePt t="94108" x="2867025" y="3629025"/>
          <p14:tracePt t="94124" x="2841625" y="3629025"/>
          <p14:tracePt t="94148" x="2828925" y="3629025"/>
          <p14:tracePt t="94172" x="2816225" y="3629025"/>
          <p14:tracePt t="94195" x="2803525" y="3629025"/>
          <p14:tracePt t="94204" x="2790825" y="3629025"/>
          <p14:tracePt t="94212" x="2778125" y="3629025"/>
          <p14:tracePt t="94220" x="2767013" y="3629025"/>
          <p14:tracePt t="94229" x="2741613" y="3629025"/>
          <p14:tracePt t="94236" x="2716213" y="3629025"/>
          <p14:tracePt t="94252" x="2678113" y="3629025"/>
          <p14:tracePt t="94261" x="2667000" y="3629025"/>
          <p14:tracePt t="94268" x="2641600" y="3616325"/>
          <p14:tracePt t="94278" x="2628900" y="3616325"/>
          <p14:tracePt t="94284" x="2603500" y="3616325"/>
          <p14:tracePt t="94388" x="2603500" y="3603625"/>
          <p14:tracePt t="94395" x="2603500" y="3590925"/>
          <p14:tracePt t="94403" x="2603500" y="3579813"/>
          <p14:tracePt t="94411" x="2603500" y="3567113"/>
          <p14:tracePt t="94427" x="2603500" y="3554413"/>
          <p14:tracePt t="94443" x="2603500" y="3541713"/>
          <p14:tracePt t="94756" x="2603500" y="3554413"/>
          <p14:tracePt t="94764" x="2603500" y="3567113"/>
          <p14:tracePt t="94772" x="2603500" y="3579813"/>
          <p14:tracePt t="94789" x="2603500" y="3590925"/>
          <p14:tracePt t="94811" x="2603500" y="3603625"/>
          <p14:tracePt t="94836" x="2603500" y="3616325"/>
          <p14:tracePt t="94876" x="2603500" y="3629025"/>
          <p14:tracePt t="94916" x="2603500" y="3641725"/>
          <p14:tracePt t="94947" x="2603500" y="3654425"/>
          <p14:tracePt t="94955" x="2616200" y="3667125"/>
          <p14:tracePt t="94963" x="2641600" y="3679825"/>
          <p14:tracePt t="94971" x="2667000" y="3692525"/>
          <p14:tracePt t="94979" x="2690813" y="3692525"/>
          <p14:tracePt t="94987" x="2716213" y="3703638"/>
          <p14:tracePt t="94995" x="2728913" y="3716338"/>
          <p14:tracePt t="95003" x="2754313" y="3716338"/>
          <p14:tracePt t="95019" x="2767013" y="3716338"/>
          <p14:tracePt t="95027" x="2778125" y="3716338"/>
          <p14:tracePt t="95035" x="2790825" y="3716338"/>
          <p14:tracePt t="95043" x="2803525" y="3716338"/>
          <p14:tracePt t="95059" x="2816225" y="3716338"/>
          <p14:tracePt t="95067" x="2828925" y="3716338"/>
          <p14:tracePt t="95076" x="2841625" y="3716338"/>
          <p14:tracePt t="95091" x="2867025" y="3716338"/>
          <p14:tracePt t="95107" x="2879725" y="3716338"/>
          <p14:tracePt t="95115" x="2890838" y="3703638"/>
          <p14:tracePt t="95123" x="2903538" y="3703638"/>
          <p14:tracePt t="95139" x="2903538" y="3692525"/>
          <p14:tracePt t="95147" x="2916238" y="3692525"/>
          <p14:tracePt t="95171" x="2928938" y="3692525"/>
          <p14:tracePt t="95187" x="2928938" y="3679825"/>
          <p14:tracePt t="95195" x="2941638" y="3679825"/>
          <p14:tracePt t="95203" x="2954338" y="3679825"/>
          <p14:tracePt t="95219" x="2954338" y="3667125"/>
          <p14:tracePt t="95227" x="2967038" y="3667125"/>
          <p14:tracePt t="95251" x="2979738" y="3654425"/>
          <p14:tracePt t="95283" x="2979738" y="3641725"/>
          <p14:tracePt t="95363" x="2992438" y="3641725"/>
          <p14:tracePt t="95723" x="3003550" y="3629025"/>
          <p14:tracePt t="95731" x="3041650" y="3616325"/>
          <p14:tracePt t="95739" x="3067050" y="3590925"/>
          <p14:tracePt t="95747" x="3103563" y="3579813"/>
          <p14:tracePt t="95755" x="3128963" y="3567113"/>
          <p14:tracePt t="95763" x="3154363" y="3554413"/>
          <p14:tracePt t="95771" x="3179763" y="3529013"/>
          <p14:tracePt t="95779" x="3192463" y="3516313"/>
          <p14:tracePt t="95787" x="3205163" y="3490913"/>
          <p14:tracePt t="95795" x="3216275" y="3490913"/>
          <p14:tracePt t="95803" x="3228975" y="3479800"/>
          <p14:tracePt t="95811" x="3228975" y="3467100"/>
          <p14:tracePt t="95819" x="3241675" y="3454400"/>
          <p14:tracePt t="95835" x="3241675" y="3441700"/>
          <p14:tracePt t="95851" x="3241675" y="3429000"/>
          <p14:tracePt t="95883" x="3241675" y="3403600"/>
          <p14:tracePt t="95891" x="3254375" y="3403600"/>
          <p14:tracePt t="95907" x="3254375" y="3390900"/>
          <p14:tracePt t="95923" x="3254375" y="3378200"/>
          <p14:tracePt t="95931" x="3254375" y="3367088"/>
          <p14:tracePt t="95955" x="3254375" y="3354388"/>
          <p14:tracePt t="95987" x="3241675" y="3341688"/>
          <p14:tracePt t="96011" x="3241675" y="3328988"/>
          <p14:tracePt t="96019" x="3228975" y="3316288"/>
          <p14:tracePt t="96027" x="3216275" y="3316288"/>
          <p14:tracePt t="96051" x="3205163" y="3303588"/>
          <p14:tracePt t="96067" x="3205163" y="3290888"/>
          <p14:tracePt t="96075" x="3192463" y="3290888"/>
          <p14:tracePt t="96083" x="3192463" y="3278188"/>
          <p14:tracePt t="96092" x="3192463" y="3267075"/>
          <p14:tracePt t="96099" x="3179763" y="3267075"/>
          <p14:tracePt t="96115" x="3167063" y="3254375"/>
          <p14:tracePt t="96147" x="3167063" y="3241675"/>
          <p14:tracePt t="96155" x="3154363" y="3241675"/>
          <p14:tracePt t="96307" x="3141663" y="3241675"/>
          <p14:tracePt t="96315" x="3141663" y="3267075"/>
          <p14:tracePt t="96323" x="3128963" y="3303588"/>
          <p14:tracePt t="96331" x="3128963" y="3316288"/>
          <p14:tracePt t="96339" x="3103563" y="3367088"/>
          <p14:tracePt t="96347" x="3103563" y="3378200"/>
          <p14:tracePt t="96355" x="3079750" y="3403600"/>
          <p14:tracePt t="96363" x="3079750" y="3429000"/>
          <p14:tracePt t="96371" x="3067050" y="3467100"/>
          <p14:tracePt t="96379" x="3054350" y="3479800"/>
          <p14:tracePt t="96387" x="3041650" y="3490913"/>
          <p14:tracePt t="96395" x="3016250" y="3516313"/>
          <p14:tracePt t="96403" x="3003550" y="3529013"/>
          <p14:tracePt t="96411" x="2992438" y="3554413"/>
          <p14:tracePt t="96419" x="2967038" y="3554413"/>
          <p14:tracePt t="96427" x="2941638" y="3567113"/>
          <p14:tracePt t="96435" x="2928938" y="3579813"/>
          <p14:tracePt t="96442" x="2903538" y="3579813"/>
          <p14:tracePt t="96451" x="2867025" y="3590925"/>
          <p14:tracePt t="96459" x="2816225" y="3616325"/>
          <p14:tracePt t="96467" x="2778125" y="3629025"/>
          <p14:tracePt t="96476" x="2741613" y="3629025"/>
          <p14:tracePt t="96483" x="2690813" y="3641725"/>
          <p14:tracePt t="96492" x="2628900" y="3667125"/>
          <p14:tracePt t="96499" x="2590800" y="3667125"/>
          <p14:tracePt t="96507" x="2554288" y="3679825"/>
          <p14:tracePt t="96515" x="2516188" y="3679825"/>
          <p14:tracePt t="96523" x="2490788" y="3679825"/>
          <p14:tracePt t="96531" x="2465388" y="3679825"/>
          <p14:tracePt t="96539" x="2441575" y="3679825"/>
          <p14:tracePt t="96547" x="2428875" y="3679825"/>
          <p14:tracePt t="96555" x="2390775" y="3679825"/>
          <p14:tracePt t="96563" x="2365375" y="3679825"/>
          <p14:tracePt t="96571" x="2352675" y="3679825"/>
          <p14:tracePt t="96579" x="2328863" y="3679825"/>
          <p14:tracePt t="96587" x="2303463" y="3679825"/>
          <p14:tracePt t="96611" x="2278063" y="3679825"/>
          <p14:tracePt t="96635" x="2265363" y="3679825"/>
          <p14:tracePt t="96643" x="2228850" y="3679825"/>
          <p14:tracePt t="96651" x="2178050" y="3667125"/>
          <p14:tracePt t="96659" x="2152650" y="3641725"/>
          <p14:tracePt t="96667" x="2139950" y="3629025"/>
          <p14:tracePt t="96676" x="2103438" y="3629025"/>
          <p14:tracePt t="96683" x="2078038" y="3603625"/>
          <p14:tracePt t="96691" x="2065338" y="3603625"/>
          <p14:tracePt t="96699" x="2052638" y="3603625"/>
          <p14:tracePt t="96707" x="2027238" y="3590925"/>
          <p14:tracePt t="96723" x="2014538" y="3579813"/>
          <p14:tracePt t="96739" x="2003425" y="3579813"/>
          <p14:tracePt t="96771" x="2003425" y="3567113"/>
          <p14:tracePt t="96843" x="2003425" y="3554413"/>
          <p14:tracePt t="96851" x="2003425" y="3541713"/>
          <p14:tracePt t="96859" x="2003425" y="3529013"/>
          <p14:tracePt t="96867" x="2003425" y="3516313"/>
          <p14:tracePt t="96892" x="2003425" y="3503613"/>
          <p14:tracePt t="96899" x="2014538" y="3503613"/>
          <p14:tracePt t="96947" x="2014538" y="3490913"/>
          <p14:tracePt t="97003" x="2027238" y="3490913"/>
          <p14:tracePt t="97011" x="2052638" y="3490913"/>
          <p14:tracePt t="97019" x="2078038" y="3516313"/>
          <p14:tracePt t="97027" x="2103438" y="3516313"/>
          <p14:tracePt t="97035" x="2127250" y="3529013"/>
          <p14:tracePt t="97044" x="2152650" y="3529013"/>
          <p14:tracePt t="97051" x="2165350" y="3541713"/>
          <p14:tracePt t="97059" x="2190750" y="3541713"/>
          <p14:tracePt t="97083" x="2203450" y="3541713"/>
          <p14:tracePt t="97212" x="2228850" y="3541713"/>
          <p14:tracePt t="97220" x="2228850" y="3529013"/>
          <p14:tracePt t="97227" x="2239963" y="3516313"/>
          <p14:tracePt t="97269" x="2252663" y="3503613"/>
          <p14:tracePt t="97493" x="2239963" y="3503613"/>
          <p14:tracePt t="97501" x="2216150" y="3516313"/>
          <p14:tracePt t="97509" x="2190750" y="3516313"/>
          <p14:tracePt t="97516" x="2190750" y="3529013"/>
          <p14:tracePt t="97526" x="2178050" y="3541713"/>
          <p14:tracePt t="97572" x="2165350" y="3541713"/>
          <p14:tracePt t="97579" x="2139950" y="3541713"/>
          <p14:tracePt t="97596" x="2116138" y="3541713"/>
          <p14:tracePt t="97603" x="2103438" y="3541713"/>
          <p14:tracePt t="97611" x="2090738" y="3541713"/>
          <p14:tracePt t="97620" x="2078038" y="3541713"/>
          <p14:tracePt t="97635" x="2065338" y="3541713"/>
          <p14:tracePt t="98124" x="2103438" y="3516313"/>
          <p14:tracePt t="98133" x="2127250" y="3516313"/>
          <p14:tracePt t="98143" x="2127250" y="3503613"/>
          <p14:tracePt t="98147" x="2152650" y="3490913"/>
          <p14:tracePt t="98163" x="2165350" y="3490913"/>
          <p14:tracePt t="98365" x="2165350" y="3503613"/>
          <p14:tracePt t="98372" x="2139950" y="3516313"/>
          <p14:tracePt t="98380" x="2127250" y="3541713"/>
          <p14:tracePt t="98388" x="2116138" y="3554413"/>
          <p14:tracePt t="98395" x="2103438" y="3567113"/>
          <p14:tracePt t="98403" x="2090738" y="3567113"/>
          <p14:tracePt t="98411" x="2078038" y="3579813"/>
          <p14:tracePt t="98419" x="2065338" y="3590925"/>
          <p14:tracePt t="98435" x="2052638" y="3603625"/>
          <p14:tracePt t="98628" x="2078038" y="3603625"/>
          <p14:tracePt t="98636" x="2103438" y="3603625"/>
          <p14:tracePt t="98645" x="2127250" y="3603625"/>
          <p14:tracePt t="98652" x="2139950" y="3590925"/>
          <p14:tracePt t="98662" x="2178050" y="3590925"/>
          <p14:tracePt t="98676" x="2190750" y="3590925"/>
          <p14:tracePt t="98715" x="2190750" y="3579813"/>
          <p14:tracePt t="98747" x="2203450" y="3579813"/>
          <p14:tracePt t="98925" x="2178050" y="3579813"/>
          <p14:tracePt t="98933" x="2165350" y="3579813"/>
          <p14:tracePt t="98944" x="2152650" y="3579813"/>
          <p14:tracePt t="98971" x="2152650" y="3590925"/>
          <p14:tracePt t="99156" x="2152650" y="3579813"/>
          <p14:tracePt t="99932" x="2165350" y="3579813"/>
          <p14:tracePt t="99941" x="2190750" y="3554413"/>
          <p14:tracePt t="99951" x="2203450" y="3541713"/>
          <p14:tracePt t="99956" x="2216150" y="3529013"/>
          <p14:tracePt t="99964" x="2228850" y="3516313"/>
          <p14:tracePt t="99971" x="2239963" y="3516313"/>
          <p14:tracePt t="99979" x="2239963" y="3503613"/>
          <p14:tracePt t="100213" x="2252663" y="3503613"/>
          <p14:tracePt t="100221" x="2278063" y="3516313"/>
          <p14:tracePt t="100227" x="2290763" y="3516313"/>
          <p14:tracePt t="100373" x="2303463" y="3529013"/>
          <p14:tracePt t="100381" x="2403475" y="3567113"/>
          <p14:tracePt t="100389" x="2503488" y="3590925"/>
          <p14:tracePt t="100395" x="2667000" y="3641725"/>
          <p14:tracePt t="100405" x="2828925" y="3654425"/>
          <p14:tracePt t="100411" x="3041650" y="3692525"/>
          <p14:tracePt t="100419" x="3305175" y="3754438"/>
          <p14:tracePt t="100427" x="3467100" y="3803650"/>
          <p14:tracePt t="100436" x="3667125" y="3803650"/>
          <p14:tracePt t="100443" x="3779838" y="3803650"/>
          <p14:tracePt t="100451" x="3867150" y="3803650"/>
          <p14:tracePt t="100459" x="3930650" y="3803650"/>
          <p14:tracePt t="100467" x="3968750" y="3792538"/>
          <p14:tracePt t="100476" x="3979863" y="3779838"/>
          <p14:tracePt t="100484" x="3992563" y="3767138"/>
          <p14:tracePt t="100492" x="3992563" y="3741738"/>
          <p14:tracePt t="100508" x="3992563" y="3729038"/>
          <p14:tracePt t="100516" x="3992563" y="3716338"/>
          <p14:tracePt t="100524" x="3992563" y="3703638"/>
          <p14:tracePt t="100539" x="3992563" y="3692525"/>
          <p14:tracePt t="100556" x="3992563" y="3679825"/>
          <p14:tracePt t="100564" x="3992563" y="3667125"/>
          <p14:tracePt t="100571" x="3992563" y="3654425"/>
          <p14:tracePt t="100587" x="3992563" y="3641725"/>
          <p14:tracePt t="100604" x="3979863" y="3629025"/>
          <p14:tracePt t="100619" x="3968750" y="3616325"/>
          <p14:tracePt t="100636" x="3956050" y="3603625"/>
          <p14:tracePt t="100643" x="3943350" y="3603625"/>
          <p14:tracePt t="100651" x="3930650" y="3590925"/>
          <p14:tracePt t="100659" x="3917950" y="3590925"/>
          <p14:tracePt t="100668" x="3892550" y="3579813"/>
          <p14:tracePt t="100676" x="3879850" y="3579813"/>
          <p14:tracePt t="100683" x="3867150" y="3579813"/>
          <p14:tracePt t="100692" x="3856038" y="3579813"/>
          <p14:tracePt t="100700" x="3843338" y="3579813"/>
          <p14:tracePt t="100708" x="3805238" y="3579813"/>
          <p14:tracePt t="100715" x="3779838" y="3579813"/>
          <p14:tracePt t="100723" x="3743325" y="3579813"/>
          <p14:tracePt t="100731" x="3692525" y="3579813"/>
          <p14:tracePt t="100747" x="3667125" y="3579813"/>
          <p14:tracePt t="100755" x="3605213" y="3579813"/>
          <p14:tracePt t="100764" x="3579813" y="3579813"/>
          <p14:tracePt t="100771" x="3541713" y="3590925"/>
          <p14:tracePt t="100779" x="3505200" y="3590925"/>
          <p14:tracePt t="100787" x="3467100" y="3603625"/>
          <p14:tracePt t="100795" x="3441700" y="3603625"/>
          <p14:tracePt t="100803" x="3429000" y="3616325"/>
          <p14:tracePt t="100811" x="3405188" y="3616325"/>
          <p14:tracePt t="100821" x="3379788" y="3616325"/>
          <p14:tracePt t="100827" x="3367088" y="3616325"/>
          <p14:tracePt t="100843" x="3354388" y="3616325"/>
          <p14:tracePt t="100860" x="3341688" y="3616325"/>
          <p14:tracePt t="100867" x="3341688" y="3629025"/>
          <p14:tracePt t="100884" x="3328988" y="3629025"/>
          <p14:tracePt t="101029" x="3317875" y="3629025"/>
          <p14:tracePt t="101044" x="3305175" y="3629025"/>
          <p14:tracePt t="101052" x="3292475" y="3629025"/>
          <p14:tracePt t="101060" x="3267075" y="3629025"/>
          <p14:tracePt t="101068" x="3241675" y="3629025"/>
          <p14:tracePt t="101084" x="3228975" y="3616325"/>
          <p14:tracePt t="101397" x="3254375" y="3590925"/>
          <p14:tracePt t="101404" x="3267075" y="3590925"/>
          <p14:tracePt t="101412" x="3305175" y="3554413"/>
          <p14:tracePt t="101420" x="3305175" y="3541713"/>
          <p14:tracePt t="101428" x="3328988" y="3516313"/>
          <p14:tracePt t="101436" x="3341688" y="3490913"/>
          <p14:tracePt t="101443" x="3341688" y="3441700"/>
          <p14:tracePt t="101451" x="3341688" y="3416300"/>
          <p14:tracePt t="101459" x="3341688" y="3367088"/>
          <p14:tracePt t="101467" x="3341688" y="3341688"/>
          <p14:tracePt t="101475" x="3341688" y="3316288"/>
          <p14:tracePt t="101483" x="3341688" y="3290888"/>
          <p14:tracePt t="101491" x="3317875" y="3267075"/>
          <p14:tracePt t="101499" x="3317875" y="3228975"/>
          <p14:tracePt t="101508" x="3292475" y="3216275"/>
          <p14:tracePt t="101516" x="3292475" y="3203575"/>
          <p14:tracePt t="101523" x="3279775" y="3190875"/>
          <p14:tracePt t="101531" x="3267075" y="3178175"/>
          <p14:tracePt t="101564" x="3267075" y="3165475"/>
          <p14:tracePt t="101596" x="3254375" y="3165475"/>
          <p14:tracePt t="101603" x="3228975" y="3165475"/>
          <p14:tracePt t="101611" x="3192463" y="3165475"/>
          <p14:tracePt t="101620" x="3167063" y="3141663"/>
          <p14:tracePt t="101627" x="3141663" y="3128963"/>
          <p14:tracePt t="101636" x="3103563" y="3128963"/>
          <p14:tracePt t="101643" x="3092450" y="3116263"/>
          <p14:tracePt t="101651" x="3092450" y="3103563"/>
          <p14:tracePt t="102045" x="3092450" y="3116263"/>
          <p14:tracePt t="102053" x="3092450" y="3154363"/>
          <p14:tracePt t="102061" x="3103563" y="3178175"/>
          <p14:tracePt t="102068" x="3103563" y="3190875"/>
          <p14:tracePt t="102079" x="3116263" y="3228975"/>
          <p14:tracePt t="102084" x="3128963" y="3241675"/>
          <p14:tracePt t="102092" x="3141663" y="3267075"/>
          <p14:tracePt t="102099" x="3154363" y="3290888"/>
          <p14:tracePt t="102108" x="3167063" y="3316288"/>
          <p14:tracePt t="102115" x="3167063" y="3341688"/>
          <p14:tracePt t="102123" x="3167063" y="3354388"/>
          <p14:tracePt t="102131" x="3167063" y="3378200"/>
          <p14:tracePt t="102139" x="3167063" y="3416300"/>
          <p14:tracePt t="102147" x="3167063" y="3441700"/>
          <p14:tracePt t="102155" x="3167063" y="3479800"/>
          <p14:tracePt t="102164" x="3167063" y="3503613"/>
          <p14:tracePt t="102172" x="3167063" y="3541713"/>
          <p14:tracePt t="102179" x="3167063" y="3554413"/>
          <p14:tracePt t="102187" x="3167063" y="3579813"/>
          <p14:tracePt t="102195" x="3167063" y="3590925"/>
          <p14:tracePt t="102203" x="3167063" y="3629025"/>
          <p14:tracePt t="102211" x="3167063" y="3641725"/>
          <p14:tracePt t="102219" x="3167063" y="3654425"/>
          <p14:tracePt t="102227" x="3167063" y="3667125"/>
          <p14:tracePt t="102243" x="3167063" y="3679825"/>
          <p14:tracePt t="102324" x="3167063" y="3692525"/>
          <p14:tracePt t="102436" x="3116263" y="3692525"/>
          <p14:tracePt t="102444" x="3028950" y="3667125"/>
          <p14:tracePt t="102451" x="2979738" y="3654425"/>
          <p14:tracePt t="102460" x="2941638" y="3641725"/>
          <p14:tracePt t="102483" x="2867025" y="3616325"/>
          <p14:tracePt t="102492" x="2828925" y="3590925"/>
          <p14:tracePt t="102499" x="2778125" y="3579813"/>
          <p14:tracePt t="102508" x="2767013" y="3579813"/>
          <p14:tracePt t="102515" x="2754313" y="3567113"/>
          <p14:tracePt t="102523" x="2741613" y="3567113"/>
          <p14:tracePt t="102619" x="2728913" y="3567113"/>
          <p14:tracePt t="102717" x="2728913" y="3554413"/>
          <p14:tracePt t="103405" x="2728913" y="3567113"/>
          <p14:tracePt t="103421" x="2728913" y="3579813"/>
          <p14:tracePt t="103476" x="2728913" y="3590925"/>
          <p14:tracePt t="103524" x="2728913" y="3603625"/>
          <p14:tracePt t="103580" x="2741613" y="3603625"/>
          <p14:tracePt t="103595" x="2754313" y="3616325"/>
          <p14:tracePt t="103612" x="2767013" y="3616325"/>
          <p14:tracePt t="103620" x="2778125" y="3616325"/>
          <p14:tracePt t="103635" x="2790825" y="3616325"/>
          <p14:tracePt t="103651" x="2816225" y="3616325"/>
          <p14:tracePt t="103658" x="2828925" y="3616325"/>
          <p14:tracePt t="103675" x="2854325" y="3603625"/>
          <p14:tracePt t="103683" x="2867025" y="3603625"/>
          <p14:tracePt t="103693" x="2879725" y="3603625"/>
          <p14:tracePt t="103700" x="2890838" y="3603625"/>
          <p14:tracePt t="103731" x="2903538" y="3590925"/>
          <p14:tracePt t="103787" x="2916238" y="3579813"/>
          <p14:tracePt t="103804" x="2928938" y="3579813"/>
          <p14:tracePt t="103811" x="2928938" y="3567113"/>
          <p14:tracePt t="104884" x="3003550" y="3567113"/>
          <p14:tracePt t="104895" x="3028950" y="3554413"/>
          <p14:tracePt t="104900" x="3067050" y="3541713"/>
          <p14:tracePt t="104908" x="3092450" y="3529013"/>
          <p14:tracePt t="104915" x="3103563" y="3529013"/>
          <p14:tracePt t="104923" x="3128963" y="3529013"/>
          <p14:tracePt t="104940" x="3141663" y="3529013"/>
          <p14:tracePt t="104996" x="3141663" y="3516313"/>
          <p14:tracePt t="105003" x="3154363" y="3516313"/>
          <p14:tracePt t="105027" x="3167063" y="3516313"/>
          <p14:tracePt t="105051" x="3167063" y="3503613"/>
          <p14:tracePt t="105060" x="3179763" y="3503613"/>
          <p14:tracePt t="105116" x="3179763" y="3490913"/>
          <p14:tracePt t="105125" x="3192463" y="3490913"/>
          <p14:tracePt t="105397" x="3205163" y="3503613"/>
          <p14:tracePt t="105405" x="3228975" y="3529013"/>
          <p14:tracePt t="105412" x="3254375" y="3554413"/>
          <p14:tracePt t="105420" x="3267075" y="3567113"/>
          <p14:tracePt t="105427" x="3279775" y="3579813"/>
          <p14:tracePt t="105435" x="3292475" y="3590925"/>
          <p14:tracePt t="105443" x="3305175" y="3603625"/>
          <p14:tracePt t="105460" x="3317875" y="3603625"/>
          <p14:tracePt t="105547" x="3328988" y="3603625"/>
          <p14:tracePt t="105564" x="3341688" y="3603625"/>
          <p14:tracePt t="105579" x="3354388" y="3603625"/>
          <p14:tracePt t="105587" x="3367088" y="3603625"/>
          <p14:tracePt t="105603" x="3379788" y="3603625"/>
          <p14:tracePt t="105612" x="3392488" y="3603625"/>
          <p14:tracePt t="105620" x="3405188" y="3603625"/>
          <p14:tracePt t="105627" x="3417888" y="3603625"/>
          <p14:tracePt t="105635" x="3429000" y="3616325"/>
          <p14:tracePt t="105643" x="3454400" y="3616325"/>
          <p14:tracePt t="105652" x="3467100" y="3616325"/>
          <p14:tracePt t="105659" x="3479800" y="3616325"/>
          <p14:tracePt t="105667" x="3505200" y="3616325"/>
          <p14:tracePt t="105676" x="3530600" y="3616325"/>
          <p14:tracePt t="105692" x="3554413" y="3616325"/>
          <p14:tracePt t="105716" x="3567113" y="3616325"/>
          <p14:tracePt t="105796" x="3579813" y="3616325"/>
          <p14:tracePt t="106117" x="3605213" y="3616325"/>
          <p14:tracePt t="106124" x="3630613" y="3654425"/>
          <p14:tracePt t="106133" x="3667125" y="3667125"/>
          <p14:tracePt t="106140" x="3692525" y="3679825"/>
          <p14:tracePt t="106147" x="3730625" y="3692525"/>
          <p14:tracePt t="106155" x="3756025" y="3703638"/>
          <p14:tracePt t="106163" x="3779838" y="3716338"/>
          <p14:tracePt t="106171" x="3805238" y="3741738"/>
          <p14:tracePt t="106180" x="3830638" y="3741738"/>
          <p14:tracePt t="106195" x="3843338" y="3741738"/>
          <p14:tracePt t="106203" x="3843338" y="3754438"/>
          <p14:tracePt t="106251" x="3856038" y="3754438"/>
          <p14:tracePt t="106275" x="3879850" y="3754438"/>
          <p14:tracePt t="106284" x="3905250" y="3754438"/>
          <p14:tracePt t="106292" x="3917950" y="3741738"/>
          <p14:tracePt t="106299" x="3943350" y="3741738"/>
          <p14:tracePt t="106308" x="3956050" y="3729038"/>
          <p14:tracePt t="106315" x="3956050" y="3716338"/>
          <p14:tracePt t="106324" x="3979863" y="3716338"/>
          <p14:tracePt t="106340" x="3992563" y="3703638"/>
          <p14:tracePt t="106355" x="4005263" y="3692525"/>
          <p14:tracePt t="106372" x="4017963" y="3692525"/>
          <p14:tracePt t="106387" x="4017963" y="3679825"/>
          <p14:tracePt t="106451" x="4017963" y="3667125"/>
          <p14:tracePt t="107228" x="4017963" y="3679825"/>
          <p14:tracePt t="107236" x="3979863" y="3741738"/>
          <p14:tracePt t="107244" x="3968750" y="3779838"/>
          <p14:tracePt t="107252" x="3943350" y="3816350"/>
          <p14:tracePt t="107259" x="3930650" y="3854450"/>
          <p14:tracePt t="107267" x="3917950" y="3867150"/>
          <p14:tracePt t="107276" x="3905250" y="3879850"/>
          <p14:tracePt t="107284" x="3879850" y="3905250"/>
          <p14:tracePt t="107292" x="3856038" y="3905250"/>
          <p14:tracePt t="107300" x="3830638" y="3929063"/>
          <p14:tracePt t="107308" x="3805238" y="3941763"/>
          <p14:tracePt t="107315" x="3779838" y="3941763"/>
          <p14:tracePt t="107324" x="3767138" y="3941763"/>
          <p14:tracePt t="107717" x="3779838" y="3941763"/>
          <p14:tracePt t="107724" x="3979863" y="3941763"/>
          <p14:tracePt t="107732" x="4181475" y="3916363"/>
          <p14:tracePt t="107744" x="4343400" y="3905250"/>
          <p14:tracePt t="107748" x="4494213" y="3867150"/>
          <p14:tracePt t="107757" x="4581525" y="3854450"/>
          <p14:tracePt t="107763" x="4594225" y="3854450"/>
          <p14:tracePt t="107779" x="4594225" y="3841750"/>
          <p14:tracePt t="107820" x="4494213" y="3792538"/>
          <p14:tracePt t="107827" x="4318000" y="3716338"/>
          <p14:tracePt t="107835" x="4143375" y="3654425"/>
          <p14:tracePt t="107843" x="3979863" y="3590925"/>
          <p14:tracePt t="107851" x="3830638" y="3529013"/>
          <p14:tracePt t="107859" x="3679825" y="3490913"/>
          <p14:tracePt t="107867" x="3541713" y="3441700"/>
          <p14:tracePt t="107876" x="3367088" y="3390900"/>
          <p14:tracePt t="107883" x="3205163" y="3341688"/>
          <p14:tracePt t="107892" x="3067050" y="3316288"/>
          <p14:tracePt t="107899" x="2928938" y="3290888"/>
          <p14:tracePt t="107908" x="2828925" y="3278188"/>
          <p14:tracePt t="107915" x="2728913" y="3267075"/>
          <p14:tracePt t="107924" x="2654300" y="3267075"/>
          <p14:tracePt t="107931" x="2628900" y="3267075"/>
          <p14:tracePt t="107939" x="2616200" y="3267075"/>
          <p14:tracePt t="107948" x="2603500" y="3267075"/>
          <p14:tracePt t="107955" x="2590800" y="3267075"/>
          <p14:tracePt t="107971" x="2578100" y="3267075"/>
          <p14:tracePt t="107988" x="2578100" y="3278188"/>
          <p14:tracePt t="107996" x="2554288" y="3290888"/>
          <p14:tracePt t="108004" x="2554288" y="3316288"/>
          <p14:tracePt t="108011" x="2541588" y="3328988"/>
          <p14:tracePt t="108019" x="2528888" y="3354388"/>
          <p14:tracePt t="108027" x="2516188" y="3367088"/>
          <p14:tracePt t="108036" x="2503488" y="3378200"/>
          <p14:tracePt t="108043" x="2503488" y="3403600"/>
          <p14:tracePt t="108051" x="2490788" y="3416300"/>
          <p14:tracePt t="108059" x="2478088" y="3416300"/>
          <p14:tracePt t="108067" x="2478088" y="3429000"/>
          <p14:tracePt t="108075" x="2465388" y="3441700"/>
          <p14:tracePt t="108092" x="2465388" y="3454400"/>
          <p14:tracePt t="108108" x="2465388" y="3467100"/>
          <p14:tracePt t="108116" x="2452688" y="3467100"/>
          <p14:tracePt t="108293" x="2490788" y="3467100"/>
          <p14:tracePt t="108300" x="2528888" y="3467100"/>
          <p14:tracePt t="108309" x="2565400" y="3467100"/>
          <p14:tracePt t="108316" x="2603500" y="3467100"/>
          <p14:tracePt t="108325" x="2641600" y="3467100"/>
          <p14:tracePt t="108331" x="2690813" y="3467100"/>
          <p14:tracePt t="108340" x="2716213" y="3467100"/>
          <p14:tracePt t="108348" x="2754313" y="3467100"/>
          <p14:tracePt t="108355" x="2778125" y="3467100"/>
          <p14:tracePt t="108363" x="2816225" y="3454400"/>
          <p14:tracePt t="108371" x="2828925" y="3454400"/>
          <p14:tracePt t="108379" x="2841625" y="3454400"/>
          <p14:tracePt t="108388" x="2867025" y="3441700"/>
          <p14:tracePt t="108403" x="2879725" y="3441700"/>
          <p14:tracePt t="108411" x="2903538" y="3441700"/>
          <p14:tracePt t="108420" x="2916238" y="3441700"/>
          <p14:tracePt t="108427" x="2941638" y="3429000"/>
          <p14:tracePt t="108436" x="2967038" y="3416300"/>
          <p14:tracePt t="108443" x="3003550" y="3416300"/>
          <p14:tracePt t="108452" x="3016250" y="3416300"/>
          <p14:tracePt t="108459" x="3041650" y="3403600"/>
          <p14:tracePt t="108468" x="3054350" y="3403600"/>
          <p14:tracePt t="108476" x="3079750" y="3403600"/>
          <p14:tracePt t="108483" x="3092450" y="3403600"/>
          <p14:tracePt t="108492" x="3116263" y="3390900"/>
          <p14:tracePt t="108500" x="3128963" y="3390900"/>
          <p14:tracePt t="108507" x="3167063" y="3390900"/>
          <p14:tracePt t="108516" x="3192463" y="3378200"/>
          <p14:tracePt t="108531" x="3216275" y="3367088"/>
          <p14:tracePt t="108540" x="3228975" y="3354388"/>
          <p14:tracePt t="108556" x="3254375" y="3354388"/>
          <p14:tracePt t="108563" x="3267075" y="3341688"/>
          <p14:tracePt t="108571" x="3279775" y="3341688"/>
          <p14:tracePt t="108579" x="3279775" y="3328988"/>
          <p14:tracePt t="108587" x="3292475" y="3328988"/>
          <p14:tracePt t="108595" x="3305175" y="3328988"/>
          <p14:tracePt t="108611" x="3317875" y="3328988"/>
          <p14:tracePt t="108619" x="3317875" y="3316288"/>
          <p14:tracePt t="108627" x="3328988" y="3316288"/>
          <p14:tracePt t="108668" x="3341688" y="3316288"/>
          <p14:tracePt t="108692" x="3354388" y="3316288"/>
          <p14:tracePt t="108700" x="3367088" y="3316288"/>
          <p14:tracePt t="108716" x="3379788" y="3316288"/>
          <p14:tracePt t="108723" x="3392488" y="3316288"/>
          <p14:tracePt t="108731" x="3405188" y="3316288"/>
          <p14:tracePt t="108740" x="3429000" y="3341688"/>
          <p14:tracePt t="108748" x="3441700" y="3354388"/>
          <p14:tracePt t="108756" x="3467100" y="3378200"/>
          <p14:tracePt t="108764" x="3492500" y="3390900"/>
          <p14:tracePt t="108772" x="3505200" y="3403600"/>
          <p14:tracePt t="108779" x="3517900" y="3403600"/>
          <p14:tracePt t="108787" x="3530600" y="3416300"/>
          <p14:tracePt t="108796" x="3541713" y="3429000"/>
          <p14:tracePt t="108901" x="3554413" y="3429000"/>
          <p14:tracePt t="109412" x="3579813" y="3441700"/>
          <p14:tracePt t="109420" x="3617913" y="3467100"/>
          <p14:tracePt t="109427" x="3654425" y="3479800"/>
          <p14:tracePt t="109437" x="3717925" y="3503613"/>
          <p14:tracePt t="109443" x="3767138" y="3529013"/>
          <p14:tracePt t="109451" x="3856038" y="3554413"/>
          <p14:tracePt t="109459" x="3943350" y="3590925"/>
          <p14:tracePt t="109468" x="3979863" y="3590925"/>
          <p14:tracePt t="109475" x="4030663" y="3603625"/>
          <p14:tracePt t="109483" x="4092575" y="3603625"/>
          <p14:tracePt t="109492" x="4130675" y="3603625"/>
          <p14:tracePt t="109499" x="4143375" y="3603625"/>
          <p14:tracePt t="109509" x="4168775" y="3603625"/>
          <p14:tracePt t="109515" x="4192588" y="3603625"/>
          <p14:tracePt t="109524" x="4205288" y="3590925"/>
          <p14:tracePt t="109531" x="4230688" y="3579813"/>
          <p14:tracePt t="109540" x="4243388" y="3567113"/>
          <p14:tracePt t="109548" x="4256088" y="3554413"/>
          <p14:tracePt t="109556" x="4281488" y="3529013"/>
          <p14:tracePt t="109564" x="4305300" y="3516313"/>
          <p14:tracePt t="109571" x="4330700" y="3490913"/>
          <p14:tracePt t="109579" x="4356100" y="3479800"/>
          <p14:tracePt t="109587" x="4381500" y="3479800"/>
          <p14:tracePt t="109595" x="4394200" y="3467100"/>
          <p14:tracePt t="109603" x="4418013" y="3454400"/>
          <p14:tracePt t="109611" x="4430713" y="3441700"/>
          <p14:tracePt t="109620" x="4443413" y="3429000"/>
          <p14:tracePt t="109627" x="4468813" y="3429000"/>
          <p14:tracePt t="109636" x="4468813" y="3416300"/>
          <p14:tracePt t="109643" x="4481513" y="3416300"/>
          <p14:tracePt t="109652" x="4481513" y="3403600"/>
          <p14:tracePt t="109659" x="4494213" y="3403600"/>
          <p14:tracePt t="109676" x="4506913" y="3390900"/>
          <p14:tracePt t="109692" x="4518025" y="3390900"/>
          <p14:tracePt t="109700" x="4518025" y="3378200"/>
          <p14:tracePt t="109708" x="4530725" y="3378200"/>
          <p14:tracePt t="109716" x="4543425" y="3378200"/>
          <p14:tracePt t="109724" x="4556125" y="3367088"/>
          <p14:tracePt t="109731" x="4568825" y="3354388"/>
          <p14:tracePt t="109748" x="4568825" y="3341688"/>
          <p14:tracePt t="109756" x="4581525" y="3341688"/>
          <p14:tracePt t="109900" x="4568825" y="3341688"/>
          <p14:tracePt t="110301" x="4568825" y="3367088"/>
          <p14:tracePt t="110309" x="4581525" y="3390900"/>
          <p14:tracePt t="110317" x="4581525" y="3403600"/>
          <p14:tracePt t="110325" x="4581525" y="3416300"/>
          <p14:tracePt t="110332" x="4594225" y="3429000"/>
          <p14:tracePt t="110341" x="4606925" y="3429000"/>
          <p14:tracePt t="110348" x="4606925" y="3441700"/>
          <p14:tracePt t="110372" x="4619625" y="3441700"/>
          <p14:tracePt t="110396" x="4619625" y="3454400"/>
          <p14:tracePt t="110428" x="4630738" y="3454400"/>
          <p14:tracePt t="110524" x="4643438" y="3454400"/>
          <p14:tracePt t="110532" x="4681538" y="3454400"/>
          <p14:tracePt t="110543" x="4719638" y="3467100"/>
          <p14:tracePt t="110547" x="4732338" y="3467100"/>
          <p14:tracePt t="110556" x="4756150" y="3467100"/>
          <p14:tracePt t="110564" x="4768850" y="3467100"/>
          <p14:tracePt t="110571" x="4806950" y="3467100"/>
          <p14:tracePt t="110580" x="4819650" y="3467100"/>
          <p14:tracePt t="110596" x="4832350" y="3467100"/>
          <p14:tracePt t="110603" x="4843463" y="3479800"/>
          <p14:tracePt t="110611" x="4856163" y="3479800"/>
          <p14:tracePt t="110619" x="4868863" y="3479800"/>
          <p14:tracePt t="110627" x="4881563" y="3479800"/>
          <p14:tracePt t="110643" x="4894263" y="3479800"/>
          <p14:tracePt t="110668" x="4906963" y="3479800"/>
          <p14:tracePt t="110683" x="4919663" y="3479800"/>
          <p14:tracePt t="110692" x="4932363" y="3479800"/>
          <p14:tracePt t="110699" x="4945063" y="3467100"/>
          <p14:tracePt t="110716" x="4956175" y="3467100"/>
          <p14:tracePt t="110731" x="4968875" y="3467100"/>
          <p14:tracePt t="110740" x="4968875" y="3454400"/>
          <p14:tracePt t="110756" x="4981575" y="3454400"/>
          <p14:tracePt t="110780" x="4994275" y="3454400"/>
          <p14:tracePt t="110788" x="4994275" y="3441700"/>
          <p14:tracePt t="110795" x="5006975" y="3429000"/>
          <p14:tracePt t="110803" x="5019675" y="3429000"/>
          <p14:tracePt t="110811" x="5032375" y="3429000"/>
          <p14:tracePt t="110827" x="5057775" y="3403600"/>
          <p14:tracePt t="110843" x="5068888" y="3390900"/>
          <p14:tracePt t="110851" x="5081588" y="3390900"/>
          <p14:tracePt t="110858" x="5094288" y="3378200"/>
          <p14:tracePt t="110867" x="5106988" y="3367088"/>
          <p14:tracePt t="110883" x="5132388" y="3354388"/>
          <p14:tracePt t="110900" x="5145088" y="3341688"/>
          <p14:tracePt t="110907" x="5157788" y="3341688"/>
          <p14:tracePt t="110916" x="5170488" y="3328988"/>
          <p14:tracePt t="110924" x="5170488" y="3316288"/>
          <p14:tracePt t="110931" x="5181600" y="3316288"/>
          <p14:tracePt t="110964" x="5181600" y="3303588"/>
          <p14:tracePt t="110980" x="5194300" y="3303588"/>
          <p14:tracePt t="111565" x="5119688" y="3328988"/>
          <p14:tracePt t="111573" x="5032375" y="3367088"/>
          <p14:tracePt t="111581" x="4932363" y="3403600"/>
          <p14:tracePt t="111588" x="4806950" y="3454400"/>
          <p14:tracePt t="111595" x="4681538" y="3503613"/>
          <p14:tracePt t="111604" x="4543425" y="3541713"/>
          <p14:tracePt t="111611" x="4430713" y="3603625"/>
          <p14:tracePt t="111620" x="4294188" y="3667125"/>
          <p14:tracePt t="111627" x="4143375" y="3729038"/>
          <p14:tracePt t="111636" x="4030663" y="3792538"/>
          <p14:tracePt t="111643" x="3917950" y="3854450"/>
          <p14:tracePt t="111651" x="3830638" y="3892550"/>
          <p14:tracePt t="111658" x="3805238" y="3916363"/>
          <p14:tracePt t="111668" x="3779838" y="3916363"/>
          <p14:tracePt t="111675" x="3767138" y="3929063"/>
          <p14:tracePt t="111684" x="3756025" y="3929063"/>
          <p14:tracePt t="111731" x="3743325" y="3929063"/>
          <p14:tracePt t="111740" x="3705225" y="3929063"/>
          <p14:tracePt t="111747" x="3667125" y="3929063"/>
          <p14:tracePt t="111755" x="3630613" y="3929063"/>
          <p14:tracePt t="111763" x="3592513" y="3916363"/>
          <p14:tracePt t="111771" x="3554413" y="3916363"/>
          <p14:tracePt t="111779" x="3492500" y="3892550"/>
          <p14:tracePt t="111787" x="3454400" y="3867150"/>
          <p14:tracePt t="111795" x="3429000" y="3854450"/>
          <p14:tracePt t="111803" x="3392488" y="3854450"/>
          <p14:tracePt t="111811" x="3354388" y="3829050"/>
          <p14:tracePt t="111819" x="3341688" y="3816350"/>
          <p14:tracePt t="111827" x="3317875" y="3803650"/>
          <p14:tracePt t="111835" x="3305175" y="3803650"/>
          <p14:tracePt t="111859" x="3292475" y="3792538"/>
          <p14:tracePt t="111868" x="3292475" y="3779838"/>
          <p14:tracePt t="111884" x="3279775" y="3767138"/>
          <p14:tracePt t="111899" x="3267075" y="3741738"/>
          <p14:tracePt t="111909" x="3254375" y="3729038"/>
          <p14:tracePt t="111916" x="3241675" y="3716338"/>
          <p14:tracePt t="111923" x="3228975" y="3692525"/>
          <p14:tracePt t="111940" x="3216275" y="3679825"/>
          <p14:tracePt t="111963" x="3192463" y="3629025"/>
          <p14:tracePt t="111979" x="3179763" y="3616325"/>
          <p14:tracePt t="111988" x="3167063" y="3603625"/>
          <p14:tracePt t="111995" x="3167063" y="3590925"/>
          <p14:tracePt t="112011" x="3154363" y="3579813"/>
          <p14:tracePt t="112036" x="3154363" y="3567113"/>
          <p14:tracePt t="112100" x="3154363" y="3554413"/>
          <p14:tracePt t="112107" x="3141663" y="3554413"/>
          <p14:tracePt t="112140" x="3128963" y="3554413"/>
          <p14:tracePt t="112508" x="3128963" y="3503613"/>
          <p14:tracePt t="112517" x="3128963" y="3403600"/>
          <p14:tracePt t="112525" x="3128963" y="3354388"/>
          <p14:tracePt t="112532" x="3128963" y="3316288"/>
          <p14:tracePt t="112540" x="3128963" y="3267075"/>
          <p14:tracePt t="112548" x="3116263" y="3216275"/>
          <p14:tracePt t="112556" x="3103563" y="3178175"/>
          <p14:tracePt t="112563" x="3092450" y="3154363"/>
          <p14:tracePt t="112570" x="3092450" y="3141663"/>
          <p14:tracePt t="112579" x="3092450" y="3128963"/>
          <p14:tracePt t="112603" x="3092450" y="3116263"/>
          <p14:tracePt t="112836" x="3103563" y="3178175"/>
          <p14:tracePt t="112846" x="3128963" y="3241675"/>
          <p14:tracePt t="112852" x="3154363" y="3290888"/>
          <p14:tracePt t="112860" x="3167063" y="3341688"/>
          <p14:tracePt t="112868" x="3192463" y="3367088"/>
          <p14:tracePt t="112877" x="3205163" y="3403600"/>
          <p14:tracePt t="112884" x="3241675" y="3429000"/>
          <p14:tracePt t="112893" x="3254375" y="3467100"/>
          <p14:tracePt t="112900" x="3279775" y="3467100"/>
          <p14:tracePt t="112907" x="3279775" y="3479800"/>
          <p14:tracePt t="112915" x="3292475" y="3490913"/>
          <p14:tracePt t="112924" x="3305175" y="3490913"/>
          <p14:tracePt t="112932" x="3317875" y="3490913"/>
          <p14:tracePt t="112948" x="3354388" y="3490913"/>
          <p14:tracePt t="112955" x="3405188" y="3490913"/>
          <p14:tracePt t="112963" x="3441700" y="3490913"/>
          <p14:tracePt t="112971" x="3505200" y="3503613"/>
          <p14:tracePt t="112980" x="3554413" y="3503613"/>
          <p14:tracePt t="112987" x="3617913" y="3503613"/>
          <p14:tracePt t="112995" x="3692525" y="3503613"/>
          <p14:tracePt t="113004" x="3743325" y="3503613"/>
          <p14:tracePt t="113011" x="3817938" y="3516313"/>
          <p14:tracePt t="113019" x="3843338" y="3516313"/>
          <p14:tracePt t="113027" x="3879850" y="3516313"/>
          <p14:tracePt t="113035" x="3905250" y="3516313"/>
          <p14:tracePt t="113043" x="3917950" y="3516313"/>
          <p14:tracePt t="113051" x="3943350" y="3516313"/>
          <p14:tracePt t="113058" x="3968750" y="3516313"/>
          <p14:tracePt t="113067" x="3979863" y="3516313"/>
          <p14:tracePt t="113075" x="3992563" y="3516313"/>
          <p14:tracePt t="113084" x="4017963" y="3516313"/>
          <p14:tracePt t="113092" x="4043363" y="3490913"/>
          <p14:tracePt t="113100" x="4068763" y="3490913"/>
          <p14:tracePt t="113107" x="4081463" y="3479800"/>
          <p14:tracePt t="113116" x="4105275" y="3479800"/>
          <p14:tracePt t="113124" x="4117975" y="3479800"/>
          <p14:tracePt t="113131" x="4130675" y="3479800"/>
          <p14:tracePt t="113140" x="4143375" y="3479800"/>
          <p14:tracePt t="113147" x="4156075" y="3467100"/>
          <p14:tracePt t="113156" x="4168775" y="3467100"/>
          <p14:tracePt t="113573" x="4156075" y="3441700"/>
          <p14:tracePt t="113580" x="4117975" y="3378200"/>
          <p14:tracePt t="113588" x="4092575" y="3341688"/>
          <p14:tracePt t="113595" x="4068763" y="3303588"/>
          <p14:tracePt t="113604" x="4043363" y="3254375"/>
          <p14:tracePt t="113611" x="4017963" y="3228975"/>
          <p14:tracePt t="113620" x="4005263" y="3216275"/>
          <p14:tracePt t="113627" x="3979863" y="3178175"/>
          <p14:tracePt t="113636" x="3979863" y="3165475"/>
          <p14:tracePt t="113643" x="3968750" y="3154363"/>
          <p14:tracePt t="113652" x="3956050" y="3154363"/>
          <p14:tracePt t="113668" x="3956050" y="3141663"/>
          <p14:tracePt t="113700" x="3956050" y="3128963"/>
          <p14:tracePt t="113731" x="3956050" y="3116263"/>
          <p14:tracePt t="113763" x="3956050" y="3103563"/>
          <p14:tracePt t="114157" x="4017963" y="3190875"/>
          <p14:tracePt t="114164" x="4143375" y="3303588"/>
          <p14:tracePt t="114172" x="4268788" y="3403600"/>
          <p14:tracePt t="114179" x="4443413" y="3490913"/>
          <p14:tracePt t="114188" x="4606925" y="3567113"/>
          <p14:tracePt t="114195" x="4794250" y="3616325"/>
          <p14:tracePt t="114204" x="4981575" y="3679825"/>
          <p14:tracePt t="114211" x="5145088" y="3729038"/>
          <p14:tracePt t="114219" x="5294313" y="3741738"/>
          <p14:tracePt t="114227" x="5432425" y="3754438"/>
          <p14:tracePt t="114235" x="5532438" y="3754438"/>
          <p14:tracePt t="114243" x="5632450" y="3754438"/>
          <p14:tracePt t="114251" x="5683250" y="3754438"/>
          <p14:tracePt t="114258" x="5719763" y="3741738"/>
          <p14:tracePt t="114267" x="5783263" y="3729038"/>
          <p14:tracePt t="114275" x="5832475" y="3703638"/>
          <p14:tracePt t="114283" x="5870575" y="3703638"/>
          <p14:tracePt t="114292" x="5895975" y="3692525"/>
          <p14:tracePt t="114300" x="5921375" y="3667125"/>
          <p14:tracePt t="114307" x="5932488" y="3667125"/>
          <p14:tracePt t="114315" x="5945188" y="3654425"/>
          <p14:tracePt t="114323" x="5957888" y="3654425"/>
          <p14:tracePt t="114331" x="5970588" y="3641725"/>
          <p14:tracePt t="114340" x="5970588" y="3629025"/>
          <p14:tracePt t="114348" x="5983288" y="3629025"/>
          <p14:tracePt t="114356" x="5995988" y="3616325"/>
          <p14:tracePt t="114363" x="6008688" y="3616325"/>
          <p14:tracePt t="114372" x="6021388" y="3603625"/>
          <p14:tracePt t="114379" x="6034088" y="3590925"/>
          <p14:tracePt t="114387" x="6045200" y="3590925"/>
          <p14:tracePt t="114404" x="6057900" y="3579813"/>
          <p14:tracePt t="114411" x="6070600" y="3579813"/>
          <p14:tracePt t="114420" x="6083300" y="3579813"/>
          <p14:tracePt t="114427" x="6096000" y="3567113"/>
          <p14:tracePt t="114435" x="6108700" y="3567113"/>
          <p14:tracePt t="114442" x="6121400" y="3554413"/>
          <p14:tracePt t="114451" x="6134100" y="3554413"/>
          <p14:tracePt t="114460" x="6146800" y="3541713"/>
          <p14:tracePt t="114467" x="6170613" y="3529013"/>
          <p14:tracePt t="114484" x="6183313" y="3529013"/>
          <p14:tracePt t="114493" x="6196013" y="3516313"/>
          <p14:tracePt t="114500" x="6208713" y="3503613"/>
          <p14:tracePt t="114508" x="6221413" y="3490913"/>
          <p14:tracePt t="114523" x="6234113" y="3490913"/>
          <p14:tracePt t="114580" x="6234113" y="3479800"/>
          <p14:tracePt t="114612" x="6170613" y="3503613"/>
          <p14:tracePt t="114620" x="6083300" y="3529013"/>
          <p14:tracePt t="114627" x="5983288" y="3567113"/>
          <p14:tracePt t="114635" x="5857875" y="3603625"/>
          <p14:tracePt t="114643" x="5683250" y="3679825"/>
          <p14:tracePt t="114651" x="5357813" y="3816350"/>
          <p14:tracePt t="114659" x="5094288" y="3967163"/>
          <p14:tracePt t="114667" x="4794250" y="4129088"/>
          <p14:tracePt t="114675" x="4668838" y="4217988"/>
          <p14:tracePt t="114684" x="4606925" y="4279900"/>
          <p14:tracePt t="114692" x="4606925" y="4292600"/>
          <p14:tracePt t="114932" x="4606925" y="4279900"/>
          <p14:tracePt t="114943" x="4694238" y="4167188"/>
          <p14:tracePt t="114951" x="4743450" y="4105275"/>
          <p14:tracePt t="114956" x="4781550" y="4067175"/>
          <p14:tracePt t="114964" x="4832350" y="4041775"/>
          <p14:tracePt t="114971" x="4856163" y="4029075"/>
          <p14:tracePt t="114979" x="4881563" y="4017963"/>
          <p14:tracePt t="114987" x="4894263" y="4017963"/>
          <p14:tracePt t="115035" x="4894263" y="4041775"/>
          <p14:tracePt t="115043" x="4894263" y="4079875"/>
          <p14:tracePt t="115051" x="4856163" y="4167188"/>
          <p14:tracePt t="115059" x="4806950" y="4267200"/>
          <p14:tracePt t="115067" x="4768850" y="4367213"/>
          <p14:tracePt t="115075" x="4732338" y="4454525"/>
          <p14:tracePt t="115083" x="4694238" y="4530725"/>
          <p14:tracePt t="115092" x="4668838" y="4592638"/>
          <p14:tracePt t="115100" x="4656138" y="4618038"/>
          <p14:tracePt t="115107" x="4643438" y="4618038"/>
          <p14:tracePt t="115116" x="4643438" y="4630738"/>
          <p14:tracePt t="115131" x="4643438" y="4643438"/>
          <p14:tracePt t="115180" x="4656138" y="4643438"/>
          <p14:tracePt t="115196" x="4668838" y="4643438"/>
          <p14:tracePt t="115203" x="4681538" y="4643438"/>
          <p14:tracePt t="115219" x="4694238" y="4643438"/>
          <p14:tracePt t="115227" x="4719638" y="4643438"/>
          <p14:tracePt t="115235" x="4756150" y="4643438"/>
          <p14:tracePt t="115242" x="4806950" y="4618038"/>
          <p14:tracePt t="115251" x="4919663" y="4592638"/>
          <p14:tracePt t="115260" x="4981575" y="4567238"/>
          <p14:tracePt t="115267" x="5068888" y="4554538"/>
          <p14:tracePt t="115275" x="5157788" y="4530725"/>
          <p14:tracePt t="115283" x="5219700" y="4505325"/>
          <p14:tracePt t="115292" x="5257800" y="4492625"/>
          <p14:tracePt t="115300" x="5281613" y="4492625"/>
          <p14:tracePt t="115309" x="5294313" y="4479925"/>
          <p14:tracePt t="115316" x="5294313" y="4467225"/>
          <p14:tracePt t="115324" x="5307013" y="4467225"/>
          <p14:tracePt t="115332" x="5319713" y="4467225"/>
          <p14:tracePt t="115341" x="5332413" y="4454525"/>
          <p14:tracePt t="115347" x="5370513" y="4430713"/>
          <p14:tracePt t="115355" x="5419725" y="4418013"/>
          <p14:tracePt t="115364" x="5457825" y="4405313"/>
          <p14:tracePt t="115371" x="5507038" y="4379913"/>
          <p14:tracePt t="115380" x="5545138" y="4367213"/>
          <p14:tracePt t="115387" x="5595938" y="4354513"/>
          <p14:tracePt t="115396" x="5619750" y="4354513"/>
          <p14:tracePt t="115403" x="5645150" y="4354513"/>
          <p14:tracePt t="115411" x="5657850" y="4341813"/>
          <p14:tracePt t="115420" x="5683250" y="4341813"/>
          <p14:tracePt t="115427" x="5683250" y="4330700"/>
          <p14:tracePt t="115436" x="5695950" y="4330700"/>
          <p14:tracePt t="115451" x="5708650" y="4318000"/>
          <p14:tracePt t="115661" x="5695950" y="4305300"/>
          <p14:tracePt t="115669" x="5657850" y="4279900"/>
          <p14:tracePt t="115676" x="5632450" y="4279900"/>
          <p14:tracePt t="115700" x="5619750" y="4279900"/>
          <p14:tracePt t="115925" x="5670550" y="4279900"/>
          <p14:tracePt t="115932" x="5695950" y="4279900"/>
          <p14:tracePt t="115942" x="5695950" y="4267200"/>
          <p14:tracePt t="115947" x="5708650" y="4267200"/>
          <p14:tracePt t="115964" x="5708650" y="4254500"/>
          <p14:tracePt t="115979" x="5719763" y="4241800"/>
          <p14:tracePt t="115996" x="5745163" y="4230688"/>
          <p14:tracePt t="116003" x="5783263" y="4217988"/>
          <p14:tracePt t="116011" x="5808663" y="4192588"/>
          <p14:tracePt t="116019" x="5857875" y="4167188"/>
          <p14:tracePt t="116027" x="5908675" y="4154488"/>
          <p14:tracePt t="116036" x="5945188" y="4129088"/>
          <p14:tracePt t="116043" x="5995988" y="4105275"/>
          <p14:tracePt t="116051" x="6045200" y="4092575"/>
          <p14:tracePt t="116059" x="6096000" y="4067175"/>
          <p14:tracePt t="116067" x="6146800" y="4041775"/>
          <p14:tracePt t="116076" x="6234113" y="4005263"/>
          <p14:tracePt t="116083" x="6270625" y="3992563"/>
          <p14:tracePt t="116092" x="6346825" y="3954463"/>
          <p14:tracePt t="116100" x="6396038" y="3941763"/>
          <p14:tracePt t="116107" x="6459538" y="3916363"/>
          <p14:tracePt t="116116" x="6508750" y="3879850"/>
          <p14:tracePt t="116124" x="6559550" y="3867150"/>
          <p14:tracePt t="116196" x="6572250" y="3867150"/>
          <p14:tracePt t="116205" x="6572250" y="3854450"/>
          <p14:tracePt t="116211" x="6608763" y="3829050"/>
          <p14:tracePt t="116220" x="6608763" y="3816350"/>
          <p14:tracePt t="116227" x="6608763" y="3803650"/>
          <p14:tracePt t="116235" x="6621463" y="3803650"/>
          <p14:tracePt t="116339" x="6559550" y="3803650"/>
          <p14:tracePt t="116348" x="6508750" y="3803650"/>
          <p14:tracePt t="116355" x="6434138" y="3803650"/>
          <p14:tracePt t="116364" x="6370638" y="3792538"/>
          <p14:tracePt t="116371" x="6283325" y="3792538"/>
          <p14:tracePt t="116380" x="6170613" y="3792538"/>
          <p14:tracePt t="116387" x="6083300" y="3779838"/>
          <p14:tracePt t="116395" x="5995988" y="3779838"/>
          <p14:tracePt t="116403" x="5908675" y="3767138"/>
          <p14:tracePt t="116411" x="5808663" y="3767138"/>
          <p14:tracePt t="116420" x="5719763" y="3767138"/>
          <p14:tracePt t="116427" x="5645150" y="3767138"/>
          <p14:tracePt t="116435" x="5595938" y="3767138"/>
          <p14:tracePt t="116443" x="5519738" y="3767138"/>
          <p14:tracePt t="116452" x="5470525" y="3767138"/>
          <p14:tracePt t="116459" x="5432425" y="3767138"/>
          <p14:tracePt t="116468" x="5394325" y="3767138"/>
          <p14:tracePt t="116475" x="5370513" y="3754438"/>
          <p14:tracePt t="116483" x="5332413" y="3754438"/>
          <p14:tracePt t="116493" x="5319713" y="3754438"/>
          <p14:tracePt t="116499" x="5294313" y="3754438"/>
          <p14:tracePt t="116507" x="5270500" y="3754438"/>
          <p14:tracePt t="116516" x="5245100" y="3754438"/>
          <p14:tracePt t="116524" x="5232400" y="3754438"/>
          <p14:tracePt t="116532" x="5207000" y="3754438"/>
          <p14:tracePt t="116540" x="5181600" y="3754438"/>
          <p14:tracePt t="116547" x="5170488" y="3754438"/>
          <p14:tracePt t="116555" x="5157788" y="3754438"/>
          <p14:tracePt t="116564" x="5145088" y="3741738"/>
          <p14:tracePt t="116580" x="5132388" y="3741738"/>
          <p14:tracePt t="116804" x="5132388" y="3754438"/>
          <p14:tracePt t="116821" x="5145088" y="3754438"/>
          <p14:tracePt t="116828" x="5170488" y="3754438"/>
          <p14:tracePt t="116836" x="5194300" y="3754438"/>
          <p14:tracePt t="116845" x="5232400" y="3754438"/>
          <p14:tracePt t="116851" x="5270500" y="3754438"/>
          <p14:tracePt t="116859" x="5319713" y="3754438"/>
          <p14:tracePt t="116867" x="5370513" y="3754438"/>
          <p14:tracePt t="116875" x="5457825" y="3754438"/>
          <p14:tracePt t="116884" x="5545138" y="3754438"/>
          <p14:tracePt t="116892" x="5619750" y="3754438"/>
          <p14:tracePt t="116899" x="5708650" y="3741738"/>
          <p14:tracePt t="116909" x="5808663" y="3741738"/>
          <p14:tracePt t="116916" x="5883275" y="3741738"/>
          <p14:tracePt t="116924" x="5957888" y="3741738"/>
          <p14:tracePt t="116931" x="6045200" y="3741738"/>
          <p14:tracePt t="116939" x="6108700" y="3741738"/>
          <p14:tracePt t="116947" x="6196013" y="3729038"/>
          <p14:tracePt t="116955" x="6283325" y="3716338"/>
          <p14:tracePt t="116963" x="6321425" y="3703638"/>
          <p14:tracePt t="116971" x="6359525" y="3703638"/>
          <p14:tracePt t="116979" x="6396038" y="3692525"/>
          <p14:tracePt t="116987" x="6421438" y="3692525"/>
          <p14:tracePt t="117004" x="6434138" y="3679825"/>
          <p14:tracePt t="117141" x="6459538" y="3654425"/>
          <p14:tracePt t="117148" x="6483350" y="3641725"/>
          <p14:tracePt t="117157" x="6496050" y="3629025"/>
          <p14:tracePt t="117164" x="6521450" y="3616325"/>
          <p14:tracePt t="117172" x="6521450" y="3603625"/>
          <p14:tracePt t="117179" x="6534150" y="3603625"/>
          <p14:tracePt t="117203" x="6559550" y="3603625"/>
          <p14:tracePt t="117220" x="6584950" y="3603625"/>
          <p14:tracePt t="117227" x="6596063" y="3590925"/>
          <p14:tracePt t="117235" x="6608763" y="3590925"/>
          <p14:tracePt t="117243" x="6634163" y="3579813"/>
          <p14:tracePt t="117251" x="6659563" y="3579813"/>
          <p14:tracePt t="117259" x="6672263" y="3579813"/>
          <p14:tracePt t="117268" x="6684963" y="3567113"/>
          <p14:tracePt t="117275" x="6708775" y="3567113"/>
          <p14:tracePt t="117283" x="6734175" y="3567113"/>
          <p14:tracePt t="117293" x="6746875" y="3554413"/>
          <p14:tracePt t="117300" x="6772275" y="3554413"/>
          <p14:tracePt t="117308" x="6797675" y="3554413"/>
          <p14:tracePt t="117316" x="6821488" y="3541713"/>
          <p14:tracePt t="117324" x="6846888" y="3541713"/>
          <p14:tracePt t="117331" x="6859588" y="3529013"/>
          <p14:tracePt t="117339" x="6884988" y="3529013"/>
          <p14:tracePt t="117348" x="6910388" y="3516313"/>
          <p14:tracePt t="117356" x="6921500" y="3516313"/>
          <p14:tracePt t="117460" x="6910388" y="3516313"/>
          <p14:tracePt t="117468" x="6872288" y="3516313"/>
          <p14:tracePt t="117476" x="6834188" y="3516313"/>
          <p14:tracePt t="117484" x="6772275" y="3516313"/>
          <p14:tracePt t="117493" x="6721475" y="3516313"/>
          <p14:tracePt t="117500" x="6646863" y="3529013"/>
          <p14:tracePt t="117510" x="6572250" y="3541713"/>
          <p14:tracePt t="117516" x="6483350" y="3554413"/>
          <p14:tracePt t="117525" x="6408738" y="3554413"/>
          <p14:tracePt t="117532" x="6346825" y="3567113"/>
          <p14:tracePt t="117541" x="6283325" y="3579813"/>
          <p14:tracePt t="117548" x="6246813" y="3590925"/>
          <p14:tracePt t="117556" x="6221413" y="3603625"/>
          <p14:tracePt t="117564" x="6196013" y="3603625"/>
          <p14:tracePt t="117571" x="6183313" y="3603625"/>
          <p14:tracePt t="117587" x="6170613" y="3603625"/>
          <p14:tracePt t="117603" x="6157913" y="3603625"/>
          <p14:tracePt t="117620" x="6146800" y="3603625"/>
          <p14:tracePt t="117643" x="6134100" y="3603625"/>
          <p14:tracePt t="117772" x="6208713" y="3603625"/>
          <p14:tracePt t="117780" x="6221413" y="3603625"/>
          <p14:tracePt t="117789" x="6321425" y="3603625"/>
          <p14:tracePt t="117796" x="6421438" y="3603625"/>
          <p14:tracePt t="117804" x="6483350" y="3603625"/>
          <p14:tracePt t="117811" x="6596063" y="3603625"/>
          <p14:tracePt t="117820" x="6672263" y="3603625"/>
          <p14:tracePt t="117827" x="6734175" y="3603625"/>
          <p14:tracePt t="117835" x="6808788" y="3603625"/>
          <p14:tracePt t="117843" x="6846888" y="3603625"/>
          <p14:tracePt t="117851" x="6884988" y="3603625"/>
          <p14:tracePt t="117859" x="6897688" y="3603625"/>
          <p14:tracePt t="117868" x="6910388" y="3603625"/>
          <p14:tracePt t="118349" x="6921500" y="3603625"/>
          <p14:tracePt t="118357" x="6997700" y="3603625"/>
          <p14:tracePt t="118365" x="7034213" y="3603625"/>
          <p14:tracePt t="118372" x="7072313" y="3603625"/>
          <p14:tracePt t="118379" x="7123113" y="3603625"/>
          <p14:tracePt t="118388" x="7159625" y="3603625"/>
          <p14:tracePt t="118395" x="7197725" y="3603625"/>
          <p14:tracePt t="118403" x="7235825" y="3603625"/>
          <p14:tracePt t="118411" x="7259638" y="3603625"/>
          <p14:tracePt t="118419" x="7297738" y="3603625"/>
          <p14:tracePt t="118427" x="7335838" y="3603625"/>
          <p14:tracePt t="118435" x="7359650" y="3603625"/>
          <p14:tracePt t="118443" x="7372350" y="3603625"/>
          <p14:tracePt t="118451" x="7397750" y="3603625"/>
          <p14:tracePt t="118459" x="7410450" y="3603625"/>
          <p14:tracePt t="118483" x="7423150" y="3603625"/>
          <p14:tracePt t="118500" x="7435850" y="3603625"/>
          <p14:tracePt t="118516" x="7448550" y="3603625"/>
          <p14:tracePt t="118571" x="7448550" y="3590925"/>
          <p14:tracePt t="118579" x="7459663" y="3590925"/>
          <p14:tracePt t="118588" x="7523163" y="3590925"/>
          <p14:tracePt t="118603" x="7523163" y="3579813"/>
          <p14:tracePt t="118612" x="7535863" y="3579813"/>
          <p14:tracePt t="118692" x="7548563" y="3579813"/>
          <p14:tracePt t="118700" x="7561263" y="3579813"/>
          <p14:tracePt t="118708" x="7572375" y="3579813"/>
          <p14:tracePt t="118715" x="7585075" y="3579813"/>
          <p14:tracePt t="119292" x="7710488" y="3567113"/>
          <p14:tracePt t="119301" x="7835900" y="3567113"/>
          <p14:tracePt t="119310" x="7948613" y="3567113"/>
          <p14:tracePt t="119316" x="8061325" y="3567113"/>
          <p14:tracePt t="119325" x="8199438" y="3567113"/>
          <p14:tracePt t="119333" x="8348663" y="3567113"/>
          <p14:tracePt t="119340" x="8461375" y="3567113"/>
          <p14:tracePt t="119347" x="8561388" y="3554413"/>
          <p14:tracePt t="119355" x="8661400" y="3554413"/>
          <p14:tracePt t="119363" x="8724900" y="3554413"/>
          <p14:tracePt t="119371" x="8763000" y="3541713"/>
          <p14:tracePt t="119380" x="8774113" y="3541713"/>
          <p14:tracePt t="119404" x="8786813" y="3541713"/>
          <p14:tracePt t="120412" x="8799513" y="3541713"/>
          <p14:tracePt t="120420" x="8850313" y="3541713"/>
          <p14:tracePt t="120437" x="8863013" y="3541713"/>
          <p14:tracePt t="121004" x="8886825" y="3541713"/>
          <p14:tracePt t="121011" x="8924925" y="3529013"/>
          <p14:tracePt t="121021" x="8937625" y="3516313"/>
          <p14:tracePt t="121027" x="8963025" y="3490913"/>
          <p14:tracePt t="121036" x="8975725" y="3490913"/>
          <p14:tracePt t="121044" x="8986838" y="3490913"/>
          <p14:tracePt t="122732" x="8912225" y="3490913"/>
          <p14:tracePt t="122741" x="8812213" y="3541713"/>
          <p14:tracePt t="122749" x="8674100" y="3554413"/>
          <p14:tracePt t="122757" x="8524875" y="3579813"/>
          <p14:tracePt t="122764" x="8374063" y="3603625"/>
          <p14:tracePt t="122771" x="8223250" y="3616325"/>
          <p14:tracePt t="122779" x="8048625" y="3629025"/>
          <p14:tracePt t="122787" x="7897813" y="3629025"/>
          <p14:tracePt t="122795" x="7773988" y="3641725"/>
          <p14:tracePt t="122803" x="7635875" y="3654425"/>
          <p14:tracePt t="122811" x="7497763" y="3654425"/>
          <p14:tracePt t="122819" x="7397750" y="3667125"/>
          <p14:tracePt t="122827" x="7285038" y="3692525"/>
          <p14:tracePt t="122836" x="7159625" y="3692525"/>
          <p14:tracePt t="122843" x="7097713" y="3692525"/>
          <p14:tracePt t="122851" x="7010400" y="3692525"/>
          <p14:tracePt t="122859" x="6921500" y="3716338"/>
          <p14:tracePt t="122867" x="6834188" y="3716338"/>
          <p14:tracePt t="122875" x="6684963" y="3754438"/>
          <p14:tracePt t="122883" x="6546850" y="3779838"/>
          <p14:tracePt t="122892" x="6421438" y="3792538"/>
          <p14:tracePt t="122900" x="6246813" y="3816350"/>
          <p14:tracePt t="122908" x="6121400" y="3829050"/>
          <p14:tracePt t="122916" x="5945188" y="3854450"/>
          <p14:tracePt t="122923" x="5895975" y="3867150"/>
          <p14:tracePt t="122980" x="5770563" y="3879850"/>
          <p14:tracePt t="122987" x="5607050" y="3892550"/>
          <p14:tracePt t="122995" x="5394325" y="3929063"/>
          <p14:tracePt t="123003" x="5245100" y="3929063"/>
          <p14:tracePt t="123011" x="5081588" y="3941763"/>
          <p14:tracePt t="123019" x="4906963" y="3954463"/>
          <p14:tracePt t="123027" x="4756150" y="3967163"/>
          <p14:tracePt t="123035" x="4606925" y="3979863"/>
          <p14:tracePt t="123043" x="4456113" y="4005263"/>
          <p14:tracePt t="123052" x="4330700" y="4029075"/>
          <p14:tracePt t="123059" x="4192588" y="4041775"/>
          <p14:tracePt t="123068" x="4043363" y="4054475"/>
          <p14:tracePt t="123075" x="3979863" y="4067175"/>
          <p14:tracePt t="123084" x="3867150" y="4079875"/>
          <p14:tracePt t="123092" x="3743325" y="4105275"/>
          <p14:tracePt t="123099" x="3630613" y="4117975"/>
          <p14:tracePt t="123108" x="3530600" y="4129088"/>
          <p14:tracePt t="123116" x="3429000" y="4154488"/>
          <p14:tracePt t="123124" x="3317875" y="4167188"/>
          <p14:tracePt t="123131" x="3228975" y="4192588"/>
          <p14:tracePt t="123140" x="3128963" y="4217988"/>
          <p14:tracePt t="123147" x="3041650" y="4230688"/>
          <p14:tracePt t="123155" x="2954338" y="4254500"/>
          <p14:tracePt t="123163" x="2867025" y="4279900"/>
          <p14:tracePt t="123171" x="2816225" y="4292600"/>
          <p14:tracePt t="123180" x="2754313" y="4318000"/>
          <p14:tracePt t="123187" x="2690813" y="4330700"/>
          <p14:tracePt t="123195" x="2616200" y="4367213"/>
          <p14:tracePt t="123203" x="2541588" y="4379913"/>
          <p14:tracePt t="123211" x="2478088" y="4418013"/>
          <p14:tracePt t="123220" x="2416175" y="4443413"/>
          <p14:tracePt t="123227" x="2339975" y="4467225"/>
          <p14:tracePt t="123235" x="2278063" y="4492625"/>
          <p14:tracePt t="123243" x="2216150" y="4518025"/>
          <p14:tracePt t="123251" x="2139950" y="4543425"/>
          <p14:tracePt t="123259" x="2078038" y="4567238"/>
          <p14:tracePt t="123268" x="2027238" y="4579938"/>
          <p14:tracePt t="123275" x="1952625" y="4592638"/>
          <p14:tracePt t="123284" x="1927225" y="4605338"/>
          <p14:tracePt t="123292" x="1890713" y="4630738"/>
          <p14:tracePt t="123300" x="1827213" y="4643438"/>
          <p14:tracePt t="123308" x="1790700" y="4643438"/>
          <p14:tracePt t="123316" x="1739900" y="4656138"/>
          <p14:tracePt t="123324" x="1701800" y="4679950"/>
          <p14:tracePt t="123332" x="1639888" y="4692650"/>
          <p14:tracePt t="123341" x="1601788" y="4692650"/>
          <p14:tracePt t="123347" x="1577975" y="4692650"/>
          <p14:tracePt t="123355" x="1552575" y="4705350"/>
          <p14:tracePt t="123364" x="1527175" y="4705350"/>
          <p14:tracePt t="123371" x="1514475" y="4705350"/>
          <p14:tracePt t="123379" x="1514475" y="4718050"/>
          <p14:tracePt t="123387" x="1501775" y="4718050"/>
          <p14:tracePt t="123516" x="1489075" y="4718050"/>
          <p14:tracePt t="123532" x="1476375" y="4705350"/>
          <p14:tracePt t="123541" x="1476375" y="4692650"/>
          <p14:tracePt t="123548" x="1465263" y="4679950"/>
          <p14:tracePt t="123556" x="1452563" y="4667250"/>
          <p14:tracePt t="123564" x="1452563" y="4656138"/>
          <p14:tracePt t="123571" x="1439863" y="4643438"/>
          <p14:tracePt t="123580" x="1439863" y="4630738"/>
          <p14:tracePt t="123596" x="1439863" y="4618038"/>
          <p14:tracePt t="123603" x="1427163" y="4605338"/>
          <p14:tracePt t="123611" x="1427163" y="4592638"/>
          <p14:tracePt t="123619" x="1427163" y="4579938"/>
          <p14:tracePt t="123627" x="1427163" y="4567238"/>
          <p14:tracePt t="123636" x="1414463" y="4554538"/>
          <p14:tracePt t="123643" x="1414463" y="4530725"/>
          <p14:tracePt t="123659" x="1414463" y="4518025"/>
          <p14:tracePt t="123667" x="1401763" y="4518025"/>
          <p14:tracePt t="123675" x="1401763" y="4505325"/>
          <p14:tracePt t="123748" x="1401763" y="4492625"/>
          <p14:tracePt t="123781" x="1401763" y="4479925"/>
          <p14:tracePt t="123795" x="1401763" y="4454525"/>
          <p14:tracePt t="123814" x="1414463" y="4443413"/>
          <p14:tracePt t="123820" x="1427163" y="4443413"/>
          <p14:tracePt t="123836" x="1427163" y="4430713"/>
          <p14:tracePt t="123892" x="1439863" y="4430713"/>
          <p14:tracePt t="124172" x="1427163" y="4430713"/>
          <p14:tracePt t="124180" x="1363663" y="4430713"/>
          <p14:tracePt t="124189" x="1327150" y="4430713"/>
          <p14:tracePt t="124196" x="1289050" y="4418013"/>
          <p14:tracePt t="124204" x="1252538" y="4418013"/>
          <p14:tracePt t="124211" x="1227138" y="4418013"/>
          <p14:tracePt t="124220" x="1214438" y="4405313"/>
          <p14:tracePt t="124227" x="1189038" y="4392613"/>
          <p14:tracePt t="124235" x="1163638" y="4392613"/>
          <p14:tracePt t="126419" x="1201738" y="4392613"/>
          <p14:tracePt t="126427" x="1239838" y="4418013"/>
          <p14:tracePt t="126435" x="1276350" y="4418013"/>
          <p14:tracePt t="126443" x="1301750" y="4430713"/>
          <p14:tracePt t="126451" x="1339850" y="4443413"/>
          <p14:tracePt t="126459" x="1363663" y="4454525"/>
          <p14:tracePt t="126467" x="1376363" y="4454525"/>
          <p14:tracePt t="126475" x="1401763" y="4467225"/>
          <p14:tracePt t="126571" x="1414463" y="4467225"/>
          <p14:tracePt t="126603" x="1427163" y="4467225"/>
          <p14:tracePt t="126628" x="1439863" y="4467225"/>
          <p14:tracePt t="126635" x="1452563" y="4467225"/>
          <p14:tracePt t="126643" x="1465263" y="4467225"/>
          <p14:tracePt t="126652" x="1476375" y="4479925"/>
          <p14:tracePt t="126659" x="1501775" y="4479925"/>
          <p14:tracePt t="126667" x="1527175" y="4479925"/>
          <p14:tracePt t="126675" x="1565275" y="4479925"/>
          <p14:tracePt t="126684" x="1601788" y="4479925"/>
          <p14:tracePt t="126692" x="1639888" y="4479925"/>
          <p14:tracePt t="126699" x="1665288" y="4479925"/>
          <p14:tracePt t="126708" x="1689100" y="4479925"/>
          <p14:tracePt t="126715" x="1701800" y="4479925"/>
          <p14:tracePt t="126723" x="1714500" y="4479925"/>
          <p14:tracePt t="126731" x="1739900" y="4479925"/>
          <p14:tracePt t="126739" x="1752600" y="4479925"/>
          <p14:tracePt t="126755" x="1765300" y="4479925"/>
          <p14:tracePt t="126763" x="1778000" y="4479925"/>
          <p14:tracePt t="126771" x="1778000" y="4467225"/>
          <p14:tracePt t="126779" x="1790700" y="4454525"/>
          <p14:tracePt t="126795" x="1801813" y="4454525"/>
          <p14:tracePt t="126803" x="1814513" y="4443413"/>
          <p14:tracePt t="126811" x="1827213" y="4443413"/>
          <p14:tracePt t="126819" x="1827213" y="4430713"/>
          <p14:tracePt t="126827" x="1827213" y="4418013"/>
          <p14:tracePt t="126835" x="1839913" y="4418013"/>
          <p14:tracePt t="126843" x="1839913" y="4405313"/>
          <p14:tracePt t="126851" x="1839913" y="4392613"/>
          <p14:tracePt t="126867" x="1839913" y="4379913"/>
          <p14:tracePt t="126875" x="1852613" y="4367213"/>
          <p14:tracePt t="126891" x="1852613" y="4354513"/>
          <p14:tracePt t="126908" x="1852613" y="4341813"/>
          <p14:tracePt t="126931" x="1852613" y="4330700"/>
          <p14:tracePt t="126947" x="1852613" y="4318000"/>
          <p14:tracePt t="126963" x="1852613" y="4305300"/>
          <p14:tracePt t="127011" x="1852613" y="4292600"/>
          <p14:tracePt t="127043" x="1852613" y="4279900"/>
          <p14:tracePt t="127060" x="1852613" y="4267200"/>
          <p14:tracePt t="127083" x="1852613" y="4254500"/>
          <p14:tracePt t="127124" x="1852613" y="4241800"/>
          <p14:tracePt t="127148" x="1852613" y="4217988"/>
          <p14:tracePt t="127164" x="1852613" y="4205288"/>
          <p14:tracePt t="127171" x="1852613" y="4192588"/>
          <p14:tracePt t="127179" x="1852613" y="4179888"/>
          <p14:tracePt t="127195" x="1865313" y="4167188"/>
          <p14:tracePt t="127211" x="1865313" y="4154488"/>
          <p14:tracePt t="127228" x="1865313" y="4141788"/>
          <p14:tracePt t="127235" x="1865313" y="4129088"/>
          <p14:tracePt t="127259" x="1865313" y="4117975"/>
          <p14:tracePt t="127332" x="1865313" y="4105275"/>
          <p14:tracePt t="127516" x="1865313" y="4117975"/>
          <p14:tracePt t="127532" x="1865313" y="4141788"/>
          <p14:tracePt t="127548" x="1865313" y="4154488"/>
          <p14:tracePt t="127557" x="1878013" y="4154488"/>
          <p14:tracePt t="127564" x="1878013" y="4167188"/>
          <p14:tracePt t="127573" x="1878013" y="4179888"/>
          <p14:tracePt t="127587" x="1890713" y="4179888"/>
          <p14:tracePt t="127635" x="1890713" y="4192588"/>
          <p14:tracePt t="127652" x="1903413" y="4192588"/>
          <p14:tracePt t="127660" x="1914525" y="4205288"/>
          <p14:tracePt t="127667" x="1927225" y="4205288"/>
          <p14:tracePt t="127675" x="1939925" y="4230688"/>
          <p14:tracePt t="127683" x="1965325" y="4241800"/>
          <p14:tracePt t="127691" x="1978025" y="4254500"/>
          <p14:tracePt t="127700" x="1990725" y="4254500"/>
          <p14:tracePt t="127708" x="1990725" y="4267200"/>
          <p14:tracePt t="127715" x="2003425" y="4267200"/>
          <p14:tracePt t="127780" x="2014538" y="4267200"/>
          <p14:tracePt t="127804" x="2027238" y="4267200"/>
          <p14:tracePt t="127811" x="2039938" y="4267200"/>
          <p14:tracePt t="127819" x="2065338" y="4267200"/>
          <p14:tracePt t="127827" x="2090738" y="4267200"/>
          <p14:tracePt t="127835" x="2103438" y="4267200"/>
          <p14:tracePt t="127843" x="2116138" y="4267200"/>
          <p14:tracePt t="127851" x="2139950" y="4267200"/>
          <p14:tracePt t="127867" x="2152650" y="4267200"/>
          <p14:tracePt t="127874" x="2165350" y="4267200"/>
          <p14:tracePt t="127891" x="2178050" y="4267200"/>
          <p14:tracePt t="127915" x="2190750" y="4267200"/>
          <p14:tracePt t="127956" x="2203450" y="4267200"/>
          <p14:tracePt t="127963" x="2203450" y="4254500"/>
          <p14:tracePt t="127996" x="2216150" y="4241800"/>
          <p14:tracePt t="128028" x="2216150" y="4230688"/>
          <p14:tracePt t="128036" x="2228850" y="4230688"/>
          <p14:tracePt t="128444" x="2239963" y="4230688"/>
          <p14:tracePt t="128453" x="2278063" y="4230688"/>
          <p14:tracePt t="128459" x="2328863" y="4230688"/>
          <p14:tracePt t="128469" x="2365375" y="4230688"/>
          <p14:tracePt t="128477" x="2390775" y="4230688"/>
          <p14:tracePt t="128485" x="2428875" y="4230688"/>
          <p14:tracePt t="128492" x="2465388" y="4230688"/>
          <p14:tracePt t="128499" x="2490788" y="4230688"/>
          <p14:tracePt t="128508" x="2503488" y="4230688"/>
          <p14:tracePt t="128515" x="2516188" y="4230688"/>
          <p14:tracePt t="128580" x="2528888" y="4230688"/>
          <p14:tracePt t="128620" x="2528888" y="4217988"/>
          <p14:tracePt t="128643" x="2528888" y="4205288"/>
          <p14:tracePt t="128667" x="2528888" y="4192588"/>
          <p14:tracePt t="128804" x="2541588" y="4192588"/>
          <p14:tracePt t="128844" x="2554288" y="4192588"/>
          <p14:tracePt t="128891" x="2565400" y="4192588"/>
          <p14:tracePt t="132141" x="2541588" y="4205288"/>
          <p14:tracePt t="132148" x="2516188" y="4230688"/>
          <p14:tracePt t="132157" x="2478088" y="4230688"/>
          <p14:tracePt t="132164" x="2452688" y="4254500"/>
          <p14:tracePt t="132174" x="2428875" y="4267200"/>
          <p14:tracePt t="132180" x="2403475" y="4279900"/>
          <p14:tracePt t="132187" x="2378075" y="4292600"/>
          <p14:tracePt t="132195" x="2352675" y="4292600"/>
          <p14:tracePt t="132203" x="2339975" y="4292600"/>
          <p14:tracePt t="132211" x="2316163" y="4305300"/>
          <p14:tracePt t="132219" x="2316163" y="4318000"/>
          <p14:tracePt t="132227" x="2303463" y="4318000"/>
          <p14:tracePt t="132235" x="2278063" y="4318000"/>
          <p14:tracePt t="132243" x="2265363" y="4318000"/>
          <p14:tracePt t="132251" x="2252663" y="4318000"/>
          <p14:tracePt t="132268" x="2239963" y="4318000"/>
          <p14:tracePt t="132275" x="2228850" y="4330700"/>
          <p14:tracePt t="132291" x="2203450" y="4330700"/>
          <p14:tracePt t="132299" x="2190750" y="4330700"/>
          <p14:tracePt t="132308" x="2165350" y="4330700"/>
          <p14:tracePt t="132316" x="2139950" y="4341813"/>
          <p14:tracePt t="132324" x="2127250" y="4341813"/>
          <p14:tracePt t="132331" x="2090738" y="4341813"/>
          <p14:tracePt t="132340" x="2065338" y="4341813"/>
          <p14:tracePt t="132347" x="2052638" y="4341813"/>
          <p14:tracePt t="132356" x="2003425" y="4354513"/>
          <p14:tracePt t="132363" x="1978025" y="4354513"/>
          <p14:tracePt t="132371" x="1939925" y="4354513"/>
          <p14:tracePt t="132379" x="1927225" y="4354513"/>
          <p14:tracePt t="132396" x="1914525" y="4354513"/>
          <p14:tracePt t="132403" x="1903413" y="4354513"/>
          <p14:tracePt t="132427" x="1890713" y="4354513"/>
          <p14:tracePt t="132541" x="1878013" y="4354513"/>
          <p14:tracePt t="132564" x="1878013" y="4367213"/>
          <p14:tracePt t="132677" x="1903413" y="4367213"/>
          <p14:tracePt t="132684" x="1978025" y="4379913"/>
          <p14:tracePt t="132693" x="2039938" y="4392613"/>
          <p14:tracePt t="132701" x="2127250" y="4405313"/>
          <p14:tracePt t="132711" x="2190750" y="4418013"/>
          <p14:tracePt t="132716" x="2278063" y="4443413"/>
          <p14:tracePt t="132724" x="2339975" y="4454525"/>
          <p14:tracePt t="132731" x="2416175" y="4454525"/>
          <p14:tracePt t="132739" x="2503488" y="4467225"/>
          <p14:tracePt t="132747" x="2603500" y="4467225"/>
          <p14:tracePt t="132755" x="2654300" y="4467225"/>
          <p14:tracePt t="132763" x="2703513" y="4467225"/>
          <p14:tracePt t="132771" x="2728913" y="4467225"/>
          <p14:tracePt t="132779" x="2778125" y="4467225"/>
          <p14:tracePt t="132787" x="2803525" y="4467225"/>
          <p14:tracePt t="132795" x="2841625" y="4454525"/>
          <p14:tracePt t="132803" x="2879725" y="4454525"/>
          <p14:tracePt t="132811" x="2903538" y="4443413"/>
          <p14:tracePt t="132820" x="2967038" y="4430713"/>
          <p14:tracePt t="132827" x="2992438" y="4418013"/>
          <p14:tracePt t="132836" x="3041650" y="4405313"/>
          <p14:tracePt t="132843" x="3079750" y="4392613"/>
          <p14:tracePt t="132851" x="3116263" y="4392613"/>
          <p14:tracePt t="132859" x="3128963" y="4392613"/>
          <p14:tracePt t="132868" x="3141663" y="4379913"/>
          <p14:tracePt t="132932" x="3154363" y="4379913"/>
          <p14:tracePt t="132988" x="3154363" y="4367213"/>
          <p14:tracePt t="132996" x="3154363" y="4341813"/>
          <p14:tracePt t="133004" x="3154363" y="4330700"/>
          <p14:tracePt t="133012" x="3154363" y="4318000"/>
          <p14:tracePt t="133027" x="3154363" y="4305300"/>
          <p14:tracePt t="133052" x="3141663" y="4305300"/>
          <p14:tracePt t="133060" x="3141663" y="4292600"/>
          <p14:tracePt t="133252" x="3154363" y="4292600"/>
          <p14:tracePt t="133269" x="3167063" y="4305300"/>
          <p14:tracePt t="133295" x="3179763" y="4305300"/>
          <p14:tracePt t="133300" x="3179763" y="4318000"/>
          <p14:tracePt t="133932" x="3179763" y="4330700"/>
          <p14:tracePt t="133940" x="3228975" y="4354513"/>
          <p14:tracePt t="133948" x="3267075" y="4367213"/>
          <p14:tracePt t="133958" x="3305175" y="4379913"/>
          <p14:tracePt t="133964" x="3354388" y="4392613"/>
          <p14:tracePt t="133974" x="3392488" y="4405313"/>
          <p14:tracePt t="133979" x="3429000" y="4418013"/>
          <p14:tracePt t="133987" x="3454400" y="4418013"/>
          <p14:tracePt t="133995" x="3479800" y="4418013"/>
          <p14:tracePt t="134003" x="3492500" y="4418013"/>
          <p14:tracePt t="134092" x="3505200" y="4418013"/>
          <p14:tracePt t="134100" x="3530600" y="4418013"/>
          <p14:tracePt t="134108" x="3567113" y="4418013"/>
          <p14:tracePt t="134116" x="3567113" y="4405313"/>
          <p14:tracePt t="134125" x="3592513" y="4405313"/>
          <p14:tracePt t="134132" x="3617913" y="4392613"/>
          <p14:tracePt t="134139" x="3630613" y="4392613"/>
          <p14:tracePt t="134147" x="3643313" y="4379913"/>
          <p14:tracePt t="134156" x="3667125" y="4367213"/>
          <p14:tracePt t="134163" x="3679825" y="4367213"/>
          <p14:tracePt t="134171" x="3692525" y="4354513"/>
          <p14:tracePt t="134180" x="3705225" y="4354513"/>
          <p14:tracePt t="134187" x="3717925" y="4341813"/>
          <p14:tracePt t="134195" x="3717925" y="4330700"/>
          <p14:tracePt t="134204" x="3730625" y="4330700"/>
          <p14:tracePt t="134211" x="3730625" y="4318000"/>
          <p14:tracePt t="134219" x="3743325" y="4318000"/>
          <p14:tracePt t="134244" x="3756025" y="4305300"/>
          <p14:tracePt t="134623" x="3717925" y="4305300"/>
          <p14:tracePt t="134627" x="3679825" y="4305300"/>
          <p14:tracePt t="134636" x="3654425" y="4305300"/>
          <p14:tracePt t="134644" x="3630613" y="4305300"/>
          <p14:tracePt t="134652" x="3579813" y="4318000"/>
          <p14:tracePt t="134661" x="3554413" y="4318000"/>
          <p14:tracePt t="134668" x="3530600" y="4330700"/>
          <p14:tracePt t="134683" x="3517900" y="4330700"/>
          <p14:tracePt t="134691" x="3505200" y="4330700"/>
          <p14:tracePt t="134844" x="3517900" y="4330700"/>
          <p14:tracePt t="134852" x="3592513" y="4330700"/>
          <p14:tracePt t="134860" x="3617913" y="4330700"/>
          <p14:tracePt t="134868" x="3667125" y="4330700"/>
          <p14:tracePt t="134877" x="3705225" y="4330700"/>
          <p14:tracePt t="134883" x="3743325" y="4330700"/>
          <p14:tracePt t="134892" x="3779838" y="4330700"/>
          <p14:tracePt t="134899" x="3792538" y="4330700"/>
          <p14:tracePt t="134907" x="3817938" y="4330700"/>
          <p14:tracePt t="134916" x="3843338" y="4330700"/>
          <p14:tracePt t="134923" x="3856038" y="4330700"/>
          <p14:tracePt t="134932" x="3867150" y="4330700"/>
          <p14:tracePt t="134939" x="3879850" y="4330700"/>
          <p14:tracePt t="134963" x="3892550" y="4330700"/>
          <p14:tracePt t="134979" x="3905250" y="4330700"/>
          <p14:tracePt t="134988" x="3917950" y="4330700"/>
          <p14:tracePt t="134996" x="3930650" y="4330700"/>
          <p14:tracePt t="135003" x="3943350" y="4341813"/>
          <p14:tracePt t="135012" x="3968750" y="4341813"/>
          <p14:tracePt t="135020" x="3992563" y="4354513"/>
          <p14:tracePt t="135027" x="4017963" y="4354513"/>
          <p14:tracePt t="135035" x="4043363" y="4367213"/>
          <p14:tracePt t="135044" x="4056063" y="4379913"/>
          <p14:tracePt t="135051" x="4092575" y="4392613"/>
          <p14:tracePt t="135059" x="4105275" y="4392613"/>
          <p14:tracePt t="135067" x="4117975" y="4392613"/>
          <p14:tracePt t="135075" x="4143375" y="4405313"/>
          <p14:tracePt t="135083" x="4156075" y="4405313"/>
          <p14:tracePt t="135091" x="4168775" y="4405313"/>
          <p14:tracePt t="135099" x="4168775" y="4418013"/>
          <p14:tracePt t="135115" x="4181475" y="4418013"/>
          <p14:tracePt t="135147" x="4192588" y="4418013"/>
          <p14:tracePt t="135163" x="4205288" y="4418013"/>
          <p14:tracePt t="135171" x="4217988" y="4418013"/>
          <p14:tracePt t="135179" x="4230688" y="4418013"/>
          <p14:tracePt t="135187" x="4243388" y="4418013"/>
          <p14:tracePt t="135195" x="4256088" y="4418013"/>
          <p14:tracePt t="135203" x="4281488" y="4418013"/>
          <p14:tracePt t="135220" x="4294188" y="4418013"/>
          <p14:tracePt t="135227" x="4318000" y="4418013"/>
          <p14:tracePt t="135236" x="4330700" y="4418013"/>
          <p14:tracePt t="135243" x="4343400" y="4418013"/>
          <p14:tracePt t="135251" x="4356100" y="4418013"/>
          <p14:tracePt t="135259" x="4368800" y="4418013"/>
          <p14:tracePt t="135268" x="4381500" y="4430713"/>
          <p14:tracePt t="135275" x="4394200" y="4430713"/>
          <p14:tracePt t="135283" x="4406900" y="4430713"/>
          <p14:tracePt t="135292" x="4418013" y="4430713"/>
          <p14:tracePt t="135300" x="4430713" y="4430713"/>
          <p14:tracePt t="135316" x="4443413" y="4430713"/>
          <p14:tracePt t="135324" x="4456113" y="4430713"/>
          <p14:tracePt t="135661" x="4443413" y="4430713"/>
          <p14:tracePt t="135741" x="4443413" y="4418013"/>
          <p14:tracePt t="135813" x="4443413" y="4405313"/>
          <p14:tracePt t="135828" x="4430713" y="4392613"/>
          <p14:tracePt t="135852" x="4430713" y="4379913"/>
          <p14:tracePt t="135877" x="4418013" y="4367213"/>
          <p14:tracePt t="137116" x="4281488" y="4430713"/>
          <p14:tracePt t="137124" x="4105275" y="4479925"/>
          <p14:tracePt t="137132" x="3943350" y="4518025"/>
          <p14:tracePt t="137142" x="3767138" y="4554538"/>
          <p14:tracePt t="137148" x="3579813" y="4618038"/>
          <p14:tracePt t="137157" x="3341688" y="4667250"/>
          <p14:tracePt t="137163" x="3116263" y="4705350"/>
          <p14:tracePt t="137171" x="2867025" y="4730750"/>
          <p14:tracePt t="137179" x="2616200" y="4756150"/>
          <p14:tracePt t="137187" x="2441575" y="4768850"/>
          <p14:tracePt t="137195" x="2303463" y="4768850"/>
          <p14:tracePt t="137203" x="2203450" y="4768850"/>
          <p14:tracePt t="137211" x="2127250" y="4768850"/>
          <p14:tracePt t="137219" x="2090738" y="4768850"/>
          <p14:tracePt t="137227" x="2078038" y="4768850"/>
          <p14:tracePt t="137243" x="2065338" y="4768850"/>
          <p14:tracePt t="137356" x="2065338" y="4756150"/>
          <p14:tracePt t="137363" x="2065338" y="4730750"/>
          <p14:tracePt t="137372" x="2065338" y="4705350"/>
          <p14:tracePt t="137380" x="2065338" y="4679950"/>
          <p14:tracePt t="137388" x="2078038" y="4656138"/>
          <p14:tracePt t="137396" x="2078038" y="4643438"/>
          <p14:tracePt t="137403" x="2078038" y="4630738"/>
          <p14:tracePt t="137412" x="2078038" y="4605338"/>
          <p14:tracePt t="137427" x="2078038" y="4592638"/>
          <p14:tracePt t="137459" x="2078038" y="4579938"/>
          <p14:tracePt t="137483" x="2078038" y="4567238"/>
          <p14:tracePt t="137491" x="2090738" y="4567238"/>
          <p14:tracePt t="137499" x="2090738" y="4554538"/>
          <p14:tracePt t="137515" x="2103438" y="4530725"/>
          <p14:tracePt t="137524" x="2116138" y="4530725"/>
          <p14:tracePt t="137532" x="2127250" y="4518025"/>
          <p14:tracePt t="137540" x="2152650" y="4492625"/>
          <p14:tracePt t="137547" x="2178050" y="4479925"/>
          <p14:tracePt t="137556" x="2216150" y="4443413"/>
          <p14:tracePt t="137564" x="2239963" y="4430713"/>
          <p14:tracePt t="137571" x="2265363" y="4405313"/>
          <p14:tracePt t="137579" x="2278063" y="4405313"/>
          <p14:tracePt t="137587" x="2303463" y="4379913"/>
          <p14:tracePt t="137604" x="2316163" y="4379913"/>
          <p14:tracePt t="137611" x="2328863" y="4367213"/>
          <p14:tracePt t="137643" x="2339975" y="4354513"/>
          <p14:tracePt t="137667" x="2339975" y="4341813"/>
          <p14:tracePt t="137675" x="2352675" y="4341813"/>
          <p14:tracePt t="137692" x="2365375" y="4341813"/>
          <p14:tracePt t="137700" x="2378075" y="4330700"/>
          <p14:tracePt t="137715" x="2390775" y="4330700"/>
          <p14:tracePt t="137724" x="2390775" y="4318000"/>
          <p14:tracePt t="137739" x="2403475" y="4318000"/>
          <p14:tracePt t="137820" x="2403475" y="4305300"/>
          <p14:tracePt t="137851" x="2403475" y="4279900"/>
          <p14:tracePt t="137859" x="2403475" y="4267200"/>
          <p14:tracePt t="137867" x="2403475" y="4254500"/>
          <p14:tracePt t="137884" x="2403475" y="4241800"/>
          <p14:tracePt t="137899" x="2403475" y="4230688"/>
          <p14:tracePt t="137916" x="2403475" y="4217988"/>
          <p14:tracePt t="137924" x="2403475" y="4205288"/>
          <p14:tracePt t="137956" x="2403475" y="4192588"/>
          <p14:tracePt t="138237" x="2452688" y="4192588"/>
          <p14:tracePt t="138244" x="2528888" y="4192588"/>
          <p14:tracePt t="138252" x="2590800" y="4205288"/>
          <p14:tracePt t="138261" x="2641600" y="4205288"/>
          <p14:tracePt t="138268" x="2703513" y="4217988"/>
          <p14:tracePt t="138274" x="2754313" y="4217988"/>
          <p14:tracePt t="138283" x="2790825" y="4217988"/>
          <p14:tracePt t="138291" x="2841625" y="4217988"/>
          <p14:tracePt t="138300" x="2854325" y="4217988"/>
          <p14:tracePt t="138307" x="2867025" y="4217988"/>
          <p14:tracePt t="138316" x="2879725" y="4217988"/>
          <p14:tracePt t="138348" x="2890838" y="4217988"/>
          <p14:tracePt t="138379" x="2890838" y="4205288"/>
          <p14:tracePt t="138395" x="2890838" y="4192588"/>
          <p14:tracePt t="138428" x="2890838" y="4167188"/>
          <p14:tracePt t="138435" x="2890838" y="4154488"/>
          <p14:tracePt t="138451" x="2890838" y="4129088"/>
          <p14:tracePt t="138460" x="2879725" y="4129088"/>
          <p14:tracePt t="138467" x="2879725" y="4117975"/>
          <p14:tracePt t="138475" x="2867025" y="4117975"/>
          <p14:tracePt t="138491" x="2867025" y="4105275"/>
          <p14:tracePt t="138539" x="2854325" y="4105275"/>
          <p14:tracePt t="138548" x="2841625" y="4105275"/>
          <p14:tracePt t="138563" x="2828925" y="4105275"/>
          <p14:tracePt t="138571" x="2816225" y="4105275"/>
          <p14:tracePt t="138579" x="2803525" y="4117975"/>
          <p14:tracePt t="138587" x="2778125" y="4129088"/>
          <p14:tracePt t="138596" x="2754313" y="4129088"/>
          <p14:tracePt t="138611" x="2728913" y="4141788"/>
          <p14:tracePt t="138619" x="2703513" y="4141788"/>
          <p14:tracePt t="138627" x="2690813" y="4154488"/>
          <p14:tracePt t="138635" x="2678113" y="4167188"/>
          <p14:tracePt t="138643" x="2654300" y="4179888"/>
          <p14:tracePt t="138651" x="2616200" y="4179888"/>
          <p14:tracePt t="138659" x="2578100" y="4179888"/>
          <p14:tracePt t="138667" x="2541588" y="4192588"/>
          <p14:tracePt t="138675" x="2516188" y="4192588"/>
          <p14:tracePt t="138683" x="2490788" y="4192588"/>
          <p14:tracePt t="138691" x="2478088" y="4192588"/>
          <p14:tracePt t="138700" x="2452688" y="4205288"/>
          <p14:tracePt t="138715" x="2441575" y="4205288"/>
          <p14:tracePt t="138740" x="2428875" y="4205288"/>
          <p14:tracePt t="138756" x="2416175" y="4205288"/>
          <p14:tracePt t="138845" x="2403475" y="4205288"/>
          <p14:tracePt t="138851" x="2390775" y="4179888"/>
          <p14:tracePt t="138860" x="2378075" y="4179888"/>
          <p14:tracePt t="138868" x="2378075" y="4167188"/>
          <p14:tracePt t="138891" x="2378075" y="4154488"/>
          <p14:tracePt t="138916" x="2365375" y="4154488"/>
          <p14:tracePt t="138980" x="2378075" y="4154488"/>
          <p14:tracePt t="138988" x="2452688" y="4154488"/>
          <p14:tracePt t="138995" x="2516188" y="4154488"/>
          <p14:tracePt t="139003" x="2616200" y="4154488"/>
          <p14:tracePt t="139011" x="2690813" y="4154488"/>
          <p14:tracePt t="139019" x="2767013" y="4154488"/>
          <p14:tracePt t="139027" x="2816225" y="4154488"/>
          <p14:tracePt t="139035" x="2879725" y="4154488"/>
          <p14:tracePt t="139043" x="2916238" y="4154488"/>
          <p14:tracePt t="139051" x="2941638" y="4154488"/>
          <p14:tracePt t="139059" x="2941638" y="4141788"/>
          <p14:tracePt t="139067" x="2954338" y="4141788"/>
          <p14:tracePt t="139074" x="2954338" y="4129088"/>
          <p14:tracePt t="139084" x="2967038" y="4117975"/>
          <p14:tracePt t="139099" x="2967038" y="4092575"/>
          <p14:tracePt t="139107" x="2967038" y="4067175"/>
          <p14:tracePt t="139115" x="2967038" y="4041775"/>
          <p14:tracePt t="139124" x="2967038" y="4017963"/>
          <p14:tracePt t="139131" x="2967038" y="3992563"/>
          <p14:tracePt t="139140" x="2967038" y="3967163"/>
          <p14:tracePt t="139147" x="2967038" y="3929063"/>
          <p14:tracePt t="139156" x="2941638" y="3905250"/>
          <p14:tracePt t="139164" x="2928938" y="3879850"/>
          <p14:tracePt t="139172" x="2903538" y="3867150"/>
          <p14:tracePt t="139180" x="2890838" y="3841750"/>
          <p14:tracePt t="139187" x="2879725" y="3829050"/>
          <p14:tracePt t="139203" x="2867025" y="3829050"/>
          <p14:tracePt t="139259" x="2854325" y="3829050"/>
          <p14:tracePt t="139268" x="2816225" y="3841750"/>
          <p14:tracePt t="139275" x="2803525" y="3867150"/>
          <p14:tracePt t="139283" x="2790825" y="3879850"/>
          <p14:tracePt t="139291" x="2767013" y="3892550"/>
          <p14:tracePt t="139300" x="2741613" y="3916363"/>
          <p14:tracePt t="139307" x="2728913" y="3929063"/>
          <p14:tracePt t="139315" x="2716213" y="3941763"/>
          <p14:tracePt t="139325" x="2703513" y="3954463"/>
          <p14:tracePt t="139331" x="2678113" y="3979863"/>
          <p14:tracePt t="139340" x="2678113" y="3992563"/>
          <p14:tracePt t="139348" x="2667000" y="4005263"/>
          <p14:tracePt t="139356" x="2654300" y="4005263"/>
          <p14:tracePt t="139363" x="2654300" y="4017963"/>
          <p14:tracePt t="139371" x="2654300" y="4029075"/>
          <p14:tracePt t="139387" x="2641600" y="4041775"/>
          <p14:tracePt t="139395" x="2641600" y="4054475"/>
          <p14:tracePt t="139515" x="2641600" y="4067175"/>
          <p14:tracePt t="139781" x="2578100" y="4067175"/>
          <p14:tracePt t="139789" x="2528888" y="4054475"/>
          <p14:tracePt t="139797" x="2490788" y="4054475"/>
          <p14:tracePt t="139804" x="2441575" y="4054475"/>
          <p14:tracePt t="139813" x="2390775" y="4054475"/>
          <p14:tracePt t="139821" x="2352675" y="4054475"/>
          <p14:tracePt t="139827" x="2316163" y="4054475"/>
          <p14:tracePt t="139835" x="2278063" y="4054475"/>
          <p14:tracePt t="139843" x="2252663" y="4054475"/>
          <p14:tracePt t="139850" x="2239963" y="4054475"/>
          <p14:tracePt t="139867" x="2228850" y="4054475"/>
          <p14:tracePt t="139883" x="2216150" y="4054475"/>
          <p14:tracePt t="140221" x="2278063" y="4079875"/>
          <p14:tracePt t="140228" x="2328863" y="4092575"/>
          <p14:tracePt t="140236" x="2390775" y="4105275"/>
          <p14:tracePt t="140245" x="2452688" y="4117975"/>
          <p14:tracePt t="140251" x="2503488" y="4117975"/>
          <p14:tracePt t="140259" x="2565400" y="4129088"/>
          <p14:tracePt t="140267" x="2616200" y="4129088"/>
          <p14:tracePt t="140275" x="2667000" y="4141788"/>
          <p14:tracePt t="140283" x="2678113" y="4141788"/>
          <p14:tracePt t="140291" x="2690813" y="4154488"/>
          <p14:tracePt t="140299" x="2703513" y="4154488"/>
          <p14:tracePt t="140379" x="2716213" y="4154488"/>
          <p14:tracePt t="140419" x="2728913" y="4154488"/>
          <p14:tracePt t="140460" x="2728913" y="4141788"/>
          <p14:tracePt t="140524" x="2667000" y="4141788"/>
          <p14:tracePt t="140532" x="2603500" y="4141788"/>
          <p14:tracePt t="140542" x="2516188" y="4141788"/>
          <p14:tracePt t="140547" x="2428875" y="4154488"/>
          <p14:tracePt t="140556" x="2339975" y="4154488"/>
          <p14:tracePt t="140563" x="2278063" y="4167188"/>
          <p14:tracePt t="140572" x="2190750" y="4167188"/>
          <p14:tracePt t="140580" x="2116138" y="4167188"/>
          <p14:tracePt t="140587" x="2078038" y="4167188"/>
          <p14:tracePt t="140595" x="2052638" y="4167188"/>
          <p14:tracePt t="140604" x="2039938" y="4167188"/>
          <p14:tracePt t="140619" x="2027238" y="4167188"/>
          <p14:tracePt t="140692" x="2065338" y="4167188"/>
          <p14:tracePt t="140699" x="2103438" y="4167188"/>
          <p14:tracePt t="140707" x="2152650" y="4167188"/>
          <p14:tracePt t="140716" x="2190750" y="4167188"/>
          <p14:tracePt t="140724" x="2239963" y="4167188"/>
          <p14:tracePt t="140731" x="2278063" y="4154488"/>
          <p14:tracePt t="140739" x="2328863" y="4154488"/>
          <p14:tracePt t="140747" x="2352675" y="4154488"/>
          <p14:tracePt t="140756" x="2390775" y="4154488"/>
          <p14:tracePt t="140764" x="2403475" y="4154488"/>
          <p14:tracePt t="140957" x="2390775" y="4154488"/>
          <p14:tracePt t="140964" x="2365375" y="4154488"/>
          <p14:tracePt t="140971" x="2339975" y="4154488"/>
          <p14:tracePt t="140988" x="2328863" y="4154488"/>
          <p14:tracePt t="140996" x="2316163" y="4154488"/>
          <p14:tracePt t="141101" x="2328863" y="4154488"/>
          <p14:tracePt t="141108" x="2365375" y="4141788"/>
          <p14:tracePt t="141116" x="2416175" y="4141788"/>
          <p14:tracePt t="141125" x="2490788" y="4129088"/>
          <p14:tracePt t="141132" x="2541588" y="4129088"/>
          <p14:tracePt t="141143" x="2578100" y="4129088"/>
          <p14:tracePt t="141148" x="2641600" y="4129088"/>
          <p14:tracePt t="141156" x="2678113" y="4129088"/>
          <p14:tracePt t="141163" x="2716213" y="4117975"/>
          <p14:tracePt t="141171" x="2741613" y="4117975"/>
          <p14:tracePt t="141332" x="2728913" y="4117975"/>
          <p14:tracePt t="141344" x="2690813" y="4129088"/>
          <p14:tracePt t="141347" x="2654300" y="4129088"/>
          <p14:tracePt t="141357" x="2641600" y="4141788"/>
          <p14:tracePt t="141363" x="2603500" y="4154488"/>
          <p14:tracePt t="141371" x="2590800" y="4167188"/>
          <p14:tracePt t="141379" x="2565400" y="4167188"/>
          <p14:tracePt t="141548" x="2578100" y="4167188"/>
          <p14:tracePt t="141556" x="2603500" y="4167188"/>
          <p14:tracePt t="141565" x="2616200" y="4154488"/>
          <p14:tracePt t="141571" x="2628900" y="4154488"/>
          <p14:tracePt t="141581" x="2654300" y="4141788"/>
          <p14:tracePt t="141596" x="2667000" y="4141788"/>
          <p14:tracePt t="141732" x="2616200" y="4129088"/>
          <p14:tracePt t="141744" x="2590800" y="4129088"/>
          <p14:tracePt t="141747" x="2554288" y="4129088"/>
          <p14:tracePt t="141756" x="2516188" y="4117975"/>
          <p14:tracePt t="141771" x="2503488" y="4117975"/>
          <p14:tracePt t="141876" x="2503488" y="4105275"/>
          <p14:tracePt t="141884" x="2516188" y="4092575"/>
          <p14:tracePt t="141892" x="2541588" y="4079875"/>
          <p14:tracePt t="141899" x="2565400" y="4067175"/>
          <p14:tracePt t="141907" x="2578100" y="4067175"/>
          <p14:tracePt t="141916" x="2603500" y="4054475"/>
          <p14:tracePt t="141931" x="2616200" y="4041775"/>
          <p14:tracePt t="141939" x="2628900" y="4041775"/>
          <p14:tracePt t="141947" x="2641600" y="4029075"/>
          <p14:tracePt t="142341" x="2641600" y="4041775"/>
          <p14:tracePt t="142348" x="2641600" y="4067175"/>
          <p14:tracePt t="142365" x="2641600" y="4079875"/>
          <p14:tracePt t="142677" x="2641600" y="4067175"/>
          <p14:tracePt t="142684" x="2654300" y="4041775"/>
          <p14:tracePt t="142701" x="2678113" y="4017963"/>
          <p14:tracePt t="142708" x="2690813" y="4017963"/>
          <p14:tracePt t="142715" x="2703513" y="4005263"/>
          <p14:tracePt t="142731" x="2716213" y="4005263"/>
          <p14:tracePt t="142740" x="2716213" y="3992563"/>
          <p14:tracePt t="142892" x="2690813" y="3992563"/>
          <p14:tracePt t="142901" x="2678113" y="3992563"/>
          <p14:tracePt t="142909" x="2667000" y="3992563"/>
          <p14:tracePt t="142917" x="2654300" y="3992563"/>
          <p14:tracePt t="142931" x="2641600" y="3992563"/>
          <p14:tracePt t="142971" x="2628900" y="3992563"/>
          <p14:tracePt t="143852" x="2628900" y="4005263"/>
          <p14:tracePt t="143860" x="2678113" y="4079875"/>
          <p14:tracePt t="143868" x="2728913" y="4117975"/>
          <p14:tracePt t="143877" x="2790825" y="4179888"/>
          <p14:tracePt t="143884" x="2854325" y="4230688"/>
          <p14:tracePt t="143891" x="2916238" y="4279900"/>
          <p14:tracePt t="143899" x="2992438" y="4341813"/>
          <p14:tracePt t="143907" x="3041650" y="4392613"/>
          <p14:tracePt t="143916" x="3116263" y="4430713"/>
          <p14:tracePt t="143924" x="3179763" y="4467225"/>
          <p14:tracePt t="143931" x="3216275" y="4479925"/>
          <p14:tracePt t="143939" x="3279775" y="4505325"/>
          <p14:tracePt t="143962" x="3305175" y="4505325"/>
          <p14:tracePt t="143962" x="3328988" y="4505325"/>
          <p14:tracePt t="143972" x="3341688" y="4505325"/>
          <p14:tracePt t="143979" x="3354388" y="4505325"/>
          <p14:tracePt t="143987" x="3379788" y="4505325"/>
          <p14:tracePt t="143996" x="3405188" y="4505325"/>
          <p14:tracePt t="144004" x="3417888" y="4492625"/>
          <p14:tracePt t="144011" x="3441700" y="4479925"/>
          <p14:tracePt t="144019" x="3492500" y="4467225"/>
          <p14:tracePt t="144027" x="3505200" y="4454525"/>
          <p14:tracePt t="144035" x="3530600" y="4443413"/>
          <p14:tracePt t="144043" x="3554413" y="4430713"/>
          <p14:tracePt t="144051" x="3592513" y="4405313"/>
          <p14:tracePt t="144068" x="3605213" y="4392613"/>
          <p14:tracePt t="144075" x="3617913" y="4392613"/>
          <p14:tracePt t="144083" x="3630613" y="4367213"/>
          <p14:tracePt t="144108" x="3630613" y="4354513"/>
          <p14:tracePt t="144132" x="3630613" y="4341813"/>
          <p14:tracePt t="144164" x="3630613" y="4330700"/>
          <p14:tracePt t="144171" x="3579813" y="4330700"/>
          <p14:tracePt t="144179" x="3530600" y="4330700"/>
          <p14:tracePt t="144187" x="3467100" y="4330700"/>
          <p14:tracePt t="144195" x="3379788" y="4318000"/>
          <p14:tracePt t="144204" x="3328988" y="4318000"/>
          <p14:tracePt t="144211" x="3254375" y="4318000"/>
          <p14:tracePt t="144219" x="3205163" y="4318000"/>
          <p14:tracePt t="144228" x="3154363" y="4318000"/>
          <p14:tracePt t="144236" x="3116263" y="4318000"/>
          <p14:tracePt t="144244" x="3103563" y="4318000"/>
          <p14:tracePt t="144251" x="3092450" y="4318000"/>
          <p14:tracePt t="144259" x="3079750" y="4318000"/>
          <p14:tracePt t="144444" x="3092450" y="4330700"/>
          <p14:tracePt t="144452" x="3092450" y="4341813"/>
          <p14:tracePt t="144461" x="3103563" y="4354513"/>
          <p14:tracePt t="144469" x="3116263" y="4354513"/>
          <p14:tracePt t="144477" x="3141663" y="4367213"/>
          <p14:tracePt t="144491" x="3154363" y="4367213"/>
          <p14:tracePt t="144500" x="3167063" y="4367213"/>
          <p14:tracePt t="144508" x="3179763" y="4367213"/>
          <p14:tracePt t="144515" x="3179763" y="4379913"/>
          <p14:tracePt t="144532" x="3192463" y="4379913"/>
          <p14:tracePt t="144619" x="3216275" y="4379913"/>
          <p14:tracePt t="144627" x="3254375" y="4379913"/>
          <p14:tracePt t="144635" x="3279775" y="4379913"/>
          <p14:tracePt t="144643" x="3305175" y="4379913"/>
          <p14:tracePt t="144651" x="3328988" y="4379913"/>
          <p14:tracePt t="144659" x="3354388" y="4379913"/>
          <p14:tracePt t="144667" x="3367088" y="4379913"/>
          <p14:tracePt t="144675" x="3379788" y="4379913"/>
          <p14:tracePt t="144683" x="3405188" y="4379913"/>
          <p14:tracePt t="144700" x="3417888" y="4379913"/>
          <p14:tracePt t="144715" x="3429000" y="4379913"/>
          <p14:tracePt t="144731" x="3441700" y="4379913"/>
          <p14:tracePt t="144740" x="3454400" y="4379913"/>
          <p14:tracePt t="144748" x="3467100" y="4379913"/>
          <p14:tracePt t="144756" x="3479800" y="4367213"/>
          <p14:tracePt t="144763" x="3492500" y="4367213"/>
          <p14:tracePt t="144771" x="3505200" y="4341813"/>
          <p14:tracePt t="144779" x="3530600" y="4341813"/>
          <p14:tracePt t="144787" x="3541713" y="4330700"/>
          <p14:tracePt t="144796" x="3554413" y="4318000"/>
          <p14:tracePt t="144803" x="3554413" y="4305300"/>
          <p14:tracePt t="144811" x="3567113" y="4292600"/>
          <p14:tracePt t="144828" x="3567113" y="4279900"/>
          <p14:tracePt t="144836" x="3579813" y="4279900"/>
          <p14:tracePt t="144843" x="3579813" y="4267200"/>
          <p14:tracePt t="144868" x="3579813" y="4254500"/>
          <p14:tracePt t="145356" x="3592513" y="4279900"/>
          <p14:tracePt t="145364" x="3630613" y="4305300"/>
          <p14:tracePt t="145373" x="3654425" y="4330700"/>
          <p14:tracePt t="145379" x="3667125" y="4354513"/>
          <p14:tracePt t="145387" x="3717925" y="4379913"/>
          <p14:tracePt t="145395" x="3730625" y="4405313"/>
          <p14:tracePt t="145403" x="3756025" y="4418013"/>
          <p14:tracePt t="145411" x="3779838" y="4443413"/>
          <p14:tracePt t="145419" x="3805238" y="4443413"/>
          <p14:tracePt t="145427" x="3830638" y="4467225"/>
          <p14:tracePt t="145435" x="3843338" y="4467225"/>
          <p14:tracePt t="145451" x="3856038" y="4467225"/>
          <p14:tracePt t="145459" x="3867150" y="4479925"/>
          <p14:tracePt t="145467" x="3905250" y="4492625"/>
          <p14:tracePt t="145475" x="3943350" y="4492625"/>
          <p14:tracePt t="145483" x="3956050" y="4492625"/>
          <p14:tracePt t="145491" x="4017963" y="4505325"/>
          <p14:tracePt t="145499" x="4068763" y="4505325"/>
          <p14:tracePt t="145507" x="4117975" y="4505325"/>
          <p14:tracePt t="145515" x="4205288" y="4505325"/>
          <p14:tracePt t="145523" x="4268788" y="4505325"/>
          <p14:tracePt t="145644" x="4294188" y="4505325"/>
          <p14:tracePt t="145652" x="4330700" y="4492625"/>
          <p14:tracePt t="145661" x="4356100" y="4479925"/>
          <p14:tracePt t="145667" x="4381500" y="4454525"/>
          <p14:tracePt t="145676" x="4406900" y="4443413"/>
          <p14:tracePt t="145684" x="4430713" y="4430713"/>
          <p14:tracePt t="145691" x="4443413" y="4405313"/>
          <p14:tracePt t="145699" x="4468813" y="4405313"/>
          <p14:tracePt t="145707" x="4468813" y="4379913"/>
          <p14:tracePt t="145715" x="4481513" y="4379913"/>
          <p14:tracePt t="145723" x="4494213" y="4367213"/>
          <p14:tracePt t="145732" x="4506913" y="4367213"/>
          <p14:tracePt t="145739" x="4506913" y="4354513"/>
          <p14:tracePt t="145747" x="4518025" y="4354513"/>
          <p14:tracePt t="145756" x="4518025" y="4341813"/>
          <p14:tracePt t="145771" x="4543425" y="4330700"/>
          <p14:tracePt t="145787" x="4568825" y="4330700"/>
          <p14:tracePt t="145796" x="4568825" y="4318000"/>
          <p14:tracePt t="145803" x="4581525" y="4305300"/>
          <p14:tracePt t="145812" x="4606925" y="4292600"/>
          <p14:tracePt t="145828" x="4619625" y="4292600"/>
          <p14:tracePt t="145835" x="4630738" y="4279900"/>
          <p14:tracePt t="145843" x="4643438" y="4267200"/>
          <p14:tracePt t="145851" x="4656138" y="4267200"/>
          <p14:tracePt t="145859" x="4668838" y="4267200"/>
          <p14:tracePt t="145867" x="4681538" y="4241800"/>
          <p14:tracePt t="145874" x="4706938" y="4241800"/>
          <p14:tracePt t="145884" x="4719638" y="4241800"/>
          <p14:tracePt t="145891" x="4743450" y="4217988"/>
          <p14:tracePt t="145899" x="4756150" y="4217988"/>
          <p14:tracePt t="145915" x="4768850" y="4217988"/>
          <p14:tracePt t="145931" x="4781550" y="4217988"/>
          <p14:tracePt t="146052" x="4806950" y="4217988"/>
          <p14:tracePt t="146060" x="4832350" y="4217988"/>
          <p14:tracePt t="146084" x="4843463" y="4217988"/>
          <p14:tracePt t="146268" x="4856163" y="4217988"/>
          <p14:tracePt t="146276" x="4894263" y="4205288"/>
          <p14:tracePt t="146284" x="4919663" y="4179888"/>
          <p14:tracePt t="146293" x="4956175" y="4179888"/>
          <p14:tracePt t="146301" x="4981575" y="4154488"/>
          <p14:tracePt t="146309" x="5006975" y="4141788"/>
          <p14:tracePt t="146316" x="5045075" y="4141788"/>
          <p14:tracePt t="146324" x="5057775" y="4141788"/>
          <p14:tracePt t="146331" x="5081588" y="4129088"/>
          <p14:tracePt t="146340" x="5106988" y="4117975"/>
          <p14:tracePt t="146347" x="5119688" y="4117975"/>
          <p14:tracePt t="146356" x="5132388" y="4105275"/>
          <p14:tracePt t="146363" x="5145088" y="4105275"/>
          <p14:tracePt t="146812" x="5157788" y="4105275"/>
          <p14:tracePt t="146820" x="5245100" y="4105275"/>
          <p14:tracePt t="146827" x="5319713" y="4105275"/>
          <p14:tracePt t="146836" x="5383213" y="4105275"/>
          <p14:tracePt t="146844" x="5470525" y="4105275"/>
          <p14:tracePt t="146852" x="5519738" y="4105275"/>
          <p14:tracePt t="146859" x="5570538" y="4117975"/>
          <p14:tracePt t="146867" x="5632450" y="4129088"/>
          <p14:tracePt t="146875" x="5657850" y="4141788"/>
          <p14:tracePt t="146884" x="5670550" y="4141788"/>
          <p14:tracePt t="146891" x="5683250" y="4141788"/>
          <p14:tracePt t="147204" x="5619750" y="4192588"/>
          <p14:tracePt t="147212" x="5545138" y="4241800"/>
          <p14:tracePt t="147220" x="5470525" y="4279900"/>
          <p14:tracePt t="147227" x="5432425" y="4305300"/>
          <p14:tracePt t="147236" x="5370513" y="4330700"/>
          <p14:tracePt t="147243" x="5319713" y="4354513"/>
          <p14:tracePt t="147251" x="5270500" y="4379913"/>
          <p14:tracePt t="147259" x="5232400" y="4392613"/>
          <p14:tracePt t="147267" x="5219700" y="4392613"/>
          <p14:tracePt t="147275" x="5194300" y="4405313"/>
          <p14:tracePt t="147291" x="5181600" y="4405313"/>
          <p14:tracePt t="147347" x="5181600" y="4418013"/>
          <p14:tracePt t="148668" x="5232400" y="4379913"/>
          <p14:tracePt t="148676" x="5257800" y="4354513"/>
          <p14:tracePt t="148683" x="5270500" y="4330700"/>
          <p14:tracePt t="148693" x="5307013" y="4318000"/>
          <p14:tracePt t="148700" x="5319713" y="4279900"/>
          <p14:tracePt t="148708" x="5332413" y="4267200"/>
          <p14:tracePt t="148715" x="5332413" y="4254500"/>
          <p14:tracePt t="148723" x="5345113" y="4241800"/>
          <p14:tracePt t="148739" x="5357813" y="4230688"/>
          <p14:tracePt t="148756" x="5357813" y="4217988"/>
          <p14:tracePt t="148763" x="5357813" y="4205288"/>
          <p14:tracePt t="148803" x="5357813" y="4192588"/>
          <p14:tracePt t="148883" x="5470525" y="4230688"/>
          <p14:tracePt t="148891" x="5570538" y="4267200"/>
          <p14:tracePt t="148899" x="5695950" y="4318000"/>
          <p14:tracePt t="148907" x="5895975" y="4392613"/>
          <p14:tracePt t="148915" x="6121400" y="4492625"/>
          <p14:tracePt t="148923" x="6359525" y="4592638"/>
          <p14:tracePt t="148932" x="6684963" y="4705350"/>
          <p14:tracePt t="148941" x="6959600" y="4792663"/>
          <p14:tracePt t="148962" x="7397750" y="4905375"/>
          <p14:tracePt t="148962" x="7535863" y="4943475"/>
          <p14:tracePt t="148971" x="7648575" y="4968875"/>
          <p14:tracePt t="148979" x="7673975" y="4968875"/>
          <p14:tracePt t="148987" x="7710488" y="4968875"/>
          <p14:tracePt t="148996" x="7710488" y="4981575"/>
          <p14:tracePt t="149011" x="7723188" y="4981575"/>
          <p14:tracePt t="149116" x="7710488" y="4956175"/>
          <p14:tracePt t="149124" x="7661275" y="4892675"/>
          <p14:tracePt t="149132" x="7623175" y="4868863"/>
          <p14:tracePt t="149142" x="7585075" y="4830763"/>
          <p14:tracePt t="149147" x="7523163" y="4779963"/>
          <p14:tracePt t="149157" x="7459663" y="4718050"/>
          <p14:tracePt t="149163" x="7397750" y="4667250"/>
          <p14:tracePt t="149172" x="7359650" y="4630738"/>
          <p14:tracePt t="149179" x="7297738" y="4579938"/>
          <p14:tracePt t="149187" x="7259638" y="4554538"/>
          <p14:tracePt t="149195" x="7210425" y="4518025"/>
          <p14:tracePt t="149203" x="7172325" y="4492625"/>
          <p14:tracePt t="149211" x="7123113" y="4443413"/>
          <p14:tracePt t="149219" x="7097713" y="4418013"/>
          <p14:tracePt t="149227" x="7046913" y="4392613"/>
          <p14:tracePt t="149235" x="7021513" y="4379913"/>
          <p14:tracePt t="149243" x="6997700" y="4367213"/>
          <p14:tracePt t="149251" x="6985000" y="4354513"/>
          <p14:tracePt t="149259" x="6946900" y="4341813"/>
          <p14:tracePt t="149267" x="6934200" y="4330700"/>
          <p14:tracePt t="149275" x="6910388" y="4318000"/>
          <p14:tracePt t="149283" x="6884988" y="4305300"/>
          <p14:tracePt t="149291" x="6846888" y="4305300"/>
          <p14:tracePt t="149299" x="6834188" y="4292600"/>
          <p14:tracePt t="149308" x="6821488" y="4279900"/>
          <p14:tracePt t="149315" x="6797675" y="4279900"/>
          <p14:tracePt t="149323" x="6784975" y="4267200"/>
          <p14:tracePt t="149331" x="6772275" y="4254500"/>
          <p14:tracePt t="149340" x="6759575" y="4254500"/>
          <p14:tracePt t="149347" x="6746875" y="4254500"/>
          <p14:tracePt t="149356" x="6734175" y="4241800"/>
          <p14:tracePt t="149363" x="6721475" y="4230688"/>
          <p14:tracePt t="149371" x="6708775" y="4230688"/>
          <p14:tracePt t="149388" x="6696075" y="4217988"/>
          <p14:tracePt t="149396" x="6684963" y="4217988"/>
          <p14:tracePt t="149412" x="6672263" y="4217988"/>
          <p14:tracePt t="149420" x="6659563" y="4217988"/>
          <p14:tracePt t="149427" x="6659563" y="4205288"/>
          <p14:tracePt t="149909" x="6659563" y="4217988"/>
          <p14:tracePt t="149916" x="6659563" y="4230688"/>
          <p14:tracePt t="149942" x="6659563" y="4241800"/>
          <p14:tracePt t="149972" x="6672263" y="4241800"/>
          <p14:tracePt t="150011" x="6684963" y="4241800"/>
          <p14:tracePt t="150060" x="6696075" y="4241800"/>
          <p14:tracePt t="150099" x="6708775" y="4241800"/>
          <p14:tracePt t="150389" x="6721475" y="4241800"/>
          <p14:tracePt t="150620" x="6734175" y="4241800"/>
          <p14:tracePt t="150629" x="6772275" y="4254500"/>
          <p14:tracePt t="150636" x="6808788" y="4254500"/>
          <p14:tracePt t="150644" x="6834188" y="4267200"/>
          <p14:tracePt t="150652" x="6859588" y="4279900"/>
          <p14:tracePt t="150659" x="6884988" y="4279900"/>
          <p14:tracePt t="150667" x="6897688" y="4279900"/>
          <p14:tracePt t="150675" x="6910388" y="4279900"/>
          <p14:tracePt t="150731" x="6921500" y="4279900"/>
          <p14:tracePt t="150755" x="6921500" y="4292600"/>
          <p14:tracePt t="150763" x="6946900" y="4292600"/>
          <p14:tracePt t="150771" x="6972300" y="4292600"/>
          <p14:tracePt t="150779" x="6997700" y="4305300"/>
          <p14:tracePt t="150787" x="7034213" y="4305300"/>
          <p14:tracePt t="150795" x="7046913" y="4305300"/>
          <p14:tracePt t="150803" x="7072313" y="4305300"/>
          <p14:tracePt t="150811" x="7085013" y="4305300"/>
          <p14:tracePt t="150819" x="7085013" y="4318000"/>
          <p14:tracePt t="150859" x="7097713" y="4318000"/>
          <p14:tracePt t="150884" x="7123113" y="4330700"/>
          <p14:tracePt t="150891" x="7123113" y="4341813"/>
          <p14:tracePt t="150899" x="7134225" y="4341813"/>
          <p14:tracePt t="150906" x="7146925" y="4354513"/>
          <p14:tracePt t="150916" x="7159625" y="4354513"/>
          <p14:tracePt t="150924" x="7172325" y="4367213"/>
          <p14:tracePt t="150932" x="7172325" y="4379913"/>
          <p14:tracePt t="150947" x="7185025" y="4379913"/>
          <p14:tracePt t="150956" x="7197725" y="4392613"/>
          <p14:tracePt t="150963" x="7210425" y="4392613"/>
          <p14:tracePt t="150980" x="7210425" y="4405313"/>
          <p14:tracePt t="150987" x="7223125" y="4405313"/>
          <p14:tracePt t="151084" x="7259638" y="4392613"/>
          <p14:tracePt t="151091" x="7297738" y="4354513"/>
          <p14:tracePt t="151100" x="7323138" y="4330700"/>
          <p14:tracePt t="151110" x="7348538" y="4305300"/>
          <p14:tracePt t="151115" x="7359650" y="4279900"/>
          <p14:tracePt t="151126" x="7372350" y="4241800"/>
          <p14:tracePt t="151132" x="7385050" y="4230688"/>
          <p14:tracePt t="151141" x="7385050" y="4205288"/>
          <p14:tracePt t="151147" x="7385050" y="4192588"/>
          <p14:tracePt t="151155" x="7397750" y="4167188"/>
          <p14:tracePt t="151164" x="7397750" y="4141788"/>
          <p14:tracePt t="151179" x="7410450" y="4129088"/>
          <p14:tracePt t="151195" x="7410450" y="4117975"/>
          <p14:tracePt t="151204" x="7410450" y="4105275"/>
          <p14:tracePt t="151211" x="7410450" y="4092575"/>
          <p14:tracePt t="151227" x="7423150" y="4079875"/>
          <p14:tracePt t="151244" x="7423150" y="4067175"/>
          <p14:tracePt t="151268" x="7423150" y="4054475"/>
          <p14:tracePt t="151364" x="7423150" y="4041775"/>
          <p14:tracePt t="151396" x="7423150" y="4029075"/>
          <p14:tracePt t="151428" x="7423150" y="4017963"/>
          <p14:tracePt t="151452" x="7423150" y="4005263"/>
          <p14:tracePt t="151468" x="7423150" y="3992563"/>
          <p14:tracePt t="151476" x="7423150" y="3979863"/>
          <p14:tracePt t="151492" x="7423150" y="3967163"/>
          <p14:tracePt t="151508" x="7423150" y="3954463"/>
          <p14:tracePt t="151516" x="7423150" y="3941763"/>
          <p14:tracePt t="151525" x="7423150" y="3929063"/>
          <p14:tracePt t="151542" x="7423150" y="3916363"/>
          <p14:tracePt t="151548" x="7423150" y="3905250"/>
          <p14:tracePt t="151563" x="7423150" y="3892550"/>
          <p14:tracePt t="151573" x="7435850" y="3879850"/>
          <p14:tracePt t="151580" x="7435850" y="3867150"/>
          <p14:tracePt t="151588" x="7435850" y="3854450"/>
          <p14:tracePt t="151604" x="7448550" y="3829050"/>
          <p14:tracePt t="151620" x="7448550" y="3816350"/>
          <p14:tracePt t="151627" x="7459663" y="3816350"/>
          <p14:tracePt t="151635" x="7459663" y="3803650"/>
          <p14:tracePt t="151652" x="7472363" y="3792538"/>
          <p14:tracePt t="151659" x="7472363" y="3779838"/>
          <p14:tracePt t="151691" x="7485063" y="3767138"/>
          <p14:tracePt t="151917" x="7561263" y="3767138"/>
          <p14:tracePt t="151924" x="7685088" y="3803650"/>
          <p14:tracePt t="151932" x="7785100" y="3829050"/>
          <p14:tracePt t="151942" x="7886700" y="3854450"/>
          <p14:tracePt t="151948" x="7974013" y="3879850"/>
          <p14:tracePt t="151961" x="8061325" y="3892550"/>
          <p14:tracePt t="151963" x="8110538" y="3905250"/>
          <p14:tracePt t="151972" x="8148638" y="3905250"/>
          <p14:tracePt t="151979" x="8174038" y="3916363"/>
          <p14:tracePt t="151987" x="8174038" y="3929063"/>
          <p14:tracePt t="152019" x="8186738" y="3929063"/>
          <p14:tracePt t="152180" x="8174038" y="3954463"/>
          <p14:tracePt t="152188" x="8099425" y="4029075"/>
          <p14:tracePt t="152197" x="7999413" y="4092575"/>
          <p14:tracePt t="152204" x="7910513" y="4154488"/>
          <p14:tracePt t="152211" x="7797800" y="4217988"/>
          <p14:tracePt t="152219" x="7648575" y="4279900"/>
          <p14:tracePt t="152227" x="7510463" y="4354513"/>
          <p14:tracePt t="152235" x="7372350" y="4405313"/>
          <p14:tracePt t="152243" x="7235825" y="4479925"/>
          <p14:tracePt t="152251" x="7110413" y="4530725"/>
          <p14:tracePt t="152259" x="6972300" y="4592638"/>
          <p14:tracePt t="152267" x="6846888" y="4630738"/>
          <p14:tracePt t="152275" x="6746875" y="4679950"/>
          <p14:tracePt t="152283" x="6634163" y="4730750"/>
          <p14:tracePt t="152290" x="6534150" y="4768850"/>
          <p14:tracePt t="152299" x="6408738" y="4830763"/>
          <p14:tracePt t="152307" x="6296025" y="4879975"/>
          <p14:tracePt t="152316" x="6157913" y="4918075"/>
          <p14:tracePt t="152323" x="5995988" y="4981575"/>
          <p14:tracePt t="152331" x="5808663" y="5018088"/>
          <p14:tracePt t="152340" x="5632450" y="5081588"/>
          <p14:tracePt t="152347" x="5383213" y="5168900"/>
          <p14:tracePt t="152356" x="5106988" y="5243513"/>
          <p14:tracePt t="152363" x="4906963" y="5294313"/>
          <p14:tracePt t="152371" x="4630738" y="5381625"/>
          <p14:tracePt t="152379" x="4406900" y="5481638"/>
          <p14:tracePt t="152387" x="4130675" y="5594350"/>
          <p14:tracePt t="152395" x="3879850" y="5681663"/>
          <p14:tracePt t="152403" x="3579813" y="5756275"/>
          <p14:tracePt t="152411" x="3279775" y="5843588"/>
          <p14:tracePt t="152420" x="3028950" y="5907088"/>
          <p14:tracePt t="152427" x="2790825" y="5969000"/>
          <p14:tracePt t="152435" x="2590800" y="6019800"/>
          <p14:tracePt t="152443" x="2403475" y="6045200"/>
          <p14:tracePt t="152451" x="2265363" y="6081713"/>
          <p14:tracePt t="152460" x="2116138" y="6107113"/>
          <p14:tracePt t="152467" x="2103438" y="6107113"/>
          <p14:tracePt t="152701" x="2103438" y="6045200"/>
          <p14:tracePt t="152708" x="2103438" y="6007100"/>
          <p14:tracePt t="152717" x="2103438" y="5969000"/>
          <p14:tracePt t="152725" x="2103438" y="5932488"/>
          <p14:tracePt t="152731" x="2103438" y="5881688"/>
          <p14:tracePt t="152740" x="2103438" y="5843588"/>
          <p14:tracePt t="152748" x="2103438" y="5794375"/>
          <p14:tracePt t="152755" x="2078038" y="5743575"/>
          <p14:tracePt t="152763" x="2065338" y="5719763"/>
          <p14:tracePt t="152771" x="2039938" y="5694363"/>
          <p14:tracePt t="152779" x="2027238" y="5668963"/>
          <p14:tracePt t="152787" x="2014538" y="5643563"/>
          <p14:tracePt t="152795" x="1990725" y="5630863"/>
          <p14:tracePt t="152804" x="1978025" y="5607050"/>
          <p14:tracePt t="152811" x="1952625" y="5581650"/>
          <p14:tracePt t="152820" x="1914525" y="5568950"/>
          <p14:tracePt t="152827" x="1903413" y="5556250"/>
          <p14:tracePt t="152835" x="1865313" y="5530850"/>
          <p14:tracePt t="152843" x="1827213" y="5518150"/>
          <p14:tracePt t="152851" x="1790700" y="5507038"/>
          <p14:tracePt t="152859" x="1689100" y="5468938"/>
          <p14:tracePt t="152867" x="1677988" y="5443538"/>
          <p14:tracePt t="156628" x="1665288" y="5443538"/>
          <p14:tracePt t="156636" x="1577975" y="5381625"/>
          <p14:tracePt t="156644" x="1552575" y="5368925"/>
          <p14:tracePt t="156652" x="1527175" y="5343525"/>
          <p14:tracePt t="156869" x="1527175" y="5330825"/>
          <p14:tracePt t="156877" x="1527175" y="5318125"/>
          <p14:tracePt t="156884" x="1527175" y="5305425"/>
          <p14:tracePt t="156916" x="1527175" y="5294313"/>
          <p14:tracePt t="157092" x="1514475" y="5268913"/>
          <p14:tracePt t="157101" x="1501775" y="5243513"/>
          <p14:tracePt t="157108" x="1489075" y="5218113"/>
          <p14:tracePt t="157115" x="1476375" y="5205413"/>
          <p14:tracePt t="157126" x="1476375" y="5194300"/>
          <p14:tracePt t="157132" x="1465263" y="5181600"/>
          <p14:tracePt t="157140" x="1465263" y="5168900"/>
          <p14:tracePt t="157155" x="1465263" y="5156200"/>
          <p14:tracePt t="157163" x="1452563" y="5156200"/>
          <p14:tracePt t="157179" x="1439863" y="5143500"/>
          <p14:tracePt t="157437" x="1452563" y="5143500"/>
          <p14:tracePt t="157443" x="1514475" y="5181600"/>
          <p14:tracePt t="157452" x="1552575" y="5194300"/>
          <p14:tracePt t="157459" x="1589088" y="5218113"/>
          <p14:tracePt t="157468" x="1652588" y="5230813"/>
          <p14:tracePt t="157475" x="1689100" y="5256213"/>
          <p14:tracePt t="157483" x="1739900" y="5268913"/>
          <p14:tracePt t="157491" x="1790700" y="5281613"/>
          <p14:tracePt t="157499" x="1827213" y="5281613"/>
          <p14:tracePt t="157506" x="1852613" y="5294313"/>
          <p14:tracePt t="157515" x="1878013" y="5305425"/>
          <p14:tracePt t="157523" x="1890713" y="5305425"/>
          <p14:tracePt t="157531" x="1914525" y="5305425"/>
          <p14:tracePt t="157541" x="1927225" y="5305425"/>
          <p14:tracePt t="157548" x="1939925" y="5305425"/>
          <p14:tracePt t="157556" x="1965325" y="5305425"/>
          <p14:tracePt t="157563" x="1990725" y="5294313"/>
          <p14:tracePt t="157571" x="2014538" y="5294313"/>
          <p14:tracePt t="157580" x="2039938" y="5281613"/>
          <p14:tracePt t="157587" x="2065338" y="5268913"/>
          <p14:tracePt t="157595" x="2103438" y="5243513"/>
          <p14:tracePt t="157603" x="2139950" y="5243513"/>
          <p14:tracePt t="157611" x="2165350" y="5230813"/>
          <p14:tracePt t="157620" x="2190750" y="5218113"/>
          <p14:tracePt t="157627" x="2228850" y="5205413"/>
          <p14:tracePt t="157635" x="2252663" y="5181600"/>
          <p14:tracePt t="157643" x="2290763" y="5168900"/>
          <p14:tracePt t="157651" x="2316163" y="5143500"/>
          <p14:tracePt t="157659" x="2328863" y="5143500"/>
          <p14:tracePt t="157667" x="2352675" y="5118100"/>
          <p14:tracePt t="157675" x="2365375" y="5105400"/>
          <p14:tracePt t="157683" x="2390775" y="5092700"/>
          <p14:tracePt t="157691" x="2390775" y="5081588"/>
          <p14:tracePt t="157699" x="2403475" y="5068888"/>
          <p14:tracePt t="157707" x="2416175" y="5056188"/>
          <p14:tracePt t="157716" x="2416175" y="5043488"/>
          <p14:tracePt t="157723" x="2428875" y="5043488"/>
          <p14:tracePt t="157731" x="2428875" y="5030788"/>
          <p14:tracePt t="157741" x="2428875" y="5018088"/>
          <p14:tracePt t="157755" x="2441575" y="5005388"/>
          <p14:tracePt t="157772" x="2441575" y="4992688"/>
          <p14:tracePt t="157779" x="2441575" y="4981575"/>
          <p14:tracePt t="157819" x="2441575" y="4968875"/>
          <p14:tracePt t="158772" x="2441575" y="4956175"/>
          <p14:tracePt t="159181" x="2416175" y="4968875"/>
          <p14:tracePt t="159189" x="2416175" y="4981575"/>
          <p14:tracePt t="159196" x="2403475" y="4992688"/>
          <p14:tracePt t="159204" x="2403475" y="5005388"/>
          <p14:tracePt t="159211" x="2378075" y="5030788"/>
          <p14:tracePt t="159227" x="2365375" y="5043488"/>
          <p14:tracePt t="159235" x="2352675" y="5043488"/>
          <p14:tracePt t="159244" x="2339975" y="5056188"/>
          <p14:tracePt t="159251" x="2339975" y="5068888"/>
          <p14:tracePt t="159259" x="2328863" y="5068888"/>
          <p14:tracePt t="159267" x="2316163" y="5081588"/>
          <p14:tracePt t="159283" x="2303463" y="5081588"/>
          <p14:tracePt t="159300" x="2303463" y="5092700"/>
          <p14:tracePt t="161596" x="2278063" y="5105400"/>
          <p14:tracePt t="161605" x="2265363" y="5118100"/>
          <p14:tracePt t="161612" x="2252663" y="5143500"/>
          <p14:tracePt t="161620" x="2252663" y="5156200"/>
          <p14:tracePt t="161628" x="2239963" y="5156200"/>
          <p14:tracePt t="161636" x="2239963" y="5168900"/>
          <p14:tracePt t="161659" x="2239963" y="5181600"/>
          <p14:tracePt t="161707" x="2239963" y="5194300"/>
          <p14:tracePt t="161740" x="2278063" y="5194300"/>
          <p14:tracePt t="161747" x="2316163" y="5194300"/>
          <p14:tracePt t="161756" x="2352675" y="5194300"/>
          <p14:tracePt t="161764" x="2428875" y="5194300"/>
          <p14:tracePt t="161772" x="2452688" y="5194300"/>
          <p14:tracePt t="161779" x="2565400" y="5194300"/>
          <p14:tracePt t="161788" x="2667000" y="5194300"/>
          <p14:tracePt t="161795" x="2728913" y="5194300"/>
          <p14:tracePt t="161804" x="2867025" y="5218113"/>
          <p14:tracePt t="161811" x="2928938" y="5218113"/>
          <p14:tracePt t="161819" x="3067050" y="5230813"/>
          <p14:tracePt t="161828" x="3179763" y="5230813"/>
          <p14:tracePt t="161835" x="3279775" y="5243513"/>
          <p14:tracePt t="161843" x="3405188" y="5243513"/>
          <p14:tracePt t="161851" x="3479800" y="5243513"/>
          <p14:tracePt t="161859" x="3554413" y="5256213"/>
          <p14:tracePt t="162332" x="3579813" y="5256213"/>
          <p14:tracePt t="162341" x="3592513" y="5256213"/>
          <p14:tracePt t="162348" x="3630613" y="5256213"/>
          <p14:tracePt t="162357" x="3667125" y="5256213"/>
          <p14:tracePt t="162363" x="3705225" y="5256213"/>
          <p14:tracePt t="162372" x="3756025" y="5256213"/>
          <p14:tracePt t="162379" x="3805238" y="5268913"/>
          <p14:tracePt t="162388" x="3879850" y="5281613"/>
          <p14:tracePt t="162396" x="3905250" y="5281613"/>
          <p14:tracePt t="162403" x="3968750" y="5294313"/>
          <p14:tracePt t="162411" x="4056063" y="5294313"/>
          <p14:tracePt t="162419" x="4068763" y="5294313"/>
          <p14:tracePt t="162427" x="4081463" y="5294313"/>
          <p14:tracePt t="162443" x="4117975" y="5294313"/>
          <p14:tracePt t="162451" x="4143375" y="5294313"/>
          <p14:tracePt t="162459" x="4168775" y="5294313"/>
          <p14:tracePt t="162468" x="4217988" y="5294313"/>
          <p14:tracePt t="162475" x="4305300" y="5294313"/>
          <p14:tracePt t="162483" x="4330700" y="5294313"/>
          <p14:tracePt t="162490" x="4381500" y="5294313"/>
          <p14:tracePt t="162499" x="4418013" y="5294313"/>
          <p14:tracePt t="162507" x="4468813" y="5294313"/>
          <p14:tracePt t="162515" x="4518025" y="5294313"/>
          <p14:tracePt t="162523" x="4581525" y="5294313"/>
          <p14:tracePt t="162531" x="4643438" y="5268913"/>
          <p14:tracePt t="162539" x="4719638" y="5268913"/>
          <p14:tracePt t="162547" x="4756150" y="5256213"/>
          <p14:tracePt t="162556" x="4794250" y="5230813"/>
          <p14:tracePt t="162563" x="4832350" y="5218113"/>
          <p14:tracePt t="162571" x="4843463" y="5218113"/>
          <p14:tracePt t="162580" x="4868863" y="5194300"/>
          <p14:tracePt t="162588" x="4881563" y="5194300"/>
          <p14:tracePt t="162595" x="4894263" y="5181600"/>
          <p14:tracePt t="162603" x="4894263" y="5168900"/>
          <p14:tracePt t="162611" x="4906963" y="5168900"/>
          <p14:tracePt t="162627" x="4919663" y="5156200"/>
          <p14:tracePt t="162635" x="4932363" y="5143500"/>
          <p14:tracePt t="162643" x="4932363" y="5130800"/>
          <p14:tracePt t="162651" x="4956175" y="5118100"/>
          <p14:tracePt t="162659" x="4968875" y="5092700"/>
          <p14:tracePt t="162667" x="4981575" y="5068888"/>
          <p14:tracePt t="162675" x="4994275" y="5043488"/>
          <p14:tracePt t="162683" x="5019675" y="5018088"/>
          <p14:tracePt t="162691" x="5032375" y="5005388"/>
          <p14:tracePt t="162699" x="5045075" y="4992688"/>
          <p14:tracePt t="162707" x="5057775" y="4981575"/>
          <p14:tracePt t="162715" x="5068888" y="4968875"/>
          <p14:tracePt t="162723" x="5081588" y="4956175"/>
          <p14:tracePt t="162731" x="5081588" y="4943475"/>
          <p14:tracePt t="162756" x="5094288" y="4943475"/>
          <p14:tracePt t="162763" x="5094288" y="4930775"/>
          <p14:tracePt t="163205" x="5106988" y="4943475"/>
          <p14:tracePt t="163212" x="5119688" y="4968875"/>
          <p14:tracePt t="163221" x="5132388" y="4992688"/>
          <p14:tracePt t="163227" x="5145088" y="4992688"/>
          <p14:tracePt t="163236" x="5157788" y="5018088"/>
          <p14:tracePt t="163259" x="5170488" y="5030788"/>
          <p14:tracePt t="163284" x="5181600" y="5030788"/>
          <p14:tracePt t="163347" x="5181600" y="5056188"/>
          <p14:tracePt t="163356" x="5194300" y="5068888"/>
          <p14:tracePt t="163363" x="5207000" y="5092700"/>
          <p14:tracePt t="163372" x="5219700" y="5130800"/>
          <p14:tracePt t="163380" x="5245100" y="5156200"/>
          <p14:tracePt t="163387" x="5245100" y="5168900"/>
          <p14:tracePt t="163395" x="5270500" y="5194300"/>
          <p14:tracePt t="163403" x="5281613" y="5218113"/>
          <p14:tracePt t="163411" x="5294313" y="5243513"/>
          <p14:tracePt t="163419" x="5307013" y="5256213"/>
          <p14:tracePt t="163427" x="5319713" y="5281613"/>
          <p14:tracePt t="163436" x="5332413" y="5281613"/>
          <p14:tracePt t="163444" x="5332413" y="5294313"/>
          <p14:tracePt t="163668" x="5345113" y="5294313"/>
          <p14:tracePt t="163675" x="5407025" y="5294313"/>
          <p14:tracePt t="163684" x="5483225" y="5305425"/>
          <p14:tracePt t="163693" x="5532438" y="5318125"/>
          <p14:tracePt t="163700" x="5583238" y="5330825"/>
          <p14:tracePt t="163709" x="5657850" y="5343525"/>
          <p14:tracePt t="163715" x="5683250" y="5356225"/>
          <p14:tracePt t="163724" x="5719763" y="5368925"/>
          <p14:tracePt t="163732" x="5732463" y="5368925"/>
          <p14:tracePt t="163742" x="5757863" y="5368925"/>
          <p14:tracePt t="163764" x="5770563" y="5368925"/>
          <p14:tracePt t="163876" x="5808663" y="5381625"/>
          <p14:tracePt t="163883" x="5857875" y="5394325"/>
          <p14:tracePt t="163891" x="5908675" y="5394325"/>
          <p14:tracePt t="163900" x="5945188" y="5407025"/>
          <p14:tracePt t="163908" x="5983288" y="5407025"/>
          <p14:tracePt t="163916" x="6034088" y="5418138"/>
          <p14:tracePt t="163924" x="6070600" y="5418138"/>
          <p14:tracePt t="163932" x="6096000" y="5430838"/>
          <p14:tracePt t="163942" x="6108700" y="5430838"/>
          <p14:tracePt t="163948" x="6121400" y="5430838"/>
          <p14:tracePt t="164028" x="6146800" y="5430838"/>
          <p14:tracePt t="164036" x="6157913" y="5430838"/>
          <p14:tracePt t="164052" x="6170613" y="5430838"/>
          <p14:tracePt t="164076" x="6183313" y="5430838"/>
          <p14:tracePt t="164180" x="6196013" y="5430838"/>
          <p14:tracePt t="164189" x="6234113" y="5430838"/>
          <p14:tracePt t="164196" x="6283325" y="5430838"/>
          <p14:tracePt t="164205" x="6321425" y="5430838"/>
          <p14:tracePt t="164212" x="6359525" y="5430838"/>
          <p14:tracePt t="164221" x="6383338" y="5430838"/>
          <p14:tracePt t="164228" x="6396038" y="5430838"/>
          <p14:tracePt t="164235" x="6434138" y="5430838"/>
          <p14:tracePt t="164243" x="6446838" y="5430838"/>
          <p14:tracePt t="164251" x="6459538" y="5430838"/>
          <p14:tracePt t="164259" x="6472238" y="5430838"/>
          <p14:tracePt t="164267" x="6483350" y="5430838"/>
          <p14:tracePt t="164274" x="6496050" y="5430838"/>
          <p14:tracePt t="164300" x="6521450" y="5430838"/>
          <p14:tracePt t="164307" x="6559550" y="5430838"/>
          <p14:tracePt t="164316" x="6572250" y="5430838"/>
          <p14:tracePt t="164322" x="6584950" y="5430838"/>
          <p14:tracePt t="164331" x="6596063" y="5430838"/>
          <p14:tracePt t="164340" x="6608763" y="5430838"/>
          <p14:tracePt t="164347" x="6621463" y="5430838"/>
          <p14:tracePt t="164356" x="6634163" y="5430838"/>
          <p14:tracePt t="164380" x="6646863" y="5430838"/>
          <p14:tracePt t="164492" x="6659563" y="5430838"/>
          <p14:tracePt t="164499" x="6672263" y="5430838"/>
          <p14:tracePt t="164508" x="6684963" y="5418138"/>
          <p14:tracePt t="165173" x="6734175" y="5407025"/>
          <p14:tracePt t="165180" x="6784975" y="5394325"/>
          <p14:tracePt t="165189" x="6821488" y="5368925"/>
          <p14:tracePt t="165196" x="6846888" y="5356225"/>
          <p14:tracePt t="165203" x="6859588" y="5356225"/>
          <p14:tracePt t="165212" x="6872288" y="5343525"/>
          <p14:tracePt t="165227" x="6884988" y="5343525"/>
          <p14:tracePt t="165235" x="6884988" y="5330825"/>
          <p14:tracePt t="165332" x="6897688" y="5330825"/>
          <p14:tracePt t="165341" x="6897688" y="5318125"/>
          <p14:tracePt t="165348" x="6910388" y="5305425"/>
          <p14:tracePt t="165364" x="6921500" y="5305425"/>
          <p14:tracePt t="165379" x="6921500" y="5294313"/>
          <p14:tracePt t="165411" x="6946900" y="5268913"/>
          <p14:tracePt t="165427" x="6946900" y="5256213"/>
          <p14:tracePt t="165435" x="6959600" y="5256213"/>
          <p14:tracePt t="165443" x="6959600" y="5243513"/>
          <p14:tracePt t="165677" x="6972300" y="5243513"/>
          <p14:tracePt t="165684" x="6985000" y="5243513"/>
          <p14:tracePt t="165692" x="7021513" y="5256213"/>
          <p14:tracePt t="165700" x="7034213" y="5256213"/>
          <p14:tracePt t="165813" x="7059613" y="5256213"/>
          <p14:tracePt t="165823" x="7123113" y="5230813"/>
          <p14:tracePt t="165827" x="7146925" y="5218113"/>
          <p14:tracePt t="165836" x="7185025" y="5205413"/>
          <p14:tracePt t="165843" x="7197725" y="5194300"/>
          <p14:tracePt t="165851" x="7223125" y="5181600"/>
          <p14:tracePt t="165859" x="7235825" y="5181600"/>
          <p14:tracePt t="165867" x="7272338" y="5181600"/>
          <p14:tracePt t="165875" x="7285038" y="5168900"/>
          <p14:tracePt t="165884" x="7297738" y="5168900"/>
          <p14:tracePt t="165891" x="7323138" y="5168900"/>
          <p14:tracePt t="165899" x="7335838" y="5168900"/>
          <p14:tracePt t="165907" x="7348538" y="5168900"/>
          <p14:tracePt t="165915" x="7359650" y="5168900"/>
          <p14:tracePt t="165923" x="7397750" y="5168900"/>
          <p14:tracePt t="165931" x="7410450" y="5168900"/>
          <p14:tracePt t="165940" x="7423150" y="5168900"/>
          <p14:tracePt t="165962" x="7472363" y="5168900"/>
          <p14:tracePt t="165962" x="7485063" y="5168900"/>
          <p14:tracePt t="165980" x="7497763" y="5168900"/>
          <p14:tracePt t="165987" x="7510463" y="5168900"/>
          <p14:tracePt t="167204" x="7472363" y="5168900"/>
          <p14:tracePt t="167212" x="7210425" y="5256213"/>
          <p14:tracePt t="167221" x="6946900" y="5294313"/>
          <p14:tracePt t="167229" x="6559550" y="5330825"/>
          <p14:tracePt t="167236" x="6496050" y="5330825"/>
          <p14:tracePt t="167243" x="6246813" y="5330825"/>
          <p14:tracePt t="167251" x="5895975" y="5330825"/>
          <p14:tracePt t="167259" x="5332413" y="5256213"/>
          <p14:tracePt t="167267" x="4743450" y="5156200"/>
          <p14:tracePt t="167275" x="4130675" y="5018088"/>
          <p14:tracePt t="167283" x="3530600" y="4868863"/>
          <p14:tracePt t="167291" x="2979738" y="4679950"/>
          <p14:tracePt t="167299" x="2428875" y="4492625"/>
          <p14:tracePt t="167307" x="1952625" y="4330700"/>
          <p14:tracePt t="167316" x="1501775" y="4154488"/>
          <p14:tracePt t="167323" x="1363663" y="4054475"/>
          <p14:tracePt t="167331" x="1176338" y="3954463"/>
          <p14:tracePt t="167339" x="825500" y="3816350"/>
          <p14:tracePt t="167347" x="550863" y="3616325"/>
          <p14:tracePt t="167356" x="338138" y="3441700"/>
          <p14:tracePt t="167364" x="138113" y="3241675"/>
          <p14:tracePt t="167372" x="25400" y="3116263"/>
          <p14:tracePt t="168603" x="300038" y="12700"/>
          <p14:tracePt t="168603" x="325438" y="25400"/>
          <p14:tracePt t="168603" x="363538" y="50800"/>
          <p14:tracePt t="168603" x="400050" y="61913"/>
          <p14:tracePt t="168603" x="425450" y="87313"/>
          <p14:tracePt t="168603" x="463550" y="112713"/>
          <p14:tracePt t="168603" x="488950" y="112713"/>
          <p14:tracePt t="168603" x="512763" y="125413"/>
          <p14:tracePt t="168603" x="525463" y="125413"/>
          <p14:tracePt t="168603" x="538163" y="125413"/>
          <p14:tracePt t="168603" x="550863" y="125413"/>
          <p14:tracePt t="168603" x="550863" y="112713"/>
          <p14:tracePt t="168603" x="563563" y="87313"/>
          <p14:tracePt t="168603" x="563563" y="74613"/>
          <p14:tracePt t="168603" x="576263" y="61913"/>
          <p14:tracePt t="168603" x="588963" y="61913"/>
          <p14:tracePt t="168603" x="588963" y="50800"/>
          <p14:tracePt t="168603" x="600075" y="50800"/>
          <p14:tracePt t="168603" x="600075" y="38100"/>
          <p14:tracePt t="168603" x="612775" y="25400"/>
          <p14:tracePt t="168603" x="625475" y="25400"/>
          <p14:tracePt t="168603" x="625475" y="1270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84601" y="491706"/>
                <a:ext cx="11098592" cy="6043318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kk-KZ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2-тапсырма. </a:t>
                </a: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Амалдарды орындаңыз:  </a:t>
                </a:r>
              </a:p>
              <a:p>
                <a:pPr algn="just">
                  <a:lnSpc>
                    <a:spcPct val="100000"/>
                  </a:lnSpc>
                </a:pP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kk-KZ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kk-KZ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f>
                            <m:fPr>
                              <m:ctrlPr>
                                <a:rPr lang="kk-KZ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kk-KZ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kk-KZ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kk-KZ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kk-KZ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𝟓</m:t>
                          </m:r>
                          <m:f>
                            <m:fPr>
                              <m:ctrlPr>
                                <a:rPr lang="kk-KZ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kk-KZ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kk-KZ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𝟕</m:t>
                              </m:r>
                            </m:den>
                          </m:f>
                          <m:r>
                            <a:rPr lang="kk-KZ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kk-KZ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𝟏𝟓</m:t>
                          </m:r>
                          <m:f>
                            <m:fPr>
                              <m:ctrlPr>
                                <a:rPr lang="kk-KZ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kk-KZ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𝟐𝟕</m:t>
                              </m:r>
                            </m:num>
                            <m:den>
                              <m:r>
                                <a:rPr lang="kk-KZ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𝟐𝟖</m:t>
                              </m:r>
                            </m:den>
                          </m:f>
                        </m:e>
                      </m:d>
                      <m:r>
                        <a:rPr lang="kk-KZ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d>
                        <m:dPr>
                          <m:ctrlPr>
                            <a:rPr lang="kk-KZ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kk-KZ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kk-KZ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𝟏𝟑</m:t>
                              </m:r>
                            </m:num>
                            <m:den>
                              <m:r>
                                <a:rPr lang="kk-KZ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𝟏𝟗</m:t>
                              </m:r>
                            </m:den>
                          </m:f>
                        </m:e>
                      </m:d>
                      <m:r>
                        <a:rPr lang="kk-KZ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kk-KZ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𝟐𝟑</m:t>
                      </m:r>
                      <m:f>
                        <m:fPr>
                          <m:ctrlPr>
                            <a:rPr lang="kk-KZ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𝟔</m:t>
                          </m:r>
                        </m:num>
                        <m:den>
                          <m:r>
                            <a:rPr lang="kk-KZ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𝟏𝟗</m:t>
                          </m:r>
                        </m:den>
                      </m:f>
                    </m:oMath>
                  </m:oMathPara>
                </a14:m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marL="457200" lvl="0" indent="-45720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kk-KZ" sz="2800" b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2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𝟓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𝟏𝟓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𝟐𝟕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𝟐𝟖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d>
                      <m:d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𝟏𝟓</m:t>
                        </m:r>
                      </m:e>
                    </m:d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d>
                      <m:d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𝟒</m:t>
                            </m:r>
                          </m:den>
                        </m:f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𝟕</m:t>
                            </m:r>
                          </m:den>
                        </m:f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𝟐𝟕</m:t>
                            </m:r>
                          </m:num>
                          <m:den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𝟐𝟖</m:t>
                            </m:r>
                          </m:den>
                        </m:f>
                      </m:e>
                    </m:d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𝟐𝟐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𝟐𝟏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𝟖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𝟐𝟕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𝟐𝟖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𝟐𝟐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𝟓𝟔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𝟐𝟖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𝟐𝟐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𝟐𝟒</m:t>
                    </m:r>
                  </m:oMath>
                </a14:m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 lvl="0" indent="-4572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𝟐𝟒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𝟏𝟑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𝟏𝟗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𝟐𝟑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𝟏𝟗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𝟏𝟗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𝟏𝟑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𝟏𝟗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𝟐𝟑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d>
                      <m:d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𝟏𝟗</m:t>
                            </m:r>
                          </m:num>
                          <m:den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𝟏𝟗</m:t>
                            </m:r>
                          </m:den>
                        </m:f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𝟏𝟑</m:t>
                            </m:r>
                          </m:num>
                          <m:den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𝟏𝟗</m:t>
                            </m:r>
                          </m:den>
                        </m:f>
                      </m:e>
                    </m:d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𝟐𝟑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𝟔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𝟏𝟗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𝟐𝟑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𝟔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𝟏𝟗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84601" y="491706"/>
                <a:ext cx="11098592" cy="6043318"/>
              </a:xfrm>
              <a:blipFill>
                <a:blip r:embed="rId5"/>
                <a:stretch>
                  <a:fillRect l="-82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xmlns="" id="{44D817F6-A24B-02D5-A420-1840A5C06074}"/>
              </a:ext>
            </a:extLst>
          </p:cNvPr>
          <p:cNvCxnSpPr/>
          <p:nvPr/>
        </p:nvCxnSpPr>
        <p:spPr>
          <a:xfrm flipV="1">
            <a:off x="6425087" y="2681023"/>
            <a:ext cx="219387" cy="107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C2CC559F-CBC4-1B7E-18B3-A771D04FA18C}"/>
              </a:ext>
            </a:extLst>
          </p:cNvPr>
          <p:cNvCxnSpPr/>
          <p:nvPr/>
        </p:nvCxnSpPr>
        <p:spPr>
          <a:xfrm flipV="1">
            <a:off x="5909947" y="2695060"/>
            <a:ext cx="219387" cy="107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563C26CC-8E48-352F-4D26-2F3D91D7B52A}"/>
              </a:ext>
            </a:extLst>
          </p:cNvPr>
          <p:cNvCxnSpPr/>
          <p:nvPr/>
        </p:nvCxnSpPr>
        <p:spPr>
          <a:xfrm flipV="1">
            <a:off x="5410270" y="2695061"/>
            <a:ext cx="219387" cy="107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19385F4-81BE-957E-21E5-64EF9F100C69}"/>
              </a:ext>
            </a:extLst>
          </p:cNvPr>
          <p:cNvSpPr txBox="1"/>
          <p:nvPr/>
        </p:nvSpPr>
        <p:spPr>
          <a:xfrm>
            <a:off x="5865409" y="2418756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482FB53-9B6F-DC10-BDD3-C2930A912044}"/>
              </a:ext>
            </a:extLst>
          </p:cNvPr>
          <p:cNvSpPr txBox="1"/>
          <p:nvPr/>
        </p:nvSpPr>
        <p:spPr>
          <a:xfrm>
            <a:off x="6303243" y="24223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0C51D2C-5315-61EB-F89B-4E5DFBAFA4C6}"/>
              </a:ext>
            </a:extLst>
          </p:cNvPr>
          <p:cNvSpPr txBox="1"/>
          <p:nvPr/>
        </p:nvSpPr>
        <p:spPr>
          <a:xfrm>
            <a:off x="5330653" y="24376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406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866"/>
    </mc:Choice>
    <mc:Fallback xmlns="">
      <p:transition spd="slow" advTm="158866"/>
    </mc:Fallback>
  </mc:AlternateContent>
  <p:extLst>
    <p:ext uri="{3A86A75C-4F4B-4683-9AE1-C65F6400EC91}">
      <p14:laserTraceLst xmlns:p14="http://schemas.microsoft.com/office/powerpoint/2010/main">
        <p14:tracePtLst>
          <p14:tracePt t="189" x="8083550" y="4902200"/>
          <p14:tracePt t="5381" x="8039100" y="4895850"/>
          <p14:tracePt t="5389" x="7969250" y="4889500"/>
          <p14:tracePt t="5405" x="7664450" y="4845050"/>
          <p14:tracePt t="5422" x="7251700" y="4787900"/>
          <p14:tracePt t="5439" x="6889750" y="4737100"/>
          <p14:tracePt t="5455" x="6667500" y="4711700"/>
          <p14:tracePt t="5472" x="6527800" y="4692650"/>
          <p14:tracePt t="5506" x="6464300" y="4686300"/>
          <p14:tracePt t="5551" x="6451600" y="4679950"/>
          <p14:tracePt t="5572" x="6330950" y="4629150"/>
          <p14:tracePt t="5589" x="6184900" y="4572000"/>
          <p14:tracePt t="5606" x="5981700" y="4495800"/>
          <p14:tracePt t="5622" x="5791200" y="4419600"/>
          <p14:tracePt t="5639" x="5626100" y="4375150"/>
          <p14:tracePt t="5656" x="5486400" y="4324350"/>
          <p14:tracePt t="5672" x="5346700" y="4267200"/>
          <p14:tracePt t="5688" x="5232400" y="4222750"/>
          <p14:tracePt t="5705" x="5124450" y="4171950"/>
          <p14:tracePt t="5722" x="5048250" y="4127500"/>
          <p14:tracePt t="5739" x="4978400" y="4083050"/>
          <p14:tracePt t="5756" x="4914900" y="4044950"/>
          <p14:tracePt t="5772" x="4819650" y="3975100"/>
          <p14:tracePt t="5789" x="4762500" y="3917950"/>
          <p14:tracePt t="5806" x="4679950" y="3841750"/>
          <p14:tracePt t="5822" x="4616450" y="3778250"/>
          <p14:tracePt t="5839" x="4527550" y="3695700"/>
          <p14:tracePt t="5854" x="4451350" y="3632200"/>
          <p14:tracePt t="5872" x="4387850" y="3575050"/>
          <p14:tracePt t="5889" x="4343400" y="3536950"/>
          <p14:tracePt t="5905" x="4324350" y="3517900"/>
          <p14:tracePt t="5922" x="4311650" y="3511550"/>
          <p14:tracePt t="5939" x="4311650" y="3505200"/>
          <p14:tracePt t="5955" x="4305300" y="3505200"/>
          <p14:tracePt t="5973" x="4298950" y="3505200"/>
          <p14:tracePt t="5989" x="4273550" y="3498850"/>
          <p14:tracePt t="6006" x="4235450" y="3486150"/>
          <p14:tracePt t="6022" x="4197350" y="3486150"/>
          <p14:tracePt t="6039" x="4159250" y="3473450"/>
          <p14:tracePt t="6056" x="4121150" y="3467100"/>
          <p14:tracePt t="6073" x="4089400" y="3460750"/>
          <p14:tracePt t="6089" x="4076700" y="3454400"/>
          <p14:tracePt t="6105" x="4070350" y="3454400"/>
          <p14:tracePt t="6157" x="4064000" y="3454400"/>
          <p14:tracePt t="6357" x="4057650" y="3448050"/>
          <p14:tracePt t="6365" x="4044950" y="3441700"/>
          <p14:tracePt t="6374" x="4032250" y="3441700"/>
          <p14:tracePt t="6389" x="4013200" y="3422650"/>
          <p14:tracePt t="6406" x="3994150" y="3403600"/>
          <p14:tracePt t="6422" x="3956050" y="3378200"/>
          <p14:tracePt t="6439" x="3911600" y="3346450"/>
          <p14:tracePt t="6455" x="3879850" y="3321050"/>
          <p14:tracePt t="6472" x="3867150" y="3302000"/>
          <p14:tracePt t="6489" x="3841750" y="3289300"/>
          <p14:tracePt t="6506" x="3829050" y="3276600"/>
          <p14:tracePt t="6522" x="3816350" y="3263900"/>
          <p14:tracePt t="6539" x="3803650" y="3257550"/>
          <p14:tracePt t="6556" x="3790950" y="3251200"/>
          <p14:tracePt t="6571" x="3778250" y="3238500"/>
          <p14:tracePt t="6589" x="3752850" y="3213100"/>
          <p14:tracePt t="6605" x="3733800" y="3200400"/>
          <p14:tracePt t="6621" x="3714750" y="3175000"/>
          <p14:tracePt t="6639" x="3689350" y="3136900"/>
          <p14:tracePt t="6655" x="3651250" y="3098800"/>
          <p14:tracePt t="6672" x="3606800" y="3054350"/>
          <p14:tracePt t="6689" x="3568700" y="3016250"/>
          <p14:tracePt t="6706" x="3530600" y="2971800"/>
          <p14:tracePt t="6722" x="3479800" y="2927350"/>
          <p14:tracePt t="6739" x="3435350" y="2876550"/>
          <p14:tracePt t="6756" x="3390900" y="2825750"/>
          <p14:tracePt t="6772" x="3352800" y="2768600"/>
          <p14:tracePt t="6788" x="3295650" y="2647950"/>
          <p14:tracePt t="6805" x="3251200" y="2533650"/>
          <p14:tracePt t="6822" x="3225800" y="2400300"/>
          <p14:tracePt t="6839" x="3200400" y="2266950"/>
          <p14:tracePt t="6854" x="3181350" y="2133600"/>
          <p14:tracePt t="6872" x="3175000" y="2057400"/>
          <p14:tracePt t="6889" x="3175000" y="2019300"/>
          <p14:tracePt t="6905" x="3175000" y="2000250"/>
          <p14:tracePt t="6925" x="3175000" y="1993900"/>
          <p14:tracePt t="7157" x="3175000" y="2000250"/>
          <p14:tracePt t="7173" x="3175000" y="2006600"/>
          <p14:tracePt t="7181" x="3175000" y="2012950"/>
          <p14:tracePt t="7189" x="3168650" y="2019300"/>
          <p14:tracePt t="7205" x="3168650" y="2038350"/>
          <p14:tracePt t="7222" x="3155950" y="2063750"/>
          <p14:tracePt t="7239" x="3149600" y="2089150"/>
          <p14:tracePt t="7256" x="3136900" y="2114550"/>
          <p14:tracePt t="7272" x="3124200" y="2152650"/>
          <p14:tracePt t="7289" x="3105150" y="2171700"/>
          <p14:tracePt t="7306" x="3092450" y="2203450"/>
          <p14:tracePt t="7322" x="3086100" y="2216150"/>
          <p14:tracePt t="7338" x="3073400" y="2228850"/>
          <p14:tracePt t="7357" x="3073400" y="2235200"/>
          <p14:tracePt t="7373" x="3067050" y="2235200"/>
          <p14:tracePt t="7389" x="3067050" y="2241550"/>
          <p14:tracePt t="7461" x="3060700" y="2241550"/>
          <p14:tracePt t="7469" x="3060700" y="2247900"/>
          <p14:tracePt t="7485" x="3060700" y="2254250"/>
          <p14:tracePt t="7492" x="3054350" y="2254250"/>
          <p14:tracePt t="7509" x="3054350" y="2260600"/>
          <p14:tracePt t="7524" x="3048000" y="2260600"/>
          <p14:tracePt t="7539" x="3048000" y="2266950"/>
          <p14:tracePt t="7555" x="3041650" y="2273300"/>
          <p14:tracePt t="7572" x="3035300" y="2279650"/>
          <p14:tracePt t="7589" x="3035300" y="2286000"/>
          <p14:tracePt t="7613" x="3028950" y="2286000"/>
          <p14:tracePt t="7629" x="3028950" y="2292350"/>
          <p14:tracePt t="7661" x="3022600" y="2305050"/>
          <p14:tracePt t="7669" x="3016250" y="2305050"/>
          <p14:tracePt t="7677" x="3016250" y="2311400"/>
          <p14:tracePt t="7692" x="3009900" y="2324100"/>
          <p14:tracePt t="7709" x="3009900" y="2330450"/>
          <p14:tracePt t="7724" x="3003550" y="2330450"/>
          <p14:tracePt t="7739" x="3003550" y="2336800"/>
          <p14:tracePt t="7755" x="2997200" y="2343150"/>
          <p14:tracePt t="7942" x="2990850" y="2349500"/>
          <p14:tracePt t="7949" x="2990850" y="2355850"/>
          <p14:tracePt t="7956" x="2984500" y="2355850"/>
          <p14:tracePt t="7972" x="2978150" y="2368550"/>
          <p14:tracePt t="7988" x="2971800" y="2374900"/>
          <p14:tracePt t="8005" x="2965450" y="2381250"/>
          <p14:tracePt t="8022" x="2952750" y="2393950"/>
          <p14:tracePt t="8039" x="2933700" y="2413000"/>
          <p14:tracePt t="8055" x="2908300" y="2425700"/>
          <p14:tracePt t="8072" x="2882900" y="2444750"/>
          <p14:tracePt t="8089" x="2851150" y="2470150"/>
          <p14:tracePt t="8105" x="2825750" y="2482850"/>
          <p14:tracePt t="8122" x="2794000" y="2501900"/>
          <p14:tracePt t="8138" x="2768600" y="2514600"/>
          <p14:tracePt t="8156" x="2736850" y="2527300"/>
          <p14:tracePt t="8172" x="2679700" y="2552700"/>
          <p14:tracePt t="8189" x="2647950" y="2565400"/>
          <p14:tracePt t="8205" x="2603500" y="2571750"/>
          <p14:tracePt t="8222" x="2559050" y="2578100"/>
          <p14:tracePt t="8238" x="2489200" y="2584450"/>
          <p14:tracePt t="8254" x="2400300" y="2584450"/>
          <p14:tracePt t="8273" x="2317750" y="2584450"/>
          <p14:tracePt t="8289" x="2260600" y="2584450"/>
          <p14:tracePt t="8306" x="2216150" y="2590800"/>
          <p14:tracePt t="8321" x="2171700" y="2590800"/>
          <p14:tracePt t="8339" x="2114550" y="2597150"/>
          <p14:tracePt t="8356" x="2051050" y="2603500"/>
          <p14:tracePt t="8371" x="1993900" y="2603500"/>
          <p14:tracePt t="8389" x="1898650" y="2609850"/>
          <p14:tracePt t="8405" x="1847850" y="2609850"/>
          <p14:tracePt t="8421" x="1790700" y="2609850"/>
          <p14:tracePt t="8438" x="1746250" y="2609850"/>
          <p14:tracePt t="8456" x="1701800" y="2616200"/>
          <p14:tracePt t="8472" x="1663700" y="2616200"/>
          <p14:tracePt t="8489" x="1619250" y="2622550"/>
          <p14:tracePt t="8506" x="1581150" y="2628900"/>
          <p14:tracePt t="8522" x="1555750" y="2628900"/>
          <p14:tracePt t="8539" x="1530350" y="2628900"/>
          <p14:tracePt t="8556" x="1511300" y="2628900"/>
          <p14:tracePt t="8572" x="1473200" y="2635250"/>
          <p14:tracePt t="8588" x="1454150" y="2635250"/>
          <p14:tracePt t="8605" x="1441450" y="2635250"/>
          <p14:tracePt t="8622" x="1416050" y="2641600"/>
          <p14:tracePt t="8639" x="1371600" y="2641600"/>
          <p14:tracePt t="8656" x="1333500" y="2641600"/>
          <p14:tracePt t="8672" x="1289050" y="2641600"/>
          <p14:tracePt t="8689" x="1250950" y="2641600"/>
          <p14:tracePt t="8706" x="1231900" y="2635250"/>
          <p14:tracePt t="8722" x="1219200" y="2635250"/>
          <p14:tracePt t="8739" x="1206500" y="2635250"/>
          <p14:tracePt t="8754" x="1174750" y="2635250"/>
          <p14:tracePt t="8773" x="1117600" y="2628900"/>
          <p14:tracePt t="8789" x="1085850" y="2622550"/>
          <p14:tracePt t="8805" x="1066800" y="2622550"/>
          <p14:tracePt t="8822" x="1054100" y="2622550"/>
          <p14:tracePt t="8838" x="1047750" y="2622550"/>
          <p14:tracePt t="8950" x="1041400" y="2622550"/>
          <p14:tracePt t="8965" x="1035050" y="2622550"/>
          <p14:tracePt t="8973" x="1028700" y="2622550"/>
          <p14:tracePt t="8989" x="1016000" y="2622550"/>
          <p14:tracePt t="9005" x="1003300" y="2622550"/>
          <p14:tracePt t="9022" x="990600" y="2622550"/>
          <p14:tracePt t="9039" x="971550" y="2622550"/>
          <p14:tracePt t="9055" x="952500" y="2622550"/>
          <p14:tracePt t="9073" x="946150" y="2622550"/>
          <p14:tracePt t="9089" x="933450" y="2622550"/>
          <p14:tracePt t="9230" x="939800" y="2616200"/>
          <p14:tracePt t="9245" x="939800" y="2609850"/>
          <p14:tracePt t="9261" x="946150" y="2609850"/>
          <p14:tracePt t="9277" x="952500" y="2609850"/>
          <p14:tracePt t="9285" x="958850" y="2603500"/>
          <p14:tracePt t="9292" x="965200" y="2603500"/>
          <p14:tracePt t="9305" x="971550" y="2603500"/>
          <p14:tracePt t="9322" x="990600" y="2603500"/>
          <p14:tracePt t="9339" x="1003300" y="2597150"/>
          <p14:tracePt t="9356" x="1022350" y="2597150"/>
          <p14:tracePt t="9372" x="1035050" y="2590800"/>
          <p14:tracePt t="9388" x="1085850" y="2590800"/>
          <p14:tracePt t="9406" x="1155700" y="2590800"/>
          <p14:tracePt t="9422" x="1244600" y="2590800"/>
          <p14:tracePt t="9439" x="1333500" y="2597150"/>
          <p14:tracePt t="9456" x="1397000" y="2603500"/>
          <p14:tracePt t="9471" x="1447800" y="2603500"/>
          <p14:tracePt t="9489" x="1498600" y="2609850"/>
          <p14:tracePt t="9505" x="1536700" y="2616200"/>
          <p14:tracePt t="9522" x="1574800" y="2622550"/>
          <p14:tracePt t="9538" x="1606550" y="2622550"/>
          <p14:tracePt t="9555" x="1651000" y="2628900"/>
          <p14:tracePt t="9572" x="1771650" y="2628900"/>
          <p14:tracePt t="9589" x="1879600" y="2628900"/>
          <p14:tracePt t="9605" x="2025650" y="2628900"/>
          <p14:tracePt t="9622" x="2159000" y="2628900"/>
          <p14:tracePt t="9639" x="2273300" y="2628900"/>
          <p14:tracePt t="9655" x="2330450" y="2628900"/>
          <p14:tracePt t="9672" x="2374900" y="2622550"/>
          <p14:tracePt t="9689" x="2387600" y="2622550"/>
          <p14:tracePt t="9705" x="2419350" y="2609850"/>
          <p14:tracePt t="9722" x="2470150" y="2597150"/>
          <p14:tracePt t="9739" x="2533650" y="2584450"/>
          <p14:tracePt t="9756" x="2584450" y="2565400"/>
          <p14:tracePt t="9771" x="2622550" y="2559050"/>
          <p14:tracePt t="9789" x="2654300" y="2546350"/>
          <p14:tracePt t="9805" x="2667000" y="2540000"/>
          <p14:tracePt t="9822" x="2673350" y="2533650"/>
          <p14:tracePt t="9869" x="2673350" y="2527300"/>
          <p14:tracePt t="9885" x="2673350" y="2520950"/>
          <p14:tracePt t="9949" x="2673350" y="2514600"/>
          <p14:tracePt t="10133" x="2660650" y="2514600"/>
          <p14:tracePt t="10140" x="2647950" y="2520950"/>
          <p14:tracePt t="10156" x="2616200" y="2527300"/>
          <p14:tracePt t="10172" x="2571750" y="2540000"/>
          <p14:tracePt t="10188" x="2489200" y="2546350"/>
          <p14:tracePt t="10205" x="2387600" y="2552700"/>
          <p14:tracePt t="10239" x="2139950" y="2546350"/>
          <p14:tracePt t="10272" x="1879600" y="2501900"/>
          <p14:tracePt t="10306" x="1638300" y="2463800"/>
          <p14:tracePt t="10322" x="1555750" y="2451100"/>
          <p14:tracePt t="10338" x="1517650" y="2444750"/>
          <p14:tracePt t="10355" x="1504950" y="2444750"/>
          <p14:tracePt t="10373" x="1498600" y="2444750"/>
          <p14:tracePt t="10389" x="1485900" y="2444750"/>
          <p14:tracePt t="10406" x="1466850" y="2444750"/>
          <p14:tracePt t="10422" x="1435100" y="2444750"/>
          <p14:tracePt t="10439" x="1409700" y="2444750"/>
          <p14:tracePt t="10455" x="1390650" y="2444750"/>
          <p14:tracePt t="10472" x="1371600" y="2444750"/>
          <p14:tracePt t="10489" x="1358900" y="2444750"/>
          <p14:tracePt t="10505" x="1346200" y="2444750"/>
          <p14:tracePt t="10523" x="1333500" y="2444750"/>
          <p14:tracePt t="10539" x="1327150" y="2444750"/>
          <p14:tracePt t="10556" x="1314450" y="2444750"/>
          <p14:tracePt t="10573" x="1301750" y="2444750"/>
          <p14:tracePt t="10589" x="1282700" y="2444750"/>
          <p14:tracePt t="10605" x="1263650" y="2444750"/>
          <p14:tracePt t="10621" x="1244600" y="2444750"/>
          <p14:tracePt t="10639" x="1238250" y="2444750"/>
          <p14:tracePt t="10661" x="1231900" y="2444750"/>
          <p14:tracePt t="10862" x="1244600" y="2444750"/>
          <p14:tracePt t="10869" x="1270000" y="2444750"/>
          <p14:tracePt t="10876" x="1289050" y="2444750"/>
          <p14:tracePt t="10889" x="1295400" y="2444750"/>
          <p14:tracePt t="10905" x="1320800" y="2444750"/>
          <p14:tracePt t="10921" x="1346200" y="2444750"/>
          <p14:tracePt t="10939" x="1358900" y="2444750"/>
          <p14:tracePt t="10972" x="1466850" y="2425700"/>
          <p14:tracePt t="11006" x="1606550" y="2374900"/>
          <p14:tracePt t="11039" x="1733550" y="2343150"/>
          <p14:tracePt t="11056" x="1790700" y="2330450"/>
          <p14:tracePt t="11072" x="1860550" y="2317750"/>
          <p14:tracePt t="11089" x="1930400" y="2317750"/>
          <p14:tracePt t="11106" x="2006600" y="2311400"/>
          <p14:tracePt t="11123" x="2095500" y="2311400"/>
          <p14:tracePt t="11139" x="2171700" y="2311400"/>
          <p14:tracePt t="11155" x="2286000" y="2324100"/>
          <p14:tracePt t="11173" x="2425700" y="2336800"/>
          <p14:tracePt t="11189" x="2476500" y="2343150"/>
          <p14:tracePt t="11205" x="2514600" y="2349500"/>
          <p14:tracePt t="11222" x="2546350" y="2349500"/>
          <p14:tracePt t="11239" x="2571750" y="2349500"/>
          <p14:tracePt t="11255" x="2584450" y="2349500"/>
          <p14:tracePt t="11285" x="2590800" y="2349500"/>
          <p14:tracePt t="12733" x="2578100" y="2349500"/>
          <p14:tracePt t="12750" x="2565400" y="2349500"/>
          <p14:tracePt t="12757" x="2559050" y="2349500"/>
          <p14:tracePt t="12772" x="2527300" y="2349500"/>
          <p14:tracePt t="12789" x="2501900" y="2349500"/>
          <p14:tracePt t="12805" x="2482850" y="2343150"/>
          <p14:tracePt t="12821" x="2470150" y="2343150"/>
          <p14:tracePt t="12856" x="2438400" y="2343150"/>
          <p14:tracePt t="12889" x="2393950" y="2336800"/>
          <p14:tracePt t="12923" x="2317750" y="2330450"/>
          <p14:tracePt t="12940" x="2273300" y="2330450"/>
          <p14:tracePt t="12955" x="2254250" y="2324100"/>
          <p14:tracePt t="12973" x="2197100" y="2324100"/>
          <p14:tracePt t="12988" x="2171700" y="2324100"/>
          <p14:tracePt t="13005" x="2139950" y="2324100"/>
          <p14:tracePt t="13022" x="2114550" y="2324100"/>
          <p14:tracePt t="13039" x="2082800" y="2324100"/>
          <p14:tracePt t="13055" x="2051050" y="2330450"/>
          <p14:tracePt t="13072" x="2006600" y="2336800"/>
          <p14:tracePt t="13089" x="1943100" y="2343150"/>
          <p14:tracePt t="13105" x="1885950" y="2355850"/>
          <p14:tracePt t="13122" x="1822450" y="2355850"/>
          <p14:tracePt t="13138" x="1771650" y="2368550"/>
          <p14:tracePt t="13156" x="1714500" y="2381250"/>
          <p14:tracePt t="13171" x="1695450" y="2381250"/>
          <p14:tracePt t="13189" x="1663700" y="2387600"/>
          <p14:tracePt t="13206" x="1625600" y="2400300"/>
          <p14:tracePt t="13222" x="1587500" y="2400300"/>
          <p14:tracePt t="13238" x="1555750" y="2406650"/>
          <p14:tracePt t="13256" x="1530350" y="2413000"/>
          <p14:tracePt t="13272" x="1504950" y="2419350"/>
          <p14:tracePt t="13289" x="1479550" y="2419350"/>
          <p14:tracePt t="13306" x="1454150" y="2419350"/>
          <p14:tracePt t="13322" x="1428750" y="2419350"/>
          <p14:tracePt t="13338" x="1416050" y="2425700"/>
          <p14:tracePt t="13356" x="1384300" y="2425700"/>
          <p14:tracePt t="13371" x="1346200" y="2432050"/>
          <p14:tracePt t="13390" x="1301750" y="2438400"/>
          <p14:tracePt t="13405" x="1270000" y="2438400"/>
          <p14:tracePt t="13421" x="1219200" y="2451100"/>
          <p14:tracePt t="13438" x="1174750" y="2457450"/>
          <p14:tracePt t="13455" x="1123950" y="2457450"/>
          <p14:tracePt t="13472" x="1054100" y="2470150"/>
          <p14:tracePt t="13489" x="996950" y="2470150"/>
          <p14:tracePt t="13505" x="952500" y="2476500"/>
          <p14:tracePt t="13522" x="927100" y="2476500"/>
          <p14:tracePt t="13539" x="901700" y="2476500"/>
          <p14:tracePt t="13555" x="889000" y="2476500"/>
          <p14:tracePt t="13572" x="876300" y="2476500"/>
          <p14:tracePt t="13589" x="850900" y="2476500"/>
          <p14:tracePt t="13605" x="831850" y="2476500"/>
          <p14:tracePt t="13622" x="800100" y="2476500"/>
          <p14:tracePt t="13638" x="774700" y="2476500"/>
          <p14:tracePt t="13656" x="749300" y="2476500"/>
          <p14:tracePt t="13672" x="730250" y="2476500"/>
          <p14:tracePt t="13689" x="717550" y="2476500"/>
          <p14:tracePt t="13706" x="711200" y="2476500"/>
          <p14:tracePt t="13758" x="704850" y="2476500"/>
          <p14:tracePt t="13781" x="698500" y="2476500"/>
          <p14:tracePt t="13789" x="692150" y="2476500"/>
          <p14:tracePt t="13805" x="685800" y="2476500"/>
          <p14:tracePt t="13822" x="679450" y="2476500"/>
          <p14:tracePt t="13839" x="666750" y="2482850"/>
          <p14:tracePt t="13855" x="660400" y="2482850"/>
          <p14:tracePt t="13872" x="654050" y="2482850"/>
          <p14:tracePt t="13889" x="647700" y="2489200"/>
          <p14:tracePt t="13909" x="641350" y="2489200"/>
          <p14:tracePt t="13998" x="635000" y="2489200"/>
          <p14:tracePt t="14078" x="628650" y="2489200"/>
          <p14:tracePt t="14085" x="628650" y="2495550"/>
          <p14:tracePt t="14092" x="622300" y="2495550"/>
          <p14:tracePt t="14106" x="615950" y="2501900"/>
          <p14:tracePt t="14123" x="603250" y="2501900"/>
          <p14:tracePt t="14138" x="590550" y="2508250"/>
          <p14:tracePt t="14155" x="584200" y="2514600"/>
          <p14:tracePt t="14173" x="558800" y="2520950"/>
          <p14:tracePt t="14188" x="552450" y="2533650"/>
          <p14:tracePt t="14206" x="533400" y="2540000"/>
          <p14:tracePt t="14222" x="508000" y="2546350"/>
          <p14:tracePt t="14238" x="501650" y="2552700"/>
          <p14:tracePt t="14254" x="488950" y="2559050"/>
          <p14:tracePt t="14272" x="482600" y="2559050"/>
          <p14:tracePt t="14289" x="482600" y="2565400"/>
          <p14:tracePt t="14670" x="476250" y="2571750"/>
          <p14:tracePt t="14677" x="469900" y="2590800"/>
          <p14:tracePt t="14688" x="463550" y="2616200"/>
          <p14:tracePt t="14706" x="444500" y="2705100"/>
          <p14:tracePt t="14739" x="400050" y="2940050"/>
          <p14:tracePt t="14772" x="393700" y="3124200"/>
          <p14:tracePt t="14806" x="400050" y="3181350"/>
          <p14:tracePt t="14822" x="419100" y="3206750"/>
          <p14:tracePt t="14839" x="425450" y="3225800"/>
          <p14:tracePt t="14856" x="431800" y="3232150"/>
          <p14:tracePt t="14872" x="444500" y="3244850"/>
          <p14:tracePt t="14889" x="450850" y="3251200"/>
          <p14:tracePt t="14906" x="457200" y="3251200"/>
          <p14:tracePt t="14922" x="457200" y="3257550"/>
          <p14:tracePt t="14938" x="463550" y="3263900"/>
          <p14:tracePt t="14955" x="469900" y="3263900"/>
          <p14:tracePt t="14972" x="476250" y="3276600"/>
          <p14:tracePt t="14988" x="482600" y="3295650"/>
          <p14:tracePt t="15006" x="501650" y="3321050"/>
          <p14:tracePt t="15021" x="508000" y="3333750"/>
          <p14:tracePt t="15039" x="514350" y="3352800"/>
          <p14:tracePt t="15055" x="520700" y="3359150"/>
          <p14:tracePt t="15072" x="520700" y="3365500"/>
          <p14:tracePt t="15333" x="527050" y="3365500"/>
          <p14:tracePt t="15406" x="527050" y="3359150"/>
          <p14:tracePt t="15541" x="533400" y="3359150"/>
          <p14:tracePt t="15550" x="533400" y="3352800"/>
          <p14:tracePt t="15597" x="539750" y="3352800"/>
          <p14:tracePt t="15622" x="539750" y="3346450"/>
          <p14:tracePt t="15853" x="546100" y="3346450"/>
          <p14:tracePt t="15861" x="558800" y="3352800"/>
          <p14:tracePt t="15872" x="565150" y="3352800"/>
          <p14:tracePt t="15889" x="584200" y="3359150"/>
          <p14:tracePt t="15922" x="609600" y="3365500"/>
          <p14:tracePt t="15957" x="647700" y="3378200"/>
          <p14:tracePt t="15989" x="698500" y="3397250"/>
          <p14:tracePt t="16005" x="711200" y="3397250"/>
          <p14:tracePt t="16022" x="730250" y="3403600"/>
          <p14:tracePt t="16039" x="736600" y="3403600"/>
          <p14:tracePt t="16061" x="742950" y="3403600"/>
          <p14:tracePt t="16072" x="742950" y="3409950"/>
          <p14:tracePt t="16089" x="755650" y="3416300"/>
          <p14:tracePt t="16106" x="768350" y="3422650"/>
          <p14:tracePt t="16122" x="787400" y="3429000"/>
          <p14:tracePt t="16138" x="806450" y="3441700"/>
          <p14:tracePt t="16156" x="825500" y="3441700"/>
          <p14:tracePt t="16172" x="831850" y="3448050"/>
          <p14:tracePt t="16189" x="844550" y="3448050"/>
          <p14:tracePt t="16206" x="850900" y="3448050"/>
          <p14:tracePt t="16222" x="857250" y="3454400"/>
          <p14:tracePt t="16239" x="882650" y="3454400"/>
          <p14:tracePt t="16255" x="901700" y="3454400"/>
          <p14:tracePt t="16272" x="920750" y="3454400"/>
          <p14:tracePt t="16289" x="946150" y="3454400"/>
          <p14:tracePt t="16305" x="958850" y="3454400"/>
          <p14:tracePt t="16322" x="971550" y="3454400"/>
          <p14:tracePt t="16338" x="977900" y="3454400"/>
          <p14:tracePt t="16356" x="990600" y="3454400"/>
          <p14:tracePt t="16372" x="1003300" y="3454400"/>
          <p14:tracePt t="16388" x="1009650" y="3448050"/>
          <p14:tracePt t="16405" x="1016000" y="3448050"/>
          <p14:tracePt t="16437" x="1016000" y="3441700"/>
          <p14:tracePt t="16444" x="1022350" y="3441700"/>
          <p14:tracePt t="16455" x="1022350" y="3435350"/>
          <p14:tracePt t="16472" x="1035050" y="3422650"/>
          <p14:tracePt t="16489" x="1035050" y="3409950"/>
          <p14:tracePt t="16506" x="1041400" y="3403600"/>
          <p14:tracePt t="16523" x="1041400" y="3397250"/>
          <p14:tracePt t="16539" x="1047750" y="3384550"/>
          <p14:tracePt t="16556" x="1054100" y="3378200"/>
          <p14:tracePt t="16572" x="1060450" y="3359150"/>
          <p14:tracePt t="16588" x="1066800" y="3340100"/>
          <p14:tracePt t="16606" x="1073150" y="3321050"/>
          <p14:tracePt t="16622" x="1079500" y="3302000"/>
          <p14:tracePt t="16639" x="1085850" y="3289300"/>
          <p14:tracePt t="16656" x="1085850" y="3270250"/>
          <p14:tracePt t="16672" x="1092200" y="3263900"/>
          <p14:tracePt t="16689" x="1092200" y="3251200"/>
          <p14:tracePt t="16705" x="1098550" y="3238500"/>
          <p14:tracePt t="16723" x="1098550" y="3232150"/>
          <p14:tracePt t="16740" x="1098550" y="3225800"/>
          <p14:tracePt t="16757" x="1098550" y="3219450"/>
          <p14:tracePt t="16774" x="1098550" y="3213100"/>
          <p14:tracePt t="16789" x="1098550" y="3206750"/>
          <p14:tracePt t="16805" x="1098550" y="3194050"/>
          <p14:tracePt t="16822" x="1098550" y="3187700"/>
          <p14:tracePt t="16870" x="1098550" y="3181350"/>
          <p14:tracePt t="17014" x="1098550" y="3200400"/>
          <p14:tracePt t="17021" x="1104900" y="3219450"/>
          <p14:tracePt t="17039" x="1111250" y="3232150"/>
          <p14:tracePt t="17055" x="1123950" y="3257550"/>
          <p14:tracePt t="17088" x="1136650" y="3282950"/>
          <p14:tracePt t="17122" x="1143000" y="3289300"/>
          <p14:tracePt t="17156" x="1149350" y="3308350"/>
          <p14:tracePt t="17189" x="1168400" y="3314700"/>
          <p14:tracePt t="17205" x="1174750" y="3327400"/>
          <p14:tracePt t="17222" x="1181100" y="3333750"/>
          <p14:tracePt t="17238" x="1206500" y="3346450"/>
          <p14:tracePt t="17254" x="1225550" y="3352800"/>
          <p14:tracePt t="17272" x="1238250" y="3359150"/>
          <p14:tracePt t="17289" x="1244600" y="3359150"/>
          <p14:tracePt t="17350" x="1250950" y="3359150"/>
          <p14:tracePt t="17390" x="1257300" y="3359150"/>
          <p14:tracePt t="17398" x="1263650" y="3359150"/>
          <p14:tracePt t="17405" x="1263650" y="3352800"/>
          <p14:tracePt t="17421" x="1263650" y="3346450"/>
          <p14:tracePt t="17439" x="1270000" y="3346450"/>
          <p14:tracePt t="17455" x="1270000" y="3340100"/>
          <p14:tracePt t="17473" x="1276350" y="3340100"/>
          <p14:tracePt t="17488" x="1276350" y="3333750"/>
          <p14:tracePt t="17533" x="1282700" y="3333750"/>
          <p14:tracePt t="17565" x="1282700" y="3327400"/>
          <p14:tracePt t="17605" x="1289050" y="3327400"/>
          <p14:tracePt t="17621" x="1301750" y="3327400"/>
          <p14:tracePt t="17629" x="1327150" y="3327400"/>
          <p14:tracePt t="17639" x="1365250" y="3333750"/>
          <p14:tracePt t="17655" x="1447800" y="3371850"/>
          <p14:tracePt t="17672" x="1511300" y="3409950"/>
          <p14:tracePt t="17688" x="1581150" y="3441700"/>
          <p14:tracePt t="17705" x="1631950" y="3467100"/>
          <p14:tracePt t="17722" x="1676400" y="3486150"/>
          <p14:tracePt t="17739" x="1701800" y="3498850"/>
          <p14:tracePt t="17755" x="1714500" y="3511550"/>
          <p14:tracePt t="17771" x="1720850" y="3511550"/>
          <p14:tracePt t="17877" x="1727200" y="3511550"/>
          <p14:tracePt t="17901" x="1733550" y="3479800"/>
          <p14:tracePt t="17908" x="1733550" y="3460750"/>
          <p14:tracePt t="17922" x="1720850" y="3422650"/>
          <p14:tracePt t="17940" x="1676400" y="3340100"/>
          <p14:tracePt t="17954" x="1670050" y="3333750"/>
          <p14:tracePt t="17972" x="1663700" y="3321050"/>
          <p14:tracePt t="17989" x="1663700" y="3314700"/>
          <p14:tracePt t="18005" x="1657350" y="3308350"/>
          <p14:tracePt t="18150" x="1657350" y="3314700"/>
          <p14:tracePt t="18165" x="1657350" y="3321050"/>
          <p14:tracePt t="18189" x="1657350" y="3327400"/>
          <p14:tracePt t="18197" x="1657350" y="3333750"/>
          <p14:tracePt t="18206" x="1663700" y="3340100"/>
          <p14:tracePt t="18222" x="1676400" y="3359150"/>
          <p14:tracePt t="18239" x="1689100" y="3384550"/>
          <p14:tracePt t="18255" x="1701800" y="3403600"/>
          <p14:tracePt t="18271" x="1708150" y="3409950"/>
          <p14:tracePt t="18341" x="1714500" y="3416300"/>
          <p14:tracePt t="18350" x="1720850" y="3422650"/>
          <p14:tracePt t="18356" x="1739900" y="3429000"/>
          <p14:tracePt t="18372" x="1771650" y="3448050"/>
          <p14:tracePt t="18388" x="1816100" y="3467100"/>
          <p14:tracePt t="18405" x="1860550" y="3479800"/>
          <p14:tracePt t="18421" x="1885950" y="3492500"/>
          <p14:tracePt t="18439" x="1898650" y="3492500"/>
          <p14:tracePt t="18550" x="1905000" y="3492500"/>
          <p14:tracePt t="18581" x="1905000" y="3486150"/>
          <p14:tracePt t="18588" x="1911350" y="3486150"/>
          <p14:tracePt t="18597" x="1911350" y="3479800"/>
          <p14:tracePt t="18612" x="1917700" y="3479800"/>
          <p14:tracePt t="18621" x="1917700" y="3473450"/>
          <p14:tracePt t="18645" x="1917700" y="3467100"/>
          <p14:tracePt t="18660" x="1917700" y="3460750"/>
          <p14:tracePt t="18677" x="1917700" y="3454400"/>
          <p14:tracePt t="18726" x="1917700" y="3448050"/>
          <p14:tracePt t="18757" x="1917700" y="3441700"/>
          <p14:tracePt t="18765" x="1924050" y="3441700"/>
          <p14:tracePt t="18805" x="1924050" y="3435350"/>
          <p14:tracePt t="18822" x="1930400" y="3435350"/>
          <p14:tracePt t="18837" x="1930400" y="3429000"/>
          <p14:tracePt t="18844" x="1936750" y="3429000"/>
          <p14:tracePt t="18855" x="1943100" y="3422650"/>
          <p14:tracePt t="18872" x="1949450" y="3416300"/>
          <p14:tracePt t="18889" x="1962150" y="3403600"/>
          <p14:tracePt t="18905" x="1968500" y="3397250"/>
          <p14:tracePt t="18922" x="1974850" y="3384550"/>
          <p14:tracePt t="18938" x="1981200" y="3365500"/>
          <p14:tracePt t="18956" x="1993900" y="3346450"/>
          <p14:tracePt t="18972" x="1993900" y="3308350"/>
          <p14:tracePt t="18988" x="2000250" y="3238500"/>
          <p14:tracePt t="19006" x="2000250" y="3194050"/>
          <p14:tracePt t="19022" x="2000250" y="3181350"/>
          <p14:tracePt t="19038" x="1993900" y="3162300"/>
          <p14:tracePt t="19055" x="1993900" y="3149600"/>
          <p14:tracePt t="19072" x="1987550" y="3143250"/>
          <p14:tracePt t="19088" x="1981200" y="3143250"/>
          <p14:tracePt t="19109" x="1981200" y="3136900"/>
          <p14:tracePt t="19125" x="1981200" y="3130550"/>
          <p14:tracePt t="19140" x="1974850" y="3130550"/>
          <p14:tracePt t="19181" x="1974850" y="3124200"/>
          <p14:tracePt t="19213" x="1968500" y="3124200"/>
          <p14:tracePt t="19293" x="1968500" y="3117850"/>
          <p14:tracePt t="19398" x="1962150" y="3117850"/>
          <p14:tracePt t="19413" x="1962150" y="3130550"/>
          <p14:tracePt t="19422" x="1968500" y="3162300"/>
          <p14:tracePt t="19439" x="1987550" y="3200400"/>
          <p14:tracePt t="19455" x="2012950" y="3251200"/>
          <p14:tracePt t="19472" x="2044700" y="3295650"/>
          <p14:tracePt t="19488" x="2063750" y="3333750"/>
          <p14:tracePt t="19506" x="2076450" y="3346450"/>
          <p14:tracePt t="19521" x="2082800" y="3359150"/>
          <p14:tracePt t="19538" x="2089150" y="3359150"/>
          <p14:tracePt t="19565" x="2089150" y="3365500"/>
          <p14:tracePt t="19574" x="2095500" y="3365500"/>
          <p14:tracePt t="19597" x="2095500" y="3371850"/>
          <p14:tracePt t="19605" x="2101850" y="3371850"/>
          <p14:tracePt t="19622" x="2108200" y="3371850"/>
          <p14:tracePt t="19639" x="2108200" y="3378200"/>
          <p14:tracePt t="19655" x="2114550" y="3378200"/>
          <p14:tracePt t="19672" x="2120900" y="3378200"/>
          <p14:tracePt t="19725" x="2127250" y="3378200"/>
          <p14:tracePt t="19814" x="2133600" y="3378200"/>
          <p14:tracePt t="19958" x="2133600" y="3384550"/>
          <p14:tracePt t="19997" x="2133600" y="3390900"/>
          <p14:tracePt t="20022" x="2133600" y="3397250"/>
          <p14:tracePt t="20030" x="2139950" y="3403600"/>
          <p14:tracePt t="20038" x="2146300" y="3409950"/>
          <p14:tracePt t="20056" x="2171700" y="3429000"/>
          <p14:tracePt t="20072" x="2197100" y="3441700"/>
          <p14:tracePt t="20088" x="2222500" y="3454400"/>
          <p14:tracePt t="20106" x="2247900" y="3460750"/>
          <p14:tracePt t="20121" x="2266950" y="3460750"/>
          <p14:tracePt t="20139" x="2279650" y="3460750"/>
          <p14:tracePt t="20155" x="2292350" y="3460750"/>
          <p14:tracePt t="20172" x="2305050" y="3460750"/>
          <p14:tracePt t="20188" x="2311400" y="3460750"/>
          <p14:tracePt t="20205" x="2317750" y="3460750"/>
          <p14:tracePt t="20222" x="2317750" y="3454400"/>
          <p14:tracePt t="20239" x="2317750" y="3448050"/>
          <p14:tracePt t="20255" x="2324100" y="3435350"/>
          <p14:tracePt t="20271" x="2324100" y="3416300"/>
          <p14:tracePt t="20289" x="2324100" y="3403600"/>
          <p14:tracePt t="20325" x="2324100" y="3397250"/>
          <p14:tracePt t="20341" x="2330450" y="3397250"/>
          <p14:tracePt t="20349" x="2330450" y="3390900"/>
          <p14:tracePt t="20365" x="2336800" y="3384550"/>
          <p14:tracePt t="20373" x="2336800" y="3378200"/>
          <p14:tracePt t="20389" x="2343150" y="3365500"/>
          <p14:tracePt t="20406" x="2349500" y="3359150"/>
          <p14:tracePt t="20421" x="2362200" y="3346450"/>
          <p14:tracePt t="20439" x="2374900" y="3333750"/>
          <p14:tracePt t="20455" x="2381250" y="3327400"/>
          <p14:tracePt t="20472" x="2387600" y="3321050"/>
          <p14:tracePt t="20501" x="2393950" y="3321050"/>
          <p14:tracePt t="20517" x="2400300" y="3321050"/>
          <p14:tracePt t="20524" x="2400300" y="3314700"/>
          <p14:tracePt t="20538" x="2406650" y="3314700"/>
          <p14:tracePt t="20555" x="2425700" y="3314700"/>
          <p14:tracePt t="20573" x="2495550" y="3340100"/>
          <p14:tracePt t="20589" x="2546350" y="3365500"/>
          <p14:tracePt t="20605" x="2578100" y="3384550"/>
          <p14:tracePt t="20621" x="2616200" y="3397250"/>
          <p14:tracePt t="20638" x="2635250" y="3416300"/>
          <p14:tracePt t="20655" x="2654300" y="3429000"/>
          <p14:tracePt t="20672" x="2673350" y="3435350"/>
          <p14:tracePt t="20689" x="2692400" y="3454400"/>
          <p14:tracePt t="20705" x="2698750" y="3454400"/>
          <p14:tracePt t="20722" x="2705100" y="3460750"/>
          <p14:tracePt t="20739" x="2711450" y="3467100"/>
          <p14:tracePt t="20757" x="2717800" y="3467100"/>
          <p14:tracePt t="20773" x="2724150" y="3479800"/>
          <p14:tracePt t="20789" x="2736850" y="3479800"/>
          <p14:tracePt t="20806" x="2749550" y="3486150"/>
          <p14:tracePt t="20821" x="2768600" y="3492500"/>
          <p14:tracePt t="20839" x="2787650" y="3498850"/>
          <p14:tracePt t="20856" x="2806700" y="3505200"/>
          <p14:tracePt t="20872" x="2819400" y="3511550"/>
          <p14:tracePt t="20888" x="2844800" y="3517900"/>
          <p14:tracePt t="20905" x="2870200" y="3524250"/>
          <p14:tracePt t="20921" x="2901950" y="3530600"/>
          <p14:tracePt t="20938" x="2927350" y="3530600"/>
          <p14:tracePt t="20955" x="2946400" y="3530600"/>
          <p14:tracePt t="20972" x="2959100" y="3530600"/>
          <p14:tracePt t="20988" x="2978150" y="3530600"/>
          <p14:tracePt t="21005" x="2984500" y="3530600"/>
          <p14:tracePt t="21021" x="2990850" y="3530600"/>
          <p14:tracePt t="21038" x="2997200" y="3517900"/>
          <p14:tracePt t="21056" x="3009900" y="3498850"/>
          <p14:tracePt t="21072" x="3022600" y="3460750"/>
          <p14:tracePt t="21089" x="3022600" y="3435350"/>
          <p14:tracePt t="21106" x="3022600" y="3403600"/>
          <p14:tracePt t="21122" x="3022600" y="3378200"/>
          <p14:tracePt t="21139" x="3016250" y="3359150"/>
          <p14:tracePt t="21155" x="3016250" y="3346450"/>
          <p14:tracePt t="21172" x="3016250" y="3340100"/>
          <p14:tracePt t="21189" x="3009900" y="3327400"/>
          <p14:tracePt t="21213" x="3009900" y="3321050"/>
          <p14:tracePt t="21230" x="3009900" y="3308350"/>
          <p14:tracePt t="21245" x="3009900" y="3302000"/>
          <p14:tracePt t="21334" x="3009900" y="3295650"/>
          <p14:tracePt t="21341" x="3009900" y="3289300"/>
          <p14:tracePt t="21357" x="3009900" y="3276600"/>
          <p14:tracePt t="21373" x="3016250" y="3251200"/>
          <p14:tracePt t="21387" x="3022600" y="3238500"/>
          <p14:tracePt t="21404" x="3028950" y="3200400"/>
          <p14:tracePt t="21421" x="3035300" y="3162300"/>
          <p14:tracePt t="21439" x="3035300" y="3105150"/>
          <p14:tracePt t="21455" x="3035300" y="3028950"/>
          <p14:tracePt t="21472" x="3035300" y="2933700"/>
          <p14:tracePt t="21488" x="3022600" y="2838450"/>
          <p14:tracePt t="21505" x="3016250" y="2787650"/>
          <p14:tracePt t="21521" x="3016250" y="2774950"/>
          <p14:tracePt t="21538" x="3016250" y="2768600"/>
          <p14:tracePt t="24733" x="3009900" y="2781300"/>
          <p14:tracePt t="24741" x="3009900" y="2787650"/>
          <p14:tracePt t="24755" x="3003550" y="2806700"/>
          <p14:tracePt t="24772" x="2997200" y="2863850"/>
          <p14:tracePt t="24788" x="2990850" y="2914650"/>
          <p14:tracePt t="24804" x="2990850" y="2965450"/>
          <p14:tracePt t="24821" x="2984500" y="3009900"/>
          <p14:tracePt t="24855" x="2978150" y="3073400"/>
          <p14:tracePt t="24889" x="2971800" y="3117850"/>
          <p14:tracePt t="24922" x="2965450" y="3149600"/>
          <p14:tracePt t="24939" x="2965450" y="3181350"/>
          <p14:tracePt t="24956" x="2952750" y="3206750"/>
          <p14:tracePt t="24971" x="2940050" y="3238500"/>
          <p14:tracePt t="24989" x="2914650" y="3289300"/>
          <p14:tracePt t="25005" x="2901950" y="3314700"/>
          <p14:tracePt t="25022" x="2889250" y="3333750"/>
          <p14:tracePt t="25039" x="2876550" y="3352800"/>
          <p14:tracePt t="25055" x="2870200" y="3365500"/>
          <p14:tracePt t="25071" x="2863850" y="3371850"/>
          <p14:tracePt t="25088" x="2857500" y="3378200"/>
          <p14:tracePt t="25105" x="2857500" y="3384550"/>
          <p14:tracePt t="25121" x="2851150" y="3384550"/>
          <p14:tracePt t="25149" x="2844800" y="3390900"/>
          <p14:tracePt t="25165" x="2838450" y="3390900"/>
          <p14:tracePt t="25181" x="2832100" y="3390900"/>
          <p14:tracePt t="25197" x="2825750" y="3390900"/>
          <p14:tracePt t="25205" x="2819400" y="3397250"/>
          <p14:tracePt t="25222" x="2813050" y="3397250"/>
          <p14:tracePt t="25239" x="2806700" y="3397250"/>
          <p14:tracePt t="25494" x="2800350" y="3397250"/>
          <p14:tracePt t="25509" x="2794000" y="3397250"/>
          <p14:tracePt t="25516" x="2787650" y="3397250"/>
          <p14:tracePt t="25525" x="2774950" y="3397250"/>
          <p14:tracePt t="25539" x="2762250" y="3397250"/>
          <p14:tracePt t="25555" x="2724150" y="3390900"/>
          <p14:tracePt t="25572" x="2660650" y="3378200"/>
          <p14:tracePt t="25588" x="2571750" y="3352800"/>
          <p14:tracePt t="25605" x="2520950" y="3352800"/>
          <p14:tracePt t="25621" x="2495550" y="3346450"/>
          <p14:tracePt t="25639" x="2476500" y="3340100"/>
          <p14:tracePt t="25656" x="2463800" y="3340100"/>
          <p14:tracePt t="25830" x="2457450" y="3333750"/>
          <p14:tracePt t="25853" x="2457450" y="3327400"/>
          <p14:tracePt t="25861" x="2457450" y="3321050"/>
          <p14:tracePt t="25872" x="2457450" y="3314700"/>
          <p14:tracePt t="25888" x="2451100" y="3308350"/>
          <p14:tracePt t="25905" x="2451100" y="3302000"/>
          <p14:tracePt t="25922" x="2444750" y="3302000"/>
          <p14:tracePt t="25939" x="2444750" y="3295650"/>
          <p14:tracePt t="25955" x="2438400" y="3289300"/>
          <p14:tracePt t="25973" x="2438400" y="3282950"/>
          <p14:tracePt t="25989" x="2432050" y="3270250"/>
          <p14:tracePt t="26005" x="2425700" y="3263900"/>
          <p14:tracePt t="26021" x="2419350" y="3257550"/>
          <p14:tracePt t="26039" x="2419350" y="3251200"/>
          <p14:tracePt t="26333" x="2413000" y="3251200"/>
          <p14:tracePt t="26341" x="2393950" y="3263900"/>
          <p14:tracePt t="26355" x="2368550" y="3276600"/>
          <p14:tracePt t="26372" x="2298700" y="3327400"/>
          <p14:tracePt t="26388" x="2247900" y="3365500"/>
          <p14:tracePt t="26405" x="2222500" y="3384550"/>
          <p14:tracePt t="26421" x="2178050" y="3409950"/>
          <p14:tracePt t="26439" x="2139950" y="3429000"/>
          <p14:tracePt t="26455" x="2095500" y="3441700"/>
          <p14:tracePt t="26471" x="2044700" y="3467100"/>
          <p14:tracePt t="26489" x="2006600" y="3479800"/>
          <p14:tracePt t="26505" x="1974850" y="3498850"/>
          <p14:tracePt t="26522" x="1936750" y="3505200"/>
          <p14:tracePt t="26538" x="1924050" y="3517900"/>
          <p14:tracePt t="26556" x="1911350" y="3517900"/>
          <p14:tracePt t="26570" x="1905000" y="3517900"/>
          <p14:tracePt t="26589" x="1892300" y="3517900"/>
          <p14:tracePt t="26605" x="1879600" y="3517900"/>
          <p14:tracePt t="26621" x="1841500" y="3511550"/>
          <p14:tracePt t="26638" x="1778000" y="3492500"/>
          <p14:tracePt t="26655" x="1701800" y="3473450"/>
          <p14:tracePt t="26672" x="1663700" y="3460750"/>
          <p14:tracePt t="26689" x="1644650" y="3454400"/>
          <p14:tracePt t="26766" x="1644650" y="3448050"/>
          <p14:tracePt t="26773" x="1638300" y="3448050"/>
          <p14:tracePt t="26789" x="1619250" y="3422650"/>
          <p14:tracePt t="26805" x="1600200" y="3397250"/>
          <p14:tracePt t="26822" x="1587500" y="3384550"/>
          <p14:tracePt t="26838" x="1587500" y="3378200"/>
          <p14:tracePt t="26854" x="1581150" y="3365500"/>
          <p14:tracePt t="26871" x="1574800" y="3359150"/>
          <p14:tracePt t="26888" x="1574800" y="3352800"/>
          <p14:tracePt t="26906" x="1568450" y="3346450"/>
          <p14:tracePt t="26922" x="1568450" y="3333750"/>
          <p14:tracePt t="26939" x="1562100" y="3321050"/>
          <p14:tracePt t="26955" x="1562100" y="3302000"/>
          <p14:tracePt t="26972" x="1562100" y="3295650"/>
          <p14:tracePt t="26988" x="1562100" y="3289300"/>
          <p14:tracePt t="27045" x="1562100" y="3282950"/>
          <p14:tracePt t="27174" x="1555750" y="3282950"/>
          <p14:tracePt t="27181" x="1543050" y="3282950"/>
          <p14:tracePt t="27189" x="1517650" y="3289300"/>
          <p14:tracePt t="27205" x="1460500" y="3308350"/>
          <p14:tracePt t="27221" x="1365250" y="3333750"/>
          <p14:tracePt t="27238" x="1263650" y="3359150"/>
          <p14:tracePt t="27255" x="1168400" y="3378200"/>
          <p14:tracePt t="27272" x="1085850" y="3403600"/>
          <p14:tracePt t="27289" x="1035050" y="3416300"/>
          <p14:tracePt t="27305" x="1009650" y="3422650"/>
          <p14:tracePt t="27322" x="1003300" y="3422650"/>
          <p14:tracePt t="27339" x="996950" y="3422650"/>
          <p14:tracePt t="27355" x="990600" y="3422650"/>
          <p14:tracePt t="27371" x="977900" y="3422650"/>
          <p14:tracePt t="27389" x="952500" y="3422650"/>
          <p14:tracePt t="27404" x="908050" y="3409950"/>
          <p14:tracePt t="27420" x="889000" y="3390900"/>
          <p14:tracePt t="27439" x="876300" y="3378200"/>
          <p14:tracePt t="27456" x="863600" y="3371850"/>
          <p14:tracePt t="27472" x="850900" y="3359150"/>
          <p14:tracePt t="27488" x="825500" y="3327400"/>
          <p14:tracePt t="27505" x="800100" y="3282950"/>
          <p14:tracePt t="27522" x="774700" y="3257550"/>
          <p14:tracePt t="27538" x="755650" y="3232150"/>
          <p14:tracePt t="27555" x="749300" y="3225800"/>
          <p14:tracePt t="27571" x="749300" y="3219450"/>
          <p14:tracePt t="27853" x="749300" y="3225800"/>
          <p14:tracePt t="27861" x="749300" y="3244850"/>
          <p14:tracePt t="27872" x="749300" y="3257550"/>
          <p14:tracePt t="27888" x="768350" y="3295650"/>
          <p14:tracePt t="27905" x="787400" y="3346450"/>
          <p14:tracePt t="27921" x="825500" y="3422650"/>
          <p14:tracePt t="27938" x="933450" y="3530600"/>
          <p14:tracePt t="27956" x="1422400" y="3860800"/>
          <p14:tracePt t="27970" x="1708150" y="4013200"/>
          <p14:tracePt t="27989" x="2501900" y="4324350"/>
          <p14:tracePt t="28005" x="2940050" y="4425950"/>
          <p14:tracePt t="28021" x="3232150" y="4451350"/>
          <p14:tracePt t="28038" x="3409950" y="4451350"/>
          <p14:tracePt t="28055" x="3530600" y="4438650"/>
          <p14:tracePt t="28071" x="3581400" y="4400550"/>
          <p14:tracePt t="28089" x="3600450" y="4349750"/>
          <p14:tracePt t="28105" x="3613150" y="4267200"/>
          <p14:tracePt t="28121" x="3613150" y="4178300"/>
          <p14:tracePt t="28138" x="3613150" y="4108450"/>
          <p14:tracePt t="28156" x="3613150" y="4025900"/>
          <p14:tracePt t="28171" x="3613150" y="3949700"/>
          <p14:tracePt t="28188" x="3581400" y="3797300"/>
          <p14:tracePt t="28205" x="3517900" y="3683000"/>
          <p14:tracePt t="28222" x="3467100" y="3587750"/>
          <p14:tracePt t="28238" x="3441700" y="3536950"/>
          <p14:tracePt t="28254" x="3422650" y="3517900"/>
          <p14:tracePt t="28272" x="3422650" y="3511550"/>
          <p14:tracePt t="28288" x="3416300" y="3511550"/>
          <p14:tracePt t="28325" x="3416300" y="3505200"/>
          <p14:tracePt t="28478" x="3416300" y="3498850"/>
          <p14:tracePt t="28485" x="3409950" y="3498850"/>
          <p14:tracePt t="28492" x="3409950" y="3492500"/>
          <p14:tracePt t="28509" x="3409950" y="3486150"/>
          <p14:tracePt t="28521" x="3409950" y="3479800"/>
          <p14:tracePt t="28539" x="3409950" y="3460750"/>
          <p14:tracePt t="28555" x="3409950" y="3435350"/>
          <p14:tracePt t="28572" x="3409950" y="3422650"/>
          <p14:tracePt t="28587" x="3409950" y="3416300"/>
          <p14:tracePt t="28604" x="3409950" y="3409950"/>
          <p14:tracePt t="28949" x="3416300" y="3422650"/>
          <p14:tracePt t="28965" x="3422650" y="3429000"/>
          <p14:tracePt t="28973" x="3422650" y="3435350"/>
          <p14:tracePt t="28991" x="3429000" y="3448050"/>
          <p14:tracePt t="29005" x="3435350" y="3460750"/>
          <p14:tracePt t="29022" x="3448050" y="3467100"/>
          <p14:tracePt t="29056" x="3479800" y="3498850"/>
          <p14:tracePt t="29088" x="3536950" y="3536950"/>
          <p14:tracePt t="29123" x="3575050" y="3549650"/>
          <p14:tracePt t="29139" x="3613150" y="3549650"/>
          <p14:tracePt t="29155" x="3644900" y="3549650"/>
          <p14:tracePt t="29171" x="3663950" y="3549650"/>
          <p14:tracePt t="29190" x="3695700" y="3549650"/>
          <p14:tracePt t="29206" x="3721100" y="3543300"/>
          <p14:tracePt t="29222" x="3733800" y="3543300"/>
          <p14:tracePt t="29238" x="3752850" y="3536950"/>
          <p14:tracePt t="29255" x="3765550" y="3530600"/>
          <p14:tracePt t="29271" x="3778250" y="3530600"/>
          <p14:tracePt t="29288" x="3778250" y="3524250"/>
          <p14:tracePt t="29305" x="3784600" y="3524250"/>
          <p14:tracePt t="29321" x="3784600" y="3517900"/>
          <p14:tracePt t="29340" x="3784600" y="3511550"/>
          <p14:tracePt t="29366" x="3790950" y="3511550"/>
          <p14:tracePt t="29373" x="3790950" y="3505200"/>
          <p14:tracePt t="29389" x="3803650" y="3498850"/>
          <p14:tracePt t="29405" x="3810000" y="3492500"/>
          <p14:tracePt t="29421" x="3816350" y="3486150"/>
          <p14:tracePt t="29438" x="3835400" y="3467100"/>
          <p14:tracePt t="29455" x="3854450" y="3454400"/>
          <p14:tracePt t="29471" x="3867150" y="3435350"/>
          <p14:tracePt t="29488" x="3892550" y="3416300"/>
          <p14:tracePt t="29504" x="3917950" y="3397250"/>
          <p14:tracePt t="29521" x="3937000" y="3378200"/>
          <p14:tracePt t="29539" x="3949700" y="3371850"/>
          <p14:tracePt t="29555" x="3956050" y="3365500"/>
          <p14:tracePt t="29572" x="3962400" y="3365500"/>
          <p14:tracePt t="29588" x="3962400" y="3359150"/>
          <p14:tracePt t="29910" x="3968750" y="3359150"/>
          <p14:tracePt t="29918" x="3987800" y="3371850"/>
          <p14:tracePt t="29924" x="3994150" y="3378200"/>
          <p14:tracePt t="29939" x="4006850" y="3384550"/>
          <p14:tracePt t="29955" x="4025900" y="3397250"/>
          <p14:tracePt t="29972" x="4038600" y="3397250"/>
          <p14:tracePt t="29988" x="4089400" y="3422650"/>
          <p14:tracePt t="30006" x="4159250" y="3429000"/>
          <p14:tracePt t="30021" x="4248150" y="3448050"/>
          <p14:tracePt t="30038" x="4330700" y="3454400"/>
          <p14:tracePt t="30055" x="4394200" y="3467100"/>
          <p14:tracePt t="30071" x="4464050" y="3467100"/>
          <p14:tracePt t="30088" x="4527550" y="3467100"/>
          <p14:tracePt t="30105" x="4552950" y="3467100"/>
          <p14:tracePt t="30122" x="4578350" y="3460750"/>
          <p14:tracePt t="30139" x="4603750" y="3448050"/>
          <p14:tracePt t="30155" x="4629150" y="3429000"/>
          <p14:tracePt t="30172" x="4660900" y="3416300"/>
          <p14:tracePt t="30189" x="4667250" y="3409950"/>
          <p14:tracePt t="30205" x="4673600" y="3409950"/>
          <p14:tracePt t="30318" x="4673600" y="3403600"/>
          <p14:tracePt t="30358" x="4679950" y="3397250"/>
          <p14:tracePt t="30365" x="4679950" y="3390900"/>
          <p14:tracePt t="30388" x="4679950" y="3384550"/>
          <p14:tracePt t="30413" x="4686300" y="3384550"/>
          <p14:tracePt t="30437" x="4686300" y="3378200"/>
          <p14:tracePt t="30469" x="4686300" y="3371850"/>
          <p14:tracePt t="30478" x="4686300" y="3365500"/>
          <p14:tracePt t="30488" x="4692650" y="3365500"/>
          <p14:tracePt t="30518" x="4692650" y="3359150"/>
          <p14:tracePt t="30525" x="4699000" y="3359150"/>
          <p14:tracePt t="30539" x="4699000" y="3352800"/>
          <p14:tracePt t="30557" x="4699000" y="3346450"/>
          <p14:tracePt t="30573" x="4699000" y="3340100"/>
          <p14:tracePt t="30589" x="4705350" y="3340100"/>
          <p14:tracePt t="30605" x="4705350" y="3333750"/>
          <p14:tracePt t="30669" x="4711700" y="3333750"/>
          <p14:tracePt t="30773" x="4724400" y="3333750"/>
          <p14:tracePt t="30781" x="4730750" y="3340100"/>
          <p14:tracePt t="30789" x="4749800" y="3352800"/>
          <p14:tracePt t="30805" x="4787900" y="3384550"/>
          <p14:tracePt t="30821" x="4845050" y="3435350"/>
          <p14:tracePt t="30838" x="4908550" y="3486150"/>
          <p14:tracePt t="30855" x="4984750" y="3536950"/>
          <p14:tracePt t="30872" x="5060950" y="3575050"/>
          <p14:tracePt t="30889" x="5118100" y="3600450"/>
          <p14:tracePt t="30905" x="5194300" y="3619500"/>
          <p14:tracePt t="30921" x="5264150" y="3632200"/>
          <p14:tracePt t="30938" x="5353050" y="3644900"/>
          <p14:tracePt t="30955" x="5448300" y="3651250"/>
          <p14:tracePt t="30972" x="5556250" y="3657600"/>
          <p14:tracePt t="30989" x="5734050" y="3657600"/>
          <p14:tracePt t="31005" x="5861050" y="3651250"/>
          <p14:tracePt t="31022" x="6000750" y="3632200"/>
          <p14:tracePt t="31038" x="6140450" y="3600450"/>
          <p14:tracePt t="31054" x="6273800" y="3575050"/>
          <p14:tracePt t="31072" x="6413500" y="3549650"/>
          <p14:tracePt t="31088" x="6540500" y="3517900"/>
          <p14:tracePt t="31105" x="6667500" y="3486150"/>
          <p14:tracePt t="31122" x="6769100" y="3454400"/>
          <p14:tracePt t="31139" x="6858000" y="3422650"/>
          <p14:tracePt t="31155" x="6927850" y="3403600"/>
          <p14:tracePt t="31172" x="6991350" y="3371850"/>
          <p14:tracePt t="31188" x="7061200" y="3340100"/>
          <p14:tracePt t="31204" x="7099300" y="3321050"/>
          <p14:tracePt t="31221" x="7131050" y="3302000"/>
          <p14:tracePt t="31239" x="7181850" y="3282950"/>
          <p14:tracePt t="31255" x="7219950" y="3263900"/>
          <p14:tracePt t="31272" x="7245350" y="3257550"/>
          <p14:tracePt t="31288" x="7258050" y="3244850"/>
          <p14:tracePt t="31305" x="7264400" y="3244850"/>
          <p14:tracePt t="31322" x="7270750" y="3238500"/>
          <p14:tracePt t="31338" x="7289800" y="3232150"/>
          <p14:tracePt t="31355" x="7308850" y="3225800"/>
          <p14:tracePt t="31372" x="7321550" y="3219450"/>
          <p14:tracePt t="31388" x="7353300" y="3213100"/>
          <p14:tracePt t="31404" x="7372350" y="3206750"/>
          <p14:tracePt t="31421" x="7391400" y="3194050"/>
          <p14:tracePt t="31438" x="7404100" y="3194050"/>
          <p14:tracePt t="31798" x="7391400" y="3194050"/>
          <p14:tracePt t="31805" x="7385050" y="3194050"/>
          <p14:tracePt t="31821" x="7372350" y="3194050"/>
          <p14:tracePt t="31861" x="7372350" y="3200400"/>
          <p14:tracePt t="31877" x="7372350" y="3213100"/>
          <p14:tracePt t="31884" x="7385050" y="3213100"/>
          <p14:tracePt t="31893" x="7397750" y="3225800"/>
          <p14:tracePt t="31904" x="7404100" y="3232150"/>
          <p14:tracePt t="31939" x="7416800" y="3238500"/>
          <p14:tracePt t="31971" x="7442200" y="3244850"/>
          <p14:tracePt t="32006" x="7454900" y="3251200"/>
          <p14:tracePt t="32022" x="7454900" y="3257550"/>
          <p14:tracePt t="32039" x="7461250" y="3257550"/>
          <p14:tracePt t="32358" x="7461250" y="3263900"/>
          <p14:tracePt t="32365" x="7454900" y="3276600"/>
          <p14:tracePt t="32373" x="7448550" y="3282950"/>
          <p14:tracePt t="32388" x="7435850" y="3302000"/>
          <p14:tracePt t="32405" x="7416800" y="3327400"/>
          <p14:tracePt t="32421" x="7385050" y="3359150"/>
          <p14:tracePt t="32437" x="7359650" y="3378200"/>
          <p14:tracePt t="32454" x="7340600" y="3403600"/>
          <p14:tracePt t="32488" x="7289800" y="3473450"/>
          <p14:tracePt t="32522" x="7213600" y="3549650"/>
          <p14:tracePt t="32555" x="7137400" y="3613150"/>
          <p14:tracePt t="32572" x="7105650" y="3638550"/>
          <p14:tracePt t="32588" x="7029450" y="3676650"/>
          <p14:tracePt t="32604" x="6985000" y="3702050"/>
          <p14:tracePt t="32621" x="6940550" y="3721100"/>
          <p14:tracePt t="32638" x="6902450" y="3733800"/>
          <p14:tracePt t="32655" x="6858000" y="3752850"/>
          <p14:tracePt t="32672" x="6807200" y="3771900"/>
          <p14:tracePt t="32689" x="6750050" y="3784600"/>
          <p14:tracePt t="32705" x="6692900" y="3797300"/>
          <p14:tracePt t="32721" x="6629400" y="3810000"/>
          <p14:tracePt t="32738" x="6546850" y="3822700"/>
          <p14:tracePt t="32755" x="6432550" y="3829050"/>
          <p14:tracePt t="32771" x="6299200" y="3829050"/>
          <p14:tracePt t="32789" x="6064250" y="3829050"/>
          <p14:tracePt t="32805" x="5842000" y="3790950"/>
          <p14:tracePt t="32821" x="5556250" y="3746500"/>
          <p14:tracePt t="32838" x="5257800" y="3689350"/>
          <p14:tracePt t="32855" x="4991100" y="3638550"/>
          <p14:tracePt t="32871" x="4775200" y="3600450"/>
          <p14:tracePt t="32888" x="4603750" y="3568700"/>
          <p14:tracePt t="32905" x="4432300" y="3543300"/>
          <p14:tracePt t="32922" x="4286250" y="3517900"/>
          <p14:tracePt t="32938" x="4159250" y="3505200"/>
          <p14:tracePt t="32955" x="4038600" y="3479800"/>
          <p14:tracePt t="32972" x="3937000" y="3467100"/>
          <p14:tracePt t="32988" x="3860800" y="3467100"/>
          <p14:tracePt t="33005" x="3695700" y="3467100"/>
          <p14:tracePt t="33021" x="3581400" y="3467100"/>
          <p14:tracePt t="33039" x="3467100" y="3467100"/>
          <p14:tracePt t="33055" x="3371850" y="3460750"/>
          <p14:tracePt t="33071" x="3263900" y="3460750"/>
          <p14:tracePt t="33088" x="3155950" y="3460750"/>
          <p14:tracePt t="33105" x="3028950" y="3460750"/>
          <p14:tracePt t="33122" x="2889250" y="3454400"/>
          <p14:tracePt t="33137" x="2781300" y="3454400"/>
          <p14:tracePt t="33155" x="2679700" y="3454400"/>
          <p14:tracePt t="33172" x="2571750" y="3454400"/>
          <p14:tracePt t="33188" x="2400300" y="3454400"/>
          <p14:tracePt t="33204" x="2298700" y="3448050"/>
          <p14:tracePt t="33221" x="2203450" y="3441700"/>
          <p14:tracePt t="33238" x="2127250" y="3435350"/>
          <p14:tracePt t="33255" x="2051050" y="3422650"/>
          <p14:tracePt t="33272" x="2000250" y="3409950"/>
          <p14:tracePt t="33288" x="1943100" y="3409950"/>
          <p14:tracePt t="33305" x="1905000" y="3403600"/>
          <p14:tracePt t="33322" x="1879600" y="3403600"/>
          <p14:tracePt t="33339" x="1860550" y="3403600"/>
          <p14:tracePt t="33355" x="1854200" y="3403600"/>
          <p14:tracePt t="33371" x="1841500" y="3403600"/>
          <p14:tracePt t="33389" x="1809750" y="3403600"/>
          <p14:tracePt t="33405" x="1778000" y="3403600"/>
          <p14:tracePt t="33421" x="1733550" y="3403600"/>
          <p14:tracePt t="33438" x="1689100" y="3403600"/>
          <p14:tracePt t="33455" x="1644650" y="3403600"/>
          <p14:tracePt t="33471" x="1612900" y="3403600"/>
          <p14:tracePt t="33488" x="1574800" y="3403600"/>
          <p14:tracePt t="33505" x="1517650" y="3397250"/>
          <p14:tracePt t="33521" x="1473200" y="3390900"/>
          <p14:tracePt t="33539" x="1447800" y="3384550"/>
          <p14:tracePt t="33555" x="1428750" y="3384550"/>
          <p14:tracePt t="33571" x="1416050" y="3384550"/>
          <p14:tracePt t="33589" x="1390650" y="3378200"/>
          <p14:tracePt t="33605" x="1377950" y="3371850"/>
          <p14:tracePt t="33622" x="1365250" y="3371850"/>
          <p14:tracePt t="33638" x="1358900" y="3371850"/>
          <p14:tracePt t="33655" x="1339850" y="3371850"/>
          <p14:tracePt t="33671" x="1320800" y="3371850"/>
          <p14:tracePt t="33688" x="1301750" y="3371850"/>
          <p14:tracePt t="33705" x="1295400" y="3371850"/>
          <p14:tracePt t="33722" x="1289050" y="3371850"/>
          <p14:tracePt t="33814" x="1282700" y="3371850"/>
          <p14:tracePt t="33837" x="1276350" y="3371850"/>
          <p14:tracePt t="33870" x="1270000" y="3371850"/>
          <p14:tracePt t="34006" x="1263650" y="3371850"/>
          <p14:tracePt t="34029" x="1257300" y="3371850"/>
          <p14:tracePt t="34086" x="1250950" y="3371850"/>
          <p14:tracePt t="34102" x="1244600" y="3371850"/>
          <p14:tracePt t="34117" x="1238250" y="3378200"/>
          <p14:tracePt t="34125" x="1231900" y="3384550"/>
          <p14:tracePt t="34140" x="1225550" y="3390900"/>
          <p14:tracePt t="34156" x="1219200" y="3390900"/>
          <p14:tracePt t="34172" x="1219200" y="3397250"/>
          <p14:tracePt t="34197" x="1212850" y="3397250"/>
          <p14:tracePt t="34221" x="1206500" y="3397250"/>
          <p14:tracePt t="34237" x="1206500" y="3403600"/>
          <p14:tracePt t="34252" x="1200150" y="3409950"/>
          <p14:tracePt t="34277" x="1193800" y="3409950"/>
          <p14:tracePt t="34309" x="1193800" y="3416300"/>
          <p14:tracePt t="34317" x="1187450" y="3416300"/>
          <p14:tracePt t="34365" x="1181100" y="3416300"/>
          <p14:tracePt t="34501" x="1181100" y="3422650"/>
          <p14:tracePt t="34517" x="1174750" y="3422650"/>
          <p14:tracePt t="35046" x="1168400" y="3422650"/>
          <p14:tracePt t="35085" x="1168400" y="3429000"/>
          <p14:tracePt t="35126" x="1162050" y="3429000"/>
          <p14:tracePt t="37269" x="1162050" y="3422650"/>
          <p14:tracePt t="37277" x="1155700" y="3403600"/>
          <p14:tracePt t="37288" x="1149350" y="3384550"/>
          <p14:tracePt t="37305" x="1149350" y="3346450"/>
          <p14:tracePt t="37321" x="1136650" y="3295650"/>
          <p14:tracePt t="37338" x="1130300" y="3244850"/>
          <p14:tracePt t="37354" x="1123950" y="3206750"/>
          <p14:tracePt t="37371" x="1117600" y="3162300"/>
          <p14:tracePt t="37405" x="1104900" y="3117850"/>
          <p14:tracePt t="37572" x="1104900" y="3124200"/>
          <p14:tracePt t="37581" x="1104900" y="3136900"/>
          <p14:tracePt t="37589" x="1111250" y="3143250"/>
          <p14:tracePt t="37604" x="1117600" y="3168650"/>
          <p14:tracePt t="37622" x="1136650" y="3194050"/>
          <p14:tracePt t="37638" x="1149350" y="3225800"/>
          <p14:tracePt t="37654" x="1174750" y="3251200"/>
          <p14:tracePt t="37671" x="1193800" y="3282950"/>
          <p14:tracePt t="37688" x="1225550" y="3302000"/>
          <p14:tracePt t="37705" x="1244600" y="3327400"/>
          <p14:tracePt t="37721" x="1282700" y="3346450"/>
          <p14:tracePt t="37739" x="1301750" y="3352800"/>
          <p14:tracePt t="37755" x="1327150" y="3359150"/>
          <p14:tracePt t="37771" x="1339850" y="3359150"/>
          <p14:tracePt t="37789" x="1358900" y="3359150"/>
          <p14:tracePt t="37805" x="1390650" y="3359150"/>
          <p14:tracePt t="37822" x="1428750" y="3346450"/>
          <p14:tracePt t="37838" x="1466850" y="3333750"/>
          <p14:tracePt t="37855" x="1485900" y="3321050"/>
          <p14:tracePt t="37872" x="1504950" y="3308350"/>
          <p14:tracePt t="37893" x="1511300" y="3308350"/>
          <p14:tracePt t="37917" x="1511300" y="3302000"/>
          <p14:tracePt t="38085" x="1517650" y="3302000"/>
          <p14:tracePt t="38092" x="1536700" y="3314700"/>
          <p14:tracePt t="38105" x="1555750" y="3314700"/>
          <p14:tracePt t="38121" x="1587500" y="3333750"/>
          <p14:tracePt t="38139" x="1612900" y="3340100"/>
          <p14:tracePt t="38155" x="1644650" y="3346450"/>
          <p14:tracePt t="38171" x="1663700" y="3352800"/>
          <p14:tracePt t="38189" x="1676400" y="3352800"/>
          <p14:tracePt t="38205" x="1682750" y="3352800"/>
          <p14:tracePt t="38221" x="1689100" y="3352800"/>
          <p14:tracePt t="38238" x="1695450" y="3352800"/>
          <p14:tracePt t="38261" x="1701800" y="3352800"/>
          <p14:tracePt t="38271" x="1708150" y="3352800"/>
          <p14:tracePt t="38288" x="1714500" y="3352800"/>
          <p14:tracePt t="38350" x="1720850" y="3352800"/>
          <p14:tracePt t="38670" x="1727200" y="3352800"/>
          <p14:tracePt t="38677" x="1746250" y="3352800"/>
          <p14:tracePt t="38688" x="1771650" y="3352800"/>
          <p14:tracePt t="38705" x="1841500" y="3365500"/>
          <p14:tracePt t="38722" x="1936750" y="3397250"/>
          <p14:tracePt t="38738" x="2012950" y="3416300"/>
          <p14:tracePt t="38755" x="2076450" y="3429000"/>
          <p14:tracePt t="38771" x="2127250" y="3441700"/>
          <p14:tracePt t="38789" x="2146300" y="3441700"/>
          <p14:tracePt t="38805" x="2165350" y="3441700"/>
          <p14:tracePt t="38822" x="2190750" y="3441700"/>
          <p14:tracePt t="38838" x="2235200" y="3441700"/>
          <p14:tracePt t="38855" x="2273300" y="3441700"/>
          <p14:tracePt t="38872" x="2343150" y="3435350"/>
          <p14:tracePt t="38888" x="2444750" y="3435350"/>
          <p14:tracePt t="38905" x="2565400" y="3435350"/>
          <p14:tracePt t="38922" x="2667000" y="3435350"/>
          <p14:tracePt t="38938" x="2736850" y="3435350"/>
          <p14:tracePt t="38955" x="2762250" y="3435350"/>
          <p14:tracePt t="38981" x="2768600" y="3435350"/>
          <p14:tracePt t="39012" x="2768600" y="3429000"/>
          <p14:tracePt t="39020" x="2774950" y="3429000"/>
          <p14:tracePt t="39036" x="2781300" y="3429000"/>
          <p14:tracePt t="39045" x="2781300" y="3422650"/>
          <p14:tracePt t="39101" x="2781300" y="3416300"/>
          <p14:tracePt t="39118" x="2787650" y="3416300"/>
          <p14:tracePt t="39197" x="2794000" y="3416300"/>
          <p14:tracePt t="39205" x="2813050" y="3422650"/>
          <p14:tracePt t="39221" x="2857500" y="3441700"/>
          <p14:tracePt t="39238" x="2901950" y="3460750"/>
          <p14:tracePt t="39254" x="2952750" y="3486150"/>
          <p14:tracePt t="39270" x="3009900" y="3498850"/>
          <p14:tracePt t="39288" x="3067050" y="3505200"/>
          <p14:tracePt t="39305" x="3092450" y="3511550"/>
          <p14:tracePt t="39321" x="3111500" y="3511550"/>
          <p14:tracePt t="39338" x="3136900" y="3511550"/>
          <p14:tracePt t="39355" x="3155950" y="3498850"/>
          <p14:tracePt t="39371" x="3168650" y="3479800"/>
          <p14:tracePt t="39388" x="3194050" y="3429000"/>
          <p14:tracePt t="39405" x="3206750" y="3397250"/>
          <p14:tracePt t="39422" x="3206750" y="3371850"/>
          <p14:tracePt t="39438" x="3213100" y="3365500"/>
          <p14:tracePt t="39455" x="3213100" y="3352800"/>
          <p14:tracePt t="39471" x="3213100" y="3346450"/>
          <p14:tracePt t="39488" x="3213100" y="3333750"/>
          <p14:tracePt t="39505" x="3213100" y="3321050"/>
          <p14:tracePt t="39521" x="3206750" y="3314700"/>
          <p14:tracePt t="39538" x="3206750" y="3308350"/>
          <p14:tracePt t="39573" x="3200400" y="3308350"/>
          <p14:tracePt t="39590" x="3200400" y="3302000"/>
          <p14:tracePt t="39662" x="3194050" y="3302000"/>
          <p14:tracePt t="39749" x="3194050" y="3295650"/>
          <p14:tracePt t="39773" x="3194050" y="3289300"/>
          <p14:tracePt t="39781" x="3187700" y="3289300"/>
          <p14:tracePt t="39805" x="3187700" y="3282950"/>
          <p14:tracePt t="39845" x="3187700" y="3276600"/>
          <p14:tracePt t="39870" x="3181350" y="3276600"/>
          <p14:tracePt t="39878" x="3181350" y="3270250"/>
          <p14:tracePt t="39887" x="3181350" y="3263900"/>
          <p14:tracePt t="39909" x="3181350" y="3257550"/>
          <p14:tracePt t="39925" x="3181350" y="3251200"/>
          <p14:tracePt t="39938" x="3175000" y="3251200"/>
          <p14:tracePt t="39955" x="3175000" y="3238500"/>
          <p14:tracePt t="39972" x="3175000" y="3232150"/>
          <p14:tracePt t="39987" x="3175000" y="3213100"/>
          <p14:tracePt t="40005" x="3175000" y="3206750"/>
          <p14:tracePt t="40022" x="3175000" y="3200400"/>
          <p14:tracePt t="40038" x="3175000" y="3194050"/>
          <p14:tracePt t="40055" x="3175000" y="3187700"/>
          <p14:tracePt t="40085" x="3175000" y="3181350"/>
          <p14:tracePt t="40141" x="3175000" y="3175000"/>
          <p14:tracePt t="40422" x="3175000" y="3168650"/>
          <p14:tracePt t="40453" x="3175000" y="3162300"/>
          <p14:tracePt t="40582" x="3168650" y="3162300"/>
          <p14:tracePt t="40605" x="3168650" y="3155950"/>
          <p14:tracePt t="40645" x="3162300" y="3155950"/>
          <p14:tracePt t="40652" x="3162300" y="3149600"/>
          <p14:tracePt t="40661" x="3162300" y="3143250"/>
          <p14:tracePt t="40677" x="3155950" y="3136900"/>
          <p14:tracePt t="40693" x="3155950" y="3130550"/>
          <p14:tracePt t="40705" x="3155950" y="3124200"/>
          <p14:tracePt t="40738" x="3149600" y="3098800"/>
          <p14:tracePt t="40772" x="3143250" y="3073400"/>
          <p14:tracePt t="40806" x="3143250" y="3060700"/>
          <p14:tracePt t="40845" x="3143250" y="3054350"/>
          <p14:tracePt t="41029" x="3149600" y="3060700"/>
          <p14:tracePt t="41037" x="3155950" y="3067050"/>
          <p14:tracePt t="41045" x="3155950" y="3073400"/>
          <p14:tracePt t="41054" x="3162300" y="3073400"/>
          <p14:tracePt t="41071" x="3168650" y="3086100"/>
          <p14:tracePt t="41087" x="3168650" y="3092450"/>
          <p14:tracePt t="41104" x="3175000" y="3092450"/>
          <p14:tracePt t="41138" x="3181350" y="3098800"/>
          <p14:tracePt t="41173" x="3194050" y="3117850"/>
          <p14:tracePt t="41205" x="3194050" y="3130550"/>
          <p14:tracePt t="41223" x="3200400" y="3136900"/>
          <p14:tracePt t="41238" x="3219450" y="3155950"/>
          <p14:tracePt t="41254" x="3232150" y="3181350"/>
          <p14:tracePt t="41272" x="3257550" y="3213100"/>
          <p14:tracePt t="41288" x="3289300" y="3238500"/>
          <p14:tracePt t="41305" x="3314700" y="3263900"/>
          <p14:tracePt t="41321" x="3340100" y="3289300"/>
          <p14:tracePt t="41338" x="3378200" y="3333750"/>
          <p14:tracePt t="41355" x="3429000" y="3371850"/>
          <p14:tracePt t="41371" x="3498850" y="3422650"/>
          <p14:tracePt t="41389" x="3632200" y="3511550"/>
          <p14:tracePt t="41405" x="3702050" y="3556000"/>
          <p14:tracePt t="41422" x="3759200" y="3594100"/>
          <p14:tracePt t="41438" x="3810000" y="3619500"/>
          <p14:tracePt t="41455" x="3867150" y="3644900"/>
          <p14:tracePt t="41471" x="3930650" y="3670300"/>
          <p14:tracePt t="41488" x="4006850" y="3683000"/>
          <p14:tracePt t="41505" x="4102100" y="3714750"/>
          <p14:tracePt t="41521" x="4203700" y="3727450"/>
          <p14:tracePt t="41538" x="4298950" y="3740150"/>
          <p14:tracePt t="41555" x="4394200" y="3746500"/>
          <p14:tracePt t="41572" x="4489450" y="3752850"/>
          <p14:tracePt t="41589" x="4616450" y="3759200"/>
          <p14:tracePt t="41605" x="4679950" y="3759200"/>
          <p14:tracePt t="41621" x="4730750" y="3759200"/>
          <p14:tracePt t="41638" x="4794250" y="3759200"/>
          <p14:tracePt t="41655" x="4870450" y="3746500"/>
          <p14:tracePt t="41671" x="4965700" y="3733800"/>
          <p14:tracePt t="41688" x="5054600" y="3721100"/>
          <p14:tracePt t="41705" x="5137150" y="3708400"/>
          <p14:tracePt t="41722" x="5207000" y="3702050"/>
          <p14:tracePt t="41738" x="5251450" y="3689350"/>
          <p14:tracePt t="41754" x="5283200" y="3683000"/>
          <p14:tracePt t="41772" x="5308600" y="3670300"/>
          <p14:tracePt t="41787" x="5314950" y="3670300"/>
          <p14:tracePt t="41838" x="5321300" y="3663950"/>
          <p14:tracePt t="41853" x="5321300" y="3651250"/>
          <p14:tracePt t="41861" x="5327650" y="3651250"/>
          <p14:tracePt t="41885" x="5327650" y="3644900"/>
          <p14:tracePt t="41926" x="5334000" y="3644900"/>
          <p14:tracePt t="41933" x="5334000" y="3638550"/>
          <p14:tracePt t="41941" x="5334000" y="3632200"/>
          <p14:tracePt t="41955" x="5340350" y="3625850"/>
          <p14:tracePt t="41972" x="5346700" y="3619500"/>
          <p14:tracePt t="41988" x="5359400" y="3594100"/>
          <p14:tracePt t="42004" x="5365750" y="3587750"/>
          <p14:tracePt t="42022" x="5378450" y="3575050"/>
          <p14:tracePt t="42038" x="5384800" y="3562350"/>
          <p14:tracePt t="42055" x="5391150" y="3556000"/>
          <p14:tracePt t="42072" x="5397500" y="3549650"/>
          <p14:tracePt t="42088" x="5397500" y="3536950"/>
          <p14:tracePt t="42105" x="5397500" y="3524250"/>
          <p14:tracePt t="42122" x="5397500" y="3505200"/>
          <p14:tracePt t="42138" x="5397500" y="3473450"/>
          <p14:tracePt t="42155" x="5391150" y="3422650"/>
          <p14:tracePt t="42172" x="5372100" y="3397250"/>
          <p14:tracePt t="42188" x="5372100" y="3390900"/>
          <p14:tracePt t="42390" x="5372100" y="3384550"/>
          <p14:tracePt t="42437" x="5378450" y="3384550"/>
          <p14:tracePt t="42453" x="5378450" y="3378200"/>
          <p14:tracePt t="42460" x="5384800" y="3378200"/>
          <p14:tracePt t="42604" x="5391150" y="3378200"/>
          <p14:tracePt t="42620" x="5397500" y="3384550"/>
          <p14:tracePt t="42660" x="5397500" y="3390900"/>
          <p14:tracePt t="42668" x="5403850" y="3390900"/>
          <p14:tracePt t="42693" x="5410200" y="3390900"/>
          <p14:tracePt t="42701" x="5410200" y="3397250"/>
          <p14:tracePt t="42813" x="5410200" y="3384550"/>
          <p14:tracePt t="42821" x="5410200" y="3378200"/>
          <p14:tracePt t="43013" x="5422900" y="3378200"/>
          <p14:tracePt t="43020" x="5429250" y="3384550"/>
          <p14:tracePt t="43029" x="5441950" y="3397250"/>
          <p14:tracePt t="43038" x="5448300" y="3403600"/>
          <p14:tracePt t="43055" x="5473700" y="3422650"/>
          <p14:tracePt t="43071" x="5499100" y="3441700"/>
          <p14:tracePt t="43088" x="5518150" y="3460750"/>
          <p14:tracePt t="43122" x="5556250" y="3492500"/>
          <p14:tracePt t="43156" x="5632450" y="3556000"/>
          <p14:tracePt t="43188" x="5715000" y="3606800"/>
          <p14:tracePt t="43205" x="5759450" y="3632200"/>
          <p14:tracePt t="43222" x="5803900" y="3651250"/>
          <p14:tracePt t="43238" x="5842000" y="3657600"/>
          <p14:tracePt t="43256" x="5861050" y="3657600"/>
          <p14:tracePt t="43271" x="5886450" y="3657600"/>
          <p14:tracePt t="43288" x="5918200" y="3657600"/>
          <p14:tracePt t="43305" x="5949950" y="3651250"/>
          <p14:tracePt t="43321" x="5994400" y="3638550"/>
          <p14:tracePt t="43338" x="6057900" y="3638550"/>
          <p14:tracePt t="43355" x="6121400" y="3632200"/>
          <p14:tracePt t="43372" x="6184900" y="3619500"/>
          <p14:tracePt t="43388" x="6210300" y="3613150"/>
          <p14:tracePt t="43405" x="6223000" y="3606800"/>
          <p14:tracePt t="43421" x="6223000" y="3600450"/>
          <p14:tracePt t="43438" x="6223000" y="3575050"/>
          <p14:tracePt t="43455" x="6223000" y="3549650"/>
          <p14:tracePt t="43471" x="6223000" y="3536950"/>
          <p14:tracePt t="43488" x="6223000" y="3524250"/>
          <p14:tracePt t="43505" x="6223000" y="3517900"/>
          <p14:tracePt t="43521" x="6223000" y="3505200"/>
          <p14:tracePt t="43538" x="6216650" y="3498850"/>
          <p14:tracePt t="43556" x="6197600" y="3473450"/>
          <p14:tracePt t="43571" x="6191250" y="3454400"/>
          <p14:tracePt t="43589" x="6165850" y="3429000"/>
          <p14:tracePt t="43605" x="6159500" y="3416300"/>
          <p14:tracePt t="43629" x="6153150" y="3416300"/>
          <p14:tracePt t="43822" x="6153150" y="3422650"/>
          <p14:tracePt t="43830" x="6159500" y="3441700"/>
          <p14:tracePt t="43838" x="6165850" y="3448050"/>
          <p14:tracePt t="43855" x="6184900" y="3473450"/>
          <p14:tracePt t="43872" x="6203950" y="3498850"/>
          <p14:tracePt t="43890" x="6223000" y="3517900"/>
          <p14:tracePt t="43905" x="6242050" y="3530600"/>
          <p14:tracePt t="43921" x="6261100" y="3543300"/>
          <p14:tracePt t="43938" x="6292850" y="3556000"/>
          <p14:tracePt t="43955" x="6318250" y="3562350"/>
          <p14:tracePt t="43972" x="6343650" y="3568700"/>
          <p14:tracePt t="43987" x="6356350" y="3568700"/>
          <p14:tracePt t="44004" x="6375400" y="3568700"/>
          <p14:tracePt t="44021" x="6400800" y="3568700"/>
          <p14:tracePt t="44038" x="6438900" y="3562350"/>
          <p14:tracePt t="44055" x="6483350" y="3549650"/>
          <p14:tracePt t="44071" x="6534150" y="3536950"/>
          <p14:tracePt t="44088" x="6578600" y="3524250"/>
          <p14:tracePt t="44105" x="6610350" y="3517900"/>
          <p14:tracePt t="44122" x="6629400" y="3505200"/>
          <p14:tracePt t="44138" x="6648450" y="3498850"/>
          <p14:tracePt t="44155" x="6667500" y="3486150"/>
          <p14:tracePt t="44170" x="6686550" y="3486150"/>
          <p14:tracePt t="44189" x="6711950" y="3473450"/>
          <p14:tracePt t="44205" x="6718300" y="3473450"/>
          <p14:tracePt t="44878" x="6718300" y="3467100"/>
          <p14:tracePt t="44902" x="6718300" y="3460750"/>
          <p14:tracePt t="44917" x="6718300" y="3454400"/>
          <p14:tracePt t="45030" x="6718300" y="3448050"/>
          <p14:tracePt t="45510" x="6711950" y="3448050"/>
          <p14:tracePt t="45525" x="6711950" y="3441700"/>
          <p14:tracePt t="45532" x="6705600" y="3441700"/>
          <p14:tracePt t="45541" x="6705600" y="3435350"/>
          <p14:tracePt t="45555" x="6699250" y="3429000"/>
          <p14:tracePt t="45574" x="6692900" y="3422650"/>
          <p14:tracePt t="45597" x="6692900" y="3416300"/>
          <p14:tracePt t="45622" x="6686550" y="3416300"/>
          <p14:tracePt t="46957" x="6680200" y="3416300"/>
          <p14:tracePt t="46966" x="6673850" y="3416300"/>
          <p14:tracePt t="46973" x="6654800" y="3416300"/>
          <p14:tracePt t="46988" x="6629400" y="3416300"/>
          <p14:tracePt t="47005" x="6591300" y="3416300"/>
          <p14:tracePt t="47020" x="6534150" y="3416300"/>
          <p14:tracePt t="47037" x="6457950" y="3422650"/>
          <p14:tracePt t="47072" x="6318250" y="3441700"/>
          <p14:tracePt t="47106" x="6191250" y="3460750"/>
          <p14:tracePt t="47138" x="6134100" y="3467100"/>
          <p14:tracePt t="47155" x="6115050" y="3473450"/>
          <p14:tracePt t="47171" x="6108700" y="3473450"/>
          <p14:tracePt t="47188" x="6102350" y="3479800"/>
          <p14:tracePt t="47280" x="6096000" y="3479800"/>
          <p14:tracePt t="47292" x="6089650" y="3479800"/>
          <p14:tracePt t="47300" x="6083300" y="3479800"/>
          <p14:tracePt t="47309" x="6070600" y="3479800"/>
          <p14:tracePt t="47321" x="6064250" y="3479800"/>
          <p14:tracePt t="47339" x="6032500" y="3479800"/>
          <p14:tracePt t="47355" x="5981700" y="3479800"/>
          <p14:tracePt t="47373" x="5867400" y="3460750"/>
          <p14:tracePt t="47388" x="5778500" y="3435350"/>
          <p14:tracePt t="47404" x="5702300" y="3409950"/>
          <p14:tracePt t="47421" x="5657850" y="3397250"/>
          <p14:tracePt t="47438" x="5645150" y="3390900"/>
          <p14:tracePt t="47455" x="5638800" y="3390900"/>
          <p14:tracePt t="47733" x="5645150" y="3390900"/>
          <p14:tracePt t="47740" x="5645150" y="3397250"/>
          <p14:tracePt t="47755" x="5651500" y="3397250"/>
          <p14:tracePt t="47771" x="5664200" y="3403600"/>
          <p14:tracePt t="47789" x="5695950" y="3441700"/>
          <p14:tracePt t="47805" x="5740400" y="3486150"/>
          <p14:tracePt t="47821" x="5822950" y="3549650"/>
          <p14:tracePt t="47838" x="5918200" y="3619500"/>
          <p14:tracePt t="47855" x="6019800" y="3670300"/>
          <p14:tracePt t="47871" x="6096000" y="3695700"/>
          <p14:tracePt t="47888" x="6140450" y="3714750"/>
          <p14:tracePt t="47905" x="6172200" y="3727450"/>
          <p14:tracePt t="47921" x="6197600" y="3727450"/>
          <p14:tracePt t="47938" x="6267450" y="3727450"/>
          <p14:tracePt t="47954" x="6375400" y="3733800"/>
          <p14:tracePt t="47971" x="6521450" y="3733800"/>
          <p14:tracePt t="47988" x="6737350" y="3752850"/>
          <p14:tracePt t="48004" x="6858000" y="3752850"/>
          <p14:tracePt t="48022" x="6927850" y="3752850"/>
          <p14:tracePt t="48038" x="6965950" y="3752850"/>
          <p14:tracePt t="48055" x="6991350" y="3752850"/>
          <p14:tracePt t="48071" x="7004050" y="3746500"/>
          <p14:tracePt t="48088" x="7023100" y="3740150"/>
          <p14:tracePt t="48105" x="7048500" y="3727450"/>
          <p14:tracePt t="48121" x="7073900" y="3702050"/>
          <p14:tracePt t="48138" x="7105650" y="3657600"/>
          <p14:tracePt t="48155" x="7131050" y="3613150"/>
          <p14:tracePt t="48172" x="7137400" y="3575050"/>
          <p14:tracePt t="48188" x="7112000" y="3467100"/>
          <p14:tracePt t="48206" x="7035800" y="3359150"/>
          <p14:tracePt t="48221" x="6946900" y="3263900"/>
          <p14:tracePt t="48238" x="6870700" y="3181350"/>
          <p14:tracePt t="48255" x="6819900" y="3143250"/>
          <p14:tracePt t="48271" x="6788150" y="3124200"/>
          <p14:tracePt t="48287" x="6781800" y="3117850"/>
          <p14:tracePt t="48374" x="6775450" y="3117850"/>
          <p14:tracePt t="48381" x="6769100" y="3117850"/>
          <p14:tracePt t="48390" x="6762750" y="3117850"/>
          <p14:tracePt t="48405" x="6750050" y="3117850"/>
          <p14:tracePt t="48422" x="6743700" y="3124200"/>
          <p14:tracePt t="48438" x="6731000" y="3136900"/>
          <p14:tracePt t="48454" x="6718300" y="3155950"/>
          <p14:tracePt t="48471" x="6705600" y="3168650"/>
          <p14:tracePt t="48488" x="6699250" y="3187700"/>
          <p14:tracePt t="48505" x="6692900" y="3206750"/>
          <p14:tracePt t="48522" x="6680200" y="3225800"/>
          <p14:tracePt t="48538" x="6673850" y="3257550"/>
          <p14:tracePt t="48555" x="6667500" y="3270250"/>
          <p14:tracePt t="48572" x="6667500" y="3289300"/>
          <p14:tracePt t="48588" x="6661150" y="3302000"/>
          <p14:tracePt t="48605" x="6661150" y="3314700"/>
          <p14:tracePt t="48621" x="6654800" y="3321050"/>
          <p14:tracePt t="48638" x="6654800" y="3333750"/>
          <p14:tracePt t="48655" x="6642100" y="3346450"/>
          <p14:tracePt t="48670" x="6635750" y="3371850"/>
          <p14:tracePt t="48687" x="6629400" y="3390900"/>
          <p14:tracePt t="48704" x="6616700" y="3403600"/>
          <p14:tracePt t="48721" x="6610350" y="3416300"/>
          <p14:tracePt t="48738" x="6604000" y="3422650"/>
          <p14:tracePt t="48754" x="6591300" y="3441700"/>
          <p14:tracePt t="48772" x="6572250" y="3460750"/>
          <p14:tracePt t="48787" x="6534150" y="3492500"/>
          <p14:tracePt t="48805" x="6470650" y="3536950"/>
          <p14:tracePt t="48822" x="6432550" y="3562350"/>
          <p14:tracePt t="48838" x="6407150" y="3575050"/>
          <p14:tracePt t="48854" x="6381750" y="3581400"/>
          <p14:tracePt t="48871" x="6343650" y="3587750"/>
          <p14:tracePt t="48888" x="6311900" y="3587750"/>
          <p14:tracePt t="48905" x="6254750" y="3587750"/>
          <p14:tracePt t="48921" x="6159500" y="3575050"/>
          <p14:tracePt t="48938" x="6019800" y="3543300"/>
          <p14:tracePt t="48955" x="5873750" y="3492500"/>
          <p14:tracePt t="48972" x="5746750" y="3448050"/>
          <p14:tracePt t="48987" x="5683250" y="3429000"/>
          <p14:tracePt t="49005" x="5664200" y="3416300"/>
          <p14:tracePt t="49022" x="5657850" y="3409950"/>
          <p14:tracePt t="49045" x="5651500" y="3403600"/>
          <p14:tracePt t="49055" x="5651500" y="3397250"/>
          <p14:tracePt t="49071" x="5645150" y="3397250"/>
          <p14:tracePt t="49093" x="5645150" y="3390900"/>
          <p14:tracePt t="49262" x="5651500" y="3390900"/>
          <p14:tracePt t="49269" x="5664200" y="3390900"/>
          <p14:tracePt t="49277" x="5670550" y="3390900"/>
          <p14:tracePt t="49288" x="5676900" y="3390900"/>
          <p14:tracePt t="49305" x="5689600" y="3390900"/>
          <p14:tracePt t="49321" x="5702300" y="3390900"/>
          <p14:tracePt t="49338" x="5715000" y="3378200"/>
          <p14:tracePt t="49354" x="5727700" y="3359150"/>
          <p14:tracePt t="49371" x="5746750" y="3321050"/>
          <p14:tracePt t="49389" x="5772150" y="3257550"/>
          <p14:tracePt t="49405" x="5784850" y="3225800"/>
          <p14:tracePt t="49421" x="5791200" y="3206750"/>
          <p14:tracePt t="49574" x="5791200" y="3213100"/>
          <p14:tracePt t="49581" x="5797550" y="3225800"/>
          <p14:tracePt t="49597" x="5797550" y="3232150"/>
          <p14:tracePt t="49605" x="5803900" y="3238500"/>
          <p14:tracePt t="49621" x="5822950" y="3257550"/>
          <p14:tracePt t="49638" x="5848350" y="3282950"/>
          <p14:tracePt t="49655" x="5867400" y="3302000"/>
          <p14:tracePt t="49672" x="5873750" y="3308350"/>
          <p14:tracePt t="49725" x="5880100" y="3308350"/>
          <p14:tracePt t="49733" x="5892800" y="3314700"/>
          <p14:tracePt t="49740" x="5918200" y="3321050"/>
          <p14:tracePt t="49755" x="5949950" y="3333750"/>
          <p14:tracePt t="49772" x="5981700" y="3333750"/>
          <p14:tracePt t="49788" x="6007100" y="3340100"/>
          <p14:tracePt t="49804" x="6013450" y="3340100"/>
          <p14:tracePt t="49829" x="6019800" y="3340100"/>
          <p14:tracePt t="49839" x="6026150" y="3340100"/>
          <p14:tracePt t="49855" x="6051550" y="3340100"/>
          <p14:tracePt t="49871" x="6096000" y="3340100"/>
          <p14:tracePt t="49888" x="6134100" y="3340100"/>
          <p14:tracePt t="49905" x="6172200" y="3340100"/>
          <p14:tracePt t="49921" x="6203950" y="3340100"/>
          <p14:tracePt t="49939" x="6223000" y="3346450"/>
          <p14:tracePt t="49954" x="6248400" y="3346450"/>
          <p14:tracePt t="49972" x="6280150" y="3346450"/>
          <p14:tracePt t="49987" x="6311900" y="3352800"/>
          <p14:tracePt t="50005" x="6362700" y="3352800"/>
          <p14:tracePt t="50021" x="6388100" y="3352800"/>
          <p14:tracePt t="50038" x="6419850" y="3352800"/>
          <p14:tracePt t="50054" x="6445250" y="3352800"/>
          <p14:tracePt t="50071" x="6464300" y="3352800"/>
          <p14:tracePt t="50088" x="6470650" y="3352800"/>
          <p14:tracePt t="50109" x="6477000" y="3352800"/>
          <p14:tracePt t="50157" x="6483350" y="3352800"/>
          <p14:tracePt t="50173" x="6489700" y="3352800"/>
          <p14:tracePt t="50180" x="6496050" y="3352800"/>
          <p14:tracePt t="50213" x="6502400" y="3352800"/>
          <p14:tracePt t="50318" x="6508750" y="3352800"/>
          <p14:tracePt t="50341" x="6515100" y="3352800"/>
          <p14:tracePt t="50348" x="6521450" y="3359150"/>
          <p14:tracePt t="50356" x="6527800" y="3365500"/>
          <p14:tracePt t="50372" x="6534150" y="3378200"/>
          <p14:tracePt t="50388" x="6559550" y="3397250"/>
          <p14:tracePt t="50405" x="6604000" y="3441700"/>
          <p14:tracePt t="50421" x="6629400" y="3460750"/>
          <p14:tracePt t="50439" x="6654800" y="3473450"/>
          <p14:tracePt t="50455" x="6673850" y="3479800"/>
          <p14:tracePt t="50471" x="6673850" y="3486150"/>
          <p14:tracePt t="50542" x="6680200" y="3486150"/>
          <p14:tracePt t="50550" x="6699250" y="3486150"/>
          <p14:tracePt t="50557" x="6705600" y="3486150"/>
          <p14:tracePt t="50572" x="6711950" y="3486150"/>
          <p14:tracePt t="50589" x="6743700" y="3492500"/>
          <p14:tracePt t="50605" x="6750050" y="3492500"/>
          <p14:tracePt t="50646" x="6756400" y="3492500"/>
          <p14:tracePt t="50670" x="6762750" y="3492500"/>
          <p14:tracePt t="50677" x="6769100" y="3492500"/>
          <p14:tracePt t="50688" x="6775450" y="3492500"/>
          <p14:tracePt t="50705" x="6794500" y="3492500"/>
          <p14:tracePt t="50721" x="6800850" y="3492500"/>
          <p14:tracePt t="50738" x="6807200" y="3486150"/>
          <p14:tracePt t="50755" x="6813550" y="3486150"/>
          <p14:tracePt t="50772" x="6826250" y="3486150"/>
          <p14:tracePt t="50788" x="6851650" y="3486150"/>
          <p14:tracePt t="50804" x="6896100" y="3486150"/>
          <p14:tracePt t="50822" x="6921500" y="3486150"/>
          <p14:tracePt t="50838" x="6959600" y="3486150"/>
          <p14:tracePt t="50855" x="6985000" y="3486150"/>
          <p14:tracePt t="50872" x="7023100" y="3486150"/>
          <p14:tracePt t="50888" x="7061200" y="3486150"/>
          <p14:tracePt t="50905" x="7086600" y="3486150"/>
          <p14:tracePt t="50922" x="7112000" y="3486150"/>
          <p14:tracePt t="50938" x="7118350" y="3486150"/>
          <p14:tracePt t="50956" x="7124700" y="3486150"/>
          <p14:tracePt t="50971" x="7137400" y="3486150"/>
          <p14:tracePt t="50988" x="7175500" y="3486150"/>
          <p14:tracePt t="51005" x="7245350" y="3486150"/>
          <p14:tracePt t="51022" x="7315200" y="3486150"/>
          <p14:tracePt t="51038" x="7391400" y="3486150"/>
          <p14:tracePt t="51054" x="7473950" y="3486150"/>
          <p14:tracePt t="51071" x="7543800" y="3473450"/>
          <p14:tracePt t="51088" x="7575550" y="3473450"/>
          <p14:tracePt t="51470" x="7575550" y="3467100"/>
          <p14:tracePt t="51478" x="7581900" y="3467100"/>
          <p14:tracePt t="51487" x="7581900" y="3460750"/>
          <p14:tracePt t="51504" x="7594600" y="3454400"/>
          <p14:tracePt t="51521" x="7600950" y="3454400"/>
          <p14:tracePt t="51555" x="7613650" y="3454400"/>
          <p14:tracePt t="51588" x="7791450" y="3454400"/>
          <p14:tracePt t="51621" x="7988300" y="3448050"/>
          <p14:tracePt t="51638" x="8102600" y="3441700"/>
          <p14:tracePt t="51655" x="8197850" y="3435350"/>
          <p14:tracePt t="51671" x="8242300" y="3435350"/>
          <p14:tracePt t="51733" x="8248650" y="3429000"/>
          <p14:tracePt t="51742" x="8261350" y="3429000"/>
          <p14:tracePt t="51755" x="8293100" y="3422650"/>
          <p14:tracePt t="51772" x="8362950" y="3409950"/>
          <p14:tracePt t="51787" x="8464550" y="3409950"/>
          <p14:tracePt t="51805" x="8661400" y="3409950"/>
          <p14:tracePt t="51822" x="8775700" y="3422650"/>
          <p14:tracePt t="51838" x="8877300" y="3429000"/>
          <p14:tracePt t="51854" x="8947150" y="3435350"/>
          <p14:tracePt t="51871" x="8991600" y="3435350"/>
          <p14:tracePt t="51889" x="9017000" y="3435350"/>
          <p14:tracePt t="51905" x="9029700" y="3441700"/>
          <p14:tracePt t="51921" x="9036050" y="3441700"/>
          <p14:tracePt t="52030" x="9029700" y="3429000"/>
          <p14:tracePt t="52037" x="9017000" y="3416300"/>
          <p14:tracePt t="52057" x="8966200" y="3384550"/>
          <p14:tracePt t="52072" x="8909050" y="3359150"/>
          <p14:tracePt t="52088" x="8839200" y="3321050"/>
          <p14:tracePt t="52105" x="8782050" y="3295650"/>
          <p14:tracePt t="52121" x="8724900" y="3282950"/>
          <p14:tracePt t="52138" x="8680450" y="3270250"/>
          <p14:tracePt t="52155" x="8661400" y="3263900"/>
          <p14:tracePt t="52172" x="8648700" y="3263900"/>
          <p14:tracePt t="52188" x="8636000" y="3263900"/>
          <p14:tracePt t="52204" x="8629650" y="3263900"/>
          <p14:tracePt t="52221" x="8623300" y="3263900"/>
          <p14:tracePt t="52238" x="8623300" y="3257550"/>
          <p14:tracePt t="52724" x="8616950" y="3263900"/>
          <p14:tracePt t="52781" x="8616950" y="3270250"/>
          <p14:tracePt t="52838" x="8616950" y="3276600"/>
          <p14:tracePt t="52861" x="8616950" y="3282950"/>
          <p14:tracePt t="52869" x="8610600" y="3282950"/>
          <p14:tracePt t="53789" x="8604250" y="3289300"/>
          <p14:tracePt t="53797" x="8578850" y="3308350"/>
          <p14:tracePt t="53805" x="8572500" y="3314700"/>
          <p14:tracePt t="53821" x="8528050" y="3359150"/>
          <p14:tracePt t="53837" x="8458200" y="3416300"/>
          <p14:tracePt t="53854" x="8356600" y="3498850"/>
          <p14:tracePt t="53888" x="8128000" y="3663950"/>
          <p14:tracePt t="53921" x="7962900" y="3771900"/>
          <p14:tracePt t="53955" x="7924800" y="3797300"/>
          <p14:tracePt t="53971" x="7918450" y="3797300"/>
          <p14:tracePt t="53988" x="7899400" y="3810000"/>
          <p14:tracePt t="54004" x="7861300" y="3822700"/>
          <p14:tracePt t="54022" x="7791450" y="3848100"/>
          <p14:tracePt t="54038" x="7689850" y="3867150"/>
          <p14:tracePt t="54055" x="7600950" y="3886200"/>
          <p14:tracePt t="54071" x="7531100" y="3892550"/>
          <p14:tracePt t="54088" x="7461250" y="3898900"/>
          <p14:tracePt t="54104" x="7391400" y="3905250"/>
          <p14:tracePt t="54122" x="7321550" y="3905250"/>
          <p14:tracePt t="54138" x="7232650" y="3905250"/>
          <p14:tracePt t="54155" x="7131050" y="3905250"/>
          <p14:tracePt t="54172" x="7029450" y="3905250"/>
          <p14:tracePt t="54187" x="6940550" y="3905250"/>
          <p14:tracePt t="54205" x="6819900" y="3892550"/>
          <p14:tracePt t="54221" x="6750050" y="3879850"/>
          <p14:tracePt t="54238" x="6692900" y="3873500"/>
          <p14:tracePt t="54254" x="6654800" y="3860800"/>
          <p14:tracePt t="54271" x="6642100" y="3860800"/>
          <p14:tracePt t="54288" x="6629400" y="3860800"/>
          <p14:tracePt t="54304" x="6623050" y="3854450"/>
          <p14:tracePt t="54321" x="6604000" y="3854450"/>
          <p14:tracePt t="54338" x="6578600" y="3841750"/>
          <p14:tracePt t="54355" x="6527800" y="3829050"/>
          <p14:tracePt t="54371" x="6483350" y="3810000"/>
          <p14:tracePt t="54388" x="6388100" y="3771900"/>
          <p14:tracePt t="54404" x="6330950" y="3752850"/>
          <p14:tracePt t="54421" x="6261100" y="3727450"/>
          <p14:tracePt t="54438" x="6191250" y="3702050"/>
          <p14:tracePt t="54456" x="6127750" y="3683000"/>
          <p14:tracePt t="54471" x="6051550" y="3657600"/>
          <p14:tracePt t="54487" x="5988050" y="3632200"/>
          <p14:tracePt t="54505" x="5930900" y="3606800"/>
          <p14:tracePt t="54521" x="5886450" y="3587750"/>
          <p14:tracePt t="54538" x="5848350" y="3568700"/>
          <p14:tracePt t="54555" x="5816600" y="3556000"/>
          <p14:tracePt t="54572" x="5772150" y="3530600"/>
          <p14:tracePt t="54587" x="5759450" y="3517900"/>
          <p14:tracePt t="54605" x="5727700" y="3505200"/>
          <p14:tracePt t="54621" x="5721350" y="3492500"/>
          <p14:tracePt t="54638" x="5702300" y="3486150"/>
          <p14:tracePt t="54654" x="5676900" y="3473450"/>
          <p14:tracePt t="54671" x="5657850" y="3454400"/>
          <p14:tracePt t="54688" x="5638800" y="3441700"/>
          <p14:tracePt t="54705" x="5626100" y="3435350"/>
          <p14:tracePt t="54721" x="5619750" y="3429000"/>
          <p14:tracePt t="54738" x="5613400" y="3429000"/>
          <p14:tracePt t="54797" x="5613400" y="3422650"/>
          <p14:tracePt t="55342" x="5613400" y="3429000"/>
          <p14:tracePt t="55390" x="5613400" y="3435350"/>
          <p14:tracePt t="55398" x="5619750" y="3435350"/>
          <p14:tracePt t="55413" x="5619750" y="3441700"/>
          <p14:tracePt t="55422" x="5626100" y="3441700"/>
          <p14:tracePt t="55933" x="5632450" y="3441700"/>
          <p14:tracePt t="55940" x="5638800" y="3441700"/>
          <p14:tracePt t="55955" x="5657850" y="3441700"/>
          <p14:tracePt t="55973" x="5740400" y="3448050"/>
          <p14:tracePt t="55988" x="5829300" y="3460750"/>
          <p14:tracePt t="56005" x="5924550" y="3467100"/>
          <p14:tracePt t="56021" x="6026150" y="3479800"/>
          <p14:tracePt t="56055" x="6140450" y="3479800"/>
          <p14:tracePt t="56089" x="6159500" y="3479800"/>
          <p14:tracePt t="56142" x="6165850" y="3479800"/>
          <p14:tracePt t="56173" x="6172200" y="3479800"/>
          <p14:tracePt t="56181" x="6178550" y="3479800"/>
          <p14:tracePt t="56189" x="6184900" y="3479800"/>
          <p14:tracePt t="56206" x="6210300" y="3473450"/>
          <p14:tracePt t="56221" x="6254750" y="3467100"/>
          <p14:tracePt t="56238" x="6292850" y="3467100"/>
          <p14:tracePt t="56254" x="6343650" y="3467100"/>
          <p14:tracePt t="56271" x="6394450" y="3467100"/>
          <p14:tracePt t="56288" x="6451600" y="3467100"/>
          <p14:tracePt t="56305" x="6515100" y="3467100"/>
          <p14:tracePt t="56321" x="6597650" y="3467100"/>
          <p14:tracePt t="56337" x="6661150" y="3467100"/>
          <p14:tracePt t="56355" x="6756400" y="3467100"/>
          <p14:tracePt t="56371" x="6851650" y="3467100"/>
          <p14:tracePt t="56388" x="7029450" y="3467100"/>
          <p14:tracePt t="56404" x="7156450" y="3467100"/>
          <p14:tracePt t="56421" x="7283450" y="3467100"/>
          <p14:tracePt t="56438" x="7410450" y="3454400"/>
          <p14:tracePt t="56455" x="7550150" y="3448050"/>
          <p14:tracePt t="56472" x="7683500" y="3441700"/>
          <p14:tracePt t="56489" x="7804150" y="3435350"/>
          <p14:tracePt t="56504" x="7912100" y="3435350"/>
          <p14:tracePt t="56520" x="8032750" y="3429000"/>
          <p14:tracePt t="56538" x="8128000" y="3429000"/>
          <p14:tracePt t="56555" x="8197850" y="3429000"/>
          <p14:tracePt t="56571" x="8248650" y="3429000"/>
          <p14:tracePt t="56588" x="8305800" y="3429000"/>
          <p14:tracePt t="56604" x="8331200" y="3429000"/>
          <p14:tracePt t="56621" x="8356600" y="3429000"/>
          <p14:tracePt t="56638" x="8375650" y="3435350"/>
          <p14:tracePt t="56655" x="8388350" y="3435350"/>
          <p14:tracePt t="56671" x="8407400" y="3448050"/>
          <p14:tracePt t="56688" x="8426450" y="3448050"/>
          <p14:tracePt t="56705" x="8439150" y="3454400"/>
          <p14:tracePt t="56721" x="8451850" y="3460750"/>
          <p14:tracePt t="56738" x="8458200" y="3467100"/>
          <p14:tracePt t="56754" x="8464550" y="3473450"/>
          <p14:tracePt t="56771" x="8470900" y="3473450"/>
          <p14:tracePt t="56789" x="8483600" y="3479800"/>
          <p14:tracePt t="56804" x="8489950" y="3486150"/>
          <p14:tracePt t="56821" x="8496300" y="3492500"/>
          <p14:tracePt t="56845" x="8502650" y="3492500"/>
          <p14:tracePt t="56893" x="8502650" y="3498850"/>
          <p14:tracePt t="57142" x="8509000" y="3492500"/>
          <p14:tracePt t="57150" x="8521700" y="3473450"/>
          <p14:tracePt t="57156" x="8528050" y="3467100"/>
          <p14:tracePt t="57172" x="8540750" y="3454400"/>
          <p14:tracePt t="57187" x="8547100" y="3441700"/>
          <p14:tracePt t="57205" x="8559800" y="3435350"/>
          <p14:tracePt t="57221" x="8559800" y="3429000"/>
          <p14:tracePt t="57518" x="8566150" y="3429000"/>
          <p14:tracePt t="57557" x="8572500" y="3429000"/>
          <p14:tracePt t="57670" x="8572500" y="3422650"/>
          <p14:tracePt t="57702" x="8572500" y="3416300"/>
          <p14:tracePt t="57742" x="8572500" y="3409950"/>
          <p14:tracePt t="57772" x="8572500" y="3403600"/>
          <p14:tracePt t="57820" x="8572500" y="3397250"/>
          <p14:tracePt t="57869" x="8566150" y="3397250"/>
          <p14:tracePt t="58669" x="8559800" y="3390900"/>
          <p14:tracePt t="58677" x="8540750" y="3390900"/>
          <p14:tracePt t="58687" x="8521700" y="3390900"/>
          <p14:tracePt t="58704" x="8483600" y="3390900"/>
          <p14:tracePt t="58721" x="8439150" y="3397250"/>
          <p14:tracePt t="58737" x="8388350" y="3416300"/>
          <p14:tracePt t="58754" x="8286750" y="3448050"/>
          <p14:tracePt t="58771" x="8166100" y="3498850"/>
          <p14:tracePt t="58805" x="7797800" y="3632200"/>
          <p14:tracePt t="58838" x="7556500" y="3708400"/>
          <p14:tracePt t="58872" x="7442200" y="3733800"/>
          <p14:tracePt t="58888" x="7423150" y="3733800"/>
          <p14:tracePt t="58904" x="7391400" y="3740150"/>
          <p14:tracePt t="58921" x="7353300" y="3746500"/>
          <p14:tracePt t="58938" x="7308850" y="3752850"/>
          <p14:tracePt t="58955" x="7232650" y="3752850"/>
          <p14:tracePt t="58972" x="7118350" y="3746500"/>
          <p14:tracePt t="58987" x="6991350" y="3733800"/>
          <p14:tracePt t="59006" x="6788150" y="3702050"/>
          <p14:tracePt t="59021" x="6654800" y="3676650"/>
          <p14:tracePt t="59039" x="6553200" y="3657600"/>
          <p14:tracePt t="59055" x="6445250" y="3625850"/>
          <p14:tracePt t="59072" x="6343650" y="3606800"/>
          <p14:tracePt t="59088" x="6229350" y="3581400"/>
          <p14:tracePt t="59105" x="6127750" y="3556000"/>
          <p14:tracePt t="59121" x="6057900" y="3536950"/>
          <p14:tracePt t="59138" x="6007100" y="3524250"/>
          <p14:tracePt t="59155" x="5981700" y="3511550"/>
          <p14:tracePt t="59171" x="5956300" y="3498850"/>
          <p14:tracePt t="59189" x="5943600" y="3492500"/>
          <p14:tracePt t="59205" x="5937250" y="3486150"/>
          <p14:tracePt t="59222" x="5924550" y="3473450"/>
          <p14:tracePt t="59238" x="5905500" y="3460750"/>
          <p14:tracePt t="59255" x="5873750" y="3441700"/>
          <p14:tracePt t="59271" x="5835650" y="3403600"/>
          <p14:tracePt t="59288" x="5803900" y="3384550"/>
          <p14:tracePt t="59304" x="5784850" y="3371850"/>
          <p14:tracePt t="59321" x="5772150" y="3371850"/>
          <p14:tracePt t="59337" x="5765800" y="3365500"/>
          <p14:tracePt t="59356" x="5753100" y="3359150"/>
          <p14:tracePt t="59373" x="5746750" y="3359150"/>
          <p14:tracePt t="59388" x="5740400" y="3352800"/>
          <p14:tracePt t="59404" x="5727700" y="3352800"/>
          <p14:tracePt t="59421" x="5708650" y="3340100"/>
          <p14:tracePt t="59438" x="5689600" y="3340100"/>
          <p14:tracePt t="59454" x="5683250" y="3340100"/>
          <p14:tracePt t="59471" x="5683250" y="3333750"/>
          <p14:tracePt t="59630" x="5683250" y="3327400"/>
          <p14:tracePt t="59958" x="5676900" y="3321050"/>
          <p14:tracePt t="59966" x="5664200" y="3302000"/>
          <p14:tracePt t="59973" x="5645150" y="3270250"/>
          <p14:tracePt t="59988" x="5619750" y="3238500"/>
          <p14:tracePt t="60004" x="5588000" y="3200400"/>
          <p14:tracePt t="60021" x="5575300" y="3175000"/>
          <p14:tracePt t="60038" x="5562600" y="3162300"/>
          <p14:tracePt t="60072" x="5537200" y="3124200"/>
          <p14:tracePt t="60105" x="5530850" y="3105150"/>
          <p14:tracePt t="60138" x="5518150" y="3086100"/>
          <p14:tracePt t="60155" x="5518150" y="3079750"/>
          <p14:tracePt t="60172" x="5511800" y="3073400"/>
          <p14:tracePt t="60187" x="5511800" y="3067050"/>
          <p14:tracePt t="60205" x="5511800" y="3048000"/>
          <p14:tracePt t="60221" x="5505450" y="3022600"/>
          <p14:tracePt t="60237" x="5492750" y="2990850"/>
          <p14:tracePt t="60254" x="5492750" y="2965450"/>
          <p14:tracePt t="60272" x="5486400" y="2933700"/>
          <p14:tracePt t="60288" x="5480050" y="2921000"/>
          <p14:tracePt t="60305" x="5480050" y="2914650"/>
          <p14:tracePt t="60321" x="5480050" y="2901950"/>
          <p14:tracePt t="60338" x="5480050" y="2895600"/>
          <p14:tracePt t="60390" x="5480050" y="2889250"/>
          <p14:tracePt t="60485" x="5480050" y="2882900"/>
          <p14:tracePt t="60501" x="5480050" y="2876550"/>
          <p14:tracePt t="60524" x="5480050" y="2870200"/>
          <p14:tracePt t="60549" x="5473700" y="2863850"/>
          <p14:tracePt t="60557" x="5473700" y="2857500"/>
          <p14:tracePt t="60572" x="5473700" y="2844800"/>
          <p14:tracePt t="60588" x="5473700" y="2832100"/>
          <p14:tracePt t="60604" x="5473700" y="2825750"/>
          <p14:tracePt t="60622" x="5467350" y="2813050"/>
          <p14:tracePt t="60645" x="5467350" y="2806700"/>
          <p14:tracePt t="61206" x="5499100" y="2832100"/>
          <p14:tracePt t="61213" x="5549900" y="2870200"/>
          <p14:tracePt t="61221" x="5607050" y="2921000"/>
          <p14:tracePt t="61237" x="5753100" y="3028950"/>
          <p14:tracePt t="61254" x="5981700" y="3181350"/>
          <p14:tracePt t="61270" x="6305550" y="3384550"/>
          <p14:tracePt t="61287" x="6692900" y="3594100"/>
          <p14:tracePt t="61321" x="7518400" y="3898900"/>
          <p14:tracePt t="61355" x="8178800" y="4038600"/>
          <p14:tracePt t="61389" x="8509000" y="4051300"/>
          <p14:tracePt t="61405" x="8566150" y="4038600"/>
          <p14:tracePt t="61422" x="8585200" y="4019550"/>
          <p14:tracePt t="61438" x="8629650" y="3987800"/>
          <p14:tracePt t="61454" x="8674100" y="3949700"/>
          <p14:tracePt t="61471" x="8724900" y="3905250"/>
          <p14:tracePt t="61488" x="8763000" y="3860800"/>
          <p14:tracePt t="61504" x="8782050" y="3841750"/>
          <p14:tracePt t="61521" x="8801100" y="3810000"/>
          <p14:tracePt t="61538" x="8813800" y="3790950"/>
          <p14:tracePt t="61554" x="8826500" y="3784600"/>
          <p14:tracePt t="61571" x="8832850" y="3771900"/>
          <p14:tracePt t="61589" x="8845550" y="3759200"/>
          <p14:tracePt t="61604" x="8851900" y="3752850"/>
          <p14:tracePt t="61622" x="8864600" y="3740150"/>
          <p14:tracePt t="61637" x="8870950" y="3727450"/>
          <p14:tracePt t="61654" x="8877300" y="3727450"/>
          <p14:tracePt t="61671" x="8877300" y="3714750"/>
          <p14:tracePt t="61688" x="8877300" y="3702050"/>
          <p14:tracePt t="61704" x="8870950" y="3670300"/>
          <p14:tracePt t="61721" x="8826500" y="3613150"/>
          <p14:tracePt t="61738" x="8737600" y="3524250"/>
          <p14:tracePt t="61755" x="8642350" y="3448050"/>
          <p14:tracePt t="61771" x="8572500" y="3390900"/>
          <p14:tracePt t="61788" x="8521700" y="3346450"/>
          <p14:tracePt t="61804" x="8515350" y="3346450"/>
          <p14:tracePt t="61821" x="8515350" y="3340100"/>
          <p14:tracePt t="61998" x="8515350" y="3346450"/>
          <p14:tracePt t="62005" x="8515350" y="3352800"/>
          <p14:tracePt t="62022" x="8515350" y="3365500"/>
          <p14:tracePt t="62038" x="8515350" y="3378200"/>
          <p14:tracePt t="62055" x="8509000" y="3397250"/>
          <p14:tracePt t="62071" x="8496300" y="3409950"/>
          <p14:tracePt t="62088" x="8483600" y="3429000"/>
          <p14:tracePt t="62104" x="8458200" y="3441700"/>
          <p14:tracePt t="62122" x="8413750" y="3460750"/>
          <p14:tracePt t="62138" x="8350250" y="3479800"/>
          <p14:tracePt t="62154" x="8261350" y="3492500"/>
          <p14:tracePt t="62171" x="8153400" y="3492500"/>
          <p14:tracePt t="62188" x="8026400" y="3492500"/>
          <p14:tracePt t="62204" x="7823200" y="3492500"/>
          <p14:tracePt t="62221" x="7721600" y="3492500"/>
          <p14:tracePt t="62238" x="7639050" y="3492500"/>
          <p14:tracePt t="62255" x="7581900" y="3492500"/>
          <p14:tracePt t="62272" x="7505700" y="3486150"/>
          <p14:tracePt t="62288" x="7423150" y="3486150"/>
          <p14:tracePt t="62304" x="7359650" y="3486150"/>
          <p14:tracePt t="62322" x="7296150" y="3479800"/>
          <p14:tracePt t="62338" x="7226300" y="3473450"/>
          <p14:tracePt t="62355" x="7124700" y="3467100"/>
          <p14:tracePt t="62372" x="7029450" y="3460750"/>
          <p14:tracePt t="62388" x="6940550" y="3454400"/>
          <p14:tracePt t="62405" x="6807200" y="3435350"/>
          <p14:tracePt t="62420" x="6731000" y="3429000"/>
          <p14:tracePt t="62438" x="6661150" y="3416300"/>
          <p14:tracePt t="62455" x="6565900" y="3403600"/>
          <p14:tracePt t="62472" x="6470650" y="3384550"/>
          <p14:tracePt t="62488" x="6394450" y="3371850"/>
          <p14:tracePt t="62505" x="6350000" y="3371850"/>
          <p14:tracePt t="62522" x="6330950" y="3365500"/>
          <p14:tracePt t="62538" x="6324600" y="3359150"/>
          <p14:tracePt t="62554" x="6318250" y="3359150"/>
          <p14:tracePt t="62598" x="6311900" y="3359150"/>
          <p14:tracePt t="62613" x="6305550" y="3359150"/>
          <p14:tracePt t="62621" x="6299200" y="3359150"/>
          <p14:tracePt t="62638" x="6286500" y="3359150"/>
          <p14:tracePt t="62654" x="6280150" y="3359150"/>
          <p14:tracePt t="62813" x="6273800" y="3359150"/>
          <p14:tracePt t="63038" x="6267450" y="3359150"/>
          <p14:tracePt t="63053" x="6261100" y="3359150"/>
          <p14:tracePt t="63069" x="6254750" y="3365500"/>
          <p14:tracePt t="63076" x="6254750" y="3371850"/>
          <p14:tracePt t="63093" x="6248400" y="3371850"/>
          <p14:tracePt t="63109" x="6248400" y="3378200"/>
          <p14:tracePt t="63121" x="6242050" y="3378200"/>
          <p14:tracePt t="63438" x="6229350" y="3359150"/>
          <p14:tracePt t="63445" x="6223000" y="3340100"/>
          <p14:tracePt t="63454" x="6210300" y="3314700"/>
          <p14:tracePt t="63471" x="6191250" y="3282950"/>
          <p14:tracePt t="63487" x="6178550" y="3257550"/>
          <p14:tracePt t="63504" x="6178550" y="3238500"/>
          <p14:tracePt t="63521" x="6172200" y="3219450"/>
          <p14:tracePt t="63555" x="6165850" y="3175000"/>
          <p14:tracePt t="63589" x="6165850" y="3117850"/>
          <p14:tracePt t="63622" x="6165850" y="3060700"/>
          <p14:tracePt t="63638" x="6165850" y="3022600"/>
          <p14:tracePt t="63656" x="6165850" y="2978150"/>
          <p14:tracePt t="63671" x="6165850" y="2933700"/>
          <p14:tracePt t="63687" x="6165850" y="2901950"/>
          <p14:tracePt t="63704" x="6165850" y="2876550"/>
          <p14:tracePt t="63721" x="6165850" y="2863850"/>
          <p14:tracePt t="63741" x="6165850" y="2857500"/>
          <p14:tracePt t="63813" x="6165850" y="2851150"/>
          <p14:tracePt t="63822" x="6165850" y="2844800"/>
          <p14:tracePt t="63838" x="6165850" y="2838450"/>
          <p14:tracePt t="63854" x="6159500" y="2832100"/>
          <p14:tracePt t="63871" x="6159500" y="2806700"/>
          <p14:tracePt t="63888" x="6153150" y="2781300"/>
          <p14:tracePt t="63904" x="6153150" y="2762250"/>
          <p14:tracePt t="63921" x="6146800" y="2730500"/>
          <p14:tracePt t="63938" x="6146800" y="2717800"/>
          <p14:tracePt t="63955" x="6140450" y="2705100"/>
          <p14:tracePt t="63990" x="6140450" y="2698750"/>
          <p14:tracePt t="64013" x="6140450" y="2692400"/>
          <p14:tracePt t="64020" x="6140450" y="2686050"/>
          <p14:tracePt t="64053" x="6140450" y="2679700"/>
          <p14:tracePt t="64246" x="6146800" y="2698750"/>
          <p14:tracePt t="64253" x="6159500" y="2711450"/>
          <p14:tracePt t="64261" x="6172200" y="2730500"/>
          <p14:tracePt t="64271" x="6184900" y="2749550"/>
          <p14:tracePt t="64287" x="6210300" y="2800350"/>
          <p14:tracePt t="64304" x="6254750" y="2857500"/>
          <p14:tracePt t="64321" x="6330950" y="2940050"/>
          <p14:tracePt t="64337" x="6445250" y="3041650"/>
          <p14:tracePt t="64354" x="6604000" y="3162300"/>
          <p14:tracePt t="64372" x="6813550" y="3302000"/>
          <p14:tracePt t="64388" x="7042150" y="3416300"/>
          <p14:tracePt t="64404" x="7308850" y="3511550"/>
          <p14:tracePt t="64421" x="7429500" y="3536950"/>
          <p14:tracePt t="64438" x="7512050" y="3543300"/>
          <p14:tracePt t="64455" x="7562850" y="3543300"/>
          <p14:tracePt t="64471" x="7613650" y="3543300"/>
          <p14:tracePt t="64488" x="7683500" y="3543300"/>
          <p14:tracePt t="64504" x="7753350" y="3530600"/>
          <p14:tracePt t="64521" x="7829550" y="3498850"/>
          <p14:tracePt t="64537" x="7886700" y="3467100"/>
          <p14:tracePt t="64554" x="7912100" y="3454400"/>
          <p14:tracePt t="64571" x="7937500" y="3435350"/>
          <p14:tracePt t="64587" x="7950200" y="3422650"/>
          <p14:tracePt t="64606" x="7956550" y="3416300"/>
          <p14:tracePt t="64645" x="7956550" y="3409950"/>
          <p14:tracePt t="64652" x="7962900" y="3409950"/>
          <p14:tracePt t="64661" x="7962900" y="3397250"/>
          <p14:tracePt t="64671" x="7969250" y="3397250"/>
          <p14:tracePt t="64688" x="7975600" y="3384550"/>
          <p14:tracePt t="64704" x="7988300" y="3378200"/>
          <p14:tracePt t="64721" x="8007350" y="3365500"/>
          <p14:tracePt t="64738" x="8045450" y="3359150"/>
          <p14:tracePt t="64754" x="8121650" y="3346450"/>
          <p14:tracePt t="64771" x="8216900" y="3340100"/>
          <p14:tracePt t="64788" x="8413750" y="3340100"/>
          <p14:tracePt t="64805" x="8547100" y="3340100"/>
          <p14:tracePt t="64821" x="8655050" y="3352800"/>
          <p14:tracePt t="64838" x="8705850" y="3359150"/>
          <p14:tracePt t="64854" x="8718550" y="3359150"/>
          <p14:tracePt t="65030" x="8712200" y="3359150"/>
          <p14:tracePt t="65037" x="8699500" y="3359150"/>
          <p14:tracePt t="65055" x="8680450" y="3365500"/>
          <p14:tracePt t="65071" x="8655050" y="3365500"/>
          <p14:tracePt t="65088" x="8629650" y="3371850"/>
          <p14:tracePt t="65104" x="8591550" y="3378200"/>
          <p14:tracePt t="65121" x="8534400" y="3390900"/>
          <p14:tracePt t="65138" x="8458200" y="3403600"/>
          <p14:tracePt t="65154" x="8362950" y="3416300"/>
          <p14:tracePt t="65172" x="8191500" y="3435350"/>
          <p14:tracePt t="65187" x="8128000" y="3441700"/>
          <p14:tracePt t="65205" x="7975600" y="3467100"/>
          <p14:tracePt t="65221" x="7867650" y="3479800"/>
          <p14:tracePt t="65238" x="7772400" y="3492500"/>
          <p14:tracePt t="65255" x="7664450" y="3505200"/>
          <p14:tracePt t="65271" x="7562850" y="3511550"/>
          <p14:tracePt t="65288" x="7467600" y="3517900"/>
          <p14:tracePt t="65305" x="7378700" y="3524250"/>
          <p14:tracePt t="65321" x="7302500" y="3530600"/>
          <p14:tracePt t="65338" x="7239000" y="3536950"/>
          <p14:tracePt t="65354" x="7162800" y="3536950"/>
          <p14:tracePt t="65371" x="7092950" y="3536950"/>
          <p14:tracePt t="65388" x="6972300" y="3530600"/>
          <p14:tracePt t="65405" x="6864350" y="3511550"/>
          <p14:tracePt t="65421" x="6762750" y="3498850"/>
          <p14:tracePt t="65438" x="6667500" y="3479800"/>
          <p14:tracePt t="65455" x="6572250" y="3460750"/>
          <p14:tracePt t="65471" x="6489700" y="3448050"/>
          <p14:tracePt t="65488" x="6438900" y="3435350"/>
          <p14:tracePt t="65504" x="6413500" y="3429000"/>
          <p14:tracePt t="65521" x="6407150" y="3429000"/>
          <p14:tracePt t="65573" x="6400800" y="3429000"/>
          <p14:tracePt t="65742" x="6400800" y="3422650"/>
          <p14:tracePt t="65757" x="6400800" y="3416300"/>
          <p14:tracePt t="65772" x="6407150" y="3409950"/>
          <p14:tracePt t="65797" x="6413500" y="3409950"/>
          <p14:tracePt t="65804" x="6419850" y="3403600"/>
          <p14:tracePt t="65829" x="6426200" y="3397250"/>
          <p14:tracePt t="65885" x="6432550" y="3397250"/>
          <p14:tracePt t="66173" x="6438900" y="3397250"/>
          <p14:tracePt t="66181" x="6451600" y="3390900"/>
          <p14:tracePt t="66189" x="6457950" y="3378200"/>
          <p14:tracePt t="66204" x="6477000" y="3359150"/>
          <p14:tracePt t="66220" x="6502400" y="3327400"/>
          <p14:tracePt t="66238" x="6515100" y="3302000"/>
          <p14:tracePt t="66254" x="6527800" y="3276600"/>
          <p14:tracePt t="66271" x="6540500" y="3251200"/>
          <p14:tracePt t="66288" x="6540500" y="3232150"/>
          <p14:tracePt t="66304" x="6540500" y="3213100"/>
          <p14:tracePt t="66321" x="6540500" y="3200400"/>
          <p14:tracePt t="66337" x="6540500" y="3175000"/>
          <p14:tracePt t="66354" x="6534150" y="3143250"/>
          <p14:tracePt t="66371" x="6521450" y="3117850"/>
          <p14:tracePt t="66388" x="6502400" y="3067050"/>
          <p14:tracePt t="66404" x="6489700" y="3048000"/>
          <p14:tracePt t="66420" x="6483350" y="3022600"/>
          <p14:tracePt t="66438" x="6470650" y="2997200"/>
          <p14:tracePt t="66455" x="6464300" y="2978150"/>
          <p14:tracePt t="66471" x="6464300" y="2952750"/>
          <p14:tracePt t="66488" x="6457950" y="2940050"/>
          <p14:tracePt t="66504" x="6457950" y="2927350"/>
          <p14:tracePt t="66521" x="6457950" y="2914650"/>
          <p14:tracePt t="66538" x="6451600" y="2895600"/>
          <p14:tracePt t="66554" x="6451600" y="2882900"/>
          <p14:tracePt t="66571" x="6451600" y="2870200"/>
          <p14:tracePt t="66588" x="6451600" y="2857500"/>
          <p14:tracePt t="66604" x="6451600" y="2851150"/>
          <p14:tracePt t="66621" x="6451600" y="2844800"/>
          <p14:tracePt t="66726" x="6451600" y="2838450"/>
          <p14:tracePt t="66757" x="6451600" y="2832100"/>
          <p14:tracePt t="66773" x="6451600" y="2825750"/>
          <p14:tracePt t="66918" x="6451600" y="2819400"/>
          <p14:tracePt t="68309" x="6451600" y="2825750"/>
          <p14:tracePt t="68316" x="6445250" y="2832100"/>
          <p14:tracePt t="68325" x="6445250" y="2838450"/>
          <p14:tracePt t="68337" x="6438900" y="2844800"/>
          <p14:tracePt t="68371" x="6438900" y="2857500"/>
          <p14:tracePt t="68404" x="6426200" y="2870200"/>
          <p14:tracePt t="68438" x="6413500" y="2889250"/>
          <p14:tracePt t="68454" x="6413500" y="2901950"/>
          <p14:tracePt t="68485" x="6407150" y="2908300"/>
          <p14:tracePt t="68525" x="6407150" y="2914650"/>
          <p14:tracePt t="68550" x="6407150" y="2921000"/>
          <p14:tracePt t="68573" x="6400800" y="2921000"/>
          <p14:tracePt t="68589" x="6400800" y="2927350"/>
          <p14:tracePt t="68669" x="6400800" y="2933700"/>
          <p14:tracePt t="69390" x="6407150" y="2933700"/>
          <p14:tracePt t="69413" x="6413500" y="2933700"/>
          <p14:tracePt t="69421" x="6419850" y="2927350"/>
          <p14:tracePt t="69437" x="6426200" y="2927350"/>
          <p14:tracePt t="69550" x="6426200" y="2921000"/>
          <p14:tracePt t="69565" x="6432550" y="2921000"/>
          <p14:tracePt t="69606" x="6445250" y="2921000"/>
          <p14:tracePt t="69629" x="6451600" y="2921000"/>
          <p14:tracePt t="69662" x="6457950" y="2921000"/>
          <p14:tracePt t="69671" x="6464300" y="2921000"/>
          <p14:tracePt t="69688" x="6470650" y="2921000"/>
          <p14:tracePt t="69704" x="6477000" y="2921000"/>
          <p14:tracePt t="69721" x="6483350" y="2921000"/>
          <p14:tracePt t="69738" x="6489700" y="2921000"/>
          <p14:tracePt t="69756" x="6496050" y="2921000"/>
          <p14:tracePt t="69798" x="6496050" y="2927350"/>
          <p14:tracePt t="69837" x="6496050" y="2933700"/>
          <p14:tracePt t="69853" x="6496050" y="2940050"/>
          <p14:tracePt t="69861" x="6496050" y="2946400"/>
          <p14:tracePt t="69871" x="6496050" y="2952750"/>
          <p14:tracePt t="69887" x="6489700" y="2965450"/>
          <p14:tracePt t="69904" x="6470650" y="2978150"/>
          <p14:tracePt t="69921" x="6457950" y="2984500"/>
          <p14:tracePt t="69938" x="6451600" y="2990850"/>
          <p14:tracePt t="69954" x="6432550" y="2997200"/>
          <p14:tracePt t="69972" x="6419850" y="2997200"/>
          <p14:tracePt t="69988" x="6394450" y="3003550"/>
          <p14:tracePt t="70003" x="6369050" y="3009900"/>
          <p14:tracePt t="70020" x="6337300" y="3009900"/>
          <p14:tracePt t="70038" x="6324600" y="3009900"/>
          <p14:tracePt t="70054" x="6318250" y="3009900"/>
          <p14:tracePt t="70077" x="6311900" y="3009900"/>
          <p14:tracePt t="70093" x="6305550" y="3009900"/>
          <p14:tracePt t="70104" x="6299200" y="3009900"/>
          <p14:tracePt t="70121" x="6286500" y="3009900"/>
          <p14:tracePt t="70138" x="6261100" y="3009900"/>
          <p14:tracePt t="70154" x="6223000" y="3009900"/>
          <p14:tracePt t="70171" x="6191250" y="3009900"/>
          <p14:tracePt t="70187" x="6153150" y="3009900"/>
          <p14:tracePt t="70204" x="6089650" y="3009900"/>
          <p14:tracePt t="70220" x="6038850" y="3009900"/>
          <p14:tracePt t="70237" x="6000750" y="3003550"/>
          <p14:tracePt t="70254" x="5969000" y="2997200"/>
          <p14:tracePt t="70272" x="5943600" y="2997200"/>
          <p14:tracePt t="70287" x="5930900" y="2997200"/>
          <p14:tracePt t="70309" x="5924550" y="2997200"/>
          <p14:tracePt t="70332" x="5924550" y="2990850"/>
          <p14:tracePt t="70357" x="5911850" y="2990850"/>
          <p14:tracePt t="70373" x="5905500" y="2990850"/>
          <p14:tracePt t="70381" x="5892800" y="2984500"/>
          <p14:tracePt t="70390" x="5886450" y="2978150"/>
          <p14:tracePt t="70405" x="5873750" y="2978150"/>
          <p14:tracePt t="70421" x="5861050" y="2971800"/>
          <p14:tracePt t="70438" x="5854700" y="2965450"/>
          <p14:tracePt t="70454" x="5848350" y="2965450"/>
          <p14:tracePt t="70471" x="5842000" y="2959100"/>
          <p14:tracePt t="70488" x="5829300" y="2952750"/>
          <p14:tracePt t="70504" x="5822950" y="2946400"/>
          <p14:tracePt t="70521" x="5816600" y="2940050"/>
          <p14:tracePt t="70538" x="5803900" y="2933700"/>
          <p14:tracePt t="70554" x="5791200" y="2921000"/>
          <p14:tracePt t="70570" x="5765800" y="2914650"/>
          <p14:tracePt t="70587" x="5740400" y="2895600"/>
          <p14:tracePt t="70605" x="5702300" y="2882900"/>
          <p14:tracePt t="70621" x="5676900" y="2876550"/>
          <p14:tracePt t="70638" x="5651500" y="2870200"/>
          <p14:tracePt t="70655" x="5632450" y="2863850"/>
          <p14:tracePt t="70671" x="5619750" y="2863850"/>
          <p14:tracePt t="70688" x="5607050" y="2863850"/>
          <p14:tracePt t="70704" x="5588000" y="2863850"/>
          <p14:tracePt t="70721" x="5562600" y="2863850"/>
          <p14:tracePt t="70738" x="5530850" y="2863850"/>
          <p14:tracePt t="70754" x="5505450" y="2863850"/>
          <p14:tracePt t="70772" x="5473700" y="2863850"/>
          <p14:tracePt t="70787" x="5467350" y="2863850"/>
          <p14:tracePt t="70806" x="5454650" y="2870200"/>
          <p14:tracePt t="70821" x="5448300" y="2870200"/>
          <p14:tracePt t="70845" x="5441950" y="2870200"/>
          <p14:tracePt t="70926" x="5435600" y="2870200"/>
          <p14:tracePt t="71157" x="5435600" y="2863850"/>
          <p14:tracePt t="71173" x="5429250" y="2863850"/>
          <p14:tracePt t="71181" x="5429250" y="2857500"/>
          <p14:tracePt t="71189" x="5429250" y="2851150"/>
          <p14:tracePt t="71222" x="5429250" y="2844800"/>
          <p14:tracePt t="71286" x="5429250" y="2838450"/>
          <p14:tracePt t="71318" x="5429250" y="2832100"/>
          <p14:tracePt t="71341" x="5429250" y="2825750"/>
          <p14:tracePt t="71510" x="5435600" y="2825750"/>
          <p14:tracePt t="71517" x="5441950" y="2838450"/>
          <p14:tracePt t="71525" x="5454650" y="2844800"/>
          <p14:tracePt t="71537" x="5454650" y="2851150"/>
          <p14:tracePt t="71554" x="5467350" y="2870200"/>
          <p14:tracePt t="71571" x="5473700" y="2889250"/>
          <p14:tracePt t="71588" x="5480050" y="2908300"/>
          <p14:tracePt t="71604" x="5499100" y="2933700"/>
          <p14:tracePt t="71620" x="5511800" y="2965450"/>
          <p14:tracePt t="71637" x="5511800" y="2984500"/>
          <p14:tracePt t="71654" x="5518150" y="3009900"/>
          <p14:tracePt t="71671" x="5524500" y="3022600"/>
          <p14:tracePt t="71688" x="5524500" y="3028950"/>
          <p14:tracePt t="71703" x="5524500" y="3035300"/>
          <p14:tracePt t="71742" x="5524500" y="3041650"/>
          <p14:tracePt t="71910" x="5518150" y="3035300"/>
          <p14:tracePt t="71917" x="5511800" y="3022600"/>
          <p14:tracePt t="71924" x="5511800" y="3016250"/>
          <p14:tracePt t="71937" x="5505450" y="3009900"/>
          <p14:tracePt t="71954" x="5499100" y="2997200"/>
          <p14:tracePt t="71972" x="5486400" y="2978150"/>
          <p14:tracePt t="71986" x="5473700" y="2959100"/>
          <p14:tracePt t="72005" x="5454650" y="2933700"/>
          <p14:tracePt t="72021" x="5441950" y="2914650"/>
          <p14:tracePt t="72037" x="5429250" y="2901950"/>
          <p14:tracePt t="72053" x="5429250" y="2895600"/>
          <p14:tracePt t="72071" x="5422900" y="2895600"/>
          <p14:tracePt t="72118" x="5422900" y="2889250"/>
          <p14:tracePt t="72142" x="5416550" y="2882900"/>
          <p14:tracePt t="72149" x="5410200" y="2876550"/>
          <p14:tracePt t="72156" x="5403850" y="2870200"/>
          <p14:tracePt t="72171" x="5397500" y="2863850"/>
          <p14:tracePt t="72188" x="5391150" y="2851150"/>
          <p14:tracePt t="72203" x="5384800" y="2844800"/>
          <p14:tracePt t="72221" x="5378450" y="2832100"/>
          <p14:tracePt t="72237" x="5372100" y="2819400"/>
          <p14:tracePt t="72254" x="5359400" y="2806700"/>
          <p14:tracePt t="72271" x="5353050" y="2794000"/>
          <p14:tracePt t="72288" x="5346700" y="2768600"/>
          <p14:tracePt t="72305" x="5334000" y="2749550"/>
          <p14:tracePt t="72321" x="5321300" y="2730500"/>
          <p14:tracePt t="72337" x="5314950" y="2717800"/>
          <p14:tracePt t="72354" x="5314950" y="2711450"/>
          <p14:tracePt t="72398" x="5314950" y="2705100"/>
          <p14:tracePt t="72413" x="5308600" y="2705100"/>
          <p14:tracePt t="72589" x="5314950" y="2711450"/>
          <p14:tracePt t="72597" x="5321300" y="2717800"/>
          <p14:tracePt t="72605" x="5321300" y="2724150"/>
          <p14:tracePt t="72621" x="5334000" y="2736850"/>
          <p14:tracePt t="72638" x="5340350" y="2743200"/>
          <p14:tracePt t="72655" x="5340350" y="2749550"/>
          <p14:tracePt t="72671" x="5340350" y="2755900"/>
          <p14:tracePt t="72687" x="5353050" y="2762250"/>
          <p14:tracePt t="72704" x="5353050" y="2768600"/>
          <p14:tracePt t="72721" x="5359400" y="2781300"/>
          <p14:tracePt t="72749" x="5365750" y="2787650"/>
          <p14:tracePt t="72773" x="5365750" y="2794000"/>
          <p14:tracePt t="72789" x="5372100" y="2800350"/>
          <p14:tracePt t="72797" x="5378450" y="2806700"/>
          <p14:tracePt t="72805" x="5378450" y="2813050"/>
          <p14:tracePt t="72820" x="5391150" y="2832100"/>
          <p14:tracePt t="72837" x="5403850" y="2851150"/>
          <p14:tracePt t="72854" x="5416550" y="2863850"/>
          <p14:tracePt t="72871" x="5422900" y="2876550"/>
          <p14:tracePt t="72888" x="5435600" y="2882900"/>
          <p14:tracePt t="72905" x="5441950" y="2889250"/>
          <p14:tracePt t="72921" x="5448300" y="2901950"/>
          <p14:tracePt t="72937" x="5454650" y="2908300"/>
          <p14:tracePt t="72954" x="5461000" y="2914650"/>
          <p14:tracePt t="72970" x="5467350" y="2927350"/>
          <p14:tracePt t="72987" x="5473700" y="2933700"/>
          <p14:tracePt t="73310" x="5480050" y="2940050"/>
          <p14:tracePt t="73326" x="5486400" y="2952750"/>
          <p14:tracePt t="73341" x="5492750" y="2952750"/>
          <p14:tracePt t="73349" x="5492750" y="2959100"/>
          <p14:tracePt t="73381" x="5499100" y="2959100"/>
          <p14:tracePt t="73549" x="5486400" y="2940050"/>
          <p14:tracePt t="73558" x="5480050" y="2927350"/>
          <p14:tracePt t="73572" x="5467350" y="2921000"/>
          <p14:tracePt t="73586" x="5454650" y="2895600"/>
          <p14:tracePt t="73604" x="5441950" y="2870200"/>
          <p14:tracePt t="73620" x="5429250" y="2851150"/>
          <p14:tracePt t="73637" x="5429250" y="2838450"/>
          <p14:tracePt t="73654" x="5422900" y="2832100"/>
          <p14:tracePt t="73671" x="5416550" y="2819400"/>
          <p14:tracePt t="73688" x="5416550" y="2813050"/>
          <p14:tracePt t="73704" x="5410200" y="2800350"/>
          <p14:tracePt t="73721" x="5410200" y="2794000"/>
          <p14:tracePt t="73737" x="5410200" y="2787650"/>
          <p14:tracePt t="73754" x="5410200" y="2774950"/>
          <p14:tracePt t="73772" x="5403850" y="2762250"/>
          <p14:tracePt t="73787" x="5403850" y="2755900"/>
          <p14:tracePt t="73805" x="5403850" y="2743200"/>
          <p14:tracePt t="73845" x="5403850" y="2736850"/>
          <p14:tracePt t="73853" x="5397500" y="2736850"/>
          <p14:tracePt t="74510" x="5397500" y="2730500"/>
          <p14:tracePt t="74542" x="5397500" y="2724150"/>
          <p14:tracePt t="74685" x="5403850" y="2736850"/>
          <p14:tracePt t="74693" x="5410200" y="2749550"/>
          <p14:tracePt t="74704" x="5410200" y="2768600"/>
          <p14:tracePt t="74721" x="5429250" y="2806700"/>
          <p14:tracePt t="74737" x="5441950" y="2838450"/>
          <p14:tracePt t="74754" x="5448300" y="2863850"/>
          <p14:tracePt t="74771" x="5454650" y="2870200"/>
          <p14:tracePt t="74788" x="5454650" y="2889250"/>
          <p14:tracePt t="74821" x="5461000" y="2895600"/>
          <p14:tracePt t="74855" x="5467350" y="2895600"/>
          <p14:tracePt t="74889" x="5467350" y="2901950"/>
          <p14:tracePt t="74909" x="5467350" y="2908300"/>
          <p14:tracePt t="74925" x="5473700" y="2914650"/>
          <p14:tracePt t="74949" x="5473700" y="2921000"/>
          <p14:tracePt t="75206" x="5480050" y="2921000"/>
          <p14:tracePt t="75213" x="5518150" y="2940050"/>
          <p14:tracePt t="75221" x="5568950" y="2959100"/>
          <p14:tracePt t="75237" x="5727700" y="3054350"/>
          <p14:tracePt t="75254" x="6019800" y="3175000"/>
          <p14:tracePt t="75271" x="6394450" y="3327400"/>
          <p14:tracePt t="75287" x="6699250" y="3416300"/>
          <p14:tracePt t="75304" x="6908800" y="3460750"/>
          <p14:tracePt t="75338" x="7092950" y="3486150"/>
          <p14:tracePt t="75374" x="7169150" y="3467100"/>
          <p14:tracePt t="75406" x="7321550" y="3390900"/>
          <p14:tracePt t="75421" x="7454900" y="3327400"/>
          <p14:tracePt t="75438" x="7607300" y="3270250"/>
          <p14:tracePt t="75454" x="7753350" y="3213100"/>
          <p14:tracePt t="75471" x="7905750" y="3162300"/>
          <p14:tracePt t="75487" x="8083550" y="3111500"/>
          <p14:tracePt t="75504" x="8305800" y="3048000"/>
          <p14:tracePt t="75521" x="8477250" y="2997200"/>
          <p14:tracePt t="75537" x="8610600" y="2959100"/>
          <p14:tracePt t="75554" x="8642350" y="2933700"/>
          <p14:tracePt t="75571" x="8648700" y="2933700"/>
          <p14:tracePt t="75588" x="8655050" y="2933700"/>
          <p14:tracePt t="75603" x="8655050" y="2927350"/>
          <p14:tracePt t="75622" x="8655050" y="2921000"/>
          <p14:tracePt t="75637" x="8642350" y="2908300"/>
          <p14:tracePt t="75654" x="8623300" y="2895600"/>
          <p14:tracePt t="75671" x="8591550" y="2889250"/>
          <p14:tracePt t="75687" x="8553450" y="2876550"/>
          <p14:tracePt t="75704" x="8496300" y="2870200"/>
          <p14:tracePt t="75721" x="8432800" y="2870200"/>
          <p14:tracePt t="75738" x="8375650" y="2870200"/>
          <p14:tracePt t="75755" x="8337550" y="2876550"/>
          <p14:tracePt t="75771" x="8324850" y="2882900"/>
          <p14:tracePt t="75788" x="8312150" y="2889250"/>
          <p14:tracePt t="75804" x="8299450" y="2895600"/>
          <p14:tracePt t="75820" x="8280400" y="2914650"/>
          <p14:tracePt t="75838" x="8255000" y="2927350"/>
          <p14:tracePt t="75853" x="8242300" y="2940050"/>
          <p14:tracePt t="75872" x="8235950" y="2946400"/>
          <p14:tracePt t="75887" x="8229600" y="2952750"/>
          <p14:tracePt t="75926" x="8223250" y="2959100"/>
          <p14:tracePt t="76181" x="8216900" y="2959100"/>
          <p14:tracePt t="76189" x="8185150" y="2959100"/>
          <p14:tracePt t="76204" x="8115300" y="2952750"/>
          <p14:tracePt t="76220" x="7994650" y="2946400"/>
          <p14:tracePt t="76237" x="7861300" y="2946400"/>
          <p14:tracePt t="76254" x="7715250" y="2946400"/>
          <p14:tracePt t="76271" x="7581900" y="2946400"/>
          <p14:tracePt t="76288" x="7461250" y="2946400"/>
          <p14:tracePt t="76321" x="7289800" y="2965450"/>
          <p14:tracePt t="76355" x="7156450" y="2984500"/>
          <p14:tracePt t="76389" x="7010400" y="3016250"/>
          <p14:tracePt t="76405" x="6915150" y="3028950"/>
          <p14:tracePt t="76420" x="6832600" y="3035300"/>
          <p14:tracePt t="76437" x="6775450" y="3035300"/>
          <p14:tracePt t="76455" x="6737350" y="3035300"/>
          <p14:tracePt t="76471" x="6718300" y="3035300"/>
          <p14:tracePt t="76488" x="6699250" y="3035300"/>
          <p14:tracePt t="76505" x="6654800" y="3035300"/>
          <p14:tracePt t="76521" x="6565900" y="2997200"/>
          <p14:tracePt t="76538" x="6451600" y="2946400"/>
          <p14:tracePt t="76554" x="6324600" y="2882900"/>
          <p14:tracePt t="76572" x="6242050" y="2832100"/>
          <p14:tracePt t="76588" x="6191250" y="2794000"/>
          <p14:tracePt t="76603" x="6178550" y="2774950"/>
          <p14:tracePt t="76621" x="6172200" y="2762250"/>
          <p14:tracePt t="76637" x="6159500" y="2755900"/>
          <p14:tracePt t="76654" x="6153150" y="2743200"/>
          <p14:tracePt t="76671" x="6140450" y="2724150"/>
          <p14:tracePt t="76688" x="6121400" y="2705100"/>
          <p14:tracePt t="76704" x="6108700" y="2686050"/>
          <p14:tracePt t="76721" x="6096000" y="2673350"/>
          <p14:tracePt t="76738" x="6089650" y="2667000"/>
          <p14:tracePt t="76754" x="6083300" y="2667000"/>
          <p14:tracePt t="76771" x="6083300" y="2660650"/>
          <p14:tracePt t="76870" x="6083300" y="2654300"/>
          <p14:tracePt t="77030" x="6083300" y="2673350"/>
          <p14:tracePt t="77038" x="6083300" y="2679700"/>
          <p14:tracePt t="77054" x="6083300" y="2705100"/>
          <p14:tracePt t="77071" x="6083300" y="2736850"/>
          <p14:tracePt t="77087" x="6089650" y="2762250"/>
          <p14:tracePt t="77104" x="6096000" y="2781300"/>
          <p14:tracePt t="77120" x="6096000" y="2800350"/>
          <p14:tracePt t="77137" x="6102350" y="2806700"/>
          <p14:tracePt t="77172" x="6102350" y="2813050"/>
          <p14:tracePt t="77205" x="6102350" y="2819400"/>
          <p14:tracePt t="77239" x="6102350" y="2825750"/>
          <p14:tracePt t="77526" x="6127750" y="2832100"/>
          <p14:tracePt t="77533" x="6178550" y="2844800"/>
          <p14:tracePt t="77541" x="6248400" y="2870200"/>
          <p14:tracePt t="77553" x="6362700" y="2914650"/>
          <p14:tracePt t="77571" x="6731000" y="3041650"/>
          <p14:tracePt t="77588" x="7200900" y="3175000"/>
          <p14:tracePt t="77604" x="7797800" y="3327400"/>
          <p14:tracePt t="77622" x="8058150" y="3371850"/>
          <p14:tracePt t="77638" x="8216900" y="3378200"/>
          <p14:tracePt t="77654" x="8267700" y="3378200"/>
          <p14:tracePt t="77670" x="8274050" y="3378200"/>
          <p14:tracePt t="77701" x="8280400" y="3378200"/>
          <p14:tracePt t="77709" x="8280400" y="3371850"/>
          <p14:tracePt t="77721" x="8286750" y="3359150"/>
          <p14:tracePt t="77738" x="8293100" y="3340100"/>
          <p14:tracePt t="77754" x="8312150" y="3308350"/>
          <p14:tracePt t="77771" x="8337550" y="3282950"/>
          <p14:tracePt t="77788" x="8369300" y="3238500"/>
          <p14:tracePt t="77804" x="8369300" y="3232150"/>
          <p14:tracePt t="77820" x="8394700" y="3194050"/>
          <p14:tracePt t="77838" x="8407400" y="3175000"/>
          <p14:tracePt t="77854" x="8420100" y="3155950"/>
          <p14:tracePt t="77872" x="8420100" y="3130550"/>
          <p14:tracePt t="77887" x="8420100" y="3117850"/>
          <p14:tracePt t="77904" x="8420100" y="3098800"/>
          <p14:tracePt t="77920" x="8420100" y="3086100"/>
          <p14:tracePt t="77938" x="8420100" y="3073400"/>
          <p14:tracePt t="78085" x="8420100" y="3067050"/>
          <p14:tracePt t="78092" x="8426450" y="3067050"/>
          <p14:tracePt t="78104" x="8439150" y="3054350"/>
          <p14:tracePt t="78121" x="8458200" y="3041650"/>
          <p14:tracePt t="78138" x="8477250" y="3035300"/>
          <p14:tracePt t="78154" x="8496300" y="3022600"/>
          <p14:tracePt t="78171" x="8509000" y="3016250"/>
          <p14:tracePt t="78187" x="8515350" y="3016250"/>
          <p14:tracePt t="78204" x="8528050" y="3009900"/>
          <p14:tracePt t="78221" x="8534400" y="3003550"/>
          <p14:tracePt t="78718" x="8521700" y="3003550"/>
          <p14:tracePt t="78725" x="8509000" y="3016250"/>
          <p14:tracePt t="78754" x="8407400" y="3041650"/>
          <p14:tracePt t="78771" x="8299450" y="3073400"/>
          <p14:tracePt t="78788" x="8121650" y="3111500"/>
          <p14:tracePt t="78804" x="8013700" y="3124200"/>
          <p14:tracePt t="78821" x="7893050" y="3130550"/>
          <p14:tracePt t="78855" x="7702550" y="3130550"/>
          <p14:tracePt t="78888" x="7524750" y="3117850"/>
          <p14:tracePt t="78922" x="7258050" y="3079750"/>
          <p14:tracePt t="78938" x="7124700" y="3048000"/>
          <p14:tracePt t="78955" x="7016750" y="3028950"/>
          <p14:tracePt t="78971" x="6927850" y="2997200"/>
          <p14:tracePt t="78986" x="6864350" y="2984500"/>
          <p14:tracePt t="79004" x="6788150" y="2959100"/>
          <p14:tracePt t="79021" x="6737350" y="2940050"/>
          <p14:tracePt t="79037" x="6711950" y="2927350"/>
          <p14:tracePt t="79054" x="6692900" y="2914650"/>
          <p14:tracePt t="79071" x="6673850" y="2901950"/>
          <p14:tracePt t="79087" x="6661150" y="2889250"/>
          <p14:tracePt t="79104" x="6629400" y="2876550"/>
          <p14:tracePt t="79121" x="6584950" y="2844800"/>
          <p14:tracePt t="79138" x="6559550" y="2825750"/>
          <p14:tracePt t="79155" x="6534150" y="2806700"/>
          <p14:tracePt t="79171" x="6515100" y="2787650"/>
          <p14:tracePt t="79188" x="6508750" y="2781300"/>
          <p14:tracePt t="79205" x="6502400" y="2774950"/>
          <p14:tracePt t="79220" x="6496050" y="2762250"/>
          <p14:tracePt t="79238" x="6483350" y="2749550"/>
          <p14:tracePt t="79254" x="6470650" y="2730500"/>
          <p14:tracePt t="79271" x="6457950" y="2717800"/>
          <p14:tracePt t="79288" x="6445250" y="2711450"/>
          <p14:tracePt t="79304" x="6445250" y="2705100"/>
          <p14:tracePt t="79321" x="6445250" y="2698750"/>
          <p14:tracePt t="79485" x="6451600" y="2705100"/>
          <p14:tracePt t="79493" x="6457950" y="2711450"/>
          <p14:tracePt t="79505" x="6464300" y="2724150"/>
          <p14:tracePt t="79521" x="6477000" y="2762250"/>
          <p14:tracePt t="79537" x="6489700" y="2787650"/>
          <p14:tracePt t="79554" x="6502400" y="2806700"/>
          <p14:tracePt t="79570" x="6508750" y="2819400"/>
          <p14:tracePt t="79588" x="6515100" y="2832100"/>
          <p14:tracePt t="79604" x="6527800" y="2851150"/>
          <p14:tracePt t="79620" x="6534150" y="2863850"/>
          <p14:tracePt t="79638" x="6534150" y="2876550"/>
          <p14:tracePt t="79654" x="6546850" y="2882900"/>
          <p14:tracePt t="80085" x="6553200" y="2889250"/>
          <p14:tracePt t="80093" x="6623050" y="2927350"/>
          <p14:tracePt t="80104" x="6699250" y="2965450"/>
          <p14:tracePt t="80121" x="6991350" y="3086100"/>
          <p14:tracePt t="80137" x="7429500" y="3244850"/>
          <p14:tracePt t="80154" x="7880350" y="3378200"/>
          <p14:tracePt t="80170" x="8235950" y="3473450"/>
          <p14:tracePt t="80188" x="8610600" y="3556000"/>
          <p14:tracePt t="80222" x="8794750" y="3581400"/>
          <p14:tracePt t="80255" x="8890000" y="3581400"/>
          <p14:tracePt t="80288" x="8978900" y="3581400"/>
          <p14:tracePt t="80304" x="9036050" y="3575050"/>
          <p14:tracePt t="80321" x="9093200" y="3562350"/>
          <p14:tracePt t="80337" x="9144000" y="3549650"/>
          <p14:tracePt t="80355" x="9175750" y="3536950"/>
          <p14:tracePt t="80371" x="9201150" y="3524250"/>
          <p14:tracePt t="80388" x="9226550" y="3511550"/>
          <p14:tracePt t="80403" x="9251950" y="3492500"/>
          <p14:tracePt t="80421" x="9277350" y="3460750"/>
          <p14:tracePt t="80438" x="9302750" y="3429000"/>
          <p14:tracePt t="80455" x="9321800" y="3409950"/>
          <p14:tracePt t="80471" x="9321800" y="3390900"/>
          <p14:tracePt t="80487" x="9328150" y="3365500"/>
          <p14:tracePt t="80504" x="9328150" y="3327400"/>
          <p14:tracePt t="80521" x="9302750" y="3276600"/>
          <p14:tracePt t="80537" x="9258300" y="3219450"/>
          <p14:tracePt t="80554" x="9220200" y="3168650"/>
          <p14:tracePt t="80571" x="9182100" y="3124200"/>
          <p14:tracePt t="80588" x="9156700" y="3098800"/>
          <p14:tracePt t="80604" x="9137650" y="3073400"/>
          <p14:tracePt t="80620" x="9105900" y="3041650"/>
          <p14:tracePt t="80638" x="9074150" y="3016250"/>
          <p14:tracePt t="80654" x="9055100" y="3003550"/>
          <p14:tracePt t="80671" x="9042400" y="2997200"/>
          <p14:tracePt t="80687" x="9036050" y="2990850"/>
          <p14:tracePt t="80704" x="9029700" y="2984500"/>
          <p14:tracePt t="80750" x="9023350" y="2978150"/>
          <p14:tracePt t="80845" x="9023350" y="2971800"/>
          <p14:tracePt t="80990" x="9017000" y="2971800"/>
          <p14:tracePt t="80997" x="9010650" y="2984500"/>
          <p14:tracePt t="81005" x="9010650" y="2990850"/>
          <p14:tracePt t="81028" x="9004300" y="2990850"/>
          <p14:tracePt t="81037" x="9004300" y="2997200"/>
          <p14:tracePt t="81470" x="9004300" y="2990850"/>
          <p14:tracePt t="81477" x="9017000" y="2984500"/>
          <p14:tracePt t="81493" x="9023350" y="2984500"/>
          <p14:tracePt t="81504" x="9029700" y="2984500"/>
          <p14:tracePt t="81520" x="9042400" y="2984500"/>
          <p14:tracePt t="81537" x="9055100" y="2990850"/>
          <p14:tracePt t="81554" x="9067800" y="2990850"/>
          <p14:tracePt t="81571" x="9074150" y="2990850"/>
          <p14:tracePt t="82173" x="9074150" y="2997200"/>
          <p14:tracePt t="82189" x="9074150" y="3003550"/>
          <p14:tracePt t="82213" x="9067800" y="3003550"/>
          <p14:tracePt t="82220" x="9061450" y="3009900"/>
          <p14:tracePt t="82245" x="9055100" y="3009900"/>
          <p14:tracePt t="82261" x="9055100" y="3016250"/>
          <p14:tracePt t="82293" x="9048750" y="3016250"/>
          <p14:tracePt t="83213" x="9055100" y="3016250"/>
          <p14:tracePt t="83230" x="9067800" y="3016250"/>
          <p14:tracePt t="83237" x="9074150" y="3016250"/>
          <p14:tracePt t="83254" x="9093200" y="3016250"/>
          <p14:tracePt t="83270" x="9105900" y="3016250"/>
          <p14:tracePt t="83287" x="9124950" y="3016250"/>
          <p14:tracePt t="83304" x="9137650" y="3016250"/>
          <p14:tracePt t="83338" x="9226550" y="3028950"/>
          <p14:tracePt t="83371" x="9372600" y="3073400"/>
          <p14:tracePt t="83404" x="9448800" y="3092450"/>
          <p14:tracePt t="83421" x="9461500" y="3098800"/>
          <p14:tracePt t="83438" x="9467850" y="3098800"/>
          <p14:tracePt t="83455" x="9474200" y="3098800"/>
          <p14:tracePt t="83471" x="9474200" y="3105150"/>
          <p14:tracePt t="83558" x="9480550" y="3105150"/>
          <p14:tracePt t="83566" x="9480550" y="3111500"/>
          <p14:tracePt t="83572" x="9486900" y="3117850"/>
          <p14:tracePt t="83597" x="9493250" y="3124200"/>
          <p14:tracePt t="83974" x="9493250" y="3130550"/>
          <p14:tracePt t="83989" x="9493250" y="3143250"/>
          <p14:tracePt t="84013" x="9493250" y="3149600"/>
          <p14:tracePt t="84029" x="9493250" y="3155950"/>
          <p14:tracePt t="84053" x="9493250" y="3162300"/>
          <p14:tracePt t="84077" x="9493250" y="3168650"/>
          <p14:tracePt t="84125" x="9493250" y="3175000"/>
          <p14:tracePt t="84158" x="9493250" y="3181350"/>
          <p14:tracePt t="84198" x="9493250" y="3187700"/>
          <p14:tracePt t="84205" x="9493250" y="3194050"/>
          <p14:tracePt t="84469" x="9493250" y="3200400"/>
          <p14:tracePt t="84485" x="9499600" y="3206750"/>
          <p14:tracePt t="84492" x="9499600" y="3213100"/>
          <p14:tracePt t="84504" x="9505950" y="3225800"/>
          <p14:tracePt t="84522" x="9518650" y="3238500"/>
          <p14:tracePt t="84538" x="9537700" y="3263900"/>
          <p14:tracePt t="84553" x="9563100" y="3282950"/>
          <p14:tracePt t="84571" x="9582150" y="3302000"/>
          <p14:tracePt t="84605" x="9620250" y="3333750"/>
          <p14:tracePt t="84638" x="9658350" y="3365500"/>
          <p14:tracePt t="84671" x="9683750" y="3378200"/>
          <p14:tracePt t="84688" x="9690100" y="3378200"/>
          <p14:tracePt t="84704" x="9696450" y="3378200"/>
          <p14:tracePt t="84721" x="9709150" y="3378200"/>
          <p14:tracePt t="84737" x="9721850" y="3371850"/>
          <p14:tracePt t="84754" x="9740900" y="3359150"/>
          <p14:tracePt t="84771" x="9766300" y="3340100"/>
          <p14:tracePt t="84788" x="9779000" y="3321050"/>
          <p14:tracePt t="84803" x="9785350" y="3308350"/>
          <p14:tracePt t="84820" x="9791700" y="3302000"/>
          <p14:tracePt t="84989" x="9798050" y="3302000"/>
          <p14:tracePt t="84998" x="9810750" y="3308350"/>
          <p14:tracePt t="85005" x="9829800" y="3308350"/>
          <p14:tracePt t="85021" x="9848850" y="3321050"/>
          <p14:tracePt t="85038" x="9861550" y="3321050"/>
          <p14:tracePt t="85054" x="9867900" y="3321050"/>
          <p14:tracePt t="85071" x="9874250" y="3321050"/>
          <p14:tracePt t="85093" x="9880600" y="3321050"/>
          <p14:tracePt t="85104" x="9886950" y="3314700"/>
          <p14:tracePt t="85121" x="9899650" y="3295650"/>
          <p14:tracePt t="85138" x="9899650" y="3282950"/>
          <p14:tracePt t="85154" x="9899650" y="3270250"/>
          <p14:tracePt t="85171" x="9899650" y="3263900"/>
          <p14:tracePt t="85188" x="9899650" y="3244850"/>
          <p14:tracePt t="85446" x="9906000" y="3244850"/>
          <p14:tracePt t="85452" x="9918700" y="3244850"/>
          <p14:tracePt t="85469" x="9931400" y="3251200"/>
          <p14:tracePt t="85485" x="9937750" y="3257550"/>
          <p14:tracePt t="85493" x="9944100" y="3257550"/>
          <p14:tracePt t="85504" x="9950450" y="3257550"/>
          <p14:tracePt t="85521" x="9963150" y="3270250"/>
          <p14:tracePt t="85538" x="9988550" y="3282950"/>
          <p14:tracePt t="85554" x="10039350" y="3308350"/>
          <p14:tracePt t="85571" x="10109200" y="3346450"/>
          <p14:tracePt t="85588" x="10185400" y="3378200"/>
          <p14:tracePt t="85604" x="10261600" y="3409950"/>
          <p14:tracePt t="85621" x="10325100" y="3435350"/>
          <p14:tracePt t="85638" x="10363200" y="3454400"/>
          <p14:tracePt t="85654" x="10401300" y="3467100"/>
          <p14:tracePt t="85671" x="10445750" y="3486150"/>
          <p14:tracePt t="85688" x="10458450" y="3492500"/>
          <p14:tracePt t="85704" x="10464800" y="3492500"/>
          <p14:tracePt t="86029" x="10458450" y="3479800"/>
          <p14:tracePt t="86038" x="10452100" y="3479800"/>
          <p14:tracePt t="86054" x="10439400" y="3473450"/>
          <p14:tracePt t="86088" x="10433050" y="3454400"/>
          <p14:tracePt t="86105" x="10426700" y="3441700"/>
          <p14:tracePt t="86154" x="10414000" y="3390900"/>
          <p14:tracePt t="86189" x="10407650" y="3302000"/>
          <p14:tracePt t="86222" x="10388600" y="3219450"/>
          <p14:tracePt t="86237" x="10375900" y="3162300"/>
          <p14:tracePt t="86254" x="10344150" y="3105150"/>
          <p14:tracePt t="86271" x="10306050" y="3035300"/>
          <p14:tracePt t="86288" x="10280650" y="2997200"/>
          <p14:tracePt t="86304" x="10267950" y="2971800"/>
          <p14:tracePt t="86321" x="10261600" y="2965450"/>
          <p14:tracePt t="86337" x="10261600" y="2959100"/>
          <p14:tracePt t="86354" x="10255250" y="2952750"/>
          <p14:tracePt t="86371" x="10248900" y="2927350"/>
          <p14:tracePt t="86388" x="10242550" y="2908300"/>
          <p14:tracePt t="86404" x="10229850" y="2882900"/>
          <p14:tracePt t="86421" x="10229850" y="2863850"/>
          <p14:tracePt t="86437" x="10223500" y="2857500"/>
          <p14:tracePt t="87094" x="10223500" y="2863850"/>
          <p14:tracePt t="87101" x="10217150" y="2863850"/>
          <p14:tracePt t="87125" x="10217150" y="2870200"/>
          <p14:tracePt t="87918" x="10217150" y="2876550"/>
          <p14:tracePt t="88973" x="10217150" y="2882900"/>
          <p14:tracePt t="89813" x="10210800" y="2882900"/>
          <p14:tracePt t="89821" x="10191750" y="2889250"/>
          <p14:tracePt t="89837" x="10147300" y="2921000"/>
          <p14:tracePt t="89854" x="10096500" y="2952750"/>
          <p14:tracePt t="89871" x="10033000" y="3009900"/>
          <p14:tracePt t="89888" x="9988550" y="3048000"/>
          <p14:tracePt t="89904" x="9969500" y="3073400"/>
          <p14:tracePt t="89937" x="9950450" y="3098800"/>
          <p14:tracePt t="90038" x="9950450" y="3105150"/>
          <p14:tracePt t="90052" x="9950450" y="3111500"/>
          <p14:tracePt t="90061" x="9950450" y="3130550"/>
          <p14:tracePt t="90071" x="9956800" y="3136900"/>
          <p14:tracePt t="90087" x="9963150" y="3155950"/>
          <p14:tracePt t="90104" x="9969500" y="3168650"/>
          <p14:tracePt t="90122" x="9975850" y="3175000"/>
          <p14:tracePt t="90141" x="9975850" y="3181350"/>
          <p14:tracePt t="90154" x="9982200" y="3181350"/>
          <p14:tracePt t="90171" x="9988550" y="3181350"/>
          <p14:tracePt t="90188" x="9988550" y="3187700"/>
          <p14:tracePt t="90205" x="9988550" y="3194050"/>
          <p14:tracePt t="90221" x="9994900" y="3200400"/>
          <p14:tracePt t="90286" x="10001250" y="3200400"/>
          <p14:tracePt t="90317" x="10007600" y="3194050"/>
          <p14:tracePt t="90325" x="10013950" y="3194050"/>
          <p14:tracePt t="90337" x="10020300" y="3181350"/>
          <p14:tracePt t="90354" x="10026650" y="3175000"/>
          <p14:tracePt t="90371" x="10039350" y="3149600"/>
          <p14:tracePt t="90387" x="10045700" y="3130550"/>
          <p14:tracePt t="90405" x="10052050" y="3098800"/>
          <p14:tracePt t="90420" x="10052050" y="3086100"/>
          <p14:tracePt t="90437" x="10052050" y="3079750"/>
          <p14:tracePt t="90573" x="10052050" y="3092450"/>
          <p14:tracePt t="90581" x="10052050" y="3098800"/>
          <p14:tracePt t="90589" x="10052050" y="3105150"/>
          <p14:tracePt t="90605" x="10052050" y="3111500"/>
          <p14:tracePt t="90630" x="10052050" y="3117850"/>
          <p14:tracePt t="90645" x="10052050" y="3124200"/>
          <p14:tracePt t="90661" x="10052050" y="3130550"/>
          <p14:tracePt t="90677" x="10052050" y="3136900"/>
          <p14:tracePt t="90709" x="10052050" y="3143250"/>
          <p14:tracePt t="90733" x="10052050" y="3149600"/>
          <p14:tracePt t="90894" x="10052050" y="3155950"/>
          <p14:tracePt t="90902" x="10052050" y="3162300"/>
          <p14:tracePt t="90908" x="10052050" y="3175000"/>
          <p14:tracePt t="90920" x="10052050" y="3187700"/>
          <p14:tracePt t="90938" x="10052050" y="3200400"/>
          <p14:tracePt t="90954" x="10052050" y="3219450"/>
          <p14:tracePt t="90970" x="10052050" y="3232150"/>
          <p14:tracePt t="90987" x="10052050" y="3238500"/>
          <p14:tracePt t="91021" x="10058400" y="3238500"/>
          <p14:tracePt t="91589" x="10058400" y="3244850"/>
          <p14:tracePt t="91597" x="10045700" y="3251200"/>
          <p14:tracePt t="91605" x="10039350" y="3263900"/>
          <p14:tracePt t="91621" x="10020300" y="3270250"/>
          <p14:tracePt t="91637" x="10007600" y="3276600"/>
          <p14:tracePt t="91654" x="9994900" y="3289300"/>
          <p14:tracePt t="91670" x="9988550" y="3295650"/>
          <p14:tracePt t="91687" x="9969500" y="3308350"/>
          <p14:tracePt t="91721" x="9931400" y="3327400"/>
          <p14:tracePt t="91754" x="9912350" y="3346450"/>
          <p14:tracePt t="91788" x="9893300" y="3365500"/>
          <p14:tracePt t="91805" x="9880600" y="3378200"/>
          <p14:tracePt t="91821" x="9867900" y="3397250"/>
          <p14:tracePt t="91838" x="9848850" y="3422650"/>
          <p14:tracePt t="91854" x="9829800" y="3448050"/>
          <p14:tracePt t="91871" x="9817100" y="3460750"/>
          <p14:tracePt t="91888" x="9804400" y="3473450"/>
          <p14:tracePt t="91903" x="9791700" y="3486150"/>
          <p14:tracePt t="91920" x="9772650" y="3498850"/>
          <p14:tracePt t="91937" x="9753600" y="3505200"/>
          <p14:tracePt t="91954" x="9721850" y="3517900"/>
          <p14:tracePt t="91971" x="9671050" y="3536950"/>
          <p14:tracePt t="91988" x="9601200" y="3549650"/>
          <p14:tracePt t="92004" x="9537700" y="3562350"/>
          <p14:tracePt t="92021" x="9493250" y="3568700"/>
          <p14:tracePt t="92038" x="9467850" y="3575050"/>
          <p14:tracePt t="92054" x="9461500" y="3575050"/>
          <p14:tracePt t="92071" x="9448800" y="3575050"/>
          <p14:tracePt t="92088" x="9442450" y="3581400"/>
          <p14:tracePt t="92105" x="9429750" y="3581400"/>
          <p14:tracePt t="92121" x="9423400" y="3594100"/>
          <p14:tracePt t="92138" x="9398000" y="3594100"/>
          <p14:tracePt t="92154" x="9372600" y="3606800"/>
          <p14:tracePt t="92171" x="9334500" y="3625850"/>
          <p14:tracePt t="92187" x="9283700" y="3651250"/>
          <p14:tracePt t="92204" x="9182100" y="3702050"/>
          <p14:tracePt t="92220" x="9080500" y="3740150"/>
          <p14:tracePt t="92238" x="8978900" y="3771900"/>
          <p14:tracePt t="92254" x="8864600" y="3816350"/>
          <p14:tracePt t="92271" x="8750300" y="3841750"/>
          <p14:tracePt t="92287" x="8661400" y="3867150"/>
          <p14:tracePt t="92304" x="8578850" y="3879850"/>
          <p14:tracePt t="92321" x="8464550" y="3898900"/>
          <p14:tracePt t="92337" x="8356600" y="3917950"/>
          <p14:tracePt t="92354" x="8216900" y="3924300"/>
          <p14:tracePt t="92371" x="8083550" y="3924300"/>
          <p14:tracePt t="92389" x="7854950" y="3924300"/>
          <p14:tracePt t="92403" x="7772400" y="3911600"/>
          <p14:tracePt t="92421" x="7442200" y="3854450"/>
          <p14:tracePt t="92437" x="7150100" y="3816350"/>
          <p14:tracePt t="92453" x="6794500" y="3746500"/>
          <p14:tracePt t="92471" x="6502400" y="3702050"/>
          <p14:tracePt t="92488" x="6324600" y="3670300"/>
          <p14:tracePt t="92504" x="6223000" y="3663950"/>
          <p14:tracePt t="92521" x="6172200" y="3663950"/>
          <p14:tracePt t="92537" x="6134100" y="3663950"/>
          <p14:tracePt t="92554" x="6102350" y="3663950"/>
          <p14:tracePt t="92571" x="6083300" y="3663950"/>
          <p14:tracePt t="92587" x="6070600" y="3663950"/>
          <p14:tracePt t="92604" x="6051550" y="3663950"/>
          <p14:tracePt t="92620" x="6032500" y="3663950"/>
          <p14:tracePt t="92637" x="5994400" y="3663950"/>
          <p14:tracePt t="92654" x="5937250" y="3676650"/>
          <p14:tracePt t="92671" x="5842000" y="3683000"/>
          <p14:tracePt t="92688" x="5753100" y="3689350"/>
          <p14:tracePt t="92704" x="5645150" y="3689350"/>
          <p14:tracePt t="92721" x="5562600" y="3695700"/>
          <p14:tracePt t="92737" x="5441950" y="3702050"/>
          <p14:tracePt t="92755" x="5308600" y="3702050"/>
          <p14:tracePt t="92771" x="5156200" y="3702050"/>
          <p14:tracePt t="92788" x="5010150" y="3702050"/>
          <p14:tracePt t="92804" x="4883150" y="3695700"/>
          <p14:tracePt t="92821" x="4686300" y="3657600"/>
          <p14:tracePt t="92838" x="4514850" y="3632200"/>
          <p14:tracePt t="92854" x="4292600" y="3606800"/>
          <p14:tracePt t="92870" x="4038600" y="3587750"/>
          <p14:tracePt t="92887" x="3841750" y="3587750"/>
          <p14:tracePt t="92904" x="3676650" y="3587750"/>
          <p14:tracePt t="92920" x="3511550" y="3587750"/>
          <p14:tracePt t="92938" x="3352800" y="3587750"/>
          <p14:tracePt t="92954" x="3194050" y="3600450"/>
          <p14:tracePt t="92971" x="3022600" y="3613150"/>
          <p14:tracePt t="92987" x="2882900" y="3625850"/>
          <p14:tracePt t="93005" x="2724150" y="3644900"/>
          <p14:tracePt t="93021" x="2647950" y="3657600"/>
          <p14:tracePt t="93038" x="2571750" y="3670300"/>
          <p14:tracePt t="93054" x="2508250" y="3689350"/>
          <p14:tracePt t="93071" x="2444750" y="3695700"/>
          <p14:tracePt t="93088" x="2406650" y="3714750"/>
          <p14:tracePt t="93103" x="2374900" y="3727450"/>
          <p14:tracePt t="93121" x="2343150" y="3740150"/>
          <p14:tracePt t="93138" x="2305050" y="3759200"/>
          <p14:tracePt t="93154" x="2254250" y="3778250"/>
          <p14:tracePt t="93170" x="2209800" y="3797300"/>
          <p14:tracePt t="93186" x="2178050" y="3816350"/>
          <p14:tracePt t="93203" x="2152650" y="3822700"/>
          <p14:tracePt t="93220" x="2120900" y="3841750"/>
          <p14:tracePt t="93237" x="2101850" y="3848100"/>
          <p14:tracePt t="93254" x="2076450" y="3867150"/>
          <p14:tracePt t="93271" x="2051050" y="3873500"/>
          <p14:tracePt t="93287" x="2019300" y="3886200"/>
          <p14:tracePt t="93303" x="1981200" y="3898900"/>
          <p14:tracePt t="93320" x="1943100" y="3905250"/>
          <p14:tracePt t="93337" x="1885950" y="3917950"/>
          <p14:tracePt t="93353" x="1835150" y="3930650"/>
          <p14:tracePt t="93371" x="1784350" y="3937000"/>
          <p14:tracePt t="93388" x="1746250" y="3937000"/>
          <p14:tracePt t="93404" x="1720850" y="3943350"/>
          <p14:tracePt t="93420" x="1682750" y="3956050"/>
          <p14:tracePt t="93437" x="1676400" y="3956050"/>
          <p14:tracePt t="93454" x="1663700" y="3956050"/>
          <p14:tracePt t="93476" x="1663700" y="3962400"/>
          <p14:tracePt t="93492" x="1657350" y="3962400"/>
          <p14:tracePt t="93550" x="1651000" y="3962400"/>
          <p14:tracePt t="93598" x="1644650" y="3968750"/>
          <p14:tracePt t="93733" x="1638300" y="3968750"/>
          <p14:tracePt t="93822" x="1631950" y="3968750"/>
          <p14:tracePt t="93837" x="1631950" y="3975100"/>
          <p14:tracePt t="93861" x="1625600" y="3975100"/>
          <p14:tracePt t="93877" x="1619250" y="3975100"/>
          <p14:tracePt t="93885" x="1612900" y="3975100"/>
          <p14:tracePt t="93892" x="1612900" y="3981450"/>
          <p14:tracePt t="93909" x="1606550" y="3981450"/>
          <p14:tracePt t="93932" x="1600200" y="3981450"/>
          <p14:tracePt t="93940" x="1600200" y="3987800"/>
          <p14:tracePt t="93957" x="1593850" y="3987800"/>
          <p14:tracePt t="93970" x="1587500" y="3994150"/>
          <p14:tracePt t="93987" x="1581150" y="4000500"/>
          <p14:tracePt t="94004" x="1574800" y="4000500"/>
          <p14:tracePt t="94021" x="1568450" y="4006850"/>
          <p14:tracePt t="94053" x="1562100" y="4006850"/>
          <p14:tracePt t="94062" x="1555750" y="4013200"/>
          <p14:tracePt t="94118" x="1549400" y="4013200"/>
          <p14:tracePt t="94158" x="1543050" y="4013200"/>
          <p14:tracePt t="94181" x="1536700" y="4013200"/>
          <p14:tracePt t="94189" x="1530350" y="4013200"/>
          <p14:tracePt t="94205" x="1517650" y="3987800"/>
          <p14:tracePt t="94221" x="1517650" y="3956050"/>
          <p14:tracePt t="94237" x="1511300" y="3879850"/>
          <p14:tracePt t="94253" x="1568450" y="3746500"/>
          <p14:tracePt t="94271" x="1847850" y="3587750"/>
          <p14:tracePt t="94288" x="2413000" y="3517900"/>
          <p14:tracePt t="94304" x="2946400" y="3524250"/>
          <p14:tracePt t="94320" x="3213100" y="3530600"/>
          <p14:tracePt t="94645" x="3206750" y="3530600"/>
          <p14:tracePt t="94652" x="3206750" y="3524250"/>
          <p14:tracePt t="94661" x="3206750" y="3517900"/>
          <p14:tracePt t="94749" x="3200400" y="3517900"/>
          <p14:tracePt t="94757" x="3194050" y="3524250"/>
          <p14:tracePt t="94771" x="3187700" y="3524250"/>
          <p14:tracePt t="94787" x="3168650" y="3536950"/>
          <p14:tracePt t="94821" x="3130550" y="3556000"/>
          <p14:tracePt t="94855" x="3060700" y="3587750"/>
          <p14:tracePt t="94888" x="2940050" y="3632200"/>
          <p14:tracePt t="94904" x="2876550" y="3651250"/>
          <p14:tracePt t="94921" x="2794000" y="3683000"/>
          <p14:tracePt t="94937" x="2705100" y="3708400"/>
          <p14:tracePt t="94954" x="2609850" y="3733800"/>
          <p14:tracePt t="94970" x="2495550" y="3765550"/>
          <p14:tracePt t="94987" x="2374900" y="3797300"/>
          <p14:tracePt t="95005" x="2216150" y="3835400"/>
          <p14:tracePt t="95021" x="2127250" y="3848100"/>
          <p14:tracePt t="95038" x="2038350" y="3860800"/>
          <p14:tracePt t="95054" x="1955800" y="3867150"/>
          <p14:tracePt t="95071" x="1866900" y="3867150"/>
          <p14:tracePt t="95087" x="1790700" y="3867150"/>
          <p14:tracePt t="95104" x="1714500" y="3867150"/>
          <p14:tracePt t="95121" x="1676400" y="3867150"/>
          <p14:tracePt t="95138" x="1651000" y="3867150"/>
          <p14:tracePt t="95154" x="1631950" y="3867150"/>
          <p14:tracePt t="95171" x="1612900" y="3860800"/>
          <p14:tracePt t="95187" x="1593850" y="3854450"/>
          <p14:tracePt t="95204" x="1524000" y="3822700"/>
          <p14:tracePt t="95220" x="1416050" y="3778250"/>
          <p14:tracePt t="95239" x="1276350" y="3721100"/>
          <p14:tracePt t="95254" x="1136650" y="3683000"/>
          <p14:tracePt t="95270" x="1041400" y="3663950"/>
          <p14:tracePt t="95287" x="977900" y="3657600"/>
          <p14:tracePt t="95304" x="927100" y="3657600"/>
          <p14:tracePt t="95321" x="901700" y="3657600"/>
          <p14:tracePt t="95337" x="857250" y="3676650"/>
          <p14:tracePt t="95354" x="825500" y="3689350"/>
          <p14:tracePt t="95371" x="793750" y="3714750"/>
          <p14:tracePt t="95388" x="774700" y="3727450"/>
          <p14:tracePt t="95405" x="736600" y="3752850"/>
          <p14:tracePt t="95421" x="717550" y="3752850"/>
          <p14:tracePt t="95437" x="711200" y="3765550"/>
          <p14:tracePt t="95454" x="704850" y="3765550"/>
          <p14:tracePt t="95471" x="704850" y="3771900"/>
          <p14:tracePt t="95487" x="698500" y="3778250"/>
          <p14:tracePt t="95504" x="692150" y="3784600"/>
          <p14:tracePt t="95521" x="692150" y="3790950"/>
          <p14:tracePt t="95537" x="685800" y="3790950"/>
          <p14:tracePt t="95554" x="685800" y="3797300"/>
          <p14:tracePt t="95581" x="685800" y="3803650"/>
          <p14:tracePt t="95702" x="685800" y="3810000"/>
          <p14:tracePt t="95733" x="685800" y="3816350"/>
          <p14:tracePt t="95765" x="685800" y="3822700"/>
          <p14:tracePt t="95781" x="685800" y="3829050"/>
          <p14:tracePt t="95797" x="685800" y="3835400"/>
          <p14:tracePt t="95805" x="685800" y="3841750"/>
          <p14:tracePt t="95821" x="692150" y="3848100"/>
          <p14:tracePt t="95837" x="698500" y="3854450"/>
          <p14:tracePt t="95854" x="711200" y="3867150"/>
          <p14:tracePt t="95870" x="730250" y="3873500"/>
          <p14:tracePt t="95887" x="742950" y="3879850"/>
          <p14:tracePt t="95903" x="762000" y="3892550"/>
          <p14:tracePt t="95921" x="800100" y="3892550"/>
          <p14:tracePt t="95938" x="844550" y="3898900"/>
          <p14:tracePt t="95954" x="895350" y="3911600"/>
          <p14:tracePt t="95971" x="933450" y="3917950"/>
          <p14:tracePt t="95987" x="977900" y="3917950"/>
          <p14:tracePt t="96004" x="1016000" y="3917950"/>
          <p14:tracePt t="96020" x="1073150" y="3917950"/>
          <p14:tracePt t="96037" x="1104900" y="3917950"/>
          <p14:tracePt t="96054" x="1136650" y="3911600"/>
          <p14:tracePt t="96070" x="1149350" y="3905250"/>
          <p14:tracePt t="96087" x="1162050" y="3905250"/>
          <p14:tracePt t="96104" x="1174750" y="3898900"/>
          <p14:tracePt t="96120" x="1193800" y="3892550"/>
          <p14:tracePt t="96138" x="1206500" y="3879850"/>
          <p14:tracePt t="96154" x="1231900" y="3867150"/>
          <p14:tracePt t="96170" x="1257300" y="3860800"/>
          <p14:tracePt t="96188" x="1270000" y="3854450"/>
          <p14:tracePt t="96204" x="1289050" y="3848100"/>
          <p14:tracePt t="96221" x="1301750" y="3841750"/>
          <p14:tracePt t="96238" x="1308100" y="3841750"/>
          <p14:tracePt t="96254" x="1320800" y="3835400"/>
          <p14:tracePt t="96271" x="1327150" y="3835400"/>
          <p14:tracePt t="96288" x="1339850" y="3829050"/>
          <p14:tracePt t="96303" x="1346200" y="3822700"/>
          <p14:tracePt t="96321" x="1352550" y="3822700"/>
          <p14:tracePt t="96337" x="1365250" y="3816350"/>
          <p14:tracePt t="96354" x="1371600" y="3816350"/>
          <p14:tracePt t="96845" x="1377950" y="3816350"/>
          <p14:tracePt t="96861" x="1390650" y="3816350"/>
          <p14:tracePt t="96869" x="1403350" y="3822700"/>
          <p14:tracePt t="96876" x="1416050" y="3829050"/>
          <p14:tracePt t="96887" x="1441450" y="3848100"/>
          <p14:tracePt t="96903" x="1511300" y="3873500"/>
          <p14:tracePt t="96920" x="1600200" y="3917950"/>
          <p14:tracePt t="96954" x="1714500" y="3962400"/>
          <p14:tracePt t="96988" x="1758950" y="3968750"/>
          <p14:tracePt t="97021" x="1765300" y="3968750"/>
          <p14:tracePt t="97037" x="1771650" y="3968750"/>
          <p14:tracePt t="97054" x="1784350" y="3968750"/>
          <p14:tracePt t="97071" x="1797050" y="3962400"/>
          <p14:tracePt t="97088" x="1822450" y="3962400"/>
          <p14:tracePt t="97104" x="1860550" y="3962400"/>
          <p14:tracePt t="97121" x="1898650" y="3962400"/>
          <p14:tracePt t="97138" x="1936750" y="3962400"/>
          <p14:tracePt t="97154" x="1987550" y="3962400"/>
          <p14:tracePt t="97170" x="2038350" y="3962400"/>
          <p14:tracePt t="97187" x="2101850" y="3962400"/>
          <p14:tracePt t="97204" x="2146300" y="3962400"/>
          <p14:tracePt t="97220" x="2228850" y="3968750"/>
          <p14:tracePt t="97237" x="2273300" y="3981450"/>
          <p14:tracePt t="97254" x="2298700" y="3981450"/>
          <p14:tracePt t="97270" x="2330450" y="3987800"/>
          <p14:tracePt t="97288" x="2349500" y="3987800"/>
          <p14:tracePt t="97304" x="2374900" y="3994150"/>
          <p14:tracePt t="97320" x="2387600" y="4000500"/>
          <p14:tracePt t="97338" x="2393950" y="4000500"/>
          <p14:tracePt t="97354" x="2400300" y="4000500"/>
          <p14:tracePt t="97371" x="2406650" y="4000500"/>
          <p14:tracePt t="97397" x="2413000" y="4000500"/>
          <p14:tracePt t="97406" x="2419350" y="4000500"/>
          <p14:tracePt t="97422" x="2451100" y="3994150"/>
          <p14:tracePt t="97438" x="2489200" y="3987800"/>
          <p14:tracePt t="97454" x="2533650" y="3968750"/>
          <p14:tracePt t="97470" x="2565400" y="3962400"/>
          <p14:tracePt t="97487" x="2590800" y="3949700"/>
          <p14:tracePt t="97504" x="2609850" y="3943350"/>
          <p14:tracePt t="97521" x="2622550" y="3937000"/>
          <p14:tracePt t="97536" x="2628900" y="3924300"/>
          <p14:tracePt t="97554" x="2635250" y="3911600"/>
          <p14:tracePt t="97570" x="2635250" y="3892550"/>
          <p14:tracePt t="97587" x="2635250" y="3886200"/>
          <p14:tracePt t="97604" x="2635250" y="3879850"/>
          <p14:tracePt t="97646" x="2635250" y="3873500"/>
          <p14:tracePt t="99269" x="2628900" y="3873500"/>
          <p14:tracePt t="99286" x="2622550" y="3873500"/>
          <p14:tracePt t="99301" x="2616200" y="3873500"/>
          <p14:tracePt t="99350" x="2609850" y="3873500"/>
          <p14:tracePt t="99365" x="2609850" y="3879850"/>
          <p14:tracePt t="99373" x="2603500" y="3879850"/>
          <p14:tracePt t="99398" x="2603500" y="3886200"/>
          <p14:tracePt t="99437" x="2597150" y="3886200"/>
          <p14:tracePt t="99452" x="2597150" y="3892550"/>
          <p14:tracePt t="99510" x="2597150" y="3898900"/>
          <p14:tracePt t="99877" x="2590800" y="3898900"/>
          <p14:tracePt t="99885" x="2584450" y="3898900"/>
          <p14:tracePt t="99893" x="2578100" y="3905250"/>
          <p14:tracePt t="99904" x="2565400" y="3905250"/>
          <p14:tracePt t="99920" x="2559050" y="3905250"/>
          <p14:tracePt t="99937" x="2546350" y="3911600"/>
          <p14:tracePt t="99954" x="2527300" y="3911600"/>
          <p14:tracePt t="99988" x="2482850" y="3917950"/>
          <p14:tracePt t="100020" x="2419350" y="3930650"/>
          <p14:tracePt t="100054" x="2362200" y="3943350"/>
          <p14:tracePt t="100070" x="2349500" y="3949700"/>
          <p14:tracePt t="100087" x="2343150" y="3949700"/>
          <p14:tracePt t="100518" x="2355850" y="3949700"/>
          <p14:tracePt t="100526" x="2368550" y="3949700"/>
          <p14:tracePt t="100537" x="2374900" y="3949700"/>
          <p14:tracePt t="100554" x="2400300" y="3949700"/>
          <p14:tracePt t="100570" x="2425700" y="3943350"/>
          <p14:tracePt t="100587" x="2444750" y="3937000"/>
          <p14:tracePt t="100620" x="2470150" y="3911600"/>
          <p14:tracePt t="100654" x="2482850" y="3898900"/>
          <p14:tracePt t="100688" x="2482850" y="3892550"/>
          <p14:tracePt t="100709" x="2489200" y="3886200"/>
          <p14:tracePt t="100733" x="2489200" y="3879850"/>
          <p14:tracePt t="100758" x="2489200" y="3873500"/>
          <p14:tracePt t="100781" x="2489200" y="3867150"/>
          <p14:tracePt t="100805" x="2489200" y="3860800"/>
          <p14:tracePt t="100821" x="2489200" y="3854450"/>
          <p14:tracePt t="100844" x="2489200" y="3848100"/>
          <p14:tracePt t="100982" x="2482850" y="3854450"/>
          <p14:tracePt t="100990" x="2470150" y="3860800"/>
          <p14:tracePt t="101004" x="2457450" y="3873500"/>
          <p14:tracePt t="101020" x="2419350" y="3892550"/>
          <p14:tracePt t="101038" x="2374900" y="3924300"/>
          <p14:tracePt t="101054" x="2330450" y="3937000"/>
          <p14:tracePt t="101070" x="2298700" y="3943350"/>
          <p14:tracePt t="101087" x="2273300" y="3956050"/>
          <p14:tracePt t="101104" x="2241550" y="3962400"/>
          <p14:tracePt t="101121" x="2209800" y="3962400"/>
          <p14:tracePt t="101136" x="2178050" y="3962400"/>
          <p14:tracePt t="101154" x="2133600" y="3962400"/>
          <p14:tracePt t="101171" x="2108200" y="3962400"/>
          <p14:tracePt t="101188" x="2089150" y="3962400"/>
          <p14:tracePt t="101204" x="2076450" y="3962400"/>
          <p14:tracePt t="101221" x="2057400" y="3962400"/>
          <p14:tracePt t="101237" x="2044700" y="3956050"/>
          <p14:tracePt t="101254" x="2019300" y="3943350"/>
          <p14:tracePt t="101271" x="1993900" y="3930650"/>
          <p14:tracePt t="101287" x="1974850" y="3917950"/>
          <p14:tracePt t="101304" x="1962150" y="3905250"/>
          <p14:tracePt t="101320" x="1955800" y="3898900"/>
          <p14:tracePt t="101337" x="1949450" y="3892550"/>
          <p14:tracePt t="101613" x="1955800" y="3905250"/>
          <p14:tracePt t="101622" x="1981200" y="3917950"/>
          <p14:tracePt t="101638" x="2006600" y="3937000"/>
          <p14:tracePt t="101654" x="2038350" y="3956050"/>
          <p14:tracePt t="101688" x="2108200" y="3975100"/>
          <p14:tracePt t="101721" x="2178050" y="3981450"/>
          <p14:tracePt t="101754" x="2260600" y="3968750"/>
          <p14:tracePt t="101771" x="2311400" y="3949700"/>
          <p14:tracePt t="101788" x="2393950" y="3924300"/>
          <p14:tracePt t="101804" x="2406650" y="3917950"/>
          <p14:tracePt t="101820" x="2432050" y="3905250"/>
          <p14:tracePt t="101837" x="2438400" y="3898900"/>
          <p14:tracePt t="101854" x="2444750" y="3892550"/>
          <p14:tracePt t="101871" x="2451100" y="3886200"/>
          <p14:tracePt t="101887" x="2463800" y="3873500"/>
          <p14:tracePt t="101904" x="2463800" y="3867150"/>
          <p14:tracePt t="101920" x="2470150" y="3854450"/>
          <p14:tracePt t="102101" x="2470150" y="3860800"/>
          <p14:tracePt t="102109" x="2463800" y="3860800"/>
          <p14:tracePt t="102120" x="2457450" y="3867150"/>
          <p14:tracePt t="102137" x="2451100" y="3879850"/>
          <p14:tracePt t="102154" x="2438400" y="3892550"/>
          <p14:tracePt t="102171" x="2432050" y="3898900"/>
          <p14:tracePt t="102186" x="2419350" y="3911600"/>
          <p14:tracePt t="102204" x="2413000" y="3917950"/>
          <p14:tracePt t="102221" x="2406650" y="3924300"/>
          <p14:tracePt t="102237" x="2400300" y="3924300"/>
          <p14:tracePt t="102254" x="2393950" y="3930650"/>
          <p14:tracePt t="102271" x="2374900" y="3937000"/>
          <p14:tracePt t="102287" x="2362200" y="3937000"/>
          <p14:tracePt t="102304" x="2343150" y="3949700"/>
          <p14:tracePt t="102321" x="2330450" y="3949700"/>
          <p14:tracePt t="102337" x="2317750" y="3949700"/>
          <p14:tracePt t="102354" x="2311400" y="3956050"/>
          <p14:tracePt t="102372" x="2298700" y="3956050"/>
          <p14:tracePt t="102388" x="2292350" y="3956050"/>
          <p14:tracePt t="102403" x="2279650" y="3956050"/>
          <p14:tracePt t="102420" x="2254250" y="3962400"/>
          <p14:tracePt t="102437" x="2235200" y="3962400"/>
          <p14:tracePt t="102453" x="2228850" y="3962400"/>
          <p14:tracePt t="102758" x="2228850" y="3968750"/>
          <p14:tracePt t="102774" x="2235200" y="3968750"/>
          <p14:tracePt t="102781" x="2241550" y="3975100"/>
          <p14:tracePt t="102789" x="2247900" y="3975100"/>
          <p14:tracePt t="102804" x="2254250" y="3981450"/>
          <p14:tracePt t="102821" x="2311400" y="3987800"/>
          <p14:tracePt t="102837" x="2368550" y="4000500"/>
          <p14:tracePt t="102853" x="2463800" y="4019550"/>
          <p14:tracePt t="102871" x="2559050" y="4032250"/>
          <p14:tracePt t="102888" x="2641600" y="4038600"/>
          <p14:tracePt t="102904" x="2743200" y="4038600"/>
          <p14:tracePt t="102920" x="2844800" y="4038600"/>
          <p14:tracePt t="102937" x="2940050" y="4038600"/>
          <p14:tracePt t="102954" x="3054350" y="4019550"/>
          <p14:tracePt t="102971" x="3175000" y="3975100"/>
          <p14:tracePt t="102987" x="3282950" y="3930650"/>
          <p14:tracePt t="103004" x="3422650" y="3841750"/>
          <p14:tracePt t="103021" x="3479800" y="3797300"/>
          <p14:tracePt t="103038" x="3517900" y="3746500"/>
          <p14:tracePt t="103054" x="3549650" y="3695700"/>
          <p14:tracePt t="103071" x="3562350" y="3619500"/>
          <p14:tracePt t="103087" x="3581400" y="3536950"/>
          <p14:tracePt t="103104" x="3587750" y="3429000"/>
          <p14:tracePt t="103120" x="3587750" y="3321050"/>
          <p14:tracePt t="103138" x="3587750" y="3219450"/>
          <p14:tracePt t="103154" x="3556000" y="3086100"/>
          <p14:tracePt t="103170" x="3524250" y="2984500"/>
          <p14:tracePt t="103188" x="3492500" y="2914650"/>
          <p14:tracePt t="103202" x="3473450" y="2857500"/>
          <p14:tracePt t="103222" x="3448050" y="2781300"/>
          <p14:tracePt t="103237" x="3429000" y="2724150"/>
          <p14:tracePt t="103254" x="3416300" y="2660650"/>
          <p14:tracePt t="103271" x="3403600" y="2616200"/>
          <p14:tracePt t="103287" x="3390900" y="2565400"/>
          <p14:tracePt t="103303" x="3384550" y="2520950"/>
          <p14:tracePt t="103320" x="3384550" y="2476500"/>
          <p14:tracePt t="103336" x="3384550" y="2425700"/>
          <p14:tracePt t="103353" x="3378200" y="2387600"/>
          <p14:tracePt t="103371" x="3371850" y="2343150"/>
          <p14:tracePt t="103387" x="3365500" y="2305050"/>
          <p14:tracePt t="103403" x="3359150" y="2279650"/>
          <p14:tracePt t="103422" x="3346450" y="2235200"/>
          <p14:tracePt t="103437" x="3340100" y="2216150"/>
          <p14:tracePt t="103453" x="3340100" y="2197100"/>
          <p14:tracePt t="103470" x="3333750" y="2184400"/>
          <p14:tracePt t="103710" x="3333750" y="2197100"/>
          <p14:tracePt t="103717" x="3333750" y="2209800"/>
          <p14:tracePt t="103724" x="3333750" y="2216150"/>
          <p14:tracePt t="103737" x="3333750" y="2228850"/>
          <p14:tracePt t="103754" x="3340100" y="2254250"/>
          <p14:tracePt t="103770" x="3352800" y="2279650"/>
          <p14:tracePt t="103787" x="3378200" y="2324100"/>
          <p14:tracePt t="103804" x="3422650" y="2374900"/>
          <p14:tracePt t="103821" x="3473450" y="2444750"/>
          <p14:tracePt t="103838" x="3511550" y="2482850"/>
          <p14:tracePt t="103854" x="3536950" y="2501900"/>
          <p14:tracePt t="103871" x="3549650" y="2514600"/>
          <p14:tracePt t="103887" x="3556000" y="2514600"/>
          <p14:tracePt t="103926" x="3562350" y="2514600"/>
          <p14:tracePt t="103933" x="3581400" y="2514600"/>
          <p14:tracePt t="103941" x="3600450" y="2514600"/>
          <p14:tracePt t="103954" x="3613150" y="2514600"/>
          <p14:tracePt t="103971" x="3651250" y="2514600"/>
          <p14:tracePt t="103987" x="3695700" y="2514600"/>
          <p14:tracePt t="104004" x="3790950" y="2514600"/>
          <p14:tracePt t="104020" x="3854450" y="2495550"/>
          <p14:tracePt t="104037" x="3898900" y="2476500"/>
          <p14:tracePt t="104054" x="3924300" y="2463800"/>
          <p14:tracePt t="104070" x="3943350" y="2444750"/>
          <p14:tracePt t="104087" x="3968750" y="2432050"/>
          <p14:tracePt t="104104" x="3981450" y="2413000"/>
          <p14:tracePt t="104120" x="3987800" y="2400300"/>
          <p14:tracePt t="104138" x="3994150" y="2393950"/>
          <p14:tracePt t="104154" x="3994150" y="2387600"/>
          <p14:tracePt t="104172" x="3994150" y="2381250"/>
          <p14:tracePt t="104189" x="3994150" y="2374900"/>
          <p14:tracePt t="104430" x="3987800" y="2387600"/>
          <p14:tracePt t="104437" x="3981450" y="2393950"/>
          <p14:tracePt t="104454" x="3968750" y="2413000"/>
          <p14:tracePt t="104471" x="3956050" y="2432050"/>
          <p14:tracePt t="104488" x="3949700" y="2451100"/>
          <p14:tracePt t="104503" x="3943350" y="2463800"/>
          <p14:tracePt t="104520" x="3943350" y="2470150"/>
          <p14:tracePt t="104537" x="3943350" y="2476500"/>
          <p14:tracePt t="104554" x="3937000" y="2476500"/>
          <p14:tracePt t="104686" x="3930650" y="2482850"/>
          <p14:tracePt t="104693" x="3917950" y="2501900"/>
          <p14:tracePt t="104704" x="3905250" y="2508250"/>
          <p14:tracePt t="104720" x="3867150" y="2540000"/>
          <p14:tracePt t="104737" x="3816350" y="2584450"/>
          <p14:tracePt t="104753" x="3752850" y="2628900"/>
          <p14:tracePt t="104770" x="3695700" y="2679700"/>
          <p14:tracePt t="104786" x="3619500" y="2730500"/>
          <p14:tracePt t="104804" x="3556000" y="2781300"/>
          <p14:tracePt t="104821" x="3473450" y="2844800"/>
          <p14:tracePt t="104837" x="3422650" y="2882900"/>
          <p14:tracePt t="104854" x="3384550" y="2921000"/>
          <p14:tracePt t="104870" x="3340100" y="2965450"/>
          <p14:tracePt t="104887" x="3289300" y="3016250"/>
          <p14:tracePt t="104904" x="3238500" y="3073400"/>
          <p14:tracePt t="104921" x="3162300" y="3143250"/>
          <p14:tracePt t="104937" x="3086100" y="3219450"/>
          <p14:tracePt t="104954" x="2997200" y="3302000"/>
          <p14:tracePt t="104970" x="2914650" y="3378200"/>
          <p14:tracePt t="104988" x="2832100" y="3454400"/>
          <p14:tracePt t="105004" x="2755900" y="3530600"/>
          <p14:tracePt t="105021" x="2647950" y="3644900"/>
          <p14:tracePt t="105037" x="2584450" y="3695700"/>
          <p14:tracePt t="105054" x="2520950" y="3746500"/>
          <p14:tracePt t="105071" x="2470150" y="3784600"/>
          <p14:tracePt t="105087" x="2419350" y="3810000"/>
          <p14:tracePt t="105104" x="2362200" y="3835400"/>
          <p14:tracePt t="105120" x="2311400" y="3848100"/>
          <p14:tracePt t="105137" x="2286000" y="3860800"/>
          <p14:tracePt t="105154" x="2260600" y="3867150"/>
          <p14:tracePt t="105171" x="2260600" y="3873500"/>
          <p14:tracePt t="105187" x="2254250" y="3873500"/>
          <p14:tracePt t="105550" x="2235200" y="3879850"/>
          <p14:tracePt t="105557" x="2209800" y="3886200"/>
          <p14:tracePt t="105570" x="2178050" y="3892550"/>
          <p14:tracePt t="105587" x="2139950" y="3898900"/>
          <p14:tracePt t="105604" x="2082800" y="3917950"/>
          <p14:tracePt t="105620" x="1936750" y="3962400"/>
          <p14:tracePt t="105637" x="1771650" y="4006850"/>
          <p14:tracePt t="105670" x="1397000" y="4064000"/>
          <p14:tracePt t="105704" x="1212850" y="4095750"/>
          <p14:tracePt t="105736" x="1143000" y="4108450"/>
          <p14:tracePt t="105754" x="1117600" y="4108450"/>
          <p14:tracePt t="105770" x="1104900" y="4114800"/>
          <p14:tracePt t="105788" x="1092200" y="4114800"/>
          <p14:tracePt t="105803" x="1073150" y="4114800"/>
          <p14:tracePt t="105821" x="1041400" y="4121150"/>
          <p14:tracePt t="105837" x="1009650" y="4121150"/>
          <p14:tracePt t="105853" x="946150" y="4121150"/>
          <p14:tracePt t="105870" x="863600" y="4121150"/>
          <p14:tracePt t="105887" x="793750" y="4121150"/>
          <p14:tracePt t="105904" x="736600" y="4127500"/>
          <p14:tracePt t="105921" x="711200" y="4127500"/>
          <p14:tracePt t="105937" x="692150" y="4127500"/>
          <p14:tracePt t="105954" x="666750" y="4127500"/>
          <p14:tracePt t="105970" x="647700" y="4127500"/>
          <p14:tracePt t="105987" x="641350" y="4127500"/>
          <p14:tracePt t="106004" x="635000" y="4133850"/>
          <p14:tracePt t="106020" x="609600" y="4146550"/>
          <p14:tracePt t="106037" x="590550" y="4159250"/>
          <p14:tracePt t="106054" x="565150" y="4178300"/>
          <p14:tracePt t="106070" x="546100" y="4197350"/>
          <p14:tracePt t="106088" x="527050" y="4216400"/>
          <p14:tracePt t="106105" x="508000" y="4235450"/>
          <p14:tracePt t="106121" x="495300" y="4254500"/>
          <p14:tracePt t="106137" x="495300" y="4273550"/>
          <p14:tracePt t="106154" x="488950" y="4298950"/>
          <p14:tracePt t="106171" x="488950" y="4324350"/>
          <p14:tracePt t="106187" x="488950" y="4356100"/>
          <p14:tracePt t="106203" x="488950" y="4387850"/>
          <p14:tracePt t="106221" x="495300" y="4464050"/>
          <p14:tracePt t="106237" x="514350" y="4502150"/>
          <p14:tracePt t="106253" x="520700" y="4527550"/>
          <p14:tracePt t="106270" x="533400" y="4552950"/>
          <p14:tracePt t="106287" x="546100" y="4565650"/>
          <p14:tracePt t="106304" x="552450" y="4578350"/>
          <p14:tracePt t="106321" x="571500" y="4591050"/>
          <p14:tracePt t="106337" x="590550" y="4610100"/>
          <p14:tracePt t="106354" x="609600" y="4622800"/>
          <p14:tracePt t="106371" x="622300" y="4629150"/>
          <p14:tracePt t="106387" x="628650" y="4629150"/>
          <p14:tracePt t="106405" x="635000" y="4635500"/>
          <p14:tracePt t="106421" x="647700" y="4635500"/>
          <p14:tracePt t="106436" x="685800" y="4635500"/>
          <p14:tracePt t="106453" x="730250" y="4635500"/>
          <p14:tracePt t="106471" x="768350" y="4635500"/>
          <p14:tracePt t="106487" x="787400" y="4635500"/>
          <p14:tracePt t="106503" x="793750" y="4635500"/>
          <p14:tracePt t="106520" x="800100" y="4635500"/>
          <p14:tracePt t="106537" x="806450" y="4635500"/>
          <p14:tracePt t="106554" x="819150" y="4629150"/>
          <p14:tracePt t="106571" x="838200" y="4616450"/>
          <p14:tracePt t="106588" x="857250" y="4616450"/>
          <p14:tracePt t="106604" x="869950" y="4603750"/>
          <p14:tracePt t="106621" x="889000" y="4597400"/>
          <p14:tracePt t="106637" x="895350" y="4591050"/>
          <p14:tracePt t="106654" x="901700" y="4584700"/>
          <p14:tracePt t="106671" x="908050" y="4578350"/>
          <p14:tracePt t="106687" x="914400" y="4578350"/>
          <p14:tracePt t="106709" x="920750" y="4578350"/>
          <p14:tracePt t="106741" x="920750" y="4572000"/>
          <p14:tracePt t="106765" x="927100" y="4572000"/>
          <p14:tracePt t="106781" x="939800" y="4572000"/>
          <p14:tracePt t="106789" x="946150" y="4572000"/>
          <p14:tracePt t="106803" x="958850" y="4572000"/>
          <p14:tracePt t="106822" x="977900" y="4572000"/>
          <p14:tracePt t="106837" x="984250" y="4572000"/>
          <p14:tracePt t="106854" x="990600" y="4572000"/>
          <p14:tracePt t="106871" x="996950" y="4572000"/>
          <p14:tracePt t="106893" x="1003300" y="4578350"/>
          <p14:tracePt t="106904" x="1009650" y="4578350"/>
          <p14:tracePt t="106921" x="1028700" y="4591050"/>
          <p14:tracePt t="106937" x="1041400" y="4610100"/>
          <p14:tracePt t="106954" x="1060450" y="4622800"/>
          <p14:tracePt t="106971" x="1079500" y="4635500"/>
          <p14:tracePt t="106987" x="1098550" y="4654550"/>
          <p14:tracePt t="107003" x="1123950" y="4673600"/>
          <p14:tracePt t="107021" x="1187450" y="4699000"/>
          <p14:tracePt t="107037" x="1219200" y="4718050"/>
          <p14:tracePt t="107053" x="1263650" y="4724400"/>
          <p14:tracePt t="107071" x="1289050" y="4737100"/>
          <p14:tracePt t="107087" x="1314450" y="4737100"/>
          <p14:tracePt t="107103" x="1352550" y="4737100"/>
          <p14:tracePt t="107120" x="1390650" y="4743450"/>
          <p14:tracePt t="107137" x="1428750" y="4743450"/>
          <p14:tracePt t="107154" x="1466850" y="4743450"/>
          <p14:tracePt t="107170" x="1511300" y="4743450"/>
          <p14:tracePt t="107187" x="1555750" y="4737100"/>
          <p14:tracePt t="107204" x="1587500" y="4724400"/>
          <p14:tracePt t="107220" x="1619250" y="4705350"/>
          <p14:tracePt t="107237" x="1631950" y="4705350"/>
          <p14:tracePt t="107261" x="1631950" y="4699000"/>
          <p14:tracePt t="107598" x="1638300" y="4699000"/>
          <p14:tracePt t="107605" x="1644650" y="4699000"/>
          <p14:tracePt t="107620" x="1657350" y="4686300"/>
          <p14:tracePt t="107636" x="1676400" y="4667250"/>
          <p14:tracePt t="107653" x="1695450" y="4654550"/>
          <p14:tracePt t="107670" x="1714500" y="4629150"/>
          <p14:tracePt t="107704" x="1758950" y="4591050"/>
          <p14:tracePt t="107737" x="1803400" y="4533900"/>
          <p14:tracePt t="107771" x="1841500" y="4489450"/>
          <p14:tracePt t="107787" x="1860550" y="4464050"/>
          <p14:tracePt t="107804" x="1873250" y="4451350"/>
          <p14:tracePt t="107821" x="1892300" y="4419600"/>
          <p14:tracePt t="107837" x="1892300" y="4400550"/>
          <p14:tracePt t="107853" x="1898650" y="4381500"/>
          <p14:tracePt t="107871" x="1905000" y="4368800"/>
          <p14:tracePt t="107887" x="1905000" y="4362450"/>
          <p14:tracePt t="107903" x="1905000" y="4349750"/>
          <p14:tracePt t="107921" x="1905000" y="4343400"/>
          <p14:tracePt t="107941" x="1905000" y="4337050"/>
          <p14:tracePt t="108062" x="1905000" y="4330700"/>
          <p14:tracePt t="108069" x="1905000" y="4324350"/>
          <p14:tracePt t="108093" x="1905000" y="4318000"/>
          <p14:tracePt t="108109" x="1898650" y="4305300"/>
          <p14:tracePt t="108973" x="1898650" y="4311650"/>
          <p14:tracePt t="108982" x="1898650" y="4318000"/>
          <p14:tracePt t="108989" x="1898650" y="4324350"/>
          <p14:tracePt t="109005" x="1898650" y="4330700"/>
          <p14:tracePt t="109020" x="1905000" y="4343400"/>
          <p14:tracePt t="109037" x="1905000" y="4356100"/>
          <p14:tracePt t="109053" x="1911350" y="4362450"/>
          <p14:tracePt t="109070" x="1911350" y="4368800"/>
          <p14:tracePt t="109104" x="1911350" y="4375150"/>
          <p14:tracePt t="109137" x="1917700" y="4413250"/>
          <p14:tracePt t="109171" x="1917700" y="4457700"/>
          <p14:tracePt t="109188" x="1917700" y="4470400"/>
          <p14:tracePt t="109204" x="1917700" y="4483100"/>
          <p14:tracePt t="109220" x="1917700" y="4495800"/>
          <p14:tracePt t="109236" x="1917700" y="4502150"/>
          <p14:tracePt t="109254" x="1917700" y="4508500"/>
          <p14:tracePt t="109270" x="1917700" y="4514850"/>
          <p14:tracePt t="109292" x="1917700" y="4521200"/>
          <p14:tracePt t="109726" x="1911350" y="4527550"/>
          <p14:tracePt t="109733" x="1905000" y="4533900"/>
          <p14:tracePt t="109740" x="1905000" y="4540250"/>
          <p14:tracePt t="109753" x="1898650" y="4540250"/>
          <p14:tracePt t="109770" x="1885950" y="4552950"/>
          <p14:tracePt t="109787" x="1879600" y="4559300"/>
          <p14:tracePt t="109803" x="1866900" y="4565650"/>
          <p14:tracePt t="109821" x="1854200" y="4578350"/>
          <p14:tracePt t="109854" x="1835150" y="4591050"/>
          <p14:tracePt t="109887" x="1758950" y="4597400"/>
          <p14:tracePt t="109920" x="1651000" y="4597400"/>
          <p14:tracePt t="109937" x="1612900" y="4603750"/>
          <p14:tracePt t="109954" x="1574800" y="4603750"/>
          <p14:tracePt t="109971" x="1536700" y="4603750"/>
          <p14:tracePt t="109987" x="1511300" y="4603750"/>
          <p14:tracePt t="110004" x="1492250" y="4603750"/>
          <p14:tracePt t="110020" x="1485900" y="4603750"/>
          <p14:tracePt t="110038" x="1466850" y="4610100"/>
          <p14:tracePt t="110054" x="1441450" y="4610100"/>
          <p14:tracePt t="110070" x="1409700" y="4616450"/>
          <p14:tracePt t="110087" x="1371600" y="4616450"/>
          <p14:tracePt t="110104" x="1333500" y="4616450"/>
          <p14:tracePt t="110122" x="1295400" y="4622800"/>
          <p14:tracePt t="110138" x="1250950" y="4622800"/>
          <p14:tracePt t="110154" x="1193800" y="4622800"/>
          <p14:tracePt t="110171" x="1117600" y="4622800"/>
          <p14:tracePt t="110188" x="1028700" y="4603750"/>
          <p14:tracePt t="110204" x="914400" y="4578350"/>
          <p14:tracePt t="110221" x="762000" y="4533900"/>
          <p14:tracePt t="110237" x="704850" y="4521200"/>
          <p14:tracePt t="110253" x="692150" y="4514850"/>
          <p14:tracePt t="110398" x="692150" y="4508500"/>
          <p14:tracePt t="110412" x="692150" y="4495800"/>
          <p14:tracePt t="110429" x="692150" y="4489450"/>
          <p14:tracePt t="110437" x="692150" y="4483100"/>
          <p14:tracePt t="110453" x="692150" y="4476750"/>
          <p14:tracePt t="110621" x="692150" y="4483100"/>
          <p14:tracePt t="110629" x="692150" y="4489450"/>
          <p14:tracePt t="110637" x="692150" y="4495800"/>
          <p14:tracePt t="110653" x="698500" y="4508500"/>
          <p14:tracePt t="110671" x="711200" y="4533900"/>
          <p14:tracePt t="110687" x="730250" y="4552950"/>
          <p14:tracePt t="110704" x="736600" y="4565650"/>
          <p14:tracePt t="110721" x="742950" y="4572000"/>
          <p14:tracePt t="110737" x="749300" y="4578350"/>
          <p14:tracePt t="110754" x="749300" y="4584700"/>
          <p14:tracePt t="110770" x="755650" y="4591050"/>
          <p14:tracePt t="110787" x="755650" y="4597400"/>
          <p14:tracePt t="110803" x="762000" y="4597400"/>
          <p14:tracePt t="110821" x="774700" y="4610100"/>
          <p14:tracePt t="110837" x="781050" y="4616450"/>
          <p14:tracePt t="110854" x="793750" y="4622800"/>
          <p14:tracePt t="110870" x="800100" y="4635500"/>
          <p14:tracePt t="110887" x="812800" y="4635500"/>
          <p14:tracePt t="110903" x="819150" y="4641850"/>
          <p14:tracePt t="110921" x="831850" y="4654550"/>
          <p14:tracePt t="110937" x="838200" y="4660900"/>
          <p14:tracePt t="110954" x="850900" y="4667250"/>
          <p14:tracePt t="110970" x="857250" y="4673600"/>
          <p14:tracePt t="110989" x="882650" y="4692650"/>
          <p14:tracePt t="111003" x="889000" y="4692650"/>
          <p14:tracePt t="111021" x="901700" y="4705350"/>
          <p14:tracePt t="111037" x="908050" y="4711700"/>
          <p14:tracePt t="111053" x="914400" y="4711700"/>
          <p14:tracePt t="111071" x="920750" y="4718050"/>
          <p14:tracePt t="111087" x="933450" y="4724400"/>
          <p14:tracePt t="111104" x="939800" y="4730750"/>
          <p14:tracePt t="111133" x="946150" y="4730750"/>
          <p14:tracePt t="111182" x="952500" y="4730750"/>
          <p14:tracePt t="111214" x="958850" y="4730750"/>
          <p14:tracePt t="111221" x="965200" y="4730750"/>
          <p14:tracePt t="111237" x="977900" y="4737100"/>
          <p14:tracePt t="111253" x="984250" y="4737100"/>
          <p14:tracePt t="111277" x="990600" y="4737100"/>
          <p14:tracePt t="111292" x="996950" y="4737100"/>
          <p14:tracePt t="111304" x="1003300" y="4737100"/>
          <p14:tracePt t="111320" x="1016000" y="4737100"/>
          <p14:tracePt t="111337" x="1047750" y="4737100"/>
          <p14:tracePt t="111354" x="1085850" y="4737100"/>
          <p14:tracePt t="111370" x="1123950" y="4737100"/>
          <p14:tracePt t="111387" x="1155700" y="4737100"/>
          <p14:tracePt t="111403" x="1187450" y="4737100"/>
          <p14:tracePt t="111421" x="1238250" y="4737100"/>
          <p14:tracePt t="111437" x="1263650" y="4730750"/>
          <p14:tracePt t="111453" x="1289050" y="4730750"/>
          <p14:tracePt t="111470" x="1308100" y="4730750"/>
          <p14:tracePt t="111488" x="1320800" y="4730750"/>
          <p14:tracePt t="111504" x="1327150" y="4730750"/>
          <p14:tracePt t="111520" x="1333500" y="4724400"/>
          <p14:tracePt t="111537" x="1339850" y="4724400"/>
          <p14:tracePt t="111554" x="1352550" y="4718050"/>
          <p14:tracePt t="111573" x="1358900" y="4718050"/>
          <p14:tracePt t="111606" x="1358900" y="4711700"/>
          <p14:tracePt t="111902" x="1365250" y="4705350"/>
          <p14:tracePt t="111909" x="1377950" y="4699000"/>
          <p14:tracePt t="111920" x="1384300" y="4686300"/>
          <p14:tracePt t="111936" x="1397000" y="4673600"/>
          <p14:tracePt t="111953" x="1409700" y="4673600"/>
          <p14:tracePt t="111970" x="1416050" y="4667250"/>
          <p14:tracePt t="111986" x="1422400" y="4654550"/>
          <p14:tracePt t="112004" x="1441450" y="4648200"/>
          <p14:tracePt t="112037" x="1454150" y="4641850"/>
          <p14:tracePt t="112072" x="1460500" y="4635500"/>
          <p14:tracePt t="112221" x="1460500" y="4629150"/>
          <p14:tracePt t="112245" x="1466850" y="4629150"/>
          <p14:tracePt t="112277" x="1473200" y="4629150"/>
          <p14:tracePt t="112293" x="1479550" y="4629150"/>
          <p14:tracePt t="112301" x="1479550" y="4622800"/>
          <p14:tracePt t="112317" x="1485900" y="4622800"/>
          <p14:tracePt t="112349" x="1492250" y="4622800"/>
          <p14:tracePt t="112373" x="1498600" y="4622800"/>
          <p14:tracePt t="112389" x="1504950" y="4622800"/>
          <p14:tracePt t="112412" x="1511300" y="4622800"/>
          <p14:tracePt t="112421" x="1511300" y="4616450"/>
          <p14:tracePt t="112454" x="1517650" y="4616450"/>
          <p14:tracePt t="112469" x="1524000" y="4616450"/>
          <p14:tracePt t="112485" x="1536700" y="4616450"/>
          <p14:tracePt t="112502" x="1543050" y="4616450"/>
          <p14:tracePt t="112517" x="1549400" y="4616450"/>
          <p14:tracePt t="112524" x="1549400" y="4610100"/>
          <p14:tracePt t="112565" x="1555750" y="4610100"/>
          <p14:tracePt t="112830" x="1562100" y="4616450"/>
          <p14:tracePt t="112837" x="1581150" y="4622800"/>
          <p14:tracePt t="112853" x="1619250" y="4641850"/>
          <p14:tracePt t="112870" x="1676400" y="4660900"/>
          <p14:tracePt t="112887" x="1758950" y="4673600"/>
          <p14:tracePt t="112903" x="1803400" y="4679950"/>
          <p14:tracePt t="112920" x="1822450" y="4679950"/>
          <p14:tracePt t="112936" x="1841500" y="4679950"/>
          <p14:tracePt t="112970" x="1892300" y="4679950"/>
          <p14:tracePt t="113005" x="1917700" y="4673600"/>
          <p14:tracePt t="113038" x="1936750" y="4673600"/>
          <p14:tracePt t="113054" x="1949450" y="4667250"/>
          <p14:tracePt t="113174" x="1955800" y="4667250"/>
          <p14:tracePt t="113181" x="1962150" y="4660900"/>
          <p14:tracePt t="113188" x="1968500" y="4660900"/>
          <p14:tracePt t="113204" x="1974850" y="4660900"/>
          <p14:tracePt t="113221" x="2000250" y="4648200"/>
          <p14:tracePt t="113237" x="2019300" y="4635500"/>
          <p14:tracePt t="113253" x="2032000" y="4629150"/>
          <p14:tracePt t="113270" x="2044700" y="4629150"/>
          <p14:tracePt t="113287" x="2051050" y="4622800"/>
          <p14:tracePt t="113304" x="2063750" y="4610100"/>
          <p14:tracePt t="113320" x="2082800" y="4597400"/>
          <p14:tracePt t="113337" x="2114550" y="4584700"/>
          <p14:tracePt t="113353" x="2139950" y="4565650"/>
          <p14:tracePt t="113370" x="2159000" y="4552950"/>
          <p14:tracePt t="113387" x="2165350" y="4540250"/>
          <p14:tracePt t="113404" x="2171700" y="4540250"/>
          <p14:tracePt t="113669" x="2178050" y="4546600"/>
          <p14:tracePt t="113718" x="2178050" y="4552950"/>
          <p14:tracePt t="113725" x="2184400" y="4552950"/>
          <p14:tracePt t="113837" x="2184400" y="4559300"/>
          <p14:tracePt t="114102" x="2184400" y="4565650"/>
          <p14:tracePt t="114109" x="2190750" y="4565650"/>
          <p14:tracePt t="114124" x="2190750" y="4572000"/>
          <p14:tracePt t="114157" x="2190750" y="4578350"/>
          <p14:tracePt t="114181" x="2190750" y="4584700"/>
          <p14:tracePt t="114189" x="2197100" y="4584700"/>
          <p14:tracePt t="114205" x="2197100" y="4591050"/>
          <p14:tracePt t="114237" x="2197100" y="4597400"/>
          <p14:tracePt t="114271" x="2197100" y="4603750"/>
          <p14:tracePt t="114726" x="2197100" y="4610100"/>
          <p14:tracePt t="114733" x="2203450" y="4610100"/>
          <p14:tracePt t="114740" x="2203450" y="4616450"/>
          <p14:tracePt t="114757" x="2203450" y="4622800"/>
          <p14:tracePt t="114769" x="2209800" y="4622800"/>
          <p14:tracePt t="114789" x="2209800" y="4629150"/>
          <p14:tracePt t="114837" x="2209800" y="4635500"/>
          <p14:tracePt t="115773" x="2209800" y="4648200"/>
          <p14:tracePt t="115780" x="2216150" y="4654550"/>
          <p14:tracePt t="115789" x="2222500" y="4667250"/>
          <p14:tracePt t="115803" x="2222500" y="4673600"/>
          <p14:tracePt t="115820" x="2235200" y="4705350"/>
          <p14:tracePt t="115853" x="2247900" y="4724400"/>
          <p14:tracePt t="115893" x="2254250" y="4724400"/>
          <p14:tracePt t="116133" x="2247900" y="4724400"/>
          <p14:tracePt t="116140" x="2247900" y="4718050"/>
          <p14:tracePt t="116153" x="2241550" y="4718050"/>
          <p14:tracePt t="116170" x="2235200" y="4711700"/>
          <p14:tracePt t="116187" x="2222500" y="4705350"/>
          <p14:tracePt t="116204" x="2203450" y="4692650"/>
          <p14:tracePt t="116221" x="2190750" y="4686300"/>
          <p14:tracePt t="116277" x="2190750" y="4679950"/>
          <p14:tracePt t="116326" x="2184400" y="4679950"/>
          <p14:tracePt t="116333" x="2178050" y="4673600"/>
          <p14:tracePt t="116341" x="2171700" y="4673600"/>
          <p14:tracePt t="116354" x="2152650" y="4667250"/>
          <p14:tracePt t="116370" x="2139950" y="4654550"/>
          <p14:tracePt t="116387" x="2133600" y="4654550"/>
          <p14:tracePt t="116404" x="2120900" y="4654550"/>
          <p14:tracePt t="116419" x="2101850" y="4648200"/>
          <p14:tracePt t="116443" x="2051050" y="4641850"/>
          <p14:tracePt t="116453" x="2019300" y="4641850"/>
          <p14:tracePt t="116470" x="1981200" y="4641850"/>
          <p14:tracePt t="116487" x="1949450" y="4641850"/>
          <p14:tracePt t="116504" x="1917700" y="4660900"/>
          <p14:tracePt t="116520" x="1885950" y="4686300"/>
          <p14:tracePt t="116537" x="1841500" y="4718050"/>
          <p14:tracePt t="116553" x="1797050" y="4756150"/>
          <p14:tracePt t="116570" x="1752600" y="4787900"/>
          <p14:tracePt t="116587" x="1701800" y="4826000"/>
          <p14:tracePt t="116605" x="1638300" y="4870450"/>
          <p14:tracePt t="116620" x="1612900" y="4889500"/>
          <p14:tracePt t="116636" x="1587500" y="4895850"/>
          <p14:tracePt t="116653" x="1568450" y="4908550"/>
          <p14:tracePt t="116671" x="1536700" y="4908550"/>
          <p14:tracePt t="116687" x="1447800" y="4908550"/>
          <p14:tracePt t="116704" x="1339850" y="4908550"/>
          <p14:tracePt t="116720" x="1263650" y="4895850"/>
          <p14:tracePt t="116737" x="1206500" y="4883150"/>
          <p14:tracePt t="116753" x="1155700" y="4876800"/>
          <p14:tracePt t="116771" x="1117600" y="4857750"/>
          <p14:tracePt t="116788" x="1098550" y="4845050"/>
          <p14:tracePt t="116803" x="1079500" y="4826000"/>
          <p14:tracePt t="116821" x="1047750" y="4768850"/>
          <p14:tracePt t="116837" x="1003300" y="4705350"/>
          <p14:tracePt t="116853" x="952500" y="4629150"/>
          <p14:tracePt t="116870" x="908050" y="4559300"/>
          <p14:tracePt t="116887" x="869950" y="4502150"/>
          <p14:tracePt t="116903" x="850900" y="4476750"/>
          <p14:tracePt t="116921" x="850900" y="4470400"/>
          <p14:tracePt t="116937" x="850900" y="4464050"/>
          <p14:tracePt t="116954" x="844550" y="4451350"/>
          <p14:tracePt t="116971" x="844550" y="4438650"/>
          <p14:tracePt t="116988" x="838200" y="4425950"/>
          <p14:tracePt t="117004" x="838200" y="4419600"/>
          <p14:tracePt t="117126" x="838200" y="4432300"/>
          <p14:tracePt t="117133" x="838200" y="4445000"/>
          <p14:tracePt t="117141" x="838200" y="4457700"/>
          <p14:tracePt t="117153" x="838200" y="4464050"/>
          <p14:tracePt t="117170" x="838200" y="4483100"/>
          <p14:tracePt t="117187" x="838200" y="4502150"/>
          <p14:tracePt t="117203" x="844550" y="4521200"/>
          <p14:tracePt t="117220" x="857250" y="4552950"/>
          <p14:tracePt t="117237" x="869950" y="4565650"/>
          <p14:tracePt t="117254" x="876300" y="4578350"/>
          <p14:tracePt t="117270" x="876300" y="4584700"/>
          <p14:tracePt t="117287" x="882650" y="4584700"/>
          <p14:tracePt t="117303" x="882650" y="4591050"/>
          <p14:tracePt t="117320" x="895350" y="4591050"/>
          <p14:tracePt t="117337" x="901700" y="4603750"/>
          <p14:tracePt t="117354" x="914400" y="4603750"/>
          <p14:tracePt t="117370" x="927100" y="4603750"/>
          <p14:tracePt t="117387" x="946150" y="4603750"/>
          <p14:tracePt t="117403" x="952500" y="4603750"/>
          <p14:tracePt t="117421" x="965200" y="4603750"/>
          <p14:tracePt t="117436" x="971550" y="4603750"/>
          <p14:tracePt t="117461" x="977900" y="4597400"/>
          <p14:tracePt t="117485" x="984250" y="4591050"/>
          <p14:tracePt t="117958" x="990600" y="4591050"/>
          <p14:tracePt t="117965" x="1003300" y="4591050"/>
          <p14:tracePt t="117973" x="1016000" y="4597400"/>
          <p14:tracePt t="117987" x="1035050" y="4597400"/>
          <p14:tracePt t="118004" x="1117600" y="4622800"/>
          <p14:tracePt t="118020" x="1206500" y="4641850"/>
          <p14:tracePt t="118036" x="1320800" y="4667250"/>
          <p14:tracePt t="118070" x="1638300" y="4724400"/>
          <p14:tracePt t="118104" x="1949450" y="4775200"/>
          <p14:tracePt t="118137" x="2216150" y="4800600"/>
          <p14:tracePt t="118153" x="2324100" y="4806950"/>
          <p14:tracePt t="118170" x="2413000" y="4806950"/>
          <p14:tracePt t="118187" x="2470150" y="4806950"/>
          <p14:tracePt t="118203" x="2540000" y="4806950"/>
          <p14:tracePt t="118221" x="2679700" y="4800600"/>
          <p14:tracePt t="118237" x="2781300" y="4794250"/>
          <p14:tracePt t="118254" x="2876550" y="4794250"/>
          <p14:tracePt t="118271" x="2978150" y="4787900"/>
          <p14:tracePt t="118287" x="3098800" y="4787900"/>
          <p14:tracePt t="118303" x="3219450" y="4781550"/>
          <p14:tracePt t="118320" x="3321050" y="4781550"/>
          <p14:tracePt t="118337" x="3397250" y="4775200"/>
          <p14:tracePt t="118354" x="3460750" y="4768850"/>
          <p14:tracePt t="118370" x="3486150" y="4762500"/>
          <p14:tracePt t="118387" x="3492500" y="4756150"/>
          <p14:tracePt t="118404" x="3498850" y="4756150"/>
          <p14:tracePt t="118421" x="3517900" y="4737100"/>
          <p14:tracePt t="118437" x="3530600" y="4718050"/>
          <p14:tracePt t="118454" x="3536950" y="4711700"/>
          <p14:tracePt t="118470" x="3543300" y="4705350"/>
          <p14:tracePt t="118487" x="3543300" y="4692650"/>
          <p14:tracePt t="118503" x="3549650" y="4686300"/>
          <p14:tracePt t="118519" x="3549650" y="4654550"/>
          <p14:tracePt t="118537" x="3536950" y="4622800"/>
          <p14:tracePt t="118554" x="3524250" y="4597400"/>
          <p14:tracePt t="118570" x="3517900" y="4572000"/>
          <p14:tracePt t="118587" x="3505200" y="4540250"/>
          <p14:tracePt t="118603" x="3479800" y="4502150"/>
          <p14:tracePt t="118620" x="3441700" y="4451350"/>
          <p14:tracePt t="118637" x="3409950" y="4413250"/>
          <p14:tracePt t="118654" x="3384550" y="4387850"/>
          <p14:tracePt t="118670" x="3346450" y="4349750"/>
          <p14:tracePt t="118686" x="3327400" y="4330700"/>
          <p14:tracePt t="118704" x="3314700" y="4311650"/>
          <p14:tracePt t="118720" x="3302000" y="4298950"/>
          <p14:tracePt t="118737" x="3282950" y="4279900"/>
          <p14:tracePt t="118771" x="3206750" y="4216400"/>
          <p14:tracePt t="118787" x="3155950" y="4165600"/>
          <p14:tracePt t="118804" x="3105150" y="4133850"/>
          <p14:tracePt t="118821" x="3054350" y="4095750"/>
          <p14:tracePt t="118838" x="3028950" y="4083050"/>
          <p14:tracePt t="118853" x="3016250" y="4076700"/>
          <p14:tracePt t="118918" x="3009900" y="4076700"/>
          <p14:tracePt t="118925" x="3003550" y="4076700"/>
          <p14:tracePt t="118937" x="2997200" y="4076700"/>
          <p14:tracePt t="118953" x="2978150" y="4076700"/>
          <p14:tracePt t="118971" x="2952750" y="4076700"/>
          <p14:tracePt t="118987" x="2927350" y="4083050"/>
          <p14:tracePt t="119003" x="2901950" y="4089400"/>
          <p14:tracePt t="119021" x="2857500" y="4102100"/>
          <p14:tracePt t="119037" x="2825750" y="4114800"/>
          <p14:tracePt t="119055" x="2794000" y="4127500"/>
          <p14:tracePt t="119070" x="2762250" y="4133850"/>
          <p14:tracePt t="119088" x="2730500" y="4146550"/>
          <p14:tracePt t="119103" x="2698750" y="4152900"/>
          <p14:tracePt t="119121" x="2673350" y="4159250"/>
          <p14:tracePt t="119137" x="2654300" y="4165600"/>
          <p14:tracePt t="119154" x="2635250" y="4165600"/>
          <p14:tracePt t="119172" x="2609850" y="4178300"/>
          <p14:tracePt t="119186" x="2603500" y="4178300"/>
          <p14:tracePt t="119203" x="2584450" y="4191000"/>
          <p14:tracePt t="119220" x="2540000" y="4210050"/>
          <p14:tracePt t="119237" x="2482850" y="4254500"/>
          <p14:tracePt t="119253" x="2413000" y="4311650"/>
          <p14:tracePt t="119270" x="2343150" y="4381500"/>
          <p14:tracePt t="119287" x="2279650" y="4451350"/>
          <p14:tracePt t="119304" x="2235200" y="4514850"/>
          <p14:tracePt t="119320" x="2209800" y="4559300"/>
          <p14:tracePt t="119337" x="2190750" y="4591050"/>
          <p14:tracePt t="119353" x="2178050" y="4616450"/>
          <p14:tracePt t="119371" x="2178050" y="4641850"/>
          <p14:tracePt t="119387" x="2165350" y="4667250"/>
          <p14:tracePt t="119403" x="2159000" y="4699000"/>
          <p14:tracePt t="119421" x="2159000" y="4743450"/>
          <p14:tracePt t="119437" x="2159000" y="4768850"/>
          <p14:tracePt t="119453" x="2159000" y="4794250"/>
          <p14:tracePt t="119470" x="2165350" y="4813300"/>
          <p14:tracePt t="119487" x="2171700" y="4838700"/>
          <p14:tracePt t="119503" x="2190750" y="4864100"/>
          <p14:tracePt t="119520" x="2222500" y="4895850"/>
          <p14:tracePt t="119537" x="2266950" y="4933950"/>
          <p14:tracePt t="119553" x="2311400" y="4965700"/>
          <p14:tracePt t="119570" x="2362200" y="4997450"/>
          <p14:tracePt t="119587" x="2413000" y="5016500"/>
          <p14:tracePt t="119604" x="2457450" y="5035550"/>
          <p14:tracePt t="119621" x="2514600" y="5048250"/>
          <p14:tracePt t="119637" x="2540000" y="5054600"/>
          <p14:tracePt t="119653" x="2571750" y="5054600"/>
          <p14:tracePt t="119670" x="2609850" y="5054600"/>
          <p14:tracePt t="119687" x="2654300" y="5054600"/>
          <p14:tracePt t="119703" x="2705100" y="5048250"/>
          <p14:tracePt t="119720" x="2762250" y="5029200"/>
          <p14:tracePt t="119737" x="2825750" y="4991100"/>
          <p14:tracePt t="119753" x="2882900" y="4946650"/>
          <p14:tracePt t="119770" x="2927350" y="4895850"/>
          <p14:tracePt t="119787" x="2946400" y="4851400"/>
          <p14:tracePt t="119803" x="2959100" y="4806950"/>
          <p14:tracePt t="119820" x="2927350" y="4692650"/>
          <p14:tracePt t="119837" x="2882900" y="4641850"/>
          <p14:tracePt t="119853" x="2870200" y="4635500"/>
          <p14:tracePt t="119870" x="2838450" y="4629150"/>
          <p14:tracePt t="119887" x="2724150" y="4641850"/>
          <p14:tracePt t="119903" x="2552700" y="4667250"/>
          <p14:tracePt t="119920" x="2298700" y="4718050"/>
          <p14:tracePt t="119937" x="2120900" y="4756150"/>
          <p14:tracePt t="119953" x="2019300" y="4775200"/>
          <p14:tracePt t="119970" x="1962150" y="4787900"/>
          <p14:tracePt t="119987" x="1936750" y="4787900"/>
          <p14:tracePt t="120003" x="1924050" y="4787900"/>
          <p14:tracePt t="120021" x="1905000" y="4787900"/>
          <p14:tracePt t="120037" x="1854200" y="4743450"/>
          <p14:tracePt t="120053" x="1784350" y="4686300"/>
          <p14:tracePt t="120070" x="1682750" y="4610100"/>
          <p14:tracePt t="120087" x="1574800" y="4514850"/>
          <p14:tracePt t="120103" x="1492250" y="4451350"/>
          <p14:tracePt t="120120" x="1460500" y="4419600"/>
          <p14:tracePt t="120137" x="1454150" y="4406900"/>
          <p14:tracePt t="120165" x="1454150" y="4400550"/>
          <p14:tracePt t="120172" x="1447800" y="4400550"/>
          <p14:tracePt t="120188" x="1441450" y="4387850"/>
          <p14:tracePt t="120205" x="1435100" y="4375150"/>
          <p14:tracePt t="120220" x="1422400" y="4368800"/>
          <p14:tracePt t="120237" x="1409700" y="4362450"/>
          <p14:tracePt t="120285" x="1403350" y="4362450"/>
          <p14:tracePt t="120301" x="1384300" y="4375150"/>
          <p14:tracePt t="120309" x="1377950" y="4381500"/>
          <p14:tracePt t="120320" x="1365250" y="4394200"/>
          <p14:tracePt t="120337" x="1339850" y="4425950"/>
          <p14:tracePt t="120354" x="1327150" y="4457700"/>
          <p14:tracePt t="120370" x="1314450" y="4476750"/>
          <p14:tracePt t="120387" x="1308100" y="4502150"/>
          <p14:tracePt t="120403" x="1308100" y="4514850"/>
          <p14:tracePt t="120421" x="1308100" y="4533900"/>
          <p14:tracePt t="120437" x="1308100" y="4546600"/>
          <p14:tracePt t="120453" x="1314450" y="4559300"/>
          <p14:tracePt t="120470" x="1333500" y="4584700"/>
          <p14:tracePt t="120487" x="1346200" y="4603750"/>
          <p14:tracePt t="120504" x="1390650" y="4635500"/>
          <p14:tracePt t="120519" x="1435100" y="4660900"/>
          <p14:tracePt t="120538" x="1498600" y="4679950"/>
          <p14:tracePt t="120552" x="1568450" y="4692650"/>
          <p14:tracePt t="120570" x="1625600" y="4699000"/>
          <p14:tracePt t="120587" x="1657350" y="4705350"/>
          <p14:tracePt t="120603" x="1670050" y="4705350"/>
          <p14:tracePt t="120620" x="1689100" y="4679950"/>
          <p14:tracePt t="120636" x="1689100" y="4641850"/>
          <p14:tracePt t="120653" x="1689100" y="4578350"/>
          <p14:tracePt t="120671" x="1644650" y="4483100"/>
          <p14:tracePt t="120686" x="1593850" y="4387850"/>
          <p14:tracePt t="120703" x="1581150" y="4362450"/>
          <p14:tracePt t="120721" x="1574800" y="4362450"/>
          <p14:tracePt t="120790" x="1562100" y="4368800"/>
          <p14:tracePt t="120797" x="1562100" y="4375150"/>
          <p14:tracePt t="120805" x="1549400" y="4387850"/>
          <p14:tracePt t="120822" x="1536700" y="4406900"/>
          <p14:tracePt t="120837" x="1517650" y="4432300"/>
          <p14:tracePt t="120854" x="1511300" y="4457700"/>
          <p14:tracePt t="120870" x="1498600" y="4483100"/>
          <p14:tracePt t="120886" x="1498600" y="4495800"/>
          <p14:tracePt t="120902" x="1498600" y="4502150"/>
          <p14:tracePt t="120921" x="1498600" y="4508500"/>
          <p14:tracePt t="120937" x="1498600" y="4521200"/>
          <p14:tracePt t="120953" x="1498600" y="4533900"/>
          <p14:tracePt t="120971" x="1517650" y="4552950"/>
          <p14:tracePt t="120987" x="1536700" y="4565650"/>
          <p14:tracePt t="121003" x="1574800" y="4584700"/>
          <p14:tracePt t="121020" x="1676400" y="4597400"/>
          <p14:tracePt t="121037" x="1727200" y="4597400"/>
          <p14:tracePt t="121053" x="1765300" y="4591050"/>
          <p14:tracePt t="121070" x="1784350" y="4572000"/>
          <p14:tracePt t="121086" x="1790700" y="4546600"/>
          <p14:tracePt t="121104" x="1790700" y="4508500"/>
          <p14:tracePt t="121120" x="1739900" y="4425950"/>
          <p14:tracePt t="121137" x="1619250" y="4318000"/>
          <p14:tracePt t="121153" x="1543050" y="4260850"/>
          <p14:tracePt t="121170" x="1536700" y="4260850"/>
          <p14:tracePt t="121189" x="1473200" y="4298950"/>
          <p14:tracePt t="121203" x="1428750" y="4337050"/>
          <p14:tracePt t="121221" x="1333500" y="4432300"/>
          <p14:tracePt t="121237" x="1295400" y="4483100"/>
          <p14:tracePt t="121254" x="1276350" y="4521200"/>
          <p14:tracePt t="121270" x="1270000" y="4559300"/>
          <p14:tracePt t="121287" x="1263650" y="4603750"/>
          <p14:tracePt t="121303" x="1263650" y="4641850"/>
          <p14:tracePt t="121321" x="1263650" y="4692650"/>
          <p14:tracePt t="121337" x="1289050" y="4743450"/>
          <p14:tracePt t="121354" x="1327150" y="4794250"/>
          <p14:tracePt t="121370" x="1384300" y="4845050"/>
          <p14:tracePt t="121388" x="1441450" y="4876800"/>
          <p14:tracePt t="121403" x="1530350" y="4902200"/>
          <p14:tracePt t="121421" x="1682750" y="4908550"/>
          <p14:tracePt t="121437" x="1739900" y="4908550"/>
          <p14:tracePt t="121453" x="1765300" y="4889500"/>
          <p14:tracePt t="121470" x="1790700" y="4857750"/>
          <p14:tracePt t="121487" x="1790700" y="4787900"/>
          <p14:tracePt t="121503" x="1790700" y="4724400"/>
          <p14:tracePt t="121520" x="1790700" y="4692650"/>
          <p14:tracePt t="121537" x="1784350" y="4686300"/>
          <p14:tracePt t="121582" x="1771650" y="4686300"/>
          <p14:tracePt t="121590" x="1765300" y="4686300"/>
          <p14:tracePt t="121604" x="1752600" y="4699000"/>
          <p14:tracePt t="121621" x="1739900" y="4724400"/>
          <p14:tracePt t="121637" x="1727200" y="4743450"/>
          <p14:tracePt t="121653" x="1727200" y="4775200"/>
          <p14:tracePt t="121670" x="1727200" y="4813300"/>
          <p14:tracePt t="121687" x="1746250" y="4851400"/>
          <p14:tracePt t="121704" x="1790700" y="4895850"/>
          <p14:tracePt t="121720" x="1898650" y="4946650"/>
          <p14:tracePt t="121737" x="2063750" y="5003800"/>
          <p14:tracePt t="121753" x="2298700" y="5054600"/>
          <p14:tracePt t="121771" x="2527300" y="5086350"/>
          <p14:tracePt t="121788" x="2730500" y="5105400"/>
          <p14:tracePt t="121803" x="2921000" y="5105400"/>
          <p14:tracePt t="121820" x="3067050" y="5105400"/>
          <p14:tracePt t="121837" x="3200400" y="5086350"/>
          <p14:tracePt t="121853" x="3232150" y="5073650"/>
          <p14:tracePt t="121870" x="3232150" y="5060950"/>
          <p14:tracePt t="121887" x="3232150" y="5029200"/>
          <p14:tracePt t="121904" x="3213100" y="4991100"/>
          <p14:tracePt t="121921" x="3200400" y="4978400"/>
          <p14:tracePt t="121937" x="3194050" y="4978400"/>
          <p14:tracePt t="121965" x="3181350" y="4978400"/>
          <p14:tracePt t="121972" x="3155950" y="4984750"/>
          <p14:tracePt t="121987" x="3130550" y="4997450"/>
          <p14:tracePt t="122003" x="3086100" y="5022850"/>
          <p14:tracePt t="122020" x="3048000" y="5054600"/>
          <p14:tracePt t="122037" x="3028950" y="5060950"/>
          <p14:tracePt t="122053" x="3022600" y="5067300"/>
          <p14:tracePt t="122070" x="3016250" y="5073650"/>
          <p14:tracePt t="122101" x="3009900" y="5073650"/>
          <p14:tracePt t="122182" x="3003550" y="5073650"/>
          <p14:tracePt t="122190" x="2997200" y="5073650"/>
          <p14:tracePt t="122204" x="2971800" y="5067300"/>
          <p14:tracePt t="122221" x="2933700" y="5041900"/>
          <p14:tracePt t="122236" x="2889250" y="5010150"/>
          <p14:tracePt t="122253" x="2825750" y="4965700"/>
          <p14:tracePt t="122270" x="2774950" y="4933950"/>
          <p14:tracePt t="122287" x="2743200" y="4902200"/>
          <p14:tracePt t="122303" x="2717800" y="4870450"/>
          <p14:tracePt t="122320" x="2686050" y="4845050"/>
          <p14:tracePt t="122337" x="2660650" y="4819650"/>
          <p14:tracePt t="122353" x="2641600" y="4794250"/>
          <p14:tracePt t="122371" x="2622550" y="4762500"/>
          <p14:tracePt t="122386" x="2578100" y="4724400"/>
          <p14:tracePt t="122404" x="2508250" y="4648200"/>
          <p14:tracePt t="122419" x="2482850" y="4629150"/>
          <p14:tracePt t="122437" x="2419350" y="4572000"/>
          <p14:tracePt t="122454" x="2374900" y="4540250"/>
          <p14:tracePt t="122470" x="2336800" y="4514850"/>
          <p14:tracePt t="122486" x="2311400" y="4508500"/>
          <p14:tracePt t="122504" x="2298700" y="4502150"/>
          <p14:tracePt t="122520" x="2292350" y="4502150"/>
          <p14:tracePt t="122537" x="2286000" y="4502150"/>
          <p14:tracePt t="122554" x="2266950" y="4502150"/>
          <p14:tracePt t="122570" x="2247900" y="4502150"/>
          <p14:tracePt t="122587" x="2241550" y="4502150"/>
          <p14:tracePt t="122602" x="2228850" y="4502150"/>
          <p14:tracePt t="122620" x="2222500" y="4502150"/>
          <p14:tracePt t="122637" x="2216150" y="4502150"/>
          <p14:tracePt t="122654" x="2209800" y="4502150"/>
          <p14:tracePt t="122694" x="2209800" y="4508500"/>
          <p14:tracePt t="122717" x="2209800" y="4514850"/>
          <p14:tracePt t="122724" x="2203450" y="4521200"/>
          <p14:tracePt t="122736" x="2203450" y="4527550"/>
          <p14:tracePt t="122754" x="2203450" y="4540250"/>
          <p14:tracePt t="122770" x="2203450" y="4546600"/>
          <p14:tracePt t="122787" x="2209800" y="4565650"/>
          <p14:tracePt t="122803" x="2228850" y="4591050"/>
          <p14:tracePt t="122821" x="2273300" y="4622800"/>
          <p14:tracePt t="122837" x="2311400" y="4648200"/>
          <p14:tracePt t="122853" x="2368550" y="4654550"/>
          <p14:tracePt t="122870" x="2438400" y="4660900"/>
          <p14:tracePt t="122887" x="2489200" y="4660900"/>
          <p14:tracePt t="122904" x="2540000" y="4654550"/>
          <p14:tracePt t="122920" x="2571750" y="4641850"/>
          <p14:tracePt t="122937" x="2603500" y="4616450"/>
          <p14:tracePt t="122954" x="2628900" y="4603750"/>
          <p14:tracePt t="122970" x="2654300" y="4584700"/>
          <p14:tracePt t="122987" x="2660650" y="4578350"/>
          <p14:tracePt t="123165" x="2660650" y="4584700"/>
          <p14:tracePt t="123181" x="2660650" y="4591050"/>
          <p14:tracePt t="123189" x="2660650" y="4597400"/>
          <p14:tracePt t="123203" x="2660650" y="4610100"/>
          <p14:tracePt t="123221" x="2660650" y="4635500"/>
          <p14:tracePt t="123236" x="2660650" y="4654550"/>
          <p14:tracePt t="123253" x="2667000" y="4667250"/>
          <p14:tracePt t="123270" x="2667000" y="4679950"/>
          <p14:tracePt t="123287" x="2673350" y="4692650"/>
          <p14:tracePt t="123303" x="2686050" y="4711700"/>
          <p14:tracePt t="123319" x="2692400" y="4730750"/>
          <p14:tracePt t="123337" x="2698750" y="4743450"/>
          <p14:tracePt t="123353" x="2711450" y="4756150"/>
          <p14:tracePt t="123370" x="2717800" y="4762500"/>
          <p14:tracePt t="123387" x="2717800" y="4775200"/>
          <p14:tracePt t="123403" x="2730500" y="4781550"/>
          <p14:tracePt t="123422" x="2736850" y="4787900"/>
          <p14:tracePt t="123437" x="2749550" y="4800600"/>
          <p14:tracePt t="123453" x="2762250" y="4813300"/>
          <p14:tracePt t="123470" x="2768600" y="4819650"/>
          <p14:tracePt t="123487" x="2781300" y="4819650"/>
          <p14:tracePt t="123504" x="2787650" y="4826000"/>
          <p14:tracePt t="123520" x="2794000" y="4826000"/>
          <p14:tracePt t="123537" x="2800350" y="4826000"/>
          <p14:tracePt t="123580" x="2806700" y="4832350"/>
          <p14:tracePt t="123588" x="2825750" y="4832350"/>
          <p14:tracePt t="123603" x="2838450" y="4832350"/>
          <p14:tracePt t="123621" x="2863850" y="4838700"/>
          <p14:tracePt t="123637" x="2870200" y="4838700"/>
          <p14:tracePt t="123654" x="2876550" y="4838700"/>
          <p14:tracePt t="123693" x="2882900" y="4838700"/>
          <p14:tracePt t="123701" x="2882900" y="4832350"/>
          <p14:tracePt t="123709" x="2882900" y="4826000"/>
          <p14:tracePt t="123720" x="2882900" y="4819650"/>
          <p14:tracePt t="123766" x="2882900" y="4813300"/>
          <p14:tracePt t="123798" x="2889250" y="4813300"/>
          <p14:tracePt t="123805" x="2889250" y="4806950"/>
          <p14:tracePt t="123821" x="2895600" y="4787900"/>
          <p14:tracePt t="123837" x="2901950" y="4781550"/>
          <p14:tracePt t="123854" x="2908300" y="4775200"/>
          <p14:tracePt t="123870" x="2921000" y="4756150"/>
          <p14:tracePt t="123887" x="2927350" y="4749800"/>
          <p14:tracePt t="123903" x="2933700" y="4743450"/>
          <p14:tracePt t="123921" x="2940050" y="4737100"/>
          <p14:tracePt t="123937" x="2946400" y="4737100"/>
          <p14:tracePt t="123965" x="2946400" y="4730750"/>
          <p14:tracePt t="123989" x="2946400" y="4724400"/>
          <p14:tracePt t="124030" x="2946400" y="4718050"/>
          <p14:tracePt t="124550" x="2946400" y="4711700"/>
          <p14:tracePt t="124573" x="2946400" y="4705350"/>
          <p14:tracePt t="124581" x="2946400" y="4699000"/>
          <p14:tracePt t="124597" x="2946400" y="4692650"/>
          <p14:tracePt t="124613" x="2946400" y="4686300"/>
          <p14:tracePt t="124621" x="2946400" y="4679950"/>
          <p14:tracePt t="124637" x="2946400" y="4673600"/>
          <p14:tracePt t="124670" x="2946400" y="4622800"/>
          <p14:tracePt t="124703" x="2946400" y="4565650"/>
          <p14:tracePt t="124737" x="2946400" y="4514850"/>
          <p14:tracePt t="124754" x="2946400" y="4489450"/>
          <p14:tracePt t="124770" x="2946400" y="4476750"/>
          <p14:tracePt t="124787" x="2946400" y="4457700"/>
          <p14:tracePt t="124803" x="2946400" y="4451350"/>
          <p14:tracePt t="124821" x="2946400" y="4425950"/>
          <p14:tracePt t="124845" x="2946400" y="4419600"/>
          <p14:tracePt t="124966" x="2946400" y="4413250"/>
          <p14:tracePt t="125022" x="2946400" y="4406900"/>
          <p14:tracePt t="125030" x="2940050" y="4406900"/>
          <p14:tracePt t="125037" x="2940050" y="4400550"/>
          <p14:tracePt t="125053" x="2933700" y="4387850"/>
          <p14:tracePt t="125070" x="2921000" y="4362450"/>
          <p14:tracePt t="125087" x="2908300" y="4349750"/>
          <p14:tracePt t="125103" x="2895600" y="4330700"/>
          <p14:tracePt t="125120" x="2889250" y="4324350"/>
          <p14:tracePt t="125137" x="2889250" y="4318000"/>
          <p14:tracePt t="125153" x="2889250" y="4311650"/>
          <p14:tracePt t="125170" x="2882900" y="4311650"/>
          <p14:tracePt t="125187" x="2882900" y="4305300"/>
          <p14:tracePt t="125204" x="2882900" y="4298950"/>
          <p14:tracePt t="125285" x="2882900" y="4292600"/>
          <p14:tracePt t="125317" x="2882900" y="4286250"/>
          <p14:tracePt t="125606" x="2882900" y="4279900"/>
          <p14:tracePt t="125662" x="2882900" y="4273550"/>
          <p14:tracePt t="125757" x="2882900" y="4267200"/>
          <p14:tracePt t="125862" x="2882900" y="4260850"/>
          <p14:tracePt t="125925" x="2882900" y="4254500"/>
          <p14:tracePt t="126030" x="2863850" y="4279900"/>
          <p14:tracePt t="126038" x="2857500" y="4305300"/>
          <p14:tracePt t="126053" x="2832100" y="4362450"/>
          <p14:tracePt t="126070" x="2806700" y="4425950"/>
          <p14:tracePt t="126087" x="2787650" y="4483100"/>
          <p14:tracePt t="126104" x="2768600" y="4533900"/>
          <p14:tracePt t="126119" x="2762250" y="4565650"/>
          <p14:tracePt t="126137" x="2755900" y="4584700"/>
          <p14:tracePt t="126171" x="2749550" y="4603750"/>
          <p14:tracePt t="126365" x="2749550" y="4610100"/>
          <p14:tracePt t="126373" x="2736850" y="4622800"/>
          <p14:tracePt t="126387" x="2730500" y="4629150"/>
          <p14:tracePt t="126404" x="2711450" y="4648200"/>
          <p14:tracePt t="126420" x="2686050" y="4660900"/>
          <p14:tracePt t="126436" x="2667000" y="4673600"/>
          <p14:tracePt t="126454" x="2641600" y="4673600"/>
          <p14:tracePt t="126470" x="2603500" y="4679950"/>
          <p14:tracePt t="126487" x="2495550" y="4673600"/>
          <p14:tracePt t="126504" x="2292350" y="4616450"/>
          <p14:tracePt t="126520" x="1993900" y="4521200"/>
          <p14:tracePt t="126537" x="1822450" y="4476750"/>
          <p14:tracePt t="126553" x="1746250" y="4464050"/>
          <p14:tracePt t="126570" x="1733550" y="4457700"/>
          <p14:tracePt t="126862" x="1739900" y="4470400"/>
          <p14:tracePt t="126869" x="1746250" y="4470400"/>
          <p14:tracePt t="126887" x="1771650" y="4483100"/>
          <p14:tracePt t="126903" x="1797050" y="4495800"/>
          <p14:tracePt t="126920" x="1841500" y="4521200"/>
          <p14:tracePt t="126937" x="1905000" y="4540250"/>
          <p14:tracePt t="126954" x="1981200" y="4565650"/>
          <p14:tracePt t="126971" x="2070100" y="4591050"/>
          <p14:tracePt t="126987" x="2152650" y="4610100"/>
          <p14:tracePt t="127003" x="2222500" y="4635500"/>
          <p14:tracePt t="127021" x="2305050" y="4654550"/>
          <p14:tracePt t="127038" x="2324100" y="4654550"/>
          <p14:tracePt t="127053" x="2336800" y="4660900"/>
          <p14:tracePt t="127070" x="2355850" y="4660900"/>
          <p14:tracePt t="127087" x="2368550" y="4660900"/>
          <p14:tracePt t="127103" x="2374900" y="4660900"/>
          <p14:tracePt t="127125" x="2381250" y="4660900"/>
          <p14:tracePt t="127141" x="2387600" y="4654550"/>
          <p14:tracePt t="127153" x="2393950" y="4654550"/>
          <p14:tracePt t="127170" x="2406650" y="4648200"/>
          <p14:tracePt t="127187" x="2413000" y="4641850"/>
          <p14:tracePt t="127203" x="2419350" y="4635500"/>
          <p14:tracePt t="127221" x="2425700" y="4629150"/>
          <p14:tracePt t="127245" x="2432050" y="4629150"/>
          <p14:tracePt t="127341" x="2438400" y="4629150"/>
          <p14:tracePt t="127349" x="2444750" y="4641850"/>
          <p14:tracePt t="127357" x="2444750" y="4648200"/>
          <p14:tracePt t="127370" x="2457450" y="4654550"/>
          <p14:tracePt t="127387" x="2470150" y="4673600"/>
          <p14:tracePt t="127404" x="2482850" y="4679950"/>
          <p14:tracePt t="127420" x="2495550" y="4686300"/>
          <p14:tracePt t="127437" x="2508250" y="4692650"/>
          <p14:tracePt t="127453" x="2546350" y="4699000"/>
          <p14:tracePt t="127470" x="2609850" y="4699000"/>
          <p14:tracePt t="127487" x="2667000" y="4699000"/>
          <p14:tracePt t="127504" x="2736850" y="4699000"/>
          <p14:tracePt t="127520" x="2813050" y="4692650"/>
          <p14:tracePt t="127537" x="2882900" y="4673600"/>
          <p14:tracePt t="127553" x="2971800" y="4648200"/>
          <p14:tracePt t="127570" x="3041650" y="4616450"/>
          <p14:tracePt t="127587" x="3105150" y="4578350"/>
          <p14:tracePt t="127604" x="3130550" y="4552950"/>
          <p14:tracePt t="127621" x="3149600" y="4514850"/>
          <p14:tracePt t="127637" x="3149600" y="4483100"/>
          <p14:tracePt t="127654" x="3149600" y="4457700"/>
          <p14:tracePt t="127670" x="3149600" y="4451350"/>
          <p14:tracePt t="127687" x="3149600" y="4445000"/>
          <p14:tracePt t="127704" x="3143250" y="4432300"/>
          <p14:tracePt t="127720" x="3130550" y="4406900"/>
          <p14:tracePt t="127737" x="3117850" y="4394200"/>
          <p14:tracePt t="127753" x="3105150" y="4381500"/>
          <p14:tracePt t="127770" x="3098800" y="4375150"/>
          <p14:tracePt t="127814" x="3098800" y="4368800"/>
          <p14:tracePt t="127910" x="3092450" y="4368800"/>
          <p14:tracePt t="127918" x="3086100" y="4375150"/>
          <p14:tracePt t="127925" x="3073400" y="4394200"/>
          <p14:tracePt t="127937" x="3060700" y="4400550"/>
          <p14:tracePt t="127953" x="3048000" y="4438650"/>
          <p14:tracePt t="127970" x="3035300" y="4476750"/>
          <p14:tracePt t="127987" x="3016250" y="4533900"/>
          <p14:tracePt t="128003" x="3009900" y="4572000"/>
          <p14:tracePt t="128021" x="3009900" y="4610100"/>
          <p14:tracePt t="128036" x="3003550" y="4629150"/>
          <p14:tracePt t="128053" x="3003550" y="4641850"/>
          <p14:tracePt t="128070" x="3003550" y="4648200"/>
          <p14:tracePt t="128092" x="3003550" y="4654550"/>
          <p14:tracePt t="128109" x="3003550" y="4660900"/>
          <p14:tracePt t="128278" x="3003550" y="4654550"/>
          <p14:tracePt t="128285" x="3003550" y="4648200"/>
          <p14:tracePt t="128292" x="3003550" y="4641850"/>
          <p14:tracePt t="128303" x="3003550" y="4635500"/>
          <p14:tracePt t="128319" x="3003550" y="4629150"/>
          <p14:tracePt t="128337" x="3003550" y="4622800"/>
          <p14:tracePt t="128357" x="3003550" y="4616450"/>
          <p14:tracePt t="128372" x="3003550" y="4610100"/>
          <p14:tracePt t="128422" x="3003550" y="4603750"/>
          <p14:tracePt t="128525" x="3003550" y="4610100"/>
          <p14:tracePt t="128533" x="3009900" y="4616450"/>
          <p14:tracePt t="128541" x="3016250" y="4622800"/>
          <p14:tracePt t="128553" x="3016250" y="4635500"/>
          <p14:tracePt t="128570" x="3028950" y="4641850"/>
          <p14:tracePt t="128587" x="3035300" y="4654550"/>
          <p14:tracePt t="128603" x="3048000" y="4660900"/>
          <p14:tracePt t="128620" x="3054350" y="4673600"/>
          <p14:tracePt t="128637" x="3067050" y="4686300"/>
          <p14:tracePt t="128652" x="3079750" y="4692650"/>
          <p14:tracePt t="128670" x="3086100" y="4705350"/>
          <p14:tracePt t="128687" x="3105150" y="4718050"/>
          <p14:tracePt t="128703" x="3124200" y="4730750"/>
          <p14:tracePt t="128720" x="3143250" y="4743450"/>
          <p14:tracePt t="128737" x="3149600" y="4749800"/>
          <p14:tracePt t="128754" x="3162300" y="4756150"/>
          <p14:tracePt t="128813" x="3168650" y="4756150"/>
          <p14:tracePt t="128820" x="3181350" y="4756150"/>
          <p14:tracePt t="128837" x="3206750" y="4756150"/>
          <p14:tracePt t="128855" x="3232150" y="4762500"/>
          <p14:tracePt t="128870" x="3263900" y="4768850"/>
          <p14:tracePt t="128886" x="3289300" y="4775200"/>
          <p14:tracePt t="128903" x="3308350" y="4775200"/>
          <p14:tracePt t="128920" x="3321050" y="4775200"/>
          <p14:tracePt t="128937" x="3327400" y="4775200"/>
          <p14:tracePt t="128953" x="3333750" y="4775200"/>
          <p14:tracePt t="128970" x="3340100" y="4775200"/>
          <p14:tracePt t="128987" x="3352800" y="4775200"/>
          <p14:tracePt t="129003" x="3365500" y="4775200"/>
          <p14:tracePt t="129021" x="3397250" y="4768850"/>
          <p14:tracePt t="129037" x="3403600" y="4762500"/>
          <p14:tracePt t="129054" x="3409950" y="4756150"/>
          <p14:tracePt t="129070" x="3409950" y="4749800"/>
          <p14:tracePt t="129087" x="3422650" y="4737100"/>
          <p14:tracePt t="129104" x="3422650" y="4724400"/>
          <p14:tracePt t="129120" x="3429000" y="4711700"/>
          <p14:tracePt t="129137" x="3435350" y="4705350"/>
          <p14:tracePt t="129153" x="3441700" y="4692650"/>
          <p14:tracePt t="129171" x="3448050" y="4686300"/>
          <p14:tracePt t="129187" x="3454400" y="4673600"/>
          <p14:tracePt t="129222" x="3454400" y="4667250"/>
          <p14:tracePt t="129342" x="3454400" y="4673600"/>
          <p14:tracePt t="129350" x="3454400" y="4679950"/>
          <p14:tracePt t="129365" x="3454400" y="4692650"/>
          <p14:tracePt t="129372" x="3448050" y="4699000"/>
          <p14:tracePt t="129388" x="3448050" y="4705350"/>
          <p14:tracePt t="129403" x="3448050" y="4724400"/>
          <p14:tracePt t="129421" x="3448050" y="4756150"/>
          <p14:tracePt t="129436" x="3448050" y="4768850"/>
          <p14:tracePt t="129454" x="3448050" y="4787900"/>
          <p14:tracePt t="129469" x="3448050" y="4800600"/>
          <p14:tracePt t="129487" x="3448050" y="4806950"/>
          <p14:tracePt t="129503" x="3448050" y="4813300"/>
          <p14:tracePt t="129613" x="3448050" y="4800600"/>
          <p14:tracePt t="129622" x="3448050" y="4781550"/>
          <p14:tracePt t="129637" x="3448050" y="4743450"/>
          <p14:tracePt t="129653" x="3448050" y="4718050"/>
          <p14:tracePt t="129670" x="3448050" y="4686300"/>
          <p14:tracePt t="129687" x="3448050" y="4673600"/>
          <p14:tracePt t="129704" x="3448050" y="4654550"/>
          <p14:tracePt t="129720" x="3448050" y="4635500"/>
          <p14:tracePt t="129737" x="3454400" y="4622800"/>
          <p14:tracePt t="129753" x="3454400" y="4603750"/>
          <p14:tracePt t="129770" x="3454400" y="4591050"/>
          <p14:tracePt t="129787" x="3454400" y="4584700"/>
          <p14:tracePt t="129803" x="3454400" y="4572000"/>
          <p14:tracePt t="129819" x="3454400" y="4559300"/>
          <p14:tracePt t="129836" x="3454400" y="4546600"/>
          <p14:tracePt t="129853" x="3454400" y="4533900"/>
          <p14:tracePt t="129878" x="3454400" y="4527550"/>
          <p14:tracePt t="129902" x="3454400" y="4521200"/>
          <p14:tracePt t="130237" x="3454400" y="4514850"/>
          <p14:tracePt t="130245" x="3454400" y="4508500"/>
          <p14:tracePt t="130253" x="3454400" y="4502150"/>
          <p14:tracePt t="130269" x="3448050" y="4489450"/>
          <p14:tracePt t="130287" x="3448050" y="4470400"/>
          <p14:tracePt t="130303" x="3448050" y="4451350"/>
          <p14:tracePt t="130320" x="3448050" y="4432300"/>
          <p14:tracePt t="130354" x="3448050" y="4400550"/>
          <p14:tracePt t="130388" x="3448050" y="4368800"/>
          <p14:tracePt t="130420" x="3448050" y="4349750"/>
          <p14:tracePt t="130445" x="3448050" y="4343400"/>
          <p14:tracePt t="130693" x="3448050" y="4349750"/>
          <p14:tracePt t="130701" x="3448050" y="4356100"/>
          <p14:tracePt t="130708" x="3448050" y="4362450"/>
          <p14:tracePt t="130720" x="3448050" y="4368800"/>
          <p14:tracePt t="130754" x="3448050" y="4375150"/>
          <p14:tracePt t="130788" x="3448050" y="4387850"/>
          <p14:tracePt t="130821" x="3448050" y="4419600"/>
          <p14:tracePt t="130854" x="3448050" y="4483100"/>
          <p14:tracePt t="130870" x="3448050" y="4521200"/>
          <p14:tracePt t="130887" x="3448050" y="4559300"/>
          <p14:tracePt t="130903" x="3441700" y="4603750"/>
          <p14:tracePt t="130920" x="3429000" y="4654550"/>
          <p14:tracePt t="130936" x="3403600" y="4705350"/>
          <p14:tracePt t="130953" x="3371850" y="4743450"/>
          <p14:tracePt t="130970" x="3333750" y="4787900"/>
          <p14:tracePt t="130987" x="3263900" y="4845050"/>
          <p14:tracePt t="131003" x="3206750" y="4876800"/>
          <p14:tracePt t="131021" x="3117850" y="4921250"/>
          <p14:tracePt t="131038" x="3073400" y="4927600"/>
          <p14:tracePt t="131053" x="3035300" y="4927600"/>
          <p14:tracePt t="131070" x="2978150" y="4927600"/>
          <p14:tracePt t="131087" x="2863850" y="4895850"/>
          <p14:tracePt t="131103" x="2736850" y="4857750"/>
          <p14:tracePt t="131120" x="2622550" y="4813300"/>
          <p14:tracePt t="131137" x="2508250" y="4781550"/>
          <p14:tracePt t="131153" x="2400300" y="4743450"/>
          <p14:tracePt t="131171" x="2317750" y="4711700"/>
          <p14:tracePt t="131187" x="2279650" y="4699000"/>
          <p14:tracePt t="131254" x="2273300" y="4692650"/>
          <p14:tracePt t="131261" x="2266950" y="4686300"/>
          <p14:tracePt t="131270" x="2260600" y="4673600"/>
          <p14:tracePt t="131287" x="2235200" y="4654550"/>
          <p14:tracePt t="131303" x="2190750" y="4616450"/>
          <p14:tracePt t="131320" x="2165350" y="4591050"/>
          <p14:tracePt t="131337" x="2159000" y="4578350"/>
          <p14:tracePt t="131429" x="2159000" y="4572000"/>
          <p14:tracePt t="131445" x="2159000" y="4565650"/>
          <p14:tracePt t="131454" x="2159000" y="4559300"/>
          <p14:tracePt t="131470" x="2152650" y="4552950"/>
          <p14:tracePt t="131613" x="2152650" y="4559300"/>
          <p14:tracePt t="131621" x="2152650" y="4572000"/>
          <p14:tracePt t="131637" x="2165350" y="4584700"/>
          <p14:tracePt t="131654" x="2178050" y="4603750"/>
          <p14:tracePt t="131670" x="2184400" y="4616450"/>
          <p14:tracePt t="131687" x="2190750" y="4629150"/>
          <p14:tracePt t="131704" x="2203450" y="4635500"/>
          <p14:tracePt t="131720" x="2209800" y="4641850"/>
          <p14:tracePt t="131741" x="2216150" y="4641850"/>
          <p14:tracePt t="131753" x="2216150" y="4648200"/>
          <p14:tracePt t="131770" x="2228850" y="4648200"/>
          <p14:tracePt t="131787" x="2235200" y="4648200"/>
          <p14:tracePt t="131804" x="2241550" y="4648200"/>
          <p14:tracePt t="131820" x="2266950" y="4648200"/>
          <p14:tracePt t="131836" x="2273300" y="4648200"/>
          <p14:tracePt t="131853" x="2298700" y="4648200"/>
          <p14:tracePt t="131870" x="2311400" y="4629150"/>
          <p14:tracePt t="131886" x="2330450" y="4616450"/>
          <p14:tracePt t="131903" x="2343150" y="4610100"/>
          <p14:tracePt t="131919" x="2349500" y="4603750"/>
          <p14:tracePt t="131937" x="2362200" y="4597400"/>
          <p14:tracePt t="131952" x="2368550" y="4591050"/>
          <p14:tracePt t="131970" x="2381250" y="4578350"/>
          <p14:tracePt t="131987" x="2393950" y="4565650"/>
          <p14:tracePt t="132004" x="2400300" y="4559300"/>
          <p14:tracePt t="132020" x="2406650" y="4552950"/>
          <p14:tracePt t="132037" x="2406650" y="4540250"/>
          <p14:tracePt t="132053" x="2413000" y="4540250"/>
          <p14:tracePt t="132069" x="2413000" y="4533900"/>
          <p14:tracePt t="132087" x="2413000" y="4527550"/>
          <p14:tracePt t="132117" x="2413000" y="4521200"/>
          <p14:tracePt t="132270" x="2413000" y="4527550"/>
          <p14:tracePt t="132278" x="2413000" y="4540250"/>
          <p14:tracePt t="132286" x="2413000" y="4546600"/>
          <p14:tracePt t="132303" x="2413000" y="4559300"/>
          <p14:tracePt t="132319" x="2413000" y="4572000"/>
          <p14:tracePt t="132336" x="2406650" y="4591050"/>
          <p14:tracePt t="132353" x="2406650" y="4603750"/>
          <p14:tracePt t="132370" x="2406650" y="4610100"/>
          <p14:tracePt t="132403" x="2400300" y="4622800"/>
          <p14:tracePt t="132437" x="2387600" y="4654550"/>
          <p14:tracePt t="132471" x="2368550" y="4679950"/>
          <p14:tracePt t="132487" x="2368550" y="4692650"/>
          <p14:tracePt t="132504" x="2362200" y="4699000"/>
          <p14:tracePt t="132520" x="2349500" y="4711700"/>
          <p14:tracePt t="132537" x="2343150" y="4718050"/>
          <p14:tracePt t="132553" x="2330450" y="4730750"/>
          <p14:tracePt t="132570" x="2324100" y="4730750"/>
          <p14:tracePt t="132587" x="2311400" y="4730750"/>
          <p14:tracePt t="132604" x="2292350" y="4730750"/>
          <p14:tracePt t="132621" x="2266950" y="4730750"/>
          <p14:tracePt t="132637" x="2241550" y="4730750"/>
          <p14:tracePt t="132654" x="2216150" y="4718050"/>
          <p14:tracePt t="132670" x="2209800" y="4718050"/>
          <p14:tracePt t="132687" x="2197100" y="4705350"/>
          <p14:tracePt t="132704" x="2190750" y="4699000"/>
          <p14:tracePt t="132719" x="2178050" y="4692650"/>
          <p14:tracePt t="132737" x="2171700" y="4679950"/>
          <p14:tracePt t="132753" x="2159000" y="4667250"/>
          <p14:tracePt t="132770" x="2152650" y="4660900"/>
          <p14:tracePt t="132787" x="2146300" y="4648200"/>
          <p14:tracePt t="132804" x="2139950" y="4635500"/>
          <p14:tracePt t="132819" x="2139950" y="4629150"/>
          <p14:tracePt t="132861" x="2139950" y="4622800"/>
          <p14:tracePt t="132982" x="2139950" y="4629150"/>
          <p14:tracePt t="132989" x="2139950" y="4635500"/>
          <p14:tracePt t="133003" x="2139950" y="4641850"/>
          <p14:tracePt t="133020" x="2152650" y="4667250"/>
          <p14:tracePt t="133036" x="2178050" y="4711700"/>
          <p14:tracePt t="133053" x="2203450" y="4756150"/>
          <p14:tracePt t="133070" x="2235200" y="4800600"/>
          <p14:tracePt t="133087" x="2273300" y="4845050"/>
          <p14:tracePt t="133103" x="2305050" y="4889500"/>
          <p14:tracePt t="133120" x="2349500" y="4933950"/>
          <p14:tracePt t="133137" x="2387600" y="4972050"/>
          <p14:tracePt t="133153" x="2444750" y="5010150"/>
          <p14:tracePt t="133170" x="2533650" y="5060950"/>
          <p14:tracePt t="133187" x="2628900" y="5105400"/>
          <p14:tracePt t="133203" x="2755900" y="5149850"/>
          <p14:tracePt t="133220" x="2901950" y="5181600"/>
          <p14:tracePt t="133237" x="3124200" y="5219700"/>
          <p14:tracePt t="133254" x="3244850" y="5226050"/>
          <p14:tracePt t="133270" x="3346450" y="5226050"/>
          <p14:tracePt t="133287" x="3441700" y="5213350"/>
          <p14:tracePt t="133303" x="3530600" y="5187950"/>
          <p14:tracePt t="133320" x="3619500" y="5149850"/>
          <p14:tracePt t="133336" x="3689350" y="5130800"/>
          <p14:tracePt t="133354" x="3778250" y="5092700"/>
          <p14:tracePt t="133370" x="3835400" y="5048250"/>
          <p14:tracePt t="133388" x="3892550" y="4984750"/>
          <p14:tracePt t="133403" x="3905250" y="4965700"/>
          <p14:tracePt t="133421" x="3917950" y="4927600"/>
          <p14:tracePt t="133436" x="3924300" y="4908550"/>
          <p14:tracePt t="133454" x="3930650" y="4902200"/>
          <p14:tracePt t="133469" x="3930650" y="4895850"/>
          <p14:tracePt t="133487" x="3930650" y="4876800"/>
          <p14:tracePt t="133504" x="3937000" y="4857750"/>
          <p14:tracePt t="133520" x="3937000" y="4845050"/>
          <p14:tracePt t="133537" x="3937000" y="4826000"/>
          <p14:tracePt t="133553" x="3937000" y="4806950"/>
          <p14:tracePt t="133570" x="3943350" y="4787900"/>
          <p14:tracePt t="133586" x="3943350" y="4768850"/>
          <p14:tracePt t="133603" x="3949700" y="4749800"/>
          <p14:tracePt t="133621" x="3956050" y="4724400"/>
          <p14:tracePt t="133637" x="3956050" y="4718050"/>
          <p14:tracePt t="133654" x="3956050" y="4711700"/>
          <p14:tracePt t="133669" x="3962400" y="4705350"/>
          <p14:tracePt t="133686" x="3962400" y="4699000"/>
          <p14:tracePt t="133725" x="3962400" y="4692650"/>
          <p14:tracePt t="133740" x="3968750" y="4692650"/>
          <p14:tracePt t="133910" x="3975100" y="4692650"/>
          <p14:tracePt t="134142" x="3981450" y="4692650"/>
          <p14:tracePt t="134157" x="3987800" y="4692650"/>
          <p14:tracePt t="135022" x="3994150" y="4679950"/>
          <p14:tracePt t="135030" x="3994150" y="4667250"/>
          <p14:tracePt t="135036" x="4000500" y="4660900"/>
          <p14:tracePt t="135052" x="4000500" y="4641850"/>
          <p14:tracePt t="135070" x="4000500" y="4622800"/>
          <p14:tracePt t="135087" x="4000500" y="4610100"/>
          <p14:tracePt t="135103" x="4000500" y="4597400"/>
          <p14:tracePt t="135137" x="4000500" y="4572000"/>
          <p14:tracePt t="135170" x="3987800" y="4559300"/>
          <p14:tracePt t="135213" x="3981450" y="4559300"/>
          <p14:tracePt t="135237" x="3975100" y="4552950"/>
          <p14:tracePt t="135244" x="3968750" y="4552950"/>
          <p14:tracePt t="135253" x="3962400" y="4552950"/>
          <p14:tracePt t="135277" x="3956050" y="4552950"/>
          <p14:tracePt t="135286" x="3949700" y="4552950"/>
          <p14:tracePt t="135303" x="3937000" y="4552950"/>
          <p14:tracePt t="135320" x="3924300" y="4559300"/>
          <p14:tracePt t="135336" x="3917950" y="4559300"/>
          <p14:tracePt t="135381" x="3911600" y="4559300"/>
          <p14:tracePt t="135389" x="3911600" y="4565650"/>
          <p14:tracePt t="135406" x="3905250" y="4565650"/>
          <p14:tracePt t="135422" x="3898900" y="4572000"/>
          <p14:tracePt t="135438" x="3892550" y="4572000"/>
          <p14:tracePt t="135453" x="3886200" y="4572000"/>
          <p14:tracePt t="135477" x="3879850" y="4572000"/>
          <p14:tracePt t="135509" x="3873500" y="4572000"/>
          <p14:tracePt t="135517" x="3854450" y="4578350"/>
          <p14:tracePt t="135525" x="3848100" y="4578350"/>
          <p14:tracePt t="135537" x="3841750" y="4578350"/>
          <p14:tracePt t="135553" x="3829050" y="4578350"/>
          <p14:tracePt t="135570" x="3822700" y="4578350"/>
          <p14:tracePt t="135766" x="3829050" y="4572000"/>
          <p14:tracePt t="135798" x="3835400" y="4572000"/>
          <p14:tracePt t="135805" x="3835400" y="4565650"/>
          <p14:tracePt t="135862" x="3841750" y="4565650"/>
          <p14:tracePt t="135965" x="3848100" y="4565650"/>
          <p14:tracePt t="135973" x="3854450" y="4565650"/>
          <p14:tracePt t="135987" x="3854450" y="4572000"/>
          <p14:tracePt t="136004" x="3867150" y="4584700"/>
          <p14:tracePt t="136020" x="3886200" y="4603750"/>
          <p14:tracePt t="136036" x="3898900" y="4622800"/>
          <p14:tracePt t="136053" x="3911600" y="4629150"/>
          <p14:tracePt t="136110" x="3917950" y="4629150"/>
          <p14:tracePt t="136125" x="3924300" y="4635500"/>
          <p14:tracePt t="136133" x="3930650" y="4635500"/>
          <p14:tracePt t="136141" x="3937000" y="4635500"/>
          <p14:tracePt t="136154" x="3943350" y="4641850"/>
          <p14:tracePt t="136170" x="3962400" y="4641850"/>
          <p14:tracePt t="136186" x="3994150" y="4641850"/>
          <p14:tracePt t="136203" x="4032250" y="4629150"/>
          <p14:tracePt t="136221" x="4095750" y="4597400"/>
          <p14:tracePt t="136237" x="4121150" y="4578350"/>
          <p14:tracePt t="136254" x="4146550" y="4565650"/>
          <p14:tracePt t="136270" x="4165600" y="4552950"/>
          <p14:tracePt t="136287" x="4171950" y="4546600"/>
          <p14:tracePt t="136303" x="4178300" y="4540250"/>
          <p14:tracePt t="136321" x="4184650" y="4533900"/>
          <p14:tracePt t="136390" x="4191000" y="4527550"/>
          <p14:tracePt t="136413" x="4191000" y="4521200"/>
          <p14:tracePt t="136598" x="4191000" y="4540250"/>
          <p14:tracePt t="136605" x="4191000" y="4552950"/>
          <p14:tracePt t="136620" x="4191000" y="4565650"/>
          <p14:tracePt t="136636" x="4191000" y="4591050"/>
          <p14:tracePt t="136653" x="4191000" y="4610100"/>
          <p14:tracePt t="136669" x="4191000" y="4629150"/>
          <p14:tracePt t="136704" x="4191000" y="4648200"/>
          <p14:tracePt t="136773" x="4191000" y="4654550"/>
          <p14:tracePt t="136797" x="4191000" y="4660900"/>
          <p14:tracePt t="136805" x="4191000" y="4667250"/>
          <p14:tracePt t="136821" x="4184650" y="4679950"/>
          <p14:tracePt t="136837" x="4165600" y="4699000"/>
          <p14:tracePt t="136853" x="4146550" y="4711700"/>
          <p14:tracePt t="136869" x="4133850" y="4718050"/>
          <p14:tracePt t="136886" x="4114800" y="4730750"/>
          <p14:tracePt t="136903" x="4089400" y="4730750"/>
          <p14:tracePt t="136920" x="4032250" y="4730750"/>
          <p14:tracePt t="136936" x="3975100" y="4730750"/>
          <p14:tracePt t="136953" x="3911600" y="4730750"/>
          <p14:tracePt t="136970" x="3860800" y="4730750"/>
          <p14:tracePt t="136988" x="3778250" y="4711700"/>
          <p14:tracePt t="137002" x="3752850" y="4699000"/>
          <p14:tracePt t="137020" x="3714750" y="4679950"/>
          <p14:tracePt t="137037" x="3702050" y="4667250"/>
          <p14:tracePt t="137061" x="3695700" y="4667250"/>
          <p14:tracePt t="137070" x="3695700" y="4660900"/>
          <p14:tracePt t="137086" x="3695700" y="4648200"/>
          <p14:tracePt t="137103" x="3689350" y="4622800"/>
          <p14:tracePt t="137120" x="3683000" y="4610100"/>
          <p14:tracePt t="137137" x="3683000" y="4597400"/>
          <p14:tracePt t="137153" x="3683000" y="4591050"/>
          <p14:tracePt t="137318" x="3689350" y="4603750"/>
          <p14:tracePt t="137325" x="3702050" y="4610100"/>
          <p14:tracePt t="137337" x="3708400" y="4629150"/>
          <p14:tracePt t="137353" x="3727450" y="4648200"/>
          <p14:tracePt t="137370" x="3746500" y="4673600"/>
          <p14:tracePt t="137387" x="3765550" y="4699000"/>
          <p14:tracePt t="137403" x="3784600" y="4718050"/>
          <p14:tracePt t="137420" x="3803650" y="4737100"/>
          <p14:tracePt t="137436" x="3816350" y="4749800"/>
          <p14:tracePt t="137453" x="3835400" y="4762500"/>
          <p14:tracePt t="137471" x="3860800" y="4775200"/>
          <p14:tracePt t="137487" x="3898900" y="4787900"/>
          <p14:tracePt t="137503" x="3930650" y="4800600"/>
          <p14:tracePt t="137520" x="3968750" y="4813300"/>
          <p14:tracePt t="137537" x="4025900" y="4832350"/>
          <p14:tracePt t="137553" x="4083050" y="4838700"/>
          <p14:tracePt t="137570" x="4114800" y="4838700"/>
          <p14:tracePt t="137587" x="4140200" y="4838700"/>
          <p14:tracePt t="137603" x="4152900" y="4826000"/>
          <p14:tracePt t="137621" x="4191000" y="4794250"/>
          <p14:tracePt t="137637" x="4210050" y="4768850"/>
          <p14:tracePt t="137653" x="4229100" y="4749800"/>
          <p14:tracePt t="137670" x="4241800" y="4730750"/>
          <p14:tracePt t="137687" x="4254500" y="4705350"/>
          <p14:tracePt t="137704" x="4254500" y="4692650"/>
          <p14:tracePt t="137719" x="4260850" y="4673600"/>
          <p14:tracePt t="137736" x="4260850" y="4654550"/>
          <p14:tracePt t="137753" x="4260850" y="4648200"/>
          <p14:tracePt t="137770" x="4260850" y="4635500"/>
          <p14:tracePt t="137787" x="4260850" y="4629150"/>
          <p14:tracePt t="137803" x="4260850" y="4616450"/>
          <p14:tracePt t="137821" x="4248150" y="4603750"/>
          <p14:tracePt t="137837" x="4248150" y="4597400"/>
          <p14:tracePt t="137853" x="4248150" y="4591050"/>
          <p14:tracePt t="137885" x="4241800" y="4591050"/>
          <p14:tracePt t="139182" x="4248150" y="4584700"/>
          <p14:tracePt t="139198" x="4260850" y="4578350"/>
          <p14:tracePt t="139205" x="4267200" y="4572000"/>
          <p14:tracePt t="139220" x="4273550" y="4572000"/>
          <p14:tracePt t="139236" x="4298950" y="4559300"/>
          <p14:tracePt t="139253" x="4305300" y="4559300"/>
          <p14:tracePt t="139270" x="4324350" y="4546600"/>
          <p14:tracePt t="139304" x="4362450" y="4533900"/>
          <p14:tracePt t="139337" x="4381500" y="4527550"/>
          <p14:tracePt t="140413" x="4381500" y="4540250"/>
          <p14:tracePt t="140421" x="4356100" y="4552950"/>
          <p14:tracePt t="140438" x="4324350" y="4584700"/>
          <p14:tracePt t="140453" x="4279900" y="4635500"/>
          <p14:tracePt t="140469" x="4210050" y="4705350"/>
          <p14:tracePt t="140486" x="4108450" y="4794250"/>
          <p14:tracePt t="140503" x="4006850" y="4870450"/>
          <p14:tracePt t="140520" x="3911600" y="4933950"/>
          <p14:tracePt t="140554" x="3752850" y="5029200"/>
          <p14:tracePt t="140587" x="3619500" y="5073650"/>
          <p14:tracePt t="140620" x="3549650" y="5086350"/>
          <p14:tracePt t="140637" x="3543300" y="5086350"/>
          <p14:tracePt t="140654" x="3524250" y="5086350"/>
          <p14:tracePt t="140670" x="3505200" y="5086350"/>
          <p14:tracePt t="140687" x="3454400" y="5073650"/>
          <p14:tracePt t="140703" x="3416300" y="5054600"/>
          <p14:tracePt t="140720" x="3371850" y="5029200"/>
          <p14:tracePt t="140736" x="3327400" y="4997450"/>
          <p14:tracePt t="140753" x="3270250" y="4946650"/>
          <p14:tracePt t="140770" x="3219450" y="4914900"/>
          <p14:tracePt t="140786" x="3149600" y="4870450"/>
          <p14:tracePt t="140804" x="3098800" y="4832350"/>
          <p14:tracePt t="140820" x="3073400" y="4819650"/>
          <p14:tracePt t="140838" x="3060700" y="4806950"/>
          <p14:tracePt t="140854" x="3048000" y="4794250"/>
          <p14:tracePt t="140869" x="3028950" y="4781550"/>
          <p14:tracePt t="140887" x="3003550" y="4762500"/>
          <p14:tracePt t="140903" x="2971800" y="4737100"/>
          <p14:tracePt t="140920" x="2946400" y="4718050"/>
          <p14:tracePt t="140937" x="2921000" y="4699000"/>
          <p14:tracePt t="140954" x="2914650" y="4692650"/>
          <p14:tracePt t="140970" x="2901950" y="4686300"/>
          <p14:tracePt t="140986" x="2895600" y="4686300"/>
          <p14:tracePt t="141003" x="2882900" y="4679950"/>
          <p14:tracePt t="141020" x="2870200" y="4673600"/>
          <p14:tracePt t="141036" x="2851150" y="4667250"/>
          <p14:tracePt t="141085" x="2844800" y="4667250"/>
          <p14:tracePt t="141270" x="2838450" y="4667250"/>
          <p14:tracePt t="141285" x="2832100" y="4667250"/>
          <p14:tracePt t="141292" x="2819400" y="4673600"/>
          <p14:tracePt t="141303" x="2806700" y="4679950"/>
          <p14:tracePt t="141320" x="2787650" y="4699000"/>
          <p14:tracePt t="141336" x="2762250" y="4718050"/>
          <p14:tracePt t="141354" x="2736850" y="4730750"/>
          <p14:tracePt t="141370" x="2711450" y="4749800"/>
          <p14:tracePt t="141386" x="2686050" y="4756150"/>
          <p14:tracePt t="141403" x="2667000" y="4762500"/>
          <p14:tracePt t="141421" x="2641600" y="4762500"/>
          <p14:tracePt t="141437" x="2628900" y="4762500"/>
          <p14:tracePt t="141453" x="2603500" y="4762500"/>
          <p14:tracePt t="141469" x="2590800" y="4762500"/>
          <p14:tracePt t="141486" x="2565400" y="4749800"/>
          <p14:tracePt t="141503" x="2546350" y="4737100"/>
          <p14:tracePt t="141519" x="2540000" y="4737100"/>
          <p14:tracePt t="141621" x="2540000" y="4749800"/>
          <p14:tracePt t="141629" x="2540000" y="4768850"/>
          <p14:tracePt t="141637" x="2546350" y="4781550"/>
          <p14:tracePt t="141653" x="2590800" y="4845050"/>
          <p14:tracePt t="141669" x="2673350" y="4908550"/>
          <p14:tracePt t="141686" x="2749550" y="4940300"/>
          <p14:tracePt t="141703" x="2832100" y="4965700"/>
          <p14:tracePt t="141720" x="2927350" y="4972050"/>
          <p14:tracePt t="141736" x="3016250" y="4978400"/>
          <p14:tracePt t="141752" x="3105150" y="4978400"/>
          <p14:tracePt t="141770" x="3187700" y="4978400"/>
          <p14:tracePt t="141787" x="3251200" y="4965700"/>
          <p14:tracePt t="141804" x="3282950" y="4953000"/>
          <p14:tracePt t="141820" x="3314700" y="4933950"/>
          <p14:tracePt t="141836" x="3346450" y="4895850"/>
          <p14:tracePt t="141853" x="3365500" y="4876800"/>
          <p14:tracePt t="141870" x="3371850" y="4864100"/>
          <p14:tracePt t="141887" x="3371850" y="4857750"/>
          <p14:tracePt t="141904" x="3378200" y="4857750"/>
          <p14:tracePt t="141920" x="3378200" y="4851400"/>
          <p14:tracePt t="141937" x="3378200" y="4838700"/>
          <p14:tracePt t="141953" x="3378200" y="4832350"/>
          <p14:tracePt t="141970" x="3378200" y="4819650"/>
          <p14:tracePt t="141987" x="3378200" y="4813300"/>
          <p14:tracePt t="142003" x="3378200" y="4806950"/>
          <p14:tracePt t="142020" x="3378200" y="4794250"/>
          <p14:tracePt t="142045" x="3378200" y="4787900"/>
          <p14:tracePt t="142310" x="3384550" y="4787900"/>
          <p14:tracePt t="142326" x="3390900" y="4787900"/>
          <p14:tracePt t="142332" x="3397250" y="4800600"/>
          <p14:tracePt t="142341" x="3403600" y="4800600"/>
          <p14:tracePt t="142352" x="3403600" y="4806950"/>
          <p14:tracePt t="142370" x="3416300" y="4813300"/>
          <p14:tracePt t="142387" x="3429000" y="4819650"/>
          <p14:tracePt t="142404" x="3441700" y="4819650"/>
          <p14:tracePt t="142420" x="3454400" y="4826000"/>
          <p14:tracePt t="142453" x="3460750" y="4832350"/>
          <p14:tracePt t="142469" x="3467100" y="4832350"/>
          <p14:tracePt t="142485" x="3473450" y="4832350"/>
          <p14:tracePt t="142837" x="3467100" y="4838700"/>
          <p14:tracePt t="142845" x="3460750" y="4838700"/>
          <p14:tracePt t="142853" x="3454400" y="4838700"/>
          <p14:tracePt t="142869" x="3441700" y="4845050"/>
          <p14:tracePt t="142903" x="3429000" y="4851400"/>
          <p14:tracePt t="142937" x="3429000" y="4857750"/>
          <p14:tracePt t="142971" x="3422650" y="4857750"/>
          <p14:tracePt t="143013" x="3416300" y="4870450"/>
          <p14:tracePt t="143021" x="3409950" y="4883150"/>
          <p14:tracePt t="143038" x="3390900" y="4902200"/>
          <p14:tracePt t="143053" x="3365500" y="4921250"/>
          <p14:tracePt t="143069" x="3352800" y="4927600"/>
          <p14:tracePt t="143086" x="3340100" y="4933950"/>
          <p14:tracePt t="143104" x="3321050" y="4940300"/>
          <p14:tracePt t="143120" x="3295650" y="4946650"/>
          <p14:tracePt t="143137" x="3251200" y="4946650"/>
          <p14:tracePt t="143152" x="3206750" y="4946650"/>
          <p14:tracePt t="143170" x="3136900" y="4933950"/>
          <p14:tracePt t="143186" x="3028950" y="4895850"/>
          <p14:tracePt t="143203" x="2908300" y="4826000"/>
          <p14:tracePt t="143221" x="2705100" y="4686300"/>
          <p14:tracePt t="143237" x="2622550" y="4603750"/>
          <p14:tracePt t="143254" x="2597150" y="4565650"/>
          <p14:tracePt t="143270" x="2590800" y="4565650"/>
          <p14:tracePt t="143287" x="2590800" y="4559300"/>
          <p14:tracePt t="143326" x="2590800" y="4552950"/>
          <p14:tracePt t="143341" x="2590800" y="4546600"/>
          <p14:tracePt t="143349" x="2590800" y="4540250"/>
          <p14:tracePt t="143526" x="2590800" y="4546600"/>
          <p14:tracePt t="143533" x="2597150" y="4572000"/>
          <p14:tracePt t="143541" x="2609850" y="4584700"/>
          <p14:tracePt t="143552" x="2616200" y="4603750"/>
          <p14:tracePt t="143570" x="2641600" y="4641850"/>
          <p14:tracePt t="143587" x="2667000" y="4673600"/>
          <p14:tracePt t="143605" x="2679700" y="4711700"/>
          <p14:tracePt t="143620" x="2686050" y="4718050"/>
          <p14:tracePt t="143636" x="2692400" y="4718050"/>
          <p14:tracePt t="143710" x="2698750" y="4718050"/>
          <p14:tracePt t="143717" x="2711450" y="4711700"/>
          <p14:tracePt t="143724" x="2717800" y="4699000"/>
          <p14:tracePt t="143737" x="2730500" y="4692650"/>
          <p14:tracePt t="143753" x="2749550" y="4654550"/>
          <p14:tracePt t="143770" x="2768600" y="4597400"/>
          <p14:tracePt t="143786" x="2781300" y="4527550"/>
          <p14:tracePt t="143802" x="2787650" y="4457700"/>
          <p14:tracePt t="143819" x="2794000" y="4394200"/>
          <p14:tracePt t="143837" x="2800350" y="4343400"/>
          <p14:tracePt t="143852" x="2800350" y="4318000"/>
          <p14:tracePt t="143870" x="2800350" y="4298950"/>
          <p14:tracePt t="143886" x="2800350" y="4286250"/>
          <p14:tracePt t="143903" x="2800350" y="4279900"/>
          <p14:tracePt t="143919" x="2800350" y="4273550"/>
          <p14:tracePt t="144261" x="2806700" y="4273550"/>
          <p14:tracePt t="144268" x="2806700" y="4286250"/>
          <p14:tracePt t="144277" x="2825750" y="4298950"/>
          <p14:tracePt t="144287" x="2832100" y="4311650"/>
          <p14:tracePt t="144303" x="2863850" y="4349750"/>
          <p14:tracePt t="144319" x="2908300" y="4375150"/>
          <p14:tracePt t="144337" x="2940050" y="4394200"/>
          <p14:tracePt t="144370" x="2997200" y="4406900"/>
          <p14:tracePt t="144404" x="3244850" y="4406900"/>
          <p14:tracePt t="144437" x="3473450" y="4400550"/>
          <p14:tracePt t="144454" x="3549650" y="4394200"/>
          <p14:tracePt t="144470" x="3594100" y="4387850"/>
          <p14:tracePt t="144486" x="3651250" y="4381500"/>
          <p14:tracePt t="144504" x="3695700" y="4381500"/>
          <p14:tracePt t="144519" x="3752850" y="4381500"/>
          <p14:tracePt t="144537" x="3790950" y="4381500"/>
          <p14:tracePt t="144553" x="3810000" y="4381500"/>
          <p14:tracePt t="144570" x="3848100" y="4375150"/>
          <p14:tracePt t="144586" x="3898900" y="4368800"/>
          <p14:tracePt t="144603" x="3975100" y="4368800"/>
          <p14:tracePt t="144621" x="4140200" y="4368800"/>
          <p14:tracePt t="144638" x="4210050" y="4368800"/>
          <p14:tracePt t="144653" x="4260850" y="4368800"/>
          <p14:tracePt t="144669" x="4286250" y="4368800"/>
          <p14:tracePt t="144687" x="4324350" y="4368800"/>
          <p14:tracePt t="144702" x="4362450" y="4368800"/>
          <p14:tracePt t="144719" x="4406900" y="4362450"/>
          <p14:tracePt t="144736" x="4419600" y="4362450"/>
          <p14:tracePt t="144765" x="4425950" y="4362450"/>
          <p14:tracePt t="144780" x="4445000" y="4362450"/>
          <p14:tracePt t="144789" x="4470400" y="4362450"/>
          <p14:tracePt t="144803" x="4521200" y="4362450"/>
          <p14:tracePt t="144821" x="4762500" y="4445000"/>
          <p14:tracePt t="144836" x="4914900" y="4527550"/>
          <p14:tracePt t="144853" x="4991100" y="4572000"/>
          <p14:tracePt t="144869" x="5016500" y="4591050"/>
          <p14:tracePt t="144887" x="5048250" y="4603750"/>
          <p14:tracePt t="144904" x="5073650" y="4622800"/>
          <p14:tracePt t="144920" x="5099050" y="4641850"/>
          <p14:tracePt t="144936" x="5118100" y="4660900"/>
          <p14:tracePt t="144954" x="5137150" y="4686300"/>
          <p14:tracePt t="144970" x="5175250" y="4724400"/>
          <p14:tracePt t="144986" x="5219700" y="4768850"/>
          <p14:tracePt t="145003" x="5257800" y="4800600"/>
          <p14:tracePt t="145020" x="5302250" y="4819650"/>
          <p14:tracePt t="145037" x="5384800" y="4851400"/>
          <p14:tracePt t="145054" x="5435600" y="4870450"/>
          <p14:tracePt t="145070" x="5499100" y="4895850"/>
          <p14:tracePt t="145087" x="5581650" y="4927600"/>
          <p14:tracePt t="145102" x="5664200" y="4953000"/>
          <p14:tracePt t="145120" x="5702300" y="4959350"/>
          <p14:tracePt t="145137" x="5715000" y="4959350"/>
          <p14:tracePt t="145181" x="5721350" y="4959350"/>
          <p14:tracePt t="145189" x="5721350" y="4953000"/>
          <p14:tracePt t="145203" x="5734050" y="4940300"/>
          <p14:tracePt t="145220" x="5740400" y="4914900"/>
          <p14:tracePt t="145236" x="5746750" y="4895850"/>
          <p14:tracePt t="145253" x="5746750" y="4870450"/>
          <p14:tracePt t="145270" x="5746750" y="4857750"/>
          <p14:tracePt t="145287" x="5746750" y="4851400"/>
          <p14:tracePt t="145631" x="5746750" y="4819650"/>
          <p14:tracePt t="145638" x="5746750" y="4794250"/>
          <p14:tracePt t="145653" x="5740400" y="4699000"/>
          <p14:tracePt t="145669" x="5715000" y="4584700"/>
          <p14:tracePt t="145686" x="5676900" y="4464050"/>
          <p14:tracePt t="145703" x="5645150" y="4356100"/>
          <p14:tracePt t="145736" x="5613400" y="4241800"/>
          <p14:tracePt t="145770" x="5600700" y="4203700"/>
          <p14:tracePt t="145805" x="5594350" y="4184650"/>
          <p14:tracePt t="145820" x="5588000" y="4178300"/>
          <p14:tracePt t="145836" x="5588000" y="4171950"/>
          <p14:tracePt t="145854" x="5588000" y="4165600"/>
          <p14:tracePt t="145870" x="5581650" y="4159250"/>
          <p14:tracePt t="145887" x="5581650" y="4146550"/>
          <p14:tracePt t="145903" x="5575300" y="4140200"/>
          <p14:tracePt t="145920" x="5575300" y="4133850"/>
          <p14:tracePt t="145937" x="5575300" y="4127500"/>
          <p14:tracePt t="145953" x="5568950" y="4121150"/>
          <p14:tracePt t="146470" x="5568950" y="4127500"/>
          <p14:tracePt t="146510" x="5568950" y="4133850"/>
          <p14:tracePt t="146533" x="5568950" y="4140200"/>
          <p14:tracePt t="146549" x="5568950" y="4152900"/>
          <p14:tracePt t="146557" x="5568950" y="4159250"/>
          <p14:tracePt t="146570" x="5568950" y="4171950"/>
          <p14:tracePt t="146603" x="5607050" y="4235450"/>
          <p14:tracePt t="146637" x="5651500" y="4298950"/>
          <p14:tracePt t="146672" x="5715000" y="4362450"/>
          <p14:tracePt t="146687" x="5759450" y="4394200"/>
          <p14:tracePt t="146703" x="5816600" y="4425950"/>
          <p14:tracePt t="146720" x="5848350" y="4445000"/>
          <p14:tracePt t="146735" x="5867400" y="4457700"/>
          <p14:tracePt t="146765" x="5873750" y="4457700"/>
          <p14:tracePt t="146773" x="5886450" y="4464050"/>
          <p14:tracePt t="146786" x="5911850" y="4476750"/>
          <p14:tracePt t="146803" x="5994400" y="4495800"/>
          <p14:tracePt t="146819" x="6057900" y="4527550"/>
          <p14:tracePt t="146838" x="6146800" y="4565650"/>
          <p14:tracePt t="146853" x="6178550" y="4572000"/>
          <p14:tracePt t="146869" x="6203950" y="4578350"/>
          <p14:tracePt t="146886" x="6267450" y="4584700"/>
          <p14:tracePt t="146903" x="6318250" y="4597400"/>
          <p14:tracePt t="146920" x="6375400" y="4610100"/>
          <p14:tracePt t="146937" x="6407150" y="4616450"/>
          <p14:tracePt t="146952" x="6432550" y="4616450"/>
          <p14:tracePt t="146970" x="6451600" y="4616450"/>
          <p14:tracePt t="146987" x="6470650" y="4616450"/>
          <p14:tracePt t="147002" x="6483350" y="4616450"/>
          <p14:tracePt t="147019" x="6489700" y="4616450"/>
          <p14:tracePt t="147036" x="6496050" y="4616450"/>
          <p14:tracePt t="147181" x="6489700" y="4622800"/>
          <p14:tracePt t="147189" x="6483350" y="4629150"/>
          <p14:tracePt t="147203" x="6470650" y="4629150"/>
          <p14:tracePt t="147220" x="6457950" y="4641850"/>
          <p14:tracePt t="147237" x="6426200" y="4654550"/>
          <p14:tracePt t="147253" x="6419850" y="4660900"/>
          <p14:tracePt t="147269" x="6413500" y="4660900"/>
          <p14:tracePt t="147302" x="6407150" y="4667250"/>
          <p14:tracePt t="147318" x="6407150" y="4673600"/>
          <p14:tracePt t="147333" x="6400800" y="4673600"/>
          <p14:tracePt t="147693" x="6407150" y="4673600"/>
          <p14:tracePt t="147710" x="6413500" y="4667250"/>
          <p14:tracePt t="147766" x="6419850" y="4667250"/>
          <p14:tracePt t="147773" x="6419850" y="4660900"/>
          <p14:tracePt t="147798" x="6419850" y="4654550"/>
          <p14:tracePt t="147813" x="6419850" y="4641850"/>
          <p14:tracePt t="147836" x="6407150" y="4584700"/>
          <p14:tracePt t="147871" x="6394450" y="4565650"/>
          <p14:tracePt t="148046" x="6388100" y="4565650"/>
          <p14:tracePt t="148422" x="6394450" y="4565650"/>
          <p14:tracePt t="148445" x="6400800" y="4565650"/>
          <p14:tracePt t="148573" x="6407150" y="4565650"/>
          <p14:tracePt t="148589" x="6413500" y="4565650"/>
          <p14:tracePt t="148622" x="6419850" y="4565650"/>
          <p14:tracePt t="148629" x="6426200" y="4565650"/>
          <p14:tracePt t="148636" x="6432550" y="4565650"/>
          <p14:tracePt t="148653" x="6445250" y="4565650"/>
          <p14:tracePt t="148670" x="6470650" y="4565650"/>
          <p14:tracePt t="148703" x="6483350" y="4565650"/>
          <p14:tracePt t="148737" x="6489700" y="4559300"/>
          <p14:tracePt t="148771" x="6515100" y="4521200"/>
          <p14:tracePt t="148786" x="6521450" y="4483100"/>
          <p14:tracePt t="148803" x="6527800" y="4457700"/>
          <p14:tracePt t="148820" x="6527800" y="4451350"/>
          <p14:tracePt t="148836" x="6527800" y="4445000"/>
          <p14:tracePt t="149037" x="6534150" y="4451350"/>
          <p14:tracePt t="149053" x="6534150" y="4457700"/>
          <p14:tracePt t="149060" x="6540500" y="4464050"/>
          <p14:tracePt t="149069" x="6540500" y="4470400"/>
          <p14:tracePt t="149087" x="6546850" y="4476750"/>
          <p14:tracePt t="149103" x="6553200" y="4495800"/>
          <p14:tracePt t="149120" x="6559550" y="4508500"/>
          <p14:tracePt t="149136" x="6565900" y="4514850"/>
          <p14:tracePt t="149153" x="6578600" y="4521200"/>
          <p14:tracePt t="149170" x="6591300" y="4527550"/>
          <p14:tracePt t="149186" x="6597650" y="4533900"/>
          <p14:tracePt t="149205" x="6610350" y="4533900"/>
          <p14:tracePt t="149220" x="6623050" y="4552950"/>
          <p14:tracePt t="149236" x="6654800" y="4565650"/>
          <p14:tracePt t="149253" x="6692900" y="4578350"/>
          <p14:tracePt t="149269" x="6737350" y="4610100"/>
          <p14:tracePt t="149286" x="6800850" y="4629150"/>
          <p14:tracePt t="149303" x="6845300" y="4648200"/>
          <p14:tracePt t="149319" x="6870700" y="4648200"/>
          <p14:tracePt t="149337" x="6877050" y="4648200"/>
          <p14:tracePt t="149353" x="6889750" y="4648200"/>
          <p14:tracePt t="149370" x="6896100" y="4648200"/>
          <p14:tracePt t="149494" x="6902450" y="4648200"/>
          <p14:tracePt t="149542" x="6908800" y="4648200"/>
          <p14:tracePt t="149614" x="6908800" y="4654550"/>
          <p14:tracePt t="149629" x="6908800" y="4660900"/>
          <p14:tracePt t="149637" x="6915150" y="4667250"/>
          <p14:tracePt t="149653" x="6915150" y="4673600"/>
          <p14:tracePt t="149670" x="6915150" y="4679950"/>
          <p14:tracePt t="149807" x="6915150" y="4673600"/>
          <p14:tracePt t="149813" x="6908800" y="4654550"/>
          <p14:tracePt t="149821" x="6908800" y="4648200"/>
          <p14:tracePt t="149837" x="6908800" y="4629150"/>
          <p14:tracePt t="149853" x="6902450" y="4616450"/>
          <p14:tracePt t="149870" x="6902450" y="4610100"/>
          <p14:tracePt t="149886" x="6902450" y="4597400"/>
          <p14:tracePt t="149903" x="6902450" y="4591050"/>
          <p14:tracePt t="149920" x="6902450" y="4578350"/>
          <p14:tracePt t="149937" x="6902450" y="4565650"/>
          <p14:tracePt t="149953" x="6902450" y="4552950"/>
          <p14:tracePt t="149970" x="6908800" y="4540250"/>
          <p14:tracePt t="149986" x="6908800" y="4533900"/>
          <p14:tracePt t="150003" x="6915150" y="4521200"/>
          <p14:tracePt t="150020" x="6921500" y="4514850"/>
          <p14:tracePt t="150036" x="6921500" y="4489450"/>
          <p14:tracePt t="150053" x="6927850" y="4464050"/>
          <p14:tracePt t="150070" x="6934200" y="4445000"/>
          <p14:tracePt t="150087" x="6934200" y="4425950"/>
          <p14:tracePt t="150103" x="6940550" y="4406900"/>
          <p14:tracePt t="150119" x="6940550" y="4394200"/>
          <p14:tracePt t="150136" x="6940550" y="4387850"/>
          <p14:tracePt t="150153" x="6940550" y="4375150"/>
          <p14:tracePt t="150169" x="6940550" y="4368800"/>
          <p14:tracePt t="150186" x="6940550" y="4362450"/>
          <p14:tracePt t="150205" x="6940550" y="4356100"/>
          <p14:tracePt t="150221" x="6940550" y="4349750"/>
          <p14:tracePt t="150838" x="6921500" y="4337050"/>
          <p14:tracePt t="150844" x="6908800" y="4330700"/>
          <p14:tracePt t="150852" x="6896100" y="4318000"/>
          <p14:tracePt t="150870" x="6883400" y="4298950"/>
          <p14:tracePt t="150886" x="6877050" y="4292600"/>
          <p14:tracePt t="150903" x="6883400" y="4292600"/>
          <p14:tracePt t="150919" x="6908800" y="4305300"/>
          <p14:tracePt t="150936" x="6946900" y="4324350"/>
          <p14:tracePt t="150970" x="7086600" y="4387850"/>
          <p14:tracePt t="151003" x="7429500" y="4502150"/>
          <p14:tracePt t="151037" x="7823200" y="4502150"/>
          <p14:tracePt t="151053" x="8147050" y="4298950"/>
          <p14:tracePt t="151070" x="8324850" y="4114800"/>
          <p14:tracePt t="151087" x="8331200" y="4108450"/>
          <p14:tracePt t="151478" x="8331200" y="4102100"/>
          <p14:tracePt t="151533" x="8318500" y="4102100"/>
          <p14:tracePt t="151550" x="8312150" y="4102100"/>
          <p14:tracePt t="151565" x="8312150" y="4108450"/>
          <p14:tracePt t="151586" x="8299450" y="4121150"/>
          <p14:tracePt t="151621" x="8178800" y="4248150"/>
          <p14:tracePt t="151637" x="8102600" y="4311650"/>
          <p14:tracePt t="151653" x="8032750" y="4375150"/>
          <p14:tracePt t="151669" x="7988300" y="4419600"/>
          <p14:tracePt t="151686" x="7975600" y="4432300"/>
          <p14:tracePt t="151703" x="7962900" y="4438650"/>
          <p14:tracePt t="151758" x="7962900" y="4445000"/>
          <p14:tracePt t="151773" x="7956550" y="4451350"/>
          <p14:tracePt t="151780" x="7956550" y="4457700"/>
          <p14:tracePt t="151797" x="7956550" y="4464050"/>
          <p14:tracePt t="151812" x="7950200" y="4476750"/>
          <p14:tracePt t="151829" x="7950200" y="4489450"/>
          <p14:tracePt t="151845" x="7950200" y="4495800"/>
          <p14:tracePt t="151860" x="7950200" y="4502150"/>
          <p14:tracePt t="151869" x="7950200" y="4508500"/>
          <p14:tracePt t="151886" x="7950200" y="4514850"/>
          <p14:tracePt t="151902" x="7950200" y="4521200"/>
          <p14:tracePt t="151920" x="7950200" y="4533900"/>
          <p14:tracePt t="151936" x="7956550" y="4552950"/>
          <p14:tracePt t="151953" x="7962900" y="4578350"/>
          <p14:tracePt t="151969" x="7981950" y="4629150"/>
          <p14:tracePt t="151986" x="7994650" y="4667250"/>
          <p14:tracePt t="152003" x="8013700" y="4705350"/>
          <p14:tracePt t="152020" x="8039100" y="4730750"/>
          <p14:tracePt t="152036" x="8096250" y="4775200"/>
          <p14:tracePt t="152052" x="8172450" y="4813300"/>
          <p14:tracePt t="152070" x="8235950" y="4851400"/>
          <p14:tracePt t="152086" x="8331200" y="4895850"/>
          <p14:tracePt t="152103" x="8420100" y="4933950"/>
          <p14:tracePt t="152120" x="8528050" y="4978400"/>
          <p14:tracePt t="152136" x="8655050" y="5029200"/>
          <p14:tracePt t="152152" x="8788400" y="5073650"/>
          <p14:tracePt t="152170" x="8928100" y="5105400"/>
          <p14:tracePt t="152187" x="9048750" y="5130800"/>
          <p14:tracePt t="152202" x="9156700" y="5149850"/>
          <p14:tracePt t="152220" x="9213850" y="5156200"/>
          <p14:tracePt t="152235" x="9239250" y="5156200"/>
          <p14:tracePt t="152261" x="9245600" y="5156200"/>
          <p14:tracePt t="152269" x="9251950" y="5156200"/>
          <p14:tracePt t="152286" x="9290050" y="5149850"/>
          <p14:tracePt t="152303" x="9321800" y="5130800"/>
          <p14:tracePt t="152319" x="9366250" y="5111750"/>
          <p14:tracePt t="152337" x="9404350" y="5086350"/>
          <p14:tracePt t="152352" x="9429750" y="5067300"/>
          <p14:tracePt t="152370" x="9461500" y="5035550"/>
          <p14:tracePt t="152386" x="9486900" y="4997450"/>
          <p14:tracePt t="152403" x="9499600" y="4946650"/>
          <p14:tracePt t="152419" x="9505950" y="4870450"/>
          <p14:tracePt t="152437" x="9474200" y="4718050"/>
          <p14:tracePt t="152454" x="9429750" y="4616450"/>
          <p14:tracePt t="152469" x="9378950" y="4533900"/>
          <p14:tracePt t="152487" x="9353550" y="4464050"/>
          <p14:tracePt t="152503" x="9315450" y="4406900"/>
          <p14:tracePt t="152519" x="9283700" y="4356100"/>
          <p14:tracePt t="152536" x="9226550" y="4298950"/>
          <p14:tracePt t="152552" x="9182100" y="4248150"/>
          <p14:tracePt t="152569" x="9124950" y="4210050"/>
          <p14:tracePt t="152587" x="9099550" y="4178300"/>
          <p14:tracePt t="152602" x="9086850" y="4165600"/>
          <p14:tracePt t="152619" x="9080500" y="4159250"/>
          <p14:tracePt t="152637" x="9074150" y="4159250"/>
          <p14:tracePt t="152669" x="9074150" y="4152900"/>
          <p14:tracePt t="152750" x="9067800" y="4152900"/>
          <p14:tracePt t="152846" x="9067800" y="4159250"/>
          <p14:tracePt t="152862" x="9067800" y="4165600"/>
          <p14:tracePt t="152893" x="9067800" y="4171950"/>
          <p14:tracePt t="152901" x="9067800" y="4178300"/>
          <p14:tracePt t="152909" x="9074150" y="4184650"/>
          <p14:tracePt t="152920" x="9080500" y="4191000"/>
          <p14:tracePt t="152936" x="9093200" y="4210050"/>
          <p14:tracePt t="152952" x="9099550" y="4216400"/>
          <p14:tracePt t="152970" x="9099550" y="4222750"/>
          <p14:tracePt t="152986" x="9105900" y="4229100"/>
          <p14:tracePt t="153002" x="9112250" y="4229100"/>
          <p14:tracePt t="153022" x="9112250" y="4235450"/>
          <p14:tracePt t="153037" x="9118600" y="4248150"/>
          <p14:tracePt t="153053" x="9131300" y="4254500"/>
          <p14:tracePt t="153070" x="9137650" y="4267200"/>
          <p14:tracePt t="153086" x="9137650" y="4273550"/>
          <p14:tracePt t="153109" x="9137650" y="4279900"/>
          <p14:tracePt t="153165" x="9144000" y="4292600"/>
          <p14:tracePt t="153181" x="9144000" y="4298950"/>
          <p14:tracePt t="153197" x="9144000" y="4305300"/>
          <p14:tracePt t="153213" x="9144000" y="4311650"/>
          <p14:tracePt t="157126" x="9124950" y="4311650"/>
          <p14:tracePt t="157132" x="9080500" y="4305300"/>
          <p14:tracePt t="157141" x="9017000" y="4292600"/>
          <p14:tracePt t="157153" x="8947150" y="4267200"/>
          <p14:tracePt t="157169" x="8718550" y="4171950"/>
          <p14:tracePt t="157186" x="8267700" y="3962400"/>
          <p14:tracePt t="157202" x="7613650" y="3644900"/>
          <p14:tracePt t="157220" x="6330950" y="3028950"/>
          <p14:tracePt t="157254" x="4514850" y="2178050"/>
          <p14:tracePt t="157287" x="3149600" y="1473200"/>
          <p14:tracePt t="157320" x="2311400" y="1022350"/>
          <p14:tracePt t="157338" x="2025650" y="863600"/>
          <p14:tracePt t="157353" x="1841500" y="762000"/>
          <p14:tracePt t="157369" x="1708150" y="673100"/>
          <p14:tracePt t="157386" x="1631950" y="622300"/>
          <p14:tracePt t="157403" x="1581150" y="584200"/>
          <p14:tracePt t="157420" x="1473200" y="514350"/>
          <p14:tracePt t="157437" x="1270000" y="393700"/>
          <p14:tracePt t="157453" x="1098550" y="298450"/>
          <p14:tracePt t="158619" x="996950" y="7620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84601" y="142671"/>
                <a:ext cx="11098592" cy="6392353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kk-KZ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3-тапсырма. </a:t>
                </a: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Х-тің мәнін анықтаңыз:  </a:t>
                </a:r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3406775" algn="l"/>
                  </a:tabLs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𝟐</m:t>
                          </m:r>
                          <m:r>
                            <a:rPr lang="kk-KZ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х−</m:t>
                          </m:r>
                          <m:r>
                            <a:rPr lang="kk-KZ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kk-KZ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𝟒</m:t>
                          </m:r>
                        </m:den>
                      </m:f>
                      <m:r>
                        <a:rPr lang="kk-KZ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+</m:t>
                      </m:r>
                      <m:d>
                        <m:dPr>
                          <m:ctrlPr>
                            <a:rPr lang="kk-KZ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kk-KZ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kk-KZ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ahoma" panose="020B0604030504040204" pitchFamily="34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kk-KZ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ahoma" panose="020B0604030504040204" pitchFamily="34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kk-KZ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kk-KZ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kk-KZ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ahoma" panose="020B0604030504040204" pitchFamily="34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kk-KZ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ahoma" panose="020B0604030504040204" pitchFamily="34" charset="0"/>
                                </a:rPr>
                                <m:t>𝟓</m:t>
                              </m:r>
                            </m:den>
                          </m:f>
                          <m:r>
                            <a:rPr lang="kk-KZ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kk-KZ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kk-KZ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ahoma" panose="020B0604030504040204" pitchFamily="34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kk-KZ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ahoma" panose="020B0604030504040204" pitchFamily="34" charset="0"/>
                                </a:rPr>
                                <m:t>𝟏𝟎</m:t>
                              </m:r>
                            </m:den>
                          </m:f>
                        </m:e>
                      </m:d>
                      <m:r>
                        <a:rPr lang="kk-KZ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kk-KZ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𝟏𝟖</m:t>
                      </m:r>
                    </m:oMath>
                  </m:oMathPara>
                </a14:m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marL="457200" indent="-4572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arenR"/>
                  <a:tabLst>
                    <a:tab pos="3406775" algn="l"/>
                  </a:tabLs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𝟓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𝟏𝟎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𝟓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𝟔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𝟐𝟎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𝟏𝟓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𝟐𝟎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marL="457200" indent="-4572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arenR"/>
                  <a:tabLst>
                    <a:tab pos="3406775" algn="l"/>
                  </a:tabLs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х−</m:t>
                        </m:r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𝟏𝟖</m:t>
                    </m:r>
                  </m:oMath>
                </a14:m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marL="457200" indent="-4572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arenR"/>
                  <a:tabLst>
                    <a:tab pos="3406775" algn="l"/>
                  </a:tabLs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х−</m:t>
                        </m:r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𝟏𝟖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marL="457200" indent="-4572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arenR"/>
                  <a:tabLst>
                    <a:tab pos="3406775" algn="l"/>
                  </a:tabLs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𝟏𝟖</m:t>
                    </m:r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𝟏𝟕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𝟏𝟕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d>
                      <m:d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𝟒</m:t>
                            </m:r>
                          </m:den>
                        </m:f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kk-KZ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anose="020B0604030504040204" pitchFamily="34" charset="0"/>
                              </a:rPr>
                              <m:t>𝟒</m:t>
                            </m:r>
                          </m:den>
                        </m:f>
                      </m:e>
                    </m:d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𝟏𝟕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𝟏𝟕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marL="457200" indent="-4572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arenR"/>
                  <a:tabLst>
                    <a:tab pos="3406775" algn="l"/>
                  </a:tabLs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х−</m:t>
                        </m:r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𝟏𝟕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 </a:t>
                </a:r>
              </a:p>
              <a:p>
                <a:pPr marL="457200" indent="-4572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arenR"/>
                  <a:tabLst>
                    <a:tab pos="3406775" algn="l"/>
                  </a:tabLst>
                </a:pPr>
                <a:r>
                  <a:rPr lang="ru-RU" b="1" dirty="0">
                    <a:solidFill>
                      <a:srgbClr val="002060"/>
                    </a:solidFill>
                    <a:ea typeface="Cambria Math" panose="02040503050406030204" pitchFamily="18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</m:t>
                        </m:r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х−</m:t>
                        </m:r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𝟔𝟗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marL="457200" indent="-4572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arenR"/>
                  <a:tabLst>
                    <a:tab pos="3406775" algn="l"/>
                  </a:tabLst>
                </a:pP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х−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𝟏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𝟔𝟗</m:t>
                    </m:r>
                  </m:oMath>
                </a14:m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х=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𝟕𝟎</m:t>
                    </m:r>
                  </m:oMath>
                </a14:m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х=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𝟑𝟓</m:t>
                    </m:r>
                  </m:oMath>
                </a14:m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84601" y="142671"/>
                <a:ext cx="11098592" cy="6392353"/>
              </a:xfrm>
              <a:blipFill>
                <a:blip r:embed="rId5"/>
                <a:stretch>
                  <a:fillRect l="-879" t="-143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0766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248"/>
    </mc:Choice>
    <mc:Fallback xmlns="">
      <p:transition spd="slow" advTm="120248"/>
    </mc:Fallback>
  </mc:AlternateContent>
  <p:extLst>
    <p:ext uri="{3A86A75C-4F4B-4683-9AE1-C65F6400EC91}">
      <p14:laserTraceLst xmlns:p14="http://schemas.microsoft.com/office/powerpoint/2010/main">
        <p14:tracePtLst>
          <p14:tracePt t="383" x="7702550" y="4705350"/>
          <p14:tracePt t="618" x="7708900" y="4705350"/>
          <p14:tracePt t="625" x="7721600" y="4699000"/>
          <p14:tracePt t="640" x="7772400" y="4679950"/>
          <p14:tracePt t="658" x="7804150" y="4660900"/>
          <p14:tracePt t="674" x="7835900" y="4635500"/>
          <p14:tracePt t="690" x="7886700" y="4578350"/>
          <p14:tracePt t="707" x="7931150" y="4483100"/>
          <p14:tracePt t="724" x="7962900" y="4368800"/>
          <p14:tracePt t="759" x="8001000" y="4025900"/>
          <p14:tracePt t="793" x="7924800" y="3543300"/>
          <p14:tracePt t="826" x="7670800" y="3365500"/>
          <p14:tracePt t="842" x="7531100" y="3308350"/>
          <p14:tracePt t="857" x="7429500" y="3276600"/>
          <p14:tracePt t="874" x="7372350" y="3257550"/>
          <p14:tracePt t="892" x="7353300" y="3257550"/>
          <p14:tracePt t="907" x="7340600" y="3257550"/>
          <p14:tracePt t="969" x="7334250" y="3257550"/>
          <p14:tracePt t="985" x="7327900" y="3257550"/>
          <p14:tracePt t="1000" x="7321550" y="3263900"/>
          <p14:tracePt t="1017" x="7315200" y="3270250"/>
          <p14:tracePt t="1033" x="7308850" y="3270250"/>
          <p14:tracePt t="1048" x="7302500" y="3270250"/>
          <p14:tracePt t="1186" x="7296150" y="3270250"/>
          <p14:tracePt t="1193" x="7289800" y="3270250"/>
          <p14:tracePt t="1208" x="7277100" y="3270250"/>
          <p14:tracePt t="1224" x="7258050" y="3270250"/>
          <p14:tracePt t="1241" x="7239000" y="3270250"/>
          <p14:tracePt t="1257" x="7213600" y="3270250"/>
          <p14:tracePt t="1274" x="7181850" y="3270250"/>
          <p14:tracePt t="1291" x="7150100" y="3270250"/>
          <p14:tracePt t="1307" x="7118350" y="3270250"/>
          <p14:tracePt t="1324" x="7092950" y="3270250"/>
          <p14:tracePt t="1340" x="7073900" y="3270250"/>
          <p14:tracePt t="1357" x="7048500" y="3270250"/>
          <p14:tracePt t="1374" x="7035800" y="3270250"/>
          <p14:tracePt t="1391" x="7016750" y="3270250"/>
          <p14:tracePt t="1408" x="6997700" y="3270250"/>
          <p14:tracePt t="1424" x="6991350" y="3270250"/>
          <p14:tracePt t="2161" x="6997700" y="3270250"/>
          <p14:tracePt t="2577" x="7004050" y="3270250"/>
          <p14:tracePt t="2585" x="7004050" y="3263900"/>
          <p14:tracePt t="2593" x="7010400" y="3263900"/>
          <p14:tracePt t="2608" x="7023100" y="3263900"/>
          <p14:tracePt t="2624" x="7029450" y="3263900"/>
          <p14:tracePt t="2657" x="7035800" y="3263900"/>
          <p14:tracePt t="2897" x="7048500" y="3257550"/>
          <p14:tracePt t="2905" x="7061200" y="3251200"/>
          <p14:tracePt t="2913" x="7067550" y="3251200"/>
          <p14:tracePt t="2924" x="7073900" y="3251200"/>
          <p14:tracePt t="2941" x="7086600" y="3238500"/>
          <p14:tracePt t="2958" x="7092950" y="3238500"/>
          <p14:tracePt t="2992" x="7105650" y="3232150"/>
          <p14:tracePt t="3025" x="7112000" y="3232150"/>
          <p14:tracePt t="3258" x="7112000" y="3225800"/>
          <p14:tracePt t="3265" x="7118350" y="3225800"/>
          <p14:tracePt t="3274" x="7131050" y="3213100"/>
          <p14:tracePt t="3291" x="7150100" y="3206750"/>
          <p14:tracePt t="3307" x="7150100" y="3200400"/>
          <p14:tracePt t="3324" x="7156450" y="3200400"/>
          <p14:tracePt t="4177" x="7150100" y="3200400"/>
          <p14:tracePt t="4193" x="7143750" y="3200400"/>
          <p14:tracePt t="4249" x="7143750" y="3206750"/>
          <p14:tracePt t="4441" x="7137400" y="3206750"/>
          <p14:tracePt t="4457" x="7137400" y="3213100"/>
          <p14:tracePt t="4473" x="7131050" y="3213100"/>
          <p14:tracePt t="4514" x="7124700" y="3213100"/>
          <p14:tracePt t="4529" x="7118350" y="3213100"/>
          <p14:tracePt t="4537" x="7112000" y="3213100"/>
          <p14:tracePt t="4545" x="7092950" y="3219450"/>
          <p14:tracePt t="4575" x="7080250" y="3219450"/>
          <p14:tracePt t="5585" x="7092950" y="3219450"/>
          <p14:tracePt t="5593" x="7118350" y="3219450"/>
          <p14:tracePt t="5608" x="7150100" y="3219450"/>
          <p14:tracePt t="5624" x="7156450" y="3225800"/>
          <p14:tracePt t="5648" x="7162800" y="3225800"/>
          <p14:tracePt t="5706" x="7150100" y="3225800"/>
          <p14:tracePt t="5713" x="7137400" y="3225800"/>
          <p14:tracePt t="5724" x="7112000" y="3219450"/>
          <p14:tracePt t="5758" x="6959600" y="3136900"/>
          <p14:tracePt t="5774" x="6851650" y="3060700"/>
          <p14:tracePt t="5791" x="6718300" y="2990850"/>
          <p14:tracePt t="5807" x="6584950" y="2914650"/>
          <p14:tracePt t="5824" x="6419850" y="2800350"/>
          <p14:tracePt t="5841" x="6318250" y="2711450"/>
          <p14:tracePt t="5857" x="6203950" y="2616200"/>
          <p14:tracePt t="5874" x="6076950" y="2533650"/>
          <p14:tracePt t="5891" x="5962650" y="2463800"/>
          <p14:tracePt t="5908" x="5892800" y="2432050"/>
          <p14:tracePt t="5924" x="5854700" y="2400300"/>
          <p14:tracePt t="5941" x="5816600" y="2381250"/>
          <p14:tracePt t="5957" x="5791200" y="2368550"/>
          <p14:tracePt t="5974" x="5772150" y="2362200"/>
          <p14:tracePt t="5991" x="5759450" y="2355850"/>
          <p14:tracePt t="6007" x="5721350" y="2343150"/>
          <p14:tracePt t="6024" x="5568950" y="2311400"/>
          <p14:tracePt t="6041" x="5441950" y="2286000"/>
          <p14:tracePt t="6057" x="5321300" y="2254250"/>
          <p14:tracePt t="6074" x="5232400" y="2228850"/>
          <p14:tracePt t="6091" x="5187950" y="2216150"/>
          <p14:tracePt t="6107" x="5162550" y="2209800"/>
          <p14:tracePt t="6124" x="5137150" y="2209800"/>
          <p14:tracePt t="6145" x="5130800" y="2209800"/>
          <p14:tracePt t="6161" x="5118100" y="2209800"/>
          <p14:tracePt t="6174" x="5099050" y="2203450"/>
          <p14:tracePt t="6192" x="5080000" y="2197100"/>
          <p14:tracePt t="6207" x="5060950" y="2190750"/>
          <p14:tracePt t="6224" x="5035550" y="2152650"/>
          <p14:tracePt t="6241" x="5022850" y="2133600"/>
          <p14:tracePt t="6265" x="5022850" y="2114550"/>
          <p14:tracePt t="6274" x="5022850" y="2101850"/>
          <p14:tracePt t="6291" x="5029200" y="2057400"/>
          <p14:tracePt t="6308" x="5035550" y="2000250"/>
          <p14:tracePt t="6324" x="5041900" y="1936750"/>
          <p14:tracePt t="6341" x="5035550" y="1866900"/>
          <p14:tracePt t="6358" x="4997450" y="1790700"/>
          <p14:tracePt t="6374" x="4959350" y="1733550"/>
          <p14:tracePt t="6390" x="4921250" y="1670050"/>
          <p14:tracePt t="6407" x="4876800" y="1625600"/>
          <p14:tracePt t="6424" x="4851400" y="1600200"/>
          <p14:tracePt t="6440" x="4845050" y="1593850"/>
          <p14:tracePt t="6457" x="4838700" y="1593850"/>
          <p14:tracePt t="6481" x="4832350" y="1593850"/>
          <p14:tracePt t="6505" x="4819650" y="1587500"/>
          <p14:tracePt t="6513" x="4800600" y="1587500"/>
          <p14:tracePt t="6524" x="4775200" y="1581150"/>
          <p14:tracePt t="6541" x="4686300" y="1562100"/>
          <p14:tracePt t="6557" x="4591050" y="1543050"/>
          <p14:tracePt t="6574" x="4476750" y="1524000"/>
          <p14:tracePt t="6591" x="4356100" y="1504950"/>
          <p14:tracePt t="6608" x="4216400" y="1479550"/>
          <p14:tracePt t="6624" x="4171950" y="1466850"/>
          <p14:tracePt t="6642" x="4146550" y="1460500"/>
          <p14:tracePt t="6729" x="4140200" y="1460500"/>
          <p14:tracePt t="6737" x="4133850" y="1460500"/>
          <p14:tracePt t="6753" x="4127500" y="1460500"/>
          <p14:tracePt t="6873" x="4133850" y="1460500"/>
          <p14:tracePt t="6881" x="4140200" y="1454150"/>
          <p14:tracePt t="6891" x="4152900" y="1447800"/>
          <p14:tracePt t="6907" x="4184650" y="1447800"/>
          <p14:tracePt t="6924" x="4222750" y="1435100"/>
          <p14:tracePt t="6941" x="4254500" y="1435100"/>
          <p14:tracePt t="6957" x="4298950" y="1435100"/>
          <p14:tracePt t="6974" x="4368800" y="1428750"/>
          <p14:tracePt t="6991" x="4445000" y="1428750"/>
          <p14:tracePt t="7008" x="4572000" y="1428750"/>
          <p14:tracePt t="7024" x="4641850" y="1428750"/>
          <p14:tracePt t="7041" x="4692650" y="1428750"/>
          <p14:tracePt t="7058" x="4724400" y="1422400"/>
          <p14:tracePt t="7074" x="4756150" y="1422400"/>
          <p14:tracePt t="7091" x="4787900" y="1422400"/>
          <p14:tracePt t="7108" x="4813300" y="1422400"/>
          <p14:tracePt t="7124" x="4851400" y="1422400"/>
          <p14:tracePt t="7141" x="4914900" y="1422400"/>
          <p14:tracePt t="7157" x="5010150" y="1422400"/>
          <p14:tracePt t="7175" x="5092700" y="1422400"/>
          <p14:tracePt t="7191" x="5162550" y="1422400"/>
          <p14:tracePt t="7208" x="5226050" y="1422400"/>
          <p14:tracePt t="7225" x="5251450" y="1422400"/>
          <p14:tracePt t="7241" x="5270500" y="1428750"/>
          <p14:tracePt t="7257" x="5276850" y="1428750"/>
          <p14:tracePt t="7275" x="5276850" y="1435100"/>
          <p14:tracePt t="7291" x="5283200" y="1435100"/>
          <p14:tracePt t="7307" x="5289550" y="1441450"/>
          <p14:tracePt t="7325" x="5302250" y="1447800"/>
          <p14:tracePt t="7341" x="5308600" y="1447800"/>
          <p14:tracePt t="7358" x="5321300" y="1454150"/>
          <p14:tracePt t="7374" x="5334000" y="1460500"/>
          <p14:tracePt t="7391" x="5346700" y="1466850"/>
          <p14:tracePt t="7408" x="5359400" y="1473200"/>
          <p14:tracePt t="7425" x="5372100" y="1485900"/>
          <p14:tracePt t="7441" x="5391150" y="1492250"/>
          <p14:tracePt t="7457" x="5410200" y="1498600"/>
          <p14:tracePt t="7475" x="5461000" y="1511300"/>
          <p14:tracePt t="7491" x="5530850" y="1530350"/>
          <p14:tracePt t="7507" x="5613400" y="1549400"/>
          <p14:tracePt t="7524" x="5689600" y="1562100"/>
          <p14:tracePt t="7541" x="5778500" y="1574800"/>
          <p14:tracePt t="7557" x="5861050" y="1574800"/>
          <p14:tracePt t="7574" x="5949950" y="1581150"/>
          <p14:tracePt t="7591" x="6051550" y="1581150"/>
          <p14:tracePt t="7607" x="6146800" y="1587500"/>
          <p14:tracePt t="7624" x="6267450" y="1593850"/>
          <p14:tracePt t="7641" x="6350000" y="1593850"/>
          <p14:tracePt t="7657" x="6413500" y="1593850"/>
          <p14:tracePt t="7674" x="6470650" y="1593850"/>
          <p14:tracePt t="7691" x="6534150" y="1587500"/>
          <p14:tracePt t="7707" x="6597650" y="1581150"/>
          <p14:tracePt t="7724" x="6635750" y="1568450"/>
          <p14:tracePt t="7740" x="6680200" y="1555750"/>
          <p14:tracePt t="7757" x="6718300" y="1543050"/>
          <p14:tracePt t="7774" x="6756400" y="1524000"/>
          <p14:tracePt t="7791" x="6788150" y="1498600"/>
          <p14:tracePt t="7807" x="6813550" y="1479550"/>
          <p14:tracePt t="7824" x="6877050" y="1428750"/>
          <p14:tracePt t="7841" x="6902450" y="1403350"/>
          <p14:tracePt t="7857" x="6940550" y="1365250"/>
          <p14:tracePt t="7874" x="6965950" y="1339850"/>
          <p14:tracePt t="7891" x="6991350" y="1308100"/>
          <p14:tracePt t="7908" x="7010400" y="1289050"/>
          <p14:tracePt t="7924" x="7016750" y="1276350"/>
          <p14:tracePt t="7940" x="7023100" y="1257300"/>
          <p14:tracePt t="7957" x="7029450" y="1238250"/>
          <p14:tracePt t="7974" x="7042150" y="1225550"/>
          <p14:tracePt t="7991" x="7048500" y="1206500"/>
          <p14:tracePt t="8007" x="7061200" y="1174750"/>
          <p14:tracePt t="8024" x="7067550" y="1162050"/>
          <p14:tracePt t="8041" x="7073900" y="1155700"/>
          <p14:tracePt t="8162" x="7073900" y="1162050"/>
          <p14:tracePt t="8169" x="7073900" y="1181100"/>
          <p14:tracePt t="8177" x="7073900" y="1200150"/>
          <p14:tracePt t="8191" x="7073900" y="1219200"/>
          <p14:tracePt t="8208" x="7073900" y="1270000"/>
          <p14:tracePt t="8225" x="7073900" y="1308100"/>
          <p14:tracePt t="8258" x="7067550" y="1377950"/>
          <p14:tracePt t="8274" x="7061200" y="1397000"/>
          <p14:tracePt t="8291" x="7048500" y="1416050"/>
          <p14:tracePt t="8307" x="7029450" y="1447800"/>
          <p14:tracePt t="8324" x="7010400" y="1466850"/>
          <p14:tracePt t="8341" x="6991350" y="1485900"/>
          <p14:tracePt t="8357" x="6959600" y="1517650"/>
          <p14:tracePt t="8375" x="6896100" y="1555750"/>
          <p14:tracePt t="8390" x="6800850" y="1593850"/>
          <p14:tracePt t="8407" x="6724650" y="1625600"/>
          <p14:tracePt t="8424" x="6623050" y="1644650"/>
          <p14:tracePt t="8441" x="6572250" y="1644650"/>
          <p14:tracePt t="8457" x="6521450" y="1651000"/>
          <p14:tracePt t="8474" x="6438900" y="1657350"/>
          <p14:tracePt t="8491" x="6330950" y="1657350"/>
          <p14:tracePt t="8507" x="6197600" y="1657350"/>
          <p14:tracePt t="8524" x="6070600" y="1651000"/>
          <p14:tracePt t="8542" x="5962650" y="1638300"/>
          <p14:tracePt t="8557" x="5899150" y="1612900"/>
          <p14:tracePt t="8574" x="5861050" y="1593850"/>
          <p14:tracePt t="8591" x="5848350" y="1587500"/>
          <p14:tracePt t="8608" x="5835650" y="1581150"/>
          <p14:tracePt t="8624" x="5816600" y="1568450"/>
          <p14:tracePt t="8641" x="5797550" y="1555750"/>
          <p14:tracePt t="8657" x="5791200" y="1555750"/>
          <p14:tracePt t="8674" x="5784850" y="1549400"/>
          <p14:tracePt t="8691" x="5778500" y="1543050"/>
          <p14:tracePt t="8708" x="5772150" y="1543050"/>
          <p14:tracePt t="8769" x="5772150" y="1536700"/>
          <p14:tracePt t="8777" x="5765800" y="1536700"/>
          <p14:tracePt t="8833" x="5759450" y="1536700"/>
          <p14:tracePt t="8842" x="5746750" y="1536700"/>
          <p14:tracePt t="8857" x="5727700" y="1536700"/>
          <p14:tracePt t="8875" x="5721350" y="1536700"/>
          <p14:tracePt t="8938" x="5715000" y="1536700"/>
          <p14:tracePt t="8945" x="5670550" y="1543050"/>
          <p14:tracePt t="8958" x="5613400" y="1568450"/>
          <p14:tracePt t="8974" x="5480050" y="1619250"/>
          <p14:tracePt t="8991" x="5308600" y="1682750"/>
          <p14:tracePt t="9007" x="5048250" y="1765300"/>
          <p14:tracePt t="9024" x="4572000" y="1866900"/>
          <p14:tracePt t="9041" x="4229100" y="1917700"/>
          <p14:tracePt t="9059" x="3917950" y="1955800"/>
          <p14:tracePt t="9074" x="3625850" y="1981200"/>
          <p14:tracePt t="9091" x="3422650" y="2025650"/>
          <p14:tracePt t="9108" x="3263900" y="2044700"/>
          <p14:tracePt t="9125" x="3124200" y="2057400"/>
          <p14:tracePt t="9141" x="3003550" y="2063750"/>
          <p14:tracePt t="9159" x="2863850" y="2063750"/>
          <p14:tracePt t="9175" x="2711450" y="2063750"/>
          <p14:tracePt t="9191" x="2616200" y="2063750"/>
          <p14:tracePt t="9208" x="2546350" y="2063750"/>
          <p14:tracePt t="9225" x="2501900" y="2063750"/>
          <p14:tracePt t="9241" x="2413000" y="2057400"/>
          <p14:tracePt t="9257" x="2330450" y="2057400"/>
          <p14:tracePt t="9274" x="2216150" y="2057400"/>
          <p14:tracePt t="9291" x="2108200" y="2057400"/>
          <p14:tracePt t="9307" x="2012950" y="2057400"/>
          <p14:tracePt t="9325" x="1943100" y="2057400"/>
          <p14:tracePt t="9341" x="1885950" y="2057400"/>
          <p14:tracePt t="9357" x="1803400" y="2057400"/>
          <p14:tracePt t="9374" x="1701800" y="2057400"/>
          <p14:tracePt t="9391" x="1581150" y="2076450"/>
          <p14:tracePt t="9408" x="1416050" y="2108200"/>
          <p14:tracePt t="9424" x="1314450" y="2114550"/>
          <p14:tracePt t="9441" x="1206500" y="2120900"/>
          <p14:tracePt t="9457" x="1104900" y="2120900"/>
          <p14:tracePt t="9474" x="1041400" y="2127250"/>
          <p14:tracePt t="9491" x="1003300" y="2127250"/>
          <p14:tracePt t="9507" x="990600" y="2127250"/>
          <p14:tracePt t="9578" x="984250" y="2127250"/>
          <p14:tracePt t="9585" x="984250" y="2133600"/>
          <p14:tracePt t="9601" x="977900" y="2139950"/>
          <p14:tracePt t="9994" x="984250" y="2139950"/>
          <p14:tracePt t="10001" x="996950" y="2127250"/>
          <p14:tracePt t="10008" x="1009650" y="2114550"/>
          <p14:tracePt t="10025" x="1022350" y="2101850"/>
          <p14:tracePt t="10041" x="1028700" y="2089150"/>
          <p14:tracePt t="10057" x="1035050" y="2070100"/>
          <p14:tracePt t="10074" x="1041400" y="2051050"/>
          <p14:tracePt t="10091" x="1041400" y="2032000"/>
          <p14:tracePt t="10125" x="1035050" y="1993900"/>
          <p14:tracePt t="10159" x="1022350" y="1974850"/>
          <p14:tracePt t="10193" x="996950" y="1936750"/>
          <p14:tracePt t="10208" x="977900" y="1917700"/>
          <p14:tracePt t="10225" x="952500" y="1885950"/>
          <p14:tracePt t="10241" x="939800" y="1866900"/>
          <p14:tracePt t="10257" x="927100" y="1854200"/>
          <p14:tracePt t="10281" x="927100" y="1847850"/>
          <p14:tracePt t="10347" x="933450" y="1854200"/>
          <p14:tracePt t="10353" x="952500" y="1866900"/>
          <p14:tracePt t="10361" x="958850" y="1885950"/>
          <p14:tracePt t="10375" x="984250" y="1898650"/>
          <p14:tracePt t="10391" x="1028700" y="1936750"/>
          <p14:tracePt t="10407" x="1073150" y="1987550"/>
          <p14:tracePt t="10424" x="1117600" y="2032000"/>
          <p14:tracePt t="10441" x="1143000" y="2051050"/>
          <p14:tracePt t="10457" x="1149350" y="2063750"/>
          <p14:tracePt t="10474" x="1155700" y="2076450"/>
          <p14:tracePt t="10491" x="1162050" y="2082800"/>
          <p14:tracePt t="10729" x="1162050" y="2089150"/>
          <p14:tracePt t="10745" x="1168400" y="2089150"/>
          <p14:tracePt t="10753" x="1168400" y="2101850"/>
          <p14:tracePt t="10760" x="1174750" y="2108200"/>
          <p14:tracePt t="10777" x="1174750" y="2114550"/>
          <p14:tracePt t="10791" x="1174750" y="2120900"/>
          <p14:tracePt t="10817" x="1168400" y="2120900"/>
          <p14:tracePt t="10865" x="1162050" y="2120900"/>
          <p14:tracePt t="11002" x="1162050" y="2114550"/>
          <p14:tracePt t="11129" x="1168400" y="2114550"/>
          <p14:tracePt t="11154" x="1174750" y="2114550"/>
          <p14:tracePt t="11169" x="1181100" y="2114550"/>
          <p14:tracePt t="11496" x="1187450" y="2114550"/>
          <p14:tracePt t="11504" x="1212850" y="2114550"/>
          <p14:tracePt t="11512" x="1231900" y="2120900"/>
          <p14:tracePt t="11523" x="1250950" y="2133600"/>
          <p14:tracePt t="11541" x="1301750" y="2152650"/>
          <p14:tracePt t="11558" x="1358900" y="2171700"/>
          <p14:tracePt t="11574" x="1416050" y="2190750"/>
          <p14:tracePt t="11591" x="1454150" y="2197100"/>
          <p14:tracePt t="11626" x="1517650" y="2209800"/>
          <p14:tracePt t="11659" x="1549400" y="2203450"/>
          <p14:tracePt t="11691" x="1587500" y="2178050"/>
          <p14:tracePt t="11708" x="1593850" y="2171700"/>
          <p14:tracePt t="11724" x="1600200" y="2165350"/>
          <p14:tracePt t="11741" x="1606550" y="2165350"/>
          <p14:tracePt t="11758" x="1612900" y="2165350"/>
          <p14:tracePt t="11774" x="1612900" y="2159000"/>
          <p14:tracePt t="11791" x="1625600" y="2159000"/>
          <p14:tracePt t="11808" x="1638300" y="2152650"/>
          <p14:tracePt t="11825" x="1657350" y="2146300"/>
          <p14:tracePt t="11841" x="1663700" y="2146300"/>
          <p14:tracePt t="11858" x="1670050" y="2146300"/>
          <p14:tracePt t="12098" x="1676400" y="2152650"/>
          <p14:tracePt t="12105" x="1682750" y="2159000"/>
          <p14:tracePt t="12112" x="1682750" y="2165350"/>
          <p14:tracePt t="12128" x="1689100" y="2171700"/>
          <p14:tracePt t="12141" x="1689100" y="2178050"/>
          <p14:tracePt t="12158" x="1695450" y="2178050"/>
          <p14:tracePt t="12174" x="1695450" y="2184400"/>
          <p14:tracePt t="12191" x="1708150" y="2190750"/>
          <p14:tracePt t="12207" x="1714500" y="2190750"/>
          <p14:tracePt t="12224" x="1727200" y="2197100"/>
          <p14:tracePt t="12241" x="1739900" y="2197100"/>
          <p14:tracePt t="12257" x="1752600" y="2197100"/>
          <p14:tracePt t="12292" x="1803400" y="2197100"/>
          <p14:tracePt t="12308" x="1835150" y="2197100"/>
          <p14:tracePt t="12324" x="1866900" y="2197100"/>
          <p14:tracePt t="12341" x="1892300" y="2190750"/>
          <p14:tracePt t="12357" x="1917700" y="2178050"/>
          <p14:tracePt t="12375" x="1943100" y="2171700"/>
          <p14:tracePt t="12391" x="1962150" y="2165350"/>
          <p14:tracePt t="12407" x="1974850" y="2159000"/>
          <p14:tracePt t="12426" x="1981200" y="2152650"/>
          <p14:tracePt t="12449" x="1987550" y="2152650"/>
          <p14:tracePt t="12473" x="1993900" y="2152650"/>
          <p14:tracePt t="12481" x="2000250" y="2146300"/>
          <p14:tracePt t="12505" x="2006600" y="2146300"/>
          <p14:tracePt t="12594" x="2012950" y="2146300"/>
          <p14:tracePt t="12737" x="2012950" y="2139950"/>
          <p14:tracePt t="12802" x="2019300" y="2139950"/>
          <p14:tracePt t="12977" x="2019300" y="2133600"/>
          <p14:tracePt t="12985" x="2019300" y="2120900"/>
          <p14:tracePt t="12993" x="2019300" y="2108200"/>
          <p14:tracePt t="13025" x="2019300" y="2051050"/>
          <p14:tracePt t="13041" x="2019300" y="2012950"/>
          <p14:tracePt t="13057" x="2019300" y="1987550"/>
          <p14:tracePt t="13075" x="2019300" y="1968500"/>
          <p14:tracePt t="13109" x="2012950" y="1930400"/>
          <p14:tracePt t="13142" x="2006600" y="1917700"/>
          <p14:tracePt t="13175" x="2006600" y="1911350"/>
          <p14:tracePt t="13225" x="2006600" y="1905000"/>
          <p14:tracePt t="13249" x="2006600" y="1898650"/>
          <p14:tracePt t="13257" x="2006600" y="1892300"/>
          <p14:tracePt t="13306" x="2006600" y="1885950"/>
          <p14:tracePt t="13322" x="2012950" y="1885950"/>
          <p14:tracePt t="13369" x="2019300" y="1885950"/>
          <p14:tracePt t="13594" x="2019300" y="1879600"/>
          <p14:tracePt t="13609" x="2025650" y="1879600"/>
          <p14:tracePt t="13616" x="2044700" y="1879600"/>
          <p14:tracePt t="13624" x="2063750" y="1873250"/>
          <p14:tracePt t="13641" x="2101850" y="1873250"/>
          <p14:tracePt t="13675" x="2184400" y="1873250"/>
          <p14:tracePt t="13708" x="2235200" y="1879600"/>
          <p14:tracePt t="13741" x="2254250" y="1879600"/>
          <p14:tracePt t="13761" x="2260600" y="1879600"/>
          <p14:tracePt t="13785" x="2266950" y="1879600"/>
          <p14:tracePt t="13801" x="2273300" y="1879600"/>
          <p14:tracePt t="13866" x="2279650" y="1879600"/>
          <p14:tracePt t="14209" x="2286000" y="1879600"/>
          <p14:tracePt t="14249" x="2292350" y="1879600"/>
          <p14:tracePt t="14306" x="2305050" y="1885950"/>
          <p14:tracePt t="14313" x="2311400" y="1892300"/>
          <p14:tracePt t="14324" x="2317750" y="1892300"/>
          <p14:tracePt t="14359" x="2381250" y="1917700"/>
          <p14:tracePt t="14391" x="2425700" y="1949450"/>
          <p14:tracePt t="14424" x="2463800" y="2019300"/>
          <p14:tracePt t="14441" x="2463800" y="2044700"/>
          <p14:tracePt t="14457" x="2463800" y="2082800"/>
          <p14:tracePt t="14474" x="2451100" y="2114550"/>
          <p14:tracePt t="14491" x="2413000" y="2146300"/>
          <p14:tracePt t="14507" x="2374900" y="2178050"/>
          <p14:tracePt t="14524" x="2336800" y="2197100"/>
          <p14:tracePt t="14541" x="2305050" y="2197100"/>
          <p14:tracePt t="14557" x="2266950" y="2203450"/>
          <p14:tracePt t="14574" x="2228850" y="2203450"/>
          <p14:tracePt t="14591" x="2190750" y="2203450"/>
          <p14:tracePt t="14607" x="2133600" y="2203450"/>
          <p14:tracePt t="14623" x="2070100" y="2197100"/>
          <p14:tracePt t="14640" x="2038350" y="2184400"/>
          <p14:tracePt t="14657" x="2032000" y="2184400"/>
          <p14:tracePt t="14674" x="2019300" y="2178050"/>
          <p14:tracePt t="14697" x="2019300" y="2171700"/>
          <p14:tracePt t="14708" x="2012950" y="2171700"/>
          <p14:tracePt t="14724" x="1968500" y="2152650"/>
          <p14:tracePt t="14741" x="1936750" y="2133600"/>
          <p14:tracePt t="14759" x="1892300" y="2114550"/>
          <p14:tracePt t="14774" x="1873250" y="2095500"/>
          <p14:tracePt t="14791" x="1866900" y="2095500"/>
          <p14:tracePt t="14807" x="1860550" y="2089150"/>
          <p14:tracePt t="14825" x="1860550" y="2082800"/>
          <p14:tracePt t="14882" x="1866900" y="2082800"/>
          <p14:tracePt t="14994" x="1866900" y="2089150"/>
          <p14:tracePt t="15002" x="1854200" y="2101850"/>
          <p14:tracePt t="15008" x="1841500" y="2108200"/>
          <p14:tracePt t="15024" x="1809750" y="2133600"/>
          <p14:tracePt t="15041" x="1778000" y="2146300"/>
          <p14:tracePt t="15057" x="1758950" y="2152650"/>
          <p14:tracePt t="15074" x="1746250" y="2159000"/>
          <p14:tracePt t="15091" x="1739900" y="2159000"/>
          <p14:tracePt t="15113" x="1739900" y="2165350"/>
          <p14:tracePt t="15124" x="1727200" y="2165350"/>
          <p14:tracePt t="15141" x="1708150" y="2178050"/>
          <p14:tracePt t="15158" x="1657350" y="2190750"/>
          <p14:tracePt t="15174" x="1612900" y="2197100"/>
          <p14:tracePt t="15191" x="1574800" y="2197100"/>
          <p14:tracePt t="15208" x="1530350" y="2197100"/>
          <p14:tracePt t="15224" x="1511300" y="2190750"/>
          <p14:tracePt t="15241" x="1492250" y="2190750"/>
          <p14:tracePt t="15258" x="1473200" y="2190750"/>
          <p14:tracePt t="15274" x="1460500" y="2184400"/>
          <p14:tracePt t="15291" x="1441450" y="2178050"/>
          <p14:tracePt t="15307" x="1428750" y="2165350"/>
          <p14:tracePt t="15325" x="1416050" y="2159000"/>
          <p14:tracePt t="15341" x="1397000" y="2146300"/>
          <p14:tracePt t="15357" x="1384300" y="2133600"/>
          <p14:tracePt t="15374" x="1377950" y="2127250"/>
          <p14:tracePt t="15391" x="1371600" y="2127250"/>
          <p14:tracePt t="15408" x="1358900" y="2120900"/>
          <p14:tracePt t="15424" x="1352550" y="2114550"/>
          <p14:tracePt t="15482" x="1352550" y="2108200"/>
          <p14:tracePt t="15489" x="1346200" y="2108200"/>
          <p14:tracePt t="15529" x="1339850" y="2108200"/>
          <p14:tracePt t="15537" x="1333500" y="2108200"/>
          <p14:tracePt t="15553" x="1327150" y="2114550"/>
          <p14:tracePt t="15560" x="1320800" y="2114550"/>
          <p14:tracePt t="15574" x="1314450" y="2114550"/>
          <p14:tracePt t="15591" x="1301750" y="2120900"/>
          <p14:tracePt t="15608" x="1282700" y="2120900"/>
          <p14:tracePt t="15624" x="1263650" y="2133600"/>
          <p14:tracePt t="15641" x="1244600" y="2133600"/>
          <p14:tracePt t="15657" x="1219200" y="2146300"/>
          <p14:tracePt t="15674" x="1193800" y="2146300"/>
          <p14:tracePt t="15691" x="1174750" y="2146300"/>
          <p14:tracePt t="15707" x="1136650" y="2152650"/>
          <p14:tracePt t="15724" x="1085850" y="2152650"/>
          <p14:tracePt t="15741" x="1028700" y="2152650"/>
          <p14:tracePt t="15757" x="965200" y="2152650"/>
          <p14:tracePt t="15775" x="908050" y="2152650"/>
          <p14:tracePt t="15791" x="844550" y="2152650"/>
          <p14:tracePt t="15807" x="787400" y="2146300"/>
          <p14:tracePt t="15824" x="742950" y="2139950"/>
          <p14:tracePt t="15841" x="723900" y="2133600"/>
          <p14:tracePt t="15857" x="711200" y="2133600"/>
          <p14:tracePt t="15888" x="704850" y="2133600"/>
          <p14:tracePt t="16441" x="711200" y="2133600"/>
          <p14:tracePt t="16449" x="717550" y="2139950"/>
          <p14:tracePt t="16457" x="730250" y="2146300"/>
          <p14:tracePt t="16474" x="749300" y="2165350"/>
          <p14:tracePt t="16491" x="768350" y="2184400"/>
          <p14:tracePt t="16507" x="787400" y="2197100"/>
          <p14:tracePt t="16524" x="806450" y="2216150"/>
          <p14:tracePt t="16557" x="844550" y="2241550"/>
          <p14:tracePt t="16590" x="857250" y="2254250"/>
          <p14:tracePt t="16624" x="869950" y="2260600"/>
          <p14:tracePt t="16665" x="876300" y="2260600"/>
          <p14:tracePt t="16681" x="882650" y="2260600"/>
          <p14:tracePt t="16688" x="882650" y="2266950"/>
          <p14:tracePt t="16713" x="889000" y="2266950"/>
          <p14:tracePt t="16721" x="895350" y="2266950"/>
          <p14:tracePt t="16728" x="908050" y="2266950"/>
          <p14:tracePt t="16741" x="914400" y="2266950"/>
          <p14:tracePt t="16757" x="946150" y="2266950"/>
          <p14:tracePt t="16775" x="984250" y="2266950"/>
          <p14:tracePt t="16791" x="1022350" y="2273300"/>
          <p14:tracePt t="16807" x="1060450" y="2286000"/>
          <p14:tracePt t="16824" x="1111250" y="2292350"/>
          <p14:tracePt t="16841" x="1130300" y="2292350"/>
          <p14:tracePt t="16857" x="1149350" y="2292350"/>
          <p14:tracePt t="16875" x="1193800" y="2298700"/>
          <p14:tracePt t="16892" x="1244600" y="2311400"/>
          <p14:tracePt t="16907" x="1282700" y="2317750"/>
          <p14:tracePt t="16924" x="1320800" y="2336800"/>
          <p14:tracePt t="16941" x="1365250" y="2343150"/>
          <p14:tracePt t="16957" x="1416050" y="2355850"/>
          <p14:tracePt t="16974" x="1460500" y="2355850"/>
          <p14:tracePt t="16991" x="1511300" y="2355850"/>
          <p14:tracePt t="17007" x="1581150" y="2349500"/>
          <p14:tracePt t="17024" x="1695450" y="2336800"/>
          <p14:tracePt t="17041" x="1739900" y="2336800"/>
          <p14:tracePt t="17057" x="1784350" y="2336800"/>
          <p14:tracePt t="17074" x="1809750" y="2336800"/>
          <p14:tracePt t="17091" x="1822450" y="2336800"/>
          <p14:tracePt t="17107" x="1835150" y="2336800"/>
          <p14:tracePt t="17124" x="1847850" y="2336800"/>
          <p14:tracePt t="17141" x="1879600" y="2336800"/>
          <p14:tracePt t="17159" x="1911350" y="2330450"/>
          <p14:tracePt t="17174" x="1949450" y="2317750"/>
          <p14:tracePt t="17191" x="1987550" y="2311400"/>
          <p14:tracePt t="17208" x="2051050" y="2292350"/>
          <p14:tracePt t="17224" x="2101850" y="2279650"/>
          <p14:tracePt t="17241" x="2152650" y="2266950"/>
          <p14:tracePt t="17257" x="2209800" y="2254250"/>
          <p14:tracePt t="17274" x="2254250" y="2247900"/>
          <p14:tracePt t="17292" x="2279650" y="2247900"/>
          <p14:tracePt t="17308" x="2292350" y="2241550"/>
          <p14:tracePt t="17324" x="2292350" y="2235200"/>
          <p14:tracePt t="17341" x="2298700" y="2235200"/>
          <p14:tracePt t="17358" x="2305050" y="2228850"/>
          <p14:tracePt t="17374" x="2305050" y="2222500"/>
          <p14:tracePt t="17390" x="2311400" y="2222500"/>
          <p14:tracePt t="17407" x="2311400" y="2216150"/>
          <p14:tracePt t="17424" x="2311400" y="2203450"/>
          <p14:tracePt t="17440" x="2317750" y="2203450"/>
          <p14:tracePt t="17457" x="2317750" y="2197100"/>
          <p14:tracePt t="17474" x="2324100" y="2190750"/>
          <p14:tracePt t="17491" x="2336800" y="2178050"/>
          <p14:tracePt t="17508" x="2362200" y="2171700"/>
          <p14:tracePt t="17524" x="2393950" y="2165350"/>
          <p14:tracePt t="17541" x="2444750" y="2152650"/>
          <p14:tracePt t="17558" x="2476500" y="2152650"/>
          <p14:tracePt t="17574" x="2495550" y="2152650"/>
          <p14:tracePt t="17590" x="2520950" y="2152650"/>
          <p14:tracePt t="17607" x="2546350" y="2152650"/>
          <p14:tracePt t="17624" x="2578100" y="2152650"/>
          <p14:tracePt t="17641" x="2616200" y="2152650"/>
          <p14:tracePt t="17657" x="2654300" y="2152650"/>
          <p14:tracePt t="17674" x="2698750" y="2152650"/>
          <p14:tracePt t="17691" x="2736850" y="2152650"/>
          <p14:tracePt t="17707" x="2768600" y="2152650"/>
          <p14:tracePt t="17724" x="2787650" y="2159000"/>
          <p14:tracePt t="17741" x="2806700" y="2159000"/>
          <p14:tracePt t="17757" x="2819400" y="2159000"/>
          <p14:tracePt t="17841" x="2825750" y="2159000"/>
          <p14:tracePt t="17849" x="2825750" y="2165350"/>
          <p14:tracePt t="17865" x="2825750" y="2171700"/>
          <p14:tracePt t="17874" x="2832100" y="2171700"/>
          <p14:tracePt t="17891" x="2838450" y="2178050"/>
          <p14:tracePt t="17908" x="2838450" y="2184400"/>
          <p14:tracePt t="17924" x="2844800" y="2190750"/>
          <p14:tracePt t="17945" x="2844800" y="2197100"/>
          <p14:tracePt t="17957" x="2851150" y="2197100"/>
          <p14:tracePt t="17974" x="2857500" y="2197100"/>
          <p14:tracePt t="17991" x="2863850" y="2197100"/>
          <p14:tracePt t="18007" x="2870200" y="2197100"/>
          <p14:tracePt t="18024" x="2895600" y="2197100"/>
          <p14:tracePt t="18040" x="2908300" y="2197100"/>
          <p14:tracePt t="18057" x="2921000" y="2197100"/>
          <p14:tracePt t="18074" x="2927350" y="2197100"/>
          <p14:tracePt t="18091" x="2933700" y="2197100"/>
          <p14:tracePt t="18108" x="2940050" y="2197100"/>
          <p14:tracePt t="18124" x="2946400" y="2190750"/>
          <p14:tracePt t="18141" x="2946400" y="2184400"/>
          <p14:tracePt t="18158" x="2952750" y="2184400"/>
          <p14:tracePt t="18185" x="2952750" y="2178050"/>
          <p14:tracePt t="18193" x="2959100" y="2178050"/>
          <p14:tracePt t="18225" x="2965450" y="2171700"/>
          <p14:tracePt t="18233" x="2971800" y="2165350"/>
          <p14:tracePt t="18248" x="2978150" y="2159000"/>
          <p14:tracePt t="18273" x="2984500" y="2152650"/>
          <p14:tracePt t="18288" x="2984500" y="2146300"/>
          <p14:tracePt t="18313" x="2990850" y="2139950"/>
          <p14:tracePt t="18321" x="2990850" y="2133600"/>
          <p14:tracePt t="18328" x="2997200" y="2133600"/>
          <p14:tracePt t="18345" x="2997200" y="2127250"/>
          <p14:tracePt t="18357" x="3003550" y="2127250"/>
          <p14:tracePt t="18374" x="3016250" y="2114550"/>
          <p14:tracePt t="18391" x="3022600" y="2108200"/>
          <p14:tracePt t="18407" x="3035300" y="2095500"/>
          <p14:tracePt t="18424" x="3048000" y="2070100"/>
          <p14:tracePt t="18441" x="3054350" y="2057400"/>
          <p14:tracePt t="18457" x="3060700" y="2038350"/>
          <p14:tracePt t="18474" x="3060700" y="2025650"/>
          <p14:tracePt t="18491" x="3067050" y="2012950"/>
          <p14:tracePt t="18507" x="3067050" y="2000250"/>
          <p14:tracePt t="18524" x="3067050" y="1993900"/>
          <p14:tracePt t="18541" x="3067050" y="1981200"/>
          <p14:tracePt t="18557" x="3067050" y="1974850"/>
          <p14:tracePt t="18574" x="3067050" y="1962150"/>
          <p14:tracePt t="18591" x="3067050" y="1936750"/>
          <p14:tracePt t="18608" x="3060700" y="1905000"/>
          <p14:tracePt t="18624" x="3054350" y="1885950"/>
          <p14:tracePt t="18641" x="3041650" y="1866900"/>
          <p14:tracePt t="18657" x="3022600" y="1847850"/>
          <p14:tracePt t="18674" x="2997200" y="1835150"/>
          <p14:tracePt t="18691" x="2978150" y="1822450"/>
          <p14:tracePt t="18707" x="2965450" y="1809750"/>
          <p14:tracePt t="18725" x="2959100" y="1809750"/>
          <p14:tracePt t="18741" x="2933700" y="1803400"/>
          <p14:tracePt t="18758" x="2921000" y="1797050"/>
          <p14:tracePt t="18774" x="2908300" y="1797050"/>
          <p14:tracePt t="18790" x="2901950" y="1797050"/>
          <p14:tracePt t="18807" x="2895600" y="1790700"/>
          <p14:tracePt t="18825" x="2889250" y="1790700"/>
          <p14:tracePt t="18841" x="2882900" y="1790700"/>
          <p14:tracePt t="18857" x="2870200" y="1790700"/>
          <p14:tracePt t="18874" x="2844800" y="1790700"/>
          <p14:tracePt t="18891" x="2819400" y="1790700"/>
          <p14:tracePt t="18907" x="2794000" y="1790700"/>
          <p14:tracePt t="18924" x="2774950" y="1790700"/>
          <p14:tracePt t="18941" x="2755900" y="1790700"/>
          <p14:tracePt t="18958" x="2736850" y="1797050"/>
          <p14:tracePt t="18974" x="2730500" y="1803400"/>
          <p14:tracePt t="18990" x="2717800" y="1809750"/>
          <p14:tracePt t="19007" x="2705100" y="1816100"/>
          <p14:tracePt t="19024" x="2679700" y="1828800"/>
          <p14:tracePt t="19041" x="2673350" y="1835150"/>
          <p14:tracePt t="19057" x="2660650" y="1841500"/>
          <p14:tracePt t="19074" x="2654300" y="1854200"/>
          <p14:tracePt t="19091" x="2641600" y="1860550"/>
          <p14:tracePt t="19108" x="2635250" y="1866900"/>
          <p14:tracePt t="19124" x="2628900" y="1873250"/>
          <p14:tracePt t="19141" x="2622550" y="1879600"/>
          <p14:tracePt t="19157" x="2616200" y="1892300"/>
          <p14:tracePt t="19174" x="2609850" y="1905000"/>
          <p14:tracePt t="19190" x="2603500" y="1924050"/>
          <p14:tracePt t="19207" x="2597150" y="1930400"/>
          <p14:tracePt t="19226" x="2590800" y="1962150"/>
          <p14:tracePt t="19241" x="2584450" y="1987550"/>
          <p14:tracePt t="19257" x="2578100" y="2006600"/>
          <p14:tracePt t="19275" x="2571750" y="2032000"/>
          <p14:tracePt t="19291" x="2565400" y="2044700"/>
          <p14:tracePt t="19308" x="2565400" y="2063750"/>
          <p14:tracePt t="19324" x="2565400" y="2076450"/>
          <p14:tracePt t="19341" x="2565400" y="2089150"/>
          <p14:tracePt t="19357" x="2571750" y="2101850"/>
          <p14:tracePt t="19374" x="2578100" y="2114550"/>
          <p14:tracePt t="19391" x="2584450" y="2133600"/>
          <p14:tracePt t="19407" x="2590800" y="2139950"/>
          <p14:tracePt t="19424" x="2603500" y="2152650"/>
          <p14:tracePt t="19441" x="2609850" y="2159000"/>
          <p14:tracePt t="19457" x="2616200" y="2159000"/>
          <p14:tracePt t="19474" x="2628900" y="2165350"/>
          <p14:tracePt t="19491" x="2647950" y="2171700"/>
          <p14:tracePt t="19507" x="2673350" y="2178050"/>
          <p14:tracePt t="19524" x="2698750" y="2184400"/>
          <p14:tracePt t="19542" x="2717800" y="2184400"/>
          <p14:tracePt t="19557" x="2755900" y="2184400"/>
          <p14:tracePt t="19574" x="2781300" y="2171700"/>
          <p14:tracePt t="19591" x="2806700" y="2165350"/>
          <p14:tracePt t="19607" x="2832100" y="2152650"/>
          <p14:tracePt t="19624" x="2844800" y="2139950"/>
          <p14:tracePt t="19641" x="2851150" y="2127250"/>
          <p14:tracePt t="19657" x="2857500" y="2120900"/>
          <p14:tracePt t="19674" x="2857500" y="2114550"/>
          <p14:tracePt t="19691" x="2857500" y="2108200"/>
          <p14:tracePt t="19707" x="2863850" y="2108200"/>
          <p14:tracePt t="19729" x="2863850" y="2101850"/>
          <p14:tracePt t="19753" x="2863850" y="2095500"/>
          <p14:tracePt t="20281" x="2863850" y="2101850"/>
          <p14:tracePt t="20368" x="2870200" y="2101850"/>
          <p14:tracePt t="20385" x="2876550" y="2101850"/>
          <p14:tracePt t="20393" x="2882900" y="2095500"/>
          <p14:tracePt t="20417" x="2889250" y="2095500"/>
          <p14:tracePt t="20602" x="2882900" y="2095500"/>
          <p14:tracePt t="20698" x="2882900" y="2089150"/>
          <p14:tracePt t="20705" x="2882900" y="2082800"/>
          <p14:tracePt t="20712" x="2882900" y="2076450"/>
          <p14:tracePt t="20724" x="2882900" y="2063750"/>
          <p14:tracePt t="20740" x="2889250" y="2044700"/>
          <p14:tracePt t="20758" x="2895600" y="2032000"/>
          <p14:tracePt t="20774" x="2901950" y="2025650"/>
          <p14:tracePt t="20791" x="2901950" y="2012950"/>
          <p14:tracePt t="20906" x="2901950" y="2019300"/>
          <p14:tracePt t="20922" x="2901950" y="2025650"/>
          <p14:tracePt t="20937" x="2889250" y="2032000"/>
          <p14:tracePt t="20945" x="2889250" y="2038350"/>
          <p14:tracePt t="20957" x="2882900" y="2038350"/>
          <p14:tracePt t="20974" x="2876550" y="2044700"/>
          <p14:tracePt t="20991" x="2876550" y="2051050"/>
          <p14:tracePt t="21007" x="2863850" y="2063750"/>
          <p14:tracePt t="21024" x="2838450" y="2089150"/>
          <p14:tracePt t="21041" x="2806700" y="2101850"/>
          <p14:tracePt t="21058" x="2768600" y="2120900"/>
          <p14:tracePt t="21074" x="2724150" y="2133600"/>
          <p14:tracePt t="21091" x="2679700" y="2146300"/>
          <p14:tracePt t="21107" x="2641600" y="2159000"/>
          <p14:tracePt t="21124" x="2578100" y="2165350"/>
          <p14:tracePt t="21141" x="2489200" y="2184400"/>
          <p14:tracePt t="21157" x="2368550" y="2190750"/>
          <p14:tracePt t="21174" x="2260600" y="2203450"/>
          <p14:tracePt t="21191" x="2139950" y="2203450"/>
          <p14:tracePt t="21207" x="2019300" y="2197100"/>
          <p14:tracePt t="21224" x="1879600" y="2178050"/>
          <p14:tracePt t="21240" x="1803400" y="2171700"/>
          <p14:tracePt t="21257" x="1733550" y="2165350"/>
          <p14:tracePt t="21274" x="1625600" y="2152650"/>
          <p14:tracePt t="21290" x="1517650" y="2139950"/>
          <p14:tracePt t="21307" x="1403350" y="2120900"/>
          <p14:tracePt t="21324" x="1308100" y="2101850"/>
          <p14:tracePt t="21342" x="1200150" y="2082800"/>
          <p14:tracePt t="21358" x="1123950" y="2070100"/>
          <p14:tracePt t="21374" x="1054100" y="2063750"/>
          <p14:tracePt t="21391" x="1016000" y="2063750"/>
          <p14:tracePt t="21407" x="946150" y="2063750"/>
          <p14:tracePt t="21424" x="869950" y="2057400"/>
          <p14:tracePt t="21441" x="806450" y="2051050"/>
          <p14:tracePt t="21457" x="755650" y="2038350"/>
          <p14:tracePt t="21474" x="723900" y="2032000"/>
          <p14:tracePt t="21491" x="711200" y="2032000"/>
          <p14:tracePt t="21529" x="711200" y="2025650"/>
          <p14:tracePt t="21577" x="711200" y="2019300"/>
          <p14:tracePt t="22442" x="711200" y="2025650"/>
          <p14:tracePt t="22706" x="711200" y="2019300"/>
          <p14:tracePt t="22713" x="704850" y="2006600"/>
          <p14:tracePt t="22724" x="692150" y="2000250"/>
          <p14:tracePt t="22741" x="679450" y="1981200"/>
          <p14:tracePt t="22757" x="666750" y="1962150"/>
          <p14:tracePt t="22774" x="660400" y="1949450"/>
          <p14:tracePt t="22790" x="654050" y="1943100"/>
          <p14:tracePt t="22808" x="647700" y="1936750"/>
          <p14:tracePt t="22841" x="647700" y="1930400"/>
          <p14:tracePt t="22876" x="641350" y="1924050"/>
          <p14:tracePt t="22908" x="628650" y="1917700"/>
          <p14:tracePt t="22924" x="628650" y="1905000"/>
          <p14:tracePt t="22945" x="628650" y="1898650"/>
          <p14:tracePt t="22957" x="622300" y="1898650"/>
          <p14:tracePt t="22974" x="622300" y="1885950"/>
          <p14:tracePt t="22990" x="622300" y="1873250"/>
          <p14:tracePt t="23007" x="622300" y="1866900"/>
          <p14:tracePt t="23024" x="622300" y="1847850"/>
          <p14:tracePt t="23040" x="622300" y="1835150"/>
          <p14:tracePt t="23057" x="622300" y="1828800"/>
          <p14:tracePt t="23074" x="622300" y="1822450"/>
          <p14:tracePt t="23090" x="622300" y="1816100"/>
          <p14:tracePt t="23107" x="628650" y="1809750"/>
          <p14:tracePt t="23128" x="628650" y="1803400"/>
          <p14:tracePt t="23144" x="628650" y="1790700"/>
          <p14:tracePt t="23157" x="635000" y="1790700"/>
          <p14:tracePt t="23174" x="635000" y="1784350"/>
          <p14:tracePt t="23190" x="641350" y="1771650"/>
          <p14:tracePt t="23207" x="641350" y="1758950"/>
          <p14:tracePt t="23224" x="647700" y="1739900"/>
          <p14:tracePt t="23241" x="647700" y="1720850"/>
          <p14:tracePt t="23257" x="654050" y="1708150"/>
          <p14:tracePt t="23274" x="660400" y="1695450"/>
          <p14:tracePt t="23291" x="660400" y="1689100"/>
          <p14:tracePt t="23307" x="666750" y="1676400"/>
          <p14:tracePt t="23324" x="666750" y="1663700"/>
          <p14:tracePt t="23346" x="666750" y="1657350"/>
          <p14:tracePt t="23361" x="666750" y="1651000"/>
          <p14:tracePt t="23385" x="666750" y="1644650"/>
          <p14:tracePt t="23393" x="673100" y="1644650"/>
          <p14:tracePt t="23409" x="673100" y="1638300"/>
          <p14:tracePt t="23489" x="673100" y="1631950"/>
          <p14:tracePt t="23602" x="673100" y="1644650"/>
          <p14:tracePt t="23609" x="673100" y="1651000"/>
          <p14:tracePt t="23624" x="673100" y="1676400"/>
          <p14:tracePt t="23641" x="673100" y="1701800"/>
          <p14:tracePt t="23657" x="679450" y="1727200"/>
          <p14:tracePt t="23674" x="698500" y="1746250"/>
          <p14:tracePt t="23691" x="704850" y="1771650"/>
          <p14:tracePt t="23707" x="723900" y="1803400"/>
          <p14:tracePt t="23724" x="749300" y="1841500"/>
          <p14:tracePt t="23741" x="774700" y="1866900"/>
          <p14:tracePt t="23757" x="800100" y="1905000"/>
          <p14:tracePt t="23774" x="819150" y="1924050"/>
          <p14:tracePt t="23791" x="857250" y="1955800"/>
          <p14:tracePt t="23807" x="939800" y="1993900"/>
          <p14:tracePt t="23824" x="1066800" y="2063750"/>
          <p14:tracePt t="23841" x="1168400" y="2089150"/>
          <p14:tracePt t="23858" x="1250950" y="2108200"/>
          <p14:tracePt t="23874" x="1339850" y="2120900"/>
          <p14:tracePt t="23891" x="1447800" y="2133600"/>
          <p14:tracePt t="23908" x="1562100" y="2146300"/>
          <p14:tracePt t="23924" x="1714500" y="2146300"/>
          <p14:tracePt t="23941" x="1892300" y="2146300"/>
          <p14:tracePt t="23958" x="2101850" y="2146300"/>
          <p14:tracePt t="23974" x="2266950" y="2146300"/>
          <p14:tracePt t="23991" x="2381250" y="2146300"/>
          <p14:tracePt t="24007" x="2438400" y="2139950"/>
          <p14:tracePt t="24024" x="2489200" y="2114550"/>
          <p14:tracePt t="24040" x="2508250" y="2095500"/>
          <p14:tracePt t="24057" x="2514600" y="2076450"/>
          <p14:tracePt t="24074" x="2520950" y="2051050"/>
          <p14:tracePt t="24090" x="2527300" y="2038350"/>
          <p14:tracePt t="24107" x="2533650" y="2032000"/>
          <p14:tracePt t="24124" x="2540000" y="2019300"/>
          <p14:tracePt t="24141" x="2552700" y="2012950"/>
          <p14:tracePt t="24157" x="2552700" y="2006600"/>
          <p14:tracePt t="24174" x="2559050" y="2000250"/>
          <p14:tracePt t="24305" x="2552700" y="2000250"/>
          <p14:tracePt t="24313" x="2546350" y="2000250"/>
          <p14:tracePt t="24342" x="2533650" y="2000250"/>
          <p14:tracePt t="24358" x="2527300" y="2006600"/>
          <p14:tracePt t="24374" x="2520950" y="2012950"/>
          <p14:tracePt t="24391" x="2514600" y="2012950"/>
          <p14:tracePt t="24408" x="2501900" y="2019300"/>
          <p14:tracePt t="24424" x="2482850" y="2032000"/>
          <p14:tracePt t="24441" x="2463800" y="2032000"/>
          <p14:tracePt t="24457" x="2444750" y="2044700"/>
          <p14:tracePt t="24474" x="2413000" y="2057400"/>
          <p14:tracePt t="24490" x="2374900" y="2070100"/>
          <p14:tracePt t="24507" x="2349500" y="2070100"/>
          <p14:tracePt t="24524" x="2317750" y="2082800"/>
          <p14:tracePt t="24541" x="2292350" y="2089150"/>
          <p14:tracePt t="24557" x="2266950" y="2089150"/>
          <p14:tracePt t="24574" x="2235200" y="2101850"/>
          <p14:tracePt t="24591" x="2197100" y="2101850"/>
          <p14:tracePt t="24607" x="2159000" y="2108200"/>
          <p14:tracePt t="24625" x="2089150" y="2108200"/>
          <p14:tracePt t="24641" x="2051050" y="2108200"/>
          <p14:tracePt t="24659" x="2012950" y="2108200"/>
          <p14:tracePt t="24674" x="1987550" y="2108200"/>
          <p14:tracePt t="24691" x="1962150" y="2108200"/>
          <p14:tracePt t="24707" x="1936750" y="2101850"/>
          <p14:tracePt t="24724" x="1905000" y="2095500"/>
          <p14:tracePt t="24741" x="1860550" y="2089150"/>
          <p14:tracePt t="24757" x="1822450" y="2082800"/>
          <p14:tracePt t="24774" x="1797050" y="2076450"/>
          <p14:tracePt t="24791" x="1765300" y="2070100"/>
          <p14:tracePt t="24807" x="1752600" y="2063750"/>
          <p14:tracePt t="24824" x="1708150" y="2051050"/>
          <p14:tracePt t="24841" x="1670050" y="2038350"/>
          <p14:tracePt t="24857" x="1625600" y="2032000"/>
          <p14:tracePt t="24874" x="1593850" y="2019300"/>
          <p14:tracePt t="24891" x="1568450" y="2012950"/>
          <p14:tracePt t="24907" x="1555750" y="2006600"/>
          <p14:tracePt t="24924" x="1536700" y="2000250"/>
          <p14:tracePt t="24941" x="1524000" y="2000250"/>
          <p14:tracePt t="24957" x="1511300" y="1987550"/>
          <p14:tracePt t="24974" x="1504950" y="1987550"/>
          <p14:tracePt t="25018" x="1498600" y="1987550"/>
          <p14:tracePt t="25074" x="1498600" y="1981200"/>
          <p14:tracePt t="25265" x="1492250" y="1981200"/>
          <p14:tracePt t="25273" x="1492250" y="1987550"/>
          <p14:tracePt t="25281" x="1485900" y="1987550"/>
          <p14:tracePt t="25305" x="1479550" y="1987550"/>
          <p14:tracePt t="25329" x="1473200" y="1987550"/>
          <p14:tracePt t="25345" x="1466850" y="1987550"/>
          <p14:tracePt t="25353" x="1460500" y="1987550"/>
          <p14:tracePt t="25361" x="1447800" y="1987550"/>
          <p14:tracePt t="25374" x="1441450" y="1987550"/>
          <p14:tracePt t="25391" x="1403350" y="1968500"/>
          <p14:tracePt t="25407" x="1371600" y="1943100"/>
          <p14:tracePt t="25426" x="1333500" y="1885950"/>
          <p14:tracePt t="25441" x="1327150" y="1854200"/>
          <p14:tracePt t="25457" x="1327150" y="1828800"/>
          <p14:tracePt t="25474" x="1327150" y="1803400"/>
          <p14:tracePt t="25490" x="1327150" y="1797050"/>
          <p14:tracePt t="25507" x="1327150" y="1790700"/>
          <p14:tracePt t="25529" x="1327150" y="1784350"/>
          <p14:tracePt t="25569" x="1327150" y="1778000"/>
          <p14:tracePt t="25585" x="1327150" y="1771650"/>
          <p14:tracePt t="25601" x="1327150" y="1765300"/>
          <p14:tracePt t="25617" x="1327150" y="1758950"/>
          <p14:tracePt t="25641" x="1327150" y="1752600"/>
          <p14:tracePt t="25657" x="1320800" y="1752600"/>
          <p14:tracePt t="25664" x="1320800" y="1746250"/>
          <p14:tracePt t="25689" x="1314450" y="1739900"/>
          <p14:tracePt t="25697" x="1308100" y="1739900"/>
          <p14:tracePt t="25707" x="1301750" y="1733550"/>
          <p14:tracePt t="25724" x="1295400" y="1733550"/>
          <p14:tracePt t="25741" x="1289050" y="1727200"/>
          <p14:tracePt t="25757" x="1282700" y="1720850"/>
          <p14:tracePt t="25774" x="1282700" y="1714500"/>
          <p14:tracePt t="25790" x="1276350" y="1708150"/>
          <p14:tracePt t="25807" x="1276350" y="1701800"/>
          <p14:tracePt t="25824" x="1276350" y="1695450"/>
          <p14:tracePt t="25874" x="1276350" y="1689100"/>
          <p14:tracePt t="26009" x="1276350" y="1682750"/>
          <p14:tracePt t="26161" x="1276350" y="1689100"/>
          <p14:tracePt t="26169" x="1276350" y="1701800"/>
          <p14:tracePt t="26177" x="1276350" y="1708150"/>
          <p14:tracePt t="26191" x="1276350" y="1714500"/>
          <p14:tracePt t="26207" x="1276350" y="1733550"/>
          <p14:tracePt t="26224" x="1276350" y="1752600"/>
          <p14:tracePt t="26241" x="1295400" y="1771650"/>
          <p14:tracePt t="26257" x="1327150" y="1797050"/>
          <p14:tracePt t="26291" x="1397000" y="1841500"/>
          <p14:tracePt t="26324" x="1504950" y="1905000"/>
          <p14:tracePt t="26358" x="1651000" y="1968500"/>
          <p14:tracePt t="26376" x="1739900" y="2000250"/>
          <p14:tracePt t="26391" x="1822450" y="2025650"/>
          <p14:tracePt t="26407" x="1911350" y="2063750"/>
          <p14:tracePt t="26424" x="2038350" y="2114550"/>
          <p14:tracePt t="26441" x="2114550" y="2133600"/>
          <p14:tracePt t="26457" x="2165350" y="2146300"/>
          <p14:tracePt t="26474" x="2222500" y="2152650"/>
          <p14:tracePt t="26491" x="2266950" y="2152650"/>
          <p14:tracePt t="26507" x="2298700" y="2152650"/>
          <p14:tracePt t="26524" x="2324100" y="2146300"/>
          <p14:tracePt t="26541" x="2343150" y="2133600"/>
          <p14:tracePt t="26558" x="2374900" y="2114550"/>
          <p14:tracePt t="26574" x="2413000" y="2070100"/>
          <p14:tracePt t="26591" x="2457450" y="2032000"/>
          <p14:tracePt t="26607" x="2508250" y="2000250"/>
          <p14:tracePt t="26624" x="2565400" y="1968500"/>
          <p14:tracePt t="26640" x="2597150" y="1943100"/>
          <p14:tracePt t="26657" x="2628900" y="1936750"/>
          <p14:tracePt t="26674" x="2641600" y="1930400"/>
          <p14:tracePt t="26704" x="2647950" y="1930400"/>
          <p14:tracePt t="26802" x="2654300" y="1930400"/>
          <p14:tracePt t="26834" x="2660650" y="1930400"/>
          <p14:tracePt t="26841" x="2660650" y="1936750"/>
          <p14:tracePt t="26857" x="2667000" y="1943100"/>
          <p14:tracePt t="26874" x="2667000" y="1949450"/>
          <p14:tracePt t="26914" x="2667000" y="1955800"/>
          <p14:tracePt t="26938" x="2667000" y="1962150"/>
          <p14:tracePt t="26969" x="2654300" y="1968500"/>
          <p14:tracePt t="26985" x="2647950" y="1968500"/>
          <p14:tracePt t="26993" x="2635250" y="1974850"/>
          <p14:tracePt t="27007" x="2628900" y="1974850"/>
          <p14:tracePt t="27024" x="2578100" y="1987550"/>
          <p14:tracePt t="27040" x="2546350" y="1987550"/>
          <p14:tracePt t="27057" x="2501900" y="1993900"/>
          <p14:tracePt t="27074" x="2451100" y="2006600"/>
          <p14:tracePt t="27090" x="2387600" y="2006600"/>
          <p14:tracePt t="27107" x="2336800" y="2006600"/>
          <p14:tracePt t="27124" x="2286000" y="2012950"/>
          <p14:tracePt t="27141" x="2241550" y="2012950"/>
          <p14:tracePt t="27157" x="2222500" y="2012950"/>
          <p14:tracePt t="27174" x="2203450" y="2012950"/>
          <p14:tracePt t="27191" x="2184400" y="2012950"/>
          <p14:tracePt t="27207" x="2159000" y="2012950"/>
          <p14:tracePt t="27223" x="2133600" y="2012950"/>
          <p14:tracePt t="27240" x="2108200" y="2012950"/>
          <p14:tracePt t="27257" x="2101850" y="2012950"/>
          <p14:tracePt t="27281" x="2095500" y="2012950"/>
          <p14:tracePt t="27290" x="2089150" y="2012950"/>
          <p14:tracePt t="27307" x="2082800" y="2012950"/>
          <p14:tracePt t="27337" x="2076450" y="2012950"/>
          <p14:tracePt t="27761" x="2070100" y="2012950"/>
          <p14:tracePt t="27785" x="2063750" y="2012950"/>
          <p14:tracePt t="27792" x="2063750" y="2019300"/>
          <p14:tracePt t="27817" x="2057400" y="2019300"/>
          <p14:tracePt t="27840" x="2051050" y="2019300"/>
          <p14:tracePt t="27865" x="2044700" y="2019300"/>
          <p14:tracePt t="27873" x="2038350" y="2019300"/>
          <p14:tracePt t="27891" x="2032000" y="2019300"/>
          <p14:tracePt t="27924" x="1993900" y="1981200"/>
          <p14:tracePt t="27940" x="1968500" y="1955800"/>
          <p14:tracePt t="27957" x="1949450" y="1924050"/>
          <p14:tracePt t="27974" x="1936750" y="1898650"/>
          <p14:tracePt t="27990" x="1930400" y="1879600"/>
          <p14:tracePt t="28007" x="1917700" y="1854200"/>
          <p14:tracePt t="28024" x="1905000" y="1822450"/>
          <p14:tracePt t="28040" x="1898650" y="1803400"/>
          <p14:tracePt t="28057" x="1898650" y="1790700"/>
          <p14:tracePt t="28074" x="1892300" y="1784350"/>
          <p14:tracePt t="28091" x="1892300" y="1778000"/>
          <p14:tracePt t="28249" x="1885950" y="1778000"/>
          <p14:tracePt t="28257" x="1885950" y="1771650"/>
          <p14:tracePt t="28274" x="1873250" y="1758950"/>
          <p14:tracePt t="28290" x="1873250" y="1746250"/>
          <p14:tracePt t="28308" x="1866900" y="1739900"/>
          <p14:tracePt t="28324" x="1860550" y="1733550"/>
          <p14:tracePt t="28340" x="1854200" y="1720850"/>
          <p14:tracePt t="28357" x="1854200" y="1714500"/>
          <p14:tracePt t="28391" x="1847850" y="1695450"/>
          <p14:tracePt t="28407" x="1847850" y="1682750"/>
          <p14:tracePt t="28424" x="1847850" y="1670050"/>
          <p14:tracePt t="28448" x="1847850" y="1663700"/>
          <p14:tracePt t="28825" x="1841500" y="1663700"/>
          <p14:tracePt t="28833" x="1835150" y="1663700"/>
          <p14:tracePt t="28848" x="1828800" y="1670050"/>
          <p14:tracePt t="28857" x="1822450" y="1670050"/>
          <p14:tracePt t="28875" x="1803400" y="1682750"/>
          <p14:tracePt t="28908" x="1790700" y="1695450"/>
          <p14:tracePt t="28941" x="1771650" y="1708150"/>
          <p14:tracePt t="28975" x="1752600" y="1720850"/>
          <p14:tracePt t="28991" x="1739900" y="1727200"/>
          <p14:tracePt t="29007" x="1727200" y="1727200"/>
          <p14:tracePt t="29024" x="1720850" y="1727200"/>
          <p14:tracePt t="29040" x="1714500" y="1727200"/>
          <p14:tracePt t="29057" x="1714500" y="1733550"/>
          <p14:tracePt t="29074" x="1701800" y="1733550"/>
          <p14:tracePt t="29091" x="1695450" y="1739900"/>
          <p14:tracePt t="29107" x="1682750" y="1739900"/>
          <p14:tracePt t="29124" x="1670050" y="1739900"/>
          <p14:tracePt t="29140" x="1651000" y="1746250"/>
          <p14:tracePt t="29157" x="1638300" y="1752600"/>
          <p14:tracePt t="29174" x="1612900" y="1752600"/>
          <p14:tracePt t="29191" x="1587500" y="1752600"/>
          <p14:tracePt t="29207" x="1543050" y="1765300"/>
          <p14:tracePt t="29224" x="1441450" y="1784350"/>
          <p14:tracePt t="29240" x="1377950" y="1790700"/>
          <p14:tracePt t="29258" x="1320800" y="1797050"/>
          <p14:tracePt t="29274" x="1270000" y="1797050"/>
          <p14:tracePt t="29291" x="1225550" y="1797050"/>
          <p14:tracePt t="29307" x="1174750" y="1803400"/>
          <p14:tracePt t="29324" x="1111250" y="1803400"/>
          <p14:tracePt t="29340" x="1060450" y="1809750"/>
          <p14:tracePt t="29358" x="1016000" y="1809750"/>
          <p14:tracePt t="29374" x="977900" y="1809750"/>
          <p14:tracePt t="29391" x="946150" y="1809750"/>
          <p14:tracePt t="29407" x="933450" y="1809750"/>
          <p14:tracePt t="29409" x="927100" y="1803400"/>
          <p14:tracePt t="29424" x="914400" y="1803400"/>
          <p14:tracePt t="29441" x="908050" y="1797050"/>
          <p14:tracePt t="29457" x="901700" y="1790700"/>
          <p14:tracePt t="29473" x="889000" y="1784350"/>
          <p14:tracePt t="29490" x="876300" y="1778000"/>
          <p14:tracePt t="29507" x="857250" y="1771650"/>
          <p14:tracePt t="29524" x="831850" y="1758950"/>
          <p14:tracePt t="29541" x="812800" y="1752600"/>
          <p14:tracePt t="29557" x="806450" y="1739900"/>
          <p14:tracePt t="29574" x="793750" y="1739900"/>
          <p14:tracePt t="29591" x="793750" y="1733550"/>
          <p14:tracePt t="29617" x="787400" y="1720850"/>
          <p14:tracePt t="29625" x="774700" y="1714500"/>
          <p14:tracePt t="29640" x="755650" y="1689100"/>
          <p14:tracePt t="29657" x="736600" y="1663700"/>
          <p14:tracePt t="29674" x="717550" y="1644650"/>
          <p14:tracePt t="29690" x="698500" y="1625600"/>
          <p14:tracePt t="29707" x="679450" y="1600200"/>
          <p14:tracePt t="29723" x="666750" y="1593850"/>
          <p14:tracePt t="29740" x="660400" y="1593850"/>
          <p14:tracePt t="29757" x="654050" y="1587500"/>
          <p14:tracePt t="29785" x="654050" y="1581150"/>
          <p14:tracePt t="30058" x="660400" y="1581150"/>
          <p14:tracePt t="30097" x="666750" y="1581150"/>
          <p14:tracePt t="30113" x="673100" y="1581150"/>
          <p14:tracePt t="30226" x="685800" y="1581150"/>
          <p14:tracePt t="30233" x="717550" y="1593850"/>
          <p14:tracePt t="30241" x="742950" y="1600200"/>
          <p14:tracePt t="30257" x="781050" y="1625600"/>
          <p14:tracePt t="30273" x="825500" y="1657350"/>
          <p14:tracePt t="30290" x="844550" y="1663700"/>
          <p14:tracePt t="30308" x="850900" y="1670050"/>
          <p14:tracePt t="30634" x="857250" y="1670050"/>
          <p14:tracePt t="30641" x="889000" y="1670050"/>
          <p14:tracePt t="30657" x="946150" y="1682750"/>
          <p14:tracePt t="30673" x="1028700" y="1695450"/>
          <p14:tracePt t="30690" x="1143000" y="1714500"/>
          <p14:tracePt t="30708" x="1276350" y="1733550"/>
          <p14:tracePt t="30741" x="1619250" y="1778000"/>
          <p14:tracePt t="30775" x="1860550" y="1803400"/>
          <p14:tracePt t="30808" x="1962150" y="1816100"/>
          <p14:tracePt t="30824" x="1974850" y="1816100"/>
          <p14:tracePt t="30840" x="1987550" y="1816100"/>
          <p14:tracePt t="30857" x="2019300" y="1816100"/>
          <p14:tracePt t="30874" x="2051050" y="1809750"/>
          <p14:tracePt t="30891" x="2076450" y="1803400"/>
          <p14:tracePt t="30907" x="2095500" y="1803400"/>
          <p14:tracePt t="30925" x="2108200" y="1803400"/>
          <p14:tracePt t="30941" x="2114550" y="1803400"/>
          <p14:tracePt t="30961" x="2127250" y="1803400"/>
          <p14:tracePt t="30974" x="2146300" y="1803400"/>
          <p14:tracePt t="30990" x="2222500" y="1809750"/>
          <p14:tracePt t="31007" x="2355850" y="1816100"/>
          <p14:tracePt t="31024" x="2520950" y="1835150"/>
          <p14:tracePt t="31041" x="2578100" y="1854200"/>
          <p14:tracePt t="31057" x="2597150" y="1854200"/>
          <p14:tracePt t="31074" x="2609850" y="1854200"/>
          <p14:tracePt t="31201" x="2597150" y="1854200"/>
          <p14:tracePt t="31209" x="2590800" y="1854200"/>
          <p14:tracePt t="31224" x="2571750" y="1854200"/>
          <p14:tracePt t="31241" x="2559050" y="1854200"/>
          <p14:tracePt t="31257" x="2533650" y="1841500"/>
          <p14:tracePt t="31274" x="2527300" y="1828800"/>
          <p14:tracePt t="31291" x="2520950" y="1828800"/>
          <p14:tracePt t="31307" x="2520950" y="1822450"/>
          <p14:tracePt t="31328" x="2520950" y="1816100"/>
          <p14:tracePt t="31369" x="2520950" y="1809750"/>
          <p14:tracePt t="31792" x="2508250" y="1809750"/>
          <p14:tracePt t="31800" x="2489200" y="1816100"/>
          <p14:tracePt t="31808" x="2457450" y="1828800"/>
          <p14:tracePt t="31823" x="2438400" y="1835150"/>
          <p14:tracePt t="31840" x="2362200" y="1854200"/>
          <p14:tracePt t="31857" x="2317750" y="1866900"/>
          <p14:tracePt t="31874" x="2254250" y="1873250"/>
          <p14:tracePt t="31907" x="2120900" y="1879600"/>
          <p14:tracePt t="31942" x="2019300" y="1879600"/>
          <p14:tracePt t="31975" x="1993900" y="1879600"/>
          <p14:tracePt t="31991" x="1981200" y="1879600"/>
          <p14:tracePt t="32007" x="1955800" y="1879600"/>
          <p14:tracePt t="32024" x="1885950" y="1873250"/>
          <p14:tracePt t="32040" x="1828800" y="1860550"/>
          <p14:tracePt t="32057" x="1765300" y="1847850"/>
          <p14:tracePt t="32074" x="1689100" y="1822450"/>
          <p14:tracePt t="32091" x="1612900" y="1809750"/>
          <p14:tracePt t="32107" x="1517650" y="1790700"/>
          <p14:tracePt t="32124" x="1454150" y="1784350"/>
          <p14:tracePt t="32140" x="1390650" y="1765300"/>
          <p14:tracePt t="32157" x="1371600" y="1752600"/>
          <p14:tracePt t="32174" x="1358900" y="1739900"/>
          <p14:tracePt t="32190" x="1352550" y="1739900"/>
          <p14:tracePt t="32207" x="1346200" y="1727200"/>
          <p14:tracePt t="32224" x="1320800" y="1695450"/>
          <p14:tracePt t="32241" x="1295400" y="1670050"/>
          <p14:tracePt t="32257" x="1276350" y="1651000"/>
          <p14:tracePt t="32274" x="1270000" y="1644650"/>
          <p14:tracePt t="32674" x="1276350" y="1644650"/>
          <p14:tracePt t="32882" x="1276350" y="1638300"/>
          <p14:tracePt t="32889" x="1276350" y="1631950"/>
          <p14:tracePt t="32905" x="1276350" y="1625600"/>
          <p14:tracePt t="32937" x="1276350" y="1619250"/>
          <p14:tracePt t="32994" x="1276350" y="1612900"/>
          <p14:tracePt t="33138" x="1276350" y="1606550"/>
          <p14:tracePt t="33234" x="1276350" y="1612900"/>
          <p14:tracePt t="33241" x="1276350" y="1625600"/>
          <p14:tracePt t="33257" x="1282700" y="1638300"/>
          <p14:tracePt t="33275" x="1295400" y="1644650"/>
          <p14:tracePt t="33308" x="1308100" y="1657350"/>
          <p14:tracePt t="33342" x="1314450" y="1663700"/>
          <p14:tracePt t="33697" x="1320800" y="1663700"/>
          <p14:tracePt t="33705" x="1327150" y="1670050"/>
          <p14:tracePt t="33712" x="1339850" y="1676400"/>
          <p14:tracePt t="33724" x="1346200" y="1676400"/>
          <p14:tracePt t="33740" x="1358900" y="1676400"/>
          <p14:tracePt t="33757" x="1384300" y="1689100"/>
          <p14:tracePt t="33774" x="1422400" y="1689100"/>
          <p14:tracePt t="33791" x="1492250" y="1695450"/>
          <p14:tracePt t="33825" x="1746250" y="1695450"/>
          <p14:tracePt t="33857" x="2051050" y="1727200"/>
          <p14:tracePt t="33891" x="2305050" y="1733550"/>
          <p14:tracePt t="33907" x="2457450" y="1733550"/>
          <p14:tracePt t="33923" x="2597150" y="1733550"/>
          <p14:tracePt t="33940" x="2743200" y="1733550"/>
          <p14:tracePt t="33957" x="2889250" y="1739900"/>
          <p14:tracePt t="33974" x="2990850" y="1746250"/>
          <p14:tracePt t="33990" x="3028950" y="1752600"/>
          <p14:tracePt t="34007" x="3060700" y="1752600"/>
          <p14:tracePt t="34024" x="3079750" y="1752600"/>
          <p14:tracePt t="34041" x="3098800" y="1752600"/>
          <p14:tracePt t="34057" x="3117850" y="1752600"/>
          <p14:tracePt t="34074" x="3136900" y="1752600"/>
          <p14:tracePt t="34091" x="3149600" y="1752600"/>
          <p14:tracePt t="34113" x="3149600" y="1746250"/>
          <p14:tracePt t="34370" x="3143250" y="1746250"/>
          <p14:tracePt t="34377" x="3143250" y="1739900"/>
          <p14:tracePt t="34391" x="3124200" y="1739900"/>
          <p14:tracePt t="34407" x="3105150" y="1727200"/>
          <p14:tracePt t="34424" x="3092450" y="1714500"/>
          <p14:tracePt t="34458" x="3086100" y="1714500"/>
          <p14:tracePt t="34482" x="3079750" y="1714500"/>
          <p14:tracePt t="34497" x="3067050" y="1714500"/>
          <p14:tracePt t="34513" x="3060700" y="1714500"/>
          <p14:tracePt t="34520" x="3060700" y="1720850"/>
          <p14:tracePt t="34528" x="3048000" y="1720850"/>
          <p14:tracePt t="34541" x="3048000" y="1727200"/>
          <p14:tracePt t="34557" x="3041650" y="1733550"/>
          <p14:tracePt t="34577" x="3041650" y="1746250"/>
          <p14:tracePt t="34601" x="3041650" y="1752600"/>
          <p14:tracePt t="34609" x="3035300" y="1752600"/>
          <p14:tracePt t="34624" x="3016250" y="1765300"/>
          <p14:tracePt t="34641" x="2978150" y="1784350"/>
          <p14:tracePt t="34657" x="2914650" y="1797050"/>
          <p14:tracePt t="34674" x="2838450" y="1797050"/>
          <p14:tracePt t="34690" x="2736850" y="1797050"/>
          <p14:tracePt t="34707" x="2609850" y="1797050"/>
          <p14:tracePt t="34724" x="2482850" y="1784350"/>
          <p14:tracePt t="34740" x="2368550" y="1778000"/>
          <p14:tracePt t="34757" x="2241550" y="1771650"/>
          <p14:tracePt t="34774" x="2101850" y="1771650"/>
          <p14:tracePt t="34791" x="1981200" y="1771650"/>
          <p14:tracePt t="34807" x="1873250" y="1771650"/>
          <p14:tracePt t="34824" x="1778000" y="1771650"/>
          <p14:tracePt t="34840" x="1758950" y="1778000"/>
          <p14:tracePt t="34857" x="1746250" y="1784350"/>
          <p14:tracePt t="34874" x="1739900" y="1803400"/>
          <p14:tracePt t="34890" x="1739900" y="1816100"/>
          <p14:tracePt t="34907" x="1739900" y="1835150"/>
          <p14:tracePt t="34924" x="1739900" y="1841500"/>
          <p14:tracePt t="35009" x="1733550" y="1841500"/>
          <p14:tracePt t="35017" x="1727200" y="1835150"/>
          <p14:tracePt t="35025" x="1714500" y="1822450"/>
          <p14:tracePt t="35040" x="1682750" y="1778000"/>
          <p14:tracePt t="35057" x="1657350" y="1727200"/>
          <p14:tracePt t="35074" x="1625600" y="1676400"/>
          <p14:tracePt t="35090" x="1606550" y="1638300"/>
          <p14:tracePt t="35107" x="1600200" y="1606550"/>
          <p14:tracePt t="35124" x="1600200" y="1593850"/>
          <p14:tracePt t="35140" x="1600200" y="1574800"/>
          <p14:tracePt t="35157" x="1600200" y="1568450"/>
          <p14:tracePt t="35185" x="1606550" y="1562100"/>
          <p14:tracePt t="35209" x="1612900" y="1562100"/>
          <p14:tracePt t="35225" x="1619250" y="1562100"/>
          <p14:tracePt t="35241" x="1625600" y="1562100"/>
          <p14:tracePt t="35248" x="1631950" y="1562100"/>
          <p14:tracePt t="35264" x="1638300" y="1562100"/>
          <p14:tracePt t="35273" x="1651000" y="1574800"/>
          <p14:tracePt t="35290" x="1670050" y="1593850"/>
          <p14:tracePt t="35307" x="1689100" y="1606550"/>
          <p14:tracePt t="35324" x="1701800" y="1625600"/>
          <p14:tracePt t="35340" x="1720850" y="1638300"/>
          <p14:tracePt t="35357" x="1739900" y="1644650"/>
          <p14:tracePt t="35374" x="1746250" y="1651000"/>
          <p14:tracePt t="35390" x="1752600" y="1657350"/>
          <p14:tracePt t="35458" x="1758950" y="1657350"/>
          <p14:tracePt t="35465" x="1758950" y="1670050"/>
          <p14:tracePt t="35473" x="1765300" y="1676400"/>
          <p14:tracePt t="35490" x="1771650" y="1689100"/>
          <p14:tracePt t="35508" x="1771650" y="1695450"/>
          <p14:tracePt t="35524" x="1778000" y="1701800"/>
          <p14:tracePt t="35586" x="1784350" y="1701800"/>
          <p14:tracePt t="35609" x="1790700" y="1701800"/>
          <p14:tracePt t="35625" x="1797050" y="1701800"/>
          <p14:tracePt t="35640" x="1803400" y="1701800"/>
          <p14:tracePt t="35665" x="1809750" y="1701800"/>
          <p14:tracePt t="35722" x="1816100" y="1701800"/>
          <p14:tracePt t="35793" x="1822450" y="1701800"/>
          <p14:tracePt t="35801" x="1866900" y="1720850"/>
          <p14:tracePt t="35809" x="1930400" y="1733550"/>
          <p14:tracePt t="35824" x="2076450" y="1771650"/>
          <p14:tracePt t="35841" x="2374900" y="1816100"/>
          <p14:tracePt t="35857" x="2794000" y="1879600"/>
          <p14:tracePt t="35874" x="3257550" y="1943100"/>
          <p14:tracePt t="35891" x="3562350" y="1974850"/>
          <p14:tracePt t="35907" x="3746500" y="1981200"/>
          <p14:tracePt t="35923" x="3816350" y="1968500"/>
          <p14:tracePt t="35941" x="3841750" y="1943100"/>
          <p14:tracePt t="35957" x="3854450" y="1905000"/>
          <p14:tracePt t="35973" x="3854450" y="1885950"/>
          <p14:tracePt t="35990" x="3841750" y="1841500"/>
          <p14:tracePt t="36007" x="3829050" y="1828800"/>
          <p14:tracePt t="36024" x="3810000" y="1803400"/>
          <p14:tracePt t="36041" x="3790950" y="1790700"/>
          <p14:tracePt t="36057" x="3771900" y="1784350"/>
          <p14:tracePt t="36073" x="3746500" y="1771650"/>
          <p14:tracePt t="36091" x="3721100" y="1758950"/>
          <p14:tracePt t="36107" x="3683000" y="1752600"/>
          <p14:tracePt t="36124" x="3625850" y="1752600"/>
          <p14:tracePt t="36140" x="3543300" y="1746250"/>
          <p14:tracePt t="36157" x="3448050" y="1746250"/>
          <p14:tracePt t="36174" x="3371850" y="1746250"/>
          <p14:tracePt t="36190" x="3295650" y="1746250"/>
          <p14:tracePt t="36207" x="3251200" y="1746250"/>
          <p14:tracePt t="36224" x="3232150" y="1746250"/>
          <p14:tracePt t="36321" x="3225800" y="1746250"/>
          <p14:tracePt t="36553" x="3225800" y="1752600"/>
          <p14:tracePt t="36561" x="3232150" y="1765300"/>
          <p14:tracePt t="36573" x="3238500" y="1771650"/>
          <p14:tracePt t="36591" x="3244850" y="1784350"/>
          <p14:tracePt t="36627" x="3251200" y="1809750"/>
          <p14:tracePt t="36658" x="3257550" y="1835150"/>
          <p14:tracePt t="36692" x="3282950" y="1854200"/>
          <p14:tracePt t="36707" x="3321050" y="1866900"/>
          <p14:tracePt t="36724" x="3384550" y="1885950"/>
          <p14:tracePt t="36740" x="3448050" y="1911350"/>
          <p14:tracePt t="36757" x="3530600" y="1936750"/>
          <p14:tracePt t="36774" x="3619500" y="1955800"/>
          <p14:tracePt t="36790" x="3708400" y="1987550"/>
          <p14:tracePt t="36807" x="3784600" y="2000250"/>
          <p14:tracePt t="36824" x="3892550" y="2019300"/>
          <p14:tracePt t="36840" x="3930650" y="2032000"/>
          <p14:tracePt t="36856" x="3956050" y="2038350"/>
          <p14:tracePt t="36873" x="3962400" y="2038350"/>
          <p14:tracePt t="37009" x="3956050" y="2044700"/>
          <p14:tracePt t="37329" x="3956050" y="2051050"/>
          <p14:tracePt t="37344" x="3949700" y="2051050"/>
          <p14:tracePt t="37353" x="3949700" y="2057400"/>
          <p14:tracePt t="37368" x="3943350" y="2063750"/>
          <p14:tracePt t="37393" x="3937000" y="2063750"/>
          <p14:tracePt t="37641" x="3937000" y="2057400"/>
          <p14:tracePt t="37649" x="3930650" y="2051050"/>
          <p14:tracePt t="37657" x="3930650" y="2038350"/>
          <p14:tracePt t="37674" x="3924300" y="2019300"/>
          <p14:tracePt t="37690" x="3917950" y="2000250"/>
          <p14:tracePt t="37707" x="3905250" y="1981200"/>
          <p14:tracePt t="37723" x="3898900" y="1949450"/>
          <p14:tracePt t="37741" x="3892550" y="1930400"/>
          <p14:tracePt t="37774" x="3886200" y="1879600"/>
          <p14:tracePt t="37809" x="3886200" y="1841500"/>
          <p14:tracePt t="37841" x="3886200" y="1828800"/>
          <p14:tracePt t="37857" x="3886200" y="1822450"/>
          <p14:tracePt t="37881" x="3886200" y="1816100"/>
          <p14:tracePt t="37954" x="3886200" y="1809750"/>
          <p14:tracePt t="37978" x="3886200" y="1803400"/>
          <p14:tracePt t="37994" x="3892550" y="1803400"/>
          <p14:tracePt t="38001" x="3892550" y="1797050"/>
          <p14:tracePt t="38034" x="3892550" y="1790700"/>
          <p14:tracePt t="38048" x="3892550" y="1784350"/>
          <p14:tracePt t="38057" x="3898900" y="1784350"/>
          <p14:tracePt t="38074" x="3905250" y="1771650"/>
          <p14:tracePt t="38090" x="3905250" y="1765300"/>
          <p14:tracePt t="38107" x="3905250" y="1758950"/>
          <p14:tracePt t="38123" x="3911600" y="1752600"/>
          <p14:tracePt t="38140" x="3911600" y="1746250"/>
          <p14:tracePt t="38157" x="3917950" y="1739900"/>
          <p14:tracePt t="38174" x="3917950" y="1733550"/>
          <p14:tracePt t="38191" x="3924300" y="1727200"/>
          <p14:tracePt t="38207" x="3924300" y="1720850"/>
          <p14:tracePt t="38224" x="3930650" y="1714500"/>
          <p14:tracePt t="38240" x="3930650" y="1708150"/>
          <p14:tracePt t="38257" x="3930650" y="1701800"/>
          <p14:tracePt t="38489" x="3930650" y="1708150"/>
          <p14:tracePt t="38498" x="3924300" y="1714500"/>
          <p14:tracePt t="38529" x="3924300" y="1720850"/>
          <p14:tracePt t="38601" x="3917950" y="1720850"/>
          <p14:tracePt t="38609" x="3917950" y="1727200"/>
          <p14:tracePt t="39754" x="3917950" y="1733550"/>
          <p14:tracePt t="39793" x="3917950" y="1739900"/>
          <p14:tracePt t="39809" x="3911600" y="1739900"/>
          <p14:tracePt t="39866" x="3911600" y="1746250"/>
          <p14:tracePt t="39929" x="3905250" y="1752600"/>
          <p14:tracePt t="39945" x="3898900" y="1752600"/>
          <p14:tracePt t="39953" x="3892550" y="1752600"/>
          <p14:tracePt t="39974" x="3892550" y="1758950"/>
          <p14:tracePt t="40007" x="3886200" y="1758950"/>
          <p14:tracePt t="40282" x="3886200" y="1765300"/>
          <p14:tracePt t="40289" x="3886200" y="1771650"/>
          <p14:tracePt t="40307" x="3911600" y="1784350"/>
          <p14:tracePt t="40324" x="3930650" y="1797050"/>
          <p14:tracePt t="40341" x="3949700" y="1809750"/>
          <p14:tracePt t="40357" x="3956050" y="1822450"/>
          <p14:tracePt t="40374" x="3962400" y="1822450"/>
          <p14:tracePt t="40390" x="3962400" y="1828800"/>
          <p14:tracePt t="40407" x="3968750" y="1828800"/>
          <p14:tracePt t="40425" x="3975100" y="1828800"/>
          <p14:tracePt t="40497" x="3975100" y="1835150"/>
          <p14:tracePt t="40849" x="3975100" y="1841500"/>
          <p14:tracePt t="40865" x="3975100" y="1847850"/>
          <p14:tracePt t="40888" x="3968750" y="1847850"/>
          <p14:tracePt t="40905" x="3968750" y="1854200"/>
          <p14:tracePt t="40986" x="3968750" y="1860550"/>
          <p14:tracePt t="41025" x="3962400" y="1860550"/>
          <p14:tracePt t="41041" x="3962400" y="1866900"/>
          <p14:tracePt t="41065" x="3962400" y="1873250"/>
          <p14:tracePt t="41146" x="3962400" y="1879600"/>
          <p14:tracePt t="41281" x="3962400" y="1885950"/>
          <p14:tracePt t="41346" x="3962400" y="1892300"/>
          <p14:tracePt t="41361" x="3962400" y="1898650"/>
          <p14:tracePt t="41578" x="3956050" y="1898650"/>
          <p14:tracePt t="41585" x="3949700" y="1905000"/>
          <p14:tracePt t="41593" x="3943350" y="1905000"/>
          <p14:tracePt t="41608" x="3943350" y="1911350"/>
          <p14:tracePt t="41624" x="3937000" y="1911350"/>
          <p14:tracePt t="41706" x="3943350" y="1911350"/>
          <p14:tracePt t="41713" x="3949700" y="1911350"/>
          <p14:tracePt t="41729" x="3956050" y="1911350"/>
          <p14:tracePt t="41761" x="3962400" y="1911350"/>
          <p14:tracePt t="41802" x="3962400" y="1905000"/>
          <p14:tracePt t="42274" x="3962400" y="1898650"/>
          <p14:tracePt t="42554" x="3956050" y="1898650"/>
          <p14:tracePt t="42578" x="3949700" y="1898650"/>
          <p14:tracePt t="42649" x="3949700" y="1905000"/>
          <p14:tracePt t="42729" x="3943350" y="1905000"/>
          <p14:tracePt t="42778" x="3943350" y="1911350"/>
          <p14:tracePt t="42914" x="3943350" y="1917700"/>
          <p14:tracePt t="42921" x="3943350" y="1924050"/>
          <p14:tracePt t="42937" x="3943350" y="1930400"/>
          <p14:tracePt t="42944" x="3943350" y="1936750"/>
          <p14:tracePt t="42957" x="3949700" y="1943100"/>
          <p14:tracePt t="42974" x="3968750" y="1962150"/>
          <p14:tracePt t="42990" x="3987800" y="1968500"/>
          <p14:tracePt t="43007" x="4000500" y="1974850"/>
          <p14:tracePt t="43023" x="4019550" y="1981200"/>
          <p14:tracePt t="43040" x="4032250" y="1987550"/>
          <p14:tracePt t="43057" x="4038600" y="1993900"/>
          <p14:tracePt t="43073" x="4051300" y="1993900"/>
          <p14:tracePt t="43097" x="4057650" y="1993900"/>
          <p14:tracePt t="43121" x="4064000" y="1993900"/>
          <p14:tracePt t="43128" x="4070350" y="1993900"/>
          <p14:tracePt t="43140" x="4076700" y="1993900"/>
          <p14:tracePt t="43361" x="4070350" y="1993900"/>
          <p14:tracePt t="43369" x="4064000" y="1993900"/>
          <p14:tracePt t="43385" x="4057650" y="2000250"/>
          <p14:tracePt t="43393" x="4051300" y="2000250"/>
          <p14:tracePt t="43407" x="4051300" y="2006600"/>
          <p14:tracePt t="43424" x="4038600" y="2006600"/>
          <p14:tracePt t="43440" x="4025900" y="2006600"/>
          <p14:tracePt t="43457" x="4025900" y="2012950"/>
          <p14:tracePt t="43474" x="4019550" y="2012950"/>
          <p14:tracePt t="43849" x="4025900" y="2012950"/>
          <p14:tracePt t="43858" x="4038600" y="2012950"/>
          <p14:tracePt t="43873" x="4064000" y="2012950"/>
          <p14:tracePt t="43891" x="4070350" y="2012950"/>
          <p14:tracePt t="43924" x="4083050" y="2012950"/>
          <p14:tracePt t="43958" x="4095750" y="2012950"/>
          <p14:tracePt t="43992" x="4095750" y="2006600"/>
          <p14:tracePt t="44049" x="4095750" y="2000250"/>
          <p14:tracePt t="44106" x="4089400" y="2000250"/>
          <p14:tracePt t="44113" x="4083050" y="1993900"/>
          <p14:tracePt t="44123" x="4070350" y="1987550"/>
          <p14:tracePt t="44140" x="4057650" y="1987550"/>
          <p14:tracePt t="44157" x="4044950" y="1981200"/>
          <p14:tracePt t="44174" x="4032250" y="1974850"/>
          <p14:tracePt t="44190" x="4019550" y="1974850"/>
          <p14:tracePt t="44207" x="4013200" y="1974850"/>
          <p14:tracePt t="44225" x="4006850" y="1974850"/>
          <p14:tracePt t="44329" x="4000500" y="1974850"/>
          <p14:tracePt t="44337" x="4000500" y="1981200"/>
          <p14:tracePt t="44344" x="4000500" y="1987550"/>
          <p14:tracePt t="44357" x="3994150" y="1993900"/>
          <p14:tracePt t="44377" x="3994150" y="2000250"/>
          <p14:tracePt t="44441" x="3994150" y="1993900"/>
          <p14:tracePt t="44457" x="3994150" y="1987550"/>
          <p14:tracePt t="44464" x="4000500" y="1981200"/>
          <p14:tracePt t="44481" x="4000500" y="1974850"/>
          <p14:tracePt t="44490" x="4006850" y="1968500"/>
          <p14:tracePt t="44546" x="4006850" y="1962150"/>
          <p14:tracePt t="44586" x="4013200" y="1962150"/>
          <p14:tracePt t="44649" x="4006850" y="1962150"/>
          <p14:tracePt t="44664" x="4000500" y="1962150"/>
          <p14:tracePt t="44681" x="3987800" y="1962150"/>
          <p14:tracePt t="44690" x="3981450" y="1962150"/>
          <p14:tracePt t="44707" x="3968750" y="1962150"/>
          <p14:tracePt t="44724" x="3956050" y="1962150"/>
          <p14:tracePt t="44740" x="3949700" y="1962150"/>
          <p14:tracePt t="44757" x="3943350" y="1968500"/>
          <p14:tracePt t="44777" x="3937000" y="1974850"/>
          <p14:tracePt t="44793" x="3930650" y="1974850"/>
          <p14:tracePt t="44969" x="3924300" y="1974850"/>
          <p14:tracePt t="44985" x="3924300" y="1981200"/>
          <p14:tracePt t="45017" x="3924300" y="1987550"/>
          <p14:tracePt t="45041" x="3924300" y="1993900"/>
          <p14:tracePt t="45048" x="3924300" y="2000250"/>
          <p14:tracePt t="45073" x="3917950" y="2006600"/>
          <p14:tracePt t="45088" x="3917950" y="2012950"/>
          <p14:tracePt t="45665" x="3924300" y="2012950"/>
          <p14:tracePt t="45673" x="3930650" y="2012950"/>
          <p14:tracePt t="45690" x="3956050" y="2012950"/>
          <p14:tracePt t="45707" x="3975100" y="2012950"/>
          <p14:tracePt t="45723" x="4000500" y="2006600"/>
          <p14:tracePt t="45740" x="4038600" y="1987550"/>
          <p14:tracePt t="45774" x="4076700" y="1981200"/>
          <p14:tracePt t="45808" x="4083050" y="1981200"/>
          <p14:tracePt t="45841" x="4089400" y="1981200"/>
          <p14:tracePt t="45922" x="4102100" y="1981200"/>
          <p14:tracePt t="45929" x="4114800" y="1981200"/>
          <p14:tracePt t="45940" x="4127500" y="1981200"/>
          <p14:tracePt t="45957" x="4146550" y="1987550"/>
          <p14:tracePt t="45974" x="4178300" y="1993900"/>
          <p14:tracePt t="45991" x="4203700" y="2006600"/>
          <p14:tracePt t="46007" x="4241800" y="2012950"/>
          <p14:tracePt t="46024" x="4273550" y="2032000"/>
          <p14:tracePt t="46040" x="4286250" y="2032000"/>
          <p14:tracePt t="46057" x="4292600" y="2032000"/>
          <p14:tracePt t="46073" x="4298950" y="2032000"/>
          <p14:tracePt t="46090" x="4305300" y="2032000"/>
          <p14:tracePt t="46107" x="4330700" y="2032000"/>
          <p14:tracePt t="46124" x="4349750" y="2032000"/>
          <p14:tracePt t="46140" x="4368800" y="2032000"/>
          <p14:tracePt t="46157" x="4381500" y="2032000"/>
          <p14:tracePt t="46173" x="4387850" y="2032000"/>
          <p14:tracePt t="46190" x="4394200" y="2032000"/>
          <p14:tracePt t="46209" x="4400550" y="2032000"/>
          <p14:tracePt t="46274" x="4406900" y="2032000"/>
          <p14:tracePt t="46538" x="4406900" y="2038350"/>
          <p14:tracePt t="47088" x="4406900" y="2044700"/>
          <p14:tracePt t="47097" x="4406900" y="2063750"/>
          <p14:tracePt t="47107" x="4406900" y="2076450"/>
          <p14:tracePt t="47124" x="4406900" y="2082800"/>
          <p14:tracePt t="47140" x="4406900" y="2089150"/>
          <p14:tracePt t="47298" x="4413250" y="2082800"/>
          <p14:tracePt t="47529" x="4419600" y="2076450"/>
          <p14:tracePt t="47537" x="4432300" y="2070100"/>
          <p14:tracePt t="47545" x="4432300" y="2057400"/>
          <p14:tracePt t="47557" x="4445000" y="2051050"/>
          <p14:tracePt t="47574" x="4457700" y="2032000"/>
          <p14:tracePt t="47608" x="4495800" y="1981200"/>
          <p14:tracePt t="47641" x="4514850" y="1924050"/>
          <p14:tracePt t="47673" x="4533900" y="1873250"/>
          <p14:tracePt t="47690" x="4546600" y="1841500"/>
          <p14:tracePt t="47706" x="4546600" y="1816100"/>
          <p14:tracePt t="47724" x="4552950" y="1790700"/>
          <p14:tracePt t="47740" x="4559300" y="1765300"/>
          <p14:tracePt t="47757" x="4565650" y="1746250"/>
          <p14:tracePt t="47774" x="4565650" y="1733550"/>
          <p14:tracePt t="47790" x="4572000" y="1720850"/>
          <p14:tracePt t="47807" x="4572000" y="1714500"/>
          <p14:tracePt t="47824" x="4572000" y="1701800"/>
          <p14:tracePt t="47840" x="4578350" y="1701800"/>
          <p14:tracePt t="47856" x="4578350" y="1695450"/>
          <p14:tracePt t="47873" x="4578350" y="1689100"/>
          <p14:tracePt t="47890" x="4584700" y="1682750"/>
          <p14:tracePt t="47929" x="4584700" y="1676400"/>
          <p14:tracePt t="47962" x="4591050" y="1676400"/>
          <p14:tracePt t="48001" x="4591050" y="1670050"/>
          <p14:tracePt t="48008" x="4597400" y="1670050"/>
          <p14:tracePt t="48578" x="4591050" y="1670050"/>
          <p14:tracePt t="48585" x="4559300" y="1682750"/>
          <p14:tracePt t="48593" x="4533900" y="1695450"/>
          <p14:tracePt t="48607" x="4514850" y="1708150"/>
          <p14:tracePt t="48624" x="4464050" y="1720850"/>
          <p14:tracePt t="48640" x="4387850" y="1746250"/>
          <p14:tracePt t="48657" x="4349750" y="1758950"/>
          <p14:tracePt t="48675" x="4298950" y="1778000"/>
          <p14:tracePt t="48708" x="4197350" y="1809750"/>
          <p14:tracePt t="48742" x="4089400" y="1828800"/>
          <p14:tracePt t="48775" x="4013200" y="1835150"/>
          <p14:tracePt t="48790" x="3987800" y="1841500"/>
          <p14:tracePt t="48807" x="3956050" y="1841500"/>
          <p14:tracePt t="48824" x="3911600" y="1847850"/>
          <p14:tracePt t="48840" x="3886200" y="1847850"/>
          <p14:tracePt t="48857" x="3848100" y="1860550"/>
          <p14:tracePt t="48873" x="3810000" y="1860550"/>
          <p14:tracePt t="48890" x="3771900" y="1866900"/>
          <p14:tracePt t="48907" x="3714750" y="1873250"/>
          <p14:tracePt t="48923" x="3676650" y="1885950"/>
          <p14:tracePt t="48940" x="3644900" y="1885950"/>
          <p14:tracePt t="48957" x="3619500" y="1892300"/>
          <p14:tracePt t="48973" x="3587750" y="1898650"/>
          <p14:tracePt t="48990" x="3556000" y="1905000"/>
          <p14:tracePt t="49007" x="3517900" y="1924050"/>
          <p14:tracePt t="49024" x="3441700" y="1943100"/>
          <p14:tracePt t="49040" x="3397250" y="1968500"/>
          <p14:tracePt t="49057" x="3365500" y="1981200"/>
          <p14:tracePt t="49073" x="3321050" y="2000250"/>
          <p14:tracePt t="49090" x="3295650" y="2019300"/>
          <p14:tracePt t="49107" x="3263900" y="2044700"/>
          <p14:tracePt t="49123" x="3232150" y="2082800"/>
          <p14:tracePt t="49140" x="3219450" y="2120900"/>
          <p14:tracePt t="49157" x="3168650" y="2203450"/>
          <p14:tracePt t="49174" x="3136900" y="2324100"/>
          <p14:tracePt t="49190" x="3124200" y="2489200"/>
          <p14:tracePt t="49207" x="3124200" y="2673350"/>
          <p14:tracePt t="49225" x="3136900" y="2876550"/>
          <p14:tracePt t="49240" x="3149600" y="2997200"/>
          <p14:tracePt t="49257" x="3155950" y="3067050"/>
          <p14:tracePt t="49273" x="3155950" y="3111500"/>
          <p14:tracePt t="49290" x="3162300" y="3136900"/>
          <p14:tracePt t="49307" x="3162300" y="3143250"/>
          <p14:tracePt t="49345" x="3162300" y="3149600"/>
          <p14:tracePt t="49353" x="3149600" y="3149600"/>
          <p14:tracePt t="49360" x="3136900" y="3149600"/>
          <p14:tracePt t="49373" x="3117850" y="3149600"/>
          <p14:tracePt t="49390" x="3086100" y="3149600"/>
          <p14:tracePt t="49407" x="3041650" y="3149600"/>
          <p14:tracePt t="49424" x="2971800" y="3149600"/>
          <p14:tracePt t="49440" x="2901950" y="3149600"/>
          <p14:tracePt t="49457" x="2851150" y="3149600"/>
          <p14:tracePt t="49473" x="2774950" y="3149600"/>
          <p14:tracePt t="49490" x="2711450" y="3136900"/>
          <p14:tracePt t="49507" x="2654300" y="3130550"/>
          <p14:tracePt t="49523" x="2616200" y="3117850"/>
          <p14:tracePt t="49540" x="2597150" y="3111500"/>
          <p14:tracePt t="49557" x="2578100" y="3098800"/>
          <p14:tracePt t="49574" x="2559050" y="3092450"/>
          <p14:tracePt t="49590" x="2520950" y="3079750"/>
          <p14:tracePt t="49607" x="2482850" y="3067050"/>
          <p14:tracePt t="49624" x="2374900" y="3041650"/>
          <p14:tracePt t="49640" x="2311400" y="3035300"/>
          <p14:tracePt t="49657" x="2235200" y="3016250"/>
          <p14:tracePt t="49674" x="2184400" y="3009900"/>
          <p14:tracePt t="49690" x="2127250" y="3003550"/>
          <p14:tracePt t="49707" x="2076450" y="2997200"/>
          <p14:tracePt t="49723" x="2032000" y="2997200"/>
          <p14:tracePt t="49740" x="1987550" y="2997200"/>
          <p14:tracePt t="49757" x="1943100" y="2997200"/>
          <p14:tracePt t="49774" x="1905000" y="2997200"/>
          <p14:tracePt t="49790" x="1873250" y="2997200"/>
          <p14:tracePt t="49807" x="1835150" y="2997200"/>
          <p14:tracePt t="49824" x="1752600" y="3016250"/>
          <p14:tracePt t="49840" x="1695450" y="3022600"/>
          <p14:tracePt t="49857" x="1638300" y="3035300"/>
          <p14:tracePt t="49873" x="1600200" y="3041650"/>
          <p14:tracePt t="49890" x="1562100" y="3048000"/>
          <p14:tracePt t="49907" x="1524000" y="3048000"/>
          <p14:tracePt t="49924" x="1479550" y="3054350"/>
          <p14:tracePt t="49940" x="1435100" y="3054350"/>
          <p14:tracePt t="49957" x="1390650" y="3060700"/>
          <p14:tracePt t="49973" x="1333500" y="3060700"/>
          <p14:tracePt t="49990" x="1263650" y="3060700"/>
          <p14:tracePt t="50007" x="1193800" y="3054350"/>
          <p14:tracePt t="50024" x="1066800" y="3035300"/>
          <p14:tracePt t="50040" x="977900" y="3022600"/>
          <p14:tracePt t="50056" x="895350" y="3009900"/>
          <p14:tracePt t="50073" x="819150" y="2990850"/>
          <p14:tracePt t="50089" x="742950" y="2978150"/>
          <p14:tracePt t="50106" x="692150" y="2952750"/>
          <p14:tracePt t="50123" x="654050" y="2946400"/>
          <p14:tracePt t="50140" x="628650" y="2927350"/>
          <p14:tracePt t="50157" x="603250" y="2927350"/>
          <p14:tracePt t="50174" x="571500" y="2914650"/>
          <p14:tracePt t="50190" x="539750" y="2908300"/>
          <p14:tracePt t="50207" x="508000" y="2895600"/>
          <p14:tracePt t="50224" x="476250" y="2882900"/>
          <p14:tracePt t="50240" x="457200" y="2876550"/>
          <p14:tracePt t="50257" x="450850" y="2876550"/>
          <p14:tracePt t="50273" x="444500" y="2870200"/>
          <p14:tracePt t="50321" x="444500" y="2863850"/>
          <p14:tracePt t="50329" x="438150" y="2863850"/>
          <p14:tracePt t="50340" x="431800" y="2857500"/>
          <p14:tracePt t="50356" x="425450" y="2857500"/>
          <p14:tracePt t="50373" x="412750" y="2851150"/>
          <p14:tracePt t="50390" x="406400" y="2844800"/>
          <p14:tracePt t="50407" x="393700" y="2832100"/>
          <p14:tracePt t="50423" x="381000" y="2813050"/>
          <p14:tracePt t="50440" x="381000" y="2768600"/>
          <p14:tracePt t="50457" x="374650" y="2749550"/>
          <p14:tracePt t="50474" x="368300" y="2717800"/>
          <p14:tracePt t="50490" x="368300" y="2705100"/>
          <p14:tracePt t="50507" x="368300" y="2686050"/>
          <p14:tracePt t="50524" x="368300" y="2673350"/>
          <p14:tracePt t="50540" x="368300" y="2660650"/>
          <p14:tracePt t="50682" x="374650" y="2660650"/>
          <p14:tracePt t="50689" x="374650" y="2667000"/>
          <p14:tracePt t="50707" x="387350" y="2673350"/>
          <p14:tracePt t="50724" x="393700" y="2686050"/>
          <p14:tracePt t="50740" x="393700" y="2692400"/>
          <p14:tracePt t="50757" x="400050" y="2692400"/>
          <p14:tracePt t="50773" x="400050" y="2698750"/>
          <p14:tracePt t="50790" x="406400" y="2698750"/>
          <p14:tracePt t="50809" x="412750" y="2698750"/>
          <p14:tracePt t="50833" x="419100" y="2698750"/>
          <p14:tracePt t="50841" x="425450" y="2698750"/>
          <p14:tracePt t="50857" x="431800" y="2705100"/>
          <p14:tracePt t="50873" x="438150" y="2705100"/>
          <p14:tracePt t="50890" x="444500" y="2711450"/>
          <p14:tracePt t="50907" x="444500" y="2717800"/>
          <p14:tracePt t="50923" x="450850" y="2717800"/>
          <p14:tracePt t="50940" x="457200" y="2717800"/>
          <p14:tracePt t="50957" x="463550" y="2724150"/>
          <p14:tracePt t="50974" x="469900" y="2730500"/>
          <p14:tracePt t="50991" x="476250" y="2730500"/>
          <p14:tracePt t="51008" x="476250" y="2736850"/>
          <p14:tracePt t="51024" x="488950" y="2743200"/>
          <p14:tracePt t="51040" x="495300" y="2749550"/>
          <p14:tracePt t="51057" x="508000" y="2749550"/>
          <p14:tracePt t="51073" x="533400" y="2768600"/>
          <p14:tracePt t="51090" x="552450" y="2774950"/>
          <p14:tracePt t="51107" x="577850" y="2781300"/>
          <p14:tracePt t="51123" x="596900" y="2787650"/>
          <p14:tracePt t="51141" x="609600" y="2794000"/>
          <p14:tracePt t="51157" x="622300" y="2794000"/>
          <p14:tracePt t="51174" x="641350" y="2794000"/>
          <p14:tracePt t="51190" x="660400" y="2806700"/>
          <p14:tracePt t="51207" x="685800" y="2813050"/>
          <p14:tracePt t="51223" x="704850" y="2819400"/>
          <p14:tracePt t="51241" x="730250" y="2838450"/>
          <p14:tracePt t="51257" x="736600" y="2844800"/>
          <p14:tracePt t="51281" x="742950" y="2851150"/>
          <p14:tracePt t="51290" x="749300" y="2857500"/>
          <p14:tracePt t="51307" x="762000" y="2863850"/>
          <p14:tracePt t="51323" x="781050" y="2870200"/>
          <p14:tracePt t="51340" x="793750" y="2876550"/>
          <p14:tracePt t="51357" x="806450" y="2882900"/>
          <p14:tracePt t="51373" x="812800" y="2889250"/>
          <p14:tracePt t="51390" x="825500" y="2895600"/>
          <p14:tracePt t="51407" x="844550" y="2895600"/>
          <p14:tracePt t="51424" x="882650" y="2895600"/>
          <p14:tracePt t="51440" x="908050" y="2895600"/>
          <p14:tracePt t="51456" x="933450" y="2895600"/>
          <p14:tracePt t="51473" x="946150" y="2895600"/>
          <p14:tracePt t="51490" x="965200" y="2895600"/>
          <p14:tracePt t="51507" x="977900" y="2895600"/>
          <p14:tracePt t="51524" x="1009650" y="2895600"/>
          <p14:tracePt t="51540" x="1028700" y="2895600"/>
          <p14:tracePt t="51557" x="1060450" y="2895600"/>
          <p14:tracePt t="51574" x="1104900" y="2901950"/>
          <p14:tracePt t="51590" x="1143000" y="2908300"/>
          <p14:tracePt t="51607" x="1187450" y="2914650"/>
          <p14:tracePt t="51623" x="1244600" y="2921000"/>
          <p14:tracePt t="51641" x="1339850" y="2921000"/>
          <p14:tracePt t="51657" x="1384300" y="2921000"/>
          <p14:tracePt t="51674" x="1428750" y="2927350"/>
          <p14:tracePt t="51690" x="1466850" y="2927350"/>
          <p14:tracePt t="51707" x="1498600" y="2927350"/>
          <p14:tracePt t="51724" x="1543050" y="2927350"/>
          <p14:tracePt t="51740" x="1600200" y="2921000"/>
          <p14:tracePt t="51757" x="1657350" y="2921000"/>
          <p14:tracePt t="51773" x="1695450" y="2921000"/>
          <p14:tracePt t="51790" x="1727200" y="2921000"/>
          <p14:tracePt t="51807" x="1746250" y="2921000"/>
          <p14:tracePt t="51823" x="1771650" y="2921000"/>
          <p14:tracePt t="51841" x="1784350" y="2921000"/>
          <p14:tracePt t="51857" x="1790700" y="2921000"/>
          <p14:tracePt t="51874" x="1797050" y="2921000"/>
          <p14:tracePt t="51890" x="1803400" y="2921000"/>
          <p14:tracePt t="51913" x="1809750" y="2921000"/>
          <p14:tracePt t="51928" x="1816100" y="2921000"/>
          <p14:tracePt t="51940" x="1828800" y="2921000"/>
          <p14:tracePt t="51957" x="1841500" y="2921000"/>
          <p14:tracePt t="51974" x="1860550" y="2914650"/>
          <p14:tracePt t="51990" x="1879600" y="2908300"/>
          <p14:tracePt t="52007" x="1885950" y="2901950"/>
          <p14:tracePt t="52033" x="1892300" y="2901950"/>
          <p14:tracePt t="52040" x="1892300" y="2895600"/>
          <p14:tracePt t="52057" x="1905000" y="2882900"/>
          <p14:tracePt t="52074" x="1911350" y="2876550"/>
          <p14:tracePt t="52089" x="1924050" y="2863850"/>
          <p14:tracePt t="52106" x="1936750" y="2851150"/>
          <p14:tracePt t="52123" x="1949450" y="2838450"/>
          <p14:tracePt t="52139" x="1955800" y="2832100"/>
          <p14:tracePt t="52156" x="1962150" y="2825750"/>
          <p14:tracePt t="52173" x="1968500" y="2819400"/>
          <p14:tracePt t="52190" x="1974850" y="2806700"/>
          <p14:tracePt t="52206" x="1981200" y="2800350"/>
          <p14:tracePt t="52224" x="1987550" y="2787650"/>
          <p14:tracePt t="52240" x="2000250" y="2781300"/>
          <p14:tracePt t="52257" x="2006600" y="2768600"/>
          <p14:tracePt t="52273" x="2012950" y="2762250"/>
          <p14:tracePt t="52307" x="2019300" y="2743200"/>
          <p14:tracePt t="52323" x="2025650" y="2730500"/>
          <p14:tracePt t="52340" x="2025650" y="2717800"/>
          <p14:tracePt t="52357" x="2032000" y="2698750"/>
          <p14:tracePt t="52373" x="2038350" y="2686050"/>
          <p14:tracePt t="52391" x="2038350" y="2667000"/>
          <p14:tracePt t="52407" x="2044700" y="2647950"/>
          <p14:tracePt t="52423" x="2051050" y="2635250"/>
          <p14:tracePt t="52440" x="2063750" y="2571750"/>
          <p14:tracePt t="52457" x="2076450" y="2508250"/>
          <p14:tracePt t="52473" x="2082800" y="2457450"/>
          <p14:tracePt t="52490" x="2089150" y="2419350"/>
          <p14:tracePt t="52507" x="2101850" y="2368550"/>
          <p14:tracePt t="52523" x="2101850" y="2330450"/>
          <p14:tracePt t="52540" x="2101850" y="2305050"/>
          <p14:tracePt t="52558" x="2108200" y="2279650"/>
          <p14:tracePt t="52574" x="2108200" y="2235200"/>
          <p14:tracePt t="52590" x="2108200" y="2216150"/>
          <p14:tracePt t="52607" x="2101850" y="2190750"/>
          <p14:tracePt t="52624" x="2095500" y="2171700"/>
          <p14:tracePt t="52641" x="2089150" y="2159000"/>
          <p14:tracePt t="52657" x="2082800" y="2152650"/>
          <p14:tracePt t="52675" x="2063750" y="2152650"/>
          <p14:tracePt t="52690" x="2038350" y="2139950"/>
          <p14:tracePt t="52707" x="2006600" y="2139950"/>
          <p14:tracePt t="52724" x="1974850" y="2139950"/>
          <p14:tracePt t="52740" x="1943100" y="2139950"/>
          <p14:tracePt t="52757" x="1898650" y="2133600"/>
          <p14:tracePt t="52774" x="1879600" y="2127250"/>
          <p14:tracePt t="52790" x="1860550" y="2127250"/>
          <p14:tracePt t="52807" x="1854200" y="2127250"/>
          <p14:tracePt t="52824" x="1822450" y="2127250"/>
          <p14:tracePt t="52840" x="1809750" y="2127250"/>
          <p14:tracePt t="52857" x="1790700" y="2139950"/>
          <p14:tracePt t="52873" x="1778000" y="2152650"/>
          <p14:tracePt t="52890" x="1758950" y="2171700"/>
          <p14:tracePt t="52907" x="1746250" y="2184400"/>
          <p14:tracePt t="52923" x="1727200" y="2209800"/>
          <p14:tracePt t="52940" x="1714500" y="2235200"/>
          <p14:tracePt t="52956" x="1701800" y="2254250"/>
          <p14:tracePt t="52974" x="1695450" y="2273300"/>
          <p14:tracePt t="52990" x="1682750" y="2286000"/>
          <p14:tracePt t="53007" x="1682750" y="2298700"/>
          <p14:tracePt t="53024" x="1670050" y="2317750"/>
          <p14:tracePt t="53042" x="1663700" y="2336800"/>
          <p14:tracePt t="53057" x="1657350" y="2349500"/>
          <p14:tracePt t="53073" x="1651000" y="2374900"/>
          <p14:tracePt t="53090" x="1638300" y="2393950"/>
          <p14:tracePt t="53107" x="1631950" y="2419350"/>
          <p14:tracePt t="53123" x="1631950" y="2438400"/>
          <p14:tracePt t="53140" x="1625600" y="2457450"/>
          <p14:tracePt t="53157" x="1619250" y="2476500"/>
          <p14:tracePt t="53173" x="1619250" y="2495550"/>
          <p14:tracePt t="53191" x="1619250" y="2514600"/>
          <p14:tracePt t="53207" x="1619250" y="2527300"/>
          <p14:tracePt t="53224" x="1619250" y="2540000"/>
          <p14:tracePt t="53241" x="1619250" y="2546350"/>
          <p14:tracePt t="53257" x="1619250" y="2559050"/>
          <p14:tracePt t="53273" x="1619250" y="2578100"/>
          <p14:tracePt t="53290" x="1625600" y="2603500"/>
          <p14:tracePt t="53307" x="1638300" y="2628900"/>
          <p14:tracePt t="53324" x="1651000" y="2647950"/>
          <p14:tracePt t="53340" x="1657350" y="2667000"/>
          <p14:tracePt t="53357" x="1670050" y="2679700"/>
          <p14:tracePt t="53373" x="1676400" y="2705100"/>
          <p14:tracePt t="53390" x="1689100" y="2724150"/>
          <p14:tracePt t="53407" x="1701800" y="2743200"/>
          <p14:tracePt t="53424" x="1714500" y="2762250"/>
          <p14:tracePt t="53440" x="1714500" y="2768600"/>
          <p14:tracePt t="53457" x="1720850" y="2774950"/>
          <p14:tracePt t="53473" x="1727200" y="2781300"/>
          <p14:tracePt t="53490" x="1733550" y="2787650"/>
          <p14:tracePt t="53507" x="1739900" y="2787650"/>
          <p14:tracePt t="53562" x="1739900" y="2794000"/>
          <p14:tracePt t="53585" x="1746250" y="2794000"/>
          <p14:tracePt t="53601" x="1758950" y="2794000"/>
          <p14:tracePt t="53617" x="1765300" y="2794000"/>
          <p14:tracePt t="53634" x="1771650" y="2787650"/>
          <p14:tracePt t="53657" x="1778000" y="2787650"/>
          <p14:tracePt t="53665" x="1778000" y="2774950"/>
          <p14:tracePt t="53673" x="1790700" y="2774950"/>
          <p14:tracePt t="53690" x="1797050" y="2768600"/>
          <p14:tracePt t="54346" x="1797050" y="2774950"/>
          <p14:tracePt t="54401" x="1790700" y="2774950"/>
          <p14:tracePt t="55314" x="1784350" y="2774950"/>
          <p14:tracePt t="55474" x="1784350" y="2781300"/>
          <p14:tracePt t="55626" x="1784350" y="2787650"/>
          <p14:tracePt t="56154" x="1778000" y="2794000"/>
          <p14:tracePt t="56161" x="1771650" y="2794000"/>
          <p14:tracePt t="56173" x="1765300" y="2794000"/>
          <p14:tracePt t="56190" x="1752600" y="2794000"/>
          <p14:tracePt t="56207" x="1746250" y="2794000"/>
          <p14:tracePt t="56224" x="1727200" y="2794000"/>
          <p14:tracePt t="56240" x="1720850" y="2787650"/>
          <p14:tracePt t="56274" x="1714500" y="2781300"/>
          <p14:tracePt t="56307" x="1701800" y="2781300"/>
          <p14:tracePt t="56358" x="1689100" y="2774950"/>
          <p14:tracePt t="56374" x="1676400" y="2774950"/>
          <p14:tracePt t="56390" x="1676400" y="2768600"/>
          <p14:tracePt t="56407" x="1670050" y="2768600"/>
          <p14:tracePt t="56424" x="1670050" y="2762250"/>
          <p14:tracePt t="56440" x="1670050" y="2755900"/>
          <p14:tracePt t="56457" x="1663700" y="2749550"/>
          <p14:tracePt t="56489" x="1663700" y="2743200"/>
          <p14:tracePt t="56505" x="1657350" y="2743200"/>
          <p14:tracePt t="56513" x="1651000" y="2743200"/>
          <p14:tracePt t="56523" x="1651000" y="2736850"/>
          <p14:tracePt t="56540" x="1644650" y="2736850"/>
          <p14:tracePt t="56557" x="1638300" y="2730500"/>
          <p14:tracePt t="56573" x="1638300" y="2724150"/>
          <p14:tracePt t="56590" x="1625600" y="2724150"/>
          <p14:tracePt t="56607" x="1619250" y="2717800"/>
          <p14:tracePt t="57049" x="1625600" y="2717800"/>
          <p14:tracePt t="57065" x="1631950" y="2717800"/>
          <p14:tracePt t="57073" x="1638300" y="2717800"/>
          <p14:tracePt t="57091" x="1638300" y="2724150"/>
          <p14:tracePt t="57107" x="1644650" y="2730500"/>
          <p14:tracePt t="57128" x="1651000" y="2730500"/>
          <p14:tracePt t="57145" x="1657350" y="2736850"/>
          <p14:tracePt t="57160" x="1663700" y="2736850"/>
          <p14:tracePt t="57190" x="1676400" y="2743200"/>
          <p14:tracePt t="57223" x="1708150" y="2762250"/>
          <p14:tracePt t="57257" x="1733550" y="2768600"/>
          <p14:tracePt t="57273" x="1746250" y="2768600"/>
          <p14:tracePt t="57290" x="1752600" y="2768600"/>
          <p14:tracePt t="57307" x="1778000" y="2768600"/>
          <p14:tracePt t="57323" x="1803400" y="2768600"/>
          <p14:tracePt t="57340" x="1828800" y="2768600"/>
          <p14:tracePt t="57357" x="1860550" y="2768600"/>
          <p14:tracePt t="57373" x="1879600" y="2762250"/>
          <p14:tracePt t="57390" x="1905000" y="2755900"/>
          <p14:tracePt t="57407" x="1917700" y="2749550"/>
          <p14:tracePt t="57423" x="1930400" y="2743200"/>
          <p14:tracePt t="57440" x="1936750" y="2736850"/>
          <p14:tracePt t="57562" x="1936750" y="2743200"/>
          <p14:tracePt t="57569" x="1936750" y="2749550"/>
          <p14:tracePt t="57576" x="1930400" y="2749550"/>
          <p14:tracePt t="57590" x="1924050" y="2755900"/>
          <p14:tracePt t="57607" x="1917700" y="2762250"/>
          <p14:tracePt t="57623" x="1905000" y="2762250"/>
          <p14:tracePt t="57640" x="1879600" y="2768600"/>
          <p14:tracePt t="57656" x="1847850" y="2768600"/>
          <p14:tracePt t="57673" x="1803400" y="2774950"/>
          <p14:tracePt t="57690" x="1771650" y="2774950"/>
          <p14:tracePt t="57706" x="1733550" y="2774950"/>
          <p14:tracePt t="57723" x="1701800" y="2774950"/>
          <p14:tracePt t="57740" x="1682750" y="2774950"/>
          <p14:tracePt t="57756" x="1657350" y="2774950"/>
          <p14:tracePt t="57775" x="1644650" y="2774950"/>
          <p14:tracePt t="57791" x="1625600" y="2774950"/>
          <p14:tracePt t="57807" x="1606550" y="2762250"/>
          <p14:tracePt t="57824" x="1574800" y="2736850"/>
          <p14:tracePt t="57840" x="1562100" y="2724150"/>
          <p14:tracePt t="57857" x="1549400" y="2711450"/>
          <p14:tracePt t="57873" x="1549400" y="2705100"/>
          <p14:tracePt t="57891" x="1549400" y="2692400"/>
          <p14:tracePt t="57907" x="1543050" y="2686050"/>
          <p14:tracePt t="57923" x="1543050" y="2667000"/>
          <p14:tracePt t="57940" x="1543050" y="2654300"/>
          <p14:tracePt t="57957" x="1543050" y="2641600"/>
          <p14:tracePt t="57973" x="1543050" y="2622550"/>
          <p14:tracePt t="57990" x="1543050" y="2609850"/>
          <p14:tracePt t="58007" x="1543050" y="2603500"/>
          <p14:tracePt t="58023" x="1543050" y="2590800"/>
          <p14:tracePt t="58146" x="1543050" y="2597150"/>
          <p14:tracePt t="58154" x="1536700" y="2609850"/>
          <p14:tracePt t="58161" x="1536700" y="2622550"/>
          <p14:tracePt t="58173" x="1536700" y="2628900"/>
          <p14:tracePt t="58190" x="1536700" y="2647950"/>
          <p14:tracePt t="58207" x="1536700" y="2667000"/>
          <p14:tracePt t="58224" x="1549400" y="2705100"/>
          <p14:tracePt t="58241" x="1568450" y="2724150"/>
          <p14:tracePt t="58257" x="1581150" y="2736850"/>
          <p14:tracePt t="58274" x="1587500" y="2743200"/>
          <p14:tracePt t="58290" x="1600200" y="2749550"/>
          <p14:tracePt t="58307" x="1612900" y="2755900"/>
          <p14:tracePt t="58323" x="1631950" y="2762250"/>
          <p14:tracePt t="58340" x="1638300" y="2768600"/>
          <p14:tracePt t="58356" x="1657350" y="2768600"/>
          <p14:tracePt t="58373" x="1670050" y="2774950"/>
          <p14:tracePt t="58390" x="1689100" y="2781300"/>
          <p14:tracePt t="58407" x="1701800" y="2781300"/>
          <p14:tracePt t="58423" x="1714500" y="2781300"/>
          <p14:tracePt t="58441" x="1739900" y="2787650"/>
          <p14:tracePt t="58457" x="1752600" y="2787650"/>
          <p14:tracePt t="58473" x="1784350" y="2787650"/>
          <p14:tracePt t="58490" x="1803400" y="2787650"/>
          <p14:tracePt t="58507" x="1828800" y="2787650"/>
          <p14:tracePt t="58523" x="1841500" y="2787650"/>
          <p14:tracePt t="58540" x="1860550" y="2781300"/>
          <p14:tracePt t="58557" x="1873250" y="2774950"/>
          <p14:tracePt t="58574" x="1879600" y="2768600"/>
          <p14:tracePt t="58589" x="1892300" y="2755900"/>
          <p14:tracePt t="58606" x="1898650" y="2749550"/>
          <p14:tracePt t="58623" x="1905000" y="2736850"/>
          <p14:tracePt t="58640" x="1911350" y="2724150"/>
          <p14:tracePt t="58682" x="1911350" y="2717800"/>
          <p14:tracePt t="58754" x="1905000" y="2717800"/>
          <p14:tracePt t="58761" x="1898650" y="2717800"/>
          <p14:tracePt t="58774" x="1879600" y="2724150"/>
          <p14:tracePt t="58790" x="1847850" y="2724150"/>
          <p14:tracePt t="58807" x="1822450" y="2736850"/>
          <p14:tracePt t="58823" x="1803400" y="2743200"/>
          <p14:tracePt t="58840" x="1790700" y="2749550"/>
          <p14:tracePt t="58857" x="1784350" y="2749550"/>
          <p14:tracePt t="58874" x="1778000" y="2755900"/>
          <p14:tracePt t="58890" x="1765300" y="2755900"/>
          <p14:tracePt t="58907" x="1752600" y="2762250"/>
          <p14:tracePt t="58923" x="1733550" y="2762250"/>
          <p14:tracePt t="58940" x="1714500" y="2768600"/>
          <p14:tracePt t="58957" x="1682750" y="2768600"/>
          <p14:tracePt t="58973" x="1657350" y="2768600"/>
          <p14:tracePt t="58990" x="1638300" y="2762250"/>
          <p14:tracePt t="59007" x="1619250" y="2749550"/>
          <p14:tracePt t="59023" x="1612900" y="2749550"/>
          <p14:tracePt t="59040" x="1593850" y="2730500"/>
          <p14:tracePt t="59057" x="1587500" y="2724150"/>
          <p14:tracePt t="59073" x="1574800" y="2705100"/>
          <p14:tracePt t="59090" x="1568450" y="2692400"/>
          <p14:tracePt t="59107" x="1562100" y="2686050"/>
          <p14:tracePt t="59123" x="1562100" y="2679700"/>
          <p14:tracePt t="59140" x="1562100" y="2673350"/>
          <p14:tracePt t="59157" x="1562100" y="2667000"/>
          <p14:tracePt t="59401" x="1555750" y="2667000"/>
          <p14:tracePt t="59433" x="1549400" y="2667000"/>
          <p14:tracePt t="59922" x="1543050" y="2667000"/>
          <p14:tracePt t="59937" x="1536700" y="2667000"/>
          <p14:tracePt t="59952" x="1530350" y="2667000"/>
          <p14:tracePt t="59968" x="1524000" y="2667000"/>
          <p14:tracePt t="59977" x="1517650" y="2667000"/>
          <p14:tracePt t="60025" x="1511300" y="2667000"/>
          <p14:tracePt t="60409" x="1511300" y="2660650"/>
          <p14:tracePt t="60425" x="1511300" y="2647950"/>
          <p14:tracePt t="60432" x="1511300" y="2641600"/>
          <p14:tracePt t="60440" x="1517650" y="2635250"/>
          <p14:tracePt t="60456" x="1524000" y="2609850"/>
          <p14:tracePt t="60473" x="1549400" y="2578100"/>
          <p14:tracePt t="60490" x="1574800" y="2540000"/>
          <p14:tracePt t="60507" x="1606550" y="2508250"/>
          <p14:tracePt t="60540" x="1651000" y="2470150"/>
          <p14:tracePt t="60574" x="1701800" y="2444750"/>
          <p14:tracePt t="60608" x="1752600" y="2413000"/>
          <p14:tracePt t="60624" x="1771650" y="2400300"/>
          <p14:tracePt t="60640" x="1784350" y="2393950"/>
          <p14:tracePt t="60657" x="1797050" y="2381250"/>
          <p14:tracePt t="60681" x="1803400" y="2381250"/>
          <p14:tracePt t="60744" x="1809750" y="2374900"/>
          <p14:tracePt t="60768" x="1816100" y="2374900"/>
          <p14:tracePt t="60776" x="1822450" y="2368550"/>
          <p14:tracePt t="60791" x="1828800" y="2355850"/>
          <p14:tracePt t="60806" x="1847850" y="2336800"/>
          <p14:tracePt t="60833" x="1854200" y="2330450"/>
          <p14:tracePt t="60848" x="1860550" y="2324100"/>
          <p14:tracePt t="60864" x="1866900" y="2317750"/>
          <p14:tracePt t="60873" x="1873250" y="2317750"/>
          <p14:tracePt t="60890" x="1892300" y="2305050"/>
          <p14:tracePt t="60907" x="1911350" y="2298700"/>
          <p14:tracePt t="60923" x="1924050" y="2292350"/>
          <p14:tracePt t="60940" x="1936750" y="2286000"/>
          <p14:tracePt t="60957" x="1949450" y="2286000"/>
          <p14:tracePt t="60973" x="1955800" y="2286000"/>
          <p14:tracePt t="60990" x="1962150" y="2279650"/>
          <p14:tracePt t="61007" x="1974850" y="2279650"/>
          <p14:tracePt t="61049" x="1981200" y="2279650"/>
          <p14:tracePt t="61065" x="1987550" y="2279650"/>
          <p14:tracePt t="61081" x="2006600" y="2279650"/>
          <p14:tracePt t="61089" x="2019300" y="2279650"/>
          <p14:tracePt t="61107" x="2070100" y="2279650"/>
          <p14:tracePt t="61123" x="2127250" y="2292350"/>
          <p14:tracePt t="61139" x="2165350" y="2305050"/>
          <p14:tracePt t="61156" x="2190750" y="2317750"/>
          <p14:tracePt t="61173" x="2216150" y="2330450"/>
          <p14:tracePt t="61190" x="2228850" y="2336800"/>
          <p14:tracePt t="61207" x="2247900" y="2349500"/>
          <p14:tracePt t="61224" x="2311400" y="2374900"/>
          <p14:tracePt t="61240" x="2374900" y="2393950"/>
          <p14:tracePt t="61256" x="2438400" y="2413000"/>
          <p14:tracePt t="61273" x="2476500" y="2425700"/>
          <p14:tracePt t="61291" x="2501900" y="2432050"/>
          <p14:tracePt t="61307" x="2527300" y="2438400"/>
          <p14:tracePt t="61324" x="2533650" y="2444750"/>
          <p14:tracePt t="61344" x="2540000" y="2444750"/>
          <p14:tracePt t="61360" x="2540000" y="2451100"/>
          <p14:tracePt t="61376" x="2552700" y="2457450"/>
          <p14:tracePt t="61390" x="2559050" y="2463800"/>
          <p14:tracePt t="61407" x="2565400" y="2476500"/>
          <p14:tracePt t="61424" x="2590800" y="2495550"/>
          <p14:tracePt t="61440" x="2609850" y="2508250"/>
          <p14:tracePt t="61456" x="2628900" y="2520950"/>
          <p14:tracePt t="61475" x="2647950" y="2533650"/>
          <p14:tracePt t="61490" x="2654300" y="2540000"/>
          <p14:tracePt t="61507" x="2654300" y="2546350"/>
          <p14:tracePt t="61523" x="2667000" y="2552700"/>
          <p14:tracePt t="61539" x="2667000" y="2559050"/>
          <p14:tracePt t="61557" x="2673350" y="2571750"/>
          <p14:tracePt t="61576" x="2673350" y="2578100"/>
          <p14:tracePt t="61590" x="2679700" y="2590800"/>
          <p14:tracePt t="61607" x="2679700" y="2597150"/>
          <p14:tracePt t="61623" x="2686050" y="2603500"/>
          <p14:tracePt t="61640" x="2686050" y="2609850"/>
          <p14:tracePt t="61657" x="2692400" y="2609850"/>
          <p14:tracePt t="61785" x="2692400" y="2616200"/>
          <p14:tracePt t="61793" x="2686050" y="2616200"/>
          <p14:tracePt t="61808" x="2679700" y="2616200"/>
          <p14:tracePt t="61823" x="2660650" y="2622550"/>
          <p14:tracePt t="61841" x="2635250" y="2628900"/>
          <p14:tracePt t="61857" x="2609850" y="2628900"/>
          <p14:tracePt t="61873" x="2584450" y="2628900"/>
          <p14:tracePt t="61890" x="2571750" y="2628900"/>
          <p14:tracePt t="61906" x="2559050" y="2628900"/>
          <p14:tracePt t="61924" x="2533650" y="2628900"/>
          <p14:tracePt t="61940" x="2514600" y="2641600"/>
          <p14:tracePt t="61957" x="2482850" y="2647950"/>
          <p14:tracePt t="61973" x="2425700" y="2673350"/>
          <p14:tracePt t="61990" x="2368550" y="2705100"/>
          <p14:tracePt t="62007" x="2298700" y="2736850"/>
          <p14:tracePt t="62023" x="2241550" y="2768600"/>
          <p14:tracePt t="62040" x="2178050" y="2794000"/>
          <p14:tracePt t="62057" x="2159000" y="2806700"/>
          <p14:tracePt t="62073" x="2139950" y="2813050"/>
          <p14:tracePt t="62090" x="2133600" y="2813050"/>
          <p14:tracePt t="62107" x="2133600" y="2819400"/>
          <p14:tracePt t="62123" x="2127250" y="2819400"/>
          <p14:tracePt t="62169" x="2120900" y="2819400"/>
          <p14:tracePt t="62177" x="2114550" y="2825750"/>
          <p14:tracePt t="62190" x="2108200" y="2825750"/>
          <p14:tracePt t="62207" x="2101850" y="2825750"/>
          <p14:tracePt t="62223" x="2089150" y="2825750"/>
          <p14:tracePt t="62240" x="2051050" y="2825750"/>
          <p14:tracePt t="62256" x="2032000" y="2825750"/>
          <p14:tracePt t="62273" x="2025650" y="2825750"/>
          <p14:tracePt t="62289" x="2012950" y="2832100"/>
          <p14:tracePt t="62312" x="2006600" y="2838450"/>
          <p14:tracePt t="62324" x="2006600" y="2844800"/>
          <p14:tracePt t="62340" x="2000250" y="2857500"/>
          <p14:tracePt t="62356" x="1993900" y="2876550"/>
          <p14:tracePt t="62373" x="1993900" y="2895600"/>
          <p14:tracePt t="62390" x="1993900" y="2914650"/>
          <p14:tracePt t="62406" x="1993900" y="2921000"/>
          <p14:tracePt t="62423" x="1993900" y="2933700"/>
          <p14:tracePt t="62442" x="1993900" y="2946400"/>
          <p14:tracePt t="62457" x="2000250" y="2952750"/>
          <p14:tracePt t="62473" x="2006600" y="2959100"/>
          <p14:tracePt t="62490" x="2019300" y="2978150"/>
          <p14:tracePt t="62506" x="2038350" y="3003550"/>
          <p14:tracePt t="62523" x="2051050" y="3035300"/>
          <p14:tracePt t="62540" x="2076450" y="3054350"/>
          <p14:tracePt t="62557" x="2089150" y="3073400"/>
          <p14:tracePt t="62573" x="2095500" y="3086100"/>
          <p14:tracePt t="62590" x="2101850" y="3098800"/>
          <p14:tracePt t="62607" x="2108200" y="3098800"/>
          <p14:tracePt t="62625" x="2108200" y="3105150"/>
          <p14:tracePt t="62641" x="2114550" y="3105150"/>
          <p14:tracePt t="62769" x="2108200" y="3079750"/>
          <p14:tracePt t="62777" x="2089150" y="3048000"/>
          <p14:tracePt t="62790" x="2063750" y="3016250"/>
          <p14:tracePt t="62807" x="2000250" y="2946400"/>
          <p14:tracePt t="62823" x="1917700" y="2876550"/>
          <p14:tracePt t="62840" x="1809750" y="2813050"/>
          <p14:tracePt t="62857" x="1771650" y="2787650"/>
          <p14:tracePt t="62873" x="1758950" y="2774950"/>
          <p14:tracePt t="62890" x="1752600" y="2768600"/>
          <p14:tracePt t="62907" x="1739900" y="2749550"/>
          <p14:tracePt t="62923" x="1727200" y="2736850"/>
          <p14:tracePt t="62940" x="1714500" y="2724150"/>
          <p14:tracePt t="62957" x="1708150" y="2711450"/>
          <p14:tracePt t="62977" x="1701800" y="2705100"/>
          <p14:tracePt t="62993" x="1695450" y="2705100"/>
          <p14:tracePt t="63009" x="1689100" y="2705100"/>
          <p14:tracePt t="63023" x="1682750" y="2698750"/>
          <p14:tracePt t="63040" x="1657350" y="2698750"/>
          <p14:tracePt t="63057" x="1631950" y="2692400"/>
          <p14:tracePt t="63073" x="1606550" y="2692400"/>
          <p14:tracePt t="63090" x="1593850" y="2692400"/>
          <p14:tracePt t="63106" x="1581150" y="2692400"/>
          <p14:tracePt t="63123" x="1568450" y="2692400"/>
          <p14:tracePt t="63140" x="1549400" y="2711450"/>
          <p14:tracePt t="63157" x="1536700" y="2736850"/>
          <p14:tracePt t="63173" x="1530350" y="2762250"/>
          <p14:tracePt t="63189" x="1524000" y="2768600"/>
          <p14:tracePt t="63206" x="1524000" y="2774950"/>
          <p14:tracePt t="63354" x="1524000" y="2768600"/>
          <p14:tracePt t="63393" x="1524000" y="2762250"/>
          <p14:tracePt t="63466" x="1524000" y="2755900"/>
          <p14:tracePt t="63522" x="1517650" y="2749550"/>
          <p14:tracePt t="63529" x="1511300" y="2743200"/>
          <p14:tracePt t="63545" x="1504950" y="2743200"/>
          <p14:tracePt t="63556" x="1504950" y="2736850"/>
          <p14:tracePt t="63674" x="1504950" y="2730500"/>
          <p14:tracePt t="63681" x="1498600" y="2724150"/>
          <p14:tracePt t="63690" x="1498600" y="2711450"/>
          <p14:tracePt t="63707" x="1498600" y="2698750"/>
          <p14:tracePt t="63723" x="1492250" y="2692400"/>
          <p14:tracePt t="63777" x="1492250" y="2686050"/>
          <p14:tracePt t="63954" x="1485900" y="2686050"/>
          <p14:tracePt t="63985" x="1479550" y="2692400"/>
          <p14:tracePt t="63993" x="1473200" y="2705100"/>
          <p14:tracePt t="64007" x="1466850" y="2717800"/>
          <p14:tracePt t="64024" x="1460500" y="2768600"/>
          <p14:tracePt t="64040" x="1460500" y="2832100"/>
          <p14:tracePt t="64056" x="1473200" y="2933700"/>
          <p14:tracePt t="64074" x="1511300" y="3028950"/>
          <p14:tracePt t="64090" x="1568450" y="3105150"/>
          <p14:tracePt t="64107" x="1619250" y="3162300"/>
          <p14:tracePt t="64123" x="1651000" y="3194050"/>
          <p14:tracePt t="64140" x="1682750" y="3213100"/>
          <p14:tracePt t="64157" x="1701800" y="3232150"/>
          <p14:tracePt t="64173" x="1714500" y="3244850"/>
          <p14:tracePt t="64190" x="1720850" y="3251200"/>
          <p14:tracePt t="64207" x="1727200" y="3257550"/>
          <p14:tracePt t="64223" x="1733550" y="3257550"/>
          <p14:tracePt t="64240" x="1758950" y="3270250"/>
          <p14:tracePt t="64256" x="1784350" y="3270250"/>
          <p14:tracePt t="64274" x="1828800" y="3270250"/>
          <p14:tracePt t="64290" x="1892300" y="3276600"/>
          <p14:tracePt t="64307" x="1974850" y="3289300"/>
          <p14:tracePt t="64323" x="2019300" y="3289300"/>
          <p14:tracePt t="64358" x="2089150" y="3295650"/>
          <p14:tracePt t="64373" x="2120900" y="3295650"/>
          <p14:tracePt t="64391" x="2146300" y="3289300"/>
          <p14:tracePt t="64407" x="2165350" y="3276600"/>
          <p14:tracePt t="64423" x="2184400" y="3263900"/>
          <p14:tracePt t="64440" x="2197100" y="3251200"/>
          <p14:tracePt t="64457" x="2203450" y="3251200"/>
          <p14:tracePt t="64497" x="2209800" y="3251200"/>
          <p14:tracePt t="64513" x="2222500" y="3251200"/>
          <p14:tracePt t="64520" x="2222500" y="3244850"/>
          <p14:tracePt t="64528" x="2228850" y="3244850"/>
          <p14:tracePt t="64540" x="2235200" y="3244850"/>
          <p14:tracePt t="64753" x="2235200" y="3251200"/>
          <p14:tracePt t="64761" x="2235200" y="3257550"/>
          <p14:tracePt t="64773" x="2235200" y="3263900"/>
          <p14:tracePt t="64790" x="2235200" y="3276600"/>
          <p14:tracePt t="64807" x="2235200" y="3282950"/>
          <p14:tracePt t="64823" x="2235200" y="3289300"/>
          <p14:tracePt t="64849" x="2235200" y="3295650"/>
          <p14:tracePt t="64865" x="2241550" y="3295650"/>
          <p14:tracePt t="64881" x="2241550" y="3302000"/>
          <p14:tracePt t="64954" x="2247900" y="3302000"/>
          <p14:tracePt t="64969" x="2260600" y="3302000"/>
          <p14:tracePt t="64977" x="2273300" y="3302000"/>
          <p14:tracePt t="64990" x="2286000" y="3302000"/>
          <p14:tracePt t="65007" x="2324100" y="3302000"/>
          <p14:tracePt t="65023" x="2368550" y="3302000"/>
          <p14:tracePt t="65040" x="2444750" y="3282950"/>
          <p14:tracePt t="65057" x="2470150" y="3276600"/>
          <p14:tracePt t="65073" x="2476500" y="3276600"/>
          <p14:tracePt t="65169" x="2476500" y="3282950"/>
          <p14:tracePt t="65177" x="2457450" y="3289300"/>
          <p14:tracePt t="65190" x="2451100" y="3302000"/>
          <p14:tracePt t="65207" x="2438400" y="3314700"/>
          <p14:tracePt t="65224" x="2425700" y="3327400"/>
          <p14:tracePt t="65239" x="2419350" y="3327400"/>
          <p14:tracePt t="65666" x="2419350" y="3333750"/>
          <p14:tracePt t="65697" x="2419350" y="3340100"/>
          <p14:tracePt t="65722" x="2419350" y="3346450"/>
          <p14:tracePt t="65754" x="2419350" y="3352800"/>
          <p14:tracePt t="66009" x="2400300" y="3352800"/>
          <p14:tracePt t="66017" x="2381250" y="3352800"/>
          <p14:tracePt t="66024" x="2374900" y="3352800"/>
          <p14:tracePt t="66040" x="2349500" y="3352800"/>
          <p14:tracePt t="66074" x="2330450" y="3352800"/>
          <p14:tracePt t="66108" x="2324100" y="3346450"/>
          <p14:tracePt t="66141" x="2311400" y="3346450"/>
          <p14:tracePt t="66157" x="2311400" y="3340100"/>
          <p14:tracePt t="66173" x="2305050" y="3340100"/>
          <p14:tracePt t="66202" x="2292350" y="3340100"/>
          <p14:tracePt t="66209" x="2292350" y="3333750"/>
          <p14:tracePt t="66223" x="2286000" y="3333750"/>
          <p14:tracePt t="66240" x="2241550" y="3314700"/>
          <p14:tracePt t="66256" x="2216150" y="3308350"/>
          <p14:tracePt t="66273" x="2184400" y="3289300"/>
          <p14:tracePt t="66290" x="2165350" y="3282950"/>
          <p14:tracePt t="66306" x="2133600" y="3276600"/>
          <p14:tracePt t="66323" x="2108200" y="3276600"/>
          <p14:tracePt t="66340" x="2070100" y="3270250"/>
          <p14:tracePt t="66356" x="2019300" y="3263900"/>
          <p14:tracePt t="66373" x="1962150" y="3251200"/>
          <p14:tracePt t="66390" x="1911350" y="3244850"/>
          <p14:tracePt t="66407" x="1866900" y="3238500"/>
          <p14:tracePt t="66423" x="1835150" y="3232150"/>
          <p14:tracePt t="66440" x="1809750" y="3225800"/>
          <p14:tracePt t="66457" x="1797050" y="3225800"/>
          <p14:tracePt t="66473" x="1790700" y="3225800"/>
          <p14:tracePt t="66522" x="1784350" y="3225800"/>
          <p14:tracePt t="66578" x="1778000" y="3225800"/>
          <p14:tracePt t="66593" x="1778000" y="3232150"/>
          <p14:tracePt t="66601" x="1771650" y="3232150"/>
          <p14:tracePt t="66609" x="1771650" y="3238500"/>
          <p14:tracePt t="66625" x="1765300" y="3238500"/>
          <p14:tracePt t="66656" x="1765300" y="3244850"/>
          <p14:tracePt t="66753" x="1771650" y="3244850"/>
          <p14:tracePt t="66761" x="1778000" y="3244850"/>
          <p14:tracePt t="66773" x="1784350" y="3238500"/>
          <p14:tracePt t="66790" x="1790700" y="3238500"/>
          <p14:tracePt t="66807" x="1797050" y="3238500"/>
          <p14:tracePt t="66823" x="1803400" y="3238500"/>
          <p14:tracePt t="66840" x="1809750" y="3238500"/>
          <p14:tracePt t="66954" x="1809750" y="3244850"/>
          <p14:tracePt t="66978" x="1809750" y="3251200"/>
          <p14:tracePt t="67001" x="1809750" y="3257550"/>
          <p14:tracePt t="67008" x="1809750" y="3263900"/>
          <p14:tracePt t="67024" x="1809750" y="3276600"/>
          <p14:tracePt t="67039" x="1809750" y="3282950"/>
          <p14:tracePt t="67057" x="1816100" y="3302000"/>
          <p14:tracePt t="67073" x="1816100" y="3321050"/>
          <p14:tracePt t="67090" x="1822450" y="3327400"/>
          <p14:tracePt t="67106" x="1841500" y="3333750"/>
          <p14:tracePt t="67123" x="1841500" y="3340100"/>
          <p14:tracePt t="67140" x="1854200" y="3346450"/>
          <p14:tracePt t="67157" x="1866900" y="3352800"/>
          <p14:tracePt t="67173" x="1892300" y="3365500"/>
          <p14:tracePt t="67190" x="1917700" y="3378200"/>
          <p14:tracePt t="67207" x="1949450" y="3397250"/>
          <p14:tracePt t="67223" x="1974850" y="3409950"/>
          <p14:tracePt t="67240" x="1993900" y="3435350"/>
          <p14:tracePt t="67257" x="2000250" y="3441700"/>
          <p14:tracePt t="67273" x="2006600" y="3441700"/>
          <p14:tracePt t="67290" x="2019300" y="3448050"/>
          <p14:tracePt t="67306" x="2038350" y="3460750"/>
          <p14:tracePt t="67323" x="2057400" y="3467100"/>
          <p14:tracePt t="67339" x="2076450" y="3473450"/>
          <p14:tracePt t="67356" x="2089150" y="3479800"/>
          <p14:tracePt t="67373" x="2108200" y="3492500"/>
          <p14:tracePt t="67389" x="2127250" y="3498850"/>
          <p14:tracePt t="67407" x="2152650" y="3505200"/>
          <p14:tracePt t="67425" x="2197100" y="3524250"/>
          <p14:tracePt t="67440" x="2222500" y="3524250"/>
          <p14:tracePt t="67456" x="2260600" y="3530600"/>
          <p14:tracePt t="67473" x="2286000" y="3530600"/>
          <p14:tracePt t="67490" x="2311400" y="3530600"/>
          <p14:tracePt t="67507" x="2330450" y="3530600"/>
          <p14:tracePt t="67523" x="2336800" y="3530600"/>
          <p14:tracePt t="67540" x="2349500" y="3530600"/>
          <p14:tracePt t="67556" x="2355850" y="3530600"/>
          <p14:tracePt t="67573" x="2368550" y="3524250"/>
          <p14:tracePt t="67590" x="2374900" y="3524250"/>
          <p14:tracePt t="67606" x="2387600" y="3524250"/>
          <p14:tracePt t="67623" x="2387600" y="3517900"/>
          <p14:tracePt t="67640" x="2393950" y="3517900"/>
          <p14:tracePt t="67673" x="2400300" y="3505200"/>
          <p14:tracePt t="67681" x="2406650" y="3505200"/>
          <p14:tracePt t="67690" x="2406650" y="3492500"/>
          <p14:tracePt t="67706" x="2413000" y="3486150"/>
          <p14:tracePt t="67729" x="2413000" y="3479800"/>
          <p14:tracePt t="67858" x="2393950" y="3479800"/>
          <p14:tracePt t="67865" x="2381250" y="3479800"/>
          <p14:tracePt t="67873" x="2374900" y="3479800"/>
          <p14:tracePt t="67890" x="2355850" y="3479800"/>
          <p14:tracePt t="67907" x="2343150" y="3479800"/>
          <p14:tracePt t="67923" x="2330450" y="3479800"/>
          <p14:tracePt t="67940" x="2311400" y="3486150"/>
          <p14:tracePt t="67957" x="2286000" y="3498850"/>
          <p14:tracePt t="67973" x="2254250" y="3505200"/>
          <p14:tracePt t="67990" x="2216150" y="3517900"/>
          <p14:tracePt t="68007" x="2190750" y="3517900"/>
          <p14:tracePt t="68024" x="2165350" y="3524250"/>
          <p14:tracePt t="68039" x="2159000" y="3524250"/>
          <p14:tracePt t="68057" x="2152650" y="3524250"/>
          <p14:tracePt t="68113" x="2159000" y="3524250"/>
          <p14:tracePt t="68121" x="2165350" y="3524250"/>
          <p14:tracePt t="68128" x="2178050" y="3511550"/>
          <p14:tracePt t="68140" x="2190750" y="3505200"/>
          <p14:tracePt t="68157" x="2254250" y="3498850"/>
          <p14:tracePt t="68173" x="2279650" y="3492500"/>
          <p14:tracePt t="68274" x="2273300" y="3492500"/>
          <p14:tracePt t="68281" x="2266950" y="3492500"/>
          <p14:tracePt t="68290" x="2260600" y="3492500"/>
          <p14:tracePt t="68307" x="2216150" y="3492500"/>
          <p14:tracePt t="68323" x="2190750" y="3492500"/>
          <p14:tracePt t="68340" x="2165350" y="3492500"/>
          <p14:tracePt t="68357" x="2127250" y="3492500"/>
          <p14:tracePt t="68391" x="1981200" y="3524250"/>
          <p14:tracePt t="68407" x="1905000" y="3543300"/>
          <p14:tracePt t="68425" x="1758950" y="3600450"/>
          <p14:tracePt t="68441" x="1695450" y="3638550"/>
          <p14:tracePt t="68457" x="1631950" y="3689350"/>
          <p14:tracePt t="68473" x="1593850" y="3727450"/>
          <p14:tracePt t="68490" x="1581150" y="3752850"/>
          <p14:tracePt t="68507" x="1562100" y="3778250"/>
          <p14:tracePt t="68523" x="1555750" y="3797300"/>
          <p14:tracePt t="68540" x="1549400" y="3810000"/>
          <p14:tracePt t="68557" x="1549400" y="3816350"/>
          <p14:tracePt t="68574" x="1549400" y="3822700"/>
          <p14:tracePt t="68601" x="1543050" y="3822700"/>
          <p14:tracePt t="68609" x="1543050" y="3829050"/>
          <p14:tracePt t="68633" x="1543050" y="3835400"/>
          <p14:tracePt t="68640" x="1543050" y="3841750"/>
          <p14:tracePt t="68665" x="1543050" y="3848100"/>
          <p14:tracePt t="68673" x="1530350" y="3867150"/>
          <p14:tracePt t="68690" x="1524000" y="3892550"/>
          <p14:tracePt t="68714" x="1524000" y="3898900"/>
          <p14:tracePt t="68723" x="1524000" y="3905250"/>
          <p14:tracePt t="68740" x="1517650" y="3924300"/>
          <p14:tracePt t="68757" x="1517650" y="3930650"/>
          <p14:tracePt t="68773" x="1511300" y="3949700"/>
          <p14:tracePt t="68791" x="1504950" y="3968750"/>
          <p14:tracePt t="68806" x="1498600" y="3981450"/>
          <p14:tracePt t="68823" x="1498600" y="3994150"/>
          <p14:tracePt t="68840" x="1498600" y="4000500"/>
          <p14:tracePt t="68856" x="1498600" y="4006850"/>
          <p14:tracePt t="68873" x="1498600" y="4019550"/>
          <p14:tracePt t="68889" x="1504950" y="4044950"/>
          <p14:tracePt t="68907" x="1524000" y="4070350"/>
          <p14:tracePt t="68924" x="1536700" y="4102100"/>
          <p14:tracePt t="68940" x="1555750" y="4127500"/>
          <p14:tracePt t="68956" x="1587500" y="4152900"/>
          <p14:tracePt t="68973" x="1625600" y="4178300"/>
          <p14:tracePt t="68990" x="1651000" y="4197350"/>
          <p14:tracePt t="69007" x="1689100" y="4203700"/>
          <p14:tracePt t="69023" x="1701800" y="4210050"/>
          <p14:tracePt t="69041" x="1708150" y="4210050"/>
          <p14:tracePt t="69073" x="1714500" y="4210050"/>
          <p14:tracePt t="69098" x="1720850" y="4210050"/>
          <p14:tracePt t="69121" x="1727200" y="4210050"/>
          <p14:tracePt t="69137" x="1733550" y="4203700"/>
          <p14:tracePt t="69162" x="1739900" y="4197350"/>
          <p14:tracePt t="69177" x="1739900" y="4191000"/>
          <p14:tracePt t="69184" x="1746250" y="4184650"/>
          <p14:tracePt t="69201" x="1746250" y="4178300"/>
          <p14:tracePt t="69209" x="1752600" y="4178300"/>
          <p14:tracePt t="69223" x="1752600" y="4171950"/>
          <p14:tracePt t="69241" x="1758950" y="4165600"/>
          <p14:tracePt t="69281" x="1758950" y="4159250"/>
          <p14:tracePt t="69378" x="1752600" y="4159250"/>
          <p14:tracePt t="69401" x="1746250" y="4159250"/>
          <p14:tracePt t="69417" x="1739900" y="4159250"/>
          <p14:tracePt t="69440" x="1733550" y="4159250"/>
          <p14:tracePt t="69448" x="1727200" y="4159250"/>
          <p14:tracePt t="69481" x="1720850" y="4159250"/>
          <p14:tracePt t="69489" x="1720850" y="4165600"/>
          <p14:tracePt t="69507" x="1714500" y="4171950"/>
          <p14:tracePt t="69524" x="1714500" y="4178300"/>
          <p14:tracePt t="69540" x="1714500" y="4184650"/>
          <p14:tracePt t="69557" x="1708150" y="4191000"/>
          <p14:tracePt t="69573" x="1701800" y="4197350"/>
          <p14:tracePt t="69593" x="1701800" y="4203700"/>
          <p14:tracePt t="69606" x="1695450" y="4203700"/>
          <p14:tracePt t="69623" x="1695450" y="4210050"/>
          <p14:tracePt t="69640" x="1651000" y="4216400"/>
          <p14:tracePt t="69657" x="1600200" y="4216400"/>
          <p14:tracePt t="69673" x="1530350" y="4216400"/>
          <p14:tracePt t="69690" x="1447800" y="4210050"/>
          <p14:tracePt t="69707" x="1390650" y="4191000"/>
          <p14:tracePt t="69723" x="1333500" y="4184650"/>
          <p14:tracePt t="69740" x="1289050" y="4171950"/>
          <p14:tracePt t="69757" x="1238250" y="4159250"/>
          <p14:tracePt t="69773" x="1200150" y="4152900"/>
          <p14:tracePt t="69790" x="1143000" y="4140200"/>
          <p14:tracePt t="69807" x="1092200" y="4127500"/>
          <p14:tracePt t="69823" x="1035050" y="4121150"/>
          <p14:tracePt t="69840" x="977900" y="4102100"/>
          <p14:tracePt t="69856" x="965200" y="4102100"/>
          <p14:tracePt t="69873" x="958850" y="4102100"/>
          <p14:tracePt t="69890" x="946150" y="4102100"/>
          <p14:tracePt t="69907" x="927100" y="4102100"/>
          <p14:tracePt t="69924" x="914400" y="4102100"/>
          <p14:tracePt t="69940" x="895350" y="4102100"/>
          <p14:tracePt t="69957" x="889000" y="4102100"/>
          <p14:tracePt t="69973" x="882650" y="4102100"/>
          <p14:tracePt t="70122" x="895350" y="4102100"/>
          <p14:tracePt t="70129" x="914400" y="4108450"/>
          <p14:tracePt t="70140" x="933450" y="4121150"/>
          <p14:tracePt t="70157" x="971550" y="4133850"/>
          <p14:tracePt t="70173" x="1028700" y="4165600"/>
          <p14:tracePt t="70190" x="1111250" y="4191000"/>
          <p14:tracePt t="70207" x="1200150" y="4222750"/>
          <p14:tracePt t="70223" x="1333500" y="4241800"/>
          <p14:tracePt t="70240" x="1562100" y="4279900"/>
          <p14:tracePt t="70257" x="1708150" y="4305300"/>
          <p14:tracePt t="70273" x="1809750" y="4324350"/>
          <p14:tracePt t="70290" x="1866900" y="4330700"/>
          <p14:tracePt t="70306" x="1885950" y="4337050"/>
          <p14:tracePt t="70323" x="1898650" y="4337050"/>
          <p14:tracePt t="70340" x="1905000" y="4337050"/>
          <p14:tracePt t="70356" x="1917700" y="4337050"/>
          <p14:tracePt t="70373" x="1924050" y="4330700"/>
          <p14:tracePt t="70390" x="1930400" y="4324350"/>
          <p14:tracePt t="70406" x="1949450" y="4305300"/>
          <p14:tracePt t="70423" x="1955800" y="4286250"/>
          <p14:tracePt t="70442" x="1962150" y="4260850"/>
          <p14:tracePt t="70457" x="1962150" y="4241800"/>
          <p14:tracePt t="70473" x="1962150" y="4235450"/>
          <p14:tracePt t="70489" x="1962150" y="4222750"/>
          <p14:tracePt t="70513" x="1962150" y="4216400"/>
          <p14:tracePt t="70577" x="1962150" y="4210050"/>
          <p14:tracePt t="70609" x="1955800" y="4210050"/>
          <p14:tracePt t="70625" x="1949450" y="4210050"/>
          <p14:tracePt t="70633" x="1943100" y="4210050"/>
          <p14:tracePt t="70640" x="1936750" y="4210050"/>
          <p14:tracePt t="70657" x="1930400" y="4210050"/>
          <p14:tracePt t="70673" x="1917700" y="4210050"/>
          <p14:tracePt t="70690" x="1911350" y="4216400"/>
          <p14:tracePt t="70707" x="1911350" y="4222750"/>
          <p14:tracePt t="70723" x="1905000" y="4229100"/>
          <p14:tracePt t="70740" x="1898650" y="4235450"/>
          <p14:tracePt t="70757" x="1898650" y="4241800"/>
          <p14:tracePt t="70882" x="1905000" y="4241800"/>
          <p14:tracePt t="70889" x="1924050" y="4235450"/>
          <p14:tracePt t="70907" x="1949450" y="4222750"/>
          <p14:tracePt t="70923" x="1987550" y="4191000"/>
          <p14:tracePt t="70940" x="2032000" y="4159250"/>
          <p14:tracePt t="70957" x="2063750" y="4127500"/>
          <p14:tracePt t="70973" x="2082800" y="4108450"/>
          <p14:tracePt t="70990" x="2089150" y="4102100"/>
          <p14:tracePt t="71007" x="2095500" y="4095750"/>
          <p14:tracePt t="71023" x="2101850" y="4089400"/>
          <p14:tracePt t="71201" x="2095500" y="4089400"/>
          <p14:tracePt t="71209" x="2076450" y="4089400"/>
          <p14:tracePt t="71224" x="2051050" y="4083050"/>
          <p14:tracePt t="71240" x="2000250" y="4083050"/>
          <p14:tracePt t="71256" x="1892300" y="4076700"/>
          <p14:tracePt t="71273" x="1752600" y="4076700"/>
          <p14:tracePt t="71290" x="1638300" y="4070350"/>
          <p14:tracePt t="71306" x="1568450" y="4064000"/>
          <p14:tracePt t="71323" x="1543050" y="4064000"/>
          <p14:tracePt t="71340" x="1530350" y="4064000"/>
          <p14:tracePt t="71356" x="1517650" y="4064000"/>
          <p14:tracePt t="71373" x="1498600" y="4064000"/>
          <p14:tracePt t="71390" x="1454150" y="4083050"/>
          <p14:tracePt t="71407" x="1403350" y="4095750"/>
          <p14:tracePt t="71423" x="1358900" y="4108450"/>
          <p14:tracePt t="71440" x="1320800" y="4114800"/>
          <p14:tracePt t="71457" x="1308100" y="4114800"/>
          <p14:tracePt t="71473" x="1301750" y="4114800"/>
          <p14:tracePt t="71489" x="1282700" y="4114800"/>
          <p14:tracePt t="71506" x="1212850" y="4114800"/>
          <p14:tracePt t="71523" x="1136650" y="4108450"/>
          <p14:tracePt t="71540" x="1041400" y="4089400"/>
          <p14:tracePt t="71557" x="984250" y="4070350"/>
          <p14:tracePt t="71573" x="952500" y="4057650"/>
          <p14:tracePt t="71590" x="939800" y="4057650"/>
          <p14:tracePt t="71606" x="933450" y="4051300"/>
          <p14:tracePt t="71623" x="927100" y="4051300"/>
          <p14:tracePt t="71762" x="927100" y="4057650"/>
          <p14:tracePt t="71777" x="927100" y="4064000"/>
          <p14:tracePt t="71784" x="927100" y="4070350"/>
          <p14:tracePt t="71793" x="933450" y="4070350"/>
          <p14:tracePt t="71806" x="933450" y="4076700"/>
          <p14:tracePt t="71823" x="946150" y="4083050"/>
          <p14:tracePt t="71840" x="971550" y="4089400"/>
          <p14:tracePt t="71856" x="1003300" y="4102100"/>
          <p14:tracePt t="71873" x="1028700" y="4114800"/>
          <p14:tracePt t="71890" x="1066800" y="4121150"/>
          <p14:tracePt t="71906" x="1092200" y="4133850"/>
          <p14:tracePt t="71923" x="1123950" y="4133850"/>
          <p14:tracePt t="71940" x="1149350" y="4140200"/>
          <p14:tracePt t="71957" x="1187450" y="4140200"/>
          <p14:tracePt t="71973" x="1244600" y="4140200"/>
          <p14:tracePt t="71990" x="1301750" y="4140200"/>
          <p14:tracePt t="72007" x="1339850" y="4133850"/>
          <p14:tracePt t="72023" x="1371600" y="4127500"/>
          <p14:tracePt t="72040" x="1416050" y="4108450"/>
          <p14:tracePt t="72056" x="1454150" y="4102100"/>
          <p14:tracePt t="72073" x="1498600" y="4083050"/>
          <p14:tracePt t="72090" x="1562100" y="4064000"/>
          <p14:tracePt t="72107" x="1606550" y="4038600"/>
          <p14:tracePt t="72123" x="1638300" y="4025900"/>
          <p14:tracePt t="72140" x="1657350" y="4019550"/>
          <p14:tracePt t="72156" x="1670050" y="4013200"/>
          <p14:tracePt t="72297" x="1676400" y="4019550"/>
          <p14:tracePt t="72304" x="1676400" y="4032250"/>
          <p14:tracePt t="72341" x="1708150" y="4083050"/>
          <p14:tracePt t="72357" x="1720850" y="4108450"/>
          <p14:tracePt t="72373" x="1739900" y="4133850"/>
          <p14:tracePt t="72390" x="1752600" y="4140200"/>
          <p14:tracePt t="72407" x="1758950" y="4146550"/>
          <p14:tracePt t="72423" x="1778000" y="4146550"/>
          <p14:tracePt t="72439" x="1809750" y="4159250"/>
          <p14:tracePt t="72456" x="1885950" y="4171950"/>
          <p14:tracePt t="72472" x="1949450" y="4178300"/>
          <p14:tracePt t="72489" x="2006600" y="4184650"/>
          <p14:tracePt t="72508" x="2032000" y="4191000"/>
          <p14:tracePt t="72523" x="2044700" y="4191000"/>
          <p14:tracePt t="72540" x="2051050" y="4191000"/>
          <p14:tracePt t="72557" x="2057400" y="4191000"/>
          <p14:tracePt t="72576" x="2063750" y="4191000"/>
          <p14:tracePt t="72602" x="2063750" y="4184650"/>
          <p14:tracePt t="72625" x="2063750" y="4178300"/>
          <p14:tracePt t="72641" x="2063750" y="4171950"/>
          <p14:tracePt t="72648" x="2063750" y="4165600"/>
          <p14:tracePt t="72657" x="2057400" y="4165600"/>
          <p14:tracePt t="72673" x="2038350" y="4152900"/>
          <p14:tracePt t="72690" x="2032000" y="4146550"/>
          <p14:tracePt t="72707" x="2025650" y="4140200"/>
          <p14:tracePt t="72841" x="2025650" y="4133850"/>
          <p14:tracePt t="72882" x="2032000" y="4133850"/>
          <p14:tracePt t="72922" x="2038350" y="4133850"/>
          <p14:tracePt t="72961" x="2044700" y="4133850"/>
          <p14:tracePt t="72985" x="2051050" y="4133850"/>
          <p14:tracePt t="73001" x="2057400" y="4133850"/>
          <p14:tracePt t="73009" x="2063750" y="4133850"/>
          <p14:tracePt t="73023" x="2063750" y="4127500"/>
          <p14:tracePt t="73039" x="2070100" y="4121150"/>
          <p14:tracePt t="73057" x="2082800" y="4114800"/>
          <p14:tracePt t="73073" x="2089150" y="4114800"/>
          <p14:tracePt t="73289" x="2089150" y="4121150"/>
          <p14:tracePt t="73306" x="2089150" y="4127500"/>
          <p14:tracePt t="73313" x="2095500" y="4127500"/>
          <p14:tracePt t="73345" x="2095500" y="4133850"/>
          <p14:tracePt t="73361" x="2101850" y="4133850"/>
          <p14:tracePt t="73368" x="2108200" y="4140200"/>
          <p14:tracePt t="73376" x="2114550" y="4140200"/>
          <p14:tracePt t="73392" x="2120900" y="4146550"/>
          <p14:tracePt t="73406" x="2127250" y="4152900"/>
          <p14:tracePt t="73424" x="2133600" y="4159250"/>
          <p14:tracePt t="73441" x="2146300" y="4165600"/>
          <p14:tracePt t="73456" x="2152650" y="4178300"/>
          <p14:tracePt t="73473" x="2165350" y="4184650"/>
          <p14:tracePt t="73490" x="2165350" y="4191000"/>
          <p14:tracePt t="73506" x="2171700" y="4191000"/>
          <p14:tracePt t="73529" x="2178050" y="4191000"/>
          <p14:tracePt t="73554" x="2184400" y="4191000"/>
          <p14:tracePt t="73561" x="2190750" y="4197350"/>
          <p14:tracePt t="73601" x="2197100" y="4197350"/>
          <p14:tracePt t="73626" x="2203450" y="4197350"/>
          <p14:tracePt t="73641" x="2209800" y="4197350"/>
          <p14:tracePt t="73648" x="2216150" y="4197350"/>
          <p14:tracePt t="73657" x="2222500" y="4197350"/>
          <p14:tracePt t="73673" x="2241550" y="4197350"/>
          <p14:tracePt t="73690" x="2247900" y="4197350"/>
          <p14:tracePt t="73707" x="2254250" y="4197350"/>
          <p14:tracePt t="73723" x="2260600" y="4197350"/>
          <p14:tracePt t="73739" x="2266950" y="4197350"/>
          <p14:tracePt t="73994" x="2273300" y="4197350"/>
          <p14:tracePt t="74009" x="2279650" y="4197350"/>
          <p14:tracePt t="74025" x="2286000" y="4197350"/>
          <p14:tracePt t="74041" x="2292350" y="4203700"/>
          <p14:tracePt t="74056" x="2298700" y="4210050"/>
          <p14:tracePt t="74065" x="2305050" y="4216400"/>
          <p14:tracePt t="74073" x="2311400" y="4216400"/>
          <p14:tracePt t="74090" x="2311400" y="4222750"/>
          <p14:tracePt t="74136" x="2317750" y="4222750"/>
          <p14:tracePt t="74156" x="2330450" y="4229100"/>
          <p14:tracePt t="74191" x="2393950" y="4248150"/>
          <p14:tracePt t="74207" x="2438400" y="4248150"/>
          <p14:tracePt t="74223" x="2470150" y="4254500"/>
          <p14:tracePt t="74241" x="2495550" y="4254500"/>
          <p14:tracePt t="74256" x="2508250" y="4254500"/>
          <p14:tracePt t="74282" x="2514600" y="4254500"/>
          <p14:tracePt t="74297" x="2520950" y="4254500"/>
          <p14:tracePt t="74321" x="2533650" y="4254500"/>
          <p14:tracePt t="74337" x="2540000" y="4254500"/>
          <p14:tracePt t="74353" x="2546350" y="4248150"/>
          <p14:tracePt t="74361" x="2552700" y="4248150"/>
          <p14:tracePt t="74633" x="2552700" y="4254500"/>
          <p14:tracePt t="74689" x="2552700" y="4260850"/>
          <p14:tracePt t="74834" x="2559050" y="4260850"/>
          <p14:tracePt t="74842" x="2571750" y="4260850"/>
          <p14:tracePt t="74856" x="2597150" y="4260850"/>
          <p14:tracePt t="74890" x="2667000" y="4273550"/>
          <p14:tracePt t="74907" x="2692400" y="4279900"/>
          <p14:tracePt t="74923" x="2711450" y="4279900"/>
          <p14:tracePt t="74940" x="2717800" y="4279900"/>
          <p14:tracePt t="74973" x="2730500" y="4279900"/>
          <p14:tracePt t="75008" x="2736850" y="4273550"/>
          <p14:tracePt t="75042" x="2743200" y="4260850"/>
          <p14:tracePt t="75056" x="2743200" y="4235450"/>
          <p14:tracePt t="75074" x="2743200" y="4210050"/>
          <p14:tracePt t="75090" x="2743200" y="4171950"/>
          <p14:tracePt t="75106" x="2749550" y="4140200"/>
          <p14:tracePt t="75123" x="2749550" y="4102100"/>
          <p14:tracePt t="75140" x="2749550" y="4064000"/>
          <p14:tracePt t="75157" x="2749550" y="4032250"/>
          <p14:tracePt t="75173" x="2755900" y="3987800"/>
          <p14:tracePt t="75190" x="2762250" y="3956050"/>
          <p14:tracePt t="75207" x="2768600" y="3930650"/>
          <p14:tracePt t="75223" x="2774950" y="3905250"/>
          <p14:tracePt t="75240" x="2774950" y="3879850"/>
          <p14:tracePt t="75256" x="2774950" y="3867150"/>
          <p14:tracePt t="75474" x="2768600" y="3879850"/>
          <p14:tracePt t="75481" x="2755900" y="3892550"/>
          <p14:tracePt t="75489" x="2755900" y="3898900"/>
          <p14:tracePt t="75506" x="2743200" y="3930650"/>
          <p14:tracePt t="75523" x="2743200" y="3962400"/>
          <p14:tracePt t="75540" x="2743200" y="3975100"/>
          <p14:tracePt t="75557" x="2749550" y="3994150"/>
          <p14:tracePt t="75573" x="2762250" y="4006850"/>
          <p14:tracePt t="75591" x="2762250" y="4013200"/>
          <p14:tracePt t="75607" x="2768600" y="4019550"/>
          <p14:tracePt t="75623" x="2774950" y="4025900"/>
          <p14:tracePt t="75640" x="2781300" y="4025900"/>
          <p14:tracePt t="75657" x="2787650" y="4025900"/>
          <p14:tracePt t="75673" x="2794000" y="4025900"/>
          <p14:tracePt t="75690" x="2800350" y="4025900"/>
          <p14:tracePt t="75746" x="2806700" y="4025900"/>
          <p14:tracePt t="75753" x="2813050" y="4025900"/>
          <p14:tracePt t="75768" x="2819400" y="4025900"/>
          <p14:tracePt t="75785" x="2825750" y="4025900"/>
          <p14:tracePt t="75792" x="2825750" y="4019550"/>
          <p14:tracePt t="75898" x="2825750" y="4038600"/>
          <p14:tracePt t="75905" x="2825750" y="4044950"/>
          <p14:tracePt t="75923" x="2825750" y="4070350"/>
          <p14:tracePt t="75940" x="2825750" y="4089400"/>
          <p14:tracePt t="75956" x="2825750" y="4114800"/>
          <p14:tracePt t="75973" x="2838450" y="4133850"/>
          <p14:tracePt t="75990" x="2844800" y="4140200"/>
          <p14:tracePt t="76006" x="2851150" y="4140200"/>
          <p14:tracePt t="76023" x="2857500" y="4146550"/>
          <p14:tracePt t="76040" x="2876550" y="4152900"/>
          <p14:tracePt t="76057" x="2889250" y="4152900"/>
          <p14:tracePt t="76073" x="2914650" y="4165600"/>
          <p14:tracePt t="76090" x="2940050" y="4165600"/>
          <p14:tracePt t="76108" x="2984500" y="4178300"/>
          <p14:tracePt t="76124" x="3035300" y="4191000"/>
          <p14:tracePt t="76140" x="3092450" y="4191000"/>
          <p14:tracePt t="76156" x="3162300" y="4197350"/>
          <p14:tracePt t="76173" x="3251200" y="4197350"/>
          <p14:tracePt t="76190" x="3302000" y="4197350"/>
          <p14:tracePt t="76206" x="3333750" y="4197350"/>
          <p14:tracePt t="76223" x="3346450" y="4197350"/>
          <p14:tracePt t="76240" x="3352800" y="4191000"/>
          <p14:tracePt t="76353" x="3352800" y="4184650"/>
          <p14:tracePt t="76361" x="3352800" y="4178300"/>
          <p14:tracePt t="76373" x="3340100" y="4159250"/>
          <p14:tracePt t="76390" x="3333750" y="4089400"/>
          <p14:tracePt t="76406" x="3314700" y="4032250"/>
          <p14:tracePt t="76423" x="3308350" y="3994150"/>
          <p14:tracePt t="76440" x="3302000" y="3937000"/>
          <p14:tracePt t="76457" x="3302000" y="3911600"/>
          <p14:tracePt t="76473" x="3302000" y="3873500"/>
          <p14:tracePt t="76490" x="3302000" y="3841750"/>
          <p14:tracePt t="76507" x="3302000" y="3816350"/>
          <p14:tracePt t="76523" x="3302000" y="3810000"/>
          <p14:tracePt t="76540" x="3302000" y="3797300"/>
          <p14:tracePt t="76557" x="3302000" y="3790950"/>
          <p14:tracePt t="76573" x="3302000" y="3784600"/>
          <p14:tracePt t="76590" x="3302000" y="3778250"/>
          <p14:tracePt t="76606" x="3302000" y="3771900"/>
          <p14:tracePt t="76624" x="3302000" y="3765550"/>
          <p14:tracePt t="76722" x="3302000" y="3759200"/>
          <p14:tracePt t="76762" x="3302000" y="3752850"/>
          <p14:tracePt t="76769" x="3302000" y="3746500"/>
          <p14:tracePt t="76785" x="3302000" y="3740150"/>
          <p14:tracePt t="76874" x="3302000" y="3733800"/>
          <p14:tracePt t="76906" x="3302000" y="3727450"/>
          <p14:tracePt t="76921" x="3308350" y="3727450"/>
          <p14:tracePt t="76961" x="3308350" y="3721100"/>
          <p14:tracePt t="77034" x="3308350" y="3727450"/>
          <p14:tracePt t="77057" x="3302000" y="3733800"/>
          <p14:tracePt t="77089" x="3302000" y="3740150"/>
          <p14:tracePt t="77097" x="3295650" y="3740150"/>
          <p14:tracePt t="77113" x="3295650" y="3746500"/>
          <p14:tracePt t="77129" x="3295650" y="3752850"/>
          <p14:tracePt t="77145" x="3289300" y="3752850"/>
          <p14:tracePt t="77156" x="3289300" y="3759200"/>
          <p14:tracePt t="77184" x="3289300" y="3765550"/>
          <p14:tracePt t="77217" x="3289300" y="3771900"/>
          <p14:tracePt t="77224" x="3289300" y="3778250"/>
          <p14:tracePt t="77240" x="3289300" y="3784600"/>
          <p14:tracePt t="77257" x="3295650" y="3797300"/>
          <p14:tracePt t="77273" x="3321050" y="3810000"/>
          <p14:tracePt t="77290" x="3346450" y="3822700"/>
          <p14:tracePt t="77306" x="3378200" y="3835400"/>
          <p14:tracePt t="77323" x="3416300" y="3848100"/>
          <p14:tracePt t="77340" x="3441700" y="3854450"/>
          <p14:tracePt t="77356" x="3460750" y="3854450"/>
          <p14:tracePt t="77373" x="3467100" y="3860800"/>
          <p14:tracePt t="77390" x="3473450" y="3860800"/>
          <p14:tracePt t="77406" x="3479800" y="3860800"/>
          <p14:tracePt t="77423" x="3486150" y="3860800"/>
          <p14:tracePt t="77441" x="3492500" y="3860800"/>
          <p14:tracePt t="77473" x="3498850" y="3860800"/>
          <p14:tracePt t="77488" x="3505200" y="3860800"/>
          <p14:tracePt t="77528" x="3511550" y="3860800"/>
          <p14:tracePt t="77617" x="3517900" y="3860800"/>
          <p14:tracePt t="77625" x="3517900" y="3867150"/>
          <p14:tracePt t="77641" x="3524250" y="3879850"/>
          <p14:tracePt t="77656" x="3536950" y="3905250"/>
          <p14:tracePt t="77673" x="3543300" y="3924300"/>
          <p14:tracePt t="77690" x="3556000" y="3943350"/>
          <p14:tracePt t="77707" x="3562350" y="3956050"/>
          <p14:tracePt t="77723" x="3568700" y="3981450"/>
          <p14:tracePt t="77740" x="3575050" y="3994150"/>
          <p14:tracePt t="77756" x="3581400" y="4019550"/>
          <p14:tracePt t="77773" x="3581400" y="4025900"/>
          <p14:tracePt t="77789" x="3581400" y="4032250"/>
          <p14:tracePt t="77806" x="3587750" y="4032250"/>
          <p14:tracePt t="77833" x="3587750" y="4038600"/>
          <p14:tracePt t="77857" x="3587750" y="4044950"/>
          <p14:tracePt t="77873" x="3587750" y="4051300"/>
          <p14:tracePt t="77881" x="3594100" y="4057650"/>
          <p14:tracePt t="77890" x="3594100" y="4064000"/>
          <p14:tracePt t="77913" x="3600450" y="4070350"/>
          <p14:tracePt t="77923" x="3600450" y="4076700"/>
          <p14:tracePt t="77940" x="3606800" y="4076700"/>
          <p14:tracePt t="77957" x="3613150" y="4083050"/>
          <p14:tracePt t="77973" x="3625850" y="4095750"/>
          <p14:tracePt t="77990" x="3644900" y="4108450"/>
          <p14:tracePt t="78006" x="3663950" y="4121150"/>
          <p14:tracePt t="78023" x="3683000" y="4127500"/>
          <p14:tracePt t="78040" x="3714750" y="4140200"/>
          <p14:tracePt t="78057" x="3752850" y="4159250"/>
          <p14:tracePt t="78073" x="3803650" y="4171950"/>
          <p14:tracePt t="78090" x="3867150" y="4197350"/>
          <p14:tracePt t="78106" x="3937000" y="4216400"/>
          <p14:tracePt t="78123" x="3981450" y="4235450"/>
          <p14:tracePt t="78140" x="4025900" y="4254500"/>
          <p14:tracePt t="78157" x="4076700" y="4267200"/>
          <p14:tracePt t="78173" x="4127500" y="4286250"/>
          <p14:tracePt t="78190" x="4210050" y="4318000"/>
          <p14:tracePt t="78206" x="4286250" y="4349750"/>
          <p14:tracePt t="78223" x="4387850" y="4375150"/>
          <p14:tracePt t="78240" x="4546600" y="4425950"/>
          <p14:tracePt t="78256" x="4660900" y="4457700"/>
          <p14:tracePt t="78273" x="4762500" y="4489450"/>
          <p14:tracePt t="78289" x="4851400" y="4502150"/>
          <p14:tracePt t="78306" x="4933950" y="4508500"/>
          <p14:tracePt t="78323" x="5003800" y="4514850"/>
          <p14:tracePt t="78341" x="5041900" y="4514850"/>
          <p14:tracePt t="78356" x="5086350" y="4514850"/>
          <p14:tracePt t="78373" x="5130800" y="4514850"/>
          <p14:tracePt t="78390" x="5156200" y="4508500"/>
          <p14:tracePt t="78406" x="5175250" y="4489450"/>
          <p14:tracePt t="78423" x="5194300" y="4476750"/>
          <p14:tracePt t="78441" x="5207000" y="4457700"/>
          <p14:tracePt t="78457" x="5207000" y="4445000"/>
          <p14:tracePt t="78473" x="5207000" y="4438650"/>
          <p14:tracePt t="78490" x="5207000" y="4432300"/>
          <p14:tracePt t="78529" x="5207000" y="4425950"/>
          <p14:tracePt t="78545" x="5207000" y="4419600"/>
          <p14:tracePt t="78552" x="5194300" y="4413250"/>
          <p14:tracePt t="78561" x="5181600" y="4406900"/>
          <p14:tracePt t="78573" x="5156200" y="4394200"/>
          <p14:tracePt t="78589" x="5137150" y="4381500"/>
          <p14:tracePt t="78606" x="5124450" y="4368800"/>
          <p14:tracePt t="78623" x="5111750" y="4362450"/>
          <p14:tracePt t="78642" x="5099050" y="4356100"/>
          <p14:tracePt t="78682" x="5099050" y="4349750"/>
          <p14:tracePt t="78729" x="5092700" y="4349750"/>
          <p14:tracePt t="78849" x="5086350" y="4349750"/>
          <p14:tracePt t="79025" x="5092700" y="4349750"/>
          <p14:tracePt t="79033" x="5099050" y="4349750"/>
          <p14:tracePt t="79041" x="5111750" y="4349750"/>
          <p14:tracePt t="79057" x="5124450" y="4349750"/>
          <p14:tracePt t="79073" x="5137150" y="4349750"/>
          <p14:tracePt t="79090" x="5156200" y="4349750"/>
          <p14:tracePt t="79106" x="5187950" y="4349750"/>
          <p14:tracePt t="79123" x="5226050" y="4349750"/>
          <p14:tracePt t="79140" x="5276850" y="4349750"/>
          <p14:tracePt t="79158" x="5321300" y="4349750"/>
          <p14:tracePt t="79173" x="5353050" y="4349750"/>
          <p14:tracePt t="79190" x="5378450" y="4349750"/>
          <p14:tracePt t="79206" x="5403850" y="4349750"/>
          <p14:tracePt t="79223" x="5429250" y="4349750"/>
          <p14:tracePt t="79240" x="5473700" y="4349750"/>
          <p14:tracePt t="79256" x="5562600" y="4337050"/>
          <p14:tracePt t="79273" x="5651500" y="4324350"/>
          <p14:tracePt t="79290" x="5727700" y="4311650"/>
          <p14:tracePt t="79306" x="5797550" y="4298950"/>
          <p14:tracePt t="79323" x="5880100" y="4286250"/>
          <p14:tracePt t="79340" x="5943600" y="4279900"/>
          <p14:tracePt t="79356" x="6007100" y="4267200"/>
          <p14:tracePt t="79373" x="6051550" y="4254500"/>
          <p14:tracePt t="79389" x="6076950" y="4248150"/>
          <p14:tracePt t="79406" x="6096000" y="4241800"/>
          <p14:tracePt t="79423" x="6108700" y="4235450"/>
          <p14:tracePt t="79440" x="6121400" y="4229100"/>
          <p14:tracePt t="79456" x="6134100" y="4222750"/>
          <p14:tracePt t="79473" x="6140450" y="4216400"/>
          <p14:tracePt t="79490" x="6153150" y="4216400"/>
          <p14:tracePt t="79507" x="6165850" y="4203700"/>
          <p14:tracePt t="79523" x="6172200" y="4203700"/>
          <p14:tracePt t="79562" x="6184900" y="4197350"/>
          <p14:tracePt t="79577" x="6191250" y="4197350"/>
          <p14:tracePt t="79584" x="6197600" y="4191000"/>
          <p14:tracePt t="79600" x="6203950" y="4184650"/>
          <p14:tracePt t="79609" x="6210300" y="4184650"/>
          <p14:tracePt t="79641" x="6216650" y="4184650"/>
          <p14:tracePt t="79648" x="6223000" y="4184650"/>
          <p14:tracePt t="79656" x="6229350" y="4178300"/>
          <p14:tracePt t="79673" x="6235700" y="4178300"/>
          <p14:tracePt t="79690" x="6254750" y="4178300"/>
          <p14:tracePt t="79706" x="6261100" y="4184650"/>
          <p14:tracePt t="79794" x="6267450" y="4184650"/>
          <p14:tracePt t="79801" x="6267450" y="4191000"/>
          <p14:tracePt t="79809" x="6273800" y="4191000"/>
          <p14:tracePt t="79823" x="6286500" y="4203700"/>
          <p14:tracePt t="79840" x="6305550" y="4210050"/>
          <p14:tracePt t="79857" x="6311900" y="4210050"/>
          <p14:tracePt t="79873" x="6324600" y="4229100"/>
          <p14:tracePt t="79889" x="6337300" y="4248150"/>
          <p14:tracePt t="79906" x="6343650" y="4260850"/>
          <p14:tracePt t="79923" x="6350000" y="4260850"/>
          <p14:tracePt t="80002" x="6350000" y="4267200"/>
          <p14:tracePt t="80009" x="6369050" y="4273550"/>
          <p14:tracePt t="80024" x="6432550" y="4286250"/>
          <p14:tracePt t="80039" x="6483350" y="4292600"/>
          <p14:tracePt t="80056" x="6673850" y="4305300"/>
          <p14:tracePt t="80073" x="6826250" y="4305300"/>
          <p14:tracePt t="80089" x="6985000" y="4311650"/>
          <p14:tracePt t="80106" x="7112000" y="4311650"/>
          <p14:tracePt t="80123" x="7181850" y="4311650"/>
          <p14:tracePt t="80140" x="7213600" y="4311650"/>
          <p14:tracePt t="80157" x="7226300" y="4311650"/>
          <p14:tracePt t="80176" x="7232650" y="4305300"/>
          <p14:tracePt t="80190" x="7239000" y="4298950"/>
          <p14:tracePt t="80206" x="7251700" y="4292600"/>
          <p14:tracePt t="80223" x="7270750" y="4286250"/>
          <p14:tracePt t="80240" x="7289800" y="4273550"/>
          <p14:tracePt t="80256" x="7302500" y="4267200"/>
          <p14:tracePt t="80273" x="7308850" y="4260850"/>
          <p14:tracePt t="80289" x="7327900" y="4241800"/>
          <p14:tracePt t="80306" x="7359650" y="4229100"/>
          <p14:tracePt t="80323" x="7378700" y="4210050"/>
          <p14:tracePt t="80374" x="7416800" y="4165600"/>
          <p14:tracePt t="80390" x="7423150" y="4159250"/>
          <p14:tracePt t="80406" x="7423150" y="4152900"/>
          <p14:tracePt t="80649" x="7416800" y="4152900"/>
          <p14:tracePt t="80658" x="7410450" y="4159250"/>
          <p14:tracePt t="80673" x="7391400" y="4171950"/>
          <p14:tracePt t="80690" x="7372350" y="4178300"/>
          <p14:tracePt t="80706" x="7359650" y="4191000"/>
          <p14:tracePt t="80723" x="7346950" y="4197350"/>
          <p14:tracePt t="80740" x="7334250" y="4203700"/>
          <p14:tracePt t="80756" x="7308850" y="4216400"/>
          <p14:tracePt t="80773" x="7283450" y="4229100"/>
          <p14:tracePt t="80790" x="7245350" y="4235450"/>
          <p14:tracePt t="80806" x="7207250" y="4235450"/>
          <p14:tracePt t="80825" x="7156450" y="4235450"/>
          <p14:tracePt t="80839" x="7137400" y="4235450"/>
          <p14:tracePt t="80856" x="7073900" y="4235450"/>
          <p14:tracePt t="80872" x="7023100" y="4235450"/>
          <p14:tracePt t="80889" x="6965950" y="4235450"/>
          <p14:tracePt t="80906" x="6889750" y="4235450"/>
          <p14:tracePt t="80922" x="6819900" y="4241800"/>
          <p14:tracePt t="80939" x="6750050" y="4248150"/>
          <p14:tracePt t="80956" x="6667500" y="4260850"/>
          <p14:tracePt t="80973" x="6597650" y="4267200"/>
          <p14:tracePt t="80990" x="6515100" y="4292600"/>
          <p14:tracePt t="81007" x="6419850" y="4318000"/>
          <p14:tracePt t="81025" x="6223000" y="4368800"/>
          <p14:tracePt t="81041" x="6051550" y="4400550"/>
          <p14:tracePt t="81058" x="5842000" y="4438650"/>
          <p14:tracePt t="81073" x="5581650" y="4476750"/>
          <p14:tracePt t="81091" x="5270500" y="4514850"/>
          <p14:tracePt t="81108" x="4927600" y="4559300"/>
          <p14:tracePt t="81123" x="4445000" y="4616450"/>
          <p14:tracePt t="81141" x="3937000" y="4654550"/>
          <p14:tracePt t="81158" x="3384550" y="4667250"/>
          <p14:tracePt t="81173" x="2901950" y="4667250"/>
          <p14:tracePt t="81190" x="2552700" y="4667250"/>
          <p14:tracePt t="81206" x="2311400" y="4667250"/>
          <p14:tracePt t="81222" x="2095500" y="4667250"/>
          <p14:tracePt t="81240" x="1860550" y="4667250"/>
          <p14:tracePt t="81256" x="1778000" y="4667250"/>
          <p14:tracePt t="81273" x="1727200" y="4667250"/>
          <p14:tracePt t="81290" x="1689100" y="4667250"/>
          <p14:tracePt t="81306" x="1631950" y="4667250"/>
          <p14:tracePt t="81324" x="1562100" y="4667250"/>
          <p14:tracePt t="81341" x="1479550" y="4667250"/>
          <p14:tracePt t="81358" x="1390650" y="4673600"/>
          <p14:tracePt t="81374" x="1327150" y="4673600"/>
          <p14:tracePt t="81390" x="1244600" y="4679950"/>
          <p14:tracePt t="81407" x="1193800" y="4679950"/>
          <p14:tracePt t="81424" x="1155700" y="4679950"/>
          <p14:tracePt t="81440" x="1143000" y="4679950"/>
          <p14:tracePt t="81457" x="1136650" y="4679950"/>
          <p14:tracePt t="81482" x="1136650" y="4686300"/>
          <p14:tracePt t="81497" x="1130300" y="4686300"/>
          <p14:tracePt t="81507" x="1123950" y="4692650"/>
          <p14:tracePt t="81523" x="1117600" y="4699000"/>
          <p14:tracePt t="81540" x="1092200" y="4699000"/>
          <p14:tracePt t="81558" x="1073150" y="4711700"/>
          <p14:tracePt t="81573" x="1054100" y="4718050"/>
          <p14:tracePt t="81590" x="1035050" y="4718050"/>
          <p14:tracePt t="81606" x="1016000" y="4730750"/>
          <p14:tracePt t="81622" x="996950" y="4730750"/>
          <p14:tracePt t="81639" x="971550" y="4743450"/>
          <p14:tracePt t="81657" x="939800" y="4749800"/>
          <p14:tracePt t="81673" x="927100" y="4749800"/>
          <p14:tracePt t="81690" x="920750" y="4749800"/>
          <p14:tracePt t="81761" x="920750" y="4756150"/>
          <p14:tracePt t="81776" x="920750" y="4762500"/>
          <p14:tracePt t="81785" x="920750" y="4768850"/>
          <p14:tracePt t="81793" x="914400" y="4781550"/>
          <p14:tracePt t="81806" x="914400" y="4787900"/>
          <p14:tracePt t="81823" x="908050" y="4800600"/>
          <p14:tracePt t="81840" x="901700" y="4819650"/>
          <p14:tracePt t="81856" x="901700" y="4826000"/>
          <p14:tracePt t="81873" x="901700" y="4832350"/>
          <p14:tracePt t="81889" x="901700" y="4838700"/>
          <p14:tracePt t="81906" x="901700" y="4845050"/>
          <p14:tracePt t="81937" x="901700" y="4851400"/>
          <p14:tracePt t="81961" x="901700" y="4857750"/>
          <p14:tracePt t="81968" x="901700" y="4864100"/>
          <p14:tracePt t="81984" x="901700" y="4876800"/>
          <p14:tracePt t="81993" x="901700" y="4883150"/>
          <p14:tracePt t="82007" x="901700" y="4889500"/>
          <p14:tracePt t="82023" x="901700" y="4895850"/>
          <p14:tracePt t="82040" x="901700" y="4908550"/>
          <p14:tracePt t="82145" x="901700" y="4895850"/>
          <p14:tracePt t="82152" x="901700" y="4889500"/>
          <p14:tracePt t="82161" x="901700" y="4883150"/>
          <p14:tracePt t="82176" x="901700" y="4876800"/>
          <p14:tracePt t="82225" x="901700" y="4870450"/>
          <p14:tracePt t="82266" x="895350" y="4870450"/>
          <p14:tracePt t="82273" x="889000" y="4870450"/>
          <p14:tracePt t="82297" x="882650" y="4870450"/>
          <p14:tracePt t="82329" x="876300" y="4870450"/>
          <p14:tracePt t="82394" x="869950" y="4870450"/>
          <p14:tracePt t="82408" x="863600" y="4870450"/>
          <p14:tracePt t="82416" x="857250" y="4870450"/>
          <p14:tracePt t="82425" x="850900" y="4864100"/>
          <p14:tracePt t="82441" x="838200" y="4864100"/>
          <p14:tracePt t="82457" x="825500" y="4851400"/>
          <p14:tracePt t="82473" x="819150" y="4851400"/>
          <p14:tracePt t="82490" x="806450" y="4845050"/>
          <p14:tracePt t="82507" x="800100" y="4838700"/>
          <p14:tracePt t="82523" x="787400" y="4832350"/>
          <p14:tracePt t="82545" x="781050" y="4832350"/>
          <p14:tracePt t="82561" x="781050" y="4826000"/>
          <p14:tracePt t="82681" x="781050" y="4819650"/>
          <p14:tracePt t="82705" x="787400" y="4813300"/>
          <p14:tracePt t="82722" x="793750" y="4806950"/>
          <p14:tracePt t="82762" x="800100" y="4806950"/>
          <p14:tracePt t="82777" x="800100" y="4800600"/>
          <p14:tracePt t="82874" x="793750" y="4800600"/>
          <p14:tracePt t="82881" x="787400" y="4800600"/>
          <p14:tracePt t="82962" x="781050" y="4800600"/>
          <p14:tracePt t="83209" x="787400" y="4800600"/>
          <p14:tracePt t="83218" x="800100" y="4800600"/>
          <p14:tracePt t="83224" x="812800" y="4806950"/>
          <p14:tracePt t="83240" x="838200" y="4806950"/>
          <p14:tracePt t="83273" x="882650" y="4819650"/>
          <p14:tracePt t="83308" x="914400" y="4819650"/>
          <p14:tracePt t="83341" x="933450" y="4819650"/>
          <p14:tracePt t="83357" x="939800" y="4819650"/>
          <p14:tracePt t="83374" x="946150" y="4819650"/>
          <p14:tracePt t="83425" x="952500" y="4819650"/>
          <p14:tracePt t="83433" x="958850" y="4819650"/>
          <p14:tracePt t="83440" x="965200" y="4819650"/>
          <p14:tracePt t="83458" x="990600" y="4826000"/>
          <p14:tracePt t="83473" x="1016000" y="4826000"/>
          <p14:tracePt t="83489" x="1041400" y="4832350"/>
          <p14:tracePt t="83506" x="1079500" y="4832350"/>
          <p14:tracePt t="83523" x="1130300" y="4832350"/>
          <p14:tracePt t="83540" x="1187450" y="4838700"/>
          <p14:tracePt t="83557" x="1250950" y="4838700"/>
          <p14:tracePt t="83573" x="1295400" y="4845050"/>
          <p14:tracePt t="83590" x="1314450" y="4845050"/>
          <p14:tracePt t="83606" x="1333500" y="4845050"/>
          <p14:tracePt t="83623" x="1339850" y="4845050"/>
          <p14:tracePt t="83639" x="1346200" y="4845050"/>
          <p14:tracePt t="83656" x="1377950" y="4845050"/>
          <p14:tracePt t="83673" x="1422400" y="4851400"/>
          <p14:tracePt t="83689" x="1473200" y="4857750"/>
          <p14:tracePt t="83706" x="1536700" y="4857750"/>
          <p14:tracePt t="83723" x="1574800" y="4857750"/>
          <p14:tracePt t="83739" x="1600200" y="4857750"/>
          <p14:tracePt t="83756" x="1625600" y="4857750"/>
          <p14:tracePt t="83773" x="1657350" y="4851400"/>
          <p14:tracePt t="83789" x="1682750" y="4845050"/>
          <p14:tracePt t="83806" x="1720850" y="4838700"/>
          <p14:tracePt t="83823" x="1746250" y="4838700"/>
          <p14:tracePt t="83840" x="1797050" y="4838700"/>
          <p14:tracePt t="83856" x="1828800" y="4838700"/>
          <p14:tracePt t="83873" x="1873250" y="4832350"/>
          <p14:tracePt t="83890" x="1917700" y="4826000"/>
          <p14:tracePt t="83906" x="1981200" y="4813300"/>
          <p14:tracePt t="83923" x="2019300" y="4813300"/>
          <p14:tracePt t="83940" x="2038350" y="4813300"/>
          <p14:tracePt t="83957" x="2044700" y="4813300"/>
          <p14:tracePt t="84010" x="2044700" y="4806950"/>
          <p14:tracePt t="84017" x="2051050" y="4806950"/>
          <p14:tracePt t="84025" x="2057400" y="4800600"/>
          <p14:tracePt t="84040" x="2076450" y="4800600"/>
          <p14:tracePt t="84056" x="2095500" y="4794250"/>
          <p14:tracePt t="84073" x="2120900" y="4787900"/>
          <p14:tracePt t="84090" x="2159000" y="4787900"/>
          <p14:tracePt t="84106" x="2178050" y="4781550"/>
          <p14:tracePt t="84123" x="2197100" y="4781550"/>
          <p14:tracePt t="84162" x="2203450" y="4781550"/>
          <p14:tracePt t="84369" x="2171700" y="4781550"/>
          <p14:tracePt t="84376" x="2146300" y="4787900"/>
          <p14:tracePt t="84390" x="2089150" y="4794250"/>
          <p14:tracePt t="84406" x="1981200" y="4806950"/>
          <p14:tracePt t="84423" x="1866900" y="4806950"/>
          <p14:tracePt t="84457" x="1682750" y="4806950"/>
          <p14:tracePt t="84490" x="1600200" y="4806950"/>
          <p14:tracePt t="84524" x="1498600" y="4806950"/>
          <p14:tracePt t="84540" x="1422400" y="4806950"/>
          <p14:tracePt t="84556" x="1339850" y="4800600"/>
          <p14:tracePt t="84573" x="1263650" y="4781550"/>
          <p14:tracePt t="84589" x="1193800" y="4768850"/>
          <p14:tracePt t="84606" x="1143000" y="4749800"/>
          <p14:tracePt t="84623" x="1111250" y="4743450"/>
          <p14:tracePt t="84639" x="1079500" y="4737100"/>
          <p14:tracePt t="84656" x="1022350" y="4730750"/>
          <p14:tracePt t="84674" x="984250" y="4724400"/>
          <p14:tracePt t="84690" x="958850" y="4724400"/>
          <p14:tracePt t="84706" x="933450" y="4724400"/>
          <p14:tracePt t="84723" x="927100" y="4724400"/>
          <p14:tracePt t="84740" x="920750" y="4724400"/>
          <p14:tracePt t="84756" x="914400" y="4724400"/>
          <p14:tracePt t="85026" x="920750" y="4724400"/>
          <p14:tracePt t="85033" x="927100" y="4724400"/>
          <p14:tracePt t="85041" x="933450" y="4724400"/>
          <p14:tracePt t="85056" x="946150" y="4724400"/>
          <p14:tracePt t="85073" x="965200" y="4724400"/>
          <p14:tracePt t="85089" x="984250" y="4737100"/>
          <p14:tracePt t="85106" x="1022350" y="4756150"/>
          <p14:tracePt t="85123" x="1054100" y="4762500"/>
          <p14:tracePt t="85140" x="1111250" y="4787900"/>
          <p14:tracePt t="85156" x="1193800" y="4806950"/>
          <p14:tracePt t="85173" x="1276350" y="4826000"/>
          <p14:tracePt t="85190" x="1358900" y="4832350"/>
          <p14:tracePt t="85206" x="1447800" y="4845050"/>
          <p14:tracePt t="85223" x="1498600" y="4857750"/>
          <p14:tracePt t="85241" x="1549400" y="4870450"/>
          <p14:tracePt t="85256" x="1574800" y="4876800"/>
          <p14:tracePt t="85273" x="1600200" y="4876800"/>
          <p14:tracePt t="85290" x="1619250" y="4876800"/>
          <p14:tracePt t="85306" x="1651000" y="4876800"/>
          <p14:tracePt t="85323" x="1676400" y="4876800"/>
          <p14:tracePt t="85340" x="1708150" y="4876800"/>
          <p14:tracePt t="85356" x="1739900" y="4876800"/>
          <p14:tracePt t="85373" x="1790700" y="4864100"/>
          <p14:tracePt t="85390" x="1866900" y="4832350"/>
          <p14:tracePt t="85406" x="1936750" y="4806950"/>
          <p14:tracePt t="85423" x="2000250" y="4781550"/>
          <p14:tracePt t="85440" x="2070100" y="4743450"/>
          <p14:tracePt t="85457" x="2095500" y="4730750"/>
          <p14:tracePt t="85473" x="2120900" y="4724400"/>
          <p14:tracePt t="85490" x="2133600" y="4718050"/>
          <p14:tracePt t="85506" x="2146300" y="4711700"/>
          <p14:tracePt t="85523" x="2171700" y="4705350"/>
          <p14:tracePt t="85540" x="2184400" y="4699000"/>
          <p14:tracePt t="85557" x="2190750" y="4699000"/>
          <p14:tracePt t="85573" x="2197100" y="4699000"/>
          <p14:tracePt t="85818" x="2197100" y="4705350"/>
          <p14:tracePt t="85825" x="2197100" y="4711700"/>
          <p14:tracePt t="85841" x="2197100" y="4718050"/>
          <p14:tracePt t="85882" x="2190750" y="4718050"/>
          <p14:tracePt t="85889" x="2190750" y="4724400"/>
          <p14:tracePt t="86082" x="2190750" y="4730750"/>
          <p14:tracePt t="86089" x="2190750" y="4737100"/>
          <p14:tracePt t="86107" x="2197100" y="4749800"/>
          <p14:tracePt t="86123" x="2222500" y="4756150"/>
          <p14:tracePt t="86139" x="2241550" y="4762500"/>
          <p14:tracePt t="86156" x="2266950" y="4768850"/>
          <p14:tracePt t="86173" x="2279650" y="4768850"/>
          <p14:tracePt t="86207" x="2298700" y="4762500"/>
          <p14:tracePt t="86241" x="2343150" y="4737100"/>
          <p14:tracePt t="86273" x="2400300" y="4705350"/>
          <p14:tracePt t="86290" x="2432050" y="4692650"/>
          <p14:tracePt t="86306" x="2463800" y="4673600"/>
          <p14:tracePt t="86323" x="2482850" y="4648200"/>
          <p14:tracePt t="86339" x="2508250" y="4616450"/>
          <p14:tracePt t="86356" x="2520950" y="4597400"/>
          <p14:tracePt t="86373" x="2533650" y="4565650"/>
          <p14:tracePt t="86390" x="2533650" y="4546600"/>
          <p14:tracePt t="86406" x="2533650" y="4514850"/>
          <p14:tracePt t="86423" x="2520950" y="4495800"/>
          <p14:tracePt t="86441" x="2482850" y="4464050"/>
          <p14:tracePt t="86456" x="2444750" y="4438650"/>
          <p14:tracePt t="86472" x="2419350" y="4413250"/>
          <p14:tracePt t="86489" x="2387600" y="4381500"/>
          <p14:tracePt t="86506" x="2368550" y="4356100"/>
          <p14:tracePt t="86523" x="2343150" y="4330700"/>
          <p14:tracePt t="86539" x="2330450" y="4305300"/>
          <p14:tracePt t="86556" x="2317750" y="4292600"/>
          <p14:tracePt t="86573" x="2292350" y="4267200"/>
          <p14:tracePt t="86589" x="2266950" y="4254500"/>
          <p14:tracePt t="86606" x="2222500" y="4241800"/>
          <p14:tracePt t="86623" x="2184400" y="4235450"/>
          <p14:tracePt t="86640" x="2133600" y="4235450"/>
          <p14:tracePt t="86658" x="2101850" y="4235450"/>
          <p14:tracePt t="86673" x="2057400" y="4254500"/>
          <p14:tracePt t="86691" x="2025650" y="4273550"/>
          <p14:tracePt t="86706" x="1987550" y="4298950"/>
          <p14:tracePt t="86723" x="1968500" y="4324350"/>
          <p14:tracePt t="86740" x="1943100" y="4356100"/>
          <p14:tracePt t="86756" x="1930400" y="4375150"/>
          <p14:tracePt t="86773" x="1917700" y="4394200"/>
          <p14:tracePt t="86789" x="1905000" y="4413250"/>
          <p14:tracePt t="86806" x="1892300" y="4432300"/>
          <p14:tracePt t="86823" x="1885950" y="4457700"/>
          <p14:tracePt t="86840" x="1866900" y="4495800"/>
          <p14:tracePt t="86857" x="1866900" y="4521200"/>
          <p14:tracePt t="86873" x="1866900" y="4540250"/>
          <p14:tracePt t="86889" x="1866900" y="4559300"/>
          <p14:tracePt t="86906" x="1866900" y="4578350"/>
          <p14:tracePt t="86923" x="1866900" y="4597400"/>
          <p14:tracePt t="86939" x="1866900" y="4610100"/>
          <p14:tracePt t="86956" x="1866900" y="4616450"/>
          <p14:tracePt t="86973" x="1866900" y="4629150"/>
          <p14:tracePt t="86989" x="1873250" y="4641850"/>
          <p14:tracePt t="87006" x="1873250" y="4648200"/>
          <p14:tracePt t="87023" x="1879600" y="4660900"/>
          <p14:tracePt t="87041" x="1892300" y="4686300"/>
          <p14:tracePt t="87056" x="1905000" y="4711700"/>
          <p14:tracePt t="87072" x="1924050" y="4730750"/>
          <p14:tracePt t="87089" x="1943100" y="4749800"/>
          <p14:tracePt t="87106" x="1968500" y="4756150"/>
          <p14:tracePt t="87123" x="1987550" y="4768850"/>
          <p14:tracePt t="87140" x="2006600" y="4775200"/>
          <p14:tracePt t="87156" x="2025650" y="4781550"/>
          <p14:tracePt t="87173" x="2057400" y="4781550"/>
          <p14:tracePt t="87190" x="2095500" y="4781550"/>
          <p14:tracePt t="87208" x="2139950" y="4775200"/>
          <p14:tracePt t="87223" x="2190750" y="4768850"/>
          <p14:tracePt t="87240" x="2241550" y="4749800"/>
          <p14:tracePt t="87256" x="2273300" y="4743450"/>
          <p14:tracePt t="87273" x="2292350" y="4724400"/>
          <p14:tracePt t="87289" x="2311400" y="4692650"/>
          <p14:tracePt t="87306" x="2324100" y="4648200"/>
          <p14:tracePt t="87323" x="2336800" y="4591050"/>
          <p14:tracePt t="87339" x="2349500" y="4527550"/>
          <p14:tracePt t="87356" x="2349500" y="4476750"/>
          <p14:tracePt t="87373" x="2355850" y="4432300"/>
          <p14:tracePt t="87390" x="2355850" y="4394200"/>
          <p14:tracePt t="87406" x="2355850" y="4375150"/>
          <p14:tracePt t="87423" x="2349500" y="4349750"/>
          <p14:tracePt t="87440" x="2336800" y="4330700"/>
          <p14:tracePt t="87456" x="2317750" y="4311650"/>
          <p14:tracePt t="87473" x="2298700" y="4298950"/>
          <p14:tracePt t="87489" x="2279650" y="4292600"/>
          <p14:tracePt t="87506" x="2241550" y="4286250"/>
          <p14:tracePt t="87523" x="2203450" y="4286250"/>
          <p14:tracePt t="87540" x="2178050" y="4286250"/>
          <p14:tracePt t="87556" x="2139950" y="4298950"/>
          <p14:tracePt t="87573" x="2095500" y="4337050"/>
          <p14:tracePt t="87589" x="2044700" y="4394200"/>
          <p14:tracePt t="87606" x="2019300" y="4451350"/>
          <p14:tracePt t="87623" x="2006600" y="4514850"/>
          <p14:tracePt t="87639" x="2000250" y="4565650"/>
          <p14:tracePt t="87656" x="2000250" y="4673600"/>
          <p14:tracePt t="87673" x="2000250" y="4743450"/>
          <p14:tracePt t="87689" x="2000250" y="4800600"/>
          <p14:tracePt t="87706" x="2000250" y="4838700"/>
          <p14:tracePt t="87722" x="2000250" y="4857750"/>
          <p14:tracePt t="87739" x="2000250" y="4870450"/>
          <p14:tracePt t="87756" x="2012950" y="4870450"/>
          <p14:tracePt t="87772" x="2019300" y="4870450"/>
          <p14:tracePt t="87792" x="2019300" y="4876800"/>
          <p14:tracePt t="87809" x="2025650" y="4876800"/>
          <p14:tracePt t="87849" x="2032000" y="4876800"/>
          <p14:tracePt t="87857" x="2032000" y="4883150"/>
          <p14:tracePt t="87929" x="2025650" y="4883150"/>
          <p14:tracePt t="87953" x="2019300" y="4883150"/>
          <p14:tracePt t="87968" x="2012950" y="4883150"/>
          <p14:tracePt t="88017" x="2006600" y="4883150"/>
          <p14:tracePt t="88033" x="2000250" y="4889500"/>
          <p14:tracePt t="88048" x="2000250" y="4895850"/>
          <p14:tracePt t="88065" x="1993900" y="4902200"/>
          <p14:tracePt t="88081" x="1993900" y="4908550"/>
          <p14:tracePt t="88090" x="1993900" y="4914900"/>
          <p14:tracePt t="88107" x="1993900" y="4927600"/>
          <p14:tracePt t="88123" x="1993900" y="4946650"/>
          <p14:tracePt t="88140" x="1993900" y="4953000"/>
          <p14:tracePt t="88156" x="2000250" y="4965700"/>
          <p14:tracePt t="88173" x="2025650" y="4972050"/>
          <p14:tracePt t="88190" x="2057400" y="4978400"/>
          <p14:tracePt t="88206" x="2082800" y="4978400"/>
          <p14:tracePt t="88224" x="2114550" y="4984750"/>
          <p14:tracePt t="88248" x="2114550" y="4991100"/>
          <p14:tracePt t="88281" x="2114550" y="4997450"/>
          <p14:tracePt t="88329" x="2114550" y="5003800"/>
          <p14:tracePt t="88385" x="2108200" y="5003800"/>
          <p14:tracePt t="88425" x="2101850" y="5003800"/>
          <p14:tracePt t="88433" x="2095500" y="5003800"/>
          <p14:tracePt t="88441" x="2089150" y="5003800"/>
          <p14:tracePt t="88464" x="2082800" y="5003800"/>
          <p14:tracePt t="88473" x="2076450" y="5003800"/>
          <p14:tracePt t="88489" x="2070100" y="5003800"/>
          <p14:tracePt t="88506" x="2044700" y="5010150"/>
          <p14:tracePt t="88523" x="2025650" y="5010150"/>
          <p14:tracePt t="88540" x="2019300" y="5016500"/>
          <p14:tracePt t="88556" x="2012950" y="5022850"/>
          <p14:tracePt t="88609" x="2006600" y="5022850"/>
          <p14:tracePt t="88617" x="2006600" y="5029200"/>
          <p14:tracePt t="88625" x="2000250" y="5029200"/>
          <p14:tracePt t="88641" x="2000250" y="5035550"/>
          <p14:tracePt t="88665" x="1993900" y="5041900"/>
          <p14:tracePt t="88681" x="1993900" y="5048250"/>
          <p14:tracePt t="88697" x="1987550" y="5054600"/>
          <p14:tracePt t="88706" x="1987550" y="5067300"/>
          <p14:tracePt t="88724" x="1981200" y="5080000"/>
          <p14:tracePt t="88740" x="1981200" y="5086350"/>
          <p14:tracePt t="88756" x="1981200" y="5105400"/>
          <p14:tracePt t="88773" x="1974850" y="5118100"/>
          <p14:tracePt t="88789" x="1974850" y="5130800"/>
          <p14:tracePt t="88806" x="1974850" y="5137150"/>
          <p14:tracePt t="88823" x="1974850" y="5149850"/>
          <p14:tracePt t="88840" x="1968500" y="5168900"/>
          <p14:tracePt t="88856" x="1968500" y="5175250"/>
          <p14:tracePt t="88873" x="1968500" y="5187950"/>
          <p14:tracePt t="88889" x="1968500" y="5200650"/>
          <p14:tracePt t="88906" x="1968500" y="5213350"/>
          <p14:tracePt t="88923" x="1974850" y="5219700"/>
          <p14:tracePt t="88969" x="1974850" y="5226050"/>
          <p14:tracePt t="89082" x="1974850" y="5232400"/>
          <p14:tracePt t="89088" x="1974850" y="5238750"/>
          <p14:tracePt t="89107" x="1987550" y="5251450"/>
          <p14:tracePt t="89123" x="1993900" y="5257800"/>
          <p14:tracePt t="89140" x="2006600" y="5270500"/>
          <p14:tracePt t="89156" x="2019300" y="5276850"/>
          <p14:tracePt t="89173" x="2025650" y="5283200"/>
          <p14:tracePt t="89190" x="2032000" y="5289550"/>
          <p14:tracePt t="89206" x="2038350" y="5295900"/>
          <p14:tracePt t="89224" x="2051050" y="5308600"/>
          <p14:tracePt t="89240" x="2063750" y="5308600"/>
          <p14:tracePt t="89256" x="2070100" y="5314950"/>
          <p14:tracePt t="89273" x="2076450" y="5321300"/>
          <p14:tracePt t="89290" x="2089150" y="5321300"/>
          <p14:tracePt t="89307" x="2089150" y="5327650"/>
          <p14:tracePt t="89577" x="2070100" y="5334000"/>
          <p14:tracePt t="89585" x="2063750" y="5334000"/>
          <p14:tracePt t="89592" x="2051050" y="5334000"/>
          <p14:tracePt t="89606" x="2044700" y="5334000"/>
          <p14:tracePt t="89622" x="2032000" y="5334000"/>
          <p14:tracePt t="89640" x="2025650" y="5334000"/>
          <p14:tracePt t="89722" x="2019300" y="5334000"/>
          <p14:tracePt t="89769" x="2019300" y="5340350"/>
          <p14:tracePt t="89777" x="2012950" y="5346700"/>
          <p14:tracePt t="89789" x="2006600" y="5353050"/>
          <p14:tracePt t="89806" x="2000250" y="5359400"/>
          <p14:tracePt t="89823" x="1993900" y="5365750"/>
          <p14:tracePt t="89841" x="1987550" y="5372100"/>
          <p14:tracePt t="89857" x="1987550" y="5378450"/>
          <p14:tracePt t="89872" x="1981200" y="5384800"/>
          <p14:tracePt t="89889" x="1974850" y="5391150"/>
          <p14:tracePt t="89906" x="1974850" y="5397500"/>
          <p14:tracePt t="89946" x="1968500" y="5403850"/>
          <p14:tracePt t="90001" x="1968500" y="5410200"/>
          <p14:tracePt t="90017" x="1968500" y="5416550"/>
          <p14:tracePt t="90066" x="1968500" y="5422900"/>
          <p14:tracePt t="90177" x="1974850" y="5416550"/>
          <p14:tracePt t="90186" x="1987550" y="5403850"/>
          <p14:tracePt t="90193" x="1993900" y="5391150"/>
          <p14:tracePt t="90207" x="2006600" y="5378450"/>
          <p14:tracePt t="90223" x="2051050" y="5334000"/>
          <p14:tracePt t="90241" x="2114550" y="5232400"/>
          <p14:tracePt t="90258" x="2152650" y="5156200"/>
          <p14:tracePt t="90273" x="2184400" y="5080000"/>
          <p14:tracePt t="90289" x="2197100" y="4978400"/>
          <p14:tracePt t="90307" x="2197100" y="4895850"/>
          <p14:tracePt t="90323" x="2178050" y="4819650"/>
          <p14:tracePt t="90340" x="2146300" y="4749800"/>
          <p14:tracePt t="90357" x="2108200" y="4699000"/>
          <p14:tracePt t="90373" x="2089150" y="4673600"/>
          <p14:tracePt t="90390" x="2076450" y="4660900"/>
          <p14:tracePt t="90406" x="2063750" y="4648200"/>
          <p14:tracePt t="90423" x="2051050" y="4641850"/>
          <p14:tracePt t="90441" x="2044700" y="4641850"/>
          <p14:tracePt t="90473" x="2038350" y="4635500"/>
          <p14:tracePt t="90498" x="2032000" y="4635500"/>
          <p14:tracePt t="90521" x="2025650" y="4635500"/>
          <p14:tracePt t="90553" x="2025650" y="4629150"/>
          <p14:tracePt t="90682" x="2025650" y="4635500"/>
          <p14:tracePt t="90697" x="2025650" y="4641850"/>
          <p14:tracePt t="90706" x="2025650" y="4648200"/>
          <p14:tracePt t="90723" x="2025650" y="4660900"/>
          <p14:tracePt t="90740" x="2032000" y="4686300"/>
          <p14:tracePt t="90757" x="2044700" y="4718050"/>
          <p14:tracePt t="90773" x="2063750" y="4749800"/>
          <p14:tracePt t="90790" x="2089150" y="4781550"/>
          <p14:tracePt t="90807" x="2114550" y="4813300"/>
          <p14:tracePt t="90823" x="2139950" y="4826000"/>
          <p14:tracePt t="90840" x="2165350" y="4838700"/>
          <p14:tracePt t="90857" x="2171700" y="4838700"/>
          <p14:tracePt t="90873" x="2178050" y="4838700"/>
          <p14:tracePt t="90890" x="2190750" y="4838700"/>
          <p14:tracePt t="90913" x="2197100" y="4838700"/>
          <p14:tracePt t="91378" x="2197100" y="4819650"/>
          <p14:tracePt t="91385" x="2197100" y="4806950"/>
          <p14:tracePt t="91393" x="2197100" y="4800600"/>
          <p14:tracePt t="91406" x="2197100" y="4781550"/>
          <p14:tracePt t="91423" x="2197100" y="4749800"/>
          <p14:tracePt t="91439" x="2197100" y="4711700"/>
          <p14:tracePt t="91456" x="2197100" y="4648200"/>
          <p14:tracePt t="91490" x="2216150" y="4572000"/>
          <p14:tracePt t="91524" x="2228850" y="4521200"/>
          <p14:tracePt t="91557" x="2247900" y="4483100"/>
          <p14:tracePt t="91573" x="2254250" y="4470400"/>
          <p14:tracePt t="91590" x="2254250" y="4457700"/>
          <p14:tracePt t="91606" x="2260600" y="4445000"/>
          <p14:tracePt t="91623" x="2266950" y="4438650"/>
          <p14:tracePt t="91640" x="2273300" y="4425950"/>
          <p14:tracePt t="91656" x="2286000" y="4406900"/>
          <p14:tracePt t="91672" x="2286000" y="4394200"/>
          <p14:tracePt t="91689" x="2298700" y="4375150"/>
          <p14:tracePt t="91706" x="2305050" y="4362450"/>
          <p14:tracePt t="91723" x="2317750" y="4349750"/>
          <p14:tracePt t="91739" x="2324100" y="4343400"/>
          <p14:tracePt t="91761" x="2324100" y="4337050"/>
          <p14:tracePt t="91945" x="2330450" y="4337050"/>
          <p14:tracePt t="91954" x="2330450" y="4343400"/>
          <p14:tracePt t="91968" x="2330450" y="4349750"/>
          <p14:tracePt t="91993" x="2336800" y="4349750"/>
          <p14:tracePt t="92074" x="2336800" y="4356100"/>
          <p14:tracePt t="92088" x="2336800" y="4362450"/>
          <p14:tracePt t="92097" x="2336800" y="4368800"/>
          <p14:tracePt t="92107" x="2336800" y="4381500"/>
          <p14:tracePt t="92122" x="2330450" y="4400550"/>
          <p14:tracePt t="92139" x="2324100" y="4425950"/>
          <p14:tracePt t="92156" x="2311400" y="4451350"/>
          <p14:tracePt t="92173" x="2305050" y="4489450"/>
          <p14:tracePt t="92190" x="2292350" y="4527550"/>
          <p14:tracePt t="92206" x="2286000" y="4603750"/>
          <p14:tracePt t="92223" x="2279650" y="4699000"/>
          <p14:tracePt t="92240" x="2273300" y="4876800"/>
          <p14:tracePt t="92256" x="2266950" y="5003800"/>
          <p14:tracePt t="92273" x="2247900" y="5111750"/>
          <p14:tracePt t="92291" x="2228850" y="5168900"/>
          <p14:tracePt t="92306" x="2222500" y="5194300"/>
          <p14:tracePt t="92322" x="2216150" y="5213350"/>
          <p14:tracePt t="92345" x="2216150" y="5219700"/>
          <p14:tracePt t="92368" x="2209800" y="5226050"/>
          <p14:tracePt t="92377" x="2209800" y="5232400"/>
          <p14:tracePt t="92425" x="2178050" y="5302250"/>
          <p14:tracePt t="92440" x="2165350" y="5321300"/>
          <p14:tracePt t="92456" x="2152650" y="5340350"/>
          <p14:tracePt t="92473" x="2120900" y="5365750"/>
          <p14:tracePt t="92489" x="2101850" y="5391150"/>
          <p14:tracePt t="92507" x="2076450" y="5422900"/>
          <p14:tracePt t="92523" x="2044700" y="5448300"/>
          <p14:tracePt t="92539" x="2032000" y="5480050"/>
          <p14:tracePt t="92556" x="2019300" y="5499100"/>
          <p14:tracePt t="92573" x="2006600" y="5511800"/>
          <p14:tracePt t="92590" x="1993900" y="5511800"/>
          <p14:tracePt t="92633" x="1987550" y="5511800"/>
          <p14:tracePt t="92665" x="1981200" y="5511800"/>
          <p14:tracePt t="92737" x="1974850" y="5511800"/>
          <p14:tracePt t="92752" x="1968500" y="5511800"/>
          <p14:tracePt t="92760" x="1968500" y="5505450"/>
          <p14:tracePt t="92776" x="1962150" y="5499100"/>
          <p14:tracePt t="92906" x="1962150" y="5492750"/>
          <p14:tracePt t="92946" x="1962150" y="5486400"/>
          <p14:tracePt t="92977" x="1962150" y="5480050"/>
          <p14:tracePt t="93009" x="1968500" y="5480050"/>
          <p14:tracePt t="93025" x="1968500" y="5473700"/>
          <p14:tracePt t="93064" x="1968500" y="5467350"/>
          <p14:tracePt t="93088" x="1968500" y="5461000"/>
          <p14:tracePt t="93113" x="1968500" y="5454650"/>
          <p14:tracePt t="93129" x="1968500" y="5448300"/>
          <p14:tracePt t="93145" x="1962150" y="5441950"/>
          <p14:tracePt t="93329" x="1981200" y="5441950"/>
          <p14:tracePt t="93337" x="1993900" y="5448300"/>
          <p14:tracePt t="93345" x="2012950" y="5454650"/>
          <p14:tracePt t="93356" x="2032000" y="5454650"/>
          <p14:tracePt t="93373" x="2076450" y="5454650"/>
          <p14:tracePt t="93389" x="2139950" y="5454650"/>
          <p14:tracePt t="93407" x="2222500" y="5454650"/>
          <p14:tracePt t="93423" x="2273300" y="5441950"/>
          <p14:tracePt t="93440" x="2311400" y="5422900"/>
          <p14:tracePt t="93456" x="2317750" y="5397500"/>
          <p14:tracePt t="93473" x="2317750" y="5346700"/>
          <p14:tracePt t="93489" x="2305050" y="5270500"/>
          <p14:tracePt t="93506" x="2279650" y="5181600"/>
          <p14:tracePt t="93523" x="2254250" y="5092700"/>
          <p14:tracePt t="93539" x="2216150" y="5022850"/>
          <p14:tracePt t="93557" x="2184400" y="4959350"/>
          <p14:tracePt t="93573" x="2152650" y="4921250"/>
          <p14:tracePt t="93590" x="2133600" y="4902200"/>
          <p14:tracePt t="93606" x="2127250" y="4895850"/>
          <p14:tracePt t="93623" x="2120900" y="4889500"/>
          <p14:tracePt t="93640" x="2120900" y="4883150"/>
          <p14:tracePt t="93665" x="2114550" y="4876800"/>
          <p14:tracePt t="93673" x="2108200" y="4876800"/>
          <p14:tracePt t="93689" x="2101850" y="4876800"/>
          <p14:tracePt t="93706" x="2082800" y="4876800"/>
          <p14:tracePt t="93723" x="2057400" y="4876800"/>
          <p14:tracePt t="93740" x="2032000" y="4876800"/>
          <p14:tracePt t="93756" x="2000250" y="4883150"/>
          <p14:tracePt t="93774" x="1974850" y="4902200"/>
          <p14:tracePt t="93789" x="1949450" y="4921250"/>
          <p14:tracePt t="93806" x="1924050" y="4946650"/>
          <p14:tracePt t="93823" x="1924050" y="4965700"/>
          <p14:tracePt t="93840" x="1917700" y="4984750"/>
          <p14:tracePt t="93856" x="1917700" y="4997450"/>
          <p14:tracePt t="93873" x="1917700" y="5003800"/>
          <p14:tracePt t="93890" x="1917700" y="5010150"/>
          <p14:tracePt t="93906" x="1917700" y="5016500"/>
          <p14:tracePt t="93923" x="1917700" y="5029200"/>
          <p14:tracePt t="93939" x="1924050" y="5029200"/>
          <p14:tracePt t="93956" x="1924050" y="5035550"/>
          <p14:tracePt t="94042" x="1930400" y="5035550"/>
          <p14:tracePt t="94162" x="1936750" y="5035550"/>
          <p14:tracePt t="94177" x="1949450" y="5035550"/>
          <p14:tracePt t="94193" x="1962150" y="5035550"/>
          <p14:tracePt t="94201" x="1962150" y="5041900"/>
          <p14:tracePt t="94217" x="1968500" y="5048250"/>
          <p14:tracePt t="94250" x="1968500" y="5054600"/>
          <p14:tracePt t="94273" x="1968500" y="5060950"/>
          <p14:tracePt t="94297" x="1968500" y="5067300"/>
          <p14:tracePt t="94305" x="1974850" y="5067300"/>
          <p14:tracePt t="94312" x="1974850" y="5073650"/>
          <p14:tracePt t="94409" x="1981200" y="5073650"/>
          <p14:tracePt t="94417" x="1987550" y="5073650"/>
          <p14:tracePt t="94425" x="1993900" y="5073650"/>
          <p14:tracePt t="94449" x="2000250" y="5073650"/>
          <p14:tracePt t="94457" x="2000250" y="5080000"/>
          <p14:tracePt t="94473" x="2006600" y="5080000"/>
          <p14:tracePt t="94489" x="2012950" y="5080000"/>
          <p14:tracePt t="94578" x="2019300" y="5080000"/>
          <p14:tracePt t="94618" x="2025650" y="5080000"/>
          <p14:tracePt t="94705" x="2032000" y="5080000"/>
          <p14:tracePt t="94754" x="2038350" y="5080000"/>
          <p14:tracePt t="94793" x="2044700" y="5080000"/>
          <p14:tracePt t="94801" x="2044700" y="5086350"/>
          <p14:tracePt t="94889" x="2051050" y="5105400"/>
          <p14:tracePt t="94897" x="2063750" y="5124450"/>
          <p14:tracePt t="94906" x="2070100" y="5156200"/>
          <p14:tracePt t="94923" x="2095500" y="5238750"/>
          <p14:tracePt t="94939" x="2127250" y="5302250"/>
          <p14:tracePt t="94956" x="2152650" y="5359400"/>
          <p14:tracePt t="94973" x="2171700" y="5403850"/>
          <p14:tracePt t="94990" x="2184400" y="5422900"/>
          <p14:tracePt t="95006" x="2190750" y="5435600"/>
          <p14:tracePt t="95025" x="2190750" y="5441950"/>
          <p14:tracePt t="95121" x="2190750" y="5448300"/>
          <p14:tracePt t="95129" x="2178050" y="5448300"/>
          <p14:tracePt t="95139" x="2159000" y="5448300"/>
          <p14:tracePt t="95156" x="2133600" y="5448300"/>
          <p14:tracePt t="95173" x="2095500" y="5441950"/>
          <p14:tracePt t="95189" x="2070100" y="5435600"/>
          <p14:tracePt t="95206" x="2057400" y="5429250"/>
          <p14:tracePt t="95223" x="2051050" y="5429250"/>
          <p14:tracePt t="95240" x="2038350" y="5429250"/>
          <p14:tracePt t="95258" x="2025650" y="5429250"/>
          <p14:tracePt t="95273" x="2012950" y="5429250"/>
          <p14:tracePt t="95297" x="2006600" y="5429250"/>
          <p14:tracePt t="95306" x="2000250" y="5435600"/>
          <p14:tracePt t="95324" x="1974850" y="5435600"/>
          <p14:tracePt t="95340" x="1943100" y="5435600"/>
          <p14:tracePt t="95356" x="1924050" y="5435600"/>
          <p14:tracePt t="95373" x="1911350" y="5435600"/>
          <p14:tracePt t="95389" x="1905000" y="5435600"/>
          <p14:tracePt t="95406" x="1898650" y="5435600"/>
          <p14:tracePt t="95426" x="1892300" y="5435600"/>
          <p14:tracePt t="95439" x="1892300" y="5429250"/>
          <p14:tracePt t="95456" x="1885950" y="5429250"/>
          <p14:tracePt t="95528" x="1879600" y="5429250"/>
          <p14:tracePt t="95617" x="1879600" y="5422900"/>
          <p14:tracePt t="95721" x="1873250" y="5422900"/>
          <p14:tracePt t="95849" x="1866900" y="5422900"/>
          <p14:tracePt t="95905" x="1860550" y="5422900"/>
          <p14:tracePt t="95913" x="1854200" y="5422900"/>
          <p14:tracePt t="95923" x="1847850" y="5429250"/>
          <p14:tracePt t="95940" x="1841500" y="5435600"/>
          <p14:tracePt t="95974" x="1828800" y="5441950"/>
          <p14:tracePt t="96009" x="1822450" y="5448300"/>
          <p14:tracePt t="96040" x="1816100" y="5454650"/>
          <p14:tracePt t="96058" x="1809750" y="5461000"/>
          <p14:tracePt t="96073" x="1803400" y="5461000"/>
          <p14:tracePt t="96105" x="1797050" y="5461000"/>
          <p14:tracePt t="96241" x="1790700" y="5461000"/>
          <p14:tracePt t="96282" x="1784350" y="5454650"/>
          <p14:tracePt t="96289" x="1778000" y="5454650"/>
          <p14:tracePt t="96307" x="1778000" y="5448300"/>
          <p14:tracePt t="96337" x="1778000" y="5441950"/>
          <p14:tracePt t="96386" x="1778000" y="5435600"/>
          <p14:tracePt t="96402" x="1771650" y="5435600"/>
          <p14:tracePt t="96425" x="1771650" y="5429250"/>
          <p14:tracePt t="96586" x="1771650" y="5435600"/>
          <p14:tracePt t="96618" x="1771650" y="5441950"/>
          <p14:tracePt t="96658" x="1771650" y="5448300"/>
          <p14:tracePt t="96769" x="1771650" y="5454650"/>
          <p14:tracePt t="96802" x="1765300" y="5461000"/>
          <p14:tracePt t="96810" x="1758950" y="5473700"/>
          <p14:tracePt t="96823" x="1739900" y="5473700"/>
          <p14:tracePt t="96839" x="1701800" y="5480050"/>
          <p14:tracePt t="96857" x="1587500" y="5480050"/>
          <p14:tracePt t="96872" x="1511300" y="5480050"/>
          <p14:tracePt t="96889" x="1416050" y="5473700"/>
          <p14:tracePt t="96906" x="1346200" y="5467350"/>
          <p14:tracePt t="96922" x="1270000" y="5467350"/>
          <p14:tracePt t="96939" x="1225550" y="5467350"/>
          <p14:tracePt t="96956" x="1168400" y="5467350"/>
          <p14:tracePt t="96972" x="1117600" y="5467350"/>
          <p14:tracePt t="96989" x="1079500" y="5467350"/>
          <p14:tracePt t="97007" x="1047750" y="5461000"/>
          <p14:tracePt t="97023" x="1028700" y="5461000"/>
          <p14:tracePt t="97039" x="1009650" y="5461000"/>
          <p14:tracePt t="97056" x="996950" y="5461000"/>
          <p14:tracePt t="97073" x="990600" y="5461000"/>
          <p14:tracePt t="97114" x="984250" y="5461000"/>
          <p14:tracePt t="97218" x="984250" y="5454650"/>
          <p14:tracePt t="97465" x="1016000" y="5461000"/>
          <p14:tracePt t="97473" x="1047750" y="5473700"/>
          <p14:tracePt t="97490" x="1117600" y="5499100"/>
          <p14:tracePt t="97506" x="1219200" y="5518150"/>
          <p14:tracePt t="97523" x="1314450" y="5543550"/>
          <p14:tracePt t="97540" x="1409700" y="5562600"/>
          <p14:tracePt t="97556" x="1524000" y="5568950"/>
          <p14:tracePt t="97573" x="1600200" y="5568950"/>
          <p14:tracePt t="97607" x="1689100" y="5562600"/>
          <p14:tracePt t="97641" x="1752600" y="5549900"/>
          <p14:tracePt t="97673" x="1835150" y="5543550"/>
          <p14:tracePt t="97690" x="1885950" y="5543550"/>
          <p14:tracePt t="97706" x="1930400" y="5537200"/>
          <p14:tracePt t="97723" x="1955800" y="5524500"/>
          <p14:tracePt t="97739" x="1968500" y="5518150"/>
          <p14:tracePt t="97756" x="1974850" y="5505450"/>
          <p14:tracePt t="97897" x="1962150" y="5505450"/>
          <p14:tracePt t="97913" x="1955800" y="5505450"/>
          <p14:tracePt t="97921" x="1949450" y="5511800"/>
          <p14:tracePt t="97928" x="1943100" y="5518150"/>
          <p14:tracePt t="97939" x="1943100" y="5524500"/>
          <p14:tracePt t="97956" x="1924050" y="5530850"/>
          <p14:tracePt t="97973" x="1905000" y="5543550"/>
          <p14:tracePt t="97989" x="1879600" y="5562600"/>
          <p14:tracePt t="98006" x="1854200" y="5575300"/>
          <p14:tracePt t="98023" x="1841500" y="5588000"/>
          <p14:tracePt t="98039" x="1809750" y="5594350"/>
          <p14:tracePt t="98056" x="1758950" y="5600700"/>
          <p14:tracePt t="98073" x="1701800" y="5600700"/>
          <p14:tracePt t="98089" x="1619250" y="5600700"/>
          <p14:tracePt t="98106" x="1549400" y="5600700"/>
          <p14:tracePt t="98123" x="1479550" y="5588000"/>
          <p14:tracePt t="98140" x="1403350" y="5581650"/>
          <p14:tracePt t="98156" x="1339850" y="5581650"/>
          <p14:tracePt t="98172" x="1295400" y="5581650"/>
          <p14:tracePt t="98189" x="1263650" y="5575300"/>
          <p14:tracePt t="98206" x="1231900" y="5575300"/>
          <p14:tracePt t="98223" x="1219200" y="5575300"/>
          <p14:tracePt t="98240" x="1212850" y="5568950"/>
          <p14:tracePt t="98273" x="1206500" y="5562600"/>
          <p14:tracePt t="98288" x="1206500" y="5556250"/>
          <p14:tracePt t="98305" x="1206500" y="5543550"/>
          <p14:tracePt t="98321" x="1200150" y="5537200"/>
          <p14:tracePt t="98337" x="1200150" y="5530850"/>
          <p14:tracePt t="98345" x="1200150" y="5524500"/>
          <p14:tracePt t="98368" x="1200150" y="5518150"/>
          <p14:tracePt t="98377" x="1200150" y="5511800"/>
          <p14:tracePt t="98393" x="1193800" y="5505450"/>
          <p14:tracePt t="98409" x="1193800" y="5499100"/>
          <p14:tracePt t="98425" x="1193800" y="5492750"/>
          <p14:tracePt t="98439" x="1187450" y="5492750"/>
          <p14:tracePt t="98456" x="1187450" y="5486400"/>
          <p14:tracePt t="98505" x="1181100" y="5486400"/>
          <p14:tracePt t="98513" x="1181100" y="5480050"/>
          <p14:tracePt t="98537" x="1174750" y="5473700"/>
          <p14:tracePt t="98553" x="1168400" y="5473700"/>
          <p14:tracePt t="98561" x="1162050" y="5473700"/>
          <p14:tracePt t="98577" x="1155700" y="5467350"/>
          <p14:tracePt t="98626" x="1149350" y="5467350"/>
          <p14:tracePt t="99082" x="1143000" y="5467350"/>
          <p14:tracePt t="99097" x="1136650" y="5467350"/>
          <p14:tracePt t="99121" x="1130300" y="5467350"/>
          <p14:tracePt t="99145" x="1123950" y="5467350"/>
          <p14:tracePt t="99169" x="1123950" y="5473700"/>
          <p14:tracePt t="99297" x="1123950" y="5467350"/>
          <p14:tracePt t="99346" x="1123950" y="5461000"/>
          <p14:tracePt t="99361" x="1123950" y="5454650"/>
          <p14:tracePt t="99369" x="1123950" y="5448300"/>
          <p14:tracePt t="99392" x="1123950" y="5441950"/>
          <p14:tracePt t="99417" x="1123950" y="5435600"/>
          <p14:tracePt t="99466" x="1117600" y="5435600"/>
          <p14:tracePt t="99481" x="1111250" y="5435600"/>
          <p14:tracePt t="99497" x="1104900" y="5435600"/>
          <p14:tracePt t="99513" x="1098550" y="5435600"/>
          <p14:tracePt t="99537" x="1092200" y="5435600"/>
          <p14:tracePt t="99545" x="1085850" y="5435600"/>
          <p14:tracePt t="99561" x="1079500" y="5435600"/>
          <p14:tracePt t="99842" x="1079500" y="5441950"/>
          <p14:tracePt t="99962" x="1092200" y="5441950"/>
          <p14:tracePt t="99970" x="1104900" y="5448300"/>
          <p14:tracePt t="99977" x="1111250" y="5448300"/>
          <p14:tracePt t="99990" x="1117600" y="5454650"/>
          <p14:tracePt t="100006" x="1130300" y="5454650"/>
          <p14:tracePt t="100023" x="1136650" y="5454650"/>
          <p14:tracePt t="100039" x="1143000" y="5454650"/>
          <p14:tracePt t="100073" x="1162050" y="5461000"/>
          <p14:tracePt t="100107" x="1193800" y="5467350"/>
          <p14:tracePt t="100140" x="1212850" y="5473700"/>
          <p14:tracePt t="100156" x="1231900" y="5486400"/>
          <p14:tracePt t="100172" x="1244600" y="5492750"/>
          <p14:tracePt t="100189" x="1270000" y="5499100"/>
          <p14:tracePt t="100206" x="1282700" y="5511800"/>
          <p14:tracePt t="100223" x="1301750" y="5518150"/>
          <p14:tracePt t="100240" x="1333500" y="5530850"/>
          <p14:tracePt t="100256" x="1352550" y="5537200"/>
          <p14:tracePt t="100273" x="1377950" y="5537200"/>
          <p14:tracePt t="100289" x="1409700" y="5543550"/>
          <p14:tracePt t="100306" x="1447800" y="5543550"/>
          <p14:tracePt t="100322" x="1485900" y="5543550"/>
          <p14:tracePt t="100339" x="1517650" y="5543550"/>
          <p14:tracePt t="100356" x="1549400" y="5543550"/>
          <p14:tracePt t="100372" x="1574800" y="5537200"/>
          <p14:tracePt t="100390" x="1600200" y="5524500"/>
          <p14:tracePt t="100408" x="1631950" y="5511800"/>
          <p14:tracePt t="100422" x="1663700" y="5499100"/>
          <p14:tracePt t="100456" x="1746250" y="5461000"/>
          <p14:tracePt t="100473" x="1778000" y="5441950"/>
          <p14:tracePt t="100490" x="1809750" y="5441950"/>
          <p14:tracePt t="100506" x="1822450" y="5435600"/>
          <p14:tracePt t="100578" x="1828800" y="5435600"/>
          <p14:tracePt t="100649" x="1828800" y="5441950"/>
          <p14:tracePt t="100682" x="1822450" y="5448300"/>
          <p14:tracePt t="100697" x="1822450" y="5454650"/>
          <p14:tracePt t="100754" x="1816100" y="5454650"/>
          <p14:tracePt t="100786" x="1816100" y="5461000"/>
          <p14:tracePt t="101057" x="1816100" y="5467350"/>
          <p14:tracePt t="101073" x="1809750" y="5473700"/>
          <p14:tracePt t="101081" x="1809750" y="5480050"/>
          <p14:tracePt t="101304" x="1809750" y="5486400"/>
          <p14:tracePt t="101312" x="1809750" y="5492750"/>
          <p14:tracePt t="101322" x="1790700" y="5505450"/>
          <p14:tracePt t="101339" x="1746250" y="5537200"/>
          <p14:tracePt t="101372" x="1638300" y="5600700"/>
          <p14:tracePt t="101405" x="1517650" y="5664200"/>
          <p14:tracePt t="101441" x="1479550" y="5708650"/>
          <p14:tracePt t="101456" x="1466850" y="5715000"/>
          <p14:tracePt t="101472" x="1466850" y="5721350"/>
          <p14:tracePt t="101489" x="1460500" y="5727700"/>
          <p14:tracePt t="101507" x="1447800" y="5734050"/>
          <p14:tracePt t="101523" x="1428750" y="5746750"/>
          <p14:tracePt t="101540" x="1403350" y="5759450"/>
          <p14:tracePt t="101557" x="1390650" y="5765800"/>
          <p14:tracePt t="101573" x="1377950" y="5772150"/>
          <p14:tracePt t="101590" x="1365250" y="5778500"/>
          <p14:tracePt t="101606" x="1358900" y="5778500"/>
          <p14:tracePt t="101624" x="1352550" y="5784850"/>
          <p14:tracePt t="101664" x="1346200" y="5784850"/>
          <p14:tracePt t="101681" x="1339850" y="5784850"/>
          <p14:tracePt t="101688" x="1333500" y="5784850"/>
          <p14:tracePt t="101713" x="1327150" y="5784850"/>
          <p14:tracePt t="101721" x="1327150" y="5778500"/>
          <p14:tracePt t="101729" x="1327150" y="5772150"/>
          <p14:tracePt t="101739" x="1333500" y="5759450"/>
          <p14:tracePt t="101756" x="1365250" y="5746750"/>
          <p14:tracePt t="101773" x="1384300" y="5734050"/>
          <p14:tracePt t="101789" x="1403350" y="5727700"/>
          <p14:tracePt t="101806" x="1409700" y="5727700"/>
          <p14:tracePt t="101825" x="1397000" y="5746750"/>
          <p14:tracePt t="101840" x="1384300" y="5803900"/>
          <p14:tracePt t="101855" x="1377950" y="5842000"/>
          <p14:tracePt t="101872" x="1377950" y="5930900"/>
          <p14:tracePt t="101889" x="1397000" y="5969000"/>
          <p14:tracePt t="101906" x="1428750" y="5975350"/>
          <p14:tracePt t="101923" x="1441450" y="5981700"/>
          <p14:tracePt t="101940" x="1441450" y="6000750"/>
          <p14:tracePt t="101957" x="1441450" y="6019800"/>
          <p14:tracePt t="101973" x="1441450" y="6051550"/>
          <p14:tracePt t="101989" x="1441450" y="6076950"/>
          <p14:tracePt t="102006" x="1441450" y="6083300"/>
          <p14:tracePt t="102242" x="1447800" y="6076950"/>
          <p14:tracePt t="102378" x="1447800" y="6070600"/>
          <p14:tracePt t="102385" x="1447800" y="6057900"/>
          <p14:tracePt t="102393" x="1447800" y="6051550"/>
          <p14:tracePt t="102406" x="1447800" y="6045200"/>
          <p14:tracePt t="102422" x="1447800" y="6038850"/>
          <p14:tracePt t="102538" x="1447800" y="6032500"/>
          <p14:tracePt t="102682" x="1435100" y="6038850"/>
          <p14:tracePt t="102689" x="1428750" y="6045200"/>
          <p14:tracePt t="102706" x="1416050" y="6051550"/>
          <p14:tracePt t="102722" x="1409700" y="6064250"/>
          <p14:tracePt t="102739" x="1403350" y="6070600"/>
          <p14:tracePt t="102756" x="1397000" y="6070600"/>
          <p14:tracePt t="102773" x="1397000" y="6076950"/>
          <p14:tracePt t="102834" x="1390650" y="6076950"/>
          <p14:tracePt t="102841" x="1384300" y="6076950"/>
          <p14:tracePt t="102875" x="1371600" y="6076950"/>
          <p14:tracePt t="102897" x="1365250" y="6076950"/>
          <p14:tracePt t="102912" x="1358900" y="6076950"/>
          <p14:tracePt t="102944" x="1352550" y="6076950"/>
          <p14:tracePt t="103066" x="1346200" y="6076950"/>
          <p14:tracePt t="103105" x="1339850" y="6076950"/>
          <p14:tracePt t="103113" x="1333500" y="6089650"/>
          <p14:tracePt t="103123" x="1320800" y="6096000"/>
          <p14:tracePt t="103139" x="1289050" y="6115050"/>
          <p14:tracePt t="103156" x="1276350" y="6127750"/>
          <p14:tracePt t="103173" x="1270000" y="6127750"/>
          <p14:tracePt t="103226" x="1263650" y="6127750"/>
          <p14:tracePt t="103233" x="1263650" y="6134100"/>
          <p14:tracePt t="103322" x="1257300" y="6134100"/>
          <p14:tracePt t="103345" x="1250950" y="6134100"/>
          <p14:tracePt t="103353" x="1238250" y="6134100"/>
          <p14:tracePt t="103360" x="1231900" y="6134100"/>
          <p14:tracePt t="103373" x="1225550" y="6140450"/>
          <p14:tracePt t="103402" x="1219200" y="6140450"/>
          <p14:tracePt t="103409" x="1193800" y="6153150"/>
          <p14:tracePt t="103423" x="1174750" y="6153150"/>
          <p14:tracePt t="103441" x="1136650" y="6159500"/>
          <p14:tracePt t="103456" x="1111250" y="6165850"/>
          <p14:tracePt t="103472" x="1085850" y="6172200"/>
          <p14:tracePt t="103489" x="1073150" y="6172200"/>
          <p14:tracePt t="103506" x="1054100" y="6172200"/>
          <p14:tracePt t="103522" x="1035050" y="6172200"/>
          <p14:tracePt t="103539" x="1028700" y="6172200"/>
          <p14:tracePt t="103556" x="1016000" y="6172200"/>
          <p14:tracePt t="103574" x="1009650" y="6172200"/>
          <p14:tracePt t="103589" x="1003300" y="6172200"/>
          <p14:tracePt t="103609" x="996950" y="6172200"/>
          <p14:tracePt t="103633" x="990600" y="6172200"/>
          <p14:tracePt t="103658" x="990600" y="6165850"/>
          <p14:tracePt t="103682" x="990600" y="6159500"/>
          <p14:tracePt t="103722" x="984250" y="6153150"/>
          <p14:tracePt t="103737" x="984250" y="6146800"/>
          <p14:tracePt t="103753" x="984250" y="6134100"/>
          <p14:tracePt t="103768" x="984250" y="6127750"/>
          <p14:tracePt t="103785" x="984250" y="6121400"/>
          <p14:tracePt t="103793" x="984250" y="6115050"/>
          <p14:tracePt t="103806" x="984250" y="6108700"/>
          <p14:tracePt t="103825" x="984250" y="6102350"/>
          <p14:tracePt t="103857" x="984250" y="6096000"/>
          <p14:tracePt t="103873" x="984250" y="6089650"/>
          <p14:tracePt t="103905" x="984250" y="6083300"/>
          <p14:tracePt t="103929" x="984250" y="6076950"/>
          <p14:tracePt t="103945" x="977900" y="6070600"/>
          <p14:tracePt t="103953" x="971550" y="6070600"/>
          <p14:tracePt t="103961" x="965200" y="6064250"/>
          <p14:tracePt t="103985" x="958850" y="6057900"/>
          <p14:tracePt t="103992" x="952500" y="6057900"/>
          <p14:tracePt t="104025" x="946150" y="6051550"/>
          <p14:tracePt t="104058" x="939800" y="6051550"/>
          <p14:tracePt t="104065" x="939800" y="6045200"/>
          <p14:tracePt t="104081" x="933450" y="6045200"/>
          <p14:tracePt t="104097" x="927100" y="6045200"/>
          <p14:tracePt t="104202" x="920750" y="6045200"/>
          <p14:tracePt t="104234" x="914400" y="6045200"/>
          <p14:tracePt t="104249" x="914400" y="6051550"/>
          <p14:tracePt t="104257" x="908050" y="6051550"/>
          <p14:tracePt t="104281" x="901700" y="6051550"/>
          <p14:tracePt t="104297" x="901700" y="6057900"/>
          <p14:tracePt t="104514" x="901700" y="6051550"/>
          <p14:tracePt t="104529" x="901700" y="6045200"/>
          <p14:tracePt t="104545" x="901700" y="6038850"/>
          <p14:tracePt t="104561" x="901700" y="6032500"/>
          <p14:tracePt t="104585" x="908050" y="6026150"/>
          <p14:tracePt t="104618" x="908050" y="6019800"/>
          <p14:tracePt t="104808" x="901700" y="6019800"/>
          <p14:tracePt t="104817" x="895350" y="6019800"/>
          <p14:tracePt t="104824" x="889000" y="6019800"/>
          <p14:tracePt t="104839" x="882650" y="6019800"/>
          <p14:tracePt t="104856" x="876300" y="6019800"/>
          <p14:tracePt t="105082" x="882650" y="6026150"/>
          <p14:tracePt t="105089" x="895350" y="6026150"/>
          <p14:tracePt t="105106" x="933450" y="6038850"/>
          <p14:tracePt t="105122" x="965200" y="6045200"/>
          <p14:tracePt t="105140" x="1003300" y="6045200"/>
          <p14:tracePt t="105156" x="1028700" y="6051550"/>
          <p14:tracePt t="105190" x="1092200" y="6051550"/>
          <p14:tracePt t="105224" x="1162050" y="6051550"/>
          <p14:tracePt t="105257" x="1270000" y="6051550"/>
          <p14:tracePt t="105273" x="1301750" y="6051550"/>
          <p14:tracePt t="105289" x="1314450" y="6051550"/>
          <p14:tracePt t="105306" x="1327150" y="6051550"/>
          <p14:tracePt t="105442" x="1333500" y="6051550"/>
          <p14:tracePt t="105529" x="1339850" y="6051550"/>
          <p14:tracePt t="105545" x="1346200" y="6051550"/>
          <p14:tracePt t="105552" x="1352550" y="6045200"/>
          <p14:tracePt t="105568" x="1352550" y="6038850"/>
          <p14:tracePt t="105593" x="1352550" y="6032500"/>
          <p14:tracePt t="105608" x="1358900" y="6032500"/>
          <p14:tracePt t="105633" x="1358900" y="6026150"/>
          <p14:tracePt t="105658" x="1358900" y="6019800"/>
          <p14:tracePt t="105745" x="1358900" y="6013450"/>
          <p14:tracePt t="105769" x="1365250" y="6013450"/>
          <p14:tracePt t="105802" x="1371600" y="6013450"/>
          <p14:tracePt t="105809" x="1377950" y="6013450"/>
          <p14:tracePt t="105849" x="1384300" y="6013450"/>
          <p14:tracePt t="105889" x="1390650" y="6013450"/>
          <p14:tracePt t="105905" x="1403350" y="6013450"/>
          <p14:tracePt t="105921" x="1409700" y="6013450"/>
          <p14:tracePt t="105928" x="1422400" y="6019800"/>
          <p14:tracePt t="105939" x="1435100" y="6019800"/>
          <p14:tracePt t="105956" x="1454150" y="6019800"/>
          <p14:tracePt t="105973" x="1485900" y="6019800"/>
          <p14:tracePt t="105989" x="1517650" y="6019800"/>
          <p14:tracePt t="106005" x="1530350" y="6019800"/>
          <p14:tracePt t="106023" x="1536700" y="6013450"/>
          <p14:tracePt t="106040" x="1555750" y="5975350"/>
          <p14:tracePt t="106056" x="1555750" y="5969000"/>
          <p14:tracePt t="106145" x="1555750" y="5962650"/>
          <p14:tracePt t="106409" x="1555750" y="5969000"/>
          <p14:tracePt t="106417" x="1568450" y="5981700"/>
          <p14:tracePt t="106425" x="1581150" y="5988050"/>
          <p14:tracePt t="106439" x="1606550" y="6000750"/>
          <p14:tracePt t="106455" x="1631950" y="6007100"/>
          <p14:tracePt t="106472" x="1714500" y="6026150"/>
          <p14:tracePt t="106489" x="1758950" y="6026150"/>
          <p14:tracePt t="106523" x="1854200" y="6032500"/>
          <p14:tracePt t="106557" x="1905000" y="6032500"/>
          <p14:tracePt t="106590" x="1917700" y="6032500"/>
          <p14:tracePt t="106606" x="1924050" y="6032500"/>
          <p14:tracePt t="106623" x="1930400" y="6032500"/>
          <p14:tracePt t="106639" x="1930400" y="6026150"/>
          <p14:tracePt t="106656" x="1936750" y="6019800"/>
          <p14:tracePt t="106672" x="1943100" y="6007100"/>
          <p14:tracePt t="106689" x="1943100" y="6000750"/>
          <p14:tracePt t="106874" x="1949450" y="6000750"/>
          <p14:tracePt t="106898" x="1955800" y="6000750"/>
          <p14:tracePt t="106929" x="1962150" y="6000750"/>
          <p14:tracePt t="106945" x="1968500" y="6000750"/>
          <p14:tracePt t="106994" x="1974850" y="6000750"/>
          <p14:tracePt t="107001" x="1981200" y="6000750"/>
          <p14:tracePt t="107017" x="1987550" y="6000750"/>
          <p14:tracePt t="107033" x="2000250" y="6000750"/>
          <p14:tracePt t="107041" x="2012950" y="6007100"/>
          <p14:tracePt t="107057" x="2044700" y="6007100"/>
          <p14:tracePt t="107072" x="2076450" y="6013450"/>
          <p14:tracePt t="107089" x="2095500" y="6013450"/>
          <p14:tracePt t="107106" x="2120900" y="6013450"/>
          <p14:tracePt t="107123" x="2139950" y="6013450"/>
          <p14:tracePt t="107139" x="2146300" y="6013450"/>
          <p14:tracePt t="107156" x="2152650" y="6013450"/>
          <p14:tracePt t="107177" x="2159000" y="6013450"/>
          <p14:tracePt t="107193" x="2165350" y="6007100"/>
          <p14:tracePt t="107206" x="2171700" y="6000750"/>
          <p14:tracePt t="107223" x="2190750" y="5988050"/>
          <p14:tracePt t="107240" x="2216150" y="5962650"/>
          <p14:tracePt t="107256" x="2228850" y="5949950"/>
          <p14:tracePt t="107272" x="2241550" y="5943600"/>
          <p14:tracePt t="107289" x="2247900" y="5937250"/>
          <p14:tracePt t="107458" x="2247900" y="5943600"/>
          <p14:tracePt t="107465" x="2254250" y="5943600"/>
          <p14:tracePt t="107472" x="2254250" y="5949950"/>
          <p14:tracePt t="107490" x="2254250" y="5956300"/>
          <p14:tracePt t="107506" x="2254250" y="5962650"/>
          <p14:tracePt t="107523" x="2254250" y="5969000"/>
          <p14:tracePt t="107545" x="2254250" y="5975350"/>
          <p14:tracePt t="107556" x="2260600" y="5975350"/>
          <p14:tracePt t="107573" x="2260600" y="5988050"/>
          <p14:tracePt t="107589" x="2260600" y="6019800"/>
          <p14:tracePt t="107606" x="2260600" y="6026150"/>
          <p14:tracePt t="107721" x="2247900" y="6026150"/>
          <p14:tracePt t="107729" x="2209800" y="6051550"/>
          <p14:tracePt t="107739" x="2190750" y="6064250"/>
          <p14:tracePt t="107756" x="2139950" y="6076950"/>
          <p14:tracePt t="107772" x="2120900" y="6083300"/>
          <p14:tracePt t="107789" x="2120900" y="6089650"/>
          <p14:tracePt t="107841" x="2114550" y="6089650"/>
          <p14:tracePt t="108040" x="2108200" y="6096000"/>
          <p14:tracePt t="108048" x="2082800" y="6108700"/>
          <p14:tracePt t="108056" x="2070100" y="6121400"/>
          <p14:tracePt t="108072" x="2032000" y="6140450"/>
          <p14:tracePt t="108089" x="1974850" y="6165850"/>
          <p14:tracePt t="108106" x="1917700" y="6178550"/>
          <p14:tracePt t="108123" x="1866900" y="6197600"/>
          <p14:tracePt t="108139" x="1816100" y="6223000"/>
          <p14:tracePt t="108156" x="1765300" y="6229350"/>
          <p14:tracePt t="108173" x="1682750" y="6248400"/>
          <p14:tracePt t="108189" x="1587500" y="6267450"/>
          <p14:tracePt t="108206" x="1492250" y="6292850"/>
          <p14:tracePt t="108223" x="1397000" y="6305550"/>
          <p14:tracePt t="108240" x="1289050" y="6318250"/>
          <p14:tracePt t="108256" x="1231900" y="6324600"/>
          <p14:tracePt t="108272" x="1206500" y="6324600"/>
          <p14:tracePt t="108289" x="1187450" y="6330950"/>
          <p14:tracePt t="108307" x="1168400" y="6337300"/>
          <p14:tracePt t="108322" x="1149350" y="6337300"/>
          <p14:tracePt t="108339" x="1136650" y="6343650"/>
          <p14:tracePt t="108356" x="1123950" y="6350000"/>
          <p14:tracePt t="108373" x="1104900" y="6356350"/>
          <p14:tracePt t="108389" x="1085850" y="6362700"/>
          <p14:tracePt t="108406" x="1066800" y="6375400"/>
          <p14:tracePt t="108441" x="1054100" y="6388100"/>
          <p14:tracePt t="108465" x="1047750" y="6400800"/>
          <p14:tracePt t="108481" x="1047750" y="6407150"/>
          <p14:tracePt t="108497" x="1047750" y="6419850"/>
          <p14:tracePt t="108513" x="1047750" y="6426200"/>
          <p14:tracePt t="108528" x="1047750" y="6432550"/>
          <p14:tracePt t="108578" x="1047750" y="6438900"/>
          <p14:tracePt t="108626" x="1047750" y="6445250"/>
          <p14:tracePt t="108633" x="1047750" y="6451600"/>
          <p14:tracePt t="108641" x="1047750" y="6457950"/>
          <p14:tracePt t="108656" x="1047750" y="6470650"/>
          <p14:tracePt t="108673" x="1047750" y="6483350"/>
          <p14:tracePt t="108689" x="1047750" y="6489700"/>
          <p14:tracePt t="108706" x="1047750" y="6502400"/>
          <p14:tracePt t="108723" x="1047750" y="6508750"/>
          <p14:tracePt t="108762" x="1047750" y="6515100"/>
          <p14:tracePt t="108826" x="1047750" y="6521450"/>
          <p14:tracePt t="108833" x="1054100" y="6527800"/>
          <p14:tracePt t="108849" x="1060450" y="6527800"/>
          <p14:tracePt t="108857" x="1066800" y="6534150"/>
          <p14:tracePt t="108873" x="1079500" y="6540500"/>
          <p14:tracePt t="108889" x="1085850" y="6540500"/>
          <p14:tracePt t="108906" x="1092200" y="6546850"/>
          <p14:tracePt t="108946" x="1098550" y="6546850"/>
          <p14:tracePt t="108962" x="1104900" y="6546850"/>
          <p14:tracePt t="108969" x="1104900" y="6553200"/>
          <p14:tracePt t="108977" x="1117600" y="6553200"/>
          <p14:tracePt t="108990" x="1130300" y="6553200"/>
          <p14:tracePt t="109006" x="1162050" y="6553200"/>
          <p14:tracePt t="109022" x="1206500" y="6559550"/>
          <p14:tracePt t="109039" x="1244600" y="6559550"/>
          <p14:tracePt t="109056" x="1289050" y="6559550"/>
          <p14:tracePt t="109072" x="1320800" y="6559550"/>
          <p14:tracePt t="109089" x="1333500" y="6553200"/>
          <p14:tracePt t="109146" x="1339850" y="6553200"/>
          <p14:tracePt t="109242" x="1346200" y="6553200"/>
          <p14:tracePt t="109249" x="1352550" y="6546850"/>
          <p14:tracePt t="109257" x="1365250" y="6546850"/>
          <p14:tracePt t="109272" x="1377950" y="6546850"/>
          <p14:tracePt t="109289" x="1384300" y="6546850"/>
          <p14:tracePt t="109306" x="1397000" y="6540500"/>
          <p14:tracePt t="109323" x="1403350" y="6540500"/>
          <p14:tracePt t="109340" x="1428750" y="6540500"/>
          <p14:tracePt t="109356" x="1447800" y="6534150"/>
          <p14:tracePt t="109372" x="1466850" y="6534150"/>
          <p14:tracePt t="109389" x="1479550" y="6534150"/>
          <p14:tracePt t="109434" x="1479550" y="6527800"/>
          <p14:tracePt t="109441" x="1485900" y="6527800"/>
          <p14:tracePt t="109457" x="1492250" y="6515100"/>
          <p14:tracePt t="109473" x="1498600" y="6508750"/>
          <p14:tracePt t="109489" x="1504950" y="6496050"/>
          <p14:tracePt t="109507" x="1511300" y="6489700"/>
          <p14:tracePt t="109523" x="1517650" y="6483350"/>
          <p14:tracePt t="109561" x="1517650" y="6477000"/>
          <p14:tracePt t="109569" x="1524000" y="6477000"/>
          <p14:tracePt t="109577" x="1524000" y="6470650"/>
          <p14:tracePt t="109601" x="1530350" y="6464300"/>
          <p14:tracePt t="109617" x="1536700" y="6457950"/>
          <p14:tracePt t="109625" x="1543050" y="6457950"/>
          <p14:tracePt t="109639" x="1543050" y="6451600"/>
          <p14:tracePt t="109656" x="1555750" y="6445250"/>
          <p14:tracePt t="109673" x="1555750" y="6438900"/>
          <p14:tracePt t="109689" x="1562100" y="6438900"/>
          <p14:tracePt t="109706" x="1568450" y="6438900"/>
          <p14:tracePt t="109722" x="1574800" y="6438900"/>
          <p14:tracePt t="109739" x="1581150" y="6438900"/>
          <p14:tracePt t="109756" x="1600200" y="6438900"/>
          <p14:tracePt t="109772" x="1619250" y="6438900"/>
          <p14:tracePt t="109789" x="1651000" y="6438900"/>
          <p14:tracePt t="109806" x="1682750" y="6438900"/>
          <p14:tracePt t="109822" x="1714500" y="6438900"/>
          <p14:tracePt t="109840" x="1746250" y="6438900"/>
          <p14:tracePt t="109873" x="1752600" y="6438900"/>
          <p14:tracePt t="109962" x="1758950" y="6438900"/>
          <p14:tracePt t="109969" x="1771650" y="6438900"/>
          <p14:tracePt t="109984" x="1778000" y="6438900"/>
          <p14:tracePt t="109992" x="1784350" y="6438900"/>
          <p14:tracePt t="110006" x="1790700" y="6438900"/>
          <p14:tracePt t="110024" x="1797050" y="6438900"/>
          <p14:tracePt t="110039" x="1809750" y="6438900"/>
          <p14:tracePt t="110056" x="1822450" y="6438900"/>
          <p14:tracePt t="110072" x="1828800" y="6438900"/>
          <p14:tracePt t="110089" x="1835150" y="6438900"/>
          <p14:tracePt t="110106" x="1841500" y="6438900"/>
          <p14:tracePt t="110123" x="1847850" y="6438900"/>
          <p14:tracePt t="110162" x="1854200" y="6438900"/>
          <p14:tracePt t="110618" x="1860550" y="6438900"/>
          <p14:tracePt t="110625" x="1866900" y="6445250"/>
          <p14:tracePt t="110639" x="1879600" y="6451600"/>
          <p14:tracePt t="110656" x="1885950" y="6457950"/>
          <p14:tracePt t="110690" x="1892300" y="6464300"/>
          <p14:tracePt t="110778" x="1892300" y="6470650"/>
          <p14:tracePt t="110834" x="1898650" y="6470650"/>
          <p14:tracePt t="110841" x="1898650" y="6477000"/>
          <p14:tracePt t="110857" x="1905000" y="6483350"/>
          <p14:tracePt t="110929" x="1911350" y="6483350"/>
          <p14:tracePt t="110937" x="1924050" y="6489700"/>
          <p14:tracePt t="110944" x="1930400" y="6489700"/>
          <p14:tracePt t="110956" x="1936750" y="6489700"/>
          <p14:tracePt t="110972" x="1943100" y="6496050"/>
          <p14:tracePt t="110989" x="1955800" y="6502400"/>
          <p14:tracePt t="111006" x="1962150" y="6502400"/>
          <p14:tracePt t="111022" x="1962150" y="6508750"/>
          <p14:tracePt t="111041" x="1968500" y="6515100"/>
          <p14:tracePt t="111065" x="1968500" y="6521450"/>
          <p14:tracePt t="111073" x="1968500" y="6527800"/>
          <p14:tracePt t="111089" x="1949450" y="6540500"/>
          <p14:tracePt t="111106" x="1930400" y="6546850"/>
          <p14:tracePt t="111122" x="1911350" y="6553200"/>
          <p14:tracePt t="111139" x="1892300" y="6559550"/>
          <p14:tracePt t="111156" x="1879600" y="6559550"/>
          <p14:tracePt t="111172" x="1866900" y="6559550"/>
          <p14:tracePt t="111189" x="1847850" y="6559550"/>
          <p14:tracePt t="111206" x="1828800" y="6559550"/>
          <p14:tracePt t="111223" x="1803400" y="6559550"/>
          <p14:tracePt t="111240" x="1784350" y="6559550"/>
          <p14:tracePt t="111256" x="1778000" y="6559550"/>
          <p14:tracePt t="111273" x="1765300" y="6565900"/>
          <p14:tracePt t="111289" x="1752600" y="6565900"/>
          <p14:tracePt t="111306" x="1733550" y="6572250"/>
          <p14:tracePt t="111322" x="1701800" y="6578600"/>
          <p14:tracePt t="111339" x="1670050" y="6584950"/>
          <p14:tracePt t="111356" x="1644650" y="6591300"/>
          <p14:tracePt t="111373" x="1619250" y="6597650"/>
          <p14:tracePt t="111389" x="1606550" y="6597650"/>
          <p14:tracePt t="111406" x="1587500" y="6597650"/>
          <p14:tracePt t="111423" x="1574800" y="6604000"/>
          <p14:tracePt t="111440" x="1549400" y="6610350"/>
          <p14:tracePt t="111456" x="1524000" y="6610350"/>
          <p14:tracePt t="111472" x="1479550" y="6604000"/>
          <p14:tracePt t="111489" x="1422400" y="6584950"/>
          <p14:tracePt t="111506" x="1371600" y="6572250"/>
          <p14:tracePt t="111523" x="1339850" y="6559550"/>
          <p14:tracePt t="111539" x="1314450" y="6559550"/>
          <p14:tracePt t="111557" x="1295400" y="6553200"/>
          <p14:tracePt t="111573" x="1276350" y="6553200"/>
          <p14:tracePt t="111589" x="1263650" y="6553200"/>
          <p14:tracePt t="111606" x="1250950" y="6553200"/>
          <p14:tracePt t="111623" x="1231900" y="6553200"/>
          <p14:tracePt t="111639" x="1225550" y="6553200"/>
          <p14:tracePt t="111656" x="1212850" y="6553200"/>
          <p14:tracePt t="111672" x="1206500" y="6553200"/>
          <p14:tracePt t="111689" x="1193800" y="6553200"/>
          <p14:tracePt t="111706" x="1187450" y="6553200"/>
          <p14:tracePt t="111723" x="1174750" y="6553200"/>
          <p14:tracePt t="111739" x="1162050" y="6546850"/>
          <p14:tracePt t="111809" x="1155700" y="6546850"/>
          <p14:tracePt t="111833" x="1143000" y="6546850"/>
          <p14:tracePt t="111848" x="1136650" y="6559550"/>
          <p14:tracePt t="111865" x="1136650" y="6565900"/>
          <p14:tracePt t="111872" x="1123950" y="6572250"/>
          <p14:tracePt t="111889" x="1123950" y="6584950"/>
          <p14:tracePt t="111905" x="1123950" y="6597650"/>
          <p14:tracePt t="111923" x="1123950" y="6610350"/>
          <p14:tracePt t="112168" x="1765300" y="6851650"/>
          <p14:tracePt t="112177" x="1828800" y="6851650"/>
          <p14:tracePt t="112189" x="1898650" y="6851650"/>
          <p14:tracePt t="112206" x="2044700" y="6851650"/>
          <p14:tracePt t="112223" x="2203450" y="6851650"/>
          <p14:tracePt t="112239" x="2374900" y="6851650"/>
          <p14:tracePt t="112256" x="2616200" y="6851650"/>
          <p14:tracePt t="112273" x="2781300" y="6826250"/>
          <p14:tracePt t="112289" x="2940050" y="6788150"/>
          <p14:tracePt t="112305" x="3111500" y="6743700"/>
          <p14:tracePt t="112323" x="3263900" y="6699250"/>
          <p14:tracePt t="112339" x="3333750" y="6667500"/>
          <p14:tracePt t="112356" x="3365500" y="6642100"/>
          <p14:tracePt t="112390" x="3365500" y="6610350"/>
          <p14:tracePt t="112406" x="3365500" y="6604000"/>
          <p14:tracePt t="112434" x="3365500" y="6597650"/>
          <p14:tracePt t="112608" x="3371850" y="6597650"/>
          <p14:tracePt t="112617" x="3390900" y="6604000"/>
          <p14:tracePt t="112624" x="3397250" y="6610350"/>
          <p14:tracePt t="112639" x="3409950" y="6616700"/>
          <p14:tracePt t="112656" x="3448050" y="6629400"/>
          <p14:tracePt t="112672" x="3479800" y="6635750"/>
          <p14:tracePt t="112689" x="3536950" y="6642100"/>
          <p14:tracePt t="112706" x="3575050" y="6661150"/>
          <p14:tracePt t="112723" x="3606800" y="6661150"/>
          <p14:tracePt t="112739" x="3632200" y="6661150"/>
          <p14:tracePt t="112756" x="3657600" y="6661150"/>
          <p14:tracePt t="112773" x="3676650" y="6661150"/>
          <p14:tracePt t="112789" x="3702050" y="6648450"/>
          <p14:tracePt t="112806" x="3727450" y="6642100"/>
          <p14:tracePt t="112822" x="3752850" y="6623050"/>
          <p14:tracePt t="112839" x="3784600" y="6610350"/>
          <p14:tracePt t="112856" x="3816350" y="6591300"/>
          <p14:tracePt t="112872" x="3822700" y="6584950"/>
          <p14:tracePt t="112889" x="3829050" y="6584950"/>
          <p14:tracePt t="112906" x="3829050" y="6578600"/>
          <p14:tracePt t="112923" x="3841750" y="6572250"/>
          <p14:tracePt t="112945" x="3848100" y="6572250"/>
          <p14:tracePt t="112956" x="3854450" y="6565900"/>
          <p14:tracePt t="112972" x="3867150" y="6559550"/>
          <p14:tracePt t="112990" x="3879850" y="6553200"/>
          <p14:tracePt t="113007" x="3886200" y="6546850"/>
          <p14:tracePt t="113022" x="3898900" y="6540500"/>
          <p14:tracePt t="113039" x="3911600" y="6534150"/>
          <p14:tracePt t="113057" x="3962400" y="6527800"/>
          <p14:tracePt t="113072" x="3994150" y="6521450"/>
          <p14:tracePt t="113089" x="4025900" y="6515100"/>
          <p14:tracePt t="113105" x="4051300" y="6515100"/>
          <p14:tracePt t="113314" x="4051300" y="6521450"/>
          <p14:tracePt t="113361" x="4051300" y="6527800"/>
          <p14:tracePt t="113394" x="4051300" y="6534150"/>
          <p14:tracePt t="113401" x="4051300" y="6540500"/>
          <p14:tracePt t="113408" x="4051300" y="6546850"/>
          <p14:tracePt t="113422" x="4057650" y="6546850"/>
          <p14:tracePt t="113439" x="4070350" y="6559550"/>
          <p14:tracePt t="113456" x="4089400" y="6572250"/>
          <p14:tracePt t="113472" x="4108450" y="6578600"/>
          <p14:tracePt t="113489" x="4127500" y="6584950"/>
          <p14:tracePt t="113506" x="4146550" y="6591300"/>
          <p14:tracePt t="113523" x="4165600" y="6597650"/>
          <p14:tracePt t="113539" x="4184650" y="6597650"/>
          <p14:tracePt t="113556" x="4197350" y="6604000"/>
          <p14:tracePt t="113573" x="4203700" y="6604000"/>
          <p14:tracePt t="113589" x="4216400" y="6610350"/>
          <p14:tracePt t="113606" x="4222750" y="6610350"/>
          <p14:tracePt t="113624" x="4235450" y="6616700"/>
          <p14:tracePt t="113639" x="4260850" y="6623050"/>
          <p14:tracePt t="113656" x="4330700" y="6629400"/>
          <p14:tracePt t="113672" x="4381500" y="6635750"/>
          <p14:tracePt t="113689" x="4445000" y="6642100"/>
          <p14:tracePt t="113706" x="4514850" y="6642100"/>
          <p14:tracePt t="113722" x="4578350" y="6642100"/>
          <p14:tracePt t="113739" x="4622800" y="6642100"/>
          <p14:tracePt t="113756" x="4686300" y="6623050"/>
          <p14:tracePt t="113772" x="4743450" y="6604000"/>
          <p14:tracePt t="113789" x="4800600" y="6584950"/>
          <p14:tracePt t="113806" x="4838700" y="6572250"/>
          <p14:tracePt t="113823" x="4864100" y="6559550"/>
          <p14:tracePt t="113839" x="4876800" y="6559550"/>
          <p14:tracePt t="113857" x="4876800" y="6553200"/>
          <p14:tracePt t="113898" x="4876800" y="6546850"/>
          <p14:tracePt t="113905" x="4883150" y="6546850"/>
          <p14:tracePt t="113922" x="4883150" y="6540500"/>
          <p14:tracePt t="113939" x="4883150" y="6534150"/>
          <p14:tracePt t="113985" x="4883150" y="6527800"/>
          <p14:tracePt t="114569" x="4876800" y="6527800"/>
          <p14:tracePt t="115138" x="4870450" y="6527800"/>
          <p14:tracePt t="115154" x="4864100" y="6527800"/>
          <p14:tracePt t="115338" x="4864100" y="6521450"/>
          <p14:tracePt t="115345" x="4857750" y="6521450"/>
          <p14:tracePt t="115356" x="4857750" y="6515100"/>
          <p14:tracePt t="115372" x="4845050" y="6496050"/>
          <p14:tracePt t="115389" x="4826000" y="6470650"/>
          <p14:tracePt t="115405" x="4813300" y="6451600"/>
          <p14:tracePt t="115422" x="4794250" y="6432550"/>
          <p14:tracePt t="115439" x="4781550" y="6413500"/>
          <p14:tracePt t="115473" x="4775200" y="6394450"/>
          <p14:tracePt t="115507" x="4775200" y="6388100"/>
          <p14:tracePt t="115540" x="4775200" y="6381750"/>
          <p14:tracePt t="115556" x="4775200" y="6375400"/>
          <p14:tracePt t="115572" x="4775200" y="6369050"/>
          <p14:tracePt t="115593" x="4775200" y="6362700"/>
          <p14:tracePt t="115633" x="4781550" y="6356350"/>
          <p14:tracePt t="115681" x="4781550" y="6350000"/>
          <p14:tracePt t="115697" x="4787900" y="6343650"/>
          <p14:tracePt t="115721" x="4787900" y="6337300"/>
          <p14:tracePt t="115728" x="4794250" y="6337300"/>
          <p14:tracePt t="115745" x="4800600" y="6330950"/>
          <p14:tracePt t="115777" x="4800600" y="6324600"/>
          <p14:tracePt t="115785" x="4806950" y="6318250"/>
          <p14:tracePt t="115809" x="4813300" y="6311900"/>
          <p14:tracePt t="115817" x="4819650" y="6292850"/>
          <p14:tracePt t="115825" x="4832350" y="6286500"/>
          <p14:tracePt t="115839" x="4845050" y="6280150"/>
          <p14:tracePt t="115856" x="4883150" y="6235700"/>
          <p14:tracePt t="115872" x="4908550" y="6216650"/>
          <p14:tracePt t="115889" x="4921250" y="6197600"/>
          <p14:tracePt t="115906" x="4933950" y="6184900"/>
          <p14:tracePt t="115922" x="4940300" y="6178550"/>
          <p14:tracePt t="115939" x="4940300" y="6172200"/>
          <p14:tracePt t="115969" x="4946650" y="6172200"/>
          <p14:tracePt t="116002" x="4946650" y="6165850"/>
          <p14:tracePt t="116009" x="4946650" y="6159500"/>
          <p14:tracePt t="116025" x="4959350" y="6153150"/>
          <p14:tracePt t="116039" x="4959350" y="6140450"/>
          <p14:tracePt t="116057" x="4991100" y="6108700"/>
          <p14:tracePt t="116072" x="5010150" y="6083300"/>
          <p14:tracePt t="116089" x="5029200" y="6064250"/>
          <p14:tracePt t="116106" x="5048250" y="6051550"/>
          <p14:tracePt t="116122" x="5054600" y="6038850"/>
          <p14:tracePt t="116139" x="5060950" y="6038850"/>
          <p14:tracePt t="116273" x="5054600" y="6038850"/>
          <p14:tracePt t="116289" x="5048250" y="6038850"/>
          <p14:tracePt t="116346" x="5041900" y="6038850"/>
          <p14:tracePt t="116449" x="5035550" y="6038850"/>
          <p14:tracePt t="116482" x="5035550" y="6045200"/>
          <p14:tracePt t="116489" x="5035550" y="6051550"/>
          <p14:tracePt t="116505" x="5035550" y="6064250"/>
          <p14:tracePt t="116523" x="5035550" y="6096000"/>
          <p14:tracePt t="116539" x="5035550" y="6127750"/>
          <p14:tracePt t="116556" x="5041900" y="6172200"/>
          <p14:tracePt t="116572" x="5048250" y="6216650"/>
          <p14:tracePt t="116589" x="5048250" y="6261100"/>
          <p14:tracePt t="116606" x="5048250" y="6292850"/>
          <p14:tracePt t="116622" x="5041900" y="6311900"/>
          <p14:tracePt t="116639" x="5035550" y="6330950"/>
          <p14:tracePt t="116656" x="5022850" y="6343650"/>
          <p14:tracePt t="116672" x="5016500" y="6350000"/>
          <p14:tracePt t="116689" x="5010150" y="6356350"/>
          <p14:tracePt t="116705" x="4984750" y="6369050"/>
          <p14:tracePt t="116723" x="4965700" y="6381750"/>
          <p14:tracePt t="116739" x="4927600" y="6400800"/>
          <p14:tracePt t="116756" x="4895850" y="6426200"/>
          <p14:tracePt t="116772" x="4870450" y="6438900"/>
          <p14:tracePt t="116789" x="4851400" y="6445250"/>
          <p14:tracePt t="116806" x="4838700" y="6457950"/>
          <p14:tracePt t="116823" x="4819650" y="6464300"/>
          <p14:tracePt t="116839" x="4813300" y="6464300"/>
          <p14:tracePt t="116856" x="4794250" y="6477000"/>
          <p14:tracePt t="116873" x="4787900" y="6483350"/>
          <p14:tracePt t="116889" x="4781550" y="6483350"/>
          <p14:tracePt t="116921" x="4781550" y="6489700"/>
          <p14:tracePt t="117034" x="4781550" y="6496050"/>
          <p14:tracePt t="117049" x="4787900" y="6508750"/>
          <p14:tracePt t="117057" x="4806950" y="6521450"/>
          <p14:tracePt t="117072" x="4838700" y="6540500"/>
          <p14:tracePt t="117089" x="4883150" y="6546850"/>
          <p14:tracePt t="117105" x="4921250" y="6559550"/>
          <p14:tracePt t="117122" x="4940300" y="6559550"/>
          <p14:tracePt t="117139" x="4953000" y="6565900"/>
          <p14:tracePt t="117156" x="4965700" y="6565900"/>
          <p14:tracePt t="117177" x="4972050" y="6565900"/>
          <p14:tracePt t="117193" x="4978400" y="6565900"/>
          <p14:tracePt t="117208" x="4984750" y="6565900"/>
          <p14:tracePt t="117222" x="4991100" y="6565900"/>
          <p14:tracePt t="117239" x="5003800" y="6565900"/>
          <p14:tracePt t="117257" x="5029200" y="6565900"/>
          <p14:tracePt t="117273" x="5041900" y="6565900"/>
          <p14:tracePt t="117289" x="5054600" y="6565900"/>
          <p14:tracePt t="117306" x="5060950" y="6565900"/>
          <p14:tracePt t="117329" x="5067300" y="6565900"/>
          <p14:tracePt t="117345" x="5080000" y="6565900"/>
          <p14:tracePt t="117361" x="5086350" y="6565900"/>
          <p14:tracePt t="117377" x="5099050" y="6565900"/>
          <p14:tracePt t="117389" x="5105400" y="6565900"/>
          <p14:tracePt t="117406" x="5124450" y="6565900"/>
          <p14:tracePt t="117422" x="5143500" y="6565900"/>
          <p14:tracePt t="117439" x="5162550" y="6565900"/>
          <p14:tracePt t="117456" x="5200650" y="6565900"/>
          <p14:tracePt t="117472" x="5251450" y="6565900"/>
          <p14:tracePt t="117489" x="5334000" y="6559550"/>
          <p14:tracePt t="117506" x="5429250" y="6553200"/>
          <p14:tracePt t="117523" x="5530850" y="6546850"/>
          <p14:tracePt t="117539" x="5632450" y="6527800"/>
          <p14:tracePt t="117556" x="5734050" y="6502400"/>
          <p14:tracePt t="117572" x="5829300" y="6477000"/>
          <p14:tracePt t="117589" x="5937250" y="6432550"/>
          <p14:tracePt t="117605" x="6026150" y="6381750"/>
          <p14:tracePt t="117623" x="6096000" y="6324600"/>
          <p14:tracePt t="117639" x="6172200" y="6223000"/>
          <p14:tracePt t="117656" x="6229350" y="6070600"/>
          <p14:tracePt t="117673" x="6248400" y="5975350"/>
          <p14:tracePt t="117689" x="6248400" y="5880100"/>
          <p14:tracePt t="117708" x="6235700" y="5791200"/>
          <p14:tracePt t="117722" x="6197600" y="5664200"/>
          <p14:tracePt t="117739" x="6108700" y="5511800"/>
          <p14:tracePt t="117756" x="5975350" y="5353050"/>
          <p14:tracePt t="117772" x="5791200" y="5143500"/>
          <p14:tracePt t="117789" x="5588000" y="4933950"/>
          <p14:tracePt t="117806" x="5378450" y="4743450"/>
          <p14:tracePt t="117823" x="5118100" y="4489450"/>
          <p14:tracePt t="117839" x="4800600" y="4184650"/>
          <p14:tracePt t="117855" x="4470400" y="3810000"/>
          <p14:tracePt t="117872" x="3924300" y="3232150"/>
          <p14:tracePt t="117889" x="3600450" y="2870200"/>
          <p14:tracePt t="117905" x="3302000" y="2540000"/>
          <p14:tracePt t="117922" x="3048000" y="2260600"/>
          <p14:tracePt t="117939" x="2787650" y="1987550"/>
          <p14:tracePt t="117956" x="2597150" y="1803400"/>
          <p14:tracePt t="117973" x="2387600" y="1612900"/>
          <p14:tracePt t="117989" x="2247900" y="1479550"/>
          <p14:tracePt t="118006" x="2133600" y="1365250"/>
          <p14:tracePt t="118022" x="2051050" y="1276350"/>
          <p14:tracePt t="118042" x="1955800" y="1162050"/>
          <p14:tracePt t="118056" x="1898650" y="1098550"/>
          <p14:tracePt t="118073" x="1835150" y="1022350"/>
          <p14:tracePt t="118089" x="1784350" y="952500"/>
          <p14:tracePt t="118106" x="1720850" y="882650"/>
          <p14:tracePt t="118123" x="1676400" y="831850"/>
          <p14:tracePt t="118139" x="1638300" y="774700"/>
          <p14:tracePt t="118156" x="1625600" y="755650"/>
          <p14:tracePt t="118172" x="1612900" y="730250"/>
          <p14:tracePt t="118189" x="1600200" y="711200"/>
          <p14:tracePt t="118205" x="1593850" y="692150"/>
          <p14:tracePt t="118222" x="1574800" y="660400"/>
          <p14:tracePt t="118239" x="1562100" y="635000"/>
          <p14:tracePt t="118256" x="1543050" y="584200"/>
          <p14:tracePt t="118272" x="1530350" y="558800"/>
          <p14:tracePt t="118289" x="1524000" y="533400"/>
          <p14:tracePt t="118305" x="1517650" y="508000"/>
          <p14:tracePt t="118323" x="1504950" y="482600"/>
          <p14:tracePt t="118339" x="1498600" y="457200"/>
          <p14:tracePt t="118356" x="1492250" y="438150"/>
          <p14:tracePt t="118372" x="1473200" y="419100"/>
          <p14:tracePt t="118389" x="1466850" y="393700"/>
          <p14:tracePt t="118406" x="1460500" y="381000"/>
          <p14:tracePt t="118422" x="1460500" y="374650"/>
          <p14:tracePt t="118439" x="1454150" y="368300"/>
          <p14:tracePt t="118456" x="1454150" y="355600"/>
          <p14:tracePt t="118472" x="1454150" y="342900"/>
          <p14:tracePt t="118489" x="1441450" y="336550"/>
          <p14:tracePt t="118506" x="1441450" y="330200"/>
          <p14:tracePt t="118522" x="1435100" y="330200"/>
          <p14:tracePt t="118539" x="1435100" y="323850"/>
          <p14:tracePt t="118556" x="1422400" y="304800"/>
          <p14:tracePt t="118573" x="1403350" y="279400"/>
          <p14:tracePt t="118589" x="1365250" y="234950"/>
          <p14:tracePt t="118606" x="1333500" y="196850"/>
          <p14:tracePt t="118622" x="1308100" y="171450"/>
          <p14:tracePt t="118639" x="1282700" y="152400"/>
          <p14:tracePt t="118655" x="1263650" y="139700"/>
          <p14:tracePt t="118672" x="1244600" y="127000"/>
          <p14:tracePt t="118689" x="1238250" y="120650"/>
          <p14:tracePt t="118706" x="1231900" y="114300"/>
          <p14:tracePt t="118723" x="1225550" y="107950"/>
          <p14:tracePt t="118740" x="1212850" y="101600"/>
          <p14:tracePt t="118756" x="1193800" y="101600"/>
          <p14:tracePt t="118772" x="1181100" y="95250"/>
          <p14:tracePt t="118789" x="1168400" y="88900"/>
          <p14:tracePt t="118806" x="1162050" y="88900"/>
          <p14:tracePt t="118833" x="1155700" y="88900"/>
          <p14:tracePt t="118866" x="1149350" y="88900"/>
          <p14:tracePt t="118881" x="1143000" y="88900"/>
          <p14:tracePt t="118889" x="1130300" y="88900"/>
          <p14:tracePt t="118906" x="1117600" y="82550"/>
          <p14:tracePt t="118922" x="1111250" y="82550"/>
          <p14:tracePt t="119226" x="1104900" y="82550"/>
          <p14:tracePt t="119242" x="1098550" y="82550"/>
          <p14:tracePt t="119249" x="1092200" y="82550"/>
          <p14:tracePt t="120172" x="1035050" y="82550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432232" y="211574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34" y="4761049"/>
            <a:ext cx="1781666" cy="2186591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7B8F4E8-3188-6125-9D5B-31A897213E5E}"/>
              </a:ext>
            </a:extLst>
          </p:cNvPr>
          <p:cNvSpPr txBox="1">
            <a:spLocks/>
          </p:cNvSpPr>
          <p:nvPr/>
        </p:nvSpPr>
        <p:spPr>
          <a:xfrm>
            <a:off x="138133" y="2154193"/>
            <a:ext cx="11113921" cy="29450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60000" lvl="0" indent="-457200" algn="just">
              <a:lnSpc>
                <a:spcPct val="100000"/>
              </a:lnSpc>
            </a:pP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қосу және азайту алгоритмімен таныстыңыздар;</a:t>
            </a:r>
          </a:p>
          <a:p>
            <a:pPr marL="360000" lvl="0" indent="-457200" algn="just">
              <a:lnSpc>
                <a:spcPct val="100000"/>
              </a:lnSpc>
            </a:pP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қосу және азайтуды үйрендіңіздер.</a:t>
            </a:r>
          </a:p>
          <a:p>
            <a:pPr marL="342900" indent="-342900" algn="just">
              <a:lnSpc>
                <a:spcPct val="100000"/>
              </a:lnSpc>
            </a:pPr>
            <a:endParaRPr lang="kk-KZ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2743">
        <p:fade/>
      </p:transition>
    </mc:Choice>
    <mc:Fallback xmlns="">
      <p:transition spd="med" advTm="12743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.7|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8.7|3.5|2.3|3.8|11|13.3|1.9|13.1|5.6|6.6|2.5|5.5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7.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6185</TotalTime>
  <Words>157</Words>
  <Application>Microsoft Office PowerPoint</Application>
  <PresentationFormat>Широкоэкранный</PresentationFormat>
  <Paragraphs>61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Презентация PowerPoint</vt:lpstr>
      <vt:lpstr>Натурал сан мен аралас санның айырмасы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Маржан Амиреева</dc:creator>
  <cp:lastModifiedBy>Huawei</cp:lastModifiedBy>
  <cp:revision>37</cp:revision>
  <dcterms:created xsi:type="dcterms:W3CDTF">2024-01-28T08:54:06Z</dcterms:created>
  <dcterms:modified xsi:type="dcterms:W3CDTF">2024-08-13T05:54:03Z</dcterms:modified>
</cp:coreProperties>
</file>