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76" r:id="rId3"/>
    <p:sldId id="257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21" autoAdjust="0"/>
  </p:normalViewPr>
  <p:slideViewPr>
    <p:cSldViewPr snapToGrid="0">
      <p:cViewPr varScale="1">
        <p:scale>
          <a:sx n="48" d="100"/>
          <a:sy n="48" d="100"/>
        </p:scale>
        <p:origin x="8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31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34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0914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936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442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647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23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98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8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8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98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3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13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5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61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598C-C50E-4BBC-9CCF-21C5253AB577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7F015-A6A8-4207-AB7F-7635E9FB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1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9344" y="2138865"/>
            <a:ext cx="7987251" cy="1754326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kk-KZ" sz="5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Аралас сандарды қосу. </a:t>
            </a:r>
          </a:p>
          <a:p>
            <a:pPr algn="ctr"/>
            <a:r>
              <a:rPr lang="kk-KZ" sz="5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Аралас сандарды азайту.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49193" y="56920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" sz="48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Сабақ тақырыбы:</a:t>
            </a:r>
            <a:br>
              <a:rPr lang="ru" sz="48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04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362"/>
            <a:ext cx="11967411" cy="32866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240" y="3894039"/>
            <a:ext cx="8225479" cy="253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63" y="0"/>
            <a:ext cx="9877425" cy="36671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80" y="3853818"/>
            <a:ext cx="8891441" cy="278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1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299" y="548639"/>
            <a:ext cx="891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Рефлексия: «Аяқталмаған сөйлемдер </a:t>
            </a:r>
          </a:p>
          <a:p>
            <a:pPr algn="ctr"/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мин)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99" y="2276988"/>
            <a:ext cx="10679211" cy="223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6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9193" y="56920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" sz="48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Сабақ мақсаттары:</a:t>
            </a:r>
            <a:br>
              <a:rPr lang="ru" sz="48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3101" y="1899714"/>
            <a:ext cx="97113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Аралас сандарды ажырата алады;</a:t>
            </a:r>
          </a:p>
          <a:p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Аралас санды бұрыс бөлшекке және керісінше, бұрыс бөлшекті аралас санға келтіреді;</a:t>
            </a:r>
          </a:p>
          <a:p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Аралас сандарды қосуды және азайтуды біледі.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7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727" y="2688976"/>
            <a:ext cx="107920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Бұрыс бөлшекті аралас санға айналдырады;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Аралас санды бұрыс бөлшекке айналдырады;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Аралас сандарды қосудың және азайтудың ережелерін қолданады;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Натурал санға аралас санды қосуды біледі;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Натурал саннан аралас санды азайтуды біледі.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3862" y="1264360"/>
            <a:ext cx="74318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</a:rPr>
              <a:t>Бағалау  критерийлері </a:t>
            </a:r>
            <a:endParaRPr lang="ru-RU" sz="4800" b="1" dirty="0">
              <a:solidFill>
                <a:srgbClr val="C00000"/>
              </a:solidFill>
              <a:latin typeface="Comic Sans MS"/>
              <a:ea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7043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0012" y="295423"/>
            <a:ext cx="108321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Шолу сұрақтары: </a:t>
            </a:r>
          </a:p>
          <a:p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«Миға шабуыл» стратегиясы</a:t>
            </a:r>
          </a:p>
          <a:p>
            <a:r>
              <a:rPr lang="kk-KZ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80048" y="1782315"/>
            <a:ext cx="91205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Жай бөлшек дегеніміз не?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Бөлшектің алымы дегеніміз не?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Бөлшектің бөлімі дегеніміз не?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Жай бөлшектерді қалай азайтамыз?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Жай бөлшектерді қалай қосамыз?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Ең кіші ортақ бөлім дегеніміз не?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Бұрыс бөлшек дегеніміз не?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kk-KZ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Дұрыс бөлшек дегеніміз не?</a:t>
            </a:r>
            <a:endParaRPr lang="ru-RU" sz="3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4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0582"/>
          <a:stretch/>
        </p:blipFill>
        <p:spPr>
          <a:xfrm>
            <a:off x="185737" y="368968"/>
            <a:ext cx="11820525" cy="599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9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47" y="310565"/>
            <a:ext cx="11420475" cy="609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72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7" y="42763"/>
            <a:ext cx="10462919" cy="17565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t="1869" b="1"/>
          <a:stretch/>
        </p:blipFill>
        <p:spPr>
          <a:xfrm>
            <a:off x="380179" y="1799311"/>
            <a:ext cx="8960273" cy="4094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316" y="5637082"/>
            <a:ext cx="7331684" cy="117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028"/>
            <a:ext cx="11839074" cy="660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25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72" y="81444"/>
            <a:ext cx="12024728" cy="66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783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143</Words>
  <Application>Microsoft Office PowerPoint</Application>
  <PresentationFormat>Широкоэкранный</PresentationFormat>
  <Paragraphs>28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Comic Sans MS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Alser</dc:creator>
  <cp:lastModifiedBy>49Шк</cp:lastModifiedBy>
  <cp:revision>56</cp:revision>
  <dcterms:created xsi:type="dcterms:W3CDTF">2017-02-09T06:53:40Z</dcterms:created>
  <dcterms:modified xsi:type="dcterms:W3CDTF">2020-11-18T21:53:50Z</dcterms:modified>
</cp:coreProperties>
</file>