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208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64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1664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349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04469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3851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1170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07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504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087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983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444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091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646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452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140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D5074-1AB4-4458-81A4-57BA18E403E9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7B0E71-A78B-46D0-9612-89B34452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279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4" y="738554"/>
            <a:ext cx="8409964" cy="133643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6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2417885"/>
            <a:ext cx="8915399" cy="425547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Бөлінгіштің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қасиеттеріне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7060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7208" y="773723"/>
            <a:ext cx="9363807" cy="447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Бөліндінің мәнін табыңдар</a:t>
            </a:r>
            <a:endParaRPr lang="en-US" sz="4800" b="1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15а : 3;   </a:t>
            </a: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</a:t>
            </a:r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32х: 8 ; </a:t>
            </a:r>
            <a:endParaRPr lang="kk-KZ" sz="4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21в:7</a:t>
            </a:r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105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4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4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60у</a:t>
            </a:r>
            <a:r>
              <a:rPr lang="kk-KZ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12 </a:t>
            </a: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200n </a:t>
            </a: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25;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7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571500"/>
            <a:ext cx="8915399" cy="1011115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79431" y="2224455"/>
            <a:ext cx="9363807" cy="362243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●көбейтіндінің бөлінгіштік қасиетін білемін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●қосындының бөлінгіштік қасиетін білемін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●айырманың бөлінгіштік қасиетін  білемін	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7679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351508"/>
            <a:ext cx="876886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Назарларыңызға</a:t>
            </a:r>
            <a:r>
              <a:rPr kumimoji="0" lang="ru-RU" sz="88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8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рахмет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99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7732"/>
            <a:ext cx="8915399" cy="1169376"/>
          </a:xfrm>
        </p:spPr>
        <p:txBody>
          <a:bodyPr>
            <a:normAutofit/>
          </a:bodyPr>
          <a:lstStyle/>
          <a:p>
            <a:pPr algn="ctr"/>
            <a:r>
              <a:rPr lang="kk-KZ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en-US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00300" y="1846386"/>
            <a:ext cx="9478108" cy="3780692"/>
          </a:xfrm>
        </p:spPr>
        <p:txBody>
          <a:bodyPr>
            <a:noAutofit/>
          </a:bodyPr>
          <a:lstStyle/>
          <a:p>
            <a:pPr indent="21590" algn="just"/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5.1.2.10 көбейтіндінің берілген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натурал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21590" algn="just"/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санға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бөлінгіштігін талдау;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5.1.2.11 қосындының және айырымның берілген натурал санға бөлінгіштігін талдау ;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082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609" y="474641"/>
            <a:ext cx="8911687" cy="1011259"/>
          </a:xfrm>
        </p:spPr>
        <p:txBody>
          <a:bodyPr>
            <a:normAutofit fontScale="90000"/>
          </a:bodyPr>
          <a:lstStyle/>
          <a:p>
            <a:pPr algn="ctr"/>
            <a:r>
              <a:rPr lang="kk-KZ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5469" y="1925515"/>
            <a:ext cx="9196754" cy="39857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1.Көбейтіндінің 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бөлінгіштігі қалай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анықтаймыз?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2.Қосындының бөлінгіштігі қалай анықтаймыз?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Айырманың бөлінгіштігін қалай анықтаймыз?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978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5131" y="509954"/>
            <a:ext cx="9486900" cy="429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kk-KZ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тапсырма</a:t>
            </a:r>
            <a:endParaRPr lang="en-US" sz="320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Қосындылардан берілген бөлгішке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бөлінетіндерін таңдап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алып,бөліндінің мәнін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табыңдар</a:t>
            </a: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32+56 қосындысын 8-ге  </a:t>
            </a: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15+24 қосындысын 4-ге</a:t>
            </a:r>
            <a:endParaRPr lang="en-US" sz="3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28+49 қосындысын 7-ге     </a:t>
            </a: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16+35 қосындысын 5-ге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556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7354" y="694592"/>
            <a:ext cx="8572499" cy="4190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тапсырма</a:t>
            </a:r>
            <a:endParaRPr lang="en-US" sz="280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Айырмалардан берілген санға бөлінетіндерін таңдап алып, бөліндінің мәнін табыңдар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72-24 айырмасын  8-ге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Ә) 60-25 айырмасын  5-ге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84-36 айырмасын  10-ге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65-26 айырмасын  13-ге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90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1123" y="659424"/>
            <a:ext cx="8721969" cy="383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1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тапсырма</a:t>
            </a:r>
            <a:endParaRPr lang="en-US" sz="280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Көбейтіндерден  берілген бөлгішке бөлінетіндерін таңдап алып,бөліндінің мәнін табыңдар</a:t>
            </a:r>
            <a:endParaRPr lang="en-US" sz="28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35∙ 18 көбейтіндісін 7-ге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Ә) 48∙ 13 көбейтіндісін 12-ге</a:t>
            </a:r>
            <a:endParaRPr lang="en-US" sz="28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99 ∙ 14 көбейтіндісін 11-ге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В) 35∙ 10 көбейтіндісін 8-ге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008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5323" y="659423"/>
            <a:ext cx="9179169" cy="490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028700" algn="l"/>
              </a:tabLs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деңгей тапсырмалары</a:t>
            </a:r>
            <a:endParaRPr lang="en-US" sz="2800" b="1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 тұжырымдар дұрыс па:</a:t>
            </a:r>
            <a:endParaRPr lang="en-US" sz="2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егер екі қосылғыштың әрқайсысы 2-ге бөлінсе, онда қосындының мәні де  2-ге бөлінеді;</a:t>
            </a:r>
            <a:endParaRPr lang="en-US" sz="2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</a:t>
            </a: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егер екі қосылғыштың әрқайсысы 5-ке бөлінсе, онда қосындының мәні де 5-ке бөлінеді.</a:t>
            </a:r>
            <a:endParaRPr lang="en-US" sz="2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kk-KZ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егер азайғыш та, азайтқыш та 3-ке бөлінсе, онда айырымның мәні де 3-ке бөлінеді?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927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6192" y="492369"/>
            <a:ext cx="9645162" cy="5130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028700" algn="l"/>
              </a:tabLst>
            </a:pPr>
            <a:r>
              <a:rPr lang="kk-KZ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 деңгей тапсырмалары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Берілген санды қосынды түріне келтіріп, бөлінгіштік қасиеттерін пайдаланып, 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156 саны 12-ге;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ә) 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253 саны 23-ке;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126 саны 9-ға; 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 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189 саны 21-ге бөлінетінін көрсетіңдер.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Неліктен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+ 39 қосындысының мәні 3-ке;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ә)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 + 88 қосындысының мәні 11-ге;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б)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+ 24</a:t>
            </a: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қосындысының мәні 24-ке </a:t>
            </a:r>
            <a:endParaRPr lang="en-US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(мұндағы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натурал сандар)   бөлінетінін түсіндіріңдер.</a:t>
            </a: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250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4793" y="703385"/>
            <a:ext cx="9486900" cy="506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028700" algn="l"/>
              </a:tabLst>
            </a:pPr>
            <a:r>
              <a:rPr lang="kk-KZ" sz="4400" b="1" i="1" cap="all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ІІІ </a:t>
            </a:r>
            <a:r>
              <a:rPr lang="kk-KZ" sz="44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 тапсырмалары</a:t>
            </a:r>
            <a:endParaRPr lang="kk-KZ" sz="36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455 саны 35-ке бөлінеді, ал 35 саны 7-ге бөлінеді, онда 455 саны 7-ге бөлінетінін дәлелдеңдер.</a:t>
            </a:r>
            <a:endParaRPr lang="en-US" sz="36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Aft>
                <a:spcPts val="0"/>
              </a:spcAft>
              <a:buAutoNum type="arabicPeriod" startAt="2"/>
              <a:tabLst>
                <a:tab pos="1028700" algn="l"/>
              </a:tabLst>
            </a:pP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kk-KZ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38(</a:t>
            </a:r>
            <a:r>
              <a:rPr lang="kk-KZ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х-у</a:t>
            </a: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  216 </a:t>
            </a:r>
            <a:r>
              <a:rPr lang="kk-KZ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хуz</a:t>
            </a: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өрнектерінің мәні 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028700" algn="l"/>
              </a:tabLst>
            </a:pPr>
            <a:r>
              <a:rPr lang="kk-KZ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санына бөлінетінін дәлелдеңдер. </a:t>
            </a:r>
            <a:endParaRPr lang="en-US" sz="36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0014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374</Words>
  <Application>Microsoft Office PowerPoint</Application>
  <PresentationFormat>Произвольный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Сабақтың  тақырыбы  </vt:lpstr>
      <vt:lpstr>Оқу мақсаты:</vt:lpstr>
      <vt:lpstr>Сұрақтар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Бағалау критерийлері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 тақырыбы  </dc:title>
  <dc:creator>413</dc:creator>
  <cp:lastModifiedBy>asus</cp:lastModifiedBy>
  <cp:revision>9</cp:revision>
  <dcterms:created xsi:type="dcterms:W3CDTF">2020-07-24T17:01:05Z</dcterms:created>
  <dcterms:modified xsi:type="dcterms:W3CDTF">2020-09-15T21:27:51Z</dcterms:modified>
</cp:coreProperties>
</file>