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14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61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1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1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5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2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0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0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4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59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59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598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99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0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4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5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4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0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51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52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3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5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2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58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590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8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59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6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63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33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34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48635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36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37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8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9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0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1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82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048583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104858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58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1"/>
          <p:cNvSpPr/>
          <p:nvPr/>
        </p:nvSpPr>
        <p:spPr>
          <a:xfrm>
            <a:off x="683568" y="2636912"/>
            <a:ext cx="8844280" cy="815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err="1" smtClean="0">
                <a:solidFill>
                  <a:srgbClr val="FF0000"/>
                </a:solidFill>
              </a:rPr>
              <a:t>Кейіпкерлерді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анимациялау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48610" name="TextBox 2"/>
          <p:cNvSpPr txBox="1"/>
          <p:nvPr/>
        </p:nvSpPr>
        <p:spPr>
          <a:xfrm>
            <a:off x="1785918" y="71435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Arial" pitchFamily="34" charset="0"/>
                <a:cs typeface="Arial" pitchFamily="34" charset="0"/>
              </a:rPr>
              <a:t>Сабақтың тақырыбы: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Прямоугольник 1"/>
          <p:cNvSpPr/>
          <p:nvPr/>
        </p:nvSpPr>
        <p:spPr>
          <a:xfrm>
            <a:off x="1000100" y="285728"/>
            <a:ext cx="7786742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Есіңізде сақтаңыз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Анимация (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Animation) – 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қозғалыстың әртүрлі кезеңіне сәйкес кескіндер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тізбегін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экранда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жылдамдата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көрсету арқылы дене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қозғалысы динамикасын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бейнелеу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тәсілі.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534" y="4339567"/>
            <a:ext cx="7381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r:embed="rId2"/>
          <a:srcRect l="9334" t="38086" r="46193" b="13086"/>
          <a:stretch>
            <a:fillRect/>
          </a:stretch>
        </p:blipFill>
        <p:spPr bwMode="auto">
          <a:xfrm>
            <a:off x="1214414" y="642918"/>
            <a:ext cx="728667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r:embed="rId2"/>
          <a:srcRect l="9334" t="37109" r="46742" b="12109"/>
          <a:stretch>
            <a:fillRect/>
          </a:stretch>
        </p:blipFill>
        <p:spPr bwMode="auto">
          <a:xfrm>
            <a:off x="1000100" y="214290"/>
            <a:ext cx="8001056" cy="446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r:embed="rId3"/>
          <a:srcRect l="11017" t="23633" r="54392" b="39258"/>
          <a:stretch>
            <a:fillRect/>
          </a:stretch>
        </p:blipFill>
        <p:spPr bwMode="auto">
          <a:xfrm>
            <a:off x="3232878" y="4571563"/>
            <a:ext cx="3097371" cy="19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r:embed="rId2"/>
          <a:srcRect l="9334" t="28320" r="46742" b="22851"/>
          <a:stretch>
            <a:fillRect/>
          </a:stretch>
        </p:blipFill>
        <p:spPr bwMode="auto">
          <a:xfrm>
            <a:off x="1071537" y="131354"/>
            <a:ext cx="7905588" cy="36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60" name="Picture 3"/>
          <p:cNvPicPr>
            <a:picLocks noChangeAspect="1" noChangeArrowheads="1"/>
          </p:cNvPicPr>
          <p:nvPr/>
        </p:nvPicPr>
        <p:blipFill>
          <a:blip r:embed="rId3"/>
          <a:srcRect l="10468" t="45117" r="49451" b="13867"/>
          <a:stretch>
            <a:fillRect/>
          </a:stretch>
        </p:blipFill>
        <p:spPr bwMode="auto">
          <a:xfrm>
            <a:off x="1071537" y="400048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61" name="Picture 4"/>
          <p:cNvPicPr>
            <a:picLocks noChangeAspect="1" noChangeArrowheads="1"/>
          </p:cNvPicPr>
          <p:nvPr/>
        </p:nvPicPr>
        <p:blipFill>
          <a:blip r:embed="rId4"/>
          <a:srcRect l="47804" t="30469" r="18155" b="20703"/>
          <a:stretch>
            <a:fillRect/>
          </a:stretch>
        </p:blipFill>
        <p:spPr bwMode="auto">
          <a:xfrm>
            <a:off x="5107769" y="4000480"/>
            <a:ext cx="40005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378674"/>
            <a:ext cx="7786742" cy="33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4" y="3711591"/>
            <a:ext cx="5844354" cy="316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2"/>
          <a:srcRect l="9334" t="37109" r="47840" b="18945"/>
          <a:stretch>
            <a:fillRect/>
          </a:stretch>
        </p:blipFill>
        <p:spPr bwMode="auto">
          <a:xfrm>
            <a:off x="1065134" y="464402"/>
            <a:ext cx="7786710" cy="59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2689560" y="3428999"/>
            <a:ext cx="4989752" cy="1205134"/>
          </a:xfrm>
        </p:spPr>
        <p:txBody>
          <a:bodyPr>
            <a:normAutofit fontScale="90000"/>
          </a:bodyPr>
          <a:lstStyle/>
          <a:p>
            <a:r>
              <a:rPr lang="kk-KZ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рақмет!!!</a:t>
            </a:r>
            <a:endParaRPr lang="ru-RU" sz="3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Ойынға арналған дайын       кейіпкерлерді жүктеу</dc:title>
  <dc:creator>Acer</dc:creator>
  <cp:lastModifiedBy>Данагул</cp:lastModifiedBy>
  <cp:revision>1</cp:revision>
  <dcterms:created xsi:type="dcterms:W3CDTF">2020-04-24T21:48:22Z</dcterms:created>
  <dcterms:modified xsi:type="dcterms:W3CDTF">2025-03-10T12:47:05Z</dcterms:modified>
</cp:coreProperties>
</file>