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4" r:id="rId7"/>
    <p:sldId id="265" r:id="rId8"/>
    <p:sldId id="270" r:id="rId9"/>
    <p:sldId id="272" r:id="rId10"/>
    <p:sldId id="274" r:id="rId11"/>
    <p:sldId id="27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BA2303-261E-4524-9CAF-382825D85A15}">
  <a:tblStyle styleId="{8DBA2303-261E-4524-9CAF-382825D85A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62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g10facb75130_0_10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6" name="Google Shape;1136;g10facb75130_0_10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c6ac5e8787_1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gc6ac5e8787_1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c6ac5e878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c6ac5e878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10facb75130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10facb75130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10facb75130_0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10facb75130_0_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10facb75130_0_1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10facb75130_0_1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10facb75130_0_10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9" name="Google Shape;1079;g10facb75130_0_10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10facb75130_0_9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10facb75130_0_9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901322" y="-611430"/>
            <a:ext cx="4544211" cy="4516379"/>
            <a:chOff x="-1901322" y="-611430"/>
            <a:chExt cx="4544211" cy="4516379"/>
          </a:xfrm>
        </p:grpSpPr>
        <p:sp>
          <p:nvSpPr>
            <p:cNvPr id="10" name="Google Shape;10;p2"/>
            <p:cNvSpPr/>
            <p:nvPr/>
          </p:nvSpPr>
          <p:spPr>
            <a:xfrm>
              <a:off x="-1901322" y="1923004"/>
              <a:ext cx="2552990" cy="1507257"/>
            </a:xfrm>
            <a:custGeom>
              <a:avLst/>
              <a:gdLst/>
              <a:ahLst/>
              <a:cxnLst/>
              <a:rect l="l" t="t" r="r" b="b"/>
              <a:pathLst>
                <a:path w="17209" h="10160" extrusionOk="0">
                  <a:moveTo>
                    <a:pt x="13158" y="0"/>
                  </a:moveTo>
                  <a:lnTo>
                    <a:pt x="9820" y="3343"/>
                  </a:lnTo>
                  <a:lnTo>
                    <a:pt x="6778" y="3343"/>
                  </a:lnTo>
                  <a:lnTo>
                    <a:pt x="1" y="10119"/>
                  </a:lnTo>
                  <a:lnTo>
                    <a:pt x="6353" y="10159"/>
                  </a:lnTo>
                  <a:lnTo>
                    <a:pt x="8319" y="8198"/>
                  </a:lnTo>
                  <a:lnTo>
                    <a:pt x="9015" y="8198"/>
                  </a:lnTo>
                  <a:lnTo>
                    <a:pt x="17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929521" y="-366300"/>
              <a:ext cx="3031815" cy="2004573"/>
            </a:xfrm>
            <a:custGeom>
              <a:avLst/>
              <a:gdLst/>
              <a:ahLst/>
              <a:cxnLst/>
              <a:rect l="l" t="t" r="r" b="b"/>
              <a:pathLst>
                <a:path w="24054" h="15904" extrusionOk="0">
                  <a:moveTo>
                    <a:pt x="17228" y="0"/>
                  </a:moveTo>
                  <a:lnTo>
                    <a:pt x="9955" y="7274"/>
                  </a:lnTo>
                  <a:lnTo>
                    <a:pt x="6725" y="7274"/>
                  </a:lnTo>
                  <a:lnTo>
                    <a:pt x="2610" y="11384"/>
                  </a:lnTo>
                  <a:lnTo>
                    <a:pt x="2610" y="13298"/>
                  </a:lnTo>
                  <a:lnTo>
                    <a:pt x="0" y="15904"/>
                  </a:lnTo>
                  <a:lnTo>
                    <a:pt x="7093" y="15904"/>
                  </a:lnTo>
                  <a:lnTo>
                    <a:pt x="12993" y="10003"/>
                  </a:lnTo>
                  <a:lnTo>
                    <a:pt x="15207" y="10003"/>
                  </a:lnTo>
                  <a:lnTo>
                    <a:pt x="19494" y="5716"/>
                  </a:lnTo>
                  <a:lnTo>
                    <a:pt x="19494" y="4560"/>
                  </a:lnTo>
                  <a:lnTo>
                    <a:pt x="240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1841214" y="348501"/>
              <a:ext cx="801675" cy="397824"/>
              <a:chOff x="1622300" y="2291700"/>
              <a:chExt cx="118800" cy="58950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672825" y="2291800"/>
                <a:ext cx="17950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718" h="713" extrusionOk="0">
                    <a:moveTo>
                      <a:pt x="101" y="0"/>
                    </a:moveTo>
                    <a:lnTo>
                      <a:pt x="1" y="96"/>
                    </a:lnTo>
                    <a:lnTo>
                      <a:pt x="621" y="713"/>
                    </a:lnTo>
                    <a:lnTo>
                      <a:pt x="717" y="617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672825" y="2291700"/>
                <a:ext cx="1795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18" h="717" extrusionOk="0">
                    <a:moveTo>
                      <a:pt x="621" y="0"/>
                    </a:moveTo>
                    <a:lnTo>
                      <a:pt x="1" y="621"/>
                    </a:lnTo>
                    <a:lnTo>
                      <a:pt x="101" y="717"/>
                    </a:lnTo>
                    <a:lnTo>
                      <a:pt x="717" y="100"/>
                    </a:lnTo>
                    <a:lnTo>
                      <a:pt x="6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723150" y="2291700"/>
                <a:ext cx="1795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18" h="717" extrusionOk="0">
                    <a:moveTo>
                      <a:pt x="97" y="0"/>
                    </a:moveTo>
                    <a:lnTo>
                      <a:pt x="1" y="100"/>
                    </a:lnTo>
                    <a:lnTo>
                      <a:pt x="617" y="717"/>
                    </a:lnTo>
                    <a:lnTo>
                      <a:pt x="718" y="621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723150" y="2291700"/>
                <a:ext cx="1795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18" h="717" extrusionOk="0">
                    <a:moveTo>
                      <a:pt x="617" y="0"/>
                    </a:moveTo>
                    <a:lnTo>
                      <a:pt x="1" y="621"/>
                    </a:lnTo>
                    <a:lnTo>
                      <a:pt x="101" y="717"/>
                    </a:lnTo>
                    <a:lnTo>
                      <a:pt x="718" y="100"/>
                    </a:lnTo>
                    <a:lnTo>
                      <a:pt x="6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622300" y="2332725"/>
                <a:ext cx="17825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717" extrusionOk="0">
                    <a:moveTo>
                      <a:pt x="96" y="0"/>
                    </a:moveTo>
                    <a:lnTo>
                      <a:pt x="0" y="96"/>
                    </a:lnTo>
                    <a:lnTo>
                      <a:pt x="617" y="717"/>
                    </a:lnTo>
                    <a:lnTo>
                      <a:pt x="713" y="617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622300" y="2332725"/>
                <a:ext cx="17825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717" extrusionOk="0">
                    <a:moveTo>
                      <a:pt x="617" y="0"/>
                    </a:moveTo>
                    <a:lnTo>
                      <a:pt x="0" y="617"/>
                    </a:lnTo>
                    <a:lnTo>
                      <a:pt x="96" y="717"/>
                    </a:lnTo>
                    <a:lnTo>
                      <a:pt x="713" y="96"/>
                    </a:lnTo>
                    <a:lnTo>
                      <a:pt x="6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672525" y="2332625"/>
                <a:ext cx="1795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18" h="717" extrusionOk="0">
                    <a:moveTo>
                      <a:pt x="101" y="0"/>
                    </a:moveTo>
                    <a:lnTo>
                      <a:pt x="1" y="100"/>
                    </a:lnTo>
                    <a:lnTo>
                      <a:pt x="621" y="717"/>
                    </a:lnTo>
                    <a:lnTo>
                      <a:pt x="717" y="621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672525" y="2332725"/>
                <a:ext cx="1795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18" h="717" extrusionOk="0">
                    <a:moveTo>
                      <a:pt x="621" y="0"/>
                    </a:moveTo>
                    <a:lnTo>
                      <a:pt x="1" y="617"/>
                    </a:lnTo>
                    <a:lnTo>
                      <a:pt x="101" y="717"/>
                    </a:lnTo>
                    <a:lnTo>
                      <a:pt x="717" y="96"/>
                    </a:lnTo>
                    <a:lnTo>
                      <a:pt x="6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>
              <a:off x="-484614" y="-611430"/>
              <a:ext cx="3127481" cy="4516379"/>
              <a:chOff x="278245" y="-184325"/>
              <a:chExt cx="2358228" cy="3405504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>
                <a:off x="278245" y="-184325"/>
                <a:ext cx="2358228" cy="3336759"/>
                <a:chOff x="1181475" y="2041825"/>
                <a:chExt cx="620325" cy="877725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1185375" y="2377350"/>
                  <a:ext cx="119525" cy="11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1" h="4780" extrusionOk="0">
                      <a:moveTo>
                        <a:pt x="4780" y="0"/>
                      </a:moveTo>
                      <a:lnTo>
                        <a:pt x="2390" y="2390"/>
                      </a:lnTo>
                      <a:lnTo>
                        <a:pt x="1" y="4780"/>
                      </a:lnTo>
                      <a:lnTo>
                        <a:pt x="1362" y="4780"/>
                      </a:lnTo>
                      <a:lnTo>
                        <a:pt x="3071" y="3071"/>
                      </a:lnTo>
                      <a:lnTo>
                        <a:pt x="4780" y="1361"/>
                      </a:lnTo>
                      <a:lnTo>
                        <a:pt x="478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1767500" y="2041825"/>
                  <a:ext cx="34300" cy="2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2" h="1177" extrusionOk="0">
                      <a:moveTo>
                        <a:pt x="782" y="310"/>
                      </a:moveTo>
                      <a:cubicBezTo>
                        <a:pt x="924" y="310"/>
                        <a:pt x="1061" y="421"/>
                        <a:pt x="1061" y="588"/>
                      </a:cubicBezTo>
                      <a:cubicBezTo>
                        <a:pt x="1061" y="741"/>
                        <a:pt x="937" y="865"/>
                        <a:pt x="785" y="865"/>
                      </a:cubicBezTo>
                      <a:cubicBezTo>
                        <a:pt x="537" y="865"/>
                        <a:pt x="413" y="568"/>
                        <a:pt x="589" y="392"/>
                      </a:cubicBezTo>
                      <a:cubicBezTo>
                        <a:pt x="644" y="335"/>
                        <a:pt x="714" y="310"/>
                        <a:pt x="782" y="310"/>
                      </a:cubicBezTo>
                      <a:close/>
                      <a:moveTo>
                        <a:pt x="785" y="0"/>
                      </a:moveTo>
                      <a:cubicBezTo>
                        <a:pt x="260" y="0"/>
                        <a:pt x="0" y="632"/>
                        <a:pt x="369" y="1005"/>
                      </a:cubicBezTo>
                      <a:cubicBezTo>
                        <a:pt x="488" y="1123"/>
                        <a:pt x="635" y="1176"/>
                        <a:pt x="779" y="1176"/>
                      </a:cubicBezTo>
                      <a:cubicBezTo>
                        <a:pt x="1082" y="1176"/>
                        <a:pt x="1372" y="940"/>
                        <a:pt x="1369" y="584"/>
                      </a:cubicBezTo>
                      <a:cubicBezTo>
                        <a:pt x="1369" y="264"/>
                        <a:pt x="1105" y="4"/>
                        <a:pt x="7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1181475" y="2060725"/>
                  <a:ext cx="600250" cy="85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10" h="34353" extrusionOk="0">
                      <a:moveTo>
                        <a:pt x="23789" y="1"/>
                      </a:moveTo>
                      <a:lnTo>
                        <a:pt x="15584" y="8210"/>
                      </a:lnTo>
                      <a:lnTo>
                        <a:pt x="9043" y="8210"/>
                      </a:lnTo>
                      <a:lnTo>
                        <a:pt x="8995" y="8254"/>
                      </a:lnTo>
                      <a:lnTo>
                        <a:pt x="1" y="17249"/>
                      </a:lnTo>
                      <a:lnTo>
                        <a:pt x="1" y="20091"/>
                      </a:lnTo>
                      <a:lnTo>
                        <a:pt x="5493" y="25583"/>
                      </a:lnTo>
                      <a:lnTo>
                        <a:pt x="5493" y="30098"/>
                      </a:lnTo>
                      <a:lnTo>
                        <a:pt x="1458" y="34137"/>
                      </a:lnTo>
                      <a:lnTo>
                        <a:pt x="1678" y="34353"/>
                      </a:lnTo>
                      <a:lnTo>
                        <a:pt x="5805" y="30226"/>
                      </a:lnTo>
                      <a:lnTo>
                        <a:pt x="5805" y="25454"/>
                      </a:lnTo>
                      <a:lnTo>
                        <a:pt x="313" y="19963"/>
                      </a:lnTo>
                      <a:lnTo>
                        <a:pt x="313" y="17377"/>
                      </a:lnTo>
                      <a:lnTo>
                        <a:pt x="9171" y="8519"/>
                      </a:lnTo>
                      <a:lnTo>
                        <a:pt x="15712" y="8519"/>
                      </a:lnTo>
                      <a:lnTo>
                        <a:pt x="15756" y="8475"/>
                      </a:lnTo>
                      <a:lnTo>
                        <a:pt x="24010" y="221"/>
                      </a:lnTo>
                      <a:lnTo>
                        <a:pt x="2378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1260925" y="2268575"/>
                  <a:ext cx="243200" cy="37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8" h="14823" extrusionOk="0">
                      <a:moveTo>
                        <a:pt x="9640" y="0"/>
                      </a:moveTo>
                      <a:lnTo>
                        <a:pt x="4148" y="5492"/>
                      </a:lnTo>
                      <a:lnTo>
                        <a:pt x="4148" y="10588"/>
                      </a:lnTo>
                      <a:lnTo>
                        <a:pt x="1" y="14735"/>
                      </a:lnTo>
                      <a:lnTo>
                        <a:pt x="89" y="14823"/>
                      </a:lnTo>
                      <a:lnTo>
                        <a:pt x="4272" y="10640"/>
                      </a:lnTo>
                      <a:lnTo>
                        <a:pt x="4272" y="5544"/>
                      </a:lnTo>
                      <a:lnTo>
                        <a:pt x="9728" y="88"/>
                      </a:lnTo>
                      <a:lnTo>
                        <a:pt x="964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1194400" y="2571875"/>
                  <a:ext cx="129400" cy="20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6" h="8175" extrusionOk="0">
                      <a:moveTo>
                        <a:pt x="0" y="1"/>
                      </a:moveTo>
                      <a:lnTo>
                        <a:pt x="0" y="3087"/>
                      </a:lnTo>
                      <a:lnTo>
                        <a:pt x="5088" y="8175"/>
                      </a:lnTo>
                      <a:lnTo>
                        <a:pt x="5176" y="8087"/>
                      </a:lnTo>
                      <a:lnTo>
                        <a:pt x="124" y="3035"/>
                      </a:lnTo>
                      <a:lnTo>
                        <a:pt x="1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" name="Google Shape;28;p2"/>
              <p:cNvSpPr/>
              <p:nvPr/>
            </p:nvSpPr>
            <p:spPr>
              <a:xfrm>
                <a:off x="336260" y="3109317"/>
                <a:ext cx="130395" cy="11186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177" extrusionOk="0">
                    <a:moveTo>
                      <a:pt x="782" y="310"/>
                    </a:moveTo>
                    <a:cubicBezTo>
                      <a:pt x="924" y="310"/>
                      <a:pt x="1061" y="421"/>
                      <a:pt x="1061" y="588"/>
                    </a:cubicBezTo>
                    <a:cubicBezTo>
                      <a:pt x="1061" y="741"/>
                      <a:pt x="937" y="865"/>
                      <a:pt x="785" y="865"/>
                    </a:cubicBezTo>
                    <a:cubicBezTo>
                      <a:pt x="537" y="865"/>
                      <a:pt x="413" y="568"/>
                      <a:pt x="589" y="392"/>
                    </a:cubicBezTo>
                    <a:cubicBezTo>
                      <a:pt x="644" y="335"/>
                      <a:pt x="714" y="310"/>
                      <a:pt x="782" y="310"/>
                    </a:cubicBezTo>
                    <a:close/>
                    <a:moveTo>
                      <a:pt x="785" y="0"/>
                    </a:moveTo>
                    <a:cubicBezTo>
                      <a:pt x="260" y="0"/>
                      <a:pt x="0" y="632"/>
                      <a:pt x="369" y="1005"/>
                    </a:cubicBezTo>
                    <a:cubicBezTo>
                      <a:pt x="488" y="1123"/>
                      <a:pt x="635" y="1176"/>
                      <a:pt x="779" y="1176"/>
                    </a:cubicBezTo>
                    <a:cubicBezTo>
                      <a:pt x="1082" y="1176"/>
                      <a:pt x="1372" y="940"/>
                      <a:pt x="1369" y="584"/>
                    </a:cubicBezTo>
                    <a:cubicBezTo>
                      <a:pt x="1369" y="264"/>
                      <a:pt x="1105" y="4"/>
                      <a:pt x="7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634700" y="-1073869"/>
            <a:ext cx="7542166" cy="7636641"/>
            <a:chOff x="5482300" y="-1150069"/>
            <a:chExt cx="7542166" cy="7636641"/>
          </a:xfrm>
        </p:grpSpPr>
        <p:sp>
          <p:nvSpPr>
            <p:cNvPr id="30" name="Google Shape;30;p2"/>
            <p:cNvSpPr/>
            <p:nvPr/>
          </p:nvSpPr>
          <p:spPr>
            <a:xfrm rot="10800000" flipH="1">
              <a:off x="6369828" y="-1150069"/>
              <a:ext cx="6654639" cy="7636641"/>
            </a:xfrm>
            <a:custGeom>
              <a:avLst/>
              <a:gdLst/>
              <a:ahLst/>
              <a:cxnLst/>
              <a:rect l="l" t="t" r="r" b="b"/>
              <a:pathLst>
                <a:path w="71832" h="82432" extrusionOk="0">
                  <a:moveTo>
                    <a:pt x="205" y="1"/>
                  </a:moveTo>
                  <a:lnTo>
                    <a:pt x="1" y="205"/>
                  </a:lnTo>
                  <a:lnTo>
                    <a:pt x="27924" y="28129"/>
                  </a:lnTo>
                  <a:lnTo>
                    <a:pt x="27924" y="38728"/>
                  </a:lnTo>
                  <a:lnTo>
                    <a:pt x="36526" y="47330"/>
                  </a:lnTo>
                  <a:lnTo>
                    <a:pt x="45629" y="56433"/>
                  </a:lnTo>
                  <a:lnTo>
                    <a:pt x="71627" y="82431"/>
                  </a:lnTo>
                  <a:lnTo>
                    <a:pt x="71831" y="82227"/>
                  </a:lnTo>
                  <a:lnTo>
                    <a:pt x="46493" y="56889"/>
                  </a:lnTo>
                  <a:lnTo>
                    <a:pt x="46493" y="47935"/>
                  </a:lnTo>
                  <a:lnTo>
                    <a:pt x="53711" y="40954"/>
                  </a:lnTo>
                  <a:lnTo>
                    <a:pt x="51481" y="38724"/>
                  </a:lnTo>
                  <a:lnTo>
                    <a:pt x="37095" y="38724"/>
                  </a:lnTo>
                  <a:lnTo>
                    <a:pt x="32496" y="34125"/>
                  </a:lnTo>
                  <a:lnTo>
                    <a:pt x="32496" y="32288"/>
                  </a:lnTo>
                  <a:lnTo>
                    <a:pt x="27924" y="27712"/>
                  </a:lnTo>
                  <a:lnTo>
                    <a:pt x="27924" y="27720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" name="Google Shape;31;p2"/>
            <p:cNvGrpSpPr/>
            <p:nvPr/>
          </p:nvGrpSpPr>
          <p:grpSpPr>
            <a:xfrm rot="10800000" flipH="1">
              <a:off x="6016263" y="1621720"/>
              <a:ext cx="2553081" cy="3705670"/>
              <a:chOff x="6769513" y="299393"/>
              <a:chExt cx="1308620" cy="1899525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7817889" y="1007055"/>
                <a:ext cx="252070" cy="252070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4564" extrusionOk="0">
                    <a:moveTo>
                      <a:pt x="0" y="1"/>
                    </a:moveTo>
                    <a:lnTo>
                      <a:pt x="0" y="1302"/>
                    </a:lnTo>
                    <a:lnTo>
                      <a:pt x="1629" y="2931"/>
                    </a:lnTo>
                    <a:lnTo>
                      <a:pt x="3263" y="4564"/>
                    </a:lnTo>
                    <a:lnTo>
                      <a:pt x="4563" y="4564"/>
                    </a:lnTo>
                    <a:lnTo>
                      <a:pt x="2282" y="228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983027" y="2137006"/>
                <a:ext cx="72351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121" extrusionOk="0">
                    <a:moveTo>
                      <a:pt x="563" y="294"/>
                    </a:moveTo>
                    <a:cubicBezTo>
                      <a:pt x="628" y="294"/>
                      <a:pt x="695" y="318"/>
                      <a:pt x="749" y="372"/>
                    </a:cubicBezTo>
                    <a:cubicBezTo>
                      <a:pt x="913" y="536"/>
                      <a:pt x="797" y="821"/>
                      <a:pt x="561" y="821"/>
                    </a:cubicBezTo>
                    <a:cubicBezTo>
                      <a:pt x="417" y="821"/>
                      <a:pt x="297" y="704"/>
                      <a:pt x="297" y="560"/>
                    </a:cubicBezTo>
                    <a:cubicBezTo>
                      <a:pt x="297" y="400"/>
                      <a:pt x="427" y="294"/>
                      <a:pt x="563" y="294"/>
                    </a:cubicBezTo>
                    <a:close/>
                    <a:moveTo>
                      <a:pt x="561" y="0"/>
                    </a:moveTo>
                    <a:cubicBezTo>
                      <a:pt x="252" y="0"/>
                      <a:pt x="0" y="248"/>
                      <a:pt x="0" y="560"/>
                    </a:cubicBezTo>
                    <a:cubicBezTo>
                      <a:pt x="0" y="897"/>
                      <a:pt x="278" y="1121"/>
                      <a:pt x="566" y="1121"/>
                    </a:cubicBezTo>
                    <a:cubicBezTo>
                      <a:pt x="704" y="1121"/>
                      <a:pt x="843" y="1070"/>
                      <a:pt x="957" y="957"/>
                    </a:cubicBezTo>
                    <a:cubicBezTo>
                      <a:pt x="1309" y="600"/>
                      <a:pt x="1061" y="0"/>
                      <a:pt x="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6769513" y="299393"/>
                <a:ext cx="61968" cy="61747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18" extrusionOk="0">
                    <a:moveTo>
                      <a:pt x="561" y="293"/>
                    </a:moveTo>
                    <a:cubicBezTo>
                      <a:pt x="705" y="293"/>
                      <a:pt x="825" y="413"/>
                      <a:pt x="825" y="557"/>
                    </a:cubicBezTo>
                    <a:cubicBezTo>
                      <a:pt x="825" y="705"/>
                      <a:pt x="705" y="821"/>
                      <a:pt x="561" y="821"/>
                    </a:cubicBezTo>
                    <a:cubicBezTo>
                      <a:pt x="417" y="821"/>
                      <a:pt x="297" y="705"/>
                      <a:pt x="297" y="557"/>
                    </a:cubicBezTo>
                    <a:cubicBezTo>
                      <a:pt x="297" y="413"/>
                      <a:pt x="417" y="293"/>
                      <a:pt x="561" y="293"/>
                    </a:cubicBezTo>
                    <a:close/>
                    <a:moveTo>
                      <a:pt x="554" y="1"/>
                    </a:moveTo>
                    <a:cubicBezTo>
                      <a:pt x="249" y="1"/>
                      <a:pt x="1" y="251"/>
                      <a:pt x="1" y="557"/>
                    </a:cubicBezTo>
                    <a:cubicBezTo>
                      <a:pt x="1" y="865"/>
                      <a:pt x="253" y="1117"/>
                      <a:pt x="561" y="1117"/>
                    </a:cubicBezTo>
                    <a:cubicBezTo>
                      <a:pt x="869" y="1117"/>
                      <a:pt x="1122" y="865"/>
                      <a:pt x="1122" y="557"/>
                    </a:cubicBezTo>
                    <a:cubicBezTo>
                      <a:pt x="1122" y="249"/>
                      <a:pt x="869" y="1"/>
                      <a:pt x="561" y="1"/>
                    </a:cubicBezTo>
                    <a:cubicBezTo>
                      <a:pt x="559" y="1"/>
                      <a:pt x="556" y="1"/>
                      <a:pt x="5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6811985" y="339214"/>
                <a:ext cx="1266148" cy="1811765"/>
              </a:xfrm>
              <a:custGeom>
                <a:avLst/>
                <a:gdLst/>
                <a:ahLst/>
                <a:cxnLst/>
                <a:rect l="l" t="t" r="r" b="b"/>
                <a:pathLst>
                  <a:path w="22925" h="32804" extrusionOk="0">
                    <a:moveTo>
                      <a:pt x="208" y="0"/>
                    </a:moveTo>
                    <a:lnTo>
                      <a:pt x="0" y="208"/>
                    </a:lnTo>
                    <a:lnTo>
                      <a:pt x="7878" y="8090"/>
                    </a:lnTo>
                    <a:lnTo>
                      <a:pt x="7922" y="8134"/>
                    </a:lnTo>
                    <a:lnTo>
                      <a:pt x="14170" y="8134"/>
                    </a:lnTo>
                    <a:lnTo>
                      <a:pt x="22628" y="16592"/>
                    </a:lnTo>
                    <a:lnTo>
                      <a:pt x="22628" y="19058"/>
                    </a:lnTo>
                    <a:lnTo>
                      <a:pt x="17385" y="24301"/>
                    </a:lnTo>
                    <a:lnTo>
                      <a:pt x="17385" y="28860"/>
                    </a:lnTo>
                    <a:lnTo>
                      <a:pt x="21323" y="32803"/>
                    </a:lnTo>
                    <a:lnTo>
                      <a:pt x="21532" y="32595"/>
                    </a:lnTo>
                    <a:lnTo>
                      <a:pt x="17681" y="28740"/>
                    </a:lnTo>
                    <a:lnTo>
                      <a:pt x="17681" y="24425"/>
                    </a:lnTo>
                    <a:lnTo>
                      <a:pt x="22925" y="19182"/>
                    </a:lnTo>
                    <a:lnTo>
                      <a:pt x="22925" y="16468"/>
                    </a:lnTo>
                    <a:lnTo>
                      <a:pt x="14334" y="7878"/>
                    </a:lnTo>
                    <a:lnTo>
                      <a:pt x="14290" y="7838"/>
                    </a:lnTo>
                    <a:lnTo>
                      <a:pt x="8046" y="7838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397589" y="777575"/>
                <a:ext cx="512976" cy="781781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4155" extrusionOk="0">
                    <a:moveTo>
                      <a:pt x="81" y="1"/>
                    </a:moveTo>
                    <a:lnTo>
                      <a:pt x="1" y="85"/>
                    </a:lnTo>
                    <a:lnTo>
                      <a:pt x="5209" y="5292"/>
                    </a:lnTo>
                    <a:lnTo>
                      <a:pt x="5209" y="10160"/>
                    </a:lnTo>
                    <a:lnTo>
                      <a:pt x="9203" y="14155"/>
                    </a:lnTo>
                    <a:lnTo>
                      <a:pt x="9287" y="14071"/>
                    </a:lnTo>
                    <a:lnTo>
                      <a:pt x="5325" y="10108"/>
                    </a:lnTo>
                    <a:lnTo>
                      <a:pt x="5325" y="5244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7777847" y="1417359"/>
                <a:ext cx="273112" cy="431181"/>
              </a:xfrm>
              <a:custGeom>
                <a:avLst/>
                <a:gdLst/>
                <a:ahLst/>
                <a:cxnLst/>
                <a:rect l="l" t="t" r="r" b="b"/>
                <a:pathLst>
                  <a:path w="4945" h="7807" extrusionOk="0">
                    <a:moveTo>
                      <a:pt x="4824" y="1"/>
                    </a:moveTo>
                    <a:lnTo>
                      <a:pt x="4824" y="2899"/>
                    </a:lnTo>
                    <a:lnTo>
                      <a:pt x="1" y="7722"/>
                    </a:lnTo>
                    <a:lnTo>
                      <a:pt x="85" y="7806"/>
                    </a:lnTo>
                    <a:lnTo>
                      <a:pt x="4944" y="2951"/>
                    </a:lnTo>
                    <a:lnTo>
                      <a:pt x="49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" name="Google Shape;38;p2"/>
            <p:cNvSpPr/>
            <p:nvPr/>
          </p:nvSpPr>
          <p:spPr>
            <a:xfrm rot="10800000" flipH="1">
              <a:off x="8322117" y="3604890"/>
              <a:ext cx="1464987" cy="2586938"/>
            </a:xfrm>
            <a:custGeom>
              <a:avLst/>
              <a:gdLst/>
              <a:ahLst/>
              <a:cxnLst/>
              <a:rect l="l" t="t" r="r" b="b"/>
              <a:pathLst>
                <a:path w="9972" h="17609" extrusionOk="0">
                  <a:moveTo>
                    <a:pt x="1" y="0"/>
                  </a:moveTo>
                  <a:lnTo>
                    <a:pt x="1" y="4948"/>
                  </a:lnTo>
                  <a:lnTo>
                    <a:pt x="9720" y="14670"/>
                  </a:lnTo>
                  <a:lnTo>
                    <a:pt x="9720" y="17608"/>
                  </a:lnTo>
                  <a:lnTo>
                    <a:pt x="9972" y="17608"/>
                  </a:lnTo>
                  <a:lnTo>
                    <a:pt x="9972" y="14566"/>
                  </a:lnTo>
                  <a:lnTo>
                    <a:pt x="249" y="484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 flipH="1">
              <a:off x="5482300" y="4423789"/>
              <a:ext cx="827314" cy="410158"/>
              <a:chOff x="5989375" y="1843575"/>
              <a:chExt cx="136525" cy="6767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822" extrusionOk="0">
                    <a:moveTo>
                      <a:pt x="709" y="0"/>
                    </a:moveTo>
                    <a:lnTo>
                      <a:pt x="0" y="709"/>
                    </a:lnTo>
                    <a:lnTo>
                      <a:pt x="112" y="821"/>
                    </a:lnTo>
                    <a:lnTo>
                      <a:pt x="821" y="113"/>
                    </a:lnTo>
                    <a:lnTo>
                      <a:pt x="7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822" extrusionOk="0">
                    <a:moveTo>
                      <a:pt x="112" y="0"/>
                    </a:moveTo>
                    <a:lnTo>
                      <a:pt x="0" y="113"/>
                    </a:lnTo>
                    <a:lnTo>
                      <a:pt x="709" y="821"/>
                    </a:lnTo>
                    <a:lnTo>
                      <a:pt x="821" y="70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5989475" y="1843675"/>
                <a:ext cx="206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822" extrusionOk="0">
                    <a:moveTo>
                      <a:pt x="713" y="0"/>
                    </a:moveTo>
                    <a:lnTo>
                      <a:pt x="1" y="709"/>
                    </a:lnTo>
                    <a:lnTo>
                      <a:pt x="113" y="821"/>
                    </a:lnTo>
                    <a:lnTo>
                      <a:pt x="825" y="113"/>
                    </a:lnTo>
                    <a:lnTo>
                      <a:pt x="7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5989375" y="1843575"/>
                <a:ext cx="206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822" extrusionOk="0">
                    <a:moveTo>
                      <a:pt x="117" y="0"/>
                    </a:moveTo>
                    <a:lnTo>
                      <a:pt x="1" y="113"/>
                    </a:lnTo>
                    <a:lnTo>
                      <a:pt x="713" y="821"/>
                    </a:lnTo>
                    <a:lnTo>
                      <a:pt x="825" y="709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26" extrusionOk="0">
                    <a:moveTo>
                      <a:pt x="709" y="1"/>
                    </a:moveTo>
                    <a:lnTo>
                      <a:pt x="1" y="713"/>
                    </a:lnTo>
                    <a:lnTo>
                      <a:pt x="113" y="825"/>
                    </a:lnTo>
                    <a:lnTo>
                      <a:pt x="821" y="113"/>
                    </a:lnTo>
                    <a:lnTo>
                      <a:pt x="7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26" extrusionOk="0">
                    <a:moveTo>
                      <a:pt x="113" y="1"/>
                    </a:moveTo>
                    <a:lnTo>
                      <a:pt x="1" y="113"/>
                    </a:lnTo>
                    <a:lnTo>
                      <a:pt x="709" y="825"/>
                    </a:lnTo>
                    <a:lnTo>
                      <a:pt x="821" y="709"/>
                    </a:lnTo>
                    <a:lnTo>
                      <a:pt x="1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825" h="826" extrusionOk="0">
                    <a:moveTo>
                      <a:pt x="713" y="1"/>
                    </a:moveTo>
                    <a:lnTo>
                      <a:pt x="0" y="709"/>
                    </a:lnTo>
                    <a:lnTo>
                      <a:pt x="116" y="825"/>
                    </a:lnTo>
                    <a:lnTo>
                      <a:pt x="825" y="113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825" h="826" extrusionOk="0">
                    <a:moveTo>
                      <a:pt x="112" y="1"/>
                    </a:moveTo>
                    <a:lnTo>
                      <a:pt x="0" y="113"/>
                    </a:lnTo>
                    <a:lnTo>
                      <a:pt x="713" y="825"/>
                    </a:lnTo>
                    <a:lnTo>
                      <a:pt x="825" y="70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" name="Google Shape;48;p2"/>
            <p:cNvSpPr/>
            <p:nvPr/>
          </p:nvSpPr>
          <p:spPr>
            <a:xfrm rot="10800000" flipH="1">
              <a:off x="7424539" y="4645063"/>
              <a:ext cx="727773" cy="727773"/>
            </a:xfrm>
            <a:custGeom>
              <a:avLst/>
              <a:gdLst/>
              <a:ahLst/>
              <a:cxnLst/>
              <a:rect l="l" t="t" r="r" b="b"/>
              <a:pathLst>
                <a:path w="9936" h="9936" fill="none" extrusionOk="0">
                  <a:moveTo>
                    <a:pt x="8170" y="1770"/>
                  </a:moveTo>
                  <a:cubicBezTo>
                    <a:pt x="9936" y="3535"/>
                    <a:pt x="9936" y="6401"/>
                    <a:pt x="8170" y="8170"/>
                  </a:cubicBezTo>
                  <a:cubicBezTo>
                    <a:pt x="6401" y="9935"/>
                    <a:pt x="3535" y="9935"/>
                    <a:pt x="1770" y="8170"/>
                  </a:cubicBezTo>
                  <a:cubicBezTo>
                    <a:pt x="1" y="6401"/>
                    <a:pt x="1" y="3535"/>
                    <a:pt x="1770" y="1770"/>
                  </a:cubicBezTo>
                  <a:cubicBezTo>
                    <a:pt x="3535" y="0"/>
                    <a:pt x="6401" y="0"/>
                    <a:pt x="8170" y="177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40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2"/>
          <p:cNvSpPr txBox="1">
            <a:spLocks noGrp="1"/>
          </p:cNvSpPr>
          <p:nvPr>
            <p:ph type="ctrTitle"/>
          </p:nvPr>
        </p:nvSpPr>
        <p:spPr>
          <a:xfrm>
            <a:off x="1296163" y="1263600"/>
            <a:ext cx="6551700" cy="21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subTitle" idx="1"/>
          </p:nvPr>
        </p:nvSpPr>
        <p:spPr>
          <a:xfrm>
            <a:off x="1296138" y="3416400"/>
            <a:ext cx="6551700" cy="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8_1_1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4"/>
          <p:cNvSpPr txBox="1">
            <a:spLocks noGrp="1"/>
          </p:cNvSpPr>
          <p:nvPr>
            <p:ph type="title"/>
          </p:nvPr>
        </p:nvSpPr>
        <p:spPr>
          <a:xfrm>
            <a:off x="4587168" y="3394725"/>
            <a:ext cx="36210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401" name="Google Shape;401;p14"/>
          <p:cNvSpPr txBox="1">
            <a:spLocks noGrp="1"/>
          </p:cNvSpPr>
          <p:nvPr>
            <p:ph type="subTitle" idx="1"/>
          </p:nvPr>
        </p:nvSpPr>
        <p:spPr>
          <a:xfrm>
            <a:off x="4587168" y="1310750"/>
            <a:ext cx="3621000" cy="19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402" name="Google Shape;402;p14"/>
          <p:cNvSpPr/>
          <p:nvPr/>
        </p:nvSpPr>
        <p:spPr>
          <a:xfrm rot="10800000" flipH="1">
            <a:off x="-2805872" y="-3374010"/>
            <a:ext cx="6654696" cy="7636707"/>
          </a:xfrm>
          <a:custGeom>
            <a:avLst/>
            <a:gdLst/>
            <a:ahLst/>
            <a:cxnLst/>
            <a:rect l="l" t="t" r="r" b="b"/>
            <a:pathLst>
              <a:path w="71832" h="82432" extrusionOk="0">
                <a:moveTo>
                  <a:pt x="205" y="1"/>
                </a:moveTo>
                <a:lnTo>
                  <a:pt x="1" y="205"/>
                </a:lnTo>
                <a:lnTo>
                  <a:pt x="27924" y="28129"/>
                </a:lnTo>
                <a:lnTo>
                  <a:pt x="27924" y="38728"/>
                </a:lnTo>
                <a:lnTo>
                  <a:pt x="36526" y="47330"/>
                </a:lnTo>
                <a:lnTo>
                  <a:pt x="45629" y="56433"/>
                </a:lnTo>
                <a:lnTo>
                  <a:pt x="71627" y="82431"/>
                </a:lnTo>
                <a:lnTo>
                  <a:pt x="71831" y="82227"/>
                </a:lnTo>
                <a:lnTo>
                  <a:pt x="46493" y="56889"/>
                </a:lnTo>
                <a:lnTo>
                  <a:pt x="46493" y="47935"/>
                </a:lnTo>
                <a:lnTo>
                  <a:pt x="53711" y="40954"/>
                </a:lnTo>
                <a:lnTo>
                  <a:pt x="51481" y="38724"/>
                </a:lnTo>
                <a:lnTo>
                  <a:pt x="37095" y="38724"/>
                </a:lnTo>
                <a:lnTo>
                  <a:pt x="32496" y="34125"/>
                </a:lnTo>
                <a:lnTo>
                  <a:pt x="32496" y="32288"/>
                </a:lnTo>
                <a:lnTo>
                  <a:pt x="27924" y="27712"/>
                </a:lnTo>
                <a:lnTo>
                  <a:pt x="27924" y="27720"/>
                </a:lnTo>
                <a:lnTo>
                  <a:pt x="20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3" name="Google Shape;403;p14"/>
          <p:cNvGrpSpPr/>
          <p:nvPr/>
        </p:nvGrpSpPr>
        <p:grpSpPr>
          <a:xfrm>
            <a:off x="6484849" y="3631196"/>
            <a:ext cx="3213277" cy="3529318"/>
            <a:chOff x="6484849" y="3631196"/>
            <a:chExt cx="3213277" cy="3529318"/>
          </a:xfrm>
        </p:grpSpPr>
        <p:sp>
          <p:nvSpPr>
            <p:cNvPr id="404" name="Google Shape;404;p14"/>
            <p:cNvSpPr/>
            <p:nvPr/>
          </p:nvSpPr>
          <p:spPr>
            <a:xfrm>
              <a:off x="7145128" y="3944492"/>
              <a:ext cx="2552998" cy="1507261"/>
            </a:xfrm>
            <a:custGeom>
              <a:avLst/>
              <a:gdLst/>
              <a:ahLst/>
              <a:cxnLst/>
              <a:rect l="l" t="t" r="r" b="b"/>
              <a:pathLst>
                <a:path w="17209" h="10160" extrusionOk="0">
                  <a:moveTo>
                    <a:pt x="13158" y="0"/>
                  </a:moveTo>
                  <a:lnTo>
                    <a:pt x="9820" y="3343"/>
                  </a:lnTo>
                  <a:lnTo>
                    <a:pt x="6778" y="3343"/>
                  </a:lnTo>
                  <a:lnTo>
                    <a:pt x="1" y="10119"/>
                  </a:lnTo>
                  <a:lnTo>
                    <a:pt x="6353" y="10159"/>
                  </a:lnTo>
                  <a:lnTo>
                    <a:pt x="8319" y="8198"/>
                  </a:lnTo>
                  <a:lnTo>
                    <a:pt x="9015" y="8198"/>
                  </a:lnTo>
                  <a:lnTo>
                    <a:pt x="17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5" name="Google Shape;405;p14"/>
            <p:cNvGrpSpPr/>
            <p:nvPr/>
          </p:nvGrpSpPr>
          <p:grpSpPr>
            <a:xfrm rot="10800000" flipH="1">
              <a:off x="6484849" y="3631196"/>
              <a:ext cx="2431677" cy="3529318"/>
              <a:chOff x="6769513" y="299393"/>
              <a:chExt cx="1308620" cy="1899525"/>
            </a:xfrm>
          </p:grpSpPr>
          <p:sp>
            <p:nvSpPr>
              <p:cNvPr id="406" name="Google Shape;406;p14"/>
              <p:cNvSpPr/>
              <p:nvPr/>
            </p:nvSpPr>
            <p:spPr>
              <a:xfrm>
                <a:off x="7817889" y="1007055"/>
                <a:ext cx="252070" cy="252070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4564" extrusionOk="0">
                    <a:moveTo>
                      <a:pt x="0" y="1"/>
                    </a:moveTo>
                    <a:lnTo>
                      <a:pt x="0" y="1302"/>
                    </a:lnTo>
                    <a:lnTo>
                      <a:pt x="1629" y="2931"/>
                    </a:lnTo>
                    <a:lnTo>
                      <a:pt x="3263" y="4564"/>
                    </a:lnTo>
                    <a:lnTo>
                      <a:pt x="4563" y="4564"/>
                    </a:lnTo>
                    <a:lnTo>
                      <a:pt x="2282" y="228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4"/>
              <p:cNvSpPr/>
              <p:nvPr/>
            </p:nvSpPr>
            <p:spPr>
              <a:xfrm>
                <a:off x="7983027" y="2137006"/>
                <a:ext cx="72351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121" extrusionOk="0">
                    <a:moveTo>
                      <a:pt x="563" y="294"/>
                    </a:moveTo>
                    <a:cubicBezTo>
                      <a:pt x="628" y="294"/>
                      <a:pt x="695" y="318"/>
                      <a:pt x="749" y="372"/>
                    </a:cubicBezTo>
                    <a:cubicBezTo>
                      <a:pt x="913" y="536"/>
                      <a:pt x="797" y="821"/>
                      <a:pt x="561" y="821"/>
                    </a:cubicBezTo>
                    <a:cubicBezTo>
                      <a:pt x="417" y="821"/>
                      <a:pt x="297" y="704"/>
                      <a:pt x="297" y="560"/>
                    </a:cubicBezTo>
                    <a:cubicBezTo>
                      <a:pt x="297" y="400"/>
                      <a:pt x="427" y="294"/>
                      <a:pt x="563" y="294"/>
                    </a:cubicBezTo>
                    <a:close/>
                    <a:moveTo>
                      <a:pt x="561" y="0"/>
                    </a:moveTo>
                    <a:cubicBezTo>
                      <a:pt x="252" y="0"/>
                      <a:pt x="0" y="248"/>
                      <a:pt x="0" y="560"/>
                    </a:cubicBezTo>
                    <a:cubicBezTo>
                      <a:pt x="0" y="897"/>
                      <a:pt x="278" y="1121"/>
                      <a:pt x="566" y="1121"/>
                    </a:cubicBezTo>
                    <a:cubicBezTo>
                      <a:pt x="704" y="1121"/>
                      <a:pt x="843" y="1070"/>
                      <a:pt x="957" y="957"/>
                    </a:cubicBezTo>
                    <a:cubicBezTo>
                      <a:pt x="1309" y="600"/>
                      <a:pt x="1061" y="0"/>
                      <a:pt x="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4"/>
              <p:cNvSpPr/>
              <p:nvPr/>
            </p:nvSpPr>
            <p:spPr>
              <a:xfrm>
                <a:off x="6769513" y="299393"/>
                <a:ext cx="61968" cy="61747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18" extrusionOk="0">
                    <a:moveTo>
                      <a:pt x="561" y="293"/>
                    </a:moveTo>
                    <a:cubicBezTo>
                      <a:pt x="705" y="293"/>
                      <a:pt x="825" y="413"/>
                      <a:pt x="825" y="557"/>
                    </a:cubicBezTo>
                    <a:cubicBezTo>
                      <a:pt x="825" y="705"/>
                      <a:pt x="705" y="821"/>
                      <a:pt x="561" y="821"/>
                    </a:cubicBezTo>
                    <a:cubicBezTo>
                      <a:pt x="417" y="821"/>
                      <a:pt x="297" y="705"/>
                      <a:pt x="297" y="557"/>
                    </a:cubicBezTo>
                    <a:cubicBezTo>
                      <a:pt x="297" y="413"/>
                      <a:pt x="417" y="293"/>
                      <a:pt x="561" y="293"/>
                    </a:cubicBezTo>
                    <a:close/>
                    <a:moveTo>
                      <a:pt x="554" y="1"/>
                    </a:moveTo>
                    <a:cubicBezTo>
                      <a:pt x="249" y="1"/>
                      <a:pt x="1" y="251"/>
                      <a:pt x="1" y="557"/>
                    </a:cubicBezTo>
                    <a:cubicBezTo>
                      <a:pt x="1" y="865"/>
                      <a:pt x="253" y="1117"/>
                      <a:pt x="561" y="1117"/>
                    </a:cubicBezTo>
                    <a:cubicBezTo>
                      <a:pt x="869" y="1117"/>
                      <a:pt x="1122" y="865"/>
                      <a:pt x="1122" y="557"/>
                    </a:cubicBezTo>
                    <a:cubicBezTo>
                      <a:pt x="1122" y="249"/>
                      <a:pt x="869" y="1"/>
                      <a:pt x="561" y="1"/>
                    </a:cubicBezTo>
                    <a:cubicBezTo>
                      <a:pt x="559" y="1"/>
                      <a:pt x="556" y="1"/>
                      <a:pt x="5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4"/>
              <p:cNvSpPr/>
              <p:nvPr/>
            </p:nvSpPr>
            <p:spPr>
              <a:xfrm>
                <a:off x="6811985" y="339214"/>
                <a:ext cx="1266148" cy="1811765"/>
              </a:xfrm>
              <a:custGeom>
                <a:avLst/>
                <a:gdLst/>
                <a:ahLst/>
                <a:cxnLst/>
                <a:rect l="l" t="t" r="r" b="b"/>
                <a:pathLst>
                  <a:path w="22925" h="32804" extrusionOk="0">
                    <a:moveTo>
                      <a:pt x="208" y="0"/>
                    </a:moveTo>
                    <a:lnTo>
                      <a:pt x="0" y="208"/>
                    </a:lnTo>
                    <a:lnTo>
                      <a:pt x="7878" y="8090"/>
                    </a:lnTo>
                    <a:lnTo>
                      <a:pt x="7922" y="8134"/>
                    </a:lnTo>
                    <a:lnTo>
                      <a:pt x="14170" y="8134"/>
                    </a:lnTo>
                    <a:lnTo>
                      <a:pt x="22628" y="16592"/>
                    </a:lnTo>
                    <a:lnTo>
                      <a:pt x="22628" y="19058"/>
                    </a:lnTo>
                    <a:lnTo>
                      <a:pt x="17385" y="24301"/>
                    </a:lnTo>
                    <a:lnTo>
                      <a:pt x="17385" y="28860"/>
                    </a:lnTo>
                    <a:lnTo>
                      <a:pt x="21323" y="32803"/>
                    </a:lnTo>
                    <a:lnTo>
                      <a:pt x="21532" y="32595"/>
                    </a:lnTo>
                    <a:lnTo>
                      <a:pt x="17681" y="28740"/>
                    </a:lnTo>
                    <a:lnTo>
                      <a:pt x="17681" y="24425"/>
                    </a:lnTo>
                    <a:lnTo>
                      <a:pt x="22925" y="19182"/>
                    </a:lnTo>
                    <a:lnTo>
                      <a:pt x="22925" y="16468"/>
                    </a:lnTo>
                    <a:lnTo>
                      <a:pt x="14334" y="7878"/>
                    </a:lnTo>
                    <a:lnTo>
                      <a:pt x="14290" y="7838"/>
                    </a:lnTo>
                    <a:lnTo>
                      <a:pt x="8046" y="7838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4"/>
              <p:cNvSpPr/>
              <p:nvPr/>
            </p:nvSpPr>
            <p:spPr>
              <a:xfrm>
                <a:off x="7397589" y="777575"/>
                <a:ext cx="512976" cy="781781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4155" extrusionOk="0">
                    <a:moveTo>
                      <a:pt x="81" y="1"/>
                    </a:moveTo>
                    <a:lnTo>
                      <a:pt x="1" y="85"/>
                    </a:lnTo>
                    <a:lnTo>
                      <a:pt x="5209" y="5292"/>
                    </a:lnTo>
                    <a:lnTo>
                      <a:pt x="5209" y="10160"/>
                    </a:lnTo>
                    <a:lnTo>
                      <a:pt x="9203" y="14155"/>
                    </a:lnTo>
                    <a:lnTo>
                      <a:pt x="9287" y="14071"/>
                    </a:lnTo>
                    <a:lnTo>
                      <a:pt x="5325" y="10108"/>
                    </a:lnTo>
                    <a:lnTo>
                      <a:pt x="5325" y="5244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4"/>
              <p:cNvSpPr/>
              <p:nvPr/>
            </p:nvSpPr>
            <p:spPr>
              <a:xfrm>
                <a:off x="7777847" y="1417359"/>
                <a:ext cx="273112" cy="431181"/>
              </a:xfrm>
              <a:custGeom>
                <a:avLst/>
                <a:gdLst/>
                <a:ahLst/>
                <a:cxnLst/>
                <a:rect l="l" t="t" r="r" b="b"/>
                <a:pathLst>
                  <a:path w="4945" h="7807" extrusionOk="0">
                    <a:moveTo>
                      <a:pt x="4824" y="1"/>
                    </a:moveTo>
                    <a:lnTo>
                      <a:pt x="4824" y="2899"/>
                    </a:lnTo>
                    <a:lnTo>
                      <a:pt x="1" y="7722"/>
                    </a:lnTo>
                    <a:lnTo>
                      <a:pt x="85" y="7806"/>
                    </a:lnTo>
                    <a:lnTo>
                      <a:pt x="4944" y="2951"/>
                    </a:lnTo>
                    <a:lnTo>
                      <a:pt x="49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2" name="Google Shape;412;p14"/>
          <p:cNvGrpSpPr/>
          <p:nvPr/>
        </p:nvGrpSpPr>
        <p:grpSpPr>
          <a:xfrm>
            <a:off x="7545816" y="-192997"/>
            <a:ext cx="2586938" cy="1464987"/>
            <a:chOff x="7545816" y="-192997"/>
            <a:chExt cx="2586938" cy="1464987"/>
          </a:xfrm>
        </p:grpSpPr>
        <p:sp>
          <p:nvSpPr>
            <p:cNvPr id="413" name="Google Shape;413;p14"/>
            <p:cNvSpPr/>
            <p:nvPr/>
          </p:nvSpPr>
          <p:spPr>
            <a:xfrm rot="5400000" flipH="1">
              <a:off x="8106792" y="-753973"/>
              <a:ext cx="1464987" cy="2586938"/>
            </a:xfrm>
            <a:custGeom>
              <a:avLst/>
              <a:gdLst/>
              <a:ahLst/>
              <a:cxnLst/>
              <a:rect l="l" t="t" r="r" b="b"/>
              <a:pathLst>
                <a:path w="9972" h="17609" extrusionOk="0">
                  <a:moveTo>
                    <a:pt x="1" y="0"/>
                  </a:moveTo>
                  <a:lnTo>
                    <a:pt x="1" y="4948"/>
                  </a:lnTo>
                  <a:lnTo>
                    <a:pt x="9720" y="14670"/>
                  </a:lnTo>
                  <a:lnTo>
                    <a:pt x="9720" y="17608"/>
                  </a:lnTo>
                  <a:lnTo>
                    <a:pt x="9972" y="17608"/>
                  </a:lnTo>
                  <a:lnTo>
                    <a:pt x="9972" y="14566"/>
                  </a:lnTo>
                  <a:lnTo>
                    <a:pt x="249" y="484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4" name="Google Shape;414;p14"/>
            <p:cNvGrpSpPr/>
            <p:nvPr/>
          </p:nvGrpSpPr>
          <p:grpSpPr>
            <a:xfrm>
              <a:off x="7545825" y="435764"/>
              <a:ext cx="827314" cy="410158"/>
              <a:chOff x="5989375" y="1843575"/>
              <a:chExt cx="136525" cy="67675"/>
            </a:xfrm>
          </p:grpSpPr>
          <p:sp>
            <p:nvSpPr>
              <p:cNvPr id="415" name="Google Shape;415;p14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822" extrusionOk="0">
                    <a:moveTo>
                      <a:pt x="709" y="0"/>
                    </a:moveTo>
                    <a:lnTo>
                      <a:pt x="0" y="709"/>
                    </a:lnTo>
                    <a:lnTo>
                      <a:pt x="112" y="821"/>
                    </a:lnTo>
                    <a:lnTo>
                      <a:pt x="821" y="113"/>
                    </a:lnTo>
                    <a:lnTo>
                      <a:pt x="7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4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822" extrusionOk="0">
                    <a:moveTo>
                      <a:pt x="112" y="0"/>
                    </a:moveTo>
                    <a:lnTo>
                      <a:pt x="0" y="113"/>
                    </a:lnTo>
                    <a:lnTo>
                      <a:pt x="709" y="821"/>
                    </a:lnTo>
                    <a:lnTo>
                      <a:pt x="821" y="70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4"/>
              <p:cNvSpPr/>
              <p:nvPr/>
            </p:nvSpPr>
            <p:spPr>
              <a:xfrm>
                <a:off x="5989475" y="1843675"/>
                <a:ext cx="206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822" extrusionOk="0">
                    <a:moveTo>
                      <a:pt x="713" y="0"/>
                    </a:moveTo>
                    <a:lnTo>
                      <a:pt x="1" y="709"/>
                    </a:lnTo>
                    <a:lnTo>
                      <a:pt x="113" y="821"/>
                    </a:lnTo>
                    <a:lnTo>
                      <a:pt x="825" y="113"/>
                    </a:lnTo>
                    <a:lnTo>
                      <a:pt x="7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4"/>
              <p:cNvSpPr/>
              <p:nvPr/>
            </p:nvSpPr>
            <p:spPr>
              <a:xfrm>
                <a:off x="5989375" y="1843575"/>
                <a:ext cx="206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822" extrusionOk="0">
                    <a:moveTo>
                      <a:pt x="117" y="0"/>
                    </a:moveTo>
                    <a:lnTo>
                      <a:pt x="1" y="113"/>
                    </a:lnTo>
                    <a:lnTo>
                      <a:pt x="713" y="821"/>
                    </a:lnTo>
                    <a:lnTo>
                      <a:pt x="825" y="709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4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26" extrusionOk="0">
                    <a:moveTo>
                      <a:pt x="709" y="1"/>
                    </a:moveTo>
                    <a:lnTo>
                      <a:pt x="1" y="713"/>
                    </a:lnTo>
                    <a:lnTo>
                      <a:pt x="113" y="825"/>
                    </a:lnTo>
                    <a:lnTo>
                      <a:pt x="821" y="113"/>
                    </a:lnTo>
                    <a:lnTo>
                      <a:pt x="7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4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26" extrusionOk="0">
                    <a:moveTo>
                      <a:pt x="113" y="1"/>
                    </a:moveTo>
                    <a:lnTo>
                      <a:pt x="1" y="113"/>
                    </a:lnTo>
                    <a:lnTo>
                      <a:pt x="709" y="825"/>
                    </a:lnTo>
                    <a:lnTo>
                      <a:pt x="821" y="709"/>
                    </a:lnTo>
                    <a:lnTo>
                      <a:pt x="1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4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825" h="826" extrusionOk="0">
                    <a:moveTo>
                      <a:pt x="713" y="1"/>
                    </a:moveTo>
                    <a:lnTo>
                      <a:pt x="0" y="709"/>
                    </a:lnTo>
                    <a:lnTo>
                      <a:pt x="116" y="825"/>
                    </a:lnTo>
                    <a:lnTo>
                      <a:pt x="825" y="113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14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825" h="826" extrusionOk="0">
                    <a:moveTo>
                      <a:pt x="112" y="1"/>
                    </a:moveTo>
                    <a:lnTo>
                      <a:pt x="0" y="113"/>
                    </a:lnTo>
                    <a:lnTo>
                      <a:pt x="713" y="825"/>
                    </a:lnTo>
                    <a:lnTo>
                      <a:pt x="825" y="70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0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7" name="Google Shape;677;p22"/>
          <p:cNvGrpSpPr/>
          <p:nvPr/>
        </p:nvGrpSpPr>
        <p:grpSpPr>
          <a:xfrm>
            <a:off x="6637249" y="3517397"/>
            <a:ext cx="3213277" cy="3529318"/>
            <a:chOff x="6484849" y="3631196"/>
            <a:chExt cx="3213277" cy="3529318"/>
          </a:xfrm>
        </p:grpSpPr>
        <p:sp>
          <p:nvSpPr>
            <p:cNvPr id="678" name="Google Shape;678;p22"/>
            <p:cNvSpPr/>
            <p:nvPr/>
          </p:nvSpPr>
          <p:spPr>
            <a:xfrm>
              <a:off x="7145128" y="4325492"/>
              <a:ext cx="2552998" cy="1507261"/>
            </a:xfrm>
            <a:custGeom>
              <a:avLst/>
              <a:gdLst/>
              <a:ahLst/>
              <a:cxnLst/>
              <a:rect l="l" t="t" r="r" b="b"/>
              <a:pathLst>
                <a:path w="17209" h="10160" extrusionOk="0">
                  <a:moveTo>
                    <a:pt x="13158" y="0"/>
                  </a:moveTo>
                  <a:lnTo>
                    <a:pt x="9820" y="3343"/>
                  </a:lnTo>
                  <a:lnTo>
                    <a:pt x="6778" y="3343"/>
                  </a:lnTo>
                  <a:lnTo>
                    <a:pt x="1" y="10119"/>
                  </a:lnTo>
                  <a:lnTo>
                    <a:pt x="6353" y="10159"/>
                  </a:lnTo>
                  <a:lnTo>
                    <a:pt x="8319" y="8198"/>
                  </a:lnTo>
                  <a:lnTo>
                    <a:pt x="9015" y="8198"/>
                  </a:lnTo>
                  <a:lnTo>
                    <a:pt x="17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9" name="Google Shape;679;p22"/>
            <p:cNvGrpSpPr/>
            <p:nvPr/>
          </p:nvGrpSpPr>
          <p:grpSpPr>
            <a:xfrm rot="10800000" flipH="1">
              <a:off x="6484849" y="3631196"/>
              <a:ext cx="2431677" cy="3529318"/>
              <a:chOff x="6769513" y="299393"/>
              <a:chExt cx="1308620" cy="1899525"/>
            </a:xfrm>
          </p:grpSpPr>
          <p:sp>
            <p:nvSpPr>
              <p:cNvPr id="680" name="Google Shape;680;p22"/>
              <p:cNvSpPr/>
              <p:nvPr/>
            </p:nvSpPr>
            <p:spPr>
              <a:xfrm>
                <a:off x="7817889" y="1007055"/>
                <a:ext cx="252070" cy="252070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4564" extrusionOk="0">
                    <a:moveTo>
                      <a:pt x="0" y="1"/>
                    </a:moveTo>
                    <a:lnTo>
                      <a:pt x="0" y="1302"/>
                    </a:lnTo>
                    <a:lnTo>
                      <a:pt x="1629" y="2931"/>
                    </a:lnTo>
                    <a:lnTo>
                      <a:pt x="3263" y="4564"/>
                    </a:lnTo>
                    <a:lnTo>
                      <a:pt x="4563" y="4564"/>
                    </a:lnTo>
                    <a:lnTo>
                      <a:pt x="2282" y="228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2"/>
              <p:cNvSpPr/>
              <p:nvPr/>
            </p:nvSpPr>
            <p:spPr>
              <a:xfrm>
                <a:off x="7983027" y="2137006"/>
                <a:ext cx="72351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121" extrusionOk="0">
                    <a:moveTo>
                      <a:pt x="563" y="294"/>
                    </a:moveTo>
                    <a:cubicBezTo>
                      <a:pt x="628" y="294"/>
                      <a:pt x="695" y="318"/>
                      <a:pt x="749" y="372"/>
                    </a:cubicBezTo>
                    <a:cubicBezTo>
                      <a:pt x="913" y="536"/>
                      <a:pt x="797" y="821"/>
                      <a:pt x="561" y="821"/>
                    </a:cubicBezTo>
                    <a:cubicBezTo>
                      <a:pt x="417" y="821"/>
                      <a:pt x="297" y="704"/>
                      <a:pt x="297" y="560"/>
                    </a:cubicBezTo>
                    <a:cubicBezTo>
                      <a:pt x="297" y="400"/>
                      <a:pt x="427" y="294"/>
                      <a:pt x="563" y="294"/>
                    </a:cubicBezTo>
                    <a:close/>
                    <a:moveTo>
                      <a:pt x="561" y="0"/>
                    </a:moveTo>
                    <a:cubicBezTo>
                      <a:pt x="252" y="0"/>
                      <a:pt x="0" y="248"/>
                      <a:pt x="0" y="560"/>
                    </a:cubicBezTo>
                    <a:cubicBezTo>
                      <a:pt x="0" y="897"/>
                      <a:pt x="278" y="1121"/>
                      <a:pt x="566" y="1121"/>
                    </a:cubicBezTo>
                    <a:cubicBezTo>
                      <a:pt x="704" y="1121"/>
                      <a:pt x="843" y="1070"/>
                      <a:pt x="957" y="957"/>
                    </a:cubicBezTo>
                    <a:cubicBezTo>
                      <a:pt x="1309" y="600"/>
                      <a:pt x="1061" y="0"/>
                      <a:pt x="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2"/>
              <p:cNvSpPr/>
              <p:nvPr/>
            </p:nvSpPr>
            <p:spPr>
              <a:xfrm>
                <a:off x="6769513" y="299393"/>
                <a:ext cx="61968" cy="61747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18" extrusionOk="0">
                    <a:moveTo>
                      <a:pt x="561" y="293"/>
                    </a:moveTo>
                    <a:cubicBezTo>
                      <a:pt x="705" y="293"/>
                      <a:pt x="825" y="413"/>
                      <a:pt x="825" y="557"/>
                    </a:cubicBezTo>
                    <a:cubicBezTo>
                      <a:pt x="825" y="705"/>
                      <a:pt x="705" y="821"/>
                      <a:pt x="561" y="821"/>
                    </a:cubicBezTo>
                    <a:cubicBezTo>
                      <a:pt x="417" y="821"/>
                      <a:pt x="297" y="705"/>
                      <a:pt x="297" y="557"/>
                    </a:cubicBezTo>
                    <a:cubicBezTo>
                      <a:pt x="297" y="413"/>
                      <a:pt x="417" y="293"/>
                      <a:pt x="561" y="293"/>
                    </a:cubicBezTo>
                    <a:close/>
                    <a:moveTo>
                      <a:pt x="554" y="1"/>
                    </a:moveTo>
                    <a:cubicBezTo>
                      <a:pt x="249" y="1"/>
                      <a:pt x="1" y="251"/>
                      <a:pt x="1" y="557"/>
                    </a:cubicBezTo>
                    <a:cubicBezTo>
                      <a:pt x="1" y="865"/>
                      <a:pt x="253" y="1117"/>
                      <a:pt x="561" y="1117"/>
                    </a:cubicBezTo>
                    <a:cubicBezTo>
                      <a:pt x="869" y="1117"/>
                      <a:pt x="1122" y="865"/>
                      <a:pt x="1122" y="557"/>
                    </a:cubicBezTo>
                    <a:cubicBezTo>
                      <a:pt x="1122" y="249"/>
                      <a:pt x="869" y="1"/>
                      <a:pt x="561" y="1"/>
                    </a:cubicBezTo>
                    <a:cubicBezTo>
                      <a:pt x="559" y="1"/>
                      <a:pt x="556" y="1"/>
                      <a:pt x="5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2"/>
              <p:cNvSpPr/>
              <p:nvPr/>
            </p:nvSpPr>
            <p:spPr>
              <a:xfrm>
                <a:off x="6811985" y="339214"/>
                <a:ext cx="1266148" cy="1811765"/>
              </a:xfrm>
              <a:custGeom>
                <a:avLst/>
                <a:gdLst/>
                <a:ahLst/>
                <a:cxnLst/>
                <a:rect l="l" t="t" r="r" b="b"/>
                <a:pathLst>
                  <a:path w="22925" h="32804" extrusionOk="0">
                    <a:moveTo>
                      <a:pt x="208" y="0"/>
                    </a:moveTo>
                    <a:lnTo>
                      <a:pt x="0" y="208"/>
                    </a:lnTo>
                    <a:lnTo>
                      <a:pt x="7878" y="8090"/>
                    </a:lnTo>
                    <a:lnTo>
                      <a:pt x="7922" y="8134"/>
                    </a:lnTo>
                    <a:lnTo>
                      <a:pt x="14170" y="8134"/>
                    </a:lnTo>
                    <a:lnTo>
                      <a:pt x="22628" y="16592"/>
                    </a:lnTo>
                    <a:lnTo>
                      <a:pt x="22628" y="19058"/>
                    </a:lnTo>
                    <a:lnTo>
                      <a:pt x="17385" y="24301"/>
                    </a:lnTo>
                    <a:lnTo>
                      <a:pt x="17385" y="28860"/>
                    </a:lnTo>
                    <a:lnTo>
                      <a:pt x="21323" y="32803"/>
                    </a:lnTo>
                    <a:lnTo>
                      <a:pt x="21532" y="32595"/>
                    </a:lnTo>
                    <a:lnTo>
                      <a:pt x="17681" y="28740"/>
                    </a:lnTo>
                    <a:lnTo>
                      <a:pt x="17681" y="24425"/>
                    </a:lnTo>
                    <a:lnTo>
                      <a:pt x="22925" y="19182"/>
                    </a:lnTo>
                    <a:lnTo>
                      <a:pt x="22925" y="16468"/>
                    </a:lnTo>
                    <a:lnTo>
                      <a:pt x="14334" y="7878"/>
                    </a:lnTo>
                    <a:lnTo>
                      <a:pt x="14290" y="7838"/>
                    </a:lnTo>
                    <a:lnTo>
                      <a:pt x="8046" y="7838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2"/>
              <p:cNvSpPr/>
              <p:nvPr/>
            </p:nvSpPr>
            <p:spPr>
              <a:xfrm>
                <a:off x="7397589" y="777575"/>
                <a:ext cx="512976" cy="781781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4155" extrusionOk="0">
                    <a:moveTo>
                      <a:pt x="81" y="1"/>
                    </a:moveTo>
                    <a:lnTo>
                      <a:pt x="1" y="85"/>
                    </a:lnTo>
                    <a:lnTo>
                      <a:pt x="5209" y="5292"/>
                    </a:lnTo>
                    <a:lnTo>
                      <a:pt x="5209" y="10160"/>
                    </a:lnTo>
                    <a:lnTo>
                      <a:pt x="9203" y="14155"/>
                    </a:lnTo>
                    <a:lnTo>
                      <a:pt x="9287" y="14071"/>
                    </a:lnTo>
                    <a:lnTo>
                      <a:pt x="5325" y="10108"/>
                    </a:lnTo>
                    <a:lnTo>
                      <a:pt x="5325" y="5244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2"/>
              <p:cNvSpPr/>
              <p:nvPr/>
            </p:nvSpPr>
            <p:spPr>
              <a:xfrm>
                <a:off x="7777847" y="1417359"/>
                <a:ext cx="273112" cy="431181"/>
              </a:xfrm>
              <a:custGeom>
                <a:avLst/>
                <a:gdLst/>
                <a:ahLst/>
                <a:cxnLst/>
                <a:rect l="l" t="t" r="r" b="b"/>
                <a:pathLst>
                  <a:path w="4945" h="7807" extrusionOk="0">
                    <a:moveTo>
                      <a:pt x="4824" y="1"/>
                    </a:moveTo>
                    <a:lnTo>
                      <a:pt x="4824" y="2899"/>
                    </a:lnTo>
                    <a:lnTo>
                      <a:pt x="1" y="7722"/>
                    </a:lnTo>
                    <a:lnTo>
                      <a:pt x="85" y="7806"/>
                    </a:lnTo>
                    <a:lnTo>
                      <a:pt x="4944" y="2951"/>
                    </a:lnTo>
                    <a:lnTo>
                      <a:pt x="49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6" name="Google Shape;686;p22"/>
          <p:cNvGrpSpPr/>
          <p:nvPr/>
        </p:nvGrpSpPr>
        <p:grpSpPr>
          <a:xfrm>
            <a:off x="-2910022" y="-3831210"/>
            <a:ext cx="6654696" cy="7636707"/>
            <a:chOff x="-2910022" y="-3831210"/>
            <a:chExt cx="6654696" cy="7636707"/>
          </a:xfrm>
        </p:grpSpPr>
        <p:sp>
          <p:nvSpPr>
            <p:cNvPr id="687" name="Google Shape;687;p22"/>
            <p:cNvSpPr/>
            <p:nvPr/>
          </p:nvSpPr>
          <p:spPr>
            <a:xfrm rot="10800000" flipH="1">
              <a:off x="-2910022" y="-3831210"/>
              <a:ext cx="6654696" cy="7636707"/>
            </a:xfrm>
            <a:custGeom>
              <a:avLst/>
              <a:gdLst/>
              <a:ahLst/>
              <a:cxnLst/>
              <a:rect l="l" t="t" r="r" b="b"/>
              <a:pathLst>
                <a:path w="71832" h="82432" extrusionOk="0">
                  <a:moveTo>
                    <a:pt x="205" y="1"/>
                  </a:moveTo>
                  <a:lnTo>
                    <a:pt x="1" y="205"/>
                  </a:lnTo>
                  <a:lnTo>
                    <a:pt x="27924" y="28129"/>
                  </a:lnTo>
                  <a:lnTo>
                    <a:pt x="27924" y="38728"/>
                  </a:lnTo>
                  <a:lnTo>
                    <a:pt x="36526" y="47330"/>
                  </a:lnTo>
                  <a:lnTo>
                    <a:pt x="45629" y="56433"/>
                  </a:lnTo>
                  <a:lnTo>
                    <a:pt x="71627" y="82431"/>
                  </a:lnTo>
                  <a:lnTo>
                    <a:pt x="71831" y="82227"/>
                  </a:lnTo>
                  <a:lnTo>
                    <a:pt x="46493" y="56889"/>
                  </a:lnTo>
                  <a:lnTo>
                    <a:pt x="46493" y="47935"/>
                  </a:lnTo>
                  <a:lnTo>
                    <a:pt x="53711" y="40954"/>
                  </a:lnTo>
                  <a:lnTo>
                    <a:pt x="51481" y="38724"/>
                  </a:lnTo>
                  <a:lnTo>
                    <a:pt x="37095" y="38724"/>
                  </a:lnTo>
                  <a:lnTo>
                    <a:pt x="32496" y="34125"/>
                  </a:lnTo>
                  <a:lnTo>
                    <a:pt x="32496" y="32288"/>
                  </a:lnTo>
                  <a:lnTo>
                    <a:pt x="27924" y="27712"/>
                  </a:lnTo>
                  <a:lnTo>
                    <a:pt x="27924" y="27720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8" name="Google Shape;688;p22"/>
            <p:cNvGrpSpPr/>
            <p:nvPr/>
          </p:nvGrpSpPr>
          <p:grpSpPr>
            <a:xfrm flipH="1">
              <a:off x="-831771" y="-192647"/>
              <a:ext cx="2586938" cy="1464987"/>
              <a:chOff x="7545816" y="-192997"/>
              <a:chExt cx="2586938" cy="1464987"/>
            </a:xfrm>
          </p:grpSpPr>
          <p:sp>
            <p:nvSpPr>
              <p:cNvPr id="689" name="Google Shape;689;p22"/>
              <p:cNvSpPr/>
              <p:nvPr/>
            </p:nvSpPr>
            <p:spPr>
              <a:xfrm rot="5400000" flipH="1">
                <a:off x="8106792" y="-753973"/>
                <a:ext cx="1464987" cy="2586938"/>
              </a:xfrm>
              <a:custGeom>
                <a:avLst/>
                <a:gdLst/>
                <a:ahLst/>
                <a:cxnLst/>
                <a:rect l="l" t="t" r="r" b="b"/>
                <a:pathLst>
                  <a:path w="9972" h="17609" extrusionOk="0">
                    <a:moveTo>
                      <a:pt x="1" y="0"/>
                    </a:moveTo>
                    <a:lnTo>
                      <a:pt x="1" y="4948"/>
                    </a:lnTo>
                    <a:lnTo>
                      <a:pt x="9720" y="14670"/>
                    </a:lnTo>
                    <a:lnTo>
                      <a:pt x="9720" y="17608"/>
                    </a:lnTo>
                    <a:lnTo>
                      <a:pt x="9972" y="17608"/>
                    </a:lnTo>
                    <a:lnTo>
                      <a:pt x="9972" y="14566"/>
                    </a:lnTo>
                    <a:lnTo>
                      <a:pt x="249" y="4843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0" name="Google Shape;690;p22"/>
              <p:cNvGrpSpPr/>
              <p:nvPr/>
            </p:nvGrpSpPr>
            <p:grpSpPr>
              <a:xfrm>
                <a:off x="7545825" y="435764"/>
                <a:ext cx="827314" cy="410158"/>
                <a:chOff x="5989375" y="1843575"/>
                <a:chExt cx="136525" cy="67675"/>
              </a:xfrm>
            </p:grpSpPr>
            <p:sp>
              <p:nvSpPr>
                <p:cNvPr id="691" name="Google Shape;691;p22"/>
                <p:cNvSpPr/>
                <p:nvPr/>
              </p:nvSpPr>
              <p:spPr>
                <a:xfrm>
                  <a:off x="6047225" y="1843575"/>
                  <a:ext cx="20525" cy="2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" h="822" extrusionOk="0">
                      <a:moveTo>
                        <a:pt x="709" y="0"/>
                      </a:moveTo>
                      <a:lnTo>
                        <a:pt x="0" y="709"/>
                      </a:lnTo>
                      <a:lnTo>
                        <a:pt x="112" y="821"/>
                      </a:lnTo>
                      <a:lnTo>
                        <a:pt x="821" y="113"/>
                      </a:lnTo>
                      <a:lnTo>
                        <a:pt x="70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22"/>
                <p:cNvSpPr/>
                <p:nvPr/>
              </p:nvSpPr>
              <p:spPr>
                <a:xfrm>
                  <a:off x="6047225" y="1843575"/>
                  <a:ext cx="20525" cy="2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" h="822" extrusionOk="0">
                      <a:moveTo>
                        <a:pt x="112" y="0"/>
                      </a:moveTo>
                      <a:lnTo>
                        <a:pt x="0" y="113"/>
                      </a:lnTo>
                      <a:lnTo>
                        <a:pt x="709" y="821"/>
                      </a:lnTo>
                      <a:lnTo>
                        <a:pt x="821" y="709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22"/>
                <p:cNvSpPr/>
                <p:nvPr/>
              </p:nvSpPr>
              <p:spPr>
                <a:xfrm>
                  <a:off x="5989475" y="1843675"/>
                  <a:ext cx="20650" cy="2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" h="822" extrusionOk="0">
                      <a:moveTo>
                        <a:pt x="713" y="0"/>
                      </a:moveTo>
                      <a:lnTo>
                        <a:pt x="1" y="709"/>
                      </a:lnTo>
                      <a:lnTo>
                        <a:pt x="113" y="821"/>
                      </a:lnTo>
                      <a:lnTo>
                        <a:pt x="825" y="113"/>
                      </a:lnTo>
                      <a:lnTo>
                        <a:pt x="71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22"/>
                <p:cNvSpPr/>
                <p:nvPr/>
              </p:nvSpPr>
              <p:spPr>
                <a:xfrm>
                  <a:off x="5989375" y="1843575"/>
                  <a:ext cx="20650" cy="2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" h="822" extrusionOk="0">
                      <a:moveTo>
                        <a:pt x="117" y="0"/>
                      </a:moveTo>
                      <a:lnTo>
                        <a:pt x="1" y="113"/>
                      </a:lnTo>
                      <a:lnTo>
                        <a:pt x="713" y="821"/>
                      </a:lnTo>
                      <a:lnTo>
                        <a:pt x="825" y="709"/>
                      </a:lnTo>
                      <a:lnTo>
                        <a:pt x="11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" name="Google Shape;695;p22"/>
                <p:cNvSpPr/>
                <p:nvPr/>
              </p:nvSpPr>
              <p:spPr>
                <a:xfrm>
                  <a:off x="6105350" y="1890600"/>
                  <a:ext cx="20550" cy="2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826" extrusionOk="0">
                      <a:moveTo>
                        <a:pt x="709" y="1"/>
                      </a:moveTo>
                      <a:lnTo>
                        <a:pt x="1" y="713"/>
                      </a:lnTo>
                      <a:lnTo>
                        <a:pt x="113" y="825"/>
                      </a:lnTo>
                      <a:lnTo>
                        <a:pt x="821" y="113"/>
                      </a:lnTo>
                      <a:lnTo>
                        <a:pt x="70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22"/>
                <p:cNvSpPr/>
                <p:nvPr/>
              </p:nvSpPr>
              <p:spPr>
                <a:xfrm>
                  <a:off x="6105350" y="1890600"/>
                  <a:ext cx="20550" cy="2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826" extrusionOk="0">
                      <a:moveTo>
                        <a:pt x="113" y="1"/>
                      </a:moveTo>
                      <a:lnTo>
                        <a:pt x="1" y="113"/>
                      </a:lnTo>
                      <a:lnTo>
                        <a:pt x="709" y="825"/>
                      </a:lnTo>
                      <a:lnTo>
                        <a:pt x="821" y="709"/>
                      </a:lnTo>
                      <a:lnTo>
                        <a:pt x="11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22"/>
                <p:cNvSpPr/>
                <p:nvPr/>
              </p:nvSpPr>
              <p:spPr>
                <a:xfrm>
                  <a:off x="6047525" y="1890600"/>
                  <a:ext cx="20625" cy="2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" h="826" extrusionOk="0">
                      <a:moveTo>
                        <a:pt x="713" y="1"/>
                      </a:moveTo>
                      <a:lnTo>
                        <a:pt x="0" y="709"/>
                      </a:lnTo>
                      <a:lnTo>
                        <a:pt x="116" y="825"/>
                      </a:lnTo>
                      <a:lnTo>
                        <a:pt x="825" y="1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698;p22"/>
                <p:cNvSpPr/>
                <p:nvPr/>
              </p:nvSpPr>
              <p:spPr>
                <a:xfrm>
                  <a:off x="6047525" y="1890600"/>
                  <a:ext cx="20625" cy="2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" h="826" extrusionOk="0">
                      <a:moveTo>
                        <a:pt x="112" y="1"/>
                      </a:moveTo>
                      <a:lnTo>
                        <a:pt x="0" y="113"/>
                      </a:lnTo>
                      <a:lnTo>
                        <a:pt x="713" y="825"/>
                      </a:lnTo>
                      <a:lnTo>
                        <a:pt x="825" y="709"/>
                      </a:lnTo>
                      <a:lnTo>
                        <a:pt x="11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699" name="Google Shape;699;p22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25"/>
          <p:cNvGrpSpPr/>
          <p:nvPr/>
        </p:nvGrpSpPr>
        <p:grpSpPr>
          <a:xfrm>
            <a:off x="-1296571" y="-620648"/>
            <a:ext cx="3482238" cy="4516379"/>
            <a:chOff x="-1296571" y="-620648"/>
            <a:chExt cx="3482238" cy="4516379"/>
          </a:xfrm>
        </p:grpSpPr>
        <p:sp>
          <p:nvSpPr>
            <p:cNvPr id="779" name="Google Shape;779;p25"/>
            <p:cNvSpPr/>
            <p:nvPr/>
          </p:nvSpPr>
          <p:spPr>
            <a:xfrm>
              <a:off x="-1296571" y="0"/>
              <a:ext cx="3031826" cy="2004580"/>
            </a:xfrm>
            <a:custGeom>
              <a:avLst/>
              <a:gdLst/>
              <a:ahLst/>
              <a:cxnLst/>
              <a:rect l="l" t="t" r="r" b="b"/>
              <a:pathLst>
                <a:path w="24054" h="15904" extrusionOk="0">
                  <a:moveTo>
                    <a:pt x="17228" y="0"/>
                  </a:moveTo>
                  <a:lnTo>
                    <a:pt x="9955" y="7274"/>
                  </a:lnTo>
                  <a:lnTo>
                    <a:pt x="6725" y="7274"/>
                  </a:lnTo>
                  <a:lnTo>
                    <a:pt x="2610" y="11384"/>
                  </a:lnTo>
                  <a:lnTo>
                    <a:pt x="2610" y="13298"/>
                  </a:lnTo>
                  <a:lnTo>
                    <a:pt x="0" y="15904"/>
                  </a:lnTo>
                  <a:lnTo>
                    <a:pt x="7093" y="15904"/>
                  </a:lnTo>
                  <a:lnTo>
                    <a:pt x="12993" y="10003"/>
                  </a:lnTo>
                  <a:lnTo>
                    <a:pt x="15207" y="10003"/>
                  </a:lnTo>
                  <a:lnTo>
                    <a:pt x="19494" y="5716"/>
                  </a:lnTo>
                  <a:lnTo>
                    <a:pt x="19494" y="4560"/>
                  </a:lnTo>
                  <a:lnTo>
                    <a:pt x="240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0" name="Google Shape;780;p25"/>
            <p:cNvGrpSpPr/>
            <p:nvPr/>
          </p:nvGrpSpPr>
          <p:grpSpPr>
            <a:xfrm>
              <a:off x="-941814" y="-620648"/>
              <a:ext cx="3127481" cy="4516379"/>
              <a:chOff x="278245" y="-184325"/>
              <a:chExt cx="2358228" cy="3405504"/>
            </a:xfrm>
          </p:grpSpPr>
          <p:grpSp>
            <p:nvGrpSpPr>
              <p:cNvPr id="781" name="Google Shape;781;p25"/>
              <p:cNvGrpSpPr/>
              <p:nvPr/>
            </p:nvGrpSpPr>
            <p:grpSpPr>
              <a:xfrm>
                <a:off x="278245" y="-184325"/>
                <a:ext cx="2358228" cy="3336759"/>
                <a:chOff x="1181475" y="2041825"/>
                <a:chExt cx="620325" cy="877725"/>
              </a:xfrm>
            </p:grpSpPr>
            <p:sp>
              <p:nvSpPr>
                <p:cNvPr id="782" name="Google Shape;782;p25"/>
                <p:cNvSpPr/>
                <p:nvPr/>
              </p:nvSpPr>
              <p:spPr>
                <a:xfrm>
                  <a:off x="1185375" y="2377350"/>
                  <a:ext cx="119525" cy="11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1" h="4780" extrusionOk="0">
                      <a:moveTo>
                        <a:pt x="4780" y="0"/>
                      </a:moveTo>
                      <a:lnTo>
                        <a:pt x="2390" y="2390"/>
                      </a:lnTo>
                      <a:lnTo>
                        <a:pt x="1" y="4780"/>
                      </a:lnTo>
                      <a:lnTo>
                        <a:pt x="1362" y="4780"/>
                      </a:lnTo>
                      <a:lnTo>
                        <a:pt x="3071" y="3071"/>
                      </a:lnTo>
                      <a:lnTo>
                        <a:pt x="4780" y="1361"/>
                      </a:lnTo>
                      <a:lnTo>
                        <a:pt x="478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783;p25"/>
                <p:cNvSpPr/>
                <p:nvPr/>
              </p:nvSpPr>
              <p:spPr>
                <a:xfrm>
                  <a:off x="1767500" y="2041825"/>
                  <a:ext cx="34300" cy="2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2" h="1177" extrusionOk="0">
                      <a:moveTo>
                        <a:pt x="782" y="310"/>
                      </a:moveTo>
                      <a:cubicBezTo>
                        <a:pt x="924" y="310"/>
                        <a:pt x="1061" y="421"/>
                        <a:pt x="1061" y="588"/>
                      </a:cubicBezTo>
                      <a:cubicBezTo>
                        <a:pt x="1061" y="741"/>
                        <a:pt x="937" y="865"/>
                        <a:pt x="785" y="865"/>
                      </a:cubicBezTo>
                      <a:cubicBezTo>
                        <a:pt x="537" y="865"/>
                        <a:pt x="413" y="568"/>
                        <a:pt x="589" y="392"/>
                      </a:cubicBezTo>
                      <a:cubicBezTo>
                        <a:pt x="644" y="335"/>
                        <a:pt x="714" y="310"/>
                        <a:pt x="782" y="310"/>
                      </a:cubicBezTo>
                      <a:close/>
                      <a:moveTo>
                        <a:pt x="785" y="0"/>
                      </a:moveTo>
                      <a:cubicBezTo>
                        <a:pt x="260" y="0"/>
                        <a:pt x="0" y="632"/>
                        <a:pt x="369" y="1005"/>
                      </a:cubicBezTo>
                      <a:cubicBezTo>
                        <a:pt x="488" y="1123"/>
                        <a:pt x="635" y="1176"/>
                        <a:pt x="779" y="1176"/>
                      </a:cubicBezTo>
                      <a:cubicBezTo>
                        <a:pt x="1082" y="1176"/>
                        <a:pt x="1372" y="940"/>
                        <a:pt x="1369" y="584"/>
                      </a:cubicBezTo>
                      <a:cubicBezTo>
                        <a:pt x="1369" y="264"/>
                        <a:pt x="1105" y="4"/>
                        <a:pt x="7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784;p25"/>
                <p:cNvSpPr/>
                <p:nvPr/>
              </p:nvSpPr>
              <p:spPr>
                <a:xfrm>
                  <a:off x="1181475" y="2060725"/>
                  <a:ext cx="600250" cy="85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10" h="34353" extrusionOk="0">
                      <a:moveTo>
                        <a:pt x="23789" y="1"/>
                      </a:moveTo>
                      <a:lnTo>
                        <a:pt x="15584" y="8210"/>
                      </a:lnTo>
                      <a:lnTo>
                        <a:pt x="9043" y="8210"/>
                      </a:lnTo>
                      <a:lnTo>
                        <a:pt x="8995" y="8254"/>
                      </a:lnTo>
                      <a:lnTo>
                        <a:pt x="1" y="17249"/>
                      </a:lnTo>
                      <a:lnTo>
                        <a:pt x="1" y="20091"/>
                      </a:lnTo>
                      <a:lnTo>
                        <a:pt x="5493" y="25583"/>
                      </a:lnTo>
                      <a:lnTo>
                        <a:pt x="5493" y="30098"/>
                      </a:lnTo>
                      <a:lnTo>
                        <a:pt x="1458" y="34137"/>
                      </a:lnTo>
                      <a:lnTo>
                        <a:pt x="1678" y="34353"/>
                      </a:lnTo>
                      <a:lnTo>
                        <a:pt x="5805" y="30226"/>
                      </a:lnTo>
                      <a:lnTo>
                        <a:pt x="5805" y="25454"/>
                      </a:lnTo>
                      <a:lnTo>
                        <a:pt x="313" y="19963"/>
                      </a:lnTo>
                      <a:lnTo>
                        <a:pt x="313" y="17377"/>
                      </a:lnTo>
                      <a:lnTo>
                        <a:pt x="9171" y="8519"/>
                      </a:lnTo>
                      <a:lnTo>
                        <a:pt x="15712" y="8519"/>
                      </a:lnTo>
                      <a:lnTo>
                        <a:pt x="15756" y="8475"/>
                      </a:lnTo>
                      <a:lnTo>
                        <a:pt x="24010" y="221"/>
                      </a:lnTo>
                      <a:lnTo>
                        <a:pt x="2378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785;p25"/>
                <p:cNvSpPr/>
                <p:nvPr/>
              </p:nvSpPr>
              <p:spPr>
                <a:xfrm>
                  <a:off x="1260925" y="2268575"/>
                  <a:ext cx="243200" cy="37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8" h="14823" extrusionOk="0">
                      <a:moveTo>
                        <a:pt x="9640" y="0"/>
                      </a:moveTo>
                      <a:lnTo>
                        <a:pt x="4148" y="5492"/>
                      </a:lnTo>
                      <a:lnTo>
                        <a:pt x="4148" y="10588"/>
                      </a:lnTo>
                      <a:lnTo>
                        <a:pt x="1" y="14735"/>
                      </a:lnTo>
                      <a:lnTo>
                        <a:pt x="89" y="14823"/>
                      </a:lnTo>
                      <a:lnTo>
                        <a:pt x="4272" y="10640"/>
                      </a:lnTo>
                      <a:lnTo>
                        <a:pt x="4272" y="5544"/>
                      </a:lnTo>
                      <a:lnTo>
                        <a:pt x="9728" y="88"/>
                      </a:lnTo>
                      <a:lnTo>
                        <a:pt x="964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25"/>
                <p:cNvSpPr/>
                <p:nvPr/>
              </p:nvSpPr>
              <p:spPr>
                <a:xfrm>
                  <a:off x="1194400" y="2571875"/>
                  <a:ext cx="129400" cy="20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6" h="8175" extrusionOk="0">
                      <a:moveTo>
                        <a:pt x="0" y="1"/>
                      </a:moveTo>
                      <a:lnTo>
                        <a:pt x="0" y="3087"/>
                      </a:lnTo>
                      <a:lnTo>
                        <a:pt x="5088" y="8175"/>
                      </a:lnTo>
                      <a:lnTo>
                        <a:pt x="5176" y="8087"/>
                      </a:lnTo>
                      <a:lnTo>
                        <a:pt x="124" y="3035"/>
                      </a:lnTo>
                      <a:lnTo>
                        <a:pt x="1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87" name="Google Shape;787;p25"/>
              <p:cNvSpPr/>
              <p:nvPr/>
            </p:nvSpPr>
            <p:spPr>
              <a:xfrm>
                <a:off x="336260" y="3109317"/>
                <a:ext cx="130395" cy="11186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177" extrusionOk="0">
                    <a:moveTo>
                      <a:pt x="782" y="310"/>
                    </a:moveTo>
                    <a:cubicBezTo>
                      <a:pt x="924" y="310"/>
                      <a:pt x="1061" y="421"/>
                      <a:pt x="1061" y="588"/>
                    </a:cubicBezTo>
                    <a:cubicBezTo>
                      <a:pt x="1061" y="741"/>
                      <a:pt x="937" y="865"/>
                      <a:pt x="785" y="865"/>
                    </a:cubicBezTo>
                    <a:cubicBezTo>
                      <a:pt x="537" y="865"/>
                      <a:pt x="413" y="568"/>
                      <a:pt x="589" y="392"/>
                    </a:cubicBezTo>
                    <a:cubicBezTo>
                      <a:pt x="644" y="335"/>
                      <a:pt x="714" y="310"/>
                      <a:pt x="782" y="310"/>
                    </a:cubicBezTo>
                    <a:close/>
                    <a:moveTo>
                      <a:pt x="785" y="0"/>
                    </a:moveTo>
                    <a:cubicBezTo>
                      <a:pt x="260" y="0"/>
                      <a:pt x="0" y="632"/>
                      <a:pt x="369" y="1005"/>
                    </a:cubicBezTo>
                    <a:cubicBezTo>
                      <a:pt x="488" y="1123"/>
                      <a:pt x="635" y="1176"/>
                      <a:pt x="779" y="1176"/>
                    </a:cubicBezTo>
                    <a:cubicBezTo>
                      <a:pt x="1082" y="1176"/>
                      <a:pt x="1372" y="940"/>
                      <a:pt x="1369" y="584"/>
                    </a:cubicBezTo>
                    <a:cubicBezTo>
                      <a:pt x="1369" y="264"/>
                      <a:pt x="1105" y="4"/>
                      <a:pt x="7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88" name="Google Shape;788;p25"/>
          <p:cNvGrpSpPr/>
          <p:nvPr/>
        </p:nvGrpSpPr>
        <p:grpSpPr>
          <a:xfrm>
            <a:off x="5245253" y="-441860"/>
            <a:ext cx="6654696" cy="9380356"/>
            <a:chOff x="5245253" y="-441860"/>
            <a:chExt cx="6654696" cy="9380356"/>
          </a:xfrm>
        </p:grpSpPr>
        <p:sp>
          <p:nvSpPr>
            <p:cNvPr id="789" name="Google Shape;789;p25"/>
            <p:cNvSpPr/>
            <p:nvPr/>
          </p:nvSpPr>
          <p:spPr>
            <a:xfrm rot="10800000" flipH="1">
              <a:off x="5245253" y="1301790"/>
              <a:ext cx="6654696" cy="7636707"/>
            </a:xfrm>
            <a:custGeom>
              <a:avLst/>
              <a:gdLst/>
              <a:ahLst/>
              <a:cxnLst/>
              <a:rect l="l" t="t" r="r" b="b"/>
              <a:pathLst>
                <a:path w="71832" h="82432" extrusionOk="0">
                  <a:moveTo>
                    <a:pt x="205" y="1"/>
                  </a:moveTo>
                  <a:lnTo>
                    <a:pt x="1" y="205"/>
                  </a:lnTo>
                  <a:lnTo>
                    <a:pt x="27924" y="28129"/>
                  </a:lnTo>
                  <a:lnTo>
                    <a:pt x="27924" y="38728"/>
                  </a:lnTo>
                  <a:lnTo>
                    <a:pt x="36526" y="47330"/>
                  </a:lnTo>
                  <a:lnTo>
                    <a:pt x="45629" y="56433"/>
                  </a:lnTo>
                  <a:lnTo>
                    <a:pt x="71627" y="82431"/>
                  </a:lnTo>
                  <a:lnTo>
                    <a:pt x="71831" y="82227"/>
                  </a:lnTo>
                  <a:lnTo>
                    <a:pt x="46493" y="56889"/>
                  </a:lnTo>
                  <a:lnTo>
                    <a:pt x="46493" y="47935"/>
                  </a:lnTo>
                  <a:lnTo>
                    <a:pt x="53711" y="40954"/>
                  </a:lnTo>
                  <a:lnTo>
                    <a:pt x="51481" y="38724"/>
                  </a:lnTo>
                  <a:lnTo>
                    <a:pt x="37095" y="38724"/>
                  </a:lnTo>
                  <a:lnTo>
                    <a:pt x="32496" y="34125"/>
                  </a:lnTo>
                  <a:lnTo>
                    <a:pt x="32496" y="32288"/>
                  </a:lnTo>
                  <a:lnTo>
                    <a:pt x="27924" y="27712"/>
                  </a:lnTo>
                  <a:lnTo>
                    <a:pt x="27924" y="27720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0" name="Google Shape;790;p25"/>
            <p:cNvGrpSpPr/>
            <p:nvPr/>
          </p:nvGrpSpPr>
          <p:grpSpPr>
            <a:xfrm flipH="1">
              <a:off x="8418770" y="-441860"/>
              <a:ext cx="2708843" cy="3931638"/>
              <a:chOff x="6769513" y="299393"/>
              <a:chExt cx="1308620" cy="1899525"/>
            </a:xfrm>
          </p:grpSpPr>
          <p:sp>
            <p:nvSpPr>
              <p:cNvPr id="791" name="Google Shape;791;p25"/>
              <p:cNvSpPr/>
              <p:nvPr/>
            </p:nvSpPr>
            <p:spPr>
              <a:xfrm>
                <a:off x="7817889" y="1007055"/>
                <a:ext cx="252070" cy="252070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4564" extrusionOk="0">
                    <a:moveTo>
                      <a:pt x="0" y="1"/>
                    </a:moveTo>
                    <a:lnTo>
                      <a:pt x="0" y="1302"/>
                    </a:lnTo>
                    <a:lnTo>
                      <a:pt x="1629" y="2931"/>
                    </a:lnTo>
                    <a:lnTo>
                      <a:pt x="3263" y="4564"/>
                    </a:lnTo>
                    <a:lnTo>
                      <a:pt x="4563" y="4564"/>
                    </a:lnTo>
                    <a:lnTo>
                      <a:pt x="2282" y="228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5"/>
              <p:cNvSpPr/>
              <p:nvPr/>
            </p:nvSpPr>
            <p:spPr>
              <a:xfrm>
                <a:off x="7983027" y="2137006"/>
                <a:ext cx="72351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121" extrusionOk="0">
                    <a:moveTo>
                      <a:pt x="563" y="294"/>
                    </a:moveTo>
                    <a:cubicBezTo>
                      <a:pt x="628" y="294"/>
                      <a:pt x="695" y="318"/>
                      <a:pt x="749" y="372"/>
                    </a:cubicBezTo>
                    <a:cubicBezTo>
                      <a:pt x="913" y="536"/>
                      <a:pt x="797" y="821"/>
                      <a:pt x="561" y="821"/>
                    </a:cubicBezTo>
                    <a:cubicBezTo>
                      <a:pt x="417" y="821"/>
                      <a:pt x="297" y="704"/>
                      <a:pt x="297" y="560"/>
                    </a:cubicBezTo>
                    <a:cubicBezTo>
                      <a:pt x="297" y="400"/>
                      <a:pt x="427" y="294"/>
                      <a:pt x="563" y="294"/>
                    </a:cubicBezTo>
                    <a:close/>
                    <a:moveTo>
                      <a:pt x="561" y="0"/>
                    </a:moveTo>
                    <a:cubicBezTo>
                      <a:pt x="252" y="0"/>
                      <a:pt x="0" y="248"/>
                      <a:pt x="0" y="560"/>
                    </a:cubicBezTo>
                    <a:cubicBezTo>
                      <a:pt x="0" y="897"/>
                      <a:pt x="278" y="1121"/>
                      <a:pt x="566" y="1121"/>
                    </a:cubicBezTo>
                    <a:cubicBezTo>
                      <a:pt x="704" y="1121"/>
                      <a:pt x="843" y="1070"/>
                      <a:pt x="957" y="957"/>
                    </a:cubicBezTo>
                    <a:cubicBezTo>
                      <a:pt x="1309" y="600"/>
                      <a:pt x="1061" y="0"/>
                      <a:pt x="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5"/>
              <p:cNvSpPr/>
              <p:nvPr/>
            </p:nvSpPr>
            <p:spPr>
              <a:xfrm>
                <a:off x="6769513" y="299393"/>
                <a:ext cx="61968" cy="61747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18" extrusionOk="0">
                    <a:moveTo>
                      <a:pt x="561" y="293"/>
                    </a:moveTo>
                    <a:cubicBezTo>
                      <a:pt x="705" y="293"/>
                      <a:pt x="825" y="413"/>
                      <a:pt x="825" y="557"/>
                    </a:cubicBezTo>
                    <a:cubicBezTo>
                      <a:pt x="825" y="705"/>
                      <a:pt x="705" y="821"/>
                      <a:pt x="561" y="821"/>
                    </a:cubicBezTo>
                    <a:cubicBezTo>
                      <a:pt x="417" y="821"/>
                      <a:pt x="297" y="705"/>
                      <a:pt x="297" y="557"/>
                    </a:cubicBezTo>
                    <a:cubicBezTo>
                      <a:pt x="297" y="413"/>
                      <a:pt x="417" y="293"/>
                      <a:pt x="561" y="293"/>
                    </a:cubicBezTo>
                    <a:close/>
                    <a:moveTo>
                      <a:pt x="554" y="1"/>
                    </a:moveTo>
                    <a:cubicBezTo>
                      <a:pt x="249" y="1"/>
                      <a:pt x="1" y="251"/>
                      <a:pt x="1" y="557"/>
                    </a:cubicBezTo>
                    <a:cubicBezTo>
                      <a:pt x="1" y="865"/>
                      <a:pt x="253" y="1117"/>
                      <a:pt x="561" y="1117"/>
                    </a:cubicBezTo>
                    <a:cubicBezTo>
                      <a:pt x="869" y="1117"/>
                      <a:pt x="1122" y="865"/>
                      <a:pt x="1122" y="557"/>
                    </a:cubicBezTo>
                    <a:cubicBezTo>
                      <a:pt x="1122" y="249"/>
                      <a:pt x="869" y="1"/>
                      <a:pt x="561" y="1"/>
                    </a:cubicBezTo>
                    <a:cubicBezTo>
                      <a:pt x="559" y="1"/>
                      <a:pt x="556" y="1"/>
                      <a:pt x="5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5"/>
              <p:cNvSpPr/>
              <p:nvPr/>
            </p:nvSpPr>
            <p:spPr>
              <a:xfrm>
                <a:off x="6811985" y="339214"/>
                <a:ext cx="1266148" cy="1811765"/>
              </a:xfrm>
              <a:custGeom>
                <a:avLst/>
                <a:gdLst/>
                <a:ahLst/>
                <a:cxnLst/>
                <a:rect l="l" t="t" r="r" b="b"/>
                <a:pathLst>
                  <a:path w="22925" h="32804" extrusionOk="0">
                    <a:moveTo>
                      <a:pt x="208" y="0"/>
                    </a:moveTo>
                    <a:lnTo>
                      <a:pt x="0" y="208"/>
                    </a:lnTo>
                    <a:lnTo>
                      <a:pt x="7878" y="8090"/>
                    </a:lnTo>
                    <a:lnTo>
                      <a:pt x="7922" y="8134"/>
                    </a:lnTo>
                    <a:lnTo>
                      <a:pt x="14170" y="8134"/>
                    </a:lnTo>
                    <a:lnTo>
                      <a:pt x="22628" y="16592"/>
                    </a:lnTo>
                    <a:lnTo>
                      <a:pt x="22628" y="19058"/>
                    </a:lnTo>
                    <a:lnTo>
                      <a:pt x="17385" y="24301"/>
                    </a:lnTo>
                    <a:lnTo>
                      <a:pt x="17385" y="28860"/>
                    </a:lnTo>
                    <a:lnTo>
                      <a:pt x="21323" y="32803"/>
                    </a:lnTo>
                    <a:lnTo>
                      <a:pt x="21532" y="32595"/>
                    </a:lnTo>
                    <a:lnTo>
                      <a:pt x="17681" y="28740"/>
                    </a:lnTo>
                    <a:lnTo>
                      <a:pt x="17681" y="24425"/>
                    </a:lnTo>
                    <a:lnTo>
                      <a:pt x="22925" y="19182"/>
                    </a:lnTo>
                    <a:lnTo>
                      <a:pt x="22925" y="16468"/>
                    </a:lnTo>
                    <a:lnTo>
                      <a:pt x="14334" y="7878"/>
                    </a:lnTo>
                    <a:lnTo>
                      <a:pt x="14290" y="7838"/>
                    </a:lnTo>
                    <a:lnTo>
                      <a:pt x="8046" y="7838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5"/>
              <p:cNvSpPr/>
              <p:nvPr/>
            </p:nvSpPr>
            <p:spPr>
              <a:xfrm>
                <a:off x="7397589" y="777575"/>
                <a:ext cx="512976" cy="781781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4155" extrusionOk="0">
                    <a:moveTo>
                      <a:pt x="81" y="1"/>
                    </a:moveTo>
                    <a:lnTo>
                      <a:pt x="1" y="85"/>
                    </a:lnTo>
                    <a:lnTo>
                      <a:pt x="5209" y="5292"/>
                    </a:lnTo>
                    <a:lnTo>
                      <a:pt x="5209" y="10160"/>
                    </a:lnTo>
                    <a:lnTo>
                      <a:pt x="9203" y="14155"/>
                    </a:lnTo>
                    <a:lnTo>
                      <a:pt x="9287" y="14071"/>
                    </a:lnTo>
                    <a:lnTo>
                      <a:pt x="5325" y="10108"/>
                    </a:lnTo>
                    <a:lnTo>
                      <a:pt x="5325" y="5244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5"/>
              <p:cNvSpPr/>
              <p:nvPr/>
            </p:nvSpPr>
            <p:spPr>
              <a:xfrm>
                <a:off x="7777847" y="1417359"/>
                <a:ext cx="273112" cy="431181"/>
              </a:xfrm>
              <a:custGeom>
                <a:avLst/>
                <a:gdLst/>
                <a:ahLst/>
                <a:cxnLst/>
                <a:rect l="l" t="t" r="r" b="b"/>
                <a:pathLst>
                  <a:path w="4945" h="7807" extrusionOk="0">
                    <a:moveTo>
                      <a:pt x="4824" y="1"/>
                    </a:moveTo>
                    <a:lnTo>
                      <a:pt x="4824" y="2899"/>
                    </a:lnTo>
                    <a:lnTo>
                      <a:pt x="1" y="7722"/>
                    </a:lnTo>
                    <a:lnTo>
                      <a:pt x="85" y="7806"/>
                    </a:lnTo>
                    <a:lnTo>
                      <a:pt x="4944" y="2951"/>
                    </a:lnTo>
                    <a:lnTo>
                      <a:pt x="49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7" name="Google Shape;797;p25"/>
            <p:cNvSpPr/>
            <p:nvPr/>
          </p:nvSpPr>
          <p:spPr>
            <a:xfrm rot="10800000" flipH="1">
              <a:off x="8322117" y="3604890"/>
              <a:ext cx="1464987" cy="2586938"/>
            </a:xfrm>
            <a:custGeom>
              <a:avLst/>
              <a:gdLst/>
              <a:ahLst/>
              <a:cxnLst/>
              <a:rect l="l" t="t" r="r" b="b"/>
              <a:pathLst>
                <a:path w="9972" h="17609" extrusionOk="0">
                  <a:moveTo>
                    <a:pt x="1" y="0"/>
                  </a:moveTo>
                  <a:lnTo>
                    <a:pt x="1" y="4948"/>
                  </a:lnTo>
                  <a:lnTo>
                    <a:pt x="9720" y="14670"/>
                  </a:lnTo>
                  <a:lnTo>
                    <a:pt x="9720" y="17608"/>
                  </a:lnTo>
                  <a:lnTo>
                    <a:pt x="9972" y="17608"/>
                  </a:lnTo>
                  <a:lnTo>
                    <a:pt x="9972" y="14566"/>
                  </a:lnTo>
                  <a:lnTo>
                    <a:pt x="249" y="484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5"/>
            <p:cNvSpPr/>
            <p:nvPr/>
          </p:nvSpPr>
          <p:spPr>
            <a:xfrm rot="10800000" flipH="1">
              <a:off x="8796218" y="3575323"/>
              <a:ext cx="727762" cy="727762"/>
            </a:xfrm>
            <a:custGeom>
              <a:avLst/>
              <a:gdLst/>
              <a:ahLst/>
              <a:cxnLst/>
              <a:rect l="l" t="t" r="r" b="b"/>
              <a:pathLst>
                <a:path w="9936" h="9936" fill="none" extrusionOk="0">
                  <a:moveTo>
                    <a:pt x="8170" y="1770"/>
                  </a:moveTo>
                  <a:cubicBezTo>
                    <a:pt x="9936" y="3535"/>
                    <a:pt x="9936" y="6401"/>
                    <a:pt x="8170" y="8170"/>
                  </a:cubicBezTo>
                  <a:cubicBezTo>
                    <a:pt x="6401" y="9935"/>
                    <a:pt x="3535" y="9935"/>
                    <a:pt x="1770" y="8170"/>
                  </a:cubicBezTo>
                  <a:cubicBezTo>
                    <a:pt x="1" y="6401"/>
                    <a:pt x="1" y="3535"/>
                    <a:pt x="1770" y="1770"/>
                  </a:cubicBezTo>
                  <a:cubicBezTo>
                    <a:pt x="3535" y="0"/>
                    <a:pt x="6401" y="0"/>
                    <a:pt x="8170" y="177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40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0" name="Google Shape;800;p26"/>
          <p:cNvGrpSpPr/>
          <p:nvPr/>
        </p:nvGrpSpPr>
        <p:grpSpPr>
          <a:xfrm rot="10800000" flipH="1">
            <a:off x="8002875" y="-893617"/>
            <a:ext cx="1599393" cy="2188720"/>
            <a:chOff x="8051125" y="4018221"/>
            <a:chExt cx="1599393" cy="2188720"/>
          </a:xfrm>
        </p:grpSpPr>
        <p:sp>
          <p:nvSpPr>
            <p:cNvPr id="801" name="Google Shape;801;p26"/>
            <p:cNvSpPr/>
            <p:nvPr/>
          </p:nvSpPr>
          <p:spPr>
            <a:xfrm>
              <a:off x="8051125" y="4157250"/>
              <a:ext cx="1311339" cy="1311189"/>
            </a:xfrm>
            <a:custGeom>
              <a:avLst/>
              <a:gdLst/>
              <a:ahLst/>
              <a:cxnLst/>
              <a:rect l="l" t="t" r="r" b="b"/>
              <a:pathLst>
                <a:path w="8763" h="8762" extrusionOk="0">
                  <a:moveTo>
                    <a:pt x="8762" y="1"/>
                  </a:moveTo>
                  <a:lnTo>
                    <a:pt x="4382" y="4381"/>
                  </a:lnTo>
                  <a:lnTo>
                    <a:pt x="1" y="8762"/>
                  </a:lnTo>
                  <a:lnTo>
                    <a:pt x="2496" y="8762"/>
                  </a:lnTo>
                  <a:lnTo>
                    <a:pt x="5602" y="5657"/>
                  </a:lnTo>
                  <a:lnTo>
                    <a:pt x="8762" y="2496"/>
                  </a:lnTo>
                  <a:lnTo>
                    <a:pt x="87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2" name="Google Shape;802;p26"/>
            <p:cNvGrpSpPr/>
            <p:nvPr/>
          </p:nvGrpSpPr>
          <p:grpSpPr>
            <a:xfrm>
              <a:off x="8421632" y="4018221"/>
              <a:ext cx="1228886" cy="2188720"/>
              <a:chOff x="8389396" y="1055350"/>
              <a:chExt cx="1228886" cy="2188720"/>
            </a:xfrm>
          </p:grpSpPr>
          <p:sp>
            <p:nvSpPr>
              <p:cNvPr id="803" name="Google Shape;803;p26"/>
              <p:cNvSpPr/>
              <p:nvPr/>
            </p:nvSpPr>
            <p:spPr>
              <a:xfrm>
                <a:off x="8421616" y="1130946"/>
                <a:ext cx="1196665" cy="2113124"/>
              </a:xfrm>
              <a:custGeom>
                <a:avLst/>
                <a:gdLst/>
                <a:ahLst/>
                <a:cxnLst/>
                <a:rect l="l" t="t" r="r" b="b"/>
                <a:pathLst>
                  <a:path w="9972" h="17609" extrusionOk="0">
                    <a:moveTo>
                      <a:pt x="1" y="0"/>
                    </a:moveTo>
                    <a:lnTo>
                      <a:pt x="1" y="4948"/>
                    </a:lnTo>
                    <a:lnTo>
                      <a:pt x="9720" y="14670"/>
                    </a:lnTo>
                    <a:lnTo>
                      <a:pt x="9720" y="17608"/>
                    </a:lnTo>
                    <a:lnTo>
                      <a:pt x="9972" y="17608"/>
                    </a:lnTo>
                    <a:lnTo>
                      <a:pt x="9972" y="14566"/>
                    </a:lnTo>
                    <a:lnTo>
                      <a:pt x="249" y="4843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6"/>
              <p:cNvSpPr/>
              <p:nvPr/>
            </p:nvSpPr>
            <p:spPr>
              <a:xfrm>
                <a:off x="8389396" y="1055350"/>
                <a:ext cx="95651" cy="95575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373" extrusionOk="0">
                    <a:moveTo>
                      <a:pt x="689" y="364"/>
                    </a:moveTo>
                    <a:cubicBezTo>
                      <a:pt x="866" y="364"/>
                      <a:pt x="1010" y="508"/>
                      <a:pt x="1014" y="684"/>
                    </a:cubicBezTo>
                    <a:cubicBezTo>
                      <a:pt x="1014" y="865"/>
                      <a:pt x="866" y="1009"/>
                      <a:pt x="689" y="1009"/>
                    </a:cubicBezTo>
                    <a:cubicBezTo>
                      <a:pt x="509" y="1009"/>
                      <a:pt x="365" y="865"/>
                      <a:pt x="365" y="684"/>
                    </a:cubicBezTo>
                    <a:cubicBezTo>
                      <a:pt x="365" y="508"/>
                      <a:pt x="509" y="364"/>
                      <a:pt x="689" y="364"/>
                    </a:cubicBezTo>
                    <a:close/>
                    <a:moveTo>
                      <a:pt x="689" y="0"/>
                    </a:moveTo>
                    <a:cubicBezTo>
                      <a:pt x="309" y="0"/>
                      <a:pt x="1" y="308"/>
                      <a:pt x="1" y="684"/>
                    </a:cubicBezTo>
                    <a:cubicBezTo>
                      <a:pt x="1" y="1065"/>
                      <a:pt x="309" y="1373"/>
                      <a:pt x="689" y="1373"/>
                    </a:cubicBezTo>
                    <a:cubicBezTo>
                      <a:pt x="1066" y="1373"/>
                      <a:pt x="1374" y="1065"/>
                      <a:pt x="1374" y="684"/>
                    </a:cubicBezTo>
                    <a:cubicBezTo>
                      <a:pt x="1374" y="308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5" name="Google Shape;805;p26"/>
          <p:cNvGrpSpPr/>
          <p:nvPr/>
        </p:nvGrpSpPr>
        <p:grpSpPr>
          <a:xfrm>
            <a:off x="-2361718" y="1128115"/>
            <a:ext cx="6322114" cy="7255046"/>
            <a:chOff x="-2361718" y="747115"/>
            <a:chExt cx="6322114" cy="7255046"/>
          </a:xfrm>
        </p:grpSpPr>
        <p:grpSp>
          <p:nvGrpSpPr>
            <p:cNvPr id="806" name="Google Shape;806;p26"/>
            <p:cNvGrpSpPr/>
            <p:nvPr/>
          </p:nvGrpSpPr>
          <p:grpSpPr>
            <a:xfrm rot="10800000">
              <a:off x="-2361718" y="747115"/>
              <a:ext cx="6322114" cy="7255046"/>
              <a:chOff x="-2504900" y="1005827"/>
              <a:chExt cx="6322114" cy="7255046"/>
            </a:xfrm>
          </p:grpSpPr>
          <p:sp>
            <p:nvSpPr>
              <p:cNvPr id="807" name="Google Shape;807;p26"/>
              <p:cNvSpPr/>
              <p:nvPr/>
            </p:nvSpPr>
            <p:spPr>
              <a:xfrm>
                <a:off x="-2504900" y="1005827"/>
                <a:ext cx="6322114" cy="7255046"/>
              </a:xfrm>
              <a:custGeom>
                <a:avLst/>
                <a:gdLst/>
                <a:ahLst/>
                <a:cxnLst/>
                <a:rect l="l" t="t" r="r" b="b"/>
                <a:pathLst>
                  <a:path w="71832" h="82432" extrusionOk="0">
                    <a:moveTo>
                      <a:pt x="205" y="1"/>
                    </a:moveTo>
                    <a:lnTo>
                      <a:pt x="1" y="205"/>
                    </a:lnTo>
                    <a:lnTo>
                      <a:pt x="27924" y="28129"/>
                    </a:lnTo>
                    <a:lnTo>
                      <a:pt x="27924" y="38728"/>
                    </a:lnTo>
                    <a:lnTo>
                      <a:pt x="36526" y="47330"/>
                    </a:lnTo>
                    <a:lnTo>
                      <a:pt x="45629" y="56433"/>
                    </a:lnTo>
                    <a:lnTo>
                      <a:pt x="71627" y="82431"/>
                    </a:lnTo>
                    <a:lnTo>
                      <a:pt x="71831" y="82227"/>
                    </a:lnTo>
                    <a:lnTo>
                      <a:pt x="46493" y="56889"/>
                    </a:lnTo>
                    <a:lnTo>
                      <a:pt x="46493" y="47935"/>
                    </a:lnTo>
                    <a:lnTo>
                      <a:pt x="53711" y="40954"/>
                    </a:lnTo>
                    <a:lnTo>
                      <a:pt x="51481" y="38724"/>
                    </a:lnTo>
                    <a:lnTo>
                      <a:pt x="37095" y="38724"/>
                    </a:lnTo>
                    <a:lnTo>
                      <a:pt x="32496" y="34125"/>
                    </a:lnTo>
                    <a:lnTo>
                      <a:pt x="32496" y="32288"/>
                    </a:lnTo>
                    <a:lnTo>
                      <a:pt x="27924" y="27712"/>
                    </a:lnTo>
                    <a:lnTo>
                      <a:pt x="27924" y="27720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6"/>
              <p:cNvSpPr/>
              <p:nvPr/>
            </p:nvSpPr>
            <p:spPr>
              <a:xfrm>
                <a:off x="498666" y="3857823"/>
                <a:ext cx="1196665" cy="2113124"/>
              </a:xfrm>
              <a:custGeom>
                <a:avLst/>
                <a:gdLst/>
                <a:ahLst/>
                <a:cxnLst/>
                <a:rect l="l" t="t" r="r" b="b"/>
                <a:pathLst>
                  <a:path w="9972" h="17609" extrusionOk="0">
                    <a:moveTo>
                      <a:pt x="1" y="0"/>
                    </a:moveTo>
                    <a:lnTo>
                      <a:pt x="1" y="4948"/>
                    </a:lnTo>
                    <a:lnTo>
                      <a:pt x="9720" y="14670"/>
                    </a:lnTo>
                    <a:lnTo>
                      <a:pt x="9720" y="17608"/>
                    </a:lnTo>
                    <a:lnTo>
                      <a:pt x="9972" y="17608"/>
                    </a:lnTo>
                    <a:lnTo>
                      <a:pt x="9972" y="14566"/>
                    </a:lnTo>
                    <a:lnTo>
                      <a:pt x="249" y="4843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9" name="Google Shape;809;p26"/>
            <p:cNvGrpSpPr/>
            <p:nvPr/>
          </p:nvGrpSpPr>
          <p:grpSpPr>
            <a:xfrm rot="-5400000" flipH="1">
              <a:off x="413271" y="3223016"/>
              <a:ext cx="618213" cy="306426"/>
              <a:chOff x="5989375" y="1843575"/>
              <a:chExt cx="136525" cy="67675"/>
            </a:xfrm>
          </p:grpSpPr>
          <p:sp>
            <p:nvSpPr>
              <p:cNvPr id="810" name="Google Shape;810;p26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822" extrusionOk="0">
                    <a:moveTo>
                      <a:pt x="709" y="0"/>
                    </a:moveTo>
                    <a:lnTo>
                      <a:pt x="0" y="709"/>
                    </a:lnTo>
                    <a:lnTo>
                      <a:pt x="112" y="821"/>
                    </a:lnTo>
                    <a:lnTo>
                      <a:pt x="821" y="113"/>
                    </a:lnTo>
                    <a:lnTo>
                      <a:pt x="7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6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822" extrusionOk="0">
                    <a:moveTo>
                      <a:pt x="112" y="0"/>
                    </a:moveTo>
                    <a:lnTo>
                      <a:pt x="0" y="113"/>
                    </a:lnTo>
                    <a:lnTo>
                      <a:pt x="709" y="821"/>
                    </a:lnTo>
                    <a:lnTo>
                      <a:pt x="821" y="70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6"/>
              <p:cNvSpPr/>
              <p:nvPr/>
            </p:nvSpPr>
            <p:spPr>
              <a:xfrm>
                <a:off x="5989475" y="1843675"/>
                <a:ext cx="206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822" extrusionOk="0">
                    <a:moveTo>
                      <a:pt x="713" y="0"/>
                    </a:moveTo>
                    <a:lnTo>
                      <a:pt x="1" y="709"/>
                    </a:lnTo>
                    <a:lnTo>
                      <a:pt x="113" y="821"/>
                    </a:lnTo>
                    <a:lnTo>
                      <a:pt x="825" y="113"/>
                    </a:lnTo>
                    <a:lnTo>
                      <a:pt x="71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6"/>
              <p:cNvSpPr/>
              <p:nvPr/>
            </p:nvSpPr>
            <p:spPr>
              <a:xfrm>
                <a:off x="5989375" y="1843575"/>
                <a:ext cx="206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822" extrusionOk="0">
                    <a:moveTo>
                      <a:pt x="117" y="0"/>
                    </a:moveTo>
                    <a:lnTo>
                      <a:pt x="1" y="113"/>
                    </a:lnTo>
                    <a:lnTo>
                      <a:pt x="713" y="821"/>
                    </a:lnTo>
                    <a:lnTo>
                      <a:pt x="825" y="709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6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26" extrusionOk="0">
                    <a:moveTo>
                      <a:pt x="709" y="1"/>
                    </a:moveTo>
                    <a:lnTo>
                      <a:pt x="1" y="713"/>
                    </a:lnTo>
                    <a:lnTo>
                      <a:pt x="113" y="825"/>
                    </a:lnTo>
                    <a:lnTo>
                      <a:pt x="821" y="113"/>
                    </a:lnTo>
                    <a:lnTo>
                      <a:pt x="70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6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26" extrusionOk="0">
                    <a:moveTo>
                      <a:pt x="113" y="1"/>
                    </a:moveTo>
                    <a:lnTo>
                      <a:pt x="1" y="113"/>
                    </a:lnTo>
                    <a:lnTo>
                      <a:pt x="709" y="825"/>
                    </a:lnTo>
                    <a:lnTo>
                      <a:pt x="821" y="709"/>
                    </a:lnTo>
                    <a:lnTo>
                      <a:pt x="1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6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825" h="826" extrusionOk="0">
                    <a:moveTo>
                      <a:pt x="713" y="1"/>
                    </a:moveTo>
                    <a:lnTo>
                      <a:pt x="0" y="709"/>
                    </a:lnTo>
                    <a:lnTo>
                      <a:pt x="116" y="825"/>
                    </a:lnTo>
                    <a:lnTo>
                      <a:pt x="825" y="113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6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825" h="826" extrusionOk="0">
                    <a:moveTo>
                      <a:pt x="112" y="1"/>
                    </a:moveTo>
                    <a:lnTo>
                      <a:pt x="0" y="113"/>
                    </a:lnTo>
                    <a:lnTo>
                      <a:pt x="713" y="825"/>
                    </a:lnTo>
                    <a:lnTo>
                      <a:pt x="825" y="70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3"/>
          <p:cNvGrpSpPr/>
          <p:nvPr/>
        </p:nvGrpSpPr>
        <p:grpSpPr>
          <a:xfrm>
            <a:off x="-1373076" y="-1209900"/>
            <a:ext cx="11890152" cy="7563299"/>
            <a:chOff x="-1373076" y="-1366629"/>
            <a:chExt cx="11890152" cy="7563299"/>
          </a:xfrm>
        </p:grpSpPr>
        <p:sp>
          <p:nvSpPr>
            <p:cNvPr id="53" name="Google Shape;53;p3"/>
            <p:cNvSpPr/>
            <p:nvPr/>
          </p:nvSpPr>
          <p:spPr>
            <a:xfrm flipH="1">
              <a:off x="7225808" y="-184949"/>
              <a:ext cx="2698418" cy="1592456"/>
            </a:xfrm>
            <a:custGeom>
              <a:avLst/>
              <a:gdLst/>
              <a:ahLst/>
              <a:cxnLst/>
              <a:rect l="l" t="t" r="r" b="b"/>
              <a:pathLst>
                <a:path w="22289" h="13154" extrusionOk="0">
                  <a:moveTo>
                    <a:pt x="14063" y="0"/>
                  </a:moveTo>
                  <a:lnTo>
                    <a:pt x="11521" y="2542"/>
                  </a:lnTo>
                  <a:lnTo>
                    <a:pt x="10616" y="2542"/>
                  </a:lnTo>
                  <a:lnTo>
                    <a:pt x="1" y="13154"/>
                  </a:lnTo>
                  <a:lnTo>
                    <a:pt x="5249" y="13154"/>
                  </a:lnTo>
                  <a:lnTo>
                    <a:pt x="9572" y="8831"/>
                  </a:lnTo>
                  <a:lnTo>
                    <a:pt x="13515" y="8831"/>
                  </a:lnTo>
                  <a:lnTo>
                    <a:pt x="22289" y="52"/>
                  </a:lnTo>
                  <a:lnTo>
                    <a:pt x="140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" name="Google Shape;54;p3"/>
            <p:cNvGrpSpPr/>
            <p:nvPr/>
          </p:nvGrpSpPr>
          <p:grpSpPr>
            <a:xfrm>
              <a:off x="5467203" y="316173"/>
              <a:ext cx="5049873" cy="5880497"/>
              <a:chOff x="5462123" y="316173"/>
              <a:chExt cx="5049873" cy="5880497"/>
            </a:xfrm>
          </p:grpSpPr>
          <p:sp>
            <p:nvSpPr>
              <p:cNvPr id="55" name="Google Shape;55;p3"/>
              <p:cNvSpPr/>
              <p:nvPr/>
            </p:nvSpPr>
            <p:spPr>
              <a:xfrm>
                <a:off x="6129588" y="3610364"/>
                <a:ext cx="4382407" cy="2586307"/>
              </a:xfrm>
              <a:custGeom>
                <a:avLst/>
                <a:gdLst/>
                <a:ahLst/>
                <a:cxnLst/>
                <a:rect l="l" t="t" r="r" b="b"/>
                <a:pathLst>
                  <a:path w="22289" h="13154" extrusionOk="0">
                    <a:moveTo>
                      <a:pt x="17041" y="1"/>
                    </a:moveTo>
                    <a:lnTo>
                      <a:pt x="12718" y="4324"/>
                    </a:lnTo>
                    <a:lnTo>
                      <a:pt x="8779" y="4324"/>
                    </a:lnTo>
                    <a:lnTo>
                      <a:pt x="1" y="13102"/>
                    </a:lnTo>
                    <a:lnTo>
                      <a:pt x="8231" y="13154"/>
                    </a:lnTo>
                    <a:lnTo>
                      <a:pt x="10773" y="10612"/>
                    </a:lnTo>
                    <a:lnTo>
                      <a:pt x="11677" y="10612"/>
                    </a:lnTo>
                    <a:lnTo>
                      <a:pt x="2228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6" name="Google Shape;56;p3"/>
              <p:cNvGrpSpPr/>
              <p:nvPr/>
            </p:nvGrpSpPr>
            <p:grpSpPr>
              <a:xfrm>
                <a:off x="5462123" y="316173"/>
                <a:ext cx="3851865" cy="5347559"/>
                <a:chOff x="4825133" y="589757"/>
                <a:chExt cx="3851865" cy="5347559"/>
              </a:xfrm>
            </p:grpSpPr>
            <p:sp>
              <p:nvSpPr>
                <p:cNvPr id="57" name="Google Shape;57;p3"/>
                <p:cNvSpPr/>
                <p:nvPr/>
              </p:nvSpPr>
              <p:spPr>
                <a:xfrm>
                  <a:off x="4908115" y="679122"/>
                  <a:ext cx="3676746" cy="5123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76" h="60996" extrusionOk="0">
                      <a:moveTo>
                        <a:pt x="43432" y="1"/>
                      </a:moveTo>
                      <a:lnTo>
                        <a:pt x="33665" y="9768"/>
                      </a:lnTo>
                      <a:lnTo>
                        <a:pt x="33665" y="36891"/>
                      </a:lnTo>
                      <a:lnTo>
                        <a:pt x="20804" y="49752"/>
                      </a:lnTo>
                      <a:lnTo>
                        <a:pt x="1" y="49752"/>
                      </a:lnTo>
                      <a:lnTo>
                        <a:pt x="1" y="60996"/>
                      </a:lnTo>
                      <a:lnTo>
                        <a:pt x="489" y="60996"/>
                      </a:lnTo>
                      <a:lnTo>
                        <a:pt x="489" y="50240"/>
                      </a:lnTo>
                      <a:lnTo>
                        <a:pt x="21004" y="50240"/>
                      </a:lnTo>
                      <a:lnTo>
                        <a:pt x="21076" y="50168"/>
                      </a:lnTo>
                      <a:lnTo>
                        <a:pt x="34153" y="37091"/>
                      </a:lnTo>
                      <a:lnTo>
                        <a:pt x="34153" y="9972"/>
                      </a:lnTo>
                      <a:lnTo>
                        <a:pt x="43776" y="345"/>
                      </a:lnTo>
                      <a:lnTo>
                        <a:pt x="43432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58;p3"/>
                <p:cNvSpPr/>
                <p:nvPr/>
              </p:nvSpPr>
              <p:spPr>
                <a:xfrm>
                  <a:off x="6907161" y="4010501"/>
                  <a:ext cx="633201" cy="633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7539" extrusionOk="0">
                      <a:moveTo>
                        <a:pt x="5389" y="1"/>
                      </a:moveTo>
                      <a:lnTo>
                        <a:pt x="2695" y="2699"/>
                      </a:lnTo>
                      <a:lnTo>
                        <a:pt x="1" y="5393"/>
                      </a:lnTo>
                      <a:lnTo>
                        <a:pt x="1" y="7538"/>
                      </a:lnTo>
                      <a:lnTo>
                        <a:pt x="3767" y="3771"/>
                      </a:lnTo>
                      <a:lnTo>
                        <a:pt x="7538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59;p3"/>
                <p:cNvSpPr/>
                <p:nvPr/>
              </p:nvSpPr>
              <p:spPr>
                <a:xfrm>
                  <a:off x="4825133" y="5781599"/>
                  <a:ext cx="181250" cy="155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1854" extrusionOk="0">
                      <a:moveTo>
                        <a:pt x="1231" y="490"/>
                      </a:moveTo>
                      <a:cubicBezTo>
                        <a:pt x="1455" y="490"/>
                        <a:pt x="1669" y="663"/>
                        <a:pt x="1669" y="925"/>
                      </a:cubicBezTo>
                      <a:cubicBezTo>
                        <a:pt x="1669" y="1165"/>
                        <a:pt x="1477" y="1362"/>
                        <a:pt x="1237" y="1362"/>
                      </a:cubicBezTo>
                      <a:cubicBezTo>
                        <a:pt x="845" y="1362"/>
                        <a:pt x="653" y="893"/>
                        <a:pt x="925" y="617"/>
                      </a:cubicBezTo>
                      <a:cubicBezTo>
                        <a:pt x="1014" y="529"/>
                        <a:pt x="1124" y="490"/>
                        <a:pt x="1231" y="490"/>
                      </a:cubicBezTo>
                      <a:close/>
                      <a:moveTo>
                        <a:pt x="1237" y="1"/>
                      </a:moveTo>
                      <a:cubicBezTo>
                        <a:pt x="413" y="1"/>
                        <a:pt x="0" y="997"/>
                        <a:pt x="581" y="1582"/>
                      </a:cubicBezTo>
                      <a:cubicBezTo>
                        <a:pt x="769" y="1769"/>
                        <a:pt x="1001" y="1853"/>
                        <a:pt x="1227" y="1853"/>
                      </a:cubicBezTo>
                      <a:cubicBezTo>
                        <a:pt x="1703" y="1853"/>
                        <a:pt x="2158" y="1484"/>
                        <a:pt x="2158" y="925"/>
                      </a:cubicBezTo>
                      <a:cubicBezTo>
                        <a:pt x="2158" y="417"/>
                        <a:pt x="1745" y="5"/>
                        <a:pt x="12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60;p3"/>
                <p:cNvSpPr/>
                <p:nvPr/>
              </p:nvSpPr>
              <p:spPr>
                <a:xfrm>
                  <a:off x="8495412" y="589757"/>
                  <a:ext cx="181586" cy="155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" h="1849" extrusionOk="0">
                      <a:moveTo>
                        <a:pt x="1233" y="485"/>
                      </a:moveTo>
                      <a:cubicBezTo>
                        <a:pt x="1457" y="485"/>
                        <a:pt x="1673" y="658"/>
                        <a:pt x="1673" y="921"/>
                      </a:cubicBezTo>
                      <a:cubicBezTo>
                        <a:pt x="1673" y="1165"/>
                        <a:pt x="1477" y="1357"/>
                        <a:pt x="1237" y="1357"/>
                      </a:cubicBezTo>
                      <a:cubicBezTo>
                        <a:pt x="849" y="1357"/>
                        <a:pt x="653" y="889"/>
                        <a:pt x="929" y="613"/>
                      </a:cubicBezTo>
                      <a:cubicBezTo>
                        <a:pt x="1017" y="525"/>
                        <a:pt x="1126" y="485"/>
                        <a:pt x="1233" y="485"/>
                      </a:cubicBezTo>
                      <a:close/>
                      <a:moveTo>
                        <a:pt x="1237" y="0"/>
                      </a:moveTo>
                      <a:cubicBezTo>
                        <a:pt x="412" y="0"/>
                        <a:pt x="0" y="993"/>
                        <a:pt x="585" y="1577"/>
                      </a:cubicBezTo>
                      <a:cubicBezTo>
                        <a:pt x="772" y="1765"/>
                        <a:pt x="1003" y="1849"/>
                        <a:pt x="1229" y="1849"/>
                      </a:cubicBezTo>
                      <a:cubicBezTo>
                        <a:pt x="1705" y="1849"/>
                        <a:pt x="2162" y="1479"/>
                        <a:pt x="2162" y="921"/>
                      </a:cubicBezTo>
                      <a:cubicBezTo>
                        <a:pt x="2158" y="412"/>
                        <a:pt x="1745" y="0"/>
                        <a:pt x="123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61;p3"/>
                <p:cNvSpPr/>
                <p:nvPr/>
              </p:nvSpPr>
              <p:spPr>
                <a:xfrm>
                  <a:off x="4922981" y="4878622"/>
                  <a:ext cx="948499" cy="556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3" h="6629" extrusionOk="0">
                      <a:moveTo>
                        <a:pt x="11152" y="0"/>
                      </a:moveTo>
                      <a:lnTo>
                        <a:pt x="8026" y="3126"/>
                      </a:lnTo>
                      <a:lnTo>
                        <a:pt x="3362" y="3126"/>
                      </a:lnTo>
                      <a:lnTo>
                        <a:pt x="0" y="6493"/>
                      </a:lnTo>
                      <a:lnTo>
                        <a:pt x="140" y="6629"/>
                      </a:lnTo>
                      <a:lnTo>
                        <a:pt x="3447" y="3322"/>
                      </a:lnTo>
                      <a:lnTo>
                        <a:pt x="8106" y="3322"/>
                      </a:lnTo>
                      <a:lnTo>
                        <a:pt x="11292" y="136"/>
                      </a:lnTo>
                      <a:lnTo>
                        <a:pt x="1115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2" name="Google Shape;62;p3"/>
            <p:cNvSpPr/>
            <p:nvPr/>
          </p:nvSpPr>
          <p:spPr>
            <a:xfrm flipH="1">
              <a:off x="-880479" y="4202588"/>
              <a:ext cx="2494083" cy="1471900"/>
            </a:xfrm>
            <a:custGeom>
              <a:avLst/>
              <a:gdLst/>
              <a:ahLst/>
              <a:cxnLst/>
              <a:rect l="l" t="t" r="r" b="b"/>
              <a:pathLst>
                <a:path w="22289" h="13154" extrusionOk="0">
                  <a:moveTo>
                    <a:pt x="14063" y="0"/>
                  </a:moveTo>
                  <a:lnTo>
                    <a:pt x="11521" y="2542"/>
                  </a:lnTo>
                  <a:lnTo>
                    <a:pt x="10616" y="2542"/>
                  </a:lnTo>
                  <a:lnTo>
                    <a:pt x="1" y="13154"/>
                  </a:lnTo>
                  <a:lnTo>
                    <a:pt x="5249" y="13154"/>
                  </a:lnTo>
                  <a:lnTo>
                    <a:pt x="9572" y="8831"/>
                  </a:lnTo>
                  <a:lnTo>
                    <a:pt x="13515" y="8831"/>
                  </a:lnTo>
                  <a:lnTo>
                    <a:pt x="22289" y="52"/>
                  </a:lnTo>
                  <a:lnTo>
                    <a:pt x="140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-1311941" y="-578758"/>
              <a:ext cx="4078254" cy="2696967"/>
            </a:xfrm>
            <a:custGeom>
              <a:avLst/>
              <a:gdLst/>
              <a:ahLst/>
              <a:cxnLst/>
              <a:rect l="l" t="t" r="r" b="b"/>
              <a:pathLst>
                <a:path w="31143" h="20595" extrusionOk="0">
                  <a:moveTo>
                    <a:pt x="21964" y="0"/>
                  </a:moveTo>
                  <a:lnTo>
                    <a:pt x="14323" y="7641"/>
                  </a:lnTo>
                  <a:lnTo>
                    <a:pt x="11457" y="7641"/>
                  </a:lnTo>
                  <a:lnTo>
                    <a:pt x="5905" y="13193"/>
                  </a:lnTo>
                  <a:lnTo>
                    <a:pt x="5905" y="14690"/>
                  </a:lnTo>
                  <a:lnTo>
                    <a:pt x="1" y="20595"/>
                  </a:lnTo>
                  <a:lnTo>
                    <a:pt x="8835" y="20595"/>
                  </a:lnTo>
                  <a:lnTo>
                    <a:pt x="18254" y="11176"/>
                  </a:lnTo>
                  <a:lnTo>
                    <a:pt x="22441" y="11176"/>
                  </a:lnTo>
                  <a:lnTo>
                    <a:pt x="27768" y="5848"/>
                  </a:lnTo>
                  <a:lnTo>
                    <a:pt x="27768" y="3374"/>
                  </a:lnTo>
                  <a:lnTo>
                    <a:pt x="31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3"/>
            <p:cNvGrpSpPr/>
            <p:nvPr/>
          </p:nvGrpSpPr>
          <p:grpSpPr>
            <a:xfrm flipH="1">
              <a:off x="1274215" y="4295411"/>
              <a:ext cx="647437" cy="321825"/>
              <a:chOff x="7990044" y="3252744"/>
              <a:chExt cx="516874" cy="256925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8208922" y="3431894"/>
                <a:ext cx="78111" cy="777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26" extrusionOk="0">
                    <a:moveTo>
                      <a:pt x="129" y="1"/>
                    </a:moveTo>
                    <a:lnTo>
                      <a:pt x="1" y="125"/>
                    </a:lnTo>
                    <a:lnTo>
                      <a:pt x="801" y="926"/>
                    </a:lnTo>
                    <a:lnTo>
                      <a:pt x="929" y="798"/>
                    </a:lnTo>
                    <a:lnTo>
                      <a:pt x="1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8208922" y="3431558"/>
                <a:ext cx="77775" cy="77775"/>
              </a:xfrm>
              <a:custGeom>
                <a:avLst/>
                <a:gdLst/>
                <a:ahLst/>
                <a:cxnLst/>
                <a:rect l="l" t="t" r="r" b="b"/>
                <a:pathLst>
                  <a:path w="926" h="926" extrusionOk="0">
                    <a:moveTo>
                      <a:pt x="801" y="1"/>
                    </a:moveTo>
                    <a:lnTo>
                      <a:pt x="1" y="798"/>
                    </a:lnTo>
                    <a:lnTo>
                      <a:pt x="125" y="926"/>
                    </a:lnTo>
                    <a:lnTo>
                      <a:pt x="925" y="125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7990044" y="3431894"/>
                <a:ext cx="78111" cy="777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26" extrusionOk="0">
                    <a:moveTo>
                      <a:pt x="129" y="1"/>
                    </a:moveTo>
                    <a:lnTo>
                      <a:pt x="1" y="125"/>
                    </a:lnTo>
                    <a:lnTo>
                      <a:pt x="801" y="926"/>
                    </a:lnTo>
                    <a:lnTo>
                      <a:pt x="930" y="798"/>
                    </a:lnTo>
                    <a:lnTo>
                      <a:pt x="1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7990044" y="3431558"/>
                <a:ext cx="77775" cy="77775"/>
              </a:xfrm>
              <a:custGeom>
                <a:avLst/>
                <a:gdLst/>
                <a:ahLst/>
                <a:cxnLst/>
                <a:rect l="l" t="t" r="r" b="b"/>
                <a:pathLst>
                  <a:path w="926" h="926" extrusionOk="0">
                    <a:moveTo>
                      <a:pt x="801" y="1"/>
                    </a:moveTo>
                    <a:lnTo>
                      <a:pt x="1" y="798"/>
                    </a:lnTo>
                    <a:lnTo>
                      <a:pt x="129" y="926"/>
                    </a:lnTo>
                    <a:lnTo>
                      <a:pt x="926" y="125"/>
                    </a:lnTo>
                    <a:lnTo>
                      <a:pt x="80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8428808" y="3252744"/>
                <a:ext cx="78111" cy="78111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30" extrusionOk="0">
                    <a:moveTo>
                      <a:pt x="129" y="0"/>
                    </a:moveTo>
                    <a:lnTo>
                      <a:pt x="1" y="129"/>
                    </a:lnTo>
                    <a:lnTo>
                      <a:pt x="801" y="929"/>
                    </a:lnTo>
                    <a:lnTo>
                      <a:pt x="929" y="801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8429144" y="3253080"/>
                <a:ext cx="77775" cy="78111"/>
              </a:xfrm>
              <a:custGeom>
                <a:avLst/>
                <a:gdLst/>
                <a:ahLst/>
                <a:cxnLst/>
                <a:rect l="l" t="t" r="r" b="b"/>
                <a:pathLst>
                  <a:path w="926" h="930" extrusionOk="0">
                    <a:moveTo>
                      <a:pt x="797" y="0"/>
                    </a:moveTo>
                    <a:lnTo>
                      <a:pt x="1" y="801"/>
                    </a:lnTo>
                    <a:lnTo>
                      <a:pt x="125" y="929"/>
                    </a:lnTo>
                    <a:lnTo>
                      <a:pt x="925" y="129"/>
                    </a:lnTo>
                    <a:lnTo>
                      <a:pt x="79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8209930" y="3252744"/>
                <a:ext cx="78111" cy="78111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30" extrusionOk="0">
                    <a:moveTo>
                      <a:pt x="129" y="0"/>
                    </a:moveTo>
                    <a:lnTo>
                      <a:pt x="1" y="129"/>
                    </a:lnTo>
                    <a:lnTo>
                      <a:pt x="801" y="929"/>
                    </a:lnTo>
                    <a:lnTo>
                      <a:pt x="929" y="801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8210266" y="3253080"/>
                <a:ext cx="77775" cy="78111"/>
              </a:xfrm>
              <a:custGeom>
                <a:avLst/>
                <a:gdLst/>
                <a:ahLst/>
                <a:cxnLst/>
                <a:rect l="l" t="t" r="r" b="b"/>
                <a:pathLst>
                  <a:path w="926" h="930" extrusionOk="0">
                    <a:moveTo>
                      <a:pt x="801" y="0"/>
                    </a:moveTo>
                    <a:lnTo>
                      <a:pt x="1" y="801"/>
                    </a:lnTo>
                    <a:lnTo>
                      <a:pt x="125" y="929"/>
                    </a:lnTo>
                    <a:lnTo>
                      <a:pt x="925" y="129"/>
                    </a:lnTo>
                    <a:lnTo>
                      <a:pt x="8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" name="Google Shape;73;p3"/>
            <p:cNvGrpSpPr/>
            <p:nvPr/>
          </p:nvGrpSpPr>
          <p:grpSpPr>
            <a:xfrm>
              <a:off x="175385" y="-1366629"/>
              <a:ext cx="3039353" cy="3203144"/>
              <a:chOff x="7797455" y="1505164"/>
              <a:chExt cx="3773251" cy="3976591"/>
            </a:xfrm>
          </p:grpSpPr>
          <p:sp>
            <p:nvSpPr>
              <p:cNvPr id="74" name="Google Shape;74;p3"/>
              <p:cNvSpPr/>
              <p:nvPr/>
            </p:nvSpPr>
            <p:spPr>
              <a:xfrm>
                <a:off x="11404490" y="1966101"/>
                <a:ext cx="75759" cy="531321"/>
              </a:xfrm>
              <a:custGeom>
                <a:avLst/>
                <a:gdLst/>
                <a:ahLst/>
                <a:cxnLst/>
                <a:rect l="l" t="t" r="r" b="b"/>
                <a:pathLst>
                  <a:path w="902" h="6326" extrusionOk="0">
                    <a:moveTo>
                      <a:pt x="901" y="1"/>
                    </a:moveTo>
                    <a:lnTo>
                      <a:pt x="1" y="901"/>
                    </a:lnTo>
                    <a:lnTo>
                      <a:pt x="1" y="3163"/>
                    </a:lnTo>
                    <a:lnTo>
                      <a:pt x="1" y="5424"/>
                    </a:lnTo>
                    <a:lnTo>
                      <a:pt x="901" y="6325"/>
                    </a:lnTo>
                    <a:lnTo>
                      <a:pt x="901" y="3163"/>
                    </a:lnTo>
                    <a:lnTo>
                      <a:pt x="90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8507171" y="4423732"/>
                <a:ext cx="375603" cy="375939"/>
              </a:xfrm>
              <a:custGeom>
                <a:avLst/>
                <a:gdLst/>
                <a:ahLst/>
                <a:cxnLst/>
                <a:rect l="l" t="t" r="r" b="b"/>
                <a:pathLst>
                  <a:path w="4472" h="4476" extrusionOk="0">
                    <a:moveTo>
                      <a:pt x="4471" y="0"/>
                    </a:moveTo>
                    <a:lnTo>
                      <a:pt x="2234" y="2238"/>
                    </a:lnTo>
                    <a:lnTo>
                      <a:pt x="0" y="4475"/>
                    </a:lnTo>
                    <a:lnTo>
                      <a:pt x="1273" y="4475"/>
                    </a:lnTo>
                    <a:lnTo>
                      <a:pt x="2870" y="2874"/>
                    </a:lnTo>
                    <a:lnTo>
                      <a:pt x="4471" y="1273"/>
                    </a:lnTo>
                    <a:lnTo>
                      <a:pt x="44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7797455" y="5326373"/>
                <a:ext cx="181250" cy="155382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850" extrusionOk="0">
                    <a:moveTo>
                      <a:pt x="1231" y="488"/>
                    </a:moveTo>
                    <a:cubicBezTo>
                      <a:pt x="1455" y="488"/>
                      <a:pt x="1669" y="663"/>
                      <a:pt x="1669" y="925"/>
                    </a:cubicBezTo>
                    <a:cubicBezTo>
                      <a:pt x="1669" y="1166"/>
                      <a:pt x="1473" y="1362"/>
                      <a:pt x="1233" y="1362"/>
                    </a:cubicBezTo>
                    <a:cubicBezTo>
                      <a:pt x="845" y="1358"/>
                      <a:pt x="653" y="889"/>
                      <a:pt x="925" y="617"/>
                    </a:cubicBezTo>
                    <a:cubicBezTo>
                      <a:pt x="1014" y="528"/>
                      <a:pt x="1124" y="488"/>
                      <a:pt x="1231" y="488"/>
                    </a:cubicBezTo>
                    <a:close/>
                    <a:moveTo>
                      <a:pt x="1233" y="1"/>
                    </a:moveTo>
                    <a:cubicBezTo>
                      <a:pt x="413" y="1"/>
                      <a:pt x="0" y="998"/>
                      <a:pt x="581" y="1578"/>
                    </a:cubicBezTo>
                    <a:cubicBezTo>
                      <a:pt x="768" y="1765"/>
                      <a:pt x="999" y="1849"/>
                      <a:pt x="1226" y="1849"/>
                    </a:cubicBezTo>
                    <a:cubicBezTo>
                      <a:pt x="1701" y="1849"/>
                      <a:pt x="2158" y="1481"/>
                      <a:pt x="2158" y="925"/>
                    </a:cubicBezTo>
                    <a:cubicBezTo>
                      <a:pt x="2158" y="413"/>
                      <a:pt x="1746" y="1"/>
                      <a:pt x="12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1389036" y="1505164"/>
                <a:ext cx="181670" cy="155382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1850" extrusionOk="0">
                    <a:moveTo>
                      <a:pt x="1233" y="488"/>
                    </a:moveTo>
                    <a:cubicBezTo>
                      <a:pt x="1457" y="488"/>
                      <a:pt x="1674" y="663"/>
                      <a:pt x="1674" y="925"/>
                    </a:cubicBezTo>
                    <a:cubicBezTo>
                      <a:pt x="1674" y="1166"/>
                      <a:pt x="1478" y="1358"/>
                      <a:pt x="1237" y="1362"/>
                    </a:cubicBezTo>
                    <a:cubicBezTo>
                      <a:pt x="849" y="1362"/>
                      <a:pt x="653" y="889"/>
                      <a:pt x="929" y="617"/>
                    </a:cubicBezTo>
                    <a:cubicBezTo>
                      <a:pt x="1017" y="528"/>
                      <a:pt x="1126" y="488"/>
                      <a:pt x="1233" y="488"/>
                    </a:cubicBezTo>
                    <a:close/>
                    <a:moveTo>
                      <a:pt x="1237" y="1"/>
                    </a:moveTo>
                    <a:cubicBezTo>
                      <a:pt x="413" y="1"/>
                      <a:pt x="1" y="998"/>
                      <a:pt x="585" y="1578"/>
                    </a:cubicBezTo>
                    <a:cubicBezTo>
                      <a:pt x="772" y="1765"/>
                      <a:pt x="1003" y="1849"/>
                      <a:pt x="1230" y="1849"/>
                    </a:cubicBezTo>
                    <a:cubicBezTo>
                      <a:pt x="1705" y="1849"/>
                      <a:pt x="2162" y="1481"/>
                      <a:pt x="2162" y="925"/>
                    </a:cubicBezTo>
                    <a:cubicBezTo>
                      <a:pt x="2162" y="413"/>
                      <a:pt x="1746" y="1"/>
                      <a:pt x="12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7919157" y="1639968"/>
                <a:ext cx="3594352" cy="3738983"/>
              </a:xfrm>
              <a:custGeom>
                <a:avLst/>
                <a:gdLst/>
                <a:ahLst/>
                <a:cxnLst/>
                <a:rect l="l" t="t" r="r" b="b"/>
                <a:pathLst>
                  <a:path w="42795" h="44517" extrusionOk="0">
                    <a:moveTo>
                      <a:pt x="42306" y="1"/>
                    </a:moveTo>
                    <a:lnTo>
                      <a:pt x="42306" y="12025"/>
                    </a:lnTo>
                    <a:lnTo>
                      <a:pt x="23925" y="30406"/>
                    </a:lnTo>
                    <a:lnTo>
                      <a:pt x="13762" y="30406"/>
                    </a:lnTo>
                    <a:lnTo>
                      <a:pt x="13690" y="30478"/>
                    </a:lnTo>
                    <a:lnTo>
                      <a:pt x="0" y="44172"/>
                    </a:lnTo>
                    <a:lnTo>
                      <a:pt x="345" y="44516"/>
                    </a:lnTo>
                    <a:lnTo>
                      <a:pt x="13966" y="30895"/>
                    </a:lnTo>
                    <a:lnTo>
                      <a:pt x="24125" y="30895"/>
                    </a:lnTo>
                    <a:lnTo>
                      <a:pt x="24197" y="30823"/>
                    </a:lnTo>
                    <a:lnTo>
                      <a:pt x="42795" y="12230"/>
                    </a:lnTo>
                    <a:lnTo>
                      <a:pt x="4279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0208640" y="2996574"/>
                <a:ext cx="956898" cy="954546"/>
              </a:xfrm>
              <a:custGeom>
                <a:avLst/>
                <a:gdLst/>
                <a:ahLst/>
                <a:cxnLst/>
                <a:rect l="l" t="t" r="r" b="b"/>
                <a:pathLst>
                  <a:path w="11393" h="11365" extrusionOk="0">
                    <a:moveTo>
                      <a:pt x="11196" y="0"/>
                    </a:moveTo>
                    <a:lnTo>
                      <a:pt x="11196" y="5008"/>
                    </a:lnTo>
                    <a:lnTo>
                      <a:pt x="5036" y="11168"/>
                    </a:lnTo>
                    <a:lnTo>
                      <a:pt x="1" y="11168"/>
                    </a:lnTo>
                    <a:lnTo>
                      <a:pt x="1" y="11364"/>
                    </a:lnTo>
                    <a:lnTo>
                      <a:pt x="5120" y="11364"/>
                    </a:lnTo>
                    <a:lnTo>
                      <a:pt x="11393" y="5088"/>
                    </a:lnTo>
                    <a:lnTo>
                      <a:pt x="113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" name="Google Shape;80;p3"/>
            <p:cNvGrpSpPr/>
            <p:nvPr/>
          </p:nvGrpSpPr>
          <p:grpSpPr>
            <a:xfrm>
              <a:off x="-1373076" y="1927074"/>
              <a:ext cx="2698431" cy="3917462"/>
              <a:chOff x="7726148" y="679122"/>
              <a:chExt cx="2698431" cy="3917462"/>
            </a:xfrm>
          </p:grpSpPr>
          <p:sp>
            <p:nvSpPr>
              <p:cNvPr id="81" name="Google Shape;81;p3"/>
              <p:cNvSpPr/>
              <p:nvPr/>
            </p:nvSpPr>
            <p:spPr>
              <a:xfrm>
                <a:off x="7726148" y="4468667"/>
                <a:ext cx="148998" cy="127917"/>
              </a:xfrm>
              <a:custGeom>
                <a:avLst/>
                <a:gdLst/>
                <a:ahLst/>
                <a:cxnLst/>
                <a:rect l="l" t="t" r="r" b="b"/>
                <a:pathLst>
                  <a:path w="1774" h="1523" extrusionOk="0">
                    <a:moveTo>
                      <a:pt x="757" y="406"/>
                    </a:moveTo>
                    <a:cubicBezTo>
                      <a:pt x="1077" y="406"/>
                      <a:pt x="1238" y="790"/>
                      <a:pt x="1009" y="1014"/>
                    </a:cubicBezTo>
                    <a:cubicBezTo>
                      <a:pt x="937" y="1087"/>
                      <a:pt x="847" y="1120"/>
                      <a:pt x="759" y="1120"/>
                    </a:cubicBezTo>
                    <a:cubicBezTo>
                      <a:pt x="576" y="1120"/>
                      <a:pt x="401" y="978"/>
                      <a:pt x="401" y="762"/>
                    </a:cubicBezTo>
                    <a:cubicBezTo>
                      <a:pt x="401" y="566"/>
                      <a:pt x="561" y="406"/>
                      <a:pt x="757" y="406"/>
                    </a:cubicBezTo>
                    <a:close/>
                    <a:moveTo>
                      <a:pt x="764" y="1"/>
                    </a:moveTo>
                    <a:cubicBezTo>
                      <a:pt x="374" y="1"/>
                      <a:pt x="1" y="305"/>
                      <a:pt x="1" y="762"/>
                    </a:cubicBezTo>
                    <a:cubicBezTo>
                      <a:pt x="1" y="1182"/>
                      <a:pt x="337" y="1519"/>
                      <a:pt x="757" y="1523"/>
                    </a:cubicBezTo>
                    <a:cubicBezTo>
                      <a:pt x="1434" y="1523"/>
                      <a:pt x="1774" y="702"/>
                      <a:pt x="1294" y="226"/>
                    </a:cubicBezTo>
                    <a:cubicBezTo>
                      <a:pt x="1139" y="70"/>
                      <a:pt x="950" y="1"/>
                      <a:pt x="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9887546" y="2617023"/>
                <a:ext cx="520234" cy="519814"/>
              </a:xfrm>
              <a:custGeom>
                <a:avLst/>
                <a:gdLst/>
                <a:ahLst/>
                <a:cxnLst/>
                <a:rect l="l" t="t" r="r" b="b"/>
                <a:pathLst>
                  <a:path w="6194" h="6189" extrusionOk="0">
                    <a:moveTo>
                      <a:pt x="4428" y="0"/>
                    </a:moveTo>
                    <a:lnTo>
                      <a:pt x="2214" y="2214"/>
                    </a:lnTo>
                    <a:lnTo>
                      <a:pt x="1" y="4427"/>
                    </a:lnTo>
                    <a:lnTo>
                      <a:pt x="1" y="6188"/>
                    </a:lnTo>
                    <a:lnTo>
                      <a:pt x="3095" y="3094"/>
                    </a:lnTo>
                    <a:lnTo>
                      <a:pt x="61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0228462" y="679122"/>
                <a:ext cx="148998" cy="127833"/>
              </a:xfrm>
              <a:custGeom>
                <a:avLst/>
                <a:gdLst/>
                <a:ahLst/>
                <a:cxnLst/>
                <a:rect l="l" t="t" r="r" b="b"/>
                <a:pathLst>
                  <a:path w="1774" h="1522" extrusionOk="0">
                    <a:moveTo>
                      <a:pt x="761" y="401"/>
                    </a:moveTo>
                    <a:cubicBezTo>
                      <a:pt x="1082" y="401"/>
                      <a:pt x="1238" y="789"/>
                      <a:pt x="1013" y="1014"/>
                    </a:cubicBezTo>
                    <a:cubicBezTo>
                      <a:pt x="941" y="1086"/>
                      <a:pt x="851" y="1119"/>
                      <a:pt x="763" y="1119"/>
                    </a:cubicBezTo>
                    <a:cubicBezTo>
                      <a:pt x="580" y="1119"/>
                      <a:pt x="405" y="978"/>
                      <a:pt x="405" y="761"/>
                    </a:cubicBezTo>
                    <a:cubicBezTo>
                      <a:pt x="405" y="565"/>
                      <a:pt x="565" y="405"/>
                      <a:pt x="761" y="401"/>
                    </a:cubicBezTo>
                    <a:close/>
                    <a:moveTo>
                      <a:pt x="767" y="0"/>
                    </a:moveTo>
                    <a:cubicBezTo>
                      <a:pt x="376" y="0"/>
                      <a:pt x="1" y="304"/>
                      <a:pt x="1" y="761"/>
                    </a:cubicBezTo>
                    <a:cubicBezTo>
                      <a:pt x="1" y="1182"/>
                      <a:pt x="341" y="1518"/>
                      <a:pt x="761" y="1522"/>
                    </a:cubicBezTo>
                    <a:cubicBezTo>
                      <a:pt x="1438" y="1522"/>
                      <a:pt x="1774" y="701"/>
                      <a:pt x="1298" y="225"/>
                    </a:cubicBezTo>
                    <a:cubicBezTo>
                      <a:pt x="1144" y="70"/>
                      <a:pt x="953" y="0"/>
                      <a:pt x="7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7813245" y="777978"/>
                <a:ext cx="2611333" cy="3736295"/>
              </a:xfrm>
              <a:custGeom>
                <a:avLst/>
                <a:gdLst/>
                <a:ahLst/>
                <a:cxnLst/>
                <a:rect l="l" t="t" r="r" b="b"/>
                <a:pathLst>
                  <a:path w="31091" h="44485" extrusionOk="0">
                    <a:moveTo>
                      <a:pt x="28921" y="1"/>
                    </a:moveTo>
                    <a:lnTo>
                      <a:pt x="23577" y="5344"/>
                    </a:lnTo>
                    <a:lnTo>
                      <a:pt x="23577" y="11525"/>
                    </a:lnTo>
                    <a:lnTo>
                      <a:pt x="30686" y="18638"/>
                    </a:lnTo>
                    <a:lnTo>
                      <a:pt x="30686" y="21984"/>
                    </a:lnTo>
                    <a:lnTo>
                      <a:pt x="19218" y="33456"/>
                    </a:lnTo>
                    <a:lnTo>
                      <a:pt x="10744" y="33456"/>
                    </a:lnTo>
                    <a:lnTo>
                      <a:pt x="10688" y="33512"/>
                    </a:lnTo>
                    <a:lnTo>
                      <a:pt x="0" y="44200"/>
                    </a:lnTo>
                    <a:lnTo>
                      <a:pt x="285" y="44484"/>
                    </a:lnTo>
                    <a:lnTo>
                      <a:pt x="10912" y="33857"/>
                    </a:lnTo>
                    <a:lnTo>
                      <a:pt x="19382" y="33857"/>
                    </a:lnTo>
                    <a:lnTo>
                      <a:pt x="19442" y="33797"/>
                    </a:lnTo>
                    <a:lnTo>
                      <a:pt x="31090" y="22148"/>
                    </a:lnTo>
                    <a:lnTo>
                      <a:pt x="31090" y="18474"/>
                    </a:lnTo>
                    <a:lnTo>
                      <a:pt x="23977" y="11361"/>
                    </a:lnTo>
                    <a:lnTo>
                      <a:pt x="23977" y="5509"/>
                    </a:lnTo>
                    <a:lnTo>
                      <a:pt x="29205" y="285"/>
                    </a:lnTo>
                    <a:lnTo>
                      <a:pt x="2892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9020853" y="1998017"/>
                <a:ext cx="1057770" cy="1611852"/>
              </a:xfrm>
              <a:custGeom>
                <a:avLst/>
                <a:gdLst/>
                <a:ahLst/>
                <a:cxnLst/>
                <a:rect l="l" t="t" r="r" b="b"/>
                <a:pathLst>
                  <a:path w="12594" h="19191" extrusionOk="0">
                    <a:moveTo>
                      <a:pt x="12481" y="1"/>
                    </a:moveTo>
                    <a:lnTo>
                      <a:pt x="7066" y="5417"/>
                    </a:lnTo>
                    <a:lnTo>
                      <a:pt x="7066" y="12017"/>
                    </a:lnTo>
                    <a:lnTo>
                      <a:pt x="1" y="19078"/>
                    </a:lnTo>
                    <a:lnTo>
                      <a:pt x="117" y="19190"/>
                    </a:lnTo>
                    <a:lnTo>
                      <a:pt x="7226" y="12081"/>
                    </a:lnTo>
                    <a:lnTo>
                      <a:pt x="7226" y="5485"/>
                    </a:lnTo>
                    <a:lnTo>
                      <a:pt x="12593" y="113"/>
                    </a:lnTo>
                    <a:lnTo>
                      <a:pt x="124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9805572" y="1401268"/>
                <a:ext cx="562817" cy="889370"/>
              </a:xfrm>
              <a:custGeom>
                <a:avLst/>
                <a:gdLst/>
                <a:ahLst/>
                <a:cxnLst/>
                <a:rect l="l" t="t" r="r" b="b"/>
                <a:pathLst>
                  <a:path w="6701" h="10589" extrusionOk="0">
                    <a:moveTo>
                      <a:pt x="112" y="1"/>
                    </a:moveTo>
                    <a:lnTo>
                      <a:pt x="0" y="117"/>
                    </a:lnTo>
                    <a:lnTo>
                      <a:pt x="6541" y="6658"/>
                    </a:lnTo>
                    <a:lnTo>
                      <a:pt x="6541" y="10588"/>
                    </a:lnTo>
                    <a:lnTo>
                      <a:pt x="6701" y="10588"/>
                    </a:lnTo>
                    <a:lnTo>
                      <a:pt x="6701" y="6590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3"/>
            <p:cNvGrpSpPr/>
            <p:nvPr/>
          </p:nvGrpSpPr>
          <p:grpSpPr>
            <a:xfrm>
              <a:off x="562194" y="410025"/>
              <a:ext cx="258605" cy="258941"/>
              <a:chOff x="8925357" y="2817675"/>
              <a:chExt cx="258605" cy="258941"/>
            </a:xfrm>
          </p:grpSpPr>
          <p:sp>
            <p:nvSpPr>
              <p:cNvPr id="88" name="Google Shape;88;p3"/>
              <p:cNvSpPr/>
              <p:nvPr/>
            </p:nvSpPr>
            <p:spPr>
              <a:xfrm>
                <a:off x="9033956" y="2817675"/>
                <a:ext cx="41155" cy="258941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083" extrusionOk="0">
                    <a:moveTo>
                      <a:pt x="1" y="1"/>
                    </a:moveTo>
                    <a:lnTo>
                      <a:pt x="1" y="3083"/>
                    </a:lnTo>
                    <a:lnTo>
                      <a:pt x="489" y="3083"/>
                    </a:lnTo>
                    <a:lnTo>
                      <a:pt x="4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8925357" y="2926610"/>
                <a:ext cx="258605" cy="41155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490" extrusionOk="0">
                    <a:moveTo>
                      <a:pt x="1" y="1"/>
                    </a:moveTo>
                    <a:lnTo>
                      <a:pt x="1" y="489"/>
                    </a:lnTo>
                    <a:lnTo>
                      <a:pt x="3079" y="489"/>
                    </a:lnTo>
                    <a:lnTo>
                      <a:pt x="307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" name="Google Shape;90;p3"/>
            <p:cNvGrpSpPr/>
            <p:nvPr/>
          </p:nvGrpSpPr>
          <p:grpSpPr>
            <a:xfrm rot="5400000">
              <a:off x="8467489" y="2523161"/>
              <a:ext cx="556854" cy="97176"/>
              <a:chOff x="8351789" y="4872911"/>
              <a:chExt cx="556854" cy="97176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8351789" y="4872911"/>
                <a:ext cx="137324" cy="97176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157" extrusionOk="0">
                    <a:moveTo>
                      <a:pt x="1" y="0"/>
                    </a:moveTo>
                    <a:lnTo>
                      <a:pt x="954" y="1157"/>
                    </a:lnTo>
                    <a:lnTo>
                      <a:pt x="1634" y="1157"/>
                    </a:lnTo>
                    <a:lnTo>
                      <a:pt x="6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8456357" y="4872911"/>
                <a:ext cx="137576" cy="97176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1157" extrusionOk="0">
                    <a:moveTo>
                      <a:pt x="1" y="0"/>
                    </a:moveTo>
                    <a:lnTo>
                      <a:pt x="958" y="1157"/>
                    </a:lnTo>
                    <a:lnTo>
                      <a:pt x="1638" y="1157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8561260" y="4872911"/>
                <a:ext cx="137576" cy="97176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1157" extrusionOk="0">
                    <a:moveTo>
                      <a:pt x="1" y="0"/>
                    </a:moveTo>
                    <a:lnTo>
                      <a:pt x="957" y="1157"/>
                    </a:lnTo>
                    <a:lnTo>
                      <a:pt x="1638" y="1157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8666164" y="4872911"/>
                <a:ext cx="137576" cy="97176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1157" extrusionOk="0">
                    <a:moveTo>
                      <a:pt x="1" y="0"/>
                    </a:moveTo>
                    <a:lnTo>
                      <a:pt x="957" y="1157"/>
                    </a:lnTo>
                    <a:lnTo>
                      <a:pt x="1638" y="1157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8771067" y="4872911"/>
                <a:ext cx="137576" cy="97176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1157" extrusionOk="0">
                    <a:moveTo>
                      <a:pt x="0" y="0"/>
                    </a:moveTo>
                    <a:lnTo>
                      <a:pt x="957" y="1157"/>
                    </a:lnTo>
                    <a:lnTo>
                      <a:pt x="1638" y="1157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" name="Google Shape;96;p3"/>
            <p:cNvSpPr/>
            <p:nvPr/>
          </p:nvSpPr>
          <p:spPr>
            <a:xfrm>
              <a:off x="7306875" y="4600447"/>
              <a:ext cx="2229499" cy="657745"/>
            </a:xfrm>
            <a:custGeom>
              <a:avLst/>
              <a:gdLst/>
              <a:ahLst/>
              <a:cxnLst/>
              <a:rect l="l" t="t" r="r" b="b"/>
              <a:pathLst>
                <a:path w="21985" h="6486" extrusionOk="0">
                  <a:moveTo>
                    <a:pt x="21784" y="1"/>
                  </a:moveTo>
                  <a:lnTo>
                    <a:pt x="19442" y="2342"/>
                  </a:lnTo>
                  <a:lnTo>
                    <a:pt x="3943" y="2342"/>
                  </a:lnTo>
                  <a:lnTo>
                    <a:pt x="0" y="6285"/>
                  </a:lnTo>
                  <a:lnTo>
                    <a:pt x="201" y="6485"/>
                  </a:lnTo>
                  <a:lnTo>
                    <a:pt x="4059" y="2626"/>
                  </a:lnTo>
                  <a:lnTo>
                    <a:pt x="19558" y="2626"/>
                  </a:lnTo>
                  <a:lnTo>
                    <a:pt x="21984" y="201"/>
                  </a:lnTo>
                  <a:lnTo>
                    <a:pt x="217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 rot="-5400000">
              <a:off x="7658071" y="-461281"/>
              <a:ext cx="1325446" cy="1878100"/>
            </a:xfrm>
            <a:custGeom>
              <a:avLst/>
              <a:gdLst/>
              <a:ahLst/>
              <a:cxnLst/>
              <a:rect l="l" t="t" r="r" b="b"/>
              <a:pathLst>
                <a:path w="15781" h="22361" extrusionOk="0">
                  <a:moveTo>
                    <a:pt x="15640" y="0"/>
                  </a:moveTo>
                  <a:lnTo>
                    <a:pt x="9404" y="6237"/>
                  </a:lnTo>
                  <a:lnTo>
                    <a:pt x="9404" y="12821"/>
                  </a:lnTo>
                  <a:lnTo>
                    <a:pt x="1" y="22224"/>
                  </a:lnTo>
                  <a:lnTo>
                    <a:pt x="141" y="22360"/>
                  </a:lnTo>
                  <a:lnTo>
                    <a:pt x="9600" y="12902"/>
                  </a:lnTo>
                  <a:lnTo>
                    <a:pt x="9600" y="6317"/>
                  </a:lnTo>
                  <a:lnTo>
                    <a:pt x="15780" y="137"/>
                  </a:lnTo>
                  <a:lnTo>
                    <a:pt x="156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1320300" y="2096633"/>
            <a:ext cx="6503400" cy="10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99" name="Google Shape;99;p3"/>
          <p:cNvSpPr txBox="1">
            <a:spLocks noGrp="1"/>
          </p:cNvSpPr>
          <p:nvPr>
            <p:ph type="title" idx="2" hasCustomPrompt="1"/>
          </p:nvPr>
        </p:nvSpPr>
        <p:spPr>
          <a:xfrm>
            <a:off x="3915450" y="1163052"/>
            <a:ext cx="1313100" cy="7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00" name="Google Shape;100;p3"/>
          <p:cNvSpPr txBox="1">
            <a:spLocks noGrp="1"/>
          </p:cNvSpPr>
          <p:nvPr>
            <p:ph type="subTitle" idx="1"/>
          </p:nvPr>
        </p:nvSpPr>
        <p:spPr>
          <a:xfrm>
            <a:off x="3052350" y="3267278"/>
            <a:ext cx="3039300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4"/>
          <p:cNvGrpSpPr/>
          <p:nvPr/>
        </p:nvGrpSpPr>
        <p:grpSpPr>
          <a:xfrm>
            <a:off x="-859697" y="-661345"/>
            <a:ext cx="2552998" cy="2062932"/>
            <a:chOff x="-859697" y="-661345"/>
            <a:chExt cx="2552998" cy="2062932"/>
          </a:xfrm>
        </p:grpSpPr>
        <p:sp>
          <p:nvSpPr>
            <p:cNvPr id="103" name="Google Shape;103;p4"/>
            <p:cNvSpPr/>
            <p:nvPr/>
          </p:nvSpPr>
          <p:spPr>
            <a:xfrm>
              <a:off x="-859697" y="-661345"/>
              <a:ext cx="2552998" cy="1507261"/>
            </a:xfrm>
            <a:custGeom>
              <a:avLst/>
              <a:gdLst/>
              <a:ahLst/>
              <a:cxnLst/>
              <a:rect l="l" t="t" r="r" b="b"/>
              <a:pathLst>
                <a:path w="17209" h="10160" extrusionOk="0">
                  <a:moveTo>
                    <a:pt x="13158" y="0"/>
                  </a:moveTo>
                  <a:lnTo>
                    <a:pt x="9820" y="3343"/>
                  </a:lnTo>
                  <a:lnTo>
                    <a:pt x="6778" y="3343"/>
                  </a:lnTo>
                  <a:lnTo>
                    <a:pt x="1" y="10119"/>
                  </a:lnTo>
                  <a:lnTo>
                    <a:pt x="6353" y="10159"/>
                  </a:lnTo>
                  <a:lnTo>
                    <a:pt x="8319" y="8198"/>
                  </a:lnTo>
                  <a:lnTo>
                    <a:pt x="9015" y="8198"/>
                  </a:lnTo>
                  <a:lnTo>
                    <a:pt x="17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-107627" y="-466741"/>
              <a:ext cx="1226141" cy="1868328"/>
            </a:xfrm>
            <a:custGeom>
              <a:avLst/>
              <a:gdLst/>
              <a:ahLst/>
              <a:cxnLst/>
              <a:rect l="l" t="t" r="r" b="b"/>
              <a:pathLst>
                <a:path w="9728" h="14823" extrusionOk="0">
                  <a:moveTo>
                    <a:pt x="9640" y="0"/>
                  </a:moveTo>
                  <a:lnTo>
                    <a:pt x="4148" y="5492"/>
                  </a:lnTo>
                  <a:lnTo>
                    <a:pt x="4148" y="10588"/>
                  </a:lnTo>
                  <a:lnTo>
                    <a:pt x="1" y="14735"/>
                  </a:lnTo>
                  <a:lnTo>
                    <a:pt x="89" y="14823"/>
                  </a:lnTo>
                  <a:lnTo>
                    <a:pt x="4272" y="10640"/>
                  </a:lnTo>
                  <a:lnTo>
                    <a:pt x="4272" y="5544"/>
                  </a:lnTo>
                  <a:lnTo>
                    <a:pt x="9728" y="88"/>
                  </a:lnTo>
                  <a:lnTo>
                    <a:pt x="96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105;p4"/>
          <p:cNvGrpSpPr/>
          <p:nvPr/>
        </p:nvGrpSpPr>
        <p:grpSpPr>
          <a:xfrm>
            <a:off x="7218415" y="1051567"/>
            <a:ext cx="3942356" cy="4639226"/>
            <a:chOff x="7276179" y="1051567"/>
            <a:chExt cx="3942356" cy="4639226"/>
          </a:xfrm>
        </p:grpSpPr>
        <p:sp>
          <p:nvSpPr>
            <p:cNvPr id="106" name="Google Shape;106;p4"/>
            <p:cNvSpPr/>
            <p:nvPr/>
          </p:nvSpPr>
          <p:spPr>
            <a:xfrm>
              <a:off x="7276179" y="3686213"/>
              <a:ext cx="3031826" cy="2004580"/>
            </a:xfrm>
            <a:custGeom>
              <a:avLst/>
              <a:gdLst/>
              <a:ahLst/>
              <a:cxnLst/>
              <a:rect l="l" t="t" r="r" b="b"/>
              <a:pathLst>
                <a:path w="24054" h="15904" extrusionOk="0">
                  <a:moveTo>
                    <a:pt x="17228" y="0"/>
                  </a:moveTo>
                  <a:lnTo>
                    <a:pt x="9955" y="7274"/>
                  </a:lnTo>
                  <a:lnTo>
                    <a:pt x="6725" y="7274"/>
                  </a:lnTo>
                  <a:lnTo>
                    <a:pt x="2610" y="11384"/>
                  </a:lnTo>
                  <a:lnTo>
                    <a:pt x="2610" y="13298"/>
                  </a:lnTo>
                  <a:lnTo>
                    <a:pt x="0" y="15904"/>
                  </a:lnTo>
                  <a:lnTo>
                    <a:pt x="7093" y="15904"/>
                  </a:lnTo>
                  <a:lnTo>
                    <a:pt x="12993" y="10003"/>
                  </a:lnTo>
                  <a:lnTo>
                    <a:pt x="15207" y="10003"/>
                  </a:lnTo>
                  <a:lnTo>
                    <a:pt x="19494" y="5716"/>
                  </a:lnTo>
                  <a:lnTo>
                    <a:pt x="19494" y="4560"/>
                  </a:lnTo>
                  <a:lnTo>
                    <a:pt x="240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" name="Google Shape;107;p4"/>
            <p:cNvGrpSpPr/>
            <p:nvPr/>
          </p:nvGrpSpPr>
          <p:grpSpPr>
            <a:xfrm>
              <a:off x="8615789" y="1051567"/>
              <a:ext cx="2602747" cy="3802366"/>
              <a:chOff x="278245" y="-112475"/>
              <a:chExt cx="2281910" cy="3333654"/>
            </a:xfrm>
          </p:grpSpPr>
          <p:grpSp>
            <p:nvGrpSpPr>
              <p:cNvPr id="108" name="Google Shape;108;p4"/>
              <p:cNvGrpSpPr/>
              <p:nvPr/>
            </p:nvGrpSpPr>
            <p:grpSpPr>
              <a:xfrm>
                <a:off x="278245" y="-112475"/>
                <a:ext cx="2281910" cy="3264909"/>
                <a:chOff x="1181475" y="2060725"/>
                <a:chExt cx="600250" cy="858825"/>
              </a:xfrm>
            </p:grpSpPr>
            <p:sp>
              <p:nvSpPr>
                <p:cNvPr id="109" name="Google Shape;109;p4"/>
                <p:cNvSpPr/>
                <p:nvPr/>
              </p:nvSpPr>
              <p:spPr>
                <a:xfrm>
                  <a:off x="1181475" y="2060725"/>
                  <a:ext cx="600250" cy="85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10" h="34353" extrusionOk="0">
                      <a:moveTo>
                        <a:pt x="23789" y="1"/>
                      </a:moveTo>
                      <a:lnTo>
                        <a:pt x="15584" y="8210"/>
                      </a:lnTo>
                      <a:lnTo>
                        <a:pt x="9043" y="8210"/>
                      </a:lnTo>
                      <a:lnTo>
                        <a:pt x="8995" y="8254"/>
                      </a:lnTo>
                      <a:lnTo>
                        <a:pt x="1" y="17249"/>
                      </a:lnTo>
                      <a:lnTo>
                        <a:pt x="1" y="20091"/>
                      </a:lnTo>
                      <a:lnTo>
                        <a:pt x="5493" y="25583"/>
                      </a:lnTo>
                      <a:lnTo>
                        <a:pt x="5493" y="30098"/>
                      </a:lnTo>
                      <a:lnTo>
                        <a:pt x="1458" y="34137"/>
                      </a:lnTo>
                      <a:lnTo>
                        <a:pt x="1678" y="34353"/>
                      </a:lnTo>
                      <a:lnTo>
                        <a:pt x="5805" y="30226"/>
                      </a:lnTo>
                      <a:lnTo>
                        <a:pt x="5805" y="25454"/>
                      </a:lnTo>
                      <a:lnTo>
                        <a:pt x="313" y="19963"/>
                      </a:lnTo>
                      <a:lnTo>
                        <a:pt x="313" y="17377"/>
                      </a:lnTo>
                      <a:lnTo>
                        <a:pt x="9171" y="8519"/>
                      </a:lnTo>
                      <a:lnTo>
                        <a:pt x="15712" y="8519"/>
                      </a:lnTo>
                      <a:lnTo>
                        <a:pt x="15756" y="8475"/>
                      </a:lnTo>
                      <a:lnTo>
                        <a:pt x="24010" y="221"/>
                      </a:lnTo>
                      <a:lnTo>
                        <a:pt x="2378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4"/>
                <p:cNvSpPr/>
                <p:nvPr/>
              </p:nvSpPr>
              <p:spPr>
                <a:xfrm>
                  <a:off x="1194400" y="2571875"/>
                  <a:ext cx="129400" cy="20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6" h="8175" extrusionOk="0">
                      <a:moveTo>
                        <a:pt x="0" y="1"/>
                      </a:moveTo>
                      <a:lnTo>
                        <a:pt x="0" y="3087"/>
                      </a:lnTo>
                      <a:lnTo>
                        <a:pt x="5088" y="8175"/>
                      </a:lnTo>
                      <a:lnTo>
                        <a:pt x="5176" y="8087"/>
                      </a:lnTo>
                      <a:lnTo>
                        <a:pt x="124" y="3035"/>
                      </a:lnTo>
                      <a:lnTo>
                        <a:pt x="1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1" name="Google Shape;111;p4"/>
              <p:cNvSpPr/>
              <p:nvPr/>
            </p:nvSpPr>
            <p:spPr>
              <a:xfrm>
                <a:off x="336260" y="3109317"/>
                <a:ext cx="130395" cy="11186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177" extrusionOk="0">
                    <a:moveTo>
                      <a:pt x="782" y="310"/>
                    </a:moveTo>
                    <a:cubicBezTo>
                      <a:pt x="924" y="310"/>
                      <a:pt x="1061" y="421"/>
                      <a:pt x="1061" y="588"/>
                    </a:cubicBezTo>
                    <a:cubicBezTo>
                      <a:pt x="1061" y="741"/>
                      <a:pt x="937" y="865"/>
                      <a:pt x="785" y="865"/>
                    </a:cubicBezTo>
                    <a:cubicBezTo>
                      <a:pt x="537" y="865"/>
                      <a:pt x="413" y="568"/>
                      <a:pt x="589" y="392"/>
                    </a:cubicBezTo>
                    <a:cubicBezTo>
                      <a:pt x="644" y="335"/>
                      <a:pt x="714" y="310"/>
                      <a:pt x="782" y="310"/>
                    </a:cubicBezTo>
                    <a:close/>
                    <a:moveTo>
                      <a:pt x="785" y="0"/>
                    </a:moveTo>
                    <a:cubicBezTo>
                      <a:pt x="260" y="0"/>
                      <a:pt x="0" y="632"/>
                      <a:pt x="369" y="1005"/>
                    </a:cubicBezTo>
                    <a:cubicBezTo>
                      <a:pt x="488" y="1123"/>
                      <a:pt x="635" y="1176"/>
                      <a:pt x="779" y="1176"/>
                    </a:cubicBezTo>
                    <a:cubicBezTo>
                      <a:pt x="1082" y="1176"/>
                      <a:pt x="1372" y="940"/>
                      <a:pt x="1369" y="584"/>
                    </a:cubicBezTo>
                    <a:cubicBezTo>
                      <a:pt x="1369" y="264"/>
                      <a:pt x="1105" y="4"/>
                      <a:pt x="7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720000" y="1098950"/>
            <a:ext cx="7704000" cy="35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5"/>
          <p:cNvGrpSpPr/>
          <p:nvPr/>
        </p:nvGrpSpPr>
        <p:grpSpPr>
          <a:xfrm>
            <a:off x="5368428" y="-2371849"/>
            <a:ext cx="7166740" cy="6435526"/>
            <a:chOff x="5368428" y="-2371849"/>
            <a:chExt cx="7166740" cy="6435526"/>
          </a:xfrm>
        </p:grpSpPr>
        <p:sp>
          <p:nvSpPr>
            <p:cNvPr id="116" name="Google Shape;116;p5"/>
            <p:cNvSpPr/>
            <p:nvPr/>
          </p:nvSpPr>
          <p:spPr>
            <a:xfrm>
              <a:off x="5368428" y="-2371849"/>
              <a:ext cx="7166740" cy="6435526"/>
            </a:xfrm>
            <a:custGeom>
              <a:avLst/>
              <a:gdLst/>
              <a:ahLst/>
              <a:cxnLst/>
              <a:rect l="l" t="t" r="r" b="b"/>
              <a:pathLst>
                <a:path w="71519" h="64222" extrusionOk="0">
                  <a:moveTo>
                    <a:pt x="160" y="0"/>
                  </a:moveTo>
                  <a:lnTo>
                    <a:pt x="0" y="160"/>
                  </a:lnTo>
                  <a:lnTo>
                    <a:pt x="26919" y="27079"/>
                  </a:lnTo>
                  <a:lnTo>
                    <a:pt x="26919" y="27956"/>
                  </a:lnTo>
                  <a:lnTo>
                    <a:pt x="30762" y="31798"/>
                  </a:lnTo>
                  <a:lnTo>
                    <a:pt x="32743" y="31798"/>
                  </a:lnTo>
                  <a:lnTo>
                    <a:pt x="38031" y="37086"/>
                  </a:lnTo>
                  <a:lnTo>
                    <a:pt x="44224" y="37086"/>
                  </a:lnTo>
                  <a:lnTo>
                    <a:pt x="71359" y="64221"/>
                  </a:lnTo>
                  <a:lnTo>
                    <a:pt x="71519" y="64061"/>
                  </a:lnTo>
                  <a:lnTo>
                    <a:pt x="42046" y="34588"/>
                  </a:lnTo>
                  <a:lnTo>
                    <a:pt x="42046" y="33035"/>
                  </a:lnTo>
                  <a:lnTo>
                    <a:pt x="38359" y="29353"/>
                  </a:lnTo>
                  <a:lnTo>
                    <a:pt x="35465" y="29353"/>
                  </a:lnTo>
                  <a:lnTo>
                    <a:pt x="28949" y="22836"/>
                  </a:lnTo>
                  <a:lnTo>
                    <a:pt x="22993" y="22836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" name="Google Shape;117;p5"/>
            <p:cNvGrpSpPr/>
            <p:nvPr/>
          </p:nvGrpSpPr>
          <p:grpSpPr>
            <a:xfrm rot="-5400000" flipH="1">
              <a:off x="8268109" y="1815891"/>
              <a:ext cx="618213" cy="306426"/>
              <a:chOff x="5989375" y="1843575"/>
              <a:chExt cx="136525" cy="67675"/>
            </a:xfrm>
          </p:grpSpPr>
          <p:sp>
            <p:nvSpPr>
              <p:cNvPr id="118" name="Google Shape;118;p5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822" extrusionOk="0">
                    <a:moveTo>
                      <a:pt x="709" y="0"/>
                    </a:moveTo>
                    <a:lnTo>
                      <a:pt x="0" y="709"/>
                    </a:lnTo>
                    <a:lnTo>
                      <a:pt x="112" y="821"/>
                    </a:lnTo>
                    <a:lnTo>
                      <a:pt x="821" y="113"/>
                    </a:lnTo>
                    <a:lnTo>
                      <a:pt x="7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822" extrusionOk="0">
                    <a:moveTo>
                      <a:pt x="112" y="0"/>
                    </a:moveTo>
                    <a:lnTo>
                      <a:pt x="0" y="113"/>
                    </a:lnTo>
                    <a:lnTo>
                      <a:pt x="709" y="821"/>
                    </a:lnTo>
                    <a:lnTo>
                      <a:pt x="821" y="70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5989475" y="1843675"/>
                <a:ext cx="206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822" extrusionOk="0">
                    <a:moveTo>
                      <a:pt x="713" y="0"/>
                    </a:moveTo>
                    <a:lnTo>
                      <a:pt x="1" y="709"/>
                    </a:lnTo>
                    <a:lnTo>
                      <a:pt x="113" y="821"/>
                    </a:lnTo>
                    <a:lnTo>
                      <a:pt x="825" y="113"/>
                    </a:lnTo>
                    <a:lnTo>
                      <a:pt x="7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>
                <a:off x="5989375" y="1843575"/>
                <a:ext cx="206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822" extrusionOk="0">
                    <a:moveTo>
                      <a:pt x="117" y="0"/>
                    </a:moveTo>
                    <a:lnTo>
                      <a:pt x="1" y="113"/>
                    </a:lnTo>
                    <a:lnTo>
                      <a:pt x="713" y="821"/>
                    </a:lnTo>
                    <a:lnTo>
                      <a:pt x="825" y="709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5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26" extrusionOk="0">
                    <a:moveTo>
                      <a:pt x="709" y="1"/>
                    </a:moveTo>
                    <a:lnTo>
                      <a:pt x="1" y="713"/>
                    </a:lnTo>
                    <a:lnTo>
                      <a:pt x="113" y="825"/>
                    </a:lnTo>
                    <a:lnTo>
                      <a:pt x="821" y="113"/>
                    </a:lnTo>
                    <a:lnTo>
                      <a:pt x="7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26" extrusionOk="0">
                    <a:moveTo>
                      <a:pt x="113" y="1"/>
                    </a:moveTo>
                    <a:lnTo>
                      <a:pt x="1" y="113"/>
                    </a:lnTo>
                    <a:lnTo>
                      <a:pt x="709" y="825"/>
                    </a:lnTo>
                    <a:lnTo>
                      <a:pt x="821" y="709"/>
                    </a:lnTo>
                    <a:lnTo>
                      <a:pt x="1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825" h="826" extrusionOk="0">
                    <a:moveTo>
                      <a:pt x="713" y="1"/>
                    </a:moveTo>
                    <a:lnTo>
                      <a:pt x="0" y="709"/>
                    </a:lnTo>
                    <a:lnTo>
                      <a:pt x="116" y="825"/>
                    </a:lnTo>
                    <a:lnTo>
                      <a:pt x="825" y="113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825" h="826" extrusionOk="0">
                    <a:moveTo>
                      <a:pt x="112" y="1"/>
                    </a:moveTo>
                    <a:lnTo>
                      <a:pt x="0" y="113"/>
                    </a:lnTo>
                    <a:lnTo>
                      <a:pt x="713" y="825"/>
                    </a:lnTo>
                    <a:lnTo>
                      <a:pt x="825" y="70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" name="Google Shape;126;p5"/>
            <p:cNvGrpSpPr/>
            <p:nvPr/>
          </p:nvGrpSpPr>
          <p:grpSpPr>
            <a:xfrm>
              <a:off x="8375532" y="539146"/>
              <a:ext cx="1228886" cy="2188720"/>
              <a:chOff x="8389396" y="1055350"/>
              <a:chExt cx="1228886" cy="2188720"/>
            </a:xfrm>
          </p:grpSpPr>
          <p:sp>
            <p:nvSpPr>
              <p:cNvPr id="127" name="Google Shape;127;p5"/>
              <p:cNvSpPr/>
              <p:nvPr/>
            </p:nvSpPr>
            <p:spPr>
              <a:xfrm>
                <a:off x="8421616" y="1130946"/>
                <a:ext cx="1196665" cy="2113124"/>
              </a:xfrm>
              <a:custGeom>
                <a:avLst/>
                <a:gdLst/>
                <a:ahLst/>
                <a:cxnLst/>
                <a:rect l="l" t="t" r="r" b="b"/>
                <a:pathLst>
                  <a:path w="9972" h="17609" extrusionOk="0">
                    <a:moveTo>
                      <a:pt x="1" y="0"/>
                    </a:moveTo>
                    <a:lnTo>
                      <a:pt x="1" y="4948"/>
                    </a:lnTo>
                    <a:lnTo>
                      <a:pt x="9720" y="14670"/>
                    </a:lnTo>
                    <a:lnTo>
                      <a:pt x="9720" y="17608"/>
                    </a:lnTo>
                    <a:lnTo>
                      <a:pt x="9972" y="17608"/>
                    </a:lnTo>
                    <a:lnTo>
                      <a:pt x="9972" y="14566"/>
                    </a:lnTo>
                    <a:lnTo>
                      <a:pt x="249" y="4843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8389396" y="1055350"/>
                <a:ext cx="95651" cy="95575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373" extrusionOk="0">
                    <a:moveTo>
                      <a:pt x="689" y="364"/>
                    </a:moveTo>
                    <a:cubicBezTo>
                      <a:pt x="866" y="364"/>
                      <a:pt x="1010" y="508"/>
                      <a:pt x="1014" y="684"/>
                    </a:cubicBezTo>
                    <a:cubicBezTo>
                      <a:pt x="1014" y="865"/>
                      <a:pt x="866" y="1009"/>
                      <a:pt x="689" y="1009"/>
                    </a:cubicBezTo>
                    <a:cubicBezTo>
                      <a:pt x="509" y="1009"/>
                      <a:pt x="365" y="865"/>
                      <a:pt x="365" y="684"/>
                    </a:cubicBezTo>
                    <a:cubicBezTo>
                      <a:pt x="365" y="508"/>
                      <a:pt x="509" y="364"/>
                      <a:pt x="689" y="364"/>
                    </a:cubicBezTo>
                    <a:close/>
                    <a:moveTo>
                      <a:pt x="689" y="0"/>
                    </a:moveTo>
                    <a:cubicBezTo>
                      <a:pt x="309" y="0"/>
                      <a:pt x="1" y="308"/>
                      <a:pt x="1" y="684"/>
                    </a:cubicBezTo>
                    <a:cubicBezTo>
                      <a:pt x="1" y="1065"/>
                      <a:pt x="309" y="1373"/>
                      <a:pt x="689" y="1373"/>
                    </a:cubicBezTo>
                    <a:cubicBezTo>
                      <a:pt x="1066" y="1373"/>
                      <a:pt x="1374" y="1065"/>
                      <a:pt x="1374" y="684"/>
                    </a:cubicBezTo>
                    <a:cubicBezTo>
                      <a:pt x="1374" y="308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9" name="Google Shape;129;p5"/>
          <p:cNvGrpSpPr/>
          <p:nvPr/>
        </p:nvGrpSpPr>
        <p:grpSpPr>
          <a:xfrm>
            <a:off x="-2504900" y="387590"/>
            <a:ext cx="6322114" cy="7873283"/>
            <a:chOff x="-2504900" y="387590"/>
            <a:chExt cx="6322114" cy="7873283"/>
          </a:xfrm>
        </p:grpSpPr>
        <p:grpSp>
          <p:nvGrpSpPr>
            <p:cNvPr id="130" name="Google Shape;130;p5"/>
            <p:cNvGrpSpPr/>
            <p:nvPr/>
          </p:nvGrpSpPr>
          <p:grpSpPr>
            <a:xfrm>
              <a:off x="827762" y="4158773"/>
              <a:ext cx="471865" cy="38050"/>
              <a:chOff x="6298452" y="2390050"/>
              <a:chExt cx="140725" cy="11350"/>
            </a:xfrm>
          </p:grpSpPr>
          <p:sp>
            <p:nvSpPr>
              <p:cNvPr id="131" name="Google Shape;131;p5"/>
              <p:cNvSpPr/>
              <p:nvPr/>
            </p:nvSpPr>
            <p:spPr>
              <a:xfrm>
                <a:off x="6298452" y="2390050"/>
                <a:ext cx="70375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454" extrusionOk="0">
                    <a:moveTo>
                      <a:pt x="1" y="1"/>
                    </a:moveTo>
                    <a:lnTo>
                      <a:pt x="1" y="453"/>
                    </a:lnTo>
                    <a:lnTo>
                      <a:pt x="2815" y="453"/>
                    </a:lnTo>
                    <a:lnTo>
                      <a:pt x="28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>
                <a:off x="6382427" y="2390050"/>
                <a:ext cx="35150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454" extrusionOk="0">
                    <a:moveTo>
                      <a:pt x="0" y="1"/>
                    </a:moveTo>
                    <a:lnTo>
                      <a:pt x="0" y="453"/>
                    </a:lnTo>
                    <a:lnTo>
                      <a:pt x="1405" y="453"/>
                    </a:lnTo>
                    <a:lnTo>
                      <a:pt x="140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6427952" y="2390050"/>
                <a:ext cx="11225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54" extrusionOk="0">
                    <a:moveTo>
                      <a:pt x="1" y="1"/>
                    </a:moveTo>
                    <a:lnTo>
                      <a:pt x="1" y="453"/>
                    </a:lnTo>
                    <a:lnTo>
                      <a:pt x="449" y="453"/>
                    </a:lnTo>
                    <a:lnTo>
                      <a:pt x="44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" name="Google Shape;134;p5"/>
            <p:cNvGrpSpPr/>
            <p:nvPr/>
          </p:nvGrpSpPr>
          <p:grpSpPr>
            <a:xfrm>
              <a:off x="-2504900" y="387590"/>
              <a:ext cx="6322114" cy="7873283"/>
              <a:chOff x="-2504900" y="387590"/>
              <a:chExt cx="6322114" cy="7873283"/>
            </a:xfrm>
          </p:grpSpPr>
          <p:grpSp>
            <p:nvGrpSpPr>
              <p:cNvPr id="135" name="Google Shape;135;p5"/>
              <p:cNvGrpSpPr/>
              <p:nvPr/>
            </p:nvGrpSpPr>
            <p:grpSpPr>
              <a:xfrm>
                <a:off x="-1553565" y="387590"/>
                <a:ext cx="2381713" cy="3328977"/>
                <a:chOff x="7655072" y="-407632"/>
                <a:chExt cx="2008529" cy="2807368"/>
              </a:xfrm>
            </p:grpSpPr>
            <p:sp>
              <p:nvSpPr>
                <p:cNvPr id="136" name="Google Shape;136;p5"/>
                <p:cNvSpPr/>
                <p:nvPr/>
              </p:nvSpPr>
              <p:spPr>
                <a:xfrm>
                  <a:off x="7685059" y="-336851"/>
                  <a:ext cx="1930325" cy="2689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08" h="45293" extrusionOk="0">
                      <a:moveTo>
                        <a:pt x="0" y="1"/>
                      </a:moveTo>
                      <a:lnTo>
                        <a:pt x="0" y="8351"/>
                      </a:lnTo>
                      <a:lnTo>
                        <a:pt x="15447" y="8351"/>
                      </a:lnTo>
                      <a:lnTo>
                        <a:pt x="24998" y="17901"/>
                      </a:lnTo>
                      <a:lnTo>
                        <a:pt x="24998" y="38040"/>
                      </a:lnTo>
                      <a:lnTo>
                        <a:pt x="32251" y="45293"/>
                      </a:lnTo>
                      <a:lnTo>
                        <a:pt x="32507" y="45037"/>
                      </a:lnTo>
                      <a:lnTo>
                        <a:pt x="25358" y="37888"/>
                      </a:lnTo>
                      <a:lnTo>
                        <a:pt x="25358" y="17749"/>
                      </a:lnTo>
                      <a:lnTo>
                        <a:pt x="15651" y="8043"/>
                      </a:lnTo>
                      <a:lnTo>
                        <a:pt x="15595" y="7986"/>
                      </a:lnTo>
                      <a:lnTo>
                        <a:pt x="365" y="7986"/>
                      </a:lnTo>
                      <a:lnTo>
                        <a:pt x="36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5"/>
                <p:cNvSpPr/>
                <p:nvPr/>
              </p:nvSpPr>
              <p:spPr>
                <a:xfrm>
                  <a:off x="8734422" y="271200"/>
                  <a:ext cx="332350" cy="332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7" h="5600" extrusionOk="0">
                      <a:moveTo>
                        <a:pt x="1" y="0"/>
                      </a:moveTo>
                      <a:lnTo>
                        <a:pt x="1" y="1597"/>
                      </a:lnTo>
                      <a:lnTo>
                        <a:pt x="2002" y="3599"/>
                      </a:lnTo>
                      <a:lnTo>
                        <a:pt x="4004" y="5600"/>
                      </a:lnTo>
                      <a:lnTo>
                        <a:pt x="5597" y="5600"/>
                      </a:lnTo>
                      <a:lnTo>
                        <a:pt x="2799" y="280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5"/>
                <p:cNvSpPr/>
                <p:nvPr/>
              </p:nvSpPr>
              <p:spPr>
                <a:xfrm>
                  <a:off x="7655072" y="-407632"/>
                  <a:ext cx="81588" cy="81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373" extrusionOk="0">
                      <a:moveTo>
                        <a:pt x="689" y="364"/>
                      </a:moveTo>
                      <a:cubicBezTo>
                        <a:pt x="866" y="364"/>
                        <a:pt x="1010" y="508"/>
                        <a:pt x="1014" y="684"/>
                      </a:cubicBezTo>
                      <a:cubicBezTo>
                        <a:pt x="1014" y="865"/>
                        <a:pt x="866" y="1009"/>
                        <a:pt x="689" y="1009"/>
                      </a:cubicBezTo>
                      <a:cubicBezTo>
                        <a:pt x="509" y="1009"/>
                        <a:pt x="365" y="865"/>
                        <a:pt x="365" y="684"/>
                      </a:cubicBezTo>
                      <a:cubicBezTo>
                        <a:pt x="365" y="508"/>
                        <a:pt x="509" y="364"/>
                        <a:pt x="689" y="364"/>
                      </a:cubicBezTo>
                      <a:close/>
                      <a:moveTo>
                        <a:pt x="689" y="0"/>
                      </a:moveTo>
                      <a:cubicBezTo>
                        <a:pt x="309" y="0"/>
                        <a:pt x="1" y="308"/>
                        <a:pt x="1" y="684"/>
                      </a:cubicBezTo>
                      <a:cubicBezTo>
                        <a:pt x="1" y="1065"/>
                        <a:pt x="309" y="1373"/>
                        <a:pt x="689" y="1373"/>
                      </a:cubicBezTo>
                      <a:cubicBezTo>
                        <a:pt x="1066" y="1373"/>
                        <a:pt x="1374" y="1065"/>
                        <a:pt x="1374" y="684"/>
                      </a:cubicBezTo>
                      <a:cubicBezTo>
                        <a:pt x="1374" y="308"/>
                        <a:pt x="1066" y="0"/>
                        <a:pt x="6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5"/>
                <p:cNvSpPr/>
                <p:nvPr/>
              </p:nvSpPr>
              <p:spPr>
                <a:xfrm>
                  <a:off x="9568236" y="2317969"/>
                  <a:ext cx="95364" cy="8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6" h="1377" extrusionOk="0">
                      <a:moveTo>
                        <a:pt x="917" y="364"/>
                      </a:moveTo>
                      <a:cubicBezTo>
                        <a:pt x="1097" y="364"/>
                        <a:pt x="1242" y="512"/>
                        <a:pt x="1242" y="688"/>
                      </a:cubicBezTo>
                      <a:cubicBezTo>
                        <a:pt x="1242" y="883"/>
                        <a:pt x="1082" y="1012"/>
                        <a:pt x="916" y="1012"/>
                      </a:cubicBezTo>
                      <a:cubicBezTo>
                        <a:pt x="837" y="1012"/>
                        <a:pt x="755" y="982"/>
                        <a:pt x="689" y="916"/>
                      </a:cubicBezTo>
                      <a:cubicBezTo>
                        <a:pt x="485" y="712"/>
                        <a:pt x="629" y="364"/>
                        <a:pt x="917" y="364"/>
                      </a:cubicBezTo>
                      <a:close/>
                      <a:moveTo>
                        <a:pt x="915" y="1"/>
                      </a:moveTo>
                      <a:cubicBezTo>
                        <a:pt x="746" y="1"/>
                        <a:pt x="573" y="63"/>
                        <a:pt x="433" y="203"/>
                      </a:cubicBezTo>
                      <a:cubicBezTo>
                        <a:pt x="1" y="636"/>
                        <a:pt x="309" y="1376"/>
                        <a:pt x="917" y="1376"/>
                      </a:cubicBezTo>
                      <a:cubicBezTo>
                        <a:pt x="1298" y="1372"/>
                        <a:pt x="1606" y="1068"/>
                        <a:pt x="1606" y="688"/>
                      </a:cubicBezTo>
                      <a:cubicBezTo>
                        <a:pt x="1606" y="274"/>
                        <a:pt x="1267" y="1"/>
                        <a:pt x="9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5"/>
                <p:cNvSpPr/>
                <p:nvPr/>
              </p:nvSpPr>
              <p:spPr>
                <a:xfrm>
                  <a:off x="7692897" y="-144282"/>
                  <a:ext cx="497783" cy="29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3" h="4924" extrusionOk="0">
                      <a:moveTo>
                        <a:pt x="100" y="0"/>
                      </a:moveTo>
                      <a:lnTo>
                        <a:pt x="0" y="104"/>
                      </a:lnTo>
                      <a:lnTo>
                        <a:pt x="2498" y="2598"/>
                      </a:lnTo>
                      <a:lnTo>
                        <a:pt x="5957" y="2598"/>
                      </a:lnTo>
                      <a:lnTo>
                        <a:pt x="8282" y="4924"/>
                      </a:lnTo>
                      <a:lnTo>
                        <a:pt x="8382" y="4820"/>
                      </a:lnTo>
                      <a:lnTo>
                        <a:pt x="6017" y="2454"/>
                      </a:lnTo>
                      <a:lnTo>
                        <a:pt x="2558" y="2454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" name="Google Shape;141;p5"/>
              <p:cNvGrpSpPr/>
              <p:nvPr/>
            </p:nvGrpSpPr>
            <p:grpSpPr>
              <a:xfrm>
                <a:off x="-2504900" y="1005827"/>
                <a:ext cx="6322114" cy="7255046"/>
                <a:chOff x="-2504900" y="1005827"/>
                <a:chExt cx="6322114" cy="7255046"/>
              </a:xfrm>
            </p:grpSpPr>
            <p:sp>
              <p:nvSpPr>
                <p:cNvPr id="142" name="Google Shape;142;p5"/>
                <p:cNvSpPr/>
                <p:nvPr/>
              </p:nvSpPr>
              <p:spPr>
                <a:xfrm>
                  <a:off x="-2504900" y="1005827"/>
                  <a:ext cx="6322114" cy="7255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32" h="82432" extrusionOk="0">
                      <a:moveTo>
                        <a:pt x="205" y="1"/>
                      </a:moveTo>
                      <a:lnTo>
                        <a:pt x="1" y="205"/>
                      </a:lnTo>
                      <a:lnTo>
                        <a:pt x="27924" y="28129"/>
                      </a:lnTo>
                      <a:lnTo>
                        <a:pt x="27924" y="38728"/>
                      </a:lnTo>
                      <a:lnTo>
                        <a:pt x="36526" y="47330"/>
                      </a:lnTo>
                      <a:lnTo>
                        <a:pt x="45629" y="56433"/>
                      </a:lnTo>
                      <a:lnTo>
                        <a:pt x="71627" y="82431"/>
                      </a:lnTo>
                      <a:lnTo>
                        <a:pt x="71831" y="82227"/>
                      </a:lnTo>
                      <a:lnTo>
                        <a:pt x="46493" y="56889"/>
                      </a:lnTo>
                      <a:lnTo>
                        <a:pt x="46493" y="47935"/>
                      </a:lnTo>
                      <a:lnTo>
                        <a:pt x="53711" y="40954"/>
                      </a:lnTo>
                      <a:lnTo>
                        <a:pt x="51481" y="38724"/>
                      </a:lnTo>
                      <a:lnTo>
                        <a:pt x="37095" y="38724"/>
                      </a:lnTo>
                      <a:lnTo>
                        <a:pt x="32496" y="34125"/>
                      </a:lnTo>
                      <a:lnTo>
                        <a:pt x="32496" y="32288"/>
                      </a:lnTo>
                      <a:lnTo>
                        <a:pt x="27924" y="27712"/>
                      </a:lnTo>
                      <a:lnTo>
                        <a:pt x="27924" y="27720"/>
                      </a:lnTo>
                      <a:lnTo>
                        <a:pt x="205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5"/>
                <p:cNvSpPr/>
                <p:nvPr/>
              </p:nvSpPr>
              <p:spPr>
                <a:xfrm>
                  <a:off x="-118934" y="3399771"/>
                  <a:ext cx="1196665" cy="2113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2" h="17609" extrusionOk="0">
                      <a:moveTo>
                        <a:pt x="1" y="0"/>
                      </a:moveTo>
                      <a:lnTo>
                        <a:pt x="1" y="4948"/>
                      </a:lnTo>
                      <a:lnTo>
                        <a:pt x="9720" y="14670"/>
                      </a:lnTo>
                      <a:lnTo>
                        <a:pt x="9720" y="17608"/>
                      </a:lnTo>
                      <a:lnTo>
                        <a:pt x="9972" y="17608"/>
                      </a:lnTo>
                      <a:lnTo>
                        <a:pt x="9972" y="14566"/>
                      </a:lnTo>
                      <a:lnTo>
                        <a:pt x="249" y="4843"/>
                      </a:lnTo>
                      <a:lnTo>
                        <a:pt x="2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44" name="Google Shape;144;p5"/>
          <p:cNvSpPr txBox="1">
            <a:spLocks noGrp="1"/>
          </p:cNvSpPr>
          <p:nvPr>
            <p:ph type="subTitle" idx="1"/>
          </p:nvPr>
        </p:nvSpPr>
        <p:spPr>
          <a:xfrm>
            <a:off x="1254788" y="2601579"/>
            <a:ext cx="2776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2"/>
          </p:nvPr>
        </p:nvSpPr>
        <p:spPr>
          <a:xfrm>
            <a:off x="1254788" y="2972979"/>
            <a:ext cx="27768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subTitle" idx="3"/>
          </p:nvPr>
        </p:nvSpPr>
        <p:spPr>
          <a:xfrm>
            <a:off x="5112413" y="2601579"/>
            <a:ext cx="2776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4"/>
          </p:nvPr>
        </p:nvSpPr>
        <p:spPr>
          <a:xfrm>
            <a:off x="5112413" y="2972979"/>
            <a:ext cx="27768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redoka One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49" name="Google Shape;149;p5"/>
          <p:cNvSpPr txBox="1">
            <a:spLocks noGrp="1"/>
          </p:cNvSpPr>
          <p:nvPr>
            <p:ph type="title" idx="5" hasCustomPrompt="1"/>
          </p:nvPr>
        </p:nvSpPr>
        <p:spPr>
          <a:xfrm>
            <a:off x="2200238" y="2019699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0" name="Google Shape;150;p5"/>
          <p:cNvSpPr txBox="1">
            <a:spLocks noGrp="1"/>
          </p:cNvSpPr>
          <p:nvPr>
            <p:ph type="title" idx="6" hasCustomPrompt="1"/>
          </p:nvPr>
        </p:nvSpPr>
        <p:spPr>
          <a:xfrm>
            <a:off x="6057863" y="2019699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7"/>
          <p:cNvGrpSpPr/>
          <p:nvPr/>
        </p:nvGrpSpPr>
        <p:grpSpPr>
          <a:xfrm>
            <a:off x="-1088076" y="-1000252"/>
            <a:ext cx="3803740" cy="4516379"/>
            <a:chOff x="-1060422" y="-1000252"/>
            <a:chExt cx="3803740" cy="4516379"/>
          </a:xfrm>
        </p:grpSpPr>
        <p:sp>
          <p:nvSpPr>
            <p:cNvPr id="165" name="Google Shape;165;p7"/>
            <p:cNvSpPr/>
            <p:nvPr/>
          </p:nvSpPr>
          <p:spPr>
            <a:xfrm>
              <a:off x="-1060422" y="-8"/>
              <a:ext cx="2552998" cy="1507261"/>
            </a:xfrm>
            <a:custGeom>
              <a:avLst/>
              <a:gdLst/>
              <a:ahLst/>
              <a:cxnLst/>
              <a:rect l="l" t="t" r="r" b="b"/>
              <a:pathLst>
                <a:path w="17209" h="10160" extrusionOk="0">
                  <a:moveTo>
                    <a:pt x="13158" y="0"/>
                  </a:moveTo>
                  <a:lnTo>
                    <a:pt x="9820" y="3343"/>
                  </a:lnTo>
                  <a:lnTo>
                    <a:pt x="6778" y="3343"/>
                  </a:lnTo>
                  <a:lnTo>
                    <a:pt x="1" y="10119"/>
                  </a:lnTo>
                  <a:lnTo>
                    <a:pt x="6353" y="10159"/>
                  </a:lnTo>
                  <a:lnTo>
                    <a:pt x="8319" y="8198"/>
                  </a:lnTo>
                  <a:lnTo>
                    <a:pt x="9015" y="8198"/>
                  </a:lnTo>
                  <a:lnTo>
                    <a:pt x="17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166;p7"/>
            <p:cNvGrpSpPr/>
            <p:nvPr/>
          </p:nvGrpSpPr>
          <p:grpSpPr>
            <a:xfrm>
              <a:off x="945461" y="736374"/>
              <a:ext cx="219510" cy="219124"/>
              <a:chOff x="1466575" y="2391250"/>
              <a:chExt cx="59575" cy="59475"/>
            </a:xfrm>
          </p:grpSpPr>
          <p:sp>
            <p:nvSpPr>
              <p:cNvPr id="167" name="Google Shape;167;p7"/>
              <p:cNvSpPr/>
              <p:nvPr/>
            </p:nvSpPr>
            <p:spPr>
              <a:xfrm>
                <a:off x="1491600" y="2391250"/>
                <a:ext cx="94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379" extrusionOk="0">
                    <a:moveTo>
                      <a:pt x="0" y="1"/>
                    </a:moveTo>
                    <a:lnTo>
                      <a:pt x="0" y="2379"/>
                    </a:lnTo>
                    <a:lnTo>
                      <a:pt x="377" y="2379"/>
                    </a:lnTo>
                    <a:lnTo>
                      <a:pt x="37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7"/>
              <p:cNvSpPr/>
              <p:nvPr/>
            </p:nvSpPr>
            <p:spPr>
              <a:xfrm>
                <a:off x="1466575" y="2416275"/>
                <a:ext cx="595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377" extrusionOk="0">
                    <a:moveTo>
                      <a:pt x="1" y="1"/>
                    </a:moveTo>
                    <a:lnTo>
                      <a:pt x="1" y="377"/>
                    </a:lnTo>
                    <a:lnTo>
                      <a:pt x="2382" y="377"/>
                    </a:lnTo>
                    <a:lnTo>
                      <a:pt x="238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7"/>
            <p:cNvGrpSpPr/>
            <p:nvPr/>
          </p:nvGrpSpPr>
          <p:grpSpPr>
            <a:xfrm>
              <a:off x="-384164" y="-1000252"/>
              <a:ext cx="3127481" cy="4516379"/>
              <a:chOff x="278245" y="-184325"/>
              <a:chExt cx="2358228" cy="3405504"/>
            </a:xfrm>
          </p:grpSpPr>
          <p:grpSp>
            <p:nvGrpSpPr>
              <p:cNvPr id="170" name="Google Shape;170;p7"/>
              <p:cNvGrpSpPr/>
              <p:nvPr/>
            </p:nvGrpSpPr>
            <p:grpSpPr>
              <a:xfrm>
                <a:off x="278245" y="-184325"/>
                <a:ext cx="2358228" cy="3336759"/>
                <a:chOff x="1181475" y="2041825"/>
                <a:chExt cx="620325" cy="877725"/>
              </a:xfrm>
            </p:grpSpPr>
            <p:sp>
              <p:nvSpPr>
                <p:cNvPr id="171" name="Google Shape;171;p7"/>
                <p:cNvSpPr/>
                <p:nvPr/>
              </p:nvSpPr>
              <p:spPr>
                <a:xfrm>
                  <a:off x="1185375" y="2377350"/>
                  <a:ext cx="119525" cy="11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1" h="4780" extrusionOk="0">
                      <a:moveTo>
                        <a:pt x="4780" y="0"/>
                      </a:moveTo>
                      <a:lnTo>
                        <a:pt x="2390" y="2390"/>
                      </a:lnTo>
                      <a:lnTo>
                        <a:pt x="1" y="4780"/>
                      </a:lnTo>
                      <a:lnTo>
                        <a:pt x="1362" y="4780"/>
                      </a:lnTo>
                      <a:lnTo>
                        <a:pt x="3071" y="3071"/>
                      </a:lnTo>
                      <a:lnTo>
                        <a:pt x="4780" y="1361"/>
                      </a:lnTo>
                      <a:lnTo>
                        <a:pt x="478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7"/>
                <p:cNvSpPr/>
                <p:nvPr/>
              </p:nvSpPr>
              <p:spPr>
                <a:xfrm>
                  <a:off x="1767500" y="2041825"/>
                  <a:ext cx="34300" cy="2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2" h="1177" extrusionOk="0">
                      <a:moveTo>
                        <a:pt x="782" y="310"/>
                      </a:moveTo>
                      <a:cubicBezTo>
                        <a:pt x="924" y="310"/>
                        <a:pt x="1061" y="421"/>
                        <a:pt x="1061" y="588"/>
                      </a:cubicBezTo>
                      <a:cubicBezTo>
                        <a:pt x="1061" y="741"/>
                        <a:pt x="937" y="865"/>
                        <a:pt x="785" y="865"/>
                      </a:cubicBezTo>
                      <a:cubicBezTo>
                        <a:pt x="537" y="865"/>
                        <a:pt x="413" y="568"/>
                        <a:pt x="589" y="392"/>
                      </a:cubicBezTo>
                      <a:cubicBezTo>
                        <a:pt x="644" y="335"/>
                        <a:pt x="714" y="310"/>
                        <a:pt x="782" y="310"/>
                      </a:cubicBezTo>
                      <a:close/>
                      <a:moveTo>
                        <a:pt x="785" y="0"/>
                      </a:moveTo>
                      <a:cubicBezTo>
                        <a:pt x="260" y="0"/>
                        <a:pt x="0" y="632"/>
                        <a:pt x="369" y="1005"/>
                      </a:cubicBezTo>
                      <a:cubicBezTo>
                        <a:pt x="488" y="1123"/>
                        <a:pt x="635" y="1176"/>
                        <a:pt x="779" y="1176"/>
                      </a:cubicBezTo>
                      <a:cubicBezTo>
                        <a:pt x="1082" y="1176"/>
                        <a:pt x="1372" y="940"/>
                        <a:pt x="1369" y="584"/>
                      </a:cubicBezTo>
                      <a:cubicBezTo>
                        <a:pt x="1369" y="264"/>
                        <a:pt x="1105" y="4"/>
                        <a:pt x="7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7"/>
                <p:cNvSpPr/>
                <p:nvPr/>
              </p:nvSpPr>
              <p:spPr>
                <a:xfrm>
                  <a:off x="1181475" y="2060725"/>
                  <a:ext cx="600250" cy="85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10" h="34353" extrusionOk="0">
                      <a:moveTo>
                        <a:pt x="23789" y="1"/>
                      </a:moveTo>
                      <a:lnTo>
                        <a:pt x="15584" y="8210"/>
                      </a:lnTo>
                      <a:lnTo>
                        <a:pt x="9043" y="8210"/>
                      </a:lnTo>
                      <a:lnTo>
                        <a:pt x="8995" y="8254"/>
                      </a:lnTo>
                      <a:lnTo>
                        <a:pt x="1" y="17249"/>
                      </a:lnTo>
                      <a:lnTo>
                        <a:pt x="1" y="20091"/>
                      </a:lnTo>
                      <a:lnTo>
                        <a:pt x="5493" y="25583"/>
                      </a:lnTo>
                      <a:lnTo>
                        <a:pt x="5493" y="30098"/>
                      </a:lnTo>
                      <a:lnTo>
                        <a:pt x="1458" y="34137"/>
                      </a:lnTo>
                      <a:lnTo>
                        <a:pt x="1678" y="34353"/>
                      </a:lnTo>
                      <a:lnTo>
                        <a:pt x="5805" y="30226"/>
                      </a:lnTo>
                      <a:lnTo>
                        <a:pt x="5805" y="25454"/>
                      </a:lnTo>
                      <a:lnTo>
                        <a:pt x="313" y="19963"/>
                      </a:lnTo>
                      <a:lnTo>
                        <a:pt x="313" y="17377"/>
                      </a:lnTo>
                      <a:lnTo>
                        <a:pt x="9171" y="8519"/>
                      </a:lnTo>
                      <a:lnTo>
                        <a:pt x="15712" y="8519"/>
                      </a:lnTo>
                      <a:lnTo>
                        <a:pt x="15756" y="8475"/>
                      </a:lnTo>
                      <a:lnTo>
                        <a:pt x="24010" y="221"/>
                      </a:lnTo>
                      <a:lnTo>
                        <a:pt x="2378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7"/>
                <p:cNvSpPr/>
                <p:nvPr/>
              </p:nvSpPr>
              <p:spPr>
                <a:xfrm>
                  <a:off x="1260925" y="2268575"/>
                  <a:ext cx="243200" cy="37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8" h="14823" extrusionOk="0">
                      <a:moveTo>
                        <a:pt x="9640" y="0"/>
                      </a:moveTo>
                      <a:lnTo>
                        <a:pt x="4148" y="5492"/>
                      </a:lnTo>
                      <a:lnTo>
                        <a:pt x="4148" y="10588"/>
                      </a:lnTo>
                      <a:lnTo>
                        <a:pt x="1" y="14735"/>
                      </a:lnTo>
                      <a:lnTo>
                        <a:pt x="89" y="14823"/>
                      </a:lnTo>
                      <a:lnTo>
                        <a:pt x="4272" y="10640"/>
                      </a:lnTo>
                      <a:lnTo>
                        <a:pt x="4272" y="5544"/>
                      </a:lnTo>
                      <a:lnTo>
                        <a:pt x="9728" y="88"/>
                      </a:lnTo>
                      <a:lnTo>
                        <a:pt x="964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75;p7"/>
                <p:cNvSpPr/>
                <p:nvPr/>
              </p:nvSpPr>
              <p:spPr>
                <a:xfrm>
                  <a:off x="1194400" y="2571875"/>
                  <a:ext cx="129400" cy="20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6" h="8175" extrusionOk="0">
                      <a:moveTo>
                        <a:pt x="0" y="1"/>
                      </a:moveTo>
                      <a:lnTo>
                        <a:pt x="0" y="3087"/>
                      </a:lnTo>
                      <a:lnTo>
                        <a:pt x="5088" y="8175"/>
                      </a:lnTo>
                      <a:lnTo>
                        <a:pt x="5176" y="8087"/>
                      </a:lnTo>
                      <a:lnTo>
                        <a:pt x="124" y="3035"/>
                      </a:lnTo>
                      <a:lnTo>
                        <a:pt x="12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6" name="Google Shape;176;p7"/>
              <p:cNvSpPr/>
              <p:nvPr/>
            </p:nvSpPr>
            <p:spPr>
              <a:xfrm>
                <a:off x="336260" y="3109317"/>
                <a:ext cx="130395" cy="11186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177" extrusionOk="0">
                    <a:moveTo>
                      <a:pt x="782" y="310"/>
                    </a:moveTo>
                    <a:cubicBezTo>
                      <a:pt x="924" y="310"/>
                      <a:pt x="1061" y="421"/>
                      <a:pt x="1061" y="588"/>
                    </a:cubicBezTo>
                    <a:cubicBezTo>
                      <a:pt x="1061" y="741"/>
                      <a:pt x="937" y="865"/>
                      <a:pt x="785" y="865"/>
                    </a:cubicBezTo>
                    <a:cubicBezTo>
                      <a:pt x="537" y="865"/>
                      <a:pt x="413" y="568"/>
                      <a:pt x="589" y="392"/>
                    </a:cubicBezTo>
                    <a:cubicBezTo>
                      <a:pt x="644" y="335"/>
                      <a:pt x="714" y="310"/>
                      <a:pt x="782" y="310"/>
                    </a:cubicBezTo>
                    <a:close/>
                    <a:moveTo>
                      <a:pt x="785" y="0"/>
                    </a:moveTo>
                    <a:cubicBezTo>
                      <a:pt x="260" y="0"/>
                      <a:pt x="0" y="632"/>
                      <a:pt x="369" y="1005"/>
                    </a:cubicBezTo>
                    <a:cubicBezTo>
                      <a:pt x="488" y="1123"/>
                      <a:pt x="635" y="1176"/>
                      <a:pt x="779" y="1176"/>
                    </a:cubicBezTo>
                    <a:cubicBezTo>
                      <a:pt x="1082" y="1176"/>
                      <a:pt x="1372" y="940"/>
                      <a:pt x="1369" y="584"/>
                    </a:cubicBezTo>
                    <a:cubicBezTo>
                      <a:pt x="1369" y="264"/>
                      <a:pt x="1105" y="4"/>
                      <a:pt x="7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7" name="Google Shape;177;p7"/>
          <p:cNvGrpSpPr/>
          <p:nvPr/>
        </p:nvGrpSpPr>
        <p:grpSpPr>
          <a:xfrm>
            <a:off x="265779" y="4373872"/>
            <a:ext cx="4306224" cy="2966902"/>
            <a:chOff x="293432" y="4373872"/>
            <a:chExt cx="4306224" cy="2966902"/>
          </a:xfrm>
        </p:grpSpPr>
        <p:grpSp>
          <p:nvGrpSpPr>
            <p:cNvPr id="178" name="Google Shape;178;p7"/>
            <p:cNvGrpSpPr/>
            <p:nvPr/>
          </p:nvGrpSpPr>
          <p:grpSpPr>
            <a:xfrm>
              <a:off x="3565695" y="4429961"/>
              <a:ext cx="801674" cy="397824"/>
              <a:chOff x="1622300" y="2291700"/>
              <a:chExt cx="118800" cy="58950"/>
            </a:xfrm>
          </p:grpSpPr>
          <p:sp>
            <p:nvSpPr>
              <p:cNvPr id="179" name="Google Shape;179;p7"/>
              <p:cNvSpPr/>
              <p:nvPr/>
            </p:nvSpPr>
            <p:spPr>
              <a:xfrm>
                <a:off x="1672825" y="2291800"/>
                <a:ext cx="17950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718" h="713" extrusionOk="0">
                    <a:moveTo>
                      <a:pt x="101" y="0"/>
                    </a:moveTo>
                    <a:lnTo>
                      <a:pt x="1" y="96"/>
                    </a:lnTo>
                    <a:lnTo>
                      <a:pt x="621" y="713"/>
                    </a:lnTo>
                    <a:lnTo>
                      <a:pt x="717" y="617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7"/>
              <p:cNvSpPr/>
              <p:nvPr/>
            </p:nvSpPr>
            <p:spPr>
              <a:xfrm>
                <a:off x="1672825" y="2291700"/>
                <a:ext cx="1795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18" h="717" extrusionOk="0">
                    <a:moveTo>
                      <a:pt x="621" y="0"/>
                    </a:moveTo>
                    <a:lnTo>
                      <a:pt x="1" y="621"/>
                    </a:lnTo>
                    <a:lnTo>
                      <a:pt x="101" y="717"/>
                    </a:lnTo>
                    <a:lnTo>
                      <a:pt x="717" y="100"/>
                    </a:lnTo>
                    <a:lnTo>
                      <a:pt x="6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7"/>
              <p:cNvSpPr/>
              <p:nvPr/>
            </p:nvSpPr>
            <p:spPr>
              <a:xfrm>
                <a:off x="1723150" y="2291700"/>
                <a:ext cx="1795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18" h="717" extrusionOk="0">
                    <a:moveTo>
                      <a:pt x="97" y="0"/>
                    </a:moveTo>
                    <a:lnTo>
                      <a:pt x="1" y="100"/>
                    </a:lnTo>
                    <a:lnTo>
                      <a:pt x="617" y="717"/>
                    </a:lnTo>
                    <a:lnTo>
                      <a:pt x="718" y="621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7"/>
              <p:cNvSpPr/>
              <p:nvPr/>
            </p:nvSpPr>
            <p:spPr>
              <a:xfrm>
                <a:off x="1723150" y="2291700"/>
                <a:ext cx="1795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18" h="717" extrusionOk="0">
                    <a:moveTo>
                      <a:pt x="617" y="0"/>
                    </a:moveTo>
                    <a:lnTo>
                      <a:pt x="1" y="621"/>
                    </a:lnTo>
                    <a:lnTo>
                      <a:pt x="101" y="717"/>
                    </a:lnTo>
                    <a:lnTo>
                      <a:pt x="718" y="100"/>
                    </a:lnTo>
                    <a:lnTo>
                      <a:pt x="6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7"/>
              <p:cNvSpPr/>
              <p:nvPr/>
            </p:nvSpPr>
            <p:spPr>
              <a:xfrm>
                <a:off x="1622300" y="2332725"/>
                <a:ext cx="17825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717" extrusionOk="0">
                    <a:moveTo>
                      <a:pt x="96" y="0"/>
                    </a:moveTo>
                    <a:lnTo>
                      <a:pt x="0" y="96"/>
                    </a:lnTo>
                    <a:lnTo>
                      <a:pt x="617" y="717"/>
                    </a:lnTo>
                    <a:lnTo>
                      <a:pt x="713" y="617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7"/>
              <p:cNvSpPr/>
              <p:nvPr/>
            </p:nvSpPr>
            <p:spPr>
              <a:xfrm>
                <a:off x="1622300" y="2332725"/>
                <a:ext cx="17825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717" extrusionOk="0">
                    <a:moveTo>
                      <a:pt x="617" y="0"/>
                    </a:moveTo>
                    <a:lnTo>
                      <a:pt x="0" y="617"/>
                    </a:lnTo>
                    <a:lnTo>
                      <a:pt x="96" y="717"/>
                    </a:lnTo>
                    <a:lnTo>
                      <a:pt x="713" y="96"/>
                    </a:lnTo>
                    <a:lnTo>
                      <a:pt x="6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7"/>
              <p:cNvSpPr/>
              <p:nvPr/>
            </p:nvSpPr>
            <p:spPr>
              <a:xfrm>
                <a:off x="1672525" y="2332625"/>
                <a:ext cx="1795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18" h="717" extrusionOk="0">
                    <a:moveTo>
                      <a:pt x="101" y="0"/>
                    </a:moveTo>
                    <a:lnTo>
                      <a:pt x="1" y="100"/>
                    </a:lnTo>
                    <a:lnTo>
                      <a:pt x="621" y="717"/>
                    </a:lnTo>
                    <a:lnTo>
                      <a:pt x="717" y="621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7"/>
              <p:cNvSpPr/>
              <p:nvPr/>
            </p:nvSpPr>
            <p:spPr>
              <a:xfrm>
                <a:off x="1672525" y="2332725"/>
                <a:ext cx="1795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18" h="717" extrusionOk="0">
                    <a:moveTo>
                      <a:pt x="621" y="0"/>
                    </a:moveTo>
                    <a:lnTo>
                      <a:pt x="1" y="617"/>
                    </a:lnTo>
                    <a:lnTo>
                      <a:pt x="101" y="717"/>
                    </a:lnTo>
                    <a:lnTo>
                      <a:pt x="717" y="96"/>
                    </a:lnTo>
                    <a:lnTo>
                      <a:pt x="6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" name="Google Shape;187;p7"/>
            <p:cNvGrpSpPr/>
            <p:nvPr/>
          </p:nvGrpSpPr>
          <p:grpSpPr>
            <a:xfrm rot="5400000" flipH="1">
              <a:off x="963093" y="3704212"/>
              <a:ext cx="2966902" cy="4306224"/>
              <a:chOff x="6769513" y="299393"/>
              <a:chExt cx="1308620" cy="1899525"/>
            </a:xfrm>
          </p:grpSpPr>
          <p:sp>
            <p:nvSpPr>
              <p:cNvPr id="188" name="Google Shape;188;p7"/>
              <p:cNvSpPr/>
              <p:nvPr/>
            </p:nvSpPr>
            <p:spPr>
              <a:xfrm>
                <a:off x="7817889" y="1007055"/>
                <a:ext cx="252070" cy="252070"/>
              </a:xfrm>
              <a:custGeom>
                <a:avLst/>
                <a:gdLst/>
                <a:ahLst/>
                <a:cxnLst/>
                <a:rect l="l" t="t" r="r" b="b"/>
                <a:pathLst>
                  <a:path w="4564" h="4564" extrusionOk="0">
                    <a:moveTo>
                      <a:pt x="0" y="1"/>
                    </a:moveTo>
                    <a:lnTo>
                      <a:pt x="0" y="1302"/>
                    </a:lnTo>
                    <a:lnTo>
                      <a:pt x="1629" y="2931"/>
                    </a:lnTo>
                    <a:lnTo>
                      <a:pt x="3263" y="4564"/>
                    </a:lnTo>
                    <a:lnTo>
                      <a:pt x="4563" y="4564"/>
                    </a:lnTo>
                    <a:lnTo>
                      <a:pt x="2282" y="228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7983027" y="2137006"/>
                <a:ext cx="72351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121" extrusionOk="0">
                    <a:moveTo>
                      <a:pt x="563" y="294"/>
                    </a:moveTo>
                    <a:cubicBezTo>
                      <a:pt x="628" y="294"/>
                      <a:pt x="695" y="318"/>
                      <a:pt x="749" y="372"/>
                    </a:cubicBezTo>
                    <a:cubicBezTo>
                      <a:pt x="913" y="536"/>
                      <a:pt x="797" y="821"/>
                      <a:pt x="561" y="821"/>
                    </a:cubicBezTo>
                    <a:cubicBezTo>
                      <a:pt x="417" y="821"/>
                      <a:pt x="297" y="704"/>
                      <a:pt x="297" y="560"/>
                    </a:cubicBezTo>
                    <a:cubicBezTo>
                      <a:pt x="297" y="400"/>
                      <a:pt x="427" y="294"/>
                      <a:pt x="563" y="294"/>
                    </a:cubicBezTo>
                    <a:close/>
                    <a:moveTo>
                      <a:pt x="561" y="0"/>
                    </a:moveTo>
                    <a:cubicBezTo>
                      <a:pt x="252" y="0"/>
                      <a:pt x="0" y="248"/>
                      <a:pt x="0" y="560"/>
                    </a:cubicBezTo>
                    <a:cubicBezTo>
                      <a:pt x="0" y="897"/>
                      <a:pt x="278" y="1121"/>
                      <a:pt x="566" y="1121"/>
                    </a:cubicBezTo>
                    <a:cubicBezTo>
                      <a:pt x="704" y="1121"/>
                      <a:pt x="843" y="1070"/>
                      <a:pt x="957" y="957"/>
                    </a:cubicBezTo>
                    <a:cubicBezTo>
                      <a:pt x="1309" y="600"/>
                      <a:pt x="1061" y="0"/>
                      <a:pt x="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6769513" y="299393"/>
                <a:ext cx="61968" cy="61747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18" extrusionOk="0">
                    <a:moveTo>
                      <a:pt x="561" y="293"/>
                    </a:moveTo>
                    <a:cubicBezTo>
                      <a:pt x="705" y="293"/>
                      <a:pt x="825" y="413"/>
                      <a:pt x="825" y="557"/>
                    </a:cubicBezTo>
                    <a:cubicBezTo>
                      <a:pt x="825" y="705"/>
                      <a:pt x="705" y="821"/>
                      <a:pt x="561" y="821"/>
                    </a:cubicBezTo>
                    <a:cubicBezTo>
                      <a:pt x="417" y="821"/>
                      <a:pt x="297" y="705"/>
                      <a:pt x="297" y="557"/>
                    </a:cubicBezTo>
                    <a:cubicBezTo>
                      <a:pt x="297" y="413"/>
                      <a:pt x="417" y="293"/>
                      <a:pt x="561" y="293"/>
                    </a:cubicBezTo>
                    <a:close/>
                    <a:moveTo>
                      <a:pt x="554" y="1"/>
                    </a:moveTo>
                    <a:cubicBezTo>
                      <a:pt x="249" y="1"/>
                      <a:pt x="1" y="251"/>
                      <a:pt x="1" y="557"/>
                    </a:cubicBezTo>
                    <a:cubicBezTo>
                      <a:pt x="1" y="865"/>
                      <a:pt x="253" y="1117"/>
                      <a:pt x="561" y="1117"/>
                    </a:cubicBezTo>
                    <a:cubicBezTo>
                      <a:pt x="869" y="1117"/>
                      <a:pt x="1122" y="865"/>
                      <a:pt x="1122" y="557"/>
                    </a:cubicBezTo>
                    <a:cubicBezTo>
                      <a:pt x="1122" y="249"/>
                      <a:pt x="869" y="1"/>
                      <a:pt x="561" y="1"/>
                    </a:cubicBezTo>
                    <a:cubicBezTo>
                      <a:pt x="559" y="1"/>
                      <a:pt x="556" y="1"/>
                      <a:pt x="5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6811985" y="339214"/>
                <a:ext cx="1266148" cy="1811765"/>
              </a:xfrm>
              <a:custGeom>
                <a:avLst/>
                <a:gdLst/>
                <a:ahLst/>
                <a:cxnLst/>
                <a:rect l="l" t="t" r="r" b="b"/>
                <a:pathLst>
                  <a:path w="22925" h="32804" extrusionOk="0">
                    <a:moveTo>
                      <a:pt x="208" y="0"/>
                    </a:moveTo>
                    <a:lnTo>
                      <a:pt x="0" y="208"/>
                    </a:lnTo>
                    <a:lnTo>
                      <a:pt x="7878" y="8090"/>
                    </a:lnTo>
                    <a:lnTo>
                      <a:pt x="7922" y="8134"/>
                    </a:lnTo>
                    <a:lnTo>
                      <a:pt x="14170" y="8134"/>
                    </a:lnTo>
                    <a:lnTo>
                      <a:pt x="22628" y="16592"/>
                    </a:lnTo>
                    <a:lnTo>
                      <a:pt x="22628" y="19058"/>
                    </a:lnTo>
                    <a:lnTo>
                      <a:pt x="17385" y="24301"/>
                    </a:lnTo>
                    <a:lnTo>
                      <a:pt x="17385" y="28860"/>
                    </a:lnTo>
                    <a:lnTo>
                      <a:pt x="21323" y="32803"/>
                    </a:lnTo>
                    <a:lnTo>
                      <a:pt x="21532" y="32595"/>
                    </a:lnTo>
                    <a:lnTo>
                      <a:pt x="17681" y="28740"/>
                    </a:lnTo>
                    <a:lnTo>
                      <a:pt x="17681" y="24425"/>
                    </a:lnTo>
                    <a:lnTo>
                      <a:pt x="22925" y="19182"/>
                    </a:lnTo>
                    <a:lnTo>
                      <a:pt x="22925" y="16468"/>
                    </a:lnTo>
                    <a:lnTo>
                      <a:pt x="14334" y="7878"/>
                    </a:lnTo>
                    <a:lnTo>
                      <a:pt x="14290" y="7838"/>
                    </a:lnTo>
                    <a:lnTo>
                      <a:pt x="8046" y="7838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>
                <a:off x="7397589" y="777575"/>
                <a:ext cx="512976" cy="781781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4155" extrusionOk="0">
                    <a:moveTo>
                      <a:pt x="81" y="1"/>
                    </a:moveTo>
                    <a:lnTo>
                      <a:pt x="1" y="85"/>
                    </a:lnTo>
                    <a:lnTo>
                      <a:pt x="5209" y="5292"/>
                    </a:lnTo>
                    <a:lnTo>
                      <a:pt x="5209" y="10160"/>
                    </a:lnTo>
                    <a:lnTo>
                      <a:pt x="9203" y="14155"/>
                    </a:lnTo>
                    <a:lnTo>
                      <a:pt x="9287" y="14071"/>
                    </a:lnTo>
                    <a:lnTo>
                      <a:pt x="5325" y="10108"/>
                    </a:lnTo>
                    <a:lnTo>
                      <a:pt x="5325" y="5244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>
                <a:off x="7777847" y="1417359"/>
                <a:ext cx="273112" cy="431181"/>
              </a:xfrm>
              <a:custGeom>
                <a:avLst/>
                <a:gdLst/>
                <a:ahLst/>
                <a:cxnLst/>
                <a:rect l="l" t="t" r="r" b="b"/>
                <a:pathLst>
                  <a:path w="4945" h="7807" extrusionOk="0">
                    <a:moveTo>
                      <a:pt x="4824" y="1"/>
                    </a:moveTo>
                    <a:lnTo>
                      <a:pt x="4824" y="2899"/>
                    </a:lnTo>
                    <a:lnTo>
                      <a:pt x="1" y="7722"/>
                    </a:lnTo>
                    <a:lnTo>
                      <a:pt x="85" y="7806"/>
                    </a:lnTo>
                    <a:lnTo>
                      <a:pt x="4944" y="2951"/>
                    </a:lnTo>
                    <a:lnTo>
                      <a:pt x="49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4" name="Google Shape;194;p7"/>
          <p:cNvSpPr txBox="1">
            <a:spLocks noGrp="1"/>
          </p:cNvSpPr>
          <p:nvPr>
            <p:ph type="title"/>
          </p:nvPr>
        </p:nvSpPr>
        <p:spPr>
          <a:xfrm>
            <a:off x="945441" y="1323878"/>
            <a:ext cx="3442500" cy="14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5" name="Google Shape;195;p7"/>
          <p:cNvSpPr txBox="1">
            <a:spLocks noGrp="1"/>
          </p:cNvSpPr>
          <p:nvPr>
            <p:ph type="subTitle" idx="1"/>
          </p:nvPr>
        </p:nvSpPr>
        <p:spPr>
          <a:xfrm>
            <a:off x="945450" y="2750728"/>
            <a:ext cx="3442500" cy="10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8"/>
          <p:cNvGrpSpPr/>
          <p:nvPr/>
        </p:nvGrpSpPr>
        <p:grpSpPr>
          <a:xfrm>
            <a:off x="-1897800" y="-564139"/>
            <a:ext cx="12137626" cy="7877286"/>
            <a:chOff x="-1897800" y="-564139"/>
            <a:chExt cx="12137626" cy="7877286"/>
          </a:xfrm>
        </p:grpSpPr>
        <p:sp>
          <p:nvSpPr>
            <p:cNvPr id="198" name="Google Shape;198;p8"/>
            <p:cNvSpPr/>
            <p:nvPr/>
          </p:nvSpPr>
          <p:spPr>
            <a:xfrm flipH="1">
              <a:off x="6899664" y="-444798"/>
              <a:ext cx="3031826" cy="2004580"/>
            </a:xfrm>
            <a:custGeom>
              <a:avLst/>
              <a:gdLst/>
              <a:ahLst/>
              <a:cxnLst/>
              <a:rect l="l" t="t" r="r" b="b"/>
              <a:pathLst>
                <a:path w="24054" h="15904" extrusionOk="0">
                  <a:moveTo>
                    <a:pt x="17228" y="0"/>
                  </a:moveTo>
                  <a:lnTo>
                    <a:pt x="9955" y="7274"/>
                  </a:lnTo>
                  <a:lnTo>
                    <a:pt x="6725" y="7274"/>
                  </a:lnTo>
                  <a:lnTo>
                    <a:pt x="2610" y="11384"/>
                  </a:lnTo>
                  <a:lnTo>
                    <a:pt x="2610" y="13298"/>
                  </a:lnTo>
                  <a:lnTo>
                    <a:pt x="0" y="15904"/>
                  </a:lnTo>
                  <a:lnTo>
                    <a:pt x="7093" y="15904"/>
                  </a:lnTo>
                  <a:lnTo>
                    <a:pt x="12993" y="10003"/>
                  </a:lnTo>
                  <a:lnTo>
                    <a:pt x="15207" y="10003"/>
                  </a:lnTo>
                  <a:lnTo>
                    <a:pt x="19494" y="5716"/>
                  </a:lnTo>
                  <a:lnTo>
                    <a:pt x="19494" y="4560"/>
                  </a:lnTo>
                  <a:lnTo>
                    <a:pt x="240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-1897800" y="1636082"/>
              <a:ext cx="6322101" cy="5677064"/>
            </a:xfrm>
            <a:custGeom>
              <a:avLst/>
              <a:gdLst/>
              <a:ahLst/>
              <a:cxnLst/>
              <a:rect l="l" t="t" r="r" b="b"/>
              <a:pathLst>
                <a:path w="71519" h="64222" extrusionOk="0">
                  <a:moveTo>
                    <a:pt x="160" y="0"/>
                  </a:moveTo>
                  <a:lnTo>
                    <a:pt x="0" y="160"/>
                  </a:lnTo>
                  <a:lnTo>
                    <a:pt x="26919" y="27079"/>
                  </a:lnTo>
                  <a:lnTo>
                    <a:pt x="26919" y="27956"/>
                  </a:lnTo>
                  <a:lnTo>
                    <a:pt x="30762" y="31798"/>
                  </a:lnTo>
                  <a:lnTo>
                    <a:pt x="32743" y="31798"/>
                  </a:lnTo>
                  <a:lnTo>
                    <a:pt x="38031" y="37086"/>
                  </a:lnTo>
                  <a:lnTo>
                    <a:pt x="44224" y="37086"/>
                  </a:lnTo>
                  <a:lnTo>
                    <a:pt x="71359" y="64221"/>
                  </a:lnTo>
                  <a:lnTo>
                    <a:pt x="71519" y="64061"/>
                  </a:lnTo>
                  <a:lnTo>
                    <a:pt x="42046" y="34588"/>
                  </a:lnTo>
                  <a:lnTo>
                    <a:pt x="42046" y="33035"/>
                  </a:lnTo>
                  <a:lnTo>
                    <a:pt x="38359" y="29353"/>
                  </a:lnTo>
                  <a:lnTo>
                    <a:pt x="35465" y="29353"/>
                  </a:lnTo>
                  <a:lnTo>
                    <a:pt x="28949" y="22836"/>
                  </a:lnTo>
                  <a:lnTo>
                    <a:pt x="22993" y="22836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0" name="Google Shape;200;p8"/>
            <p:cNvGrpSpPr/>
            <p:nvPr/>
          </p:nvGrpSpPr>
          <p:grpSpPr>
            <a:xfrm>
              <a:off x="2033644" y="4281755"/>
              <a:ext cx="618213" cy="306426"/>
              <a:chOff x="5989375" y="1843575"/>
              <a:chExt cx="136525" cy="67675"/>
            </a:xfrm>
          </p:grpSpPr>
          <p:sp>
            <p:nvSpPr>
              <p:cNvPr id="201" name="Google Shape;201;p8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822" extrusionOk="0">
                    <a:moveTo>
                      <a:pt x="709" y="0"/>
                    </a:moveTo>
                    <a:lnTo>
                      <a:pt x="0" y="709"/>
                    </a:lnTo>
                    <a:lnTo>
                      <a:pt x="112" y="821"/>
                    </a:lnTo>
                    <a:lnTo>
                      <a:pt x="821" y="113"/>
                    </a:lnTo>
                    <a:lnTo>
                      <a:pt x="7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8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822" extrusionOk="0">
                    <a:moveTo>
                      <a:pt x="112" y="0"/>
                    </a:moveTo>
                    <a:lnTo>
                      <a:pt x="0" y="113"/>
                    </a:lnTo>
                    <a:lnTo>
                      <a:pt x="709" y="821"/>
                    </a:lnTo>
                    <a:lnTo>
                      <a:pt x="821" y="70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8"/>
              <p:cNvSpPr/>
              <p:nvPr/>
            </p:nvSpPr>
            <p:spPr>
              <a:xfrm>
                <a:off x="5989475" y="1843675"/>
                <a:ext cx="206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822" extrusionOk="0">
                    <a:moveTo>
                      <a:pt x="713" y="0"/>
                    </a:moveTo>
                    <a:lnTo>
                      <a:pt x="1" y="709"/>
                    </a:lnTo>
                    <a:lnTo>
                      <a:pt x="113" y="821"/>
                    </a:lnTo>
                    <a:lnTo>
                      <a:pt x="825" y="113"/>
                    </a:lnTo>
                    <a:lnTo>
                      <a:pt x="7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8"/>
              <p:cNvSpPr/>
              <p:nvPr/>
            </p:nvSpPr>
            <p:spPr>
              <a:xfrm>
                <a:off x="5989375" y="1843575"/>
                <a:ext cx="206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822" extrusionOk="0">
                    <a:moveTo>
                      <a:pt x="117" y="0"/>
                    </a:moveTo>
                    <a:lnTo>
                      <a:pt x="1" y="113"/>
                    </a:lnTo>
                    <a:lnTo>
                      <a:pt x="713" y="821"/>
                    </a:lnTo>
                    <a:lnTo>
                      <a:pt x="825" y="709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8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26" extrusionOk="0">
                    <a:moveTo>
                      <a:pt x="709" y="1"/>
                    </a:moveTo>
                    <a:lnTo>
                      <a:pt x="1" y="713"/>
                    </a:lnTo>
                    <a:lnTo>
                      <a:pt x="113" y="825"/>
                    </a:lnTo>
                    <a:lnTo>
                      <a:pt x="821" y="113"/>
                    </a:lnTo>
                    <a:lnTo>
                      <a:pt x="7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8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26" extrusionOk="0">
                    <a:moveTo>
                      <a:pt x="113" y="1"/>
                    </a:moveTo>
                    <a:lnTo>
                      <a:pt x="1" y="113"/>
                    </a:lnTo>
                    <a:lnTo>
                      <a:pt x="709" y="825"/>
                    </a:lnTo>
                    <a:lnTo>
                      <a:pt x="821" y="709"/>
                    </a:lnTo>
                    <a:lnTo>
                      <a:pt x="1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8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825" h="826" extrusionOk="0">
                    <a:moveTo>
                      <a:pt x="713" y="1"/>
                    </a:moveTo>
                    <a:lnTo>
                      <a:pt x="0" y="709"/>
                    </a:lnTo>
                    <a:lnTo>
                      <a:pt x="116" y="825"/>
                    </a:lnTo>
                    <a:lnTo>
                      <a:pt x="825" y="113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8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825" h="826" extrusionOk="0">
                    <a:moveTo>
                      <a:pt x="112" y="1"/>
                    </a:moveTo>
                    <a:lnTo>
                      <a:pt x="0" y="113"/>
                    </a:lnTo>
                    <a:lnTo>
                      <a:pt x="713" y="825"/>
                    </a:lnTo>
                    <a:lnTo>
                      <a:pt x="825" y="70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" name="Google Shape;209;p8"/>
            <p:cNvGrpSpPr/>
            <p:nvPr/>
          </p:nvGrpSpPr>
          <p:grpSpPr>
            <a:xfrm>
              <a:off x="726170" y="3312113"/>
              <a:ext cx="1228886" cy="2188720"/>
              <a:chOff x="8389396" y="1055350"/>
              <a:chExt cx="1228886" cy="2188720"/>
            </a:xfrm>
          </p:grpSpPr>
          <p:sp>
            <p:nvSpPr>
              <p:cNvPr id="210" name="Google Shape;210;p8"/>
              <p:cNvSpPr/>
              <p:nvPr/>
            </p:nvSpPr>
            <p:spPr>
              <a:xfrm>
                <a:off x="8421616" y="1130946"/>
                <a:ext cx="1196665" cy="2113124"/>
              </a:xfrm>
              <a:custGeom>
                <a:avLst/>
                <a:gdLst/>
                <a:ahLst/>
                <a:cxnLst/>
                <a:rect l="l" t="t" r="r" b="b"/>
                <a:pathLst>
                  <a:path w="9972" h="17609" extrusionOk="0">
                    <a:moveTo>
                      <a:pt x="1" y="0"/>
                    </a:moveTo>
                    <a:lnTo>
                      <a:pt x="1" y="4948"/>
                    </a:lnTo>
                    <a:lnTo>
                      <a:pt x="9720" y="14670"/>
                    </a:lnTo>
                    <a:lnTo>
                      <a:pt x="9720" y="17608"/>
                    </a:lnTo>
                    <a:lnTo>
                      <a:pt x="9972" y="17608"/>
                    </a:lnTo>
                    <a:lnTo>
                      <a:pt x="9972" y="14566"/>
                    </a:lnTo>
                    <a:lnTo>
                      <a:pt x="249" y="4843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8"/>
              <p:cNvSpPr/>
              <p:nvPr/>
            </p:nvSpPr>
            <p:spPr>
              <a:xfrm>
                <a:off x="8389396" y="1055350"/>
                <a:ext cx="95651" cy="95575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373" extrusionOk="0">
                    <a:moveTo>
                      <a:pt x="689" y="364"/>
                    </a:moveTo>
                    <a:cubicBezTo>
                      <a:pt x="866" y="364"/>
                      <a:pt x="1010" y="508"/>
                      <a:pt x="1014" y="684"/>
                    </a:cubicBezTo>
                    <a:cubicBezTo>
                      <a:pt x="1014" y="865"/>
                      <a:pt x="866" y="1009"/>
                      <a:pt x="689" y="1009"/>
                    </a:cubicBezTo>
                    <a:cubicBezTo>
                      <a:pt x="509" y="1009"/>
                      <a:pt x="365" y="865"/>
                      <a:pt x="365" y="684"/>
                    </a:cubicBezTo>
                    <a:cubicBezTo>
                      <a:pt x="365" y="508"/>
                      <a:pt x="509" y="364"/>
                      <a:pt x="689" y="364"/>
                    </a:cubicBezTo>
                    <a:close/>
                    <a:moveTo>
                      <a:pt x="689" y="0"/>
                    </a:moveTo>
                    <a:cubicBezTo>
                      <a:pt x="309" y="0"/>
                      <a:pt x="1" y="308"/>
                      <a:pt x="1" y="684"/>
                    </a:cubicBezTo>
                    <a:cubicBezTo>
                      <a:pt x="1" y="1065"/>
                      <a:pt x="309" y="1373"/>
                      <a:pt x="689" y="1373"/>
                    </a:cubicBezTo>
                    <a:cubicBezTo>
                      <a:pt x="1066" y="1373"/>
                      <a:pt x="1374" y="1065"/>
                      <a:pt x="1374" y="684"/>
                    </a:cubicBezTo>
                    <a:cubicBezTo>
                      <a:pt x="1374" y="308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2" name="Google Shape;212;p8"/>
            <p:cNvSpPr/>
            <p:nvPr/>
          </p:nvSpPr>
          <p:spPr>
            <a:xfrm>
              <a:off x="6877775" y="3554813"/>
              <a:ext cx="3075605" cy="2033485"/>
            </a:xfrm>
            <a:custGeom>
              <a:avLst/>
              <a:gdLst/>
              <a:ahLst/>
              <a:cxnLst/>
              <a:rect l="l" t="t" r="r" b="b"/>
              <a:pathLst>
                <a:path w="24054" h="15904" extrusionOk="0">
                  <a:moveTo>
                    <a:pt x="17228" y="0"/>
                  </a:moveTo>
                  <a:lnTo>
                    <a:pt x="9955" y="7274"/>
                  </a:lnTo>
                  <a:lnTo>
                    <a:pt x="6725" y="7274"/>
                  </a:lnTo>
                  <a:lnTo>
                    <a:pt x="2610" y="11384"/>
                  </a:lnTo>
                  <a:lnTo>
                    <a:pt x="2610" y="13298"/>
                  </a:lnTo>
                  <a:lnTo>
                    <a:pt x="0" y="15904"/>
                  </a:lnTo>
                  <a:lnTo>
                    <a:pt x="7093" y="15904"/>
                  </a:lnTo>
                  <a:lnTo>
                    <a:pt x="12993" y="10003"/>
                  </a:lnTo>
                  <a:lnTo>
                    <a:pt x="15207" y="10003"/>
                  </a:lnTo>
                  <a:lnTo>
                    <a:pt x="19494" y="5716"/>
                  </a:lnTo>
                  <a:lnTo>
                    <a:pt x="19494" y="4560"/>
                  </a:lnTo>
                  <a:lnTo>
                    <a:pt x="240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" name="Google Shape;213;p8"/>
            <p:cNvGrpSpPr/>
            <p:nvPr/>
          </p:nvGrpSpPr>
          <p:grpSpPr>
            <a:xfrm rot="5400000" flipH="1">
              <a:off x="8547291" y="741426"/>
              <a:ext cx="1228900" cy="2156171"/>
              <a:chOff x="455034" y="-121633"/>
              <a:chExt cx="629947" cy="1105275"/>
            </a:xfrm>
          </p:grpSpPr>
          <p:sp>
            <p:nvSpPr>
              <p:cNvPr id="214" name="Google Shape;214;p8"/>
              <p:cNvSpPr/>
              <p:nvPr/>
            </p:nvSpPr>
            <p:spPr>
              <a:xfrm>
                <a:off x="1007193" y="917077"/>
                <a:ext cx="77788" cy="6656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121" extrusionOk="0">
                    <a:moveTo>
                      <a:pt x="563" y="294"/>
                    </a:moveTo>
                    <a:cubicBezTo>
                      <a:pt x="628" y="294"/>
                      <a:pt x="695" y="318"/>
                      <a:pt x="749" y="372"/>
                    </a:cubicBezTo>
                    <a:cubicBezTo>
                      <a:pt x="913" y="536"/>
                      <a:pt x="797" y="821"/>
                      <a:pt x="561" y="821"/>
                    </a:cubicBezTo>
                    <a:cubicBezTo>
                      <a:pt x="417" y="821"/>
                      <a:pt x="297" y="704"/>
                      <a:pt x="297" y="560"/>
                    </a:cubicBezTo>
                    <a:cubicBezTo>
                      <a:pt x="297" y="400"/>
                      <a:pt x="427" y="294"/>
                      <a:pt x="563" y="294"/>
                    </a:cubicBezTo>
                    <a:close/>
                    <a:moveTo>
                      <a:pt x="561" y="0"/>
                    </a:moveTo>
                    <a:cubicBezTo>
                      <a:pt x="252" y="0"/>
                      <a:pt x="0" y="248"/>
                      <a:pt x="0" y="560"/>
                    </a:cubicBezTo>
                    <a:cubicBezTo>
                      <a:pt x="0" y="897"/>
                      <a:pt x="278" y="1121"/>
                      <a:pt x="566" y="1121"/>
                    </a:cubicBezTo>
                    <a:cubicBezTo>
                      <a:pt x="704" y="1121"/>
                      <a:pt x="843" y="1070"/>
                      <a:pt x="957" y="957"/>
                    </a:cubicBezTo>
                    <a:cubicBezTo>
                      <a:pt x="1309" y="600"/>
                      <a:pt x="1061" y="0"/>
                      <a:pt x="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8"/>
              <p:cNvSpPr/>
              <p:nvPr/>
            </p:nvSpPr>
            <p:spPr>
              <a:xfrm>
                <a:off x="455034" y="-121633"/>
                <a:ext cx="592137" cy="1045622"/>
              </a:xfrm>
              <a:custGeom>
                <a:avLst/>
                <a:gdLst/>
                <a:ahLst/>
                <a:cxnLst/>
                <a:rect l="l" t="t" r="r" b="b"/>
                <a:pathLst>
                  <a:path w="9972" h="17609" extrusionOk="0">
                    <a:moveTo>
                      <a:pt x="1" y="0"/>
                    </a:moveTo>
                    <a:lnTo>
                      <a:pt x="1" y="4948"/>
                    </a:lnTo>
                    <a:lnTo>
                      <a:pt x="9720" y="14670"/>
                    </a:lnTo>
                    <a:lnTo>
                      <a:pt x="9720" y="17608"/>
                    </a:lnTo>
                    <a:lnTo>
                      <a:pt x="9972" y="17608"/>
                    </a:lnTo>
                    <a:lnTo>
                      <a:pt x="9972" y="14566"/>
                    </a:lnTo>
                    <a:lnTo>
                      <a:pt x="249" y="4843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6" name="Google Shape;216;p8"/>
            <p:cNvGrpSpPr/>
            <p:nvPr/>
          </p:nvGrpSpPr>
          <p:grpSpPr>
            <a:xfrm rot="5400000" flipH="1">
              <a:off x="8103897" y="2323328"/>
              <a:ext cx="471865" cy="38050"/>
              <a:chOff x="6298452" y="2390050"/>
              <a:chExt cx="140725" cy="11350"/>
            </a:xfrm>
          </p:grpSpPr>
          <p:sp>
            <p:nvSpPr>
              <p:cNvPr id="217" name="Google Shape;217;p8"/>
              <p:cNvSpPr/>
              <p:nvPr/>
            </p:nvSpPr>
            <p:spPr>
              <a:xfrm>
                <a:off x="6298452" y="2390050"/>
                <a:ext cx="70375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454" extrusionOk="0">
                    <a:moveTo>
                      <a:pt x="1" y="1"/>
                    </a:moveTo>
                    <a:lnTo>
                      <a:pt x="1" y="453"/>
                    </a:lnTo>
                    <a:lnTo>
                      <a:pt x="2815" y="453"/>
                    </a:lnTo>
                    <a:lnTo>
                      <a:pt x="28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6382427" y="2390050"/>
                <a:ext cx="35150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454" extrusionOk="0">
                    <a:moveTo>
                      <a:pt x="0" y="1"/>
                    </a:moveTo>
                    <a:lnTo>
                      <a:pt x="0" y="453"/>
                    </a:lnTo>
                    <a:lnTo>
                      <a:pt x="1405" y="453"/>
                    </a:lnTo>
                    <a:lnTo>
                      <a:pt x="140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>
                <a:off x="6427952" y="2390050"/>
                <a:ext cx="11225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54" extrusionOk="0">
                    <a:moveTo>
                      <a:pt x="1" y="1"/>
                    </a:moveTo>
                    <a:lnTo>
                      <a:pt x="1" y="453"/>
                    </a:lnTo>
                    <a:lnTo>
                      <a:pt x="449" y="453"/>
                    </a:lnTo>
                    <a:lnTo>
                      <a:pt x="44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220;p8"/>
            <p:cNvGrpSpPr/>
            <p:nvPr/>
          </p:nvGrpSpPr>
          <p:grpSpPr>
            <a:xfrm rot="5400000">
              <a:off x="5977384" y="2664541"/>
              <a:ext cx="2375896" cy="3296652"/>
              <a:chOff x="2132995" y="960308"/>
              <a:chExt cx="496177" cy="688438"/>
            </a:xfrm>
          </p:grpSpPr>
          <p:sp>
            <p:nvSpPr>
              <p:cNvPr id="221" name="Google Shape;221;p8"/>
              <p:cNvSpPr/>
              <p:nvPr/>
            </p:nvSpPr>
            <p:spPr>
              <a:xfrm>
                <a:off x="2143863" y="977753"/>
                <a:ext cx="473252" cy="659302"/>
              </a:xfrm>
              <a:custGeom>
                <a:avLst/>
                <a:gdLst/>
                <a:ahLst/>
                <a:cxnLst/>
                <a:rect l="l" t="t" r="r" b="b"/>
                <a:pathLst>
                  <a:path w="10363" h="14437" extrusionOk="0">
                    <a:moveTo>
                      <a:pt x="1" y="1"/>
                    </a:moveTo>
                    <a:lnTo>
                      <a:pt x="1" y="2663"/>
                    </a:lnTo>
                    <a:lnTo>
                      <a:pt x="4926" y="2663"/>
                    </a:lnTo>
                    <a:lnTo>
                      <a:pt x="7972" y="5709"/>
                    </a:lnTo>
                    <a:lnTo>
                      <a:pt x="7972" y="12123"/>
                    </a:lnTo>
                    <a:lnTo>
                      <a:pt x="10286" y="14437"/>
                    </a:lnTo>
                    <a:lnTo>
                      <a:pt x="10362" y="14352"/>
                    </a:lnTo>
                    <a:lnTo>
                      <a:pt x="8083" y="12081"/>
                    </a:lnTo>
                    <a:lnTo>
                      <a:pt x="8083" y="5658"/>
                    </a:lnTo>
                    <a:lnTo>
                      <a:pt x="4995" y="2561"/>
                    </a:lnTo>
                    <a:lnTo>
                      <a:pt x="4978" y="2544"/>
                    </a:lnTo>
                    <a:lnTo>
                      <a:pt x="120" y="2544"/>
                    </a:lnTo>
                    <a:lnTo>
                      <a:pt x="1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2401063" y="1126948"/>
                <a:ext cx="81608" cy="816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87" extrusionOk="0">
                    <a:moveTo>
                      <a:pt x="1" y="0"/>
                    </a:moveTo>
                    <a:lnTo>
                      <a:pt x="1" y="511"/>
                    </a:lnTo>
                    <a:lnTo>
                      <a:pt x="639" y="1149"/>
                    </a:lnTo>
                    <a:lnTo>
                      <a:pt x="1277" y="1787"/>
                    </a:lnTo>
                    <a:lnTo>
                      <a:pt x="1787" y="1787"/>
                    </a:lnTo>
                    <a:lnTo>
                      <a:pt x="894" y="89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2132995" y="960308"/>
                <a:ext cx="23610" cy="20231"/>
              </a:xfrm>
              <a:custGeom>
                <a:avLst/>
                <a:gdLst/>
                <a:ahLst/>
                <a:cxnLst/>
                <a:rect l="l" t="t" r="r" b="b"/>
                <a:pathLst>
                  <a:path w="517" h="443" extrusionOk="0">
                    <a:moveTo>
                      <a:pt x="298" y="119"/>
                    </a:moveTo>
                    <a:cubicBezTo>
                      <a:pt x="409" y="145"/>
                      <a:pt x="409" y="298"/>
                      <a:pt x="298" y="332"/>
                    </a:cubicBezTo>
                    <a:cubicBezTo>
                      <a:pt x="196" y="298"/>
                      <a:pt x="196" y="145"/>
                      <a:pt x="298" y="119"/>
                    </a:cubicBezTo>
                    <a:close/>
                    <a:moveTo>
                      <a:pt x="295" y="0"/>
                    </a:moveTo>
                    <a:cubicBezTo>
                      <a:pt x="240" y="0"/>
                      <a:pt x="184" y="21"/>
                      <a:pt x="137" y="68"/>
                    </a:cubicBezTo>
                    <a:cubicBezTo>
                      <a:pt x="1" y="204"/>
                      <a:pt x="103" y="442"/>
                      <a:pt x="298" y="442"/>
                    </a:cubicBezTo>
                    <a:cubicBezTo>
                      <a:pt x="418" y="434"/>
                      <a:pt x="511" y="340"/>
                      <a:pt x="511" y="230"/>
                    </a:cubicBezTo>
                    <a:cubicBezTo>
                      <a:pt x="517" y="92"/>
                      <a:pt x="410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2605425" y="1628651"/>
                <a:ext cx="23747" cy="20094"/>
              </a:xfrm>
              <a:custGeom>
                <a:avLst/>
                <a:gdLst/>
                <a:ahLst/>
                <a:cxnLst/>
                <a:rect l="l" t="t" r="r" b="b"/>
                <a:pathLst>
                  <a:path w="520" h="440" extrusionOk="0">
                    <a:moveTo>
                      <a:pt x="298" y="116"/>
                    </a:moveTo>
                    <a:cubicBezTo>
                      <a:pt x="358" y="116"/>
                      <a:pt x="409" y="167"/>
                      <a:pt x="400" y="227"/>
                    </a:cubicBezTo>
                    <a:cubicBezTo>
                      <a:pt x="400" y="290"/>
                      <a:pt x="348" y="331"/>
                      <a:pt x="294" y="331"/>
                    </a:cubicBezTo>
                    <a:cubicBezTo>
                      <a:pt x="269" y="331"/>
                      <a:pt x="243" y="322"/>
                      <a:pt x="221" y="303"/>
                    </a:cubicBezTo>
                    <a:cubicBezTo>
                      <a:pt x="153" y="235"/>
                      <a:pt x="204" y="116"/>
                      <a:pt x="298" y="116"/>
                    </a:cubicBezTo>
                    <a:close/>
                    <a:moveTo>
                      <a:pt x="299" y="1"/>
                    </a:moveTo>
                    <a:cubicBezTo>
                      <a:pt x="244" y="1"/>
                      <a:pt x="189" y="21"/>
                      <a:pt x="145" y="65"/>
                    </a:cubicBezTo>
                    <a:cubicBezTo>
                      <a:pt x="0" y="201"/>
                      <a:pt x="102" y="439"/>
                      <a:pt x="298" y="439"/>
                    </a:cubicBezTo>
                    <a:cubicBezTo>
                      <a:pt x="417" y="439"/>
                      <a:pt x="519" y="337"/>
                      <a:pt x="519" y="218"/>
                    </a:cubicBezTo>
                    <a:cubicBezTo>
                      <a:pt x="519" y="86"/>
                      <a:pt x="411" y="1"/>
                      <a:pt x="2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2145827" y="1025155"/>
                <a:ext cx="122024" cy="71515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1566" extrusionOk="0">
                    <a:moveTo>
                      <a:pt x="34" y="1"/>
                    </a:moveTo>
                    <a:lnTo>
                      <a:pt x="0" y="26"/>
                    </a:lnTo>
                    <a:lnTo>
                      <a:pt x="800" y="826"/>
                    </a:lnTo>
                    <a:lnTo>
                      <a:pt x="1898" y="826"/>
                    </a:lnTo>
                    <a:lnTo>
                      <a:pt x="2638" y="1566"/>
                    </a:lnTo>
                    <a:lnTo>
                      <a:pt x="2672" y="1532"/>
                    </a:lnTo>
                    <a:lnTo>
                      <a:pt x="1923" y="783"/>
                    </a:lnTo>
                    <a:lnTo>
                      <a:pt x="817" y="783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" name="Google Shape;226;p8"/>
            <p:cNvGrpSpPr/>
            <p:nvPr/>
          </p:nvGrpSpPr>
          <p:grpSpPr>
            <a:xfrm>
              <a:off x="1592506" y="555320"/>
              <a:ext cx="457201" cy="78377"/>
              <a:chOff x="3029245" y="907035"/>
              <a:chExt cx="129011" cy="22560"/>
            </a:xfrm>
          </p:grpSpPr>
          <p:sp>
            <p:nvSpPr>
              <p:cNvPr id="227" name="Google Shape;227;p8"/>
              <p:cNvSpPr/>
              <p:nvPr/>
            </p:nvSpPr>
            <p:spPr>
              <a:xfrm>
                <a:off x="3126380" y="907035"/>
                <a:ext cx="31876" cy="2256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494" extrusionOk="0">
                    <a:moveTo>
                      <a:pt x="408" y="0"/>
                    </a:moveTo>
                    <a:lnTo>
                      <a:pt x="0" y="494"/>
                    </a:lnTo>
                    <a:lnTo>
                      <a:pt x="289" y="494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3101902" y="907035"/>
                <a:ext cx="31876" cy="2256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494" extrusionOk="0">
                    <a:moveTo>
                      <a:pt x="409" y="0"/>
                    </a:moveTo>
                    <a:lnTo>
                      <a:pt x="0" y="494"/>
                    </a:lnTo>
                    <a:lnTo>
                      <a:pt x="289" y="494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3077790" y="907035"/>
                <a:ext cx="31922" cy="2256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494" extrusionOk="0">
                    <a:moveTo>
                      <a:pt x="409" y="0"/>
                    </a:moveTo>
                    <a:lnTo>
                      <a:pt x="1" y="494"/>
                    </a:lnTo>
                    <a:lnTo>
                      <a:pt x="290" y="494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3053723" y="907035"/>
                <a:ext cx="31511" cy="2256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494" extrusionOk="0">
                    <a:moveTo>
                      <a:pt x="400" y="0"/>
                    </a:moveTo>
                    <a:lnTo>
                      <a:pt x="0" y="494"/>
                    </a:lnTo>
                    <a:lnTo>
                      <a:pt x="290" y="494"/>
                    </a:lnTo>
                    <a:lnTo>
                      <a:pt x="6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3029245" y="907035"/>
                <a:ext cx="31876" cy="2256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494" extrusionOk="0">
                    <a:moveTo>
                      <a:pt x="409" y="0"/>
                    </a:moveTo>
                    <a:lnTo>
                      <a:pt x="0" y="494"/>
                    </a:lnTo>
                    <a:lnTo>
                      <a:pt x="290" y="494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2" name="Google Shape;232;p8"/>
            <p:cNvSpPr/>
            <p:nvPr/>
          </p:nvSpPr>
          <p:spPr>
            <a:xfrm>
              <a:off x="-1478400" y="2"/>
              <a:ext cx="3381525" cy="1996389"/>
            </a:xfrm>
            <a:custGeom>
              <a:avLst/>
              <a:gdLst/>
              <a:ahLst/>
              <a:cxnLst/>
              <a:rect l="l" t="t" r="r" b="b"/>
              <a:pathLst>
                <a:path w="17209" h="10160" extrusionOk="0">
                  <a:moveTo>
                    <a:pt x="13158" y="0"/>
                  </a:moveTo>
                  <a:lnTo>
                    <a:pt x="9820" y="3343"/>
                  </a:lnTo>
                  <a:lnTo>
                    <a:pt x="6778" y="3343"/>
                  </a:lnTo>
                  <a:lnTo>
                    <a:pt x="1" y="10119"/>
                  </a:lnTo>
                  <a:lnTo>
                    <a:pt x="6353" y="10159"/>
                  </a:lnTo>
                  <a:lnTo>
                    <a:pt x="8319" y="8198"/>
                  </a:lnTo>
                  <a:lnTo>
                    <a:pt x="9015" y="8198"/>
                  </a:lnTo>
                  <a:lnTo>
                    <a:pt x="17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3" name="Google Shape;233;p8"/>
            <p:cNvGrpSpPr/>
            <p:nvPr/>
          </p:nvGrpSpPr>
          <p:grpSpPr>
            <a:xfrm flipH="1">
              <a:off x="465001" y="-564139"/>
              <a:ext cx="2374678" cy="2502550"/>
              <a:chOff x="2011428" y="602777"/>
              <a:chExt cx="774292" cy="815987"/>
            </a:xfrm>
          </p:grpSpPr>
          <p:sp>
            <p:nvSpPr>
              <p:cNvPr id="234" name="Google Shape;234;p8"/>
              <p:cNvSpPr/>
              <p:nvPr/>
            </p:nvSpPr>
            <p:spPr>
              <a:xfrm>
                <a:off x="2751470" y="1215132"/>
                <a:ext cx="15618" cy="109191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391" extrusionOk="0">
                    <a:moveTo>
                      <a:pt x="341" y="0"/>
                    </a:moveTo>
                    <a:lnTo>
                      <a:pt x="1" y="341"/>
                    </a:lnTo>
                    <a:lnTo>
                      <a:pt x="1" y="1191"/>
                    </a:lnTo>
                    <a:lnTo>
                      <a:pt x="1" y="2042"/>
                    </a:lnTo>
                    <a:lnTo>
                      <a:pt x="341" y="2391"/>
                    </a:lnTo>
                    <a:lnTo>
                      <a:pt x="341" y="1191"/>
                    </a:lnTo>
                    <a:lnTo>
                      <a:pt x="3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2157107" y="742702"/>
                <a:ext cx="76950" cy="76995"/>
              </a:xfrm>
              <a:custGeom>
                <a:avLst/>
                <a:gdLst/>
                <a:ahLst/>
                <a:cxnLst/>
                <a:rect l="l" t="t" r="r" b="b"/>
                <a:pathLst>
                  <a:path w="1685" h="1686" extrusionOk="0">
                    <a:moveTo>
                      <a:pt x="0" y="1"/>
                    </a:moveTo>
                    <a:lnTo>
                      <a:pt x="842" y="843"/>
                    </a:lnTo>
                    <a:lnTo>
                      <a:pt x="1685" y="1685"/>
                    </a:lnTo>
                    <a:lnTo>
                      <a:pt x="1685" y="1209"/>
                    </a:lnTo>
                    <a:lnTo>
                      <a:pt x="1081" y="605"/>
                    </a:lnTo>
                    <a:lnTo>
                      <a:pt x="4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2011428" y="602777"/>
                <a:ext cx="37310" cy="32013"/>
              </a:xfrm>
              <a:custGeom>
                <a:avLst/>
                <a:gdLst/>
                <a:ahLst/>
                <a:cxnLst/>
                <a:rect l="l" t="t" r="r" b="b"/>
                <a:pathLst>
                  <a:path w="817" h="701" extrusionOk="0">
                    <a:moveTo>
                      <a:pt x="468" y="181"/>
                    </a:moveTo>
                    <a:cubicBezTo>
                      <a:pt x="561" y="181"/>
                      <a:pt x="630" y="258"/>
                      <a:pt x="630" y="351"/>
                    </a:cubicBezTo>
                    <a:cubicBezTo>
                      <a:pt x="630" y="448"/>
                      <a:pt x="549" y="514"/>
                      <a:pt x="466" y="514"/>
                    </a:cubicBezTo>
                    <a:cubicBezTo>
                      <a:pt x="425" y="514"/>
                      <a:pt x="383" y="498"/>
                      <a:pt x="349" y="462"/>
                    </a:cubicBezTo>
                    <a:cubicBezTo>
                      <a:pt x="247" y="360"/>
                      <a:pt x="323" y="181"/>
                      <a:pt x="468" y="181"/>
                    </a:cubicBezTo>
                    <a:close/>
                    <a:moveTo>
                      <a:pt x="468" y="0"/>
                    </a:moveTo>
                    <a:cubicBezTo>
                      <a:pt x="381" y="0"/>
                      <a:pt x="293" y="33"/>
                      <a:pt x="221" y="105"/>
                    </a:cubicBezTo>
                    <a:cubicBezTo>
                      <a:pt x="0" y="317"/>
                      <a:pt x="153" y="700"/>
                      <a:pt x="468" y="700"/>
                    </a:cubicBezTo>
                    <a:cubicBezTo>
                      <a:pt x="664" y="700"/>
                      <a:pt x="817" y="538"/>
                      <a:pt x="817" y="351"/>
                    </a:cubicBezTo>
                    <a:cubicBezTo>
                      <a:pt x="817" y="139"/>
                      <a:pt x="646" y="0"/>
                      <a:pt x="4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>
                <a:off x="2748364" y="1386751"/>
                <a:ext cx="37356" cy="32013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01" extrusionOk="0">
                    <a:moveTo>
                      <a:pt x="469" y="190"/>
                    </a:moveTo>
                    <a:cubicBezTo>
                      <a:pt x="562" y="190"/>
                      <a:pt x="630" y="258"/>
                      <a:pt x="630" y="351"/>
                    </a:cubicBezTo>
                    <a:cubicBezTo>
                      <a:pt x="630" y="450"/>
                      <a:pt x="547" y="517"/>
                      <a:pt x="462" y="517"/>
                    </a:cubicBezTo>
                    <a:cubicBezTo>
                      <a:pt x="422" y="517"/>
                      <a:pt x="382" y="503"/>
                      <a:pt x="350" y="470"/>
                    </a:cubicBezTo>
                    <a:cubicBezTo>
                      <a:pt x="247" y="360"/>
                      <a:pt x="324" y="190"/>
                      <a:pt x="469" y="190"/>
                    </a:cubicBezTo>
                    <a:close/>
                    <a:moveTo>
                      <a:pt x="468" y="0"/>
                    </a:moveTo>
                    <a:cubicBezTo>
                      <a:pt x="382" y="0"/>
                      <a:pt x="294" y="33"/>
                      <a:pt x="222" y="105"/>
                    </a:cubicBezTo>
                    <a:cubicBezTo>
                      <a:pt x="1" y="326"/>
                      <a:pt x="154" y="700"/>
                      <a:pt x="469" y="700"/>
                    </a:cubicBezTo>
                    <a:cubicBezTo>
                      <a:pt x="664" y="700"/>
                      <a:pt x="817" y="547"/>
                      <a:pt x="817" y="351"/>
                    </a:cubicBezTo>
                    <a:cubicBezTo>
                      <a:pt x="817" y="139"/>
                      <a:pt x="647" y="0"/>
                      <a:pt x="4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8"/>
              <p:cNvSpPr/>
              <p:nvPr/>
            </p:nvSpPr>
            <p:spPr>
              <a:xfrm>
                <a:off x="2036271" y="623829"/>
                <a:ext cx="737804" cy="767351"/>
              </a:xfrm>
              <a:custGeom>
                <a:avLst/>
                <a:gdLst/>
                <a:ahLst/>
                <a:cxnLst/>
                <a:rect l="l" t="t" r="r" b="b"/>
                <a:pathLst>
                  <a:path w="16156" h="16803" extrusionOk="0">
                    <a:moveTo>
                      <a:pt x="137" y="1"/>
                    </a:moveTo>
                    <a:lnTo>
                      <a:pt x="0" y="128"/>
                    </a:lnTo>
                    <a:lnTo>
                      <a:pt x="5173" y="5301"/>
                    </a:lnTo>
                    <a:lnTo>
                      <a:pt x="5198" y="5326"/>
                    </a:lnTo>
                    <a:lnTo>
                      <a:pt x="9035" y="5326"/>
                    </a:lnTo>
                    <a:lnTo>
                      <a:pt x="15968" y="12259"/>
                    </a:lnTo>
                    <a:lnTo>
                      <a:pt x="15968" y="16802"/>
                    </a:lnTo>
                    <a:lnTo>
                      <a:pt x="16155" y="16802"/>
                    </a:lnTo>
                    <a:lnTo>
                      <a:pt x="16155" y="12183"/>
                    </a:lnTo>
                    <a:lnTo>
                      <a:pt x="9137" y="5165"/>
                    </a:lnTo>
                    <a:lnTo>
                      <a:pt x="9111" y="5139"/>
                    </a:lnTo>
                    <a:lnTo>
                      <a:pt x="5275" y="5139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2506326" y="916786"/>
                <a:ext cx="196233" cy="195822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4288" extrusionOk="0">
                    <a:moveTo>
                      <a:pt x="1" y="0"/>
                    </a:moveTo>
                    <a:lnTo>
                      <a:pt x="1" y="77"/>
                    </a:lnTo>
                    <a:lnTo>
                      <a:pt x="1898" y="77"/>
                    </a:lnTo>
                    <a:lnTo>
                      <a:pt x="4220" y="2399"/>
                    </a:lnTo>
                    <a:lnTo>
                      <a:pt x="4220" y="4288"/>
                    </a:lnTo>
                    <a:lnTo>
                      <a:pt x="4297" y="4288"/>
                    </a:lnTo>
                    <a:lnTo>
                      <a:pt x="4297" y="2374"/>
                    </a:lnTo>
                    <a:lnTo>
                      <a:pt x="193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0" name="Google Shape;240;p8"/>
            <p:cNvGrpSpPr/>
            <p:nvPr/>
          </p:nvGrpSpPr>
          <p:grpSpPr>
            <a:xfrm rot="5400000" flipH="1">
              <a:off x="7897809" y="-611671"/>
              <a:ext cx="1047647" cy="1867550"/>
              <a:chOff x="4549150" y="1401575"/>
              <a:chExt cx="1183114" cy="2109034"/>
            </a:xfrm>
          </p:grpSpPr>
          <p:sp>
            <p:nvSpPr>
              <p:cNvPr id="241" name="Google Shape;241;p8"/>
              <p:cNvSpPr/>
              <p:nvPr/>
            </p:nvSpPr>
            <p:spPr>
              <a:xfrm>
                <a:off x="4549150" y="3383011"/>
                <a:ext cx="148997" cy="127598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121" extrusionOk="0">
                    <a:moveTo>
                      <a:pt x="560" y="300"/>
                    </a:moveTo>
                    <a:cubicBezTo>
                      <a:pt x="796" y="300"/>
                      <a:pt x="912" y="584"/>
                      <a:pt x="748" y="748"/>
                    </a:cubicBezTo>
                    <a:cubicBezTo>
                      <a:pt x="693" y="803"/>
                      <a:pt x="627" y="827"/>
                      <a:pt x="562" y="827"/>
                    </a:cubicBezTo>
                    <a:cubicBezTo>
                      <a:pt x="426" y="827"/>
                      <a:pt x="296" y="721"/>
                      <a:pt x="296" y="564"/>
                    </a:cubicBezTo>
                    <a:cubicBezTo>
                      <a:pt x="296" y="416"/>
                      <a:pt x="416" y="300"/>
                      <a:pt x="560" y="300"/>
                    </a:cubicBezTo>
                    <a:close/>
                    <a:moveTo>
                      <a:pt x="564" y="1"/>
                    </a:moveTo>
                    <a:cubicBezTo>
                      <a:pt x="276" y="1"/>
                      <a:pt x="1" y="226"/>
                      <a:pt x="3" y="564"/>
                    </a:cubicBezTo>
                    <a:cubicBezTo>
                      <a:pt x="3" y="872"/>
                      <a:pt x="252" y="1120"/>
                      <a:pt x="560" y="1120"/>
                    </a:cubicBezTo>
                    <a:cubicBezTo>
                      <a:pt x="1060" y="1120"/>
                      <a:pt x="1308" y="520"/>
                      <a:pt x="956" y="168"/>
                    </a:cubicBezTo>
                    <a:cubicBezTo>
                      <a:pt x="842" y="52"/>
                      <a:pt x="701" y="1"/>
                      <a:pt x="5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8"/>
              <p:cNvSpPr/>
              <p:nvPr/>
            </p:nvSpPr>
            <p:spPr>
              <a:xfrm>
                <a:off x="4597087" y="1401575"/>
                <a:ext cx="1135177" cy="2004344"/>
              </a:xfrm>
              <a:custGeom>
                <a:avLst/>
                <a:gdLst/>
                <a:ahLst/>
                <a:cxnLst/>
                <a:rect l="l" t="t" r="r" b="b"/>
                <a:pathLst>
                  <a:path w="9973" h="17609" extrusionOk="0">
                    <a:moveTo>
                      <a:pt x="9724" y="0"/>
                    </a:moveTo>
                    <a:lnTo>
                      <a:pt x="9724" y="2938"/>
                    </a:lnTo>
                    <a:lnTo>
                      <a:pt x="1" y="12661"/>
                    </a:lnTo>
                    <a:lnTo>
                      <a:pt x="1" y="17608"/>
                    </a:lnTo>
                    <a:lnTo>
                      <a:pt x="249" y="17608"/>
                    </a:lnTo>
                    <a:lnTo>
                      <a:pt x="249" y="12765"/>
                    </a:lnTo>
                    <a:lnTo>
                      <a:pt x="9972" y="3042"/>
                    </a:lnTo>
                    <a:lnTo>
                      <a:pt x="99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8"/>
            <p:cNvGrpSpPr/>
            <p:nvPr/>
          </p:nvGrpSpPr>
          <p:grpSpPr>
            <a:xfrm>
              <a:off x="-1552690" y="-385842"/>
              <a:ext cx="2375896" cy="3296652"/>
              <a:chOff x="2132995" y="960308"/>
              <a:chExt cx="496177" cy="688438"/>
            </a:xfrm>
          </p:grpSpPr>
          <p:sp>
            <p:nvSpPr>
              <p:cNvPr id="244" name="Google Shape;244;p8"/>
              <p:cNvSpPr/>
              <p:nvPr/>
            </p:nvSpPr>
            <p:spPr>
              <a:xfrm>
                <a:off x="2143863" y="977753"/>
                <a:ext cx="473252" cy="659302"/>
              </a:xfrm>
              <a:custGeom>
                <a:avLst/>
                <a:gdLst/>
                <a:ahLst/>
                <a:cxnLst/>
                <a:rect l="l" t="t" r="r" b="b"/>
                <a:pathLst>
                  <a:path w="10363" h="14437" extrusionOk="0">
                    <a:moveTo>
                      <a:pt x="1" y="1"/>
                    </a:moveTo>
                    <a:lnTo>
                      <a:pt x="1" y="2663"/>
                    </a:lnTo>
                    <a:lnTo>
                      <a:pt x="4926" y="2663"/>
                    </a:lnTo>
                    <a:lnTo>
                      <a:pt x="7972" y="5709"/>
                    </a:lnTo>
                    <a:lnTo>
                      <a:pt x="7972" y="12123"/>
                    </a:lnTo>
                    <a:lnTo>
                      <a:pt x="10286" y="14437"/>
                    </a:lnTo>
                    <a:lnTo>
                      <a:pt x="10362" y="14352"/>
                    </a:lnTo>
                    <a:lnTo>
                      <a:pt x="8083" y="12081"/>
                    </a:lnTo>
                    <a:lnTo>
                      <a:pt x="8083" y="5658"/>
                    </a:lnTo>
                    <a:lnTo>
                      <a:pt x="4995" y="2561"/>
                    </a:lnTo>
                    <a:lnTo>
                      <a:pt x="4978" y="2544"/>
                    </a:lnTo>
                    <a:lnTo>
                      <a:pt x="120" y="2544"/>
                    </a:lnTo>
                    <a:lnTo>
                      <a:pt x="1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8"/>
              <p:cNvSpPr/>
              <p:nvPr/>
            </p:nvSpPr>
            <p:spPr>
              <a:xfrm>
                <a:off x="2401063" y="1126948"/>
                <a:ext cx="81608" cy="816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87" extrusionOk="0">
                    <a:moveTo>
                      <a:pt x="1" y="0"/>
                    </a:moveTo>
                    <a:lnTo>
                      <a:pt x="1" y="511"/>
                    </a:lnTo>
                    <a:lnTo>
                      <a:pt x="639" y="1149"/>
                    </a:lnTo>
                    <a:lnTo>
                      <a:pt x="1277" y="1787"/>
                    </a:lnTo>
                    <a:lnTo>
                      <a:pt x="1787" y="1787"/>
                    </a:lnTo>
                    <a:lnTo>
                      <a:pt x="894" y="89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8"/>
              <p:cNvSpPr/>
              <p:nvPr/>
            </p:nvSpPr>
            <p:spPr>
              <a:xfrm>
                <a:off x="2132995" y="960308"/>
                <a:ext cx="23610" cy="20231"/>
              </a:xfrm>
              <a:custGeom>
                <a:avLst/>
                <a:gdLst/>
                <a:ahLst/>
                <a:cxnLst/>
                <a:rect l="l" t="t" r="r" b="b"/>
                <a:pathLst>
                  <a:path w="517" h="443" extrusionOk="0">
                    <a:moveTo>
                      <a:pt x="298" y="119"/>
                    </a:moveTo>
                    <a:cubicBezTo>
                      <a:pt x="409" y="145"/>
                      <a:pt x="409" y="298"/>
                      <a:pt x="298" y="332"/>
                    </a:cubicBezTo>
                    <a:cubicBezTo>
                      <a:pt x="196" y="298"/>
                      <a:pt x="196" y="145"/>
                      <a:pt x="298" y="119"/>
                    </a:cubicBezTo>
                    <a:close/>
                    <a:moveTo>
                      <a:pt x="295" y="0"/>
                    </a:moveTo>
                    <a:cubicBezTo>
                      <a:pt x="240" y="0"/>
                      <a:pt x="184" y="21"/>
                      <a:pt x="137" y="68"/>
                    </a:cubicBezTo>
                    <a:cubicBezTo>
                      <a:pt x="1" y="204"/>
                      <a:pt x="103" y="442"/>
                      <a:pt x="298" y="442"/>
                    </a:cubicBezTo>
                    <a:cubicBezTo>
                      <a:pt x="418" y="434"/>
                      <a:pt x="511" y="340"/>
                      <a:pt x="511" y="230"/>
                    </a:cubicBezTo>
                    <a:cubicBezTo>
                      <a:pt x="517" y="92"/>
                      <a:pt x="410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8"/>
              <p:cNvSpPr/>
              <p:nvPr/>
            </p:nvSpPr>
            <p:spPr>
              <a:xfrm>
                <a:off x="2605425" y="1628651"/>
                <a:ext cx="23747" cy="20094"/>
              </a:xfrm>
              <a:custGeom>
                <a:avLst/>
                <a:gdLst/>
                <a:ahLst/>
                <a:cxnLst/>
                <a:rect l="l" t="t" r="r" b="b"/>
                <a:pathLst>
                  <a:path w="520" h="440" extrusionOk="0">
                    <a:moveTo>
                      <a:pt x="298" y="116"/>
                    </a:moveTo>
                    <a:cubicBezTo>
                      <a:pt x="358" y="116"/>
                      <a:pt x="409" y="167"/>
                      <a:pt x="400" y="227"/>
                    </a:cubicBezTo>
                    <a:cubicBezTo>
                      <a:pt x="400" y="290"/>
                      <a:pt x="348" y="331"/>
                      <a:pt x="294" y="331"/>
                    </a:cubicBezTo>
                    <a:cubicBezTo>
                      <a:pt x="269" y="331"/>
                      <a:pt x="243" y="322"/>
                      <a:pt x="221" y="303"/>
                    </a:cubicBezTo>
                    <a:cubicBezTo>
                      <a:pt x="153" y="235"/>
                      <a:pt x="204" y="116"/>
                      <a:pt x="298" y="116"/>
                    </a:cubicBezTo>
                    <a:close/>
                    <a:moveTo>
                      <a:pt x="299" y="1"/>
                    </a:moveTo>
                    <a:cubicBezTo>
                      <a:pt x="244" y="1"/>
                      <a:pt x="189" y="21"/>
                      <a:pt x="145" y="65"/>
                    </a:cubicBezTo>
                    <a:cubicBezTo>
                      <a:pt x="0" y="201"/>
                      <a:pt x="102" y="439"/>
                      <a:pt x="298" y="439"/>
                    </a:cubicBezTo>
                    <a:cubicBezTo>
                      <a:pt x="417" y="439"/>
                      <a:pt x="519" y="337"/>
                      <a:pt x="519" y="218"/>
                    </a:cubicBezTo>
                    <a:cubicBezTo>
                      <a:pt x="519" y="86"/>
                      <a:pt x="411" y="1"/>
                      <a:pt x="2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8"/>
              <p:cNvSpPr/>
              <p:nvPr/>
            </p:nvSpPr>
            <p:spPr>
              <a:xfrm>
                <a:off x="2145827" y="1025155"/>
                <a:ext cx="122024" cy="71515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1566" extrusionOk="0">
                    <a:moveTo>
                      <a:pt x="34" y="1"/>
                    </a:moveTo>
                    <a:lnTo>
                      <a:pt x="0" y="26"/>
                    </a:lnTo>
                    <a:lnTo>
                      <a:pt x="800" y="826"/>
                    </a:lnTo>
                    <a:lnTo>
                      <a:pt x="1898" y="826"/>
                    </a:lnTo>
                    <a:lnTo>
                      <a:pt x="2638" y="1566"/>
                    </a:lnTo>
                    <a:lnTo>
                      <a:pt x="2672" y="1532"/>
                    </a:lnTo>
                    <a:lnTo>
                      <a:pt x="1923" y="783"/>
                    </a:lnTo>
                    <a:lnTo>
                      <a:pt x="817" y="783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9" name="Google Shape;249;p8"/>
          <p:cNvSpPr txBox="1">
            <a:spLocks noGrp="1"/>
          </p:cNvSpPr>
          <p:nvPr>
            <p:ph type="title"/>
          </p:nvPr>
        </p:nvSpPr>
        <p:spPr>
          <a:xfrm>
            <a:off x="1269150" y="1483990"/>
            <a:ext cx="6605700" cy="22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70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1"/>
          <p:cNvGrpSpPr/>
          <p:nvPr/>
        </p:nvGrpSpPr>
        <p:grpSpPr>
          <a:xfrm>
            <a:off x="-2489366" y="-3322835"/>
            <a:ext cx="14122731" cy="9293154"/>
            <a:chOff x="-2489366" y="-3322835"/>
            <a:chExt cx="14122731" cy="9293154"/>
          </a:xfrm>
        </p:grpSpPr>
        <p:grpSp>
          <p:nvGrpSpPr>
            <p:cNvPr id="299" name="Google Shape;299;p11"/>
            <p:cNvGrpSpPr/>
            <p:nvPr/>
          </p:nvGrpSpPr>
          <p:grpSpPr>
            <a:xfrm>
              <a:off x="4466625" y="-2619399"/>
              <a:ext cx="7166740" cy="6435526"/>
              <a:chOff x="4294391" y="-2619399"/>
              <a:chExt cx="7166740" cy="6435526"/>
            </a:xfrm>
          </p:grpSpPr>
          <p:sp>
            <p:nvSpPr>
              <p:cNvPr id="300" name="Google Shape;300;p11"/>
              <p:cNvSpPr/>
              <p:nvPr/>
            </p:nvSpPr>
            <p:spPr>
              <a:xfrm>
                <a:off x="4294391" y="-2619399"/>
                <a:ext cx="7166740" cy="6435526"/>
              </a:xfrm>
              <a:custGeom>
                <a:avLst/>
                <a:gdLst/>
                <a:ahLst/>
                <a:cxnLst/>
                <a:rect l="l" t="t" r="r" b="b"/>
                <a:pathLst>
                  <a:path w="71519" h="64222" extrusionOk="0">
                    <a:moveTo>
                      <a:pt x="160" y="0"/>
                    </a:moveTo>
                    <a:lnTo>
                      <a:pt x="0" y="160"/>
                    </a:lnTo>
                    <a:lnTo>
                      <a:pt x="26919" y="27079"/>
                    </a:lnTo>
                    <a:lnTo>
                      <a:pt x="26919" y="27956"/>
                    </a:lnTo>
                    <a:lnTo>
                      <a:pt x="30762" y="31798"/>
                    </a:lnTo>
                    <a:lnTo>
                      <a:pt x="32743" y="31798"/>
                    </a:lnTo>
                    <a:lnTo>
                      <a:pt x="38031" y="37086"/>
                    </a:lnTo>
                    <a:lnTo>
                      <a:pt x="44224" y="37086"/>
                    </a:lnTo>
                    <a:lnTo>
                      <a:pt x="71359" y="64221"/>
                    </a:lnTo>
                    <a:lnTo>
                      <a:pt x="71519" y="64061"/>
                    </a:lnTo>
                    <a:lnTo>
                      <a:pt x="42046" y="34588"/>
                    </a:lnTo>
                    <a:lnTo>
                      <a:pt x="42046" y="33035"/>
                    </a:lnTo>
                    <a:lnTo>
                      <a:pt x="38359" y="29353"/>
                    </a:lnTo>
                    <a:lnTo>
                      <a:pt x="35465" y="29353"/>
                    </a:lnTo>
                    <a:lnTo>
                      <a:pt x="28949" y="22836"/>
                    </a:lnTo>
                    <a:lnTo>
                      <a:pt x="22993" y="22836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1" name="Google Shape;301;p11"/>
              <p:cNvGrpSpPr/>
              <p:nvPr/>
            </p:nvGrpSpPr>
            <p:grpSpPr>
              <a:xfrm>
                <a:off x="6770409" y="691894"/>
                <a:ext cx="618213" cy="306426"/>
                <a:chOff x="5989375" y="1843575"/>
                <a:chExt cx="136525" cy="67675"/>
              </a:xfrm>
            </p:grpSpPr>
            <p:sp>
              <p:nvSpPr>
                <p:cNvPr id="302" name="Google Shape;302;p11"/>
                <p:cNvSpPr/>
                <p:nvPr/>
              </p:nvSpPr>
              <p:spPr>
                <a:xfrm>
                  <a:off x="6047225" y="1843575"/>
                  <a:ext cx="20525" cy="2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" h="822" extrusionOk="0">
                      <a:moveTo>
                        <a:pt x="709" y="0"/>
                      </a:moveTo>
                      <a:lnTo>
                        <a:pt x="0" y="709"/>
                      </a:lnTo>
                      <a:lnTo>
                        <a:pt x="112" y="821"/>
                      </a:lnTo>
                      <a:lnTo>
                        <a:pt x="821" y="113"/>
                      </a:lnTo>
                      <a:lnTo>
                        <a:pt x="70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11"/>
                <p:cNvSpPr/>
                <p:nvPr/>
              </p:nvSpPr>
              <p:spPr>
                <a:xfrm>
                  <a:off x="6047225" y="1843575"/>
                  <a:ext cx="20525" cy="2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" h="822" extrusionOk="0">
                      <a:moveTo>
                        <a:pt x="112" y="0"/>
                      </a:moveTo>
                      <a:lnTo>
                        <a:pt x="0" y="113"/>
                      </a:lnTo>
                      <a:lnTo>
                        <a:pt x="709" y="821"/>
                      </a:lnTo>
                      <a:lnTo>
                        <a:pt x="821" y="709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11"/>
                <p:cNvSpPr/>
                <p:nvPr/>
              </p:nvSpPr>
              <p:spPr>
                <a:xfrm>
                  <a:off x="5989475" y="1843675"/>
                  <a:ext cx="20650" cy="2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" h="822" extrusionOk="0">
                      <a:moveTo>
                        <a:pt x="713" y="0"/>
                      </a:moveTo>
                      <a:lnTo>
                        <a:pt x="1" y="709"/>
                      </a:lnTo>
                      <a:lnTo>
                        <a:pt x="113" y="821"/>
                      </a:lnTo>
                      <a:lnTo>
                        <a:pt x="825" y="113"/>
                      </a:lnTo>
                      <a:lnTo>
                        <a:pt x="71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11"/>
                <p:cNvSpPr/>
                <p:nvPr/>
              </p:nvSpPr>
              <p:spPr>
                <a:xfrm>
                  <a:off x="5989375" y="1843575"/>
                  <a:ext cx="20650" cy="2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" h="822" extrusionOk="0">
                      <a:moveTo>
                        <a:pt x="117" y="0"/>
                      </a:moveTo>
                      <a:lnTo>
                        <a:pt x="1" y="113"/>
                      </a:lnTo>
                      <a:lnTo>
                        <a:pt x="713" y="821"/>
                      </a:lnTo>
                      <a:lnTo>
                        <a:pt x="825" y="709"/>
                      </a:lnTo>
                      <a:lnTo>
                        <a:pt x="11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11"/>
                <p:cNvSpPr/>
                <p:nvPr/>
              </p:nvSpPr>
              <p:spPr>
                <a:xfrm>
                  <a:off x="6105350" y="1890600"/>
                  <a:ext cx="20550" cy="2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826" extrusionOk="0">
                      <a:moveTo>
                        <a:pt x="709" y="1"/>
                      </a:moveTo>
                      <a:lnTo>
                        <a:pt x="1" y="713"/>
                      </a:lnTo>
                      <a:lnTo>
                        <a:pt x="113" y="825"/>
                      </a:lnTo>
                      <a:lnTo>
                        <a:pt x="821" y="113"/>
                      </a:lnTo>
                      <a:lnTo>
                        <a:pt x="70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11"/>
                <p:cNvSpPr/>
                <p:nvPr/>
              </p:nvSpPr>
              <p:spPr>
                <a:xfrm>
                  <a:off x="6105350" y="1890600"/>
                  <a:ext cx="20550" cy="2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826" extrusionOk="0">
                      <a:moveTo>
                        <a:pt x="113" y="1"/>
                      </a:moveTo>
                      <a:lnTo>
                        <a:pt x="1" y="113"/>
                      </a:lnTo>
                      <a:lnTo>
                        <a:pt x="709" y="825"/>
                      </a:lnTo>
                      <a:lnTo>
                        <a:pt x="821" y="709"/>
                      </a:lnTo>
                      <a:lnTo>
                        <a:pt x="11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11"/>
                <p:cNvSpPr/>
                <p:nvPr/>
              </p:nvSpPr>
              <p:spPr>
                <a:xfrm>
                  <a:off x="6047525" y="1890600"/>
                  <a:ext cx="20625" cy="2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" h="826" extrusionOk="0">
                      <a:moveTo>
                        <a:pt x="713" y="1"/>
                      </a:moveTo>
                      <a:lnTo>
                        <a:pt x="0" y="709"/>
                      </a:lnTo>
                      <a:lnTo>
                        <a:pt x="116" y="825"/>
                      </a:lnTo>
                      <a:lnTo>
                        <a:pt x="825" y="113"/>
                      </a:lnTo>
                      <a:lnTo>
                        <a:pt x="71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11"/>
                <p:cNvSpPr/>
                <p:nvPr/>
              </p:nvSpPr>
              <p:spPr>
                <a:xfrm>
                  <a:off x="6047525" y="1890600"/>
                  <a:ext cx="20625" cy="2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" h="826" extrusionOk="0">
                      <a:moveTo>
                        <a:pt x="112" y="1"/>
                      </a:moveTo>
                      <a:lnTo>
                        <a:pt x="0" y="113"/>
                      </a:lnTo>
                      <a:lnTo>
                        <a:pt x="713" y="825"/>
                      </a:lnTo>
                      <a:lnTo>
                        <a:pt x="825" y="709"/>
                      </a:lnTo>
                      <a:lnTo>
                        <a:pt x="11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0" name="Google Shape;310;p11"/>
              <p:cNvGrpSpPr/>
              <p:nvPr/>
            </p:nvGrpSpPr>
            <p:grpSpPr>
              <a:xfrm>
                <a:off x="8029896" y="539500"/>
                <a:ext cx="1228886" cy="2188720"/>
                <a:chOff x="8389396" y="1055350"/>
                <a:chExt cx="1228886" cy="2188720"/>
              </a:xfrm>
            </p:grpSpPr>
            <p:sp>
              <p:nvSpPr>
                <p:cNvPr id="311" name="Google Shape;311;p11"/>
                <p:cNvSpPr/>
                <p:nvPr/>
              </p:nvSpPr>
              <p:spPr>
                <a:xfrm>
                  <a:off x="8421616" y="1130946"/>
                  <a:ext cx="1196665" cy="2113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2" h="17609" extrusionOk="0">
                      <a:moveTo>
                        <a:pt x="1" y="0"/>
                      </a:moveTo>
                      <a:lnTo>
                        <a:pt x="1" y="4948"/>
                      </a:lnTo>
                      <a:lnTo>
                        <a:pt x="9720" y="14670"/>
                      </a:lnTo>
                      <a:lnTo>
                        <a:pt x="9720" y="17608"/>
                      </a:lnTo>
                      <a:lnTo>
                        <a:pt x="9972" y="17608"/>
                      </a:lnTo>
                      <a:lnTo>
                        <a:pt x="9972" y="14566"/>
                      </a:lnTo>
                      <a:lnTo>
                        <a:pt x="249" y="4843"/>
                      </a:lnTo>
                      <a:lnTo>
                        <a:pt x="2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11"/>
                <p:cNvSpPr/>
                <p:nvPr/>
              </p:nvSpPr>
              <p:spPr>
                <a:xfrm>
                  <a:off x="8389396" y="1055350"/>
                  <a:ext cx="95651" cy="9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373" extrusionOk="0">
                      <a:moveTo>
                        <a:pt x="689" y="364"/>
                      </a:moveTo>
                      <a:cubicBezTo>
                        <a:pt x="866" y="364"/>
                        <a:pt x="1010" y="508"/>
                        <a:pt x="1014" y="684"/>
                      </a:cubicBezTo>
                      <a:cubicBezTo>
                        <a:pt x="1014" y="865"/>
                        <a:pt x="866" y="1009"/>
                        <a:pt x="689" y="1009"/>
                      </a:cubicBezTo>
                      <a:cubicBezTo>
                        <a:pt x="509" y="1009"/>
                        <a:pt x="365" y="865"/>
                        <a:pt x="365" y="684"/>
                      </a:cubicBezTo>
                      <a:cubicBezTo>
                        <a:pt x="365" y="508"/>
                        <a:pt x="509" y="364"/>
                        <a:pt x="689" y="364"/>
                      </a:cubicBezTo>
                      <a:close/>
                      <a:moveTo>
                        <a:pt x="689" y="0"/>
                      </a:moveTo>
                      <a:cubicBezTo>
                        <a:pt x="309" y="0"/>
                        <a:pt x="1" y="308"/>
                        <a:pt x="1" y="684"/>
                      </a:cubicBezTo>
                      <a:cubicBezTo>
                        <a:pt x="1" y="1065"/>
                        <a:pt x="309" y="1373"/>
                        <a:pt x="689" y="1373"/>
                      </a:cubicBezTo>
                      <a:cubicBezTo>
                        <a:pt x="1066" y="1373"/>
                        <a:pt x="1374" y="1065"/>
                        <a:pt x="1374" y="684"/>
                      </a:cubicBezTo>
                      <a:cubicBezTo>
                        <a:pt x="1374" y="308"/>
                        <a:pt x="1066" y="0"/>
                        <a:pt x="6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13" name="Google Shape;313;p11"/>
            <p:cNvGrpSpPr/>
            <p:nvPr/>
          </p:nvGrpSpPr>
          <p:grpSpPr>
            <a:xfrm rot="10800000" flipH="1">
              <a:off x="-2489366" y="-3322835"/>
              <a:ext cx="6322114" cy="9196733"/>
              <a:chOff x="-2661600" y="-960635"/>
              <a:chExt cx="6322114" cy="9196733"/>
            </a:xfrm>
          </p:grpSpPr>
          <p:sp>
            <p:nvSpPr>
              <p:cNvPr id="314" name="Google Shape;314;p11"/>
              <p:cNvSpPr/>
              <p:nvPr/>
            </p:nvSpPr>
            <p:spPr>
              <a:xfrm rot="-5400000" flipH="1">
                <a:off x="-717010" y="-412716"/>
                <a:ext cx="3075605" cy="2033485"/>
              </a:xfrm>
              <a:custGeom>
                <a:avLst/>
                <a:gdLst/>
                <a:ahLst/>
                <a:cxnLst/>
                <a:rect l="l" t="t" r="r" b="b"/>
                <a:pathLst>
                  <a:path w="24054" h="15904" extrusionOk="0">
                    <a:moveTo>
                      <a:pt x="17228" y="0"/>
                    </a:moveTo>
                    <a:lnTo>
                      <a:pt x="9955" y="7274"/>
                    </a:lnTo>
                    <a:lnTo>
                      <a:pt x="6725" y="7274"/>
                    </a:lnTo>
                    <a:lnTo>
                      <a:pt x="2610" y="11384"/>
                    </a:lnTo>
                    <a:lnTo>
                      <a:pt x="2610" y="13298"/>
                    </a:lnTo>
                    <a:lnTo>
                      <a:pt x="0" y="15904"/>
                    </a:lnTo>
                    <a:lnTo>
                      <a:pt x="7093" y="15904"/>
                    </a:lnTo>
                    <a:lnTo>
                      <a:pt x="12993" y="10003"/>
                    </a:lnTo>
                    <a:lnTo>
                      <a:pt x="15207" y="10003"/>
                    </a:lnTo>
                    <a:lnTo>
                      <a:pt x="19494" y="5716"/>
                    </a:lnTo>
                    <a:lnTo>
                      <a:pt x="19494" y="4560"/>
                    </a:lnTo>
                    <a:lnTo>
                      <a:pt x="2405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1"/>
              <p:cNvSpPr/>
              <p:nvPr/>
            </p:nvSpPr>
            <p:spPr>
              <a:xfrm>
                <a:off x="-2661600" y="981052"/>
                <a:ext cx="6322114" cy="7255046"/>
              </a:xfrm>
              <a:custGeom>
                <a:avLst/>
                <a:gdLst/>
                <a:ahLst/>
                <a:cxnLst/>
                <a:rect l="l" t="t" r="r" b="b"/>
                <a:pathLst>
                  <a:path w="71832" h="82432" extrusionOk="0">
                    <a:moveTo>
                      <a:pt x="205" y="1"/>
                    </a:moveTo>
                    <a:lnTo>
                      <a:pt x="1" y="205"/>
                    </a:lnTo>
                    <a:lnTo>
                      <a:pt x="27924" y="28129"/>
                    </a:lnTo>
                    <a:lnTo>
                      <a:pt x="27924" y="38728"/>
                    </a:lnTo>
                    <a:lnTo>
                      <a:pt x="36526" y="47330"/>
                    </a:lnTo>
                    <a:lnTo>
                      <a:pt x="45629" y="56433"/>
                    </a:lnTo>
                    <a:lnTo>
                      <a:pt x="71627" y="82431"/>
                    </a:lnTo>
                    <a:lnTo>
                      <a:pt x="71831" y="82227"/>
                    </a:lnTo>
                    <a:lnTo>
                      <a:pt x="46493" y="56889"/>
                    </a:lnTo>
                    <a:lnTo>
                      <a:pt x="46493" y="47935"/>
                    </a:lnTo>
                    <a:lnTo>
                      <a:pt x="53711" y="40954"/>
                    </a:lnTo>
                    <a:lnTo>
                      <a:pt x="51481" y="38724"/>
                    </a:lnTo>
                    <a:lnTo>
                      <a:pt x="37095" y="38724"/>
                    </a:lnTo>
                    <a:lnTo>
                      <a:pt x="32496" y="34125"/>
                    </a:lnTo>
                    <a:lnTo>
                      <a:pt x="32496" y="32288"/>
                    </a:lnTo>
                    <a:lnTo>
                      <a:pt x="27924" y="27712"/>
                    </a:lnTo>
                    <a:lnTo>
                      <a:pt x="27924" y="27720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6" name="Google Shape;316;p11"/>
              <p:cNvGrpSpPr/>
              <p:nvPr/>
            </p:nvGrpSpPr>
            <p:grpSpPr>
              <a:xfrm rot="10800000" flipH="1">
                <a:off x="-1558013" y="845624"/>
                <a:ext cx="2381713" cy="3328977"/>
                <a:chOff x="7655072" y="-407632"/>
                <a:chExt cx="2008529" cy="2807368"/>
              </a:xfrm>
            </p:grpSpPr>
            <p:sp>
              <p:nvSpPr>
                <p:cNvPr id="317" name="Google Shape;317;p11"/>
                <p:cNvSpPr/>
                <p:nvPr/>
              </p:nvSpPr>
              <p:spPr>
                <a:xfrm>
                  <a:off x="7685059" y="-336851"/>
                  <a:ext cx="1930325" cy="2689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08" h="45293" extrusionOk="0">
                      <a:moveTo>
                        <a:pt x="0" y="1"/>
                      </a:moveTo>
                      <a:lnTo>
                        <a:pt x="0" y="8351"/>
                      </a:lnTo>
                      <a:lnTo>
                        <a:pt x="15447" y="8351"/>
                      </a:lnTo>
                      <a:lnTo>
                        <a:pt x="24998" y="17901"/>
                      </a:lnTo>
                      <a:lnTo>
                        <a:pt x="24998" y="38040"/>
                      </a:lnTo>
                      <a:lnTo>
                        <a:pt x="32251" y="45293"/>
                      </a:lnTo>
                      <a:lnTo>
                        <a:pt x="32507" y="45037"/>
                      </a:lnTo>
                      <a:lnTo>
                        <a:pt x="25358" y="37888"/>
                      </a:lnTo>
                      <a:lnTo>
                        <a:pt x="25358" y="17749"/>
                      </a:lnTo>
                      <a:lnTo>
                        <a:pt x="15651" y="8043"/>
                      </a:lnTo>
                      <a:lnTo>
                        <a:pt x="15595" y="7986"/>
                      </a:lnTo>
                      <a:lnTo>
                        <a:pt x="365" y="7986"/>
                      </a:lnTo>
                      <a:lnTo>
                        <a:pt x="36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11"/>
                <p:cNvSpPr/>
                <p:nvPr/>
              </p:nvSpPr>
              <p:spPr>
                <a:xfrm>
                  <a:off x="8734422" y="271200"/>
                  <a:ext cx="332350" cy="332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7" h="5600" extrusionOk="0">
                      <a:moveTo>
                        <a:pt x="1" y="0"/>
                      </a:moveTo>
                      <a:lnTo>
                        <a:pt x="1" y="1597"/>
                      </a:lnTo>
                      <a:lnTo>
                        <a:pt x="2002" y="3599"/>
                      </a:lnTo>
                      <a:lnTo>
                        <a:pt x="4004" y="5600"/>
                      </a:lnTo>
                      <a:lnTo>
                        <a:pt x="5597" y="5600"/>
                      </a:lnTo>
                      <a:lnTo>
                        <a:pt x="2799" y="280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319;p11"/>
                <p:cNvSpPr/>
                <p:nvPr/>
              </p:nvSpPr>
              <p:spPr>
                <a:xfrm>
                  <a:off x="7655072" y="-407632"/>
                  <a:ext cx="81588" cy="81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373" extrusionOk="0">
                      <a:moveTo>
                        <a:pt x="689" y="364"/>
                      </a:moveTo>
                      <a:cubicBezTo>
                        <a:pt x="866" y="364"/>
                        <a:pt x="1010" y="508"/>
                        <a:pt x="1014" y="684"/>
                      </a:cubicBezTo>
                      <a:cubicBezTo>
                        <a:pt x="1014" y="865"/>
                        <a:pt x="866" y="1009"/>
                        <a:pt x="689" y="1009"/>
                      </a:cubicBezTo>
                      <a:cubicBezTo>
                        <a:pt x="509" y="1009"/>
                        <a:pt x="365" y="865"/>
                        <a:pt x="365" y="684"/>
                      </a:cubicBezTo>
                      <a:cubicBezTo>
                        <a:pt x="365" y="508"/>
                        <a:pt x="509" y="364"/>
                        <a:pt x="689" y="364"/>
                      </a:cubicBezTo>
                      <a:close/>
                      <a:moveTo>
                        <a:pt x="689" y="0"/>
                      </a:moveTo>
                      <a:cubicBezTo>
                        <a:pt x="309" y="0"/>
                        <a:pt x="1" y="308"/>
                        <a:pt x="1" y="684"/>
                      </a:cubicBezTo>
                      <a:cubicBezTo>
                        <a:pt x="1" y="1065"/>
                        <a:pt x="309" y="1373"/>
                        <a:pt x="689" y="1373"/>
                      </a:cubicBezTo>
                      <a:cubicBezTo>
                        <a:pt x="1066" y="1373"/>
                        <a:pt x="1374" y="1065"/>
                        <a:pt x="1374" y="684"/>
                      </a:cubicBezTo>
                      <a:cubicBezTo>
                        <a:pt x="1374" y="308"/>
                        <a:pt x="1066" y="0"/>
                        <a:pt x="6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11"/>
                <p:cNvSpPr/>
                <p:nvPr/>
              </p:nvSpPr>
              <p:spPr>
                <a:xfrm>
                  <a:off x="9568236" y="2317969"/>
                  <a:ext cx="95364" cy="81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6" h="1377" extrusionOk="0">
                      <a:moveTo>
                        <a:pt x="917" y="364"/>
                      </a:moveTo>
                      <a:cubicBezTo>
                        <a:pt x="1097" y="364"/>
                        <a:pt x="1242" y="512"/>
                        <a:pt x="1242" y="688"/>
                      </a:cubicBezTo>
                      <a:cubicBezTo>
                        <a:pt x="1242" y="883"/>
                        <a:pt x="1082" y="1012"/>
                        <a:pt x="916" y="1012"/>
                      </a:cubicBezTo>
                      <a:cubicBezTo>
                        <a:pt x="837" y="1012"/>
                        <a:pt x="755" y="982"/>
                        <a:pt x="689" y="916"/>
                      </a:cubicBezTo>
                      <a:cubicBezTo>
                        <a:pt x="485" y="712"/>
                        <a:pt x="629" y="364"/>
                        <a:pt x="917" y="364"/>
                      </a:cubicBezTo>
                      <a:close/>
                      <a:moveTo>
                        <a:pt x="915" y="1"/>
                      </a:moveTo>
                      <a:cubicBezTo>
                        <a:pt x="746" y="1"/>
                        <a:pt x="573" y="63"/>
                        <a:pt x="433" y="203"/>
                      </a:cubicBezTo>
                      <a:cubicBezTo>
                        <a:pt x="1" y="636"/>
                        <a:pt x="309" y="1376"/>
                        <a:pt x="917" y="1376"/>
                      </a:cubicBezTo>
                      <a:cubicBezTo>
                        <a:pt x="1298" y="1372"/>
                        <a:pt x="1606" y="1068"/>
                        <a:pt x="1606" y="688"/>
                      </a:cubicBezTo>
                      <a:cubicBezTo>
                        <a:pt x="1606" y="274"/>
                        <a:pt x="1267" y="1"/>
                        <a:pt x="9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11"/>
                <p:cNvSpPr/>
                <p:nvPr/>
              </p:nvSpPr>
              <p:spPr>
                <a:xfrm>
                  <a:off x="7692897" y="-144282"/>
                  <a:ext cx="497783" cy="29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3" h="4924" extrusionOk="0">
                      <a:moveTo>
                        <a:pt x="100" y="0"/>
                      </a:moveTo>
                      <a:lnTo>
                        <a:pt x="0" y="104"/>
                      </a:lnTo>
                      <a:lnTo>
                        <a:pt x="2498" y="2598"/>
                      </a:lnTo>
                      <a:lnTo>
                        <a:pt x="5957" y="2598"/>
                      </a:lnTo>
                      <a:lnTo>
                        <a:pt x="8282" y="4924"/>
                      </a:lnTo>
                      <a:lnTo>
                        <a:pt x="8382" y="4820"/>
                      </a:lnTo>
                      <a:lnTo>
                        <a:pt x="6017" y="2454"/>
                      </a:lnTo>
                      <a:lnTo>
                        <a:pt x="2558" y="2454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2" name="Google Shape;322;p11"/>
              <p:cNvGrpSpPr/>
              <p:nvPr/>
            </p:nvGrpSpPr>
            <p:grpSpPr>
              <a:xfrm>
                <a:off x="441078" y="-960635"/>
                <a:ext cx="1029648" cy="1806572"/>
                <a:chOff x="455034" y="-121633"/>
                <a:chExt cx="629947" cy="1105275"/>
              </a:xfrm>
            </p:grpSpPr>
            <p:sp>
              <p:nvSpPr>
                <p:cNvPr id="323" name="Google Shape;323;p11"/>
                <p:cNvSpPr/>
                <p:nvPr/>
              </p:nvSpPr>
              <p:spPr>
                <a:xfrm>
                  <a:off x="1007193" y="917077"/>
                  <a:ext cx="77788" cy="66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" h="1121" extrusionOk="0">
                      <a:moveTo>
                        <a:pt x="563" y="294"/>
                      </a:moveTo>
                      <a:cubicBezTo>
                        <a:pt x="628" y="294"/>
                        <a:pt x="695" y="318"/>
                        <a:pt x="749" y="372"/>
                      </a:cubicBezTo>
                      <a:cubicBezTo>
                        <a:pt x="913" y="536"/>
                        <a:pt x="797" y="821"/>
                        <a:pt x="561" y="821"/>
                      </a:cubicBezTo>
                      <a:cubicBezTo>
                        <a:pt x="417" y="821"/>
                        <a:pt x="297" y="704"/>
                        <a:pt x="297" y="560"/>
                      </a:cubicBezTo>
                      <a:cubicBezTo>
                        <a:pt x="297" y="400"/>
                        <a:pt x="427" y="294"/>
                        <a:pt x="563" y="294"/>
                      </a:cubicBezTo>
                      <a:close/>
                      <a:moveTo>
                        <a:pt x="561" y="0"/>
                      </a:moveTo>
                      <a:cubicBezTo>
                        <a:pt x="252" y="0"/>
                        <a:pt x="0" y="248"/>
                        <a:pt x="0" y="560"/>
                      </a:cubicBezTo>
                      <a:cubicBezTo>
                        <a:pt x="0" y="897"/>
                        <a:pt x="278" y="1121"/>
                        <a:pt x="566" y="1121"/>
                      </a:cubicBezTo>
                      <a:cubicBezTo>
                        <a:pt x="704" y="1121"/>
                        <a:pt x="843" y="1070"/>
                        <a:pt x="957" y="957"/>
                      </a:cubicBezTo>
                      <a:cubicBezTo>
                        <a:pt x="1309" y="600"/>
                        <a:pt x="1061" y="0"/>
                        <a:pt x="56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11"/>
                <p:cNvSpPr/>
                <p:nvPr/>
              </p:nvSpPr>
              <p:spPr>
                <a:xfrm>
                  <a:off x="455034" y="-121633"/>
                  <a:ext cx="592137" cy="1045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2" h="17609" extrusionOk="0">
                      <a:moveTo>
                        <a:pt x="1" y="0"/>
                      </a:moveTo>
                      <a:lnTo>
                        <a:pt x="1" y="4948"/>
                      </a:lnTo>
                      <a:lnTo>
                        <a:pt x="9720" y="14670"/>
                      </a:lnTo>
                      <a:lnTo>
                        <a:pt x="9720" y="17608"/>
                      </a:lnTo>
                      <a:lnTo>
                        <a:pt x="9972" y="17608"/>
                      </a:lnTo>
                      <a:lnTo>
                        <a:pt x="9972" y="14566"/>
                      </a:lnTo>
                      <a:lnTo>
                        <a:pt x="249" y="4843"/>
                      </a:lnTo>
                      <a:lnTo>
                        <a:pt x="2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5" name="Google Shape;325;p11"/>
              <p:cNvGrpSpPr/>
              <p:nvPr/>
            </p:nvGrpSpPr>
            <p:grpSpPr>
              <a:xfrm rot="5400000">
                <a:off x="322712" y="2552723"/>
                <a:ext cx="471865" cy="38050"/>
                <a:chOff x="6298452" y="2390050"/>
                <a:chExt cx="140725" cy="11350"/>
              </a:xfrm>
            </p:grpSpPr>
            <p:sp>
              <p:nvSpPr>
                <p:cNvPr id="326" name="Google Shape;326;p11"/>
                <p:cNvSpPr/>
                <p:nvPr/>
              </p:nvSpPr>
              <p:spPr>
                <a:xfrm>
                  <a:off x="6298452" y="2390050"/>
                  <a:ext cx="70375" cy="1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5" h="454" extrusionOk="0">
                      <a:moveTo>
                        <a:pt x="1" y="1"/>
                      </a:moveTo>
                      <a:lnTo>
                        <a:pt x="1" y="453"/>
                      </a:lnTo>
                      <a:lnTo>
                        <a:pt x="2815" y="453"/>
                      </a:lnTo>
                      <a:lnTo>
                        <a:pt x="281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11"/>
                <p:cNvSpPr/>
                <p:nvPr/>
              </p:nvSpPr>
              <p:spPr>
                <a:xfrm>
                  <a:off x="6382427" y="2390050"/>
                  <a:ext cx="35150" cy="1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" h="454" extrusionOk="0">
                      <a:moveTo>
                        <a:pt x="0" y="1"/>
                      </a:moveTo>
                      <a:lnTo>
                        <a:pt x="0" y="453"/>
                      </a:lnTo>
                      <a:lnTo>
                        <a:pt x="1405" y="453"/>
                      </a:lnTo>
                      <a:lnTo>
                        <a:pt x="1405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11"/>
                <p:cNvSpPr/>
                <p:nvPr/>
              </p:nvSpPr>
              <p:spPr>
                <a:xfrm>
                  <a:off x="6427952" y="2390050"/>
                  <a:ext cx="11225" cy="1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" h="454" extrusionOk="0">
                      <a:moveTo>
                        <a:pt x="1" y="1"/>
                      </a:moveTo>
                      <a:lnTo>
                        <a:pt x="1" y="453"/>
                      </a:lnTo>
                      <a:lnTo>
                        <a:pt x="449" y="453"/>
                      </a:lnTo>
                      <a:lnTo>
                        <a:pt x="449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9" name="Google Shape;329;p11"/>
              <p:cNvGrpSpPr/>
              <p:nvPr/>
            </p:nvGrpSpPr>
            <p:grpSpPr>
              <a:xfrm rot="5400000" flipH="1">
                <a:off x="692685" y="3116270"/>
                <a:ext cx="2375896" cy="3296652"/>
                <a:chOff x="2132995" y="960308"/>
                <a:chExt cx="496177" cy="688438"/>
              </a:xfrm>
            </p:grpSpPr>
            <p:sp>
              <p:nvSpPr>
                <p:cNvPr id="330" name="Google Shape;330;p11"/>
                <p:cNvSpPr/>
                <p:nvPr/>
              </p:nvSpPr>
              <p:spPr>
                <a:xfrm>
                  <a:off x="2143863" y="977753"/>
                  <a:ext cx="473252" cy="659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3" h="14437" extrusionOk="0">
                      <a:moveTo>
                        <a:pt x="1" y="1"/>
                      </a:moveTo>
                      <a:lnTo>
                        <a:pt x="1" y="2663"/>
                      </a:lnTo>
                      <a:lnTo>
                        <a:pt x="4926" y="2663"/>
                      </a:lnTo>
                      <a:lnTo>
                        <a:pt x="7972" y="5709"/>
                      </a:lnTo>
                      <a:lnTo>
                        <a:pt x="7972" y="12123"/>
                      </a:lnTo>
                      <a:lnTo>
                        <a:pt x="10286" y="14437"/>
                      </a:lnTo>
                      <a:lnTo>
                        <a:pt x="10362" y="14352"/>
                      </a:lnTo>
                      <a:lnTo>
                        <a:pt x="8083" y="12081"/>
                      </a:lnTo>
                      <a:lnTo>
                        <a:pt x="8083" y="5658"/>
                      </a:lnTo>
                      <a:lnTo>
                        <a:pt x="4995" y="2561"/>
                      </a:lnTo>
                      <a:lnTo>
                        <a:pt x="4978" y="2544"/>
                      </a:lnTo>
                      <a:lnTo>
                        <a:pt x="120" y="2544"/>
                      </a:lnTo>
                      <a:lnTo>
                        <a:pt x="12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11"/>
                <p:cNvSpPr/>
                <p:nvPr/>
              </p:nvSpPr>
              <p:spPr>
                <a:xfrm>
                  <a:off x="2401063" y="1126948"/>
                  <a:ext cx="81608" cy="81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" h="1787" extrusionOk="0">
                      <a:moveTo>
                        <a:pt x="1" y="0"/>
                      </a:moveTo>
                      <a:lnTo>
                        <a:pt x="1" y="511"/>
                      </a:lnTo>
                      <a:lnTo>
                        <a:pt x="639" y="1149"/>
                      </a:lnTo>
                      <a:lnTo>
                        <a:pt x="1277" y="1787"/>
                      </a:lnTo>
                      <a:lnTo>
                        <a:pt x="1787" y="1787"/>
                      </a:lnTo>
                      <a:lnTo>
                        <a:pt x="894" y="89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11"/>
                <p:cNvSpPr/>
                <p:nvPr/>
              </p:nvSpPr>
              <p:spPr>
                <a:xfrm>
                  <a:off x="2132995" y="960308"/>
                  <a:ext cx="23610" cy="20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" h="443" extrusionOk="0">
                      <a:moveTo>
                        <a:pt x="298" y="119"/>
                      </a:moveTo>
                      <a:cubicBezTo>
                        <a:pt x="409" y="145"/>
                        <a:pt x="409" y="298"/>
                        <a:pt x="298" y="332"/>
                      </a:cubicBezTo>
                      <a:cubicBezTo>
                        <a:pt x="196" y="298"/>
                        <a:pt x="196" y="145"/>
                        <a:pt x="298" y="119"/>
                      </a:cubicBezTo>
                      <a:close/>
                      <a:moveTo>
                        <a:pt x="295" y="0"/>
                      </a:moveTo>
                      <a:cubicBezTo>
                        <a:pt x="240" y="0"/>
                        <a:pt x="184" y="21"/>
                        <a:pt x="137" y="68"/>
                      </a:cubicBezTo>
                      <a:cubicBezTo>
                        <a:pt x="1" y="204"/>
                        <a:pt x="103" y="442"/>
                        <a:pt x="298" y="442"/>
                      </a:cubicBezTo>
                      <a:cubicBezTo>
                        <a:pt x="418" y="434"/>
                        <a:pt x="511" y="340"/>
                        <a:pt x="511" y="230"/>
                      </a:cubicBezTo>
                      <a:cubicBezTo>
                        <a:pt x="517" y="92"/>
                        <a:pt x="410" y="0"/>
                        <a:pt x="29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11"/>
                <p:cNvSpPr/>
                <p:nvPr/>
              </p:nvSpPr>
              <p:spPr>
                <a:xfrm>
                  <a:off x="2605425" y="1628651"/>
                  <a:ext cx="23747" cy="2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" h="440" extrusionOk="0">
                      <a:moveTo>
                        <a:pt x="298" y="116"/>
                      </a:moveTo>
                      <a:cubicBezTo>
                        <a:pt x="358" y="116"/>
                        <a:pt x="409" y="167"/>
                        <a:pt x="400" y="227"/>
                      </a:cubicBezTo>
                      <a:cubicBezTo>
                        <a:pt x="400" y="290"/>
                        <a:pt x="348" y="331"/>
                        <a:pt x="294" y="331"/>
                      </a:cubicBezTo>
                      <a:cubicBezTo>
                        <a:pt x="269" y="331"/>
                        <a:pt x="243" y="322"/>
                        <a:pt x="221" y="303"/>
                      </a:cubicBezTo>
                      <a:cubicBezTo>
                        <a:pt x="153" y="235"/>
                        <a:pt x="204" y="116"/>
                        <a:pt x="298" y="116"/>
                      </a:cubicBezTo>
                      <a:close/>
                      <a:moveTo>
                        <a:pt x="299" y="1"/>
                      </a:moveTo>
                      <a:cubicBezTo>
                        <a:pt x="244" y="1"/>
                        <a:pt x="189" y="21"/>
                        <a:pt x="145" y="65"/>
                      </a:cubicBezTo>
                      <a:cubicBezTo>
                        <a:pt x="0" y="201"/>
                        <a:pt x="102" y="439"/>
                        <a:pt x="298" y="439"/>
                      </a:cubicBezTo>
                      <a:cubicBezTo>
                        <a:pt x="417" y="439"/>
                        <a:pt x="519" y="337"/>
                        <a:pt x="519" y="218"/>
                      </a:cubicBezTo>
                      <a:cubicBezTo>
                        <a:pt x="519" y="86"/>
                        <a:pt x="411" y="1"/>
                        <a:pt x="2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11"/>
                <p:cNvSpPr/>
                <p:nvPr/>
              </p:nvSpPr>
              <p:spPr>
                <a:xfrm>
                  <a:off x="2145827" y="1025155"/>
                  <a:ext cx="122024" cy="71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2" h="1566" extrusionOk="0">
                      <a:moveTo>
                        <a:pt x="34" y="1"/>
                      </a:moveTo>
                      <a:lnTo>
                        <a:pt x="0" y="26"/>
                      </a:lnTo>
                      <a:lnTo>
                        <a:pt x="800" y="826"/>
                      </a:lnTo>
                      <a:lnTo>
                        <a:pt x="1898" y="826"/>
                      </a:lnTo>
                      <a:lnTo>
                        <a:pt x="2638" y="1566"/>
                      </a:lnTo>
                      <a:lnTo>
                        <a:pt x="2672" y="1532"/>
                      </a:lnTo>
                      <a:lnTo>
                        <a:pt x="1923" y="783"/>
                      </a:lnTo>
                      <a:lnTo>
                        <a:pt x="817" y="783"/>
                      </a:lnTo>
                      <a:lnTo>
                        <a:pt x="3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35" name="Google Shape;335;p11"/>
            <p:cNvGrpSpPr/>
            <p:nvPr/>
          </p:nvGrpSpPr>
          <p:grpSpPr>
            <a:xfrm>
              <a:off x="6603801" y="2842622"/>
              <a:ext cx="2841097" cy="3127697"/>
              <a:chOff x="6603801" y="2842622"/>
              <a:chExt cx="2841097" cy="3127697"/>
            </a:xfrm>
          </p:grpSpPr>
          <p:grpSp>
            <p:nvGrpSpPr>
              <p:cNvPr id="336" name="Google Shape;336;p11"/>
              <p:cNvGrpSpPr/>
              <p:nvPr/>
            </p:nvGrpSpPr>
            <p:grpSpPr>
              <a:xfrm rot="-5400000">
                <a:off x="8384606" y="3032034"/>
                <a:ext cx="457201" cy="78377"/>
                <a:chOff x="3029245" y="907035"/>
                <a:chExt cx="129011" cy="22560"/>
              </a:xfrm>
            </p:grpSpPr>
            <p:sp>
              <p:nvSpPr>
                <p:cNvPr id="337" name="Google Shape;337;p11"/>
                <p:cNvSpPr/>
                <p:nvPr/>
              </p:nvSpPr>
              <p:spPr>
                <a:xfrm>
                  <a:off x="3126380" y="907035"/>
                  <a:ext cx="31876" cy="22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494" extrusionOk="0">
                      <a:moveTo>
                        <a:pt x="408" y="0"/>
                      </a:moveTo>
                      <a:lnTo>
                        <a:pt x="0" y="494"/>
                      </a:lnTo>
                      <a:lnTo>
                        <a:pt x="289" y="494"/>
                      </a:lnTo>
                      <a:lnTo>
                        <a:pt x="69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11"/>
                <p:cNvSpPr/>
                <p:nvPr/>
              </p:nvSpPr>
              <p:spPr>
                <a:xfrm>
                  <a:off x="3101902" y="907035"/>
                  <a:ext cx="31876" cy="22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494" extrusionOk="0">
                      <a:moveTo>
                        <a:pt x="409" y="0"/>
                      </a:moveTo>
                      <a:lnTo>
                        <a:pt x="0" y="494"/>
                      </a:lnTo>
                      <a:lnTo>
                        <a:pt x="289" y="494"/>
                      </a:lnTo>
                      <a:lnTo>
                        <a:pt x="69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11"/>
                <p:cNvSpPr/>
                <p:nvPr/>
              </p:nvSpPr>
              <p:spPr>
                <a:xfrm>
                  <a:off x="3077790" y="907035"/>
                  <a:ext cx="31922" cy="22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494" extrusionOk="0">
                      <a:moveTo>
                        <a:pt x="409" y="0"/>
                      </a:moveTo>
                      <a:lnTo>
                        <a:pt x="1" y="494"/>
                      </a:lnTo>
                      <a:lnTo>
                        <a:pt x="290" y="494"/>
                      </a:lnTo>
                      <a:lnTo>
                        <a:pt x="69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11"/>
                <p:cNvSpPr/>
                <p:nvPr/>
              </p:nvSpPr>
              <p:spPr>
                <a:xfrm>
                  <a:off x="3053723" y="907035"/>
                  <a:ext cx="31511" cy="22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494" extrusionOk="0">
                      <a:moveTo>
                        <a:pt x="400" y="0"/>
                      </a:moveTo>
                      <a:lnTo>
                        <a:pt x="0" y="494"/>
                      </a:lnTo>
                      <a:lnTo>
                        <a:pt x="290" y="494"/>
                      </a:lnTo>
                      <a:lnTo>
                        <a:pt x="68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11"/>
                <p:cNvSpPr/>
                <p:nvPr/>
              </p:nvSpPr>
              <p:spPr>
                <a:xfrm>
                  <a:off x="3029245" y="907035"/>
                  <a:ext cx="31876" cy="22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494" extrusionOk="0">
                      <a:moveTo>
                        <a:pt x="409" y="0"/>
                      </a:moveTo>
                      <a:lnTo>
                        <a:pt x="0" y="494"/>
                      </a:lnTo>
                      <a:lnTo>
                        <a:pt x="290" y="494"/>
                      </a:lnTo>
                      <a:lnTo>
                        <a:pt x="69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2" name="Google Shape;342;p11"/>
              <p:cNvSpPr/>
              <p:nvPr/>
            </p:nvSpPr>
            <p:spPr>
              <a:xfrm>
                <a:off x="6891900" y="3984807"/>
                <a:ext cx="2552998" cy="1507261"/>
              </a:xfrm>
              <a:custGeom>
                <a:avLst/>
                <a:gdLst/>
                <a:ahLst/>
                <a:cxnLst/>
                <a:rect l="l" t="t" r="r" b="b"/>
                <a:pathLst>
                  <a:path w="17209" h="10160" extrusionOk="0">
                    <a:moveTo>
                      <a:pt x="13158" y="0"/>
                    </a:moveTo>
                    <a:lnTo>
                      <a:pt x="9820" y="3343"/>
                    </a:lnTo>
                    <a:lnTo>
                      <a:pt x="6778" y="3343"/>
                    </a:lnTo>
                    <a:lnTo>
                      <a:pt x="1" y="10119"/>
                    </a:lnTo>
                    <a:lnTo>
                      <a:pt x="6353" y="10159"/>
                    </a:lnTo>
                    <a:lnTo>
                      <a:pt x="8319" y="8198"/>
                    </a:lnTo>
                    <a:lnTo>
                      <a:pt x="9015" y="8198"/>
                    </a:lnTo>
                    <a:lnTo>
                      <a:pt x="1720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3" name="Google Shape;343;p11"/>
              <p:cNvGrpSpPr/>
              <p:nvPr/>
            </p:nvGrpSpPr>
            <p:grpSpPr>
              <a:xfrm flipH="1">
                <a:off x="6603801" y="3467769"/>
                <a:ext cx="2374678" cy="2502550"/>
                <a:chOff x="2011428" y="602777"/>
                <a:chExt cx="774292" cy="815987"/>
              </a:xfrm>
            </p:grpSpPr>
            <p:sp>
              <p:nvSpPr>
                <p:cNvPr id="344" name="Google Shape;344;p11"/>
                <p:cNvSpPr/>
                <p:nvPr/>
              </p:nvSpPr>
              <p:spPr>
                <a:xfrm>
                  <a:off x="2751470" y="1215132"/>
                  <a:ext cx="15618" cy="109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2391" extrusionOk="0">
                      <a:moveTo>
                        <a:pt x="341" y="0"/>
                      </a:moveTo>
                      <a:lnTo>
                        <a:pt x="1" y="341"/>
                      </a:lnTo>
                      <a:lnTo>
                        <a:pt x="1" y="1191"/>
                      </a:lnTo>
                      <a:lnTo>
                        <a:pt x="1" y="2042"/>
                      </a:lnTo>
                      <a:lnTo>
                        <a:pt x="341" y="2391"/>
                      </a:lnTo>
                      <a:lnTo>
                        <a:pt x="341" y="1191"/>
                      </a:lnTo>
                      <a:lnTo>
                        <a:pt x="34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11"/>
                <p:cNvSpPr/>
                <p:nvPr/>
              </p:nvSpPr>
              <p:spPr>
                <a:xfrm>
                  <a:off x="2157107" y="742702"/>
                  <a:ext cx="76950" cy="76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" h="1686" extrusionOk="0">
                      <a:moveTo>
                        <a:pt x="0" y="1"/>
                      </a:moveTo>
                      <a:lnTo>
                        <a:pt x="842" y="843"/>
                      </a:lnTo>
                      <a:lnTo>
                        <a:pt x="1685" y="1685"/>
                      </a:lnTo>
                      <a:lnTo>
                        <a:pt x="1685" y="1209"/>
                      </a:lnTo>
                      <a:lnTo>
                        <a:pt x="1081" y="605"/>
                      </a:lnTo>
                      <a:lnTo>
                        <a:pt x="47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11"/>
                <p:cNvSpPr/>
                <p:nvPr/>
              </p:nvSpPr>
              <p:spPr>
                <a:xfrm>
                  <a:off x="2011428" y="602777"/>
                  <a:ext cx="37310" cy="32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701" extrusionOk="0">
                      <a:moveTo>
                        <a:pt x="468" y="181"/>
                      </a:moveTo>
                      <a:cubicBezTo>
                        <a:pt x="561" y="181"/>
                        <a:pt x="630" y="258"/>
                        <a:pt x="630" y="351"/>
                      </a:cubicBezTo>
                      <a:cubicBezTo>
                        <a:pt x="630" y="448"/>
                        <a:pt x="549" y="514"/>
                        <a:pt x="466" y="514"/>
                      </a:cubicBezTo>
                      <a:cubicBezTo>
                        <a:pt x="425" y="514"/>
                        <a:pt x="383" y="498"/>
                        <a:pt x="349" y="462"/>
                      </a:cubicBezTo>
                      <a:cubicBezTo>
                        <a:pt x="247" y="360"/>
                        <a:pt x="323" y="181"/>
                        <a:pt x="468" y="181"/>
                      </a:cubicBezTo>
                      <a:close/>
                      <a:moveTo>
                        <a:pt x="468" y="0"/>
                      </a:moveTo>
                      <a:cubicBezTo>
                        <a:pt x="381" y="0"/>
                        <a:pt x="293" y="33"/>
                        <a:pt x="221" y="105"/>
                      </a:cubicBezTo>
                      <a:cubicBezTo>
                        <a:pt x="0" y="317"/>
                        <a:pt x="153" y="700"/>
                        <a:pt x="468" y="700"/>
                      </a:cubicBezTo>
                      <a:cubicBezTo>
                        <a:pt x="664" y="700"/>
                        <a:pt x="817" y="538"/>
                        <a:pt x="817" y="351"/>
                      </a:cubicBezTo>
                      <a:cubicBezTo>
                        <a:pt x="817" y="139"/>
                        <a:pt x="646" y="0"/>
                        <a:pt x="4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11"/>
                <p:cNvSpPr/>
                <p:nvPr/>
              </p:nvSpPr>
              <p:spPr>
                <a:xfrm>
                  <a:off x="2748364" y="1386751"/>
                  <a:ext cx="37356" cy="32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" h="701" extrusionOk="0">
                      <a:moveTo>
                        <a:pt x="469" y="190"/>
                      </a:moveTo>
                      <a:cubicBezTo>
                        <a:pt x="562" y="190"/>
                        <a:pt x="630" y="258"/>
                        <a:pt x="630" y="351"/>
                      </a:cubicBezTo>
                      <a:cubicBezTo>
                        <a:pt x="630" y="450"/>
                        <a:pt x="547" y="517"/>
                        <a:pt x="462" y="517"/>
                      </a:cubicBezTo>
                      <a:cubicBezTo>
                        <a:pt x="422" y="517"/>
                        <a:pt x="382" y="503"/>
                        <a:pt x="350" y="470"/>
                      </a:cubicBezTo>
                      <a:cubicBezTo>
                        <a:pt x="247" y="360"/>
                        <a:pt x="324" y="190"/>
                        <a:pt x="469" y="190"/>
                      </a:cubicBezTo>
                      <a:close/>
                      <a:moveTo>
                        <a:pt x="468" y="0"/>
                      </a:moveTo>
                      <a:cubicBezTo>
                        <a:pt x="382" y="0"/>
                        <a:pt x="294" y="33"/>
                        <a:pt x="222" y="105"/>
                      </a:cubicBezTo>
                      <a:cubicBezTo>
                        <a:pt x="1" y="326"/>
                        <a:pt x="154" y="700"/>
                        <a:pt x="469" y="700"/>
                      </a:cubicBezTo>
                      <a:cubicBezTo>
                        <a:pt x="664" y="700"/>
                        <a:pt x="817" y="547"/>
                        <a:pt x="817" y="351"/>
                      </a:cubicBezTo>
                      <a:cubicBezTo>
                        <a:pt x="817" y="139"/>
                        <a:pt x="647" y="0"/>
                        <a:pt x="4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11"/>
                <p:cNvSpPr/>
                <p:nvPr/>
              </p:nvSpPr>
              <p:spPr>
                <a:xfrm>
                  <a:off x="2036271" y="623829"/>
                  <a:ext cx="737804" cy="767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56" h="16803" extrusionOk="0">
                      <a:moveTo>
                        <a:pt x="137" y="1"/>
                      </a:moveTo>
                      <a:lnTo>
                        <a:pt x="0" y="128"/>
                      </a:lnTo>
                      <a:lnTo>
                        <a:pt x="5173" y="5301"/>
                      </a:lnTo>
                      <a:lnTo>
                        <a:pt x="5198" y="5326"/>
                      </a:lnTo>
                      <a:lnTo>
                        <a:pt x="9035" y="5326"/>
                      </a:lnTo>
                      <a:lnTo>
                        <a:pt x="15968" y="12259"/>
                      </a:lnTo>
                      <a:lnTo>
                        <a:pt x="15968" y="16802"/>
                      </a:lnTo>
                      <a:lnTo>
                        <a:pt x="16155" y="16802"/>
                      </a:lnTo>
                      <a:lnTo>
                        <a:pt x="16155" y="12183"/>
                      </a:lnTo>
                      <a:lnTo>
                        <a:pt x="9137" y="5165"/>
                      </a:lnTo>
                      <a:lnTo>
                        <a:pt x="9111" y="5139"/>
                      </a:lnTo>
                      <a:lnTo>
                        <a:pt x="5275" y="5139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11"/>
                <p:cNvSpPr/>
                <p:nvPr/>
              </p:nvSpPr>
              <p:spPr>
                <a:xfrm>
                  <a:off x="2506326" y="916786"/>
                  <a:ext cx="196233" cy="195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7" h="4288" extrusionOk="0">
                      <a:moveTo>
                        <a:pt x="1" y="0"/>
                      </a:moveTo>
                      <a:lnTo>
                        <a:pt x="1" y="77"/>
                      </a:lnTo>
                      <a:lnTo>
                        <a:pt x="1898" y="77"/>
                      </a:lnTo>
                      <a:lnTo>
                        <a:pt x="4220" y="2399"/>
                      </a:lnTo>
                      <a:lnTo>
                        <a:pt x="4220" y="4288"/>
                      </a:lnTo>
                      <a:lnTo>
                        <a:pt x="4297" y="4288"/>
                      </a:lnTo>
                      <a:lnTo>
                        <a:pt x="4297" y="2374"/>
                      </a:lnTo>
                      <a:lnTo>
                        <a:pt x="193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50" name="Google Shape;350;p11"/>
            <p:cNvGrpSpPr/>
            <p:nvPr/>
          </p:nvGrpSpPr>
          <p:grpSpPr>
            <a:xfrm rot="5400000" flipH="1">
              <a:off x="8783750" y="844197"/>
              <a:ext cx="1183114" cy="2109034"/>
              <a:chOff x="4549150" y="1401575"/>
              <a:chExt cx="1183114" cy="2109034"/>
            </a:xfrm>
          </p:grpSpPr>
          <p:sp>
            <p:nvSpPr>
              <p:cNvPr id="351" name="Google Shape;351;p11"/>
              <p:cNvSpPr/>
              <p:nvPr/>
            </p:nvSpPr>
            <p:spPr>
              <a:xfrm>
                <a:off x="4549150" y="3383011"/>
                <a:ext cx="148997" cy="127598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121" extrusionOk="0">
                    <a:moveTo>
                      <a:pt x="560" y="300"/>
                    </a:moveTo>
                    <a:cubicBezTo>
                      <a:pt x="796" y="300"/>
                      <a:pt x="912" y="584"/>
                      <a:pt x="748" y="748"/>
                    </a:cubicBezTo>
                    <a:cubicBezTo>
                      <a:pt x="693" y="803"/>
                      <a:pt x="627" y="827"/>
                      <a:pt x="562" y="827"/>
                    </a:cubicBezTo>
                    <a:cubicBezTo>
                      <a:pt x="426" y="827"/>
                      <a:pt x="296" y="721"/>
                      <a:pt x="296" y="564"/>
                    </a:cubicBezTo>
                    <a:cubicBezTo>
                      <a:pt x="296" y="416"/>
                      <a:pt x="416" y="300"/>
                      <a:pt x="560" y="300"/>
                    </a:cubicBezTo>
                    <a:close/>
                    <a:moveTo>
                      <a:pt x="564" y="1"/>
                    </a:moveTo>
                    <a:cubicBezTo>
                      <a:pt x="276" y="1"/>
                      <a:pt x="1" y="226"/>
                      <a:pt x="3" y="564"/>
                    </a:cubicBezTo>
                    <a:cubicBezTo>
                      <a:pt x="3" y="872"/>
                      <a:pt x="252" y="1120"/>
                      <a:pt x="560" y="1120"/>
                    </a:cubicBezTo>
                    <a:cubicBezTo>
                      <a:pt x="1060" y="1120"/>
                      <a:pt x="1308" y="520"/>
                      <a:pt x="956" y="168"/>
                    </a:cubicBezTo>
                    <a:cubicBezTo>
                      <a:pt x="842" y="52"/>
                      <a:pt x="701" y="1"/>
                      <a:pt x="5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1"/>
              <p:cNvSpPr/>
              <p:nvPr/>
            </p:nvSpPr>
            <p:spPr>
              <a:xfrm>
                <a:off x="4597087" y="1401575"/>
                <a:ext cx="1135177" cy="2004344"/>
              </a:xfrm>
              <a:custGeom>
                <a:avLst/>
                <a:gdLst/>
                <a:ahLst/>
                <a:cxnLst/>
                <a:rect l="l" t="t" r="r" b="b"/>
                <a:pathLst>
                  <a:path w="9973" h="17609" extrusionOk="0">
                    <a:moveTo>
                      <a:pt x="9724" y="0"/>
                    </a:moveTo>
                    <a:lnTo>
                      <a:pt x="9724" y="2938"/>
                    </a:lnTo>
                    <a:lnTo>
                      <a:pt x="1" y="12661"/>
                    </a:lnTo>
                    <a:lnTo>
                      <a:pt x="1" y="17608"/>
                    </a:lnTo>
                    <a:lnTo>
                      <a:pt x="249" y="17608"/>
                    </a:lnTo>
                    <a:lnTo>
                      <a:pt x="249" y="12765"/>
                    </a:lnTo>
                    <a:lnTo>
                      <a:pt x="9972" y="3042"/>
                    </a:lnTo>
                    <a:lnTo>
                      <a:pt x="99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3" name="Google Shape;353;p11"/>
          <p:cNvSpPr txBox="1">
            <a:spLocks noGrp="1"/>
          </p:cNvSpPr>
          <p:nvPr>
            <p:ph type="title" hasCustomPrompt="1"/>
          </p:nvPr>
        </p:nvSpPr>
        <p:spPr>
          <a:xfrm>
            <a:off x="822000" y="1658157"/>
            <a:ext cx="7499700" cy="12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54" name="Google Shape;354;p11"/>
          <p:cNvSpPr txBox="1">
            <a:spLocks noGrp="1"/>
          </p:cNvSpPr>
          <p:nvPr>
            <p:ph type="subTitle" idx="1"/>
          </p:nvPr>
        </p:nvSpPr>
        <p:spPr>
          <a:xfrm flipH="1">
            <a:off x="822300" y="2899240"/>
            <a:ext cx="7499700" cy="3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7_1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3"/>
          <p:cNvSpPr txBox="1">
            <a:spLocks noGrp="1"/>
          </p:cNvSpPr>
          <p:nvPr>
            <p:ph type="title" hasCustomPrompt="1"/>
          </p:nvPr>
        </p:nvSpPr>
        <p:spPr>
          <a:xfrm>
            <a:off x="2100875" y="1278011"/>
            <a:ext cx="10848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8" name="Google Shape;358;p13"/>
          <p:cNvSpPr txBox="1">
            <a:spLocks noGrp="1"/>
          </p:cNvSpPr>
          <p:nvPr>
            <p:ph type="subTitle" idx="1"/>
          </p:nvPr>
        </p:nvSpPr>
        <p:spPr>
          <a:xfrm>
            <a:off x="1234025" y="1849391"/>
            <a:ext cx="2818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sp>
        <p:nvSpPr>
          <p:cNvPr id="359" name="Google Shape;359;p13"/>
          <p:cNvSpPr txBox="1">
            <a:spLocks noGrp="1"/>
          </p:cNvSpPr>
          <p:nvPr>
            <p:ph type="subTitle" idx="2"/>
          </p:nvPr>
        </p:nvSpPr>
        <p:spPr>
          <a:xfrm>
            <a:off x="1234025" y="2249636"/>
            <a:ext cx="2818500" cy="5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title" idx="3" hasCustomPrompt="1"/>
          </p:nvPr>
        </p:nvSpPr>
        <p:spPr>
          <a:xfrm>
            <a:off x="5958325" y="1278011"/>
            <a:ext cx="10848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1" name="Google Shape;361;p13"/>
          <p:cNvSpPr txBox="1">
            <a:spLocks noGrp="1"/>
          </p:cNvSpPr>
          <p:nvPr>
            <p:ph type="subTitle" idx="4"/>
          </p:nvPr>
        </p:nvSpPr>
        <p:spPr>
          <a:xfrm>
            <a:off x="5091475" y="1849391"/>
            <a:ext cx="2818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sp>
        <p:nvSpPr>
          <p:cNvPr id="362" name="Google Shape;362;p13"/>
          <p:cNvSpPr txBox="1">
            <a:spLocks noGrp="1"/>
          </p:cNvSpPr>
          <p:nvPr>
            <p:ph type="subTitle" idx="5"/>
          </p:nvPr>
        </p:nvSpPr>
        <p:spPr>
          <a:xfrm>
            <a:off x="5091475" y="2249636"/>
            <a:ext cx="2818500" cy="5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title" idx="6" hasCustomPrompt="1"/>
          </p:nvPr>
        </p:nvSpPr>
        <p:spPr>
          <a:xfrm>
            <a:off x="2100875" y="3002952"/>
            <a:ext cx="10848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4" name="Google Shape;364;p13"/>
          <p:cNvSpPr txBox="1">
            <a:spLocks noGrp="1"/>
          </p:cNvSpPr>
          <p:nvPr>
            <p:ph type="subTitle" idx="7"/>
          </p:nvPr>
        </p:nvSpPr>
        <p:spPr>
          <a:xfrm>
            <a:off x="1234025" y="3574317"/>
            <a:ext cx="2818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8"/>
          </p:nvPr>
        </p:nvSpPr>
        <p:spPr>
          <a:xfrm>
            <a:off x="1234025" y="3974562"/>
            <a:ext cx="2818500" cy="5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title" idx="9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redoka One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13" hasCustomPrompt="1"/>
          </p:nvPr>
        </p:nvSpPr>
        <p:spPr>
          <a:xfrm>
            <a:off x="5958325" y="3002952"/>
            <a:ext cx="10848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14"/>
          </p:nvPr>
        </p:nvSpPr>
        <p:spPr>
          <a:xfrm>
            <a:off x="5091475" y="3574317"/>
            <a:ext cx="2818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subTitle" idx="15"/>
          </p:nvPr>
        </p:nvSpPr>
        <p:spPr>
          <a:xfrm>
            <a:off x="5091475" y="3974562"/>
            <a:ext cx="2818500" cy="5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370" name="Google Shape;370;p13"/>
          <p:cNvGrpSpPr/>
          <p:nvPr/>
        </p:nvGrpSpPr>
        <p:grpSpPr>
          <a:xfrm>
            <a:off x="-3389800" y="-360873"/>
            <a:ext cx="6322114" cy="7255046"/>
            <a:chOff x="-3389800" y="-360873"/>
            <a:chExt cx="6322114" cy="7255046"/>
          </a:xfrm>
        </p:grpSpPr>
        <p:sp>
          <p:nvSpPr>
            <p:cNvPr id="371" name="Google Shape;371;p13"/>
            <p:cNvSpPr/>
            <p:nvPr/>
          </p:nvSpPr>
          <p:spPr>
            <a:xfrm>
              <a:off x="-3389800" y="-360873"/>
              <a:ext cx="6322114" cy="7255046"/>
            </a:xfrm>
            <a:custGeom>
              <a:avLst/>
              <a:gdLst/>
              <a:ahLst/>
              <a:cxnLst/>
              <a:rect l="l" t="t" r="r" b="b"/>
              <a:pathLst>
                <a:path w="71832" h="82432" extrusionOk="0">
                  <a:moveTo>
                    <a:pt x="205" y="1"/>
                  </a:moveTo>
                  <a:lnTo>
                    <a:pt x="1" y="205"/>
                  </a:lnTo>
                  <a:lnTo>
                    <a:pt x="27924" y="28129"/>
                  </a:lnTo>
                  <a:lnTo>
                    <a:pt x="27924" y="38728"/>
                  </a:lnTo>
                  <a:lnTo>
                    <a:pt x="36526" y="47330"/>
                  </a:lnTo>
                  <a:lnTo>
                    <a:pt x="45629" y="56433"/>
                  </a:lnTo>
                  <a:lnTo>
                    <a:pt x="71627" y="82431"/>
                  </a:lnTo>
                  <a:lnTo>
                    <a:pt x="71831" y="82227"/>
                  </a:lnTo>
                  <a:lnTo>
                    <a:pt x="46493" y="56889"/>
                  </a:lnTo>
                  <a:lnTo>
                    <a:pt x="46493" y="47935"/>
                  </a:lnTo>
                  <a:lnTo>
                    <a:pt x="53711" y="40954"/>
                  </a:lnTo>
                  <a:lnTo>
                    <a:pt x="51481" y="38724"/>
                  </a:lnTo>
                  <a:lnTo>
                    <a:pt x="37095" y="38724"/>
                  </a:lnTo>
                  <a:lnTo>
                    <a:pt x="32496" y="34125"/>
                  </a:lnTo>
                  <a:lnTo>
                    <a:pt x="32496" y="32288"/>
                  </a:lnTo>
                  <a:lnTo>
                    <a:pt x="27924" y="27712"/>
                  </a:lnTo>
                  <a:lnTo>
                    <a:pt x="27924" y="27720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2" name="Google Shape;372;p13"/>
            <p:cNvGrpSpPr/>
            <p:nvPr/>
          </p:nvGrpSpPr>
          <p:grpSpPr>
            <a:xfrm>
              <a:off x="-1419600" y="387590"/>
              <a:ext cx="2381713" cy="3328977"/>
              <a:chOff x="7655072" y="-407632"/>
              <a:chExt cx="2008529" cy="2807368"/>
            </a:xfrm>
          </p:grpSpPr>
          <p:sp>
            <p:nvSpPr>
              <p:cNvPr id="373" name="Google Shape;373;p13"/>
              <p:cNvSpPr/>
              <p:nvPr/>
            </p:nvSpPr>
            <p:spPr>
              <a:xfrm>
                <a:off x="7685059" y="-336851"/>
                <a:ext cx="1930325" cy="2689498"/>
              </a:xfrm>
              <a:custGeom>
                <a:avLst/>
                <a:gdLst/>
                <a:ahLst/>
                <a:cxnLst/>
                <a:rect l="l" t="t" r="r" b="b"/>
                <a:pathLst>
                  <a:path w="32508" h="45293" extrusionOk="0">
                    <a:moveTo>
                      <a:pt x="0" y="1"/>
                    </a:moveTo>
                    <a:lnTo>
                      <a:pt x="0" y="8351"/>
                    </a:lnTo>
                    <a:lnTo>
                      <a:pt x="15447" y="8351"/>
                    </a:lnTo>
                    <a:lnTo>
                      <a:pt x="24998" y="17901"/>
                    </a:lnTo>
                    <a:lnTo>
                      <a:pt x="24998" y="38040"/>
                    </a:lnTo>
                    <a:lnTo>
                      <a:pt x="32251" y="45293"/>
                    </a:lnTo>
                    <a:lnTo>
                      <a:pt x="32507" y="45037"/>
                    </a:lnTo>
                    <a:lnTo>
                      <a:pt x="25358" y="37888"/>
                    </a:lnTo>
                    <a:lnTo>
                      <a:pt x="25358" y="17749"/>
                    </a:lnTo>
                    <a:lnTo>
                      <a:pt x="15651" y="8043"/>
                    </a:lnTo>
                    <a:lnTo>
                      <a:pt x="15595" y="7986"/>
                    </a:lnTo>
                    <a:lnTo>
                      <a:pt x="365" y="7986"/>
                    </a:lnTo>
                    <a:lnTo>
                      <a:pt x="36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13"/>
              <p:cNvSpPr/>
              <p:nvPr/>
            </p:nvSpPr>
            <p:spPr>
              <a:xfrm>
                <a:off x="8734422" y="271200"/>
                <a:ext cx="332350" cy="332528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5600" extrusionOk="0">
                    <a:moveTo>
                      <a:pt x="1" y="0"/>
                    </a:moveTo>
                    <a:lnTo>
                      <a:pt x="1" y="1597"/>
                    </a:lnTo>
                    <a:lnTo>
                      <a:pt x="2002" y="3599"/>
                    </a:lnTo>
                    <a:lnTo>
                      <a:pt x="4004" y="5600"/>
                    </a:lnTo>
                    <a:lnTo>
                      <a:pt x="5597" y="5600"/>
                    </a:lnTo>
                    <a:lnTo>
                      <a:pt x="2799" y="280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13"/>
              <p:cNvSpPr/>
              <p:nvPr/>
            </p:nvSpPr>
            <p:spPr>
              <a:xfrm>
                <a:off x="7655072" y="-407632"/>
                <a:ext cx="81588" cy="81529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373" extrusionOk="0">
                    <a:moveTo>
                      <a:pt x="689" y="364"/>
                    </a:moveTo>
                    <a:cubicBezTo>
                      <a:pt x="866" y="364"/>
                      <a:pt x="1010" y="508"/>
                      <a:pt x="1014" y="684"/>
                    </a:cubicBezTo>
                    <a:cubicBezTo>
                      <a:pt x="1014" y="865"/>
                      <a:pt x="866" y="1009"/>
                      <a:pt x="689" y="1009"/>
                    </a:cubicBezTo>
                    <a:cubicBezTo>
                      <a:pt x="509" y="1009"/>
                      <a:pt x="365" y="865"/>
                      <a:pt x="365" y="684"/>
                    </a:cubicBezTo>
                    <a:cubicBezTo>
                      <a:pt x="365" y="508"/>
                      <a:pt x="509" y="364"/>
                      <a:pt x="689" y="364"/>
                    </a:cubicBezTo>
                    <a:close/>
                    <a:moveTo>
                      <a:pt x="689" y="0"/>
                    </a:moveTo>
                    <a:cubicBezTo>
                      <a:pt x="309" y="0"/>
                      <a:pt x="1" y="308"/>
                      <a:pt x="1" y="684"/>
                    </a:cubicBezTo>
                    <a:cubicBezTo>
                      <a:pt x="1" y="1065"/>
                      <a:pt x="309" y="1373"/>
                      <a:pt x="689" y="1373"/>
                    </a:cubicBezTo>
                    <a:cubicBezTo>
                      <a:pt x="1066" y="1373"/>
                      <a:pt x="1374" y="1065"/>
                      <a:pt x="1374" y="684"/>
                    </a:cubicBezTo>
                    <a:cubicBezTo>
                      <a:pt x="1374" y="308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13"/>
              <p:cNvSpPr/>
              <p:nvPr/>
            </p:nvSpPr>
            <p:spPr>
              <a:xfrm>
                <a:off x="9568236" y="2317969"/>
                <a:ext cx="95364" cy="81766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377" extrusionOk="0">
                    <a:moveTo>
                      <a:pt x="917" y="364"/>
                    </a:moveTo>
                    <a:cubicBezTo>
                      <a:pt x="1097" y="364"/>
                      <a:pt x="1242" y="512"/>
                      <a:pt x="1242" y="688"/>
                    </a:cubicBezTo>
                    <a:cubicBezTo>
                      <a:pt x="1242" y="883"/>
                      <a:pt x="1082" y="1012"/>
                      <a:pt x="916" y="1012"/>
                    </a:cubicBezTo>
                    <a:cubicBezTo>
                      <a:pt x="837" y="1012"/>
                      <a:pt x="755" y="982"/>
                      <a:pt x="689" y="916"/>
                    </a:cubicBezTo>
                    <a:cubicBezTo>
                      <a:pt x="485" y="712"/>
                      <a:pt x="629" y="364"/>
                      <a:pt x="917" y="364"/>
                    </a:cubicBezTo>
                    <a:close/>
                    <a:moveTo>
                      <a:pt x="915" y="1"/>
                    </a:moveTo>
                    <a:cubicBezTo>
                      <a:pt x="746" y="1"/>
                      <a:pt x="573" y="63"/>
                      <a:pt x="433" y="203"/>
                    </a:cubicBezTo>
                    <a:cubicBezTo>
                      <a:pt x="1" y="636"/>
                      <a:pt x="309" y="1376"/>
                      <a:pt x="917" y="1376"/>
                    </a:cubicBezTo>
                    <a:cubicBezTo>
                      <a:pt x="1298" y="1372"/>
                      <a:pt x="1606" y="1068"/>
                      <a:pt x="1606" y="688"/>
                    </a:cubicBezTo>
                    <a:cubicBezTo>
                      <a:pt x="1606" y="274"/>
                      <a:pt x="1267" y="1"/>
                      <a:pt x="9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13"/>
              <p:cNvSpPr/>
              <p:nvPr/>
            </p:nvSpPr>
            <p:spPr>
              <a:xfrm>
                <a:off x="7692897" y="-144282"/>
                <a:ext cx="497783" cy="292387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4924" extrusionOk="0">
                    <a:moveTo>
                      <a:pt x="100" y="0"/>
                    </a:moveTo>
                    <a:lnTo>
                      <a:pt x="0" y="104"/>
                    </a:lnTo>
                    <a:lnTo>
                      <a:pt x="2498" y="2598"/>
                    </a:lnTo>
                    <a:lnTo>
                      <a:pt x="5957" y="2598"/>
                    </a:lnTo>
                    <a:lnTo>
                      <a:pt x="8282" y="4924"/>
                    </a:lnTo>
                    <a:lnTo>
                      <a:pt x="8382" y="4820"/>
                    </a:lnTo>
                    <a:lnTo>
                      <a:pt x="6017" y="2454"/>
                    </a:lnTo>
                    <a:lnTo>
                      <a:pt x="2558" y="2454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8" name="Google Shape;378;p13"/>
            <p:cNvGrpSpPr/>
            <p:nvPr/>
          </p:nvGrpSpPr>
          <p:grpSpPr>
            <a:xfrm>
              <a:off x="-201897" y="42827"/>
              <a:ext cx="1029648" cy="1806572"/>
              <a:chOff x="455034" y="-121633"/>
              <a:chExt cx="629947" cy="1105275"/>
            </a:xfrm>
          </p:grpSpPr>
          <p:sp>
            <p:nvSpPr>
              <p:cNvPr id="379" name="Google Shape;379;p13"/>
              <p:cNvSpPr/>
              <p:nvPr/>
            </p:nvSpPr>
            <p:spPr>
              <a:xfrm>
                <a:off x="1007193" y="917077"/>
                <a:ext cx="77788" cy="66565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121" extrusionOk="0">
                    <a:moveTo>
                      <a:pt x="563" y="294"/>
                    </a:moveTo>
                    <a:cubicBezTo>
                      <a:pt x="628" y="294"/>
                      <a:pt x="695" y="318"/>
                      <a:pt x="749" y="372"/>
                    </a:cubicBezTo>
                    <a:cubicBezTo>
                      <a:pt x="913" y="536"/>
                      <a:pt x="797" y="821"/>
                      <a:pt x="561" y="821"/>
                    </a:cubicBezTo>
                    <a:cubicBezTo>
                      <a:pt x="417" y="821"/>
                      <a:pt x="297" y="704"/>
                      <a:pt x="297" y="560"/>
                    </a:cubicBezTo>
                    <a:cubicBezTo>
                      <a:pt x="297" y="400"/>
                      <a:pt x="427" y="294"/>
                      <a:pt x="563" y="294"/>
                    </a:cubicBezTo>
                    <a:close/>
                    <a:moveTo>
                      <a:pt x="561" y="0"/>
                    </a:moveTo>
                    <a:cubicBezTo>
                      <a:pt x="252" y="0"/>
                      <a:pt x="0" y="248"/>
                      <a:pt x="0" y="560"/>
                    </a:cubicBezTo>
                    <a:cubicBezTo>
                      <a:pt x="0" y="897"/>
                      <a:pt x="278" y="1121"/>
                      <a:pt x="566" y="1121"/>
                    </a:cubicBezTo>
                    <a:cubicBezTo>
                      <a:pt x="704" y="1121"/>
                      <a:pt x="843" y="1070"/>
                      <a:pt x="957" y="957"/>
                    </a:cubicBezTo>
                    <a:cubicBezTo>
                      <a:pt x="1309" y="600"/>
                      <a:pt x="1061" y="0"/>
                      <a:pt x="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13"/>
              <p:cNvSpPr/>
              <p:nvPr/>
            </p:nvSpPr>
            <p:spPr>
              <a:xfrm>
                <a:off x="455034" y="-121633"/>
                <a:ext cx="592137" cy="1045622"/>
              </a:xfrm>
              <a:custGeom>
                <a:avLst/>
                <a:gdLst/>
                <a:ahLst/>
                <a:cxnLst/>
                <a:rect l="l" t="t" r="r" b="b"/>
                <a:pathLst>
                  <a:path w="9972" h="17609" extrusionOk="0">
                    <a:moveTo>
                      <a:pt x="1" y="0"/>
                    </a:moveTo>
                    <a:lnTo>
                      <a:pt x="1" y="4948"/>
                    </a:lnTo>
                    <a:lnTo>
                      <a:pt x="9720" y="14670"/>
                    </a:lnTo>
                    <a:lnTo>
                      <a:pt x="9720" y="17608"/>
                    </a:lnTo>
                    <a:lnTo>
                      <a:pt x="9972" y="17608"/>
                    </a:lnTo>
                    <a:lnTo>
                      <a:pt x="9972" y="14566"/>
                    </a:lnTo>
                    <a:lnTo>
                      <a:pt x="249" y="4843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" name="Google Shape;381;p13"/>
            <p:cNvGrpSpPr/>
            <p:nvPr/>
          </p:nvGrpSpPr>
          <p:grpSpPr>
            <a:xfrm>
              <a:off x="889287" y="4589548"/>
              <a:ext cx="471865" cy="38050"/>
              <a:chOff x="6298452" y="2390050"/>
              <a:chExt cx="140725" cy="11350"/>
            </a:xfrm>
          </p:grpSpPr>
          <p:sp>
            <p:nvSpPr>
              <p:cNvPr id="382" name="Google Shape;382;p13"/>
              <p:cNvSpPr/>
              <p:nvPr/>
            </p:nvSpPr>
            <p:spPr>
              <a:xfrm>
                <a:off x="6298452" y="2390050"/>
                <a:ext cx="70375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454" extrusionOk="0">
                    <a:moveTo>
                      <a:pt x="1" y="1"/>
                    </a:moveTo>
                    <a:lnTo>
                      <a:pt x="1" y="453"/>
                    </a:lnTo>
                    <a:lnTo>
                      <a:pt x="2815" y="453"/>
                    </a:lnTo>
                    <a:lnTo>
                      <a:pt x="28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13"/>
              <p:cNvSpPr/>
              <p:nvPr/>
            </p:nvSpPr>
            <p:spPr>
              <a:xfrm>
                <a:off x="6382427" y="2390050"/>
                <a:ext cx="35150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454" extrusionOk="0">
                    <a:moveTo>
                      <a:pt x="0" y="1"/>
                    </a:moveTo>
                    <a:lnTo>
                      <a:pt x="0" y="453"/>
                    </a:lnTo>
                    <a:lnTo>
                      <a:pt x="1405" y="453"/>
                    </a:lnTo>
                    <a:lnTo>
                      <a:pt x="140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13"/>
              <p:cNvSpPr/>
              <p:nvPr/>
            </p:nvSpPr>
            <p:spPr>
              <a:xfrm>
                <a:off x="6427952" y="2390050"/>
                <a:ext cx="11225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54" extrusionOk="0">
                    <a:moveTo>
                      <a:pt x="1" y="1"/>
                    </a:moveTo>
                    <a:lnTo>
                      <a:pt x="1" y="453"/>
                    </a:lnTo>
                    <a:lnTo>
                      <a:pt x="449" y="453"/>
                    </a:lnTo>
                    <a:lnTo>
                      <a:pt x="4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5" name="Google Shape;385;p13"/>
          <p:cNvGrpSpPr/>
          <p:nvPr/>
        </p:nvGrpSpPr>
        <p:grpSpPr>
          <a:xfrm>
            <a:off x="6133478" y="-1088649"/>
            <a:ext cx="7166740" cy="6435526"/>
            <a:chOff x="6133478" y="-1088649"/>
            <a:chExt cx="7166740" cy="6435526"/>
          </a:xfrm>
        </p:grpSpPr>
        <p:sp>
          <p:nvSpPr>
            <p:cNvPr id="386" name="Google Shape;386;p13"/>
            <p:cNvSpPr/>
            <p:nvPr/>
          </p:nvSpPr>
          <p:spPr>
            <a:xfrm>
              <a:off x="6133478" y="-1088649"/>
              <a:ext cx="7166740" cy="6435526"/>
            </a:xfrm>
            <a:custGeom>
              <a:avLst/>
              <a:gdLst/>
              <a:ahLst/>
              <a:cxnLst/>
              <a:rect l="l" t="t" r="r" b="b"/>
              <a:pathLst>
                <a:path w="71519" h="64222" extrusionOk="0">
                  <a:moveTo>
                    <a:pt x="160" y="0"/>
                  </a:moveTo>
                  <a:lnTo>
                    <a:pt x="0" y="160"/>
                  </a:lnTo>
                  <a:lnTo>
                    <a:pt x="26919" y="27079"/>
                  </a:lnTo>
                  <a:lnTo>
                    <a:pt x="26919" y="27956"/>
                  </a:lnTo>
                  <a:lnTo>
                    <a:pt x="30762" y="31798"/>
                  </a:lnTo>
                  <a:lnTo>
                    <a:pt x="32743" y="31798"/>
                  </a:lnTo>
                  <a:lnTo>
                    <a:pt x="38031" y="37086"/>
                  </a:lnTo>
                  <a:lnTo>
                    <a:pt x="44224" y="37086"/>
                  </a:lnTo>
                  <a:lnTo>
                    <a:pt x="71359" y="64221"/>
                  </a:lnTo>
                  <a:lnTo>
                    <a:pt x="71519" y="64061"/>
                  </a:lnTo>
                  <a:lnTo>
                    <a:pt x="42046" y="34588"/>
                  </a:lnTo>
                  <a:lnTo>
                    <a:pt x="42046" y="33035"/>
                  </a:lnTo>
                  <a:lnTo>
                    <a:pt x="38359" y="29353"/>
                  </a:lnTo>
                  <a:lnTo>
                    <a:pt x="35465" y="29353"/>
                  </a:lnTo>
                  <a:lnTo>
                    <a:pt x="28949" y="22836"/>
                  </a:lnTo>
                  <a:lnTo>
                    <a:pt x="22993" y="22836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7" name="Google Shape;387;p13"/>
            <p:cNvGrpSpPr/>
            <p:nvPr/>
          </p:nvGrpSpPr>
          <p:grpSpPr>
            <a:xfrm>
              <a:off x="8193009" y="539516"/>
              <a:ext cx="618213" cy="306426"/>
              <a:chOff x="5989375" y="1843575"/>
              <a:chExt cx="136525" cy="67675"/>
            </a:xfrm>
          </p:grpSpPr>
          <p:sp>
            <p:nvSpPr>
              <p:cNvPr id="388" name="Google Shape;388;p13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822" extrusionOk="0">
                    <a:moveTo>
                      <a:pt x="709" y="0"/>
                    </a:moveTo>
                    <a:lnTo>
                      <a:pt x="0" y="709"/>
                    </a:lnTo>
                    <a:lnTo>
                      <a:pt x="112" y="821"/>
                    </a:lnTo>
                    <a:lnTo>
                      <a:pt x="821" y="113"/>
                    </a:lnTo>
                    <a:lnTo>
                      <a:pt x="70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13"/>
              <p:cNvSpPr/>
              <p:nvPr/>
            </p:nvSpPr>
            <p:spPr>
              <a:xfrm>
                <a:off x="6047225" y="1843575"/>
                <a:ext cx="205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822" extrusionOk="0">
                    <a:moveTo>
                      <a:pt x="112" y="0"/>
                    </a:moveTo>
                    <a:lnTo>
                      <a:pt x="0" y="113"/>
                    </a:lnTo>
                    <a:lnTo>
                      <a:pt x="709" y="821"/>
                    </a:lnTo>
                    <a:lnTo>
                      <a:pt x="821" y="70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13"/>
              <p:cNvSpPr/>
              <p:nvPr/>
            </p:nvSpPr>
            <p:spPr>
              <a:xfrm>
                <a:off x="5989475" y="1843675"/>
                <a:ext cx="206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822" extrusionOk="0">
                    <a:moveTo>
                      <a:pt x="713" y="0"/>
                    </a:moveTo>
                    <a:lnTo>
                      <a:pt x="1" y="709"/>
                    </a:lnTo>
                    <a:lnTo>
                      <a:pt x="113" y="821"/>
                    </a:lnTo>
                    <a:lnTo>
                      <a:pt x="825" y="113"/>
                    </a:lnTo>
                    <a:lnTo>
                      <a:pt x="7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3"/>
              <p:cNvSpPr/>
              <p:nvPr/>
            </p:nvSpPr>
            <p:spPr>
              <a:xfrm>
                <a:off x="5989375" y="1843575"/>
                <a:ext cx="206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822" extrusionOk="0">
                    <a:moveTo>
                      <a:pt x="117" y="0"/>
                    </a:moveTo>
                    <a:lnTo>
                      <a:pt x="1" y="113"/>
                    </a:lnTo>
                    <a:lnTo>
                      <a:pt x="713" y="821"/>
                    </a:lnTo>
                    <a:lnTo>
                      <a:pt x="825" y="709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3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26" extrusionOk="0">
                    <a:moveTo>
                      <a:pt x="709" y="1"/>
                    </a:moveTo>
                    <a:lnTo>
                      <a:pt x="1" y="713"/>
                    </a:lnTo>
                    <a:lnTo>
                      <a:pt x="113" y="825"/>
                    </a:lnTo>
                    <a:lnTo>
                      <a:pt x="821" y="113"/>
                    </a:lnTo>
                    <a:lnTo>
                      <a:pt x="7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3"/>
              <p:cNvSpPr/>
              <p:nvPr/>
            </p:nvSpPr>
            <p:spPr>
              <a:xfrm>
                <a:off x="6105350" y="1890600"/>
                <a:ext cx="2055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26" extrusionOk="0">
                    <a:moveTo>
                      <a:pt x="113" y="1"/>
                    </a:moveTo>
                    <a:lnTo>
                      <a:pt x="1" y="113"/>
                    </a:lnTo>
                    <a:lnTo>
                      <a:pt x="709" y="825"/>
                    </a:lnTo>
                    <a:lnTo>
                      <a:pt x="821" y="709"/>
                    </a:lnTo>
                    <a:lnTo>
                      <a:pt x="1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3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825" h="826" extrusionOk="0">
                    <a:moveTo>
                      <a:pt x="713" y="1"/>
                    </a:moveTo>
                    <a:lnTo>
                      <a:pt x="0" y="709"/>
                    </a:lnTo>
                    <a:lnTo>
                      <a:pt x="116" y="825"/>
                    </a:lnTo>
                    <a:lnTo>
                      <a:pt x="825" y="113"/>
                    </a:lnTo>
                    <a:lnTo>
                      <a:pt x="7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3"/>
              <p:cNvSpPr/>
              <p:nvPr/>
            </p:nvSpPr>
            <p:spPr>
              <a:xfrm>
                <a:off x="6047525" y="1890600"/>
                <a:ext cx="20625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825" h="826" extrusionOk="0">
                    <a:moveTo>
                      <a:pt x="112" y="1"/>
                    </a:moveTo>
                    <a:lnTo>
                      <a:pt x="0" y="113"/>
                    </a:lnTo>
                    <a:lnTo>
                      <a:pt x="713" y="825"/>
                    </a:lnTo>
                    <a:lnTo>
                      <a:pt x="825" y="70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" name="Google Shape;396;p13"/>
            <p:cNvGrpSpPr/>
            <p:nvPr/>
          </p:nvGrpSpPr>
          <p:grpSpPr>
            <a:xfrm>
              <a:off x="8389396" y="1055350"/>
              <a:ext cx="1228886" cy="2188720"/>
              <a:chOff x="8389396" y="1055350"/>
              <a:chExt cx="1228886" cy="2188720"/>
            </a:xfrm>
          </p:grpSpPr>
          <p:sp>
            <p:nvSpPr>
              <p:cNvPr id="397" name="Google Shape;397;p13"/>
              <p:cNvSpPr/>
              <p:nvPr/>
            </p:nvSpPr>
            <p:spPr>
              <a:xfrm>
                <a:off x="8421616" y="1130946"/>
                <a:ext cx="1196665" cy="2113124"/>
              </a:xfrm>
              <a:custGeom>
                <a:avLst/>
                <a:gdLst/>
                <a:ahLst/>
                <a:cxnLst/>
                <a:rect l="l" t="t" r="r" b="b"/>
                <a:pathLst>
                  <a:path w="9972" h="17609" extrusionOk="0">
                    <a:moveTo>
                      <a:pt x="1" y="0"/>
                    </a:moveTo>
                    <a:lnTo>
                      <a:pt x="1" y="4948"/>
                    </a:lnTo>
                    <a:lnTo>
                      <a:pt x="9720" y="14670"/>
                    </a:lnTo>
                    <a:lnTo>
                      <a:pt x="9720" y="17608"/>
                    </a:lnTo>
                    <a:lnTo>
                      <a:pt x="9972" y="17608"/>
                    </a:lnTo>
                    <a:lnTo>
                      <a:pt x="9972" y="14566"/>
                    </a:lnTo>
                    <a:lnTo>
                      <a:pt x="249" y="4843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>
                <a:off x="8389396" y="1055350"/>
                <a:ext cx="95651" cy="95575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373" extrusionOk="0">
                    <a:moveTo>
                      <a:pt x="689" y="364"/>
                    </a:moveTo>
                    <a:cubicBezTo>
                      <a:pt x="866" y="364"/>
                      <a:pt x="1010" y="508"/>
                      <a:pt x="1014" y="684"/>
                    </a:cubicBezTo>
                    <a:cubicBezTo>
                      <a:pt x="1014" y="865"/>
                      <a:pt x="866" y="1009"/>
                      <a:pt x="689" y="1009"/>
                    </a:cubicBezTo>
                    <a:cubicBezTo>
                      <a:pt x="509" y="1009"/>
                      <a:pt x="365" y="865"/>
                      <a:pt x="365" y="684"/>
                    </a:cubicBezTo>
                    <a:cubicBezTo>
                      <a:pt x="365" y="508"/>
                      <a:pt x="509" y="364"/>
                      <a:pt x="689" y="364"/>
                    </a:cubicBezTo>
                    <a:close/>
                    <a:moveTo>
                      <a:pt x="689" y="0"/>
                    </a:moveTo>
                    <a:cubicBezTo>
                      <a:pt x="309" y="0"/>
                      <a:pt x="1" y="308"/>
                      <a:pt x="1" y="684"/>
                    </a:cubicBezTo>
                    <a:cubicBezTo>
                      <a:pt x="1" y="1065"/>
                      <a:pt x="309" y="1373"/>
                      <a:pt x="689" y="1373"/>
                    </a:cubicBezTo>
                    <a:cubicBezTo>
                      <a:pt x="1066" y="1373"/>
                      <a:pt x="1374" y="1065"/>
                      <a:pt x="1374" y="684"/>
                    </a:cubicBezTo>
                    <a:cubicBezTo>
                      <a:pt x="1374" y="308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rbitron"/>
              <a:buNone/>
              <a:defRPr sz="30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rbitron"/>
              <a:buNone/>
              <a:defRPr sz="32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rbitron"/>
              <a:buNone/>
              <a:defRPr sz="32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rbitron"/>
              <a:buNone/>
              <a:defRPr sz="32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rbitron"/>
              <a:buNone/>
              <a:defRPr sz="32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rbitron"/>
              <a:buNone/>
              <a:defRPr sz="32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rbitron"/>
              <a:buNone/>
              <a:defRPr sz="32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rbitron"/>
              <a:buNone/>
              <a:defRPr sz="32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rbitron"/>
              <a:buNone/>
              <a:defRPr sz="32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○"/>
              <a:defRPr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■"/>
              <a:defRPr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●"/>
              <a:defRPr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○"/>
              <a:defRPr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■"/>
              <a:defRPr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●"/>
              <a:defRPr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○"/>
              <a:defRPr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"/>
              <a:buChar char="■"/>
              <a:defRPr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7" r:id="rId7"/>
    <p:sldLayoutId id="2147483658" r:id="rId8"/>
    <p:sldLayoutId id="2147483659" r:id="rId9"/>
    <p:sldLayoutId id="2147483660" r:id="rId10"/>
    <p:sldLayoutId id="2147483668" r:id="rId11"/>
    <p:sldLayoutId id="2147483671" r:id="rId12"/>
    <p:sldLayoutId id="214748367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30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0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0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0"/>
          <p:cNvSpPr txBox="1">
            <a:spLocks noGrp="1"/>
          </p:cNvSpPr>
          <p:nvPr>
            <p:ph type="ctrTitle"/>
          </p:nvPr>
        </p:nvSpPr>
        <p:spPr>
          <a:xfrm>
            <a:off x="1296163" y="1263600"/>
            <a:ext cx="6551700" cy="21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</a:t>
            </a:r>
            <a:r>
              <a:rPr lang="kk-KZ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Артқы фон мен ойын кейіпкерлері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833" name="Google Shape;833;p30"/>
          <p:cNvGrpSpPr/>
          <p:nvPr/>
        </p:nvGrpSpPr>
        <p:grpSpPr>
          <a:xfrm>
            <a:off x="888012" y="1440674"/>
            <a:ext cx="300359" cy="299855"/>
            <a:chOff x="1466575" y="2391250"/>
            <a:chExt cx="59575" cy="59475"/>
          </a:xfrm>
        </p:grpSpPr>
        <p:sp>
          <p:nvSpPr>
            <p:cNvPr id="834" name="Google Shape;834;p30"/>
            <p:cNvSpPr/>
            <p:nvPr/>
          </p:nvSpPr>
          <p:spPr>
            <a:xfrm>
              <a:off x="1491600" y="2391250"/>
              <a:ext cx="9425" cy="59475"/>
            </a:xfrm>
            <a:custGeom>
              <a:avLst/>
              <a:gdLst/>
              <a:ahLst/>
              <a:cxnLst/>
              <a:rect l="l" t="t" r="r" b="b"/>
              <a:pathLst>
                <a:path w="377" h="2379" extrusionOk="0">
                  <a:moveTo>
                    <a:pt x="0" y="1"/>
                  </a:moveTo>
                  <a:lnTo>
                    <a:pt x="0" y="2379"/>
                  </a:lnTo>
                  <a:lnTo>
                    <a:pt x="377" y="2379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1466575" y="2416275"/>
              <a:ext cx="59575" cy="9425"/>
            </a:xfrm>
            <a:custGeom>
              <a:avLst/>
              <a:gdLst/>
              <a:ahLst/>
              <a:cxnLst/>
              <a:rect l="l" t="t" r="r" b="b"/>
              <a:pathLst>
                <a:path w="2383" h="377" extrusionOk="0">
                  <a:moveTo>
                    <a:pt x="1" y="1"/>
                  </a:moveTo>
                  <a:lnTo>
                    <a:pt x="1" y="377"/>
                  </a:lnTo>
                  <a:lnTo>
                    <a:pt x="2382" y="377"/>
                  </a:lnTo>
                  <a:lnTo>
                    <a:pt x="23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48"/>
          <p:cNvSpPr/>
          <p:nvPr/>
        </p:nvSpPr>
        <p:spPr>
          <a:xfrm>
            <a:off x="4916119" y="915125"/>
            <a:ext cx="3271500" cy="32715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2" name="Google Shape;1142;p48"/>
          <p:cNvGrpSpPr/>
          <p:nvPr/>
        </p:nvGrpSpPr>
        <p:grpSpPr>
          <a:xfrm>
            <a:off x="4905097" y="4262691"/>
            <a:ext cx="3293462" cy="92817"/>
            <a:chOff x="819025" y="3822075"/>
            <a:chExt cx="891450" cy="25125"/>
          </a:xfrm>
        </p:grpSpPr>
        <p:sp>
          <p:nvSpPr>
            <p:cNvPr id="1143" name="Google Shape;1143;p48"/>
            <p:cNvSpPr/>
            <p:nvPr/>
          </p:nvSpPr>
          <p:spPr>
            <a:xfrm>
              <a:off x="819025" y="3822375"/>
              <a:ext cx="891450" cy="24825"/>
            </a:xfrm>
            <a:custGeom>
              <a:avLst/>
              <a:gdLst/>
              <a:ahLst/>
              <a:cxnLst/>
              <a:rect l="l" t="t" r="r" b="b"/>
              <a:pathLst>
                <a:path w="35658" h="993" extrusionOk="0">
                  <a:moveTo>
                    <a:pt x="12093" y="0"/>
                  </a:moveTo>
                  <a:lnTo>
                    <a:pt x="11244" y="849"/>
                  </a:lnTo>
                  <a:lnTo>
                    <a:pt x="0" y="849"/>
                  </a:lnTo>
                  <a:lnTo>
                    <a:pt x="0" y="993"/>
                  </a:lnTo>
                  <a:lnTo>
                    <a:pt x="11304" y="993"/>
                  </a:lnTo>
                  <a:lnTo>
                    <a:pt x="12153" y="144"/>
                  </a:lnTo>
                  <a:lnTo>
                    <a:pt x="35658" y="144"/>
                  </a:lnTo>
                  <a:lnTo>
                    <a:pt x="356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8"/>
            <p:cNvSpPr/>
            <p:nvPr/>
          </p:nvSpPr>
          <p:spPr>
            <a:xfrm>
              <a:off x="1235525" y="3823575"/>
              <a:ext cx="134825" cy="14025"/>
            </a:xfrm>
            <a:custGeom>
              <a:avLst/>
              <a:gdLst/>
              <a:ahLst/>
              <a:cxnLst/>
              <a:rect l="l" t="t" r="r" b="b"/>
              <a:pathLst>
                <a:path w="5393" h="561" extrusionOk="0">
                  <a:moveTo>
                    <a:pt x="5348" y="0"/>
                  </a:moveTo>
                  <a:lnTo>
                    <a:pt x="4852" y="497"/>
                  </a:lnTo>
                  <a:lnTo>
                    <a:pt x="509" y="497"/>
                  </a:lnTo>
                  <a:lnTo>
                    <a:pt x="44" y="32"/>
                  </a:lnTo>
                  <a:lnTo>
                    <a:pt x="0" y="80"/>
                  </a:lnTo>
                  <a:lnTo>
                    <a:pt x="481" y="561"/>
                  </a:lnTo>
                  <a:lnTo>
                    <a:pt x="4876" y="561"/>
                  </a:lnTo>
                  <a:lnTo>
                    <a:pt x="5392" y="48"/>
                  </a:lnTo>
                  <a:lnTo>
                    <a:pt x="53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8"/>
            <p:cNvSpPr/>
            <p:nvPr/>
          </p:nvSpPr>
          <p:spPr>
            <a:xfrm>
              <a:off x="1027875" y="3822075"/>
              <a:ext cx="23125" cy="13525"/>
            </a:xfrm>
            <a:custGeom>
              <a:avLst/>
              <a:gdLst/>
              <a:ahLst/>
              <a:cxnLst/>
              <a:rect l="l" t="t" r="r" b="b"/>
              <a:pathLst>
                <a:path w="925" h="541" extrusionOk="0">
                  <a:moveTo>
                    <a:pt x="609" y="0"/>
                  </a:moveTo>
                  <a:lnTo>
                    <a:pt x="0" y="541"/>
                  </a:lnTo>
                  <a:lnTo>
                    <a:pt x="321" y="541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8"/>
            <p:cNvSpPr/>
            <p:nvPr/>
          </p:nvSpPr>
          <p:spPr>
            <a:xfrm>
              <a:off x="1042475" y="3822075"/>
              <a:ext cx="23150" cy="13525"/>
            </a:xfrm>
            <a:custGeom>
              <a:avLst/>
              <a:gdLst/>
              <a:ahLst/>
              <a:cxnLst/>
              <a:rect l="l" t="t" r="r" b="b"/>
              <a:pathLst>
                <a:path w="926" h="541" extrusionOk="0">
                  <a:moveTo>
                    <a:pt x="609" y="0"/>
                  </a:moveTo>
                  <a:lnTo>
                    <a:pt x="1" y="541"/>
                  </a:lnTo>
                  <a:lnTo>
                    <a:pt x="321" y="541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8"/>
            <p:cNvSpPr/>
            <p:nvPr/>
          </p:nvSpPr>
          <p:spPr>
            <a:xfrm>
              <a:off x="1057100" y="3822075"/>
              <a:ext cx="23125" cy="13525"/>
            </a:xfrm>
            <a:custGeom>
              <a:avLst/>
              <a:gdLst/>
              <a:ahLst/>
              <a:cxnLst/>
              <a:rect l="l" t="t" r="r" b="b"/>
              <a:pathLst>
                <a:path w="925" h="541" extrusionOk="0">
                  <a:moveTo>
                    <a:pt x="609" y="0"/>
                  </a:moveTo>
                  <a:lnTo>
                    <a:pt x="0" y="541"/>
                  </a:lnTo>
                  <a:lnTo>
                    <a:pt x="316" y="541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8"/>
            <p:cNvSpPr/>
            <p:nvPr/>
          </p:nvSpPr>
          <p:spPr>
            <a:xfrm>
              <a:off x="1071700" y="3822075"/>
              <a:ext cx="23150" cy="13525"/>
            </a:xfrm>
            <a:custGeom>
              <a:avLst/>
              <a:gdLst/>
              <a:ahLst/>
              <a:cxnLst/>
              <a:rect l="l" t="t" r="r" b="b"/>
              <a:pathLst>
                <a:path w="926" h="541" extrusionOk="0">
                  <a:moveTo>
                    <a:pt x="605" y="0"/>
                  </a:moveTo>
                  <a:lnTo>
                    <a:pt x="1" y="541"/>
                  </a:lnTo>
                  <a:lnTo>
                    <a:pt x="317" y="541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8"/>
            <p:cNvSpPr/>
            <p:nvPr/>
          </p:nvSpPr>
          <p:spPr>
            <a:xfrm>
              <a:off x="1086300" y="3822075"/>
              <a:ext cx="23150" cy="13525"/>
            </a:xfrm>
            <a:custGeom>
              <a:avLst/>
              <a:gdLst/>
              <a:ahLst/>
              <a:cxnLst/>
              <a:rect l="l" t="t" r="r" b="b"/>
              <a:pathLst>
                <a:path w="926" h="541" extrusionOk="0">
                  <a:moveTo>
                    <a:pt x="605" y="0"/>
                  </a:moveTo>
                  <a:lnTo>
                    <a:pt x="1" y="541"/>
                  </a:lnTo>
                  <a:lnTo>
                    <a:pt x="317" y="541"/>
                  </a:lnTo>
                  <a:lnTo>
                    <a:pt x="9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6A9A6C9-415C-4AF0-99FD-70F92D6AE456}"/>
              </a:ext>
            </a:extLst>
          </p:cNvPr>
          <p:cNvSpPr txBox="1"/>
          <p:nvPr/>
        </p:nvSpPr>
        <p:spPr>
          <a:xfrm>
            <a:off x="1736651" y="391905"/>
            <a:ext cx="51178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Практикалық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/>
              <a:t/>
            </a:r>
            <a:br>
              <a:rPr lang="ru-RU" altLang="ru-RU" b="1" dirty="0"/>
            </a:b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E58704-99AE-4913-96AB-1F39557CC030}"/>
              </a:ext>
            </a:extLst>
          </p:cNvPr>
          <p:cNvSpPr txBox="1"/>
          <p:nvPr/>
        </p:nvSpPr>
        <p:spPr>
          <a:xfrm>
            <a:off x="609600" y="1053854"/>
            <a:ext cx="440896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1200"/>
              </a:spcBef>
              <a:buFontTx/>
              <a:buNone/>
              <a:defRPr/>
            </a:pPr>
            <a:r>
              <a:rPr lang="ru-RU" altLang="ru-RU" sz="16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</a:t>
            </a:r>
            <a:r>
              <a:rPr lang="ru-RU" altLang="ru-RU" sz="16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экранға</a:t>
            </a:r>
            <a:r>
              <a:rPr lang="ru-RU" altLang="ru-RU" sz="16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шығаратын</a:t>
            </a:r>
            <a:r>
              <a:rPr lang="ru-RU" altLang="ru-RU" sz="16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 </a:t>
            </a:r>
            <a:r>
              <a:rPr lang="ru-RU" altLang="ru-RU" sz="1600" b="1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жазыңыз</a:t>
            </a:r>
            <a:r>
              <a:rPr lang="ru-RU" altLang="ru-RU" sz="16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kk-K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 өлшемін орнату: (</a:t>
            </a:r>
            <a:r>
              <a:rPr lang="ru-RU" sz="1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800, 600</a:t>
            </a:r>
            <a:r>
              <a:rPr lang="kk-KZ" sz="1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kk-K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Артқы фонды қажет түспен бояу</a:t>
            </a:r>
            <a:r>
              <a:rPr lang="ru-RU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kk-K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кез-келген түсті таңдауға болады</a:t>
            </a:r>
            <a:r>
              <a:rPr lang="ru-RU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kk-K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түстермен эксперимент жасап көріңіздер;</a:t>
            </a:r>
            <a:endParaRPr lang="ru-RU" sz="1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kk-K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Экранның жұмыс аумағына кеңістік кораблін қосу</a:t>
            </a:r>
            <a:r>
              <a:rPr lang="ru-RU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файл </a:t>
            </a:r>
            <a:r>
              <a:rPr lang="en-GB" sz="1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shuttle</a:t>
            </a:r>
            <a:r>
              <a:rPr lang="ru-RU" sz="1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16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Png</a:t>
            </a:r>
            <a:endParaRPr lang="ru-RU" sz="1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kk-K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Артқы фонға сатурн суретін орнату</a:t>
            </a:r>
            <a:r>
              <a:rPr lang="ru-RU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файл </a:t>
            </a:r>
            <a:r>
              <a:rPr lang="en-GB" sz="16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saturn</a:t>
            </a:r>
            <a:r>
              <a:rPr lang="ru-RU" sz="1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1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Jpg</a:t>
            </a:r>
            <a:endParaRPr lang="ru-RU" sz="1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kk-KZ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Жазылған программаны сақтау.</a:t>
            </a:r>
            <a:endParaRPr lang="ru-RU" altLang="ru-RU" sz="1600" b="1" cap="none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D310D-D7FB-4026-A329-CE6CDE7E8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686" y="1483990"/>
            <a:ext cx="7432164" cy="2221800"/>
          </a:xfrm>
        </p:spPr>
        <p:txBody>
          <a:bodyPr/>
          <a:lstStyle/>
          <a:p>
            <a:r>
              <a:rPr lang="kk-KZ" sz="4400" dirty="0"/>
              <a:t>Назарларыңызға</a:t>
            </a:r>
            <a:br>
              <a:rPr lang="kk-KZ" sz="4400" dirty="0"/>
            </a:br>
            <a:r>
              <a:rPr lang="kk-KZ" sz="4400" dirty="0"/>
              <a:t> Рахмет!!!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97753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41" name="Google Shape;841;p31"/>
          <p:cNvSpPr txBox="1">
            <a:spLocks noGrp="1"/>
          </p:cNvSpPr>
          <p:nvPr>
            <p:ph type="body" idx="1"/>
          </p:nvPr>
        </p:nvSpPr>
        <p:spPr>
          <a:xfrm>
            <a:off x="778057" y="683700"/>
            <a:ext cx="7704000" cy="35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52400" lvl="0" indent="0">
              <a:buNone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1.Ойынның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артқы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фонын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2.Дайын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кейіпкерлерді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ойынға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жүктеу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32"/>
          <p:cNvSpPr txBox="1">
            <a:spLocks noGrp="1"/>
          </p:cNvSpPr>
          <p:nvPr>
            <p:ph type="title" idx="9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Ойынды жасау алгоритмі төмендегідей:</a:t>
            </a:r>
            <a:endParaRPr dirty="0"/>
          </a:p>
        </p:txBody>
      </p:sp>
      <p:sp>
        <p:nvSpPr>
          <p:cNvPr id="853" name="Google Shape;853;p32"/>
          <p:cNvSpPr txBox="1">
            <a:spLocks noGrp="1"/>
          </p:cNvSpPr>
          <p:nvPr>
            <p:ph type="title" idx="6"/>
          </p:nvPr>
        </p:nvSpPr>
        <p:spPr>
          <a:xfrm>
            <a:off x="1155666" y="1676400"/>
            <a:ext cx="6832668" cy="22458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kk-KZ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1.Терезені ашу;</a:t>
            </a:r>
            <a:br>
              <a:rPr lang="kk-KZ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2.Артқы фонға түс беру(бояу құю);</a:t>
            </a:r>
            <a:br>
              <a:rPr lang="kk-KZ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3.Ойын кейіпкерін жүктеу.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34"/>
          <p:cNvSpPr/>
          <p:nvPr/>
        </p:nvSpPr>
        <p:spPr>
          <a:xfrm>
            <a:off x="946854" y="915125"/>
            <a:ext cx="3271500" cy="32715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3" name="Google Shape;873;p34"/>
          <p:cNvGrpSpPr/>
          <p:nvPr/>
        </p:nvGrpSpPr>
        <p:grpSpPr>
          <a:xfrm>
            <a:off x="935832" y="4262691"/>
            <a:ext cx="3293462" cy="92817"/>
            <a:chOff x="819025" y="3822075"/>
            <a:chExt cx="891450" cy="25125"/>
          </a:xfrm>
        </p:grpSpPr>
        <p:sp>
          <p:nvSpPr>
            <p:cNvPr id="874" name="Google Shape;874;p34"/>
            <p:cNvSpPr/>
            <p:nvPr/>
          </p:nvSpPr>
          <p:spPr>
            <a:xfrm>
              <a:off x="819025" y="3822375"/>
              <a:ext cx="891450" cy="24825"/>
            </a:xfrm>
            <a:custGeom>
              <a:avLst/>
              <a:gdLst/>
              <a:ahLst/>
              <a:cxnLst/>
              <a:rect l="l" t="t" r="r" b="b"/>
              <a:pathLst>
                <a:path w="35658" h="993" extrusionOk="0">
                  <a:moveTo>
                    <a:pt x="12093" y="0"/>
                  </a:moveTo>
                  <a:lnTo>
                    <a:pt x="11244" y="849"/>
                  </a:lnTo>
                  <a:lnTo>
                    <a:pt x="0" y="849"/>
                  </a:lnTo>
                  <a:lnTo>
                    <a:pt x="0" y="993"/>
                  </a:lnTo>
                  <a:lnTo>
                    <a:pt x="11304" y="993"/>
                  </a:lnTo>
                  <a:lnTo>
                    <a:pt x="12153" y="144"/>
                  </a:lnTo>
                  <a:lnTo>
                    <a:pt x="35658" y="144"/>
                  </a:lnTo>
                  <a:lnTo>
                    <a:pt x="356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1235525" y="3823575"/>
              <a:ext cx="134825" cy="14025"/>
            </a:xfrm>
            <a:custGeom>
              <a:avLst/>
              <a:gdLst/>
              <a:ahLst/>
              <a:cxnLst/>
              <a:rect l="l" t="t" r="r" b="b"/>
              <a:pathLst>
                <a:path w="5393" h="561" extrusionOk="0">
                  <a:moveTo>
                    <a:pt x="5348" y="0"/>
                  </a:moveTo>
                  <a:lnTo>
                    <a:pt x="4852" y="497"/>
                  </a:lnTo>
                  <a:lnTo>
                    <a:pt x="509" y="497"/>
                  </a:lnTo>
                  <a:lnTo>
                    <a:pt x="44" y="32"/>
                  </a:lnTo>
                  <a:lnTo>
                    <a:pt x="0" y="80"/>
                  </a:lnTo>
                  <a:lnTo>
                    <a:pt x="481" y="561"/>
                  </a:lnTo>
                  <a:lnTo>
                    <a:pt x="4876" y="561"/>
                  </a:lnTo>
                  <a:lnTo>
                    <a:pt x="5392" y="48"/>
                  </a:lnTo>
                  <a:lnTo>
                    <a:pt x="53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1027875" y="3822075"/>
              <a:ext cx="23125" cy="13525"/>
            </a:xfrm>
            <a:custGeom>
              <a:avLst/>
              <a:gdLst/>
              <a:ahLst/>
              <a:cxnLst/>
              <a:rect l="l" t="t" r="r" b="b"/>
              <a:pathLst>
                <a:path w="925" h="541" extrusionOk="0">
                  <a:moveTo>
                    <a:pt x="609" y="0"/>
                  </a:moveTo>
                  <a:lnTo>
                    <a:pt x="0" y="541"/>
                  </a:lnTo>
                  <a:lnTo>
                    <a:pt x="321" y="541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1042475" y="3822075"/>
              <a:ext cx="23150" cy="13525"/>
            </a:xfrm>
            <a:custGeom>
              <a:avLst/>
              <a:gdLst/>
              <a:ahLst/>
              <a:cxnLst/>
              <a:rect l="l" t="t" r="r" b="b"/>
              <a:pathLst>
                <a:path w="926" h="541" extrusionOk="0">
                  <a:moveTo>
                    <a:pt x="609" y="0"/>
                  </a:moveTo>
                  <a:lnTo>
                    <a:pt x="1" y="541"/>
                  </a:lnTo>
                  <a:lnTo>
                    <a:pt x="321" y="541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1057100" y="3822075"/>
              <a:ext cx="23125" cy="13525"/>
            </a:xfrm>
            <a:custGeom>
              <a:avLst/>
              <a:gdLst/>
              <a:ahLst/>
              <a:cxnLst/>
              <a:rect l="l" t="t" r="r" b="b"/>
              <a:pathLst>
                <a:path w="925" h="541" extrusionOk="0">
                  <a:moveTo>
                    <a:pt x="609" y="0"/>
                  </a:moveTo>
                  <a:lnTo>
                    <a:pt x="0" y="541"/>
                  </a:lnTo>
                  <a:lnTo>
                    <a:pt x="316" y="541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1071700" y="3822075"/>
              <a:ext cx="23150" cy="13525"/>
            </a:xfrm>
            <a:custGeom>
              <a:avLst/>
              <a:gdLst/>
              <a:ahLst/>
              <a:cxnLst/>
              <a:rect l="l" t="t" r="r" b="b"/>
              <a:pathLst>
                <a:path w="926" h="541" extrusionOk="0">
                  <a:moveTo>
                    <a:pt x="605" y="0"/>
                  </a:moveTo>
                  <a:lnTo>
                    <a:pt x="1" y="541"/>
                  </a:lnTo>
                  <a:lnTo>
                    <a:pt x="317" y="541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1086300" y="3822075"/>
              <a:ext cx="23150" cy="13525"/>
            </a:xfrm>
            <a:custGeom>
              <a:avLst/>
              <a:gdLst/>
              <a:ahLst/>
              <a:cxnLst/>
              <a:rect l="l" t="t" r="r" b="b"/>
              <a:pathLst>
                <a:path w="926" h="541" extrusionOk="0">
                  <a:moveTo>
                    <a:pt x="605" y="0"/>
                  </a:moveTo>
                  <a:lnTo>
                    <a:pt x="1" y="541"/>
                  </a:lnTo>
                  <a:lnTo>
                    <a:pt x="317" y="541"/>
                  </a:lnTo>
                  <a:lnTo>
                    <a:pt x="9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2" descr="https://opiqkz.blob.core.windows.net/kitcontent/113e28a0-2a99-4c5a-b9db-a8d908ae4867/77e36802-4399-47a4-8d37-13c1a20fc20c/16ed77f8-c82e-47d2-9f38-ff4b1d92993f_m.jpg">
            <a:extLst>
              <a:ext uri="{FF2B5EF4-FFF2-40B4-BE49-F238E27FC236}">
                <a16:creationId xmlns:a16="http://schemas.microsoft.com/office/drawing/2014/main" id="{D5D0B47D-C3A6-4CEC-B1F8-5E1911B2C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" r="52121"/>
          <a:stretch/>
        </p:blipFill>
        <p:spPr bwMode="auto">
          <a:xfrm>
            <a:off x="1161143" y="956875"/>
            <a:ext cx="2678627" cy="176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opiqkz.blob.core.windows.net/kitcontent/113e28a0-2a99-4c5a-b9db-a8d908ae4867/77e36802-4399-47a4-8d37-13c1a20fc20c/16ed77f8-c82e-47d2-9f38-ff4b1d92993f_m.jpg">
            <a:extLst>
              <a:ext uri="{FF2B5EF4-FFF2-40B4-BE49-F238E27FC236}">
                <a16:creationId xmlns:a16="http://schemas.microsoft.com/office/drawing/2014/main" id="{4C56156E-1FF4-4795-876D-1DC38B08F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9" r="6761"/>
          <a:stretch/>
        </p:blipFill>
        <p:spPr bwMode="auto">
          <a:xfrm>
            <a:off x="1161143" y="2776043"/>
            <a:ext cx="2736684" cy="148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AE1A876-6AD2-4455-BD53-54930063EB69}"/>
              </a:ext>
            </a:extLst>
          </p:cNvPr>
          <p:cNvSpPr txBox="1"/>
          <p:nvPr/>
        </p:nvSpPr>
        <p:spPr>
          <a:xfrm>
            <a:off x="4359493" y="846855"/>
            <a:ext cx="4385129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600" b="1" i="1" u="sng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Pygame</a:t>
            </a:r>
            <a:r>
              <a:rPr lang="kk-KZ" sz="1600" b="1" i="1" u="sng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-де</a:t>
            </a:r>
            <a:r>
              <a:rPr lang="en-US" sz="1600" b="1" i="1" u="sng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b="1" i="1" u="sng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артқы фонды орнату: </a:t>
            </a:r>
          </a:p>
          <a:p>
            <a:pPr marL="0" indent="0" algn="just">
              <a:buNone/>
            </a:pPr>
            <a:r>
              <a:rPr lang="kk-KZ" sz="1600" i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16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 барысында кейіпкердің артында көрініп тұратын фонда екі түрлі беруге болады:</a:t>
            </a:r>
          </a:p>
          <a:p>
            <a:pPr marL="0" indent="0" algn="just">
              <a:buNone/>
            </a:pPr>
            <a:r>
              <a:rPr lang="kk-KZ" sz="1600" i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ойын алаңын таңдаған бір түспен </a:t>
            </a:r>
          </a:p>
          <a:p>
            <a:pPr marL="0" indent="0" algn="just">
              <a:buNone/>
            </a:pPr>
            <a:r>
              <a:rPr lang="kk-KZ" sz="1600" i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 бояу. </a:t>
            </a:r>
          </a:p>
          <a:p>
            <a:pPr marL="0" indent="0" algn="just">
              <a:buNone/>
            </a:pPr>
            <a:r>
              <a:rPr lang="kk-KZ" sz="16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 суретте </a:t>
            </a:r>
            <a:r>
              <a:rPr lang="en-US" sz="1600" b="1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screen.fill</a:t>
            </a:r>
            <a:r>
              <a:rPr lang="en-US" sz="16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((150, 150, 100))</a:t>
            </a:r>
          </a:p>
          <a:p>
            <a:pPr marL="0" indent="0" algn="just">
              <a:buNone/>
            </a:pPr>
            <a:r>
              <a:rPr lang="kk-KZ" sz="16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командасы арқылы</a:t>
            </a:r>
            <a:r>
              <a:rPr lang="en-US" sz="16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 терезесін </a:t>
            </a:r>
          </a:p>
          <a:p>
            <a:pPr marL="0" indent="0" algn="just">
              <a:buNone/>
            </a:pPr>
            <a:r>
              <a:rPr lang="en-US" sz="16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RGB=(150, 150, 100) </a:t>
            </a:r>
            <a:r>
              <a:rPr lang="kk-KZ" sz="16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түсімен толтырып боядық.</a:t>
            </a:r>
          </a:p>
          <a:p>
            <a:pPr marL="0" indent="0" algn="just">
              <a:buNone/>
            </a:pPr>
            <a:r>
              <a:rPr lang="kk-KZ" sz="1600" i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артқы фонға ойын тақырыбына </a:t>
            </a:r>
          </a:p>
          <a:p>
            <a:pPr marL="0" indent="0" algn="just">
              <a:buNone/>
            </a:pPr>
            <a:r>
              <a:rPr lang="kk-KZ" sz="1600" i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 сурет кірістіру.</a:t>
            </a:r>
          </a:p>
          <a:p>
            <a:pPr marL="0" indent="0" algn="just">
              <a:buNone/>
            </a:pPr>
            <a:r>
              <a:rPr lang="kk-KZ" sz="16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 суретте </a:t>
            </a:r>
            <a:r>
              <a:rPr lang="en-US" sz="1600" b="1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pygame.Image.Load</a:t>
            </a:r>
            <a:r>
              <a:rPr lang="en-US" sz="16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) </a:t>
            </a:r>
            <a:r>
              <a:rPr lang="kk-KZ" sz="16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командасы</a:t>
            </a:r>
          </a:p>
          <a:p>
            <a:pPr marL="0" indent="0" algn="just">
              <a:buNone/>
            </a:pPr>
            <a:r>
              <a:rPr lang="kk-KZ" sz="16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 файлдан қажетті суретті жүктедік.</a:t>
            </a:r>
            <a:endParaRPr lang="en-US" sz="1600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i="1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opiqkz.blob.core.windows.net/kitcontent/113e28a0-2a99-4c5a-b9db-a8d908ae4867/1415ceaa-6243-4a89-b894-4309261f6669/1c37c496-5d53-4643-bd68-fe3d26aec623_m.jpg">
            <a:extLst>
              <a:ext uri="{FF2B5EF4-FFF2-40B4-BE49-F238E27FC236}">
                <a16:creationId xmlns:a16="http://schemas.microsoft.com/office/drawing/2014/main" id="{9AF89CCF-7AE7-4B9B-9415-5D47BC5CB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78" y="0"/>
            <a:ext cx="5568844" cy="123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opiqkz.blob.core.windows.net/kitcontent/113e28a0-2a99-4c5a-b9db-a8d908ae4867/b9655d67-08cb-4354-b3d2-7a0d7d614cdc/4f1329d8-024c-46c5-8578-a16bf190dfaa_m.jpg">
            <a:extLst>
              <a:ext uri="{FF2B5EF4-FFF2-40B4-BE49-F238E27FC236}">
                <a16:creationId xmlns:a16="http://schemas.microsoft.com/office/drawing/2014/main" id="{06F439E3-3C16-4951-9F12-D52AB7141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77" y="1237116"/>
            <a:ext cx="5568845" cy="101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opiqkz.blob.core.windows.net/kitcontent/113e28a0-2a99-4c5a-b9db-a8d908ae4867/02aec8a0-f8b3-4d79-a0f2-7c1379f7f296/3b774121-a731-4edd-bd0a-21b28c7a9283_m.jpg">
            <a:extLst>
              <a:ext uri="{FF2B5EF4-FFF2-40B4-BE49-F238E27FC236}">
                <a16:creationId xmlns:a16="http://schemas.microsoft.com/office/drawing/2014/main" id="{4E512BA8-7D8E-4DBC-A2D5-03ACDD7FD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77" y="2184400"/>
            <a:ext cx="5568844" cy="171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opiqkz.blob.core.windows.net/kitcontent/113e28a0-2a99-4c5a-b9db-a8d908ae4867/844df02a-806e-4bfe-b6ed-681ac8b72fc9/ac7b5ca3-b5f5-4b7d-a1d5-442d1d00f094_m.jpg">
            <a:extLst>
              <a:ext uri="{FF2B5EF4-FFF2-40B4-BE49-F238E27FC236}">
                <a16:creationId xmlns:a16="http://schemas.microsoft.com/office/drawing/2014/main" id="{6C43E924-9574-424A-8380-382428CBC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77" y="3817257"/>
            <a:ext cx="5568844" cy="132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6128CDA-9FB7-480F-A1C0-C6F7FA7684B6}"/>
              </a:ext>
            </a:extLst>
          </p:cNvPr>
          <p:cNvSpPr txBox="1"/>
          <p:nvPr/>
        </p:nvSpPr>
        <p:spPr>
          <a:xfrm>
            <a:off x="914400" y="306940"/>
            <a:ext cx="2852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PyGame</a:t>
            </a:r>
            <a:r>
              <a:rPr lang="en-US" sz="18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18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 түстер</a:t>
            </a:r>
            <a:endParaRPr lang="ru-RU" sz="1800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7225D66-1CE5-4CEA-A9E1-7E31549ED9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0" y="814503"/>
            <a:ext cx="4753726" cy="41058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031B4F5-8DB2-49A5-9033-F0752BBD6E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10" y="2450123"/>
            <a:ext cx="2657836" cy="212187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4B95CC3-C474-421C-8A49-7E7BF87CE67F}"/>
              </a:ext>
            </a:extLst>
          </p:cNvPr>
          <p:cNvSpPr txBox="1"/>
          <p:nvPr/>
        </p:nvSpPr>
        <p:spPr>
          <a:xfrm>
            <a:off x="6393543" y="1968826"/>
            <a:ext cx="7518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4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кескіні</a:t>
            </a:r>
            <a:endParaRPr lang="ru-RU" sz="1400" b="1" i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A6A4B8-050D-4D94-A26D-F1B95CF57E15}"/>
              </a:ext>
            </a:extLst>
          </p:cNvPr>
          <p:cNvSpPr txBox="1"/>
          <p:nvPr/>
        </p:nvSpPr>
        <p:spPr>
          <a:xfrm>
            <a:off x="1883229" y="279047"/>
            <a:ext cx="6379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Төмендегі программа кодын тергенде, нәтижесінде қызыл түсті фонмен боялған «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Game</a:t>
            </a:r>
            <a:r>
              <a:rPr lang="kk-K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атты терезе пайда болады: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FAF4A7-B733-42F5-BDDE-D2AEBC47A1E8}"/>
              </a:ext>
            </a:extLst>
          </p:cNvPr>
          <p:cNvSpPr txBox="1"/>
          <p:nvPr/>
        </p:nvSpPr>
        <p:spPr>
          <a:xfrm>
            <a:off x="482600" y="1336565"/>
            <a:ext cx="637902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pygame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pygame.init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screen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pygame.display.set_mode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((400,300))</a:t>
            </a:r>
          </a:p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pygame.display.set_caption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('My Game')</a:t>
            </a:r>
          </a:p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=(255,0,0)</a:t>
            </a:r>
          </a:p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screen.fill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pygame.display.flip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running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rue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running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pygame.event.get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event.type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==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pygame.QUIT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running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pygame.quit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ru-RU" sz="1600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C864BA-01F4-4FED-95C9-A41E22708B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94" t="22001" r="66537" b="47900"/>
          <a:stretch/>
        </p:blipFill>
        <p:spPr>
          <a:xfrm>
            <a:off x="4992913" y="1538514"/>
            <a:ext cx="3566053" cy="27492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44"/>
          <p:cNvSpPr txBox="1">
            <a:spLocks noGrp="1"/>
          </p:cNvSpPr>
          <p:nvPr>
            <p:ph type="subTitle" idx="1"/>
          </p:nvPr>
        </p:nvSpPr>
        <p:spPr>
          <a:xfrm flipH="1">
            <a:off x="720700" y="1019640"/>
            <a:ext cx="7499700" cy="3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kk-KZ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Төмендегі программа кодын тергенде, нәтижесінде қызыл  фонында сурет кескінделген терезе пайда болады</a:t>
            </a:r>
            <a:endParaRPr lang="ru-RU" sz="1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AE7EC7-9F86-4E4C-A5C3-AB43B4E5FA51}"/>
              </a:ext>
            </a:extLst>
          </p:cNvPr>
          <p:cNvSpPr txBox="1"/>
          <p:nvPr/>
        </p:nvSpPr>
        <p:spPr>
          <a:xfrm>
            <a:off x="4689800" y="1982725"/>
            <a:ext cx="70612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pygame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pygame.init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screen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pygame.display.set_mode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((265,190))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img_surf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pygame.image.load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('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ter.jpg')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img_rect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img_surf.get_rect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=(133,95))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screen.blit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img_surf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img_rect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pygame.display.update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pygame.event.get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i.type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==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pygame.QUIT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exit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pygame.time.delay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(20)</a:t>
            </a:r>
            <a:endParaRPr lang="ru-RU" sz="1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F669CED-3D11-4C96-B745-16CE8DD038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88" t="27600" r="54331" b="52100"/>
          <a:stretch/>
        </p:blipFill>
        <p:spPr>
          <a:xfrm>
            <a:off x="951182" y="1699932"/>
            <a:ext cx="3312368" cy="2744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BB0B4E8-71C8-4510-AF02-B90EB511A539}"/>
              </a:ext>
            </a:extLst>
          </p:cNvPr>
          <p:cNvSpPr txBox="1"/>
          <p:nvPr/>
        </p:nvSpPr>
        <p:spPr>
          <a:xfrm>
            <a:off x="1366158" y="912912"/>
            <a:ext cx="6070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Тапсырма: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096706-B831-4E0F-8784-C5994C50E47E}"/>
              </a:ext>
            </a:extLst>
          </p:cNvPr>
          <p:cNvSpPr txBox="1"/>
          <p:nvPr/>
        </p:nvSpPr>
        <p:spPr>
          <a:xfrm>
            <a:off x="1155701" y="1701224"/>
            <a:ext cx="60706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Фон </a:t>
            </a:r>
            <a:r>
              <a:rPr lang="ru-RU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не?</a:t>
            </a:r>
            <a:b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​2. </a:t>
            </a:r>
            <a:r>
              <a:rPr lang="ru-RU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Ойынға</a:t>
            </a: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фон </a:t>
            </a:r>
            <a:r>
              <a:rPr lang="ru-RU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кірістірудің</a:t>
            </a: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жолдарын</a:t>
            </a: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айта</a:t>
            </a: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аласың</a:t>
            </a: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​3. Р</a:t>
            </a:r>
            <a:r>
              <a:rPr lang="en-US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ygame</a:t>
            </a:r>
            <a:r>
              <a:rPr 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ru-RU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фондық</a:t>
            </a: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сурет</a:t>
            </a: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жүктеу</a:t>
            </a: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команда </a:t>
            </a:r>
            <a:r>
              <a:rPr lang="ru-RU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қолданасың</a:t>
            </a: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​4. </a:t>
            </a:r>
            <a:r>
              <a:rPr lang="ru-RU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</a:t>
            </a: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екіншісінің</a:t>
            </a: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үстіне</a:t>
            </a: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орналастыру</a:t>
            </a: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команда </a:t>
            </a:r>
            <a:r>
              <a:rPr lang="ru-RU" sz="1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 Evolution of Invention in Canada Thesis by Slidesgo">
  <a:themeElements>
    <a:clrScheme name="Simple Light">
      <a:dk1>
        <a:srgbClr val="E3EEED"/>
      </a:dk1>
      <a:lt1>
        <a:srgbClr val="383536"/>
      </a:lt1>
      <a:dk2>
        <a:srgbClr val="FC2E12"/>
      </a:dk2>
      <a:lt2>
        <a:srgbClr val="C1D6CE"/>
      </a:lt2>
      <a:accent1>
        <a:srgbClr val="64818C"/>
      </a:accent1>
      <a:accent2>
        <a:srgbClr val="DD4815"/>
      </a:accent2>
      <a:accent3>
        <a:srgbClr val="24A364"/>
      </a:accent3>
      <a:accent4>
        <a:srgbClr val="FFFFFF"/>
      </a:accent4>
      <a:accent5>
        <a:srgbClr val="FFFFFF"/>
      </a:accent5>
      <a:accent6>
        <a:srgbClr val="FFFFFF"/>
      </a:accent6>
      <a:hlink>
        <a:srgbClr val="3835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221</Words>
  <Application>Microsoft Office PowerPoint</Application>
  <PresentationFormat>Экран (16:9)</PresentationFormat>
  <Paragraphs>56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Fredoka One</vt:lpstr>
      <vt:lpstr>Orbitron</vt:lpstr>
      <vt:lpstr>Roboto</vt:lpstr>
      <vt:lpstr>Roboto Condensed Light</vt:lpstr>
      <vt:lpstr>Times New Roman</vt:lpstr>
      <vt:lpstr>The Evolution of Invention in Canada Thesis by Slidesgo</vt:lpstr>
      <vt:lpstr>Сабақтың тақырыбы:  Артқы фон мен ойын кейіпкерлері</vt:lpstr>
      <vt:lpstr>Сабақтың мақсаты:</vt:lpstr>
      <vt:lpstr>Ойынды жасау алгоритмі төмендегідей: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Назарларыңызға  Рахмет!!!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Сабақтың тақырыбы:  Артқы фон мен ойын кейіпкерлері</dc:title>
  <cp:lastModifiedBy>Данагул</cp:lastModifiedBy>
  <cp:revision>2</cp:revision>
  <dcterms:modified xsi:type="dcterms:W3CDTF">2025-03-10T13:29:23Z</dcterms:modified>
</cp:coreProperties>
</file>