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7"/>
  </p:notesMasterIdLst>
  <p:sldIdLst>
    <p:sldId id="256" r:id="rId3"/>
    <p:sldId id="257" r:id="rId4"/>
    <p:sldId id="273" r:id="rId5"/>
    <p:sldId id="276" r:id="rId6"/>
    <p:sldId id="274" r:id="rId7"/>
    <p:sldId id="275" r:id="rId8"/>
    <p:sldId id="280" r:id="rId9"/>
    <p:sldId id="277" r:id="rId10"/>
    <p:sldId id="281" r:id="rId11"/>
    <p:sldId id="278" r:id="rId12"/>
    <p:sldId id="282" r:id="rId13"/>
    <p:sldId id="287" r:id="rId14"/>
    <p:sldId id="286" r:id="rId15"/>
    <p:sldId id="28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80" y="-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21EAC-8043-4459-B050-47C379182A7C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BBA5B9-92BF-4FAD-9EFD-2E4D27205C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4932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4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6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6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0823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4843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47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7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3980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812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56113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16778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90683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4200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4774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84889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4762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7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193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2204864"/>
            <a:ext cx="691015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kumimoji="0" lang="kk-KZ" sz="4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«Натурал</a:t>
            </a:r>
            <a:r>
              <a:rPr kumimoji="0" lang="kk-KZ" sz="48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en-US" sz="4800" b="1" kern="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c</a:t>
            </a:r>
            <a:r>
              <a:rPr lang="kk-KZ" sz="4800" b="1" kern="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андарды жай көбейткіштерге жіктеу</a:t>
            </a:r>
            <a:r>
              <a:rPr kumimoji="0" lang="kk-KZ" sz="4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» </a:t>
            </a:r>
            <a:endParaRPr kumimoji="0" lang="ru-RU" sz="4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5" y="4509120"/>
            <a:ext cx="52565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kern="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Математика</a:t>
            </a:r>
          </a:p>
          <a:p>
            <a:r>
              <a:rPr lang="kk-KZ" sz="3200" b="1" kern="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kk-KZ" sz="3200" b="1" kern="0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5</a:t>
            </a:r>
            <a:r>
              <a:rPr lang="kk-KZ" sz="3200" b="1" kern="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kk-KZ" sz="3200" b="1" kern="0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сынып</a:t>
            </a:r>
            <a:endParaRPr lang="ru-RU" sz="3200" b="1" kern="0" dirty="0"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11760" y="1196752"/>
            <a:ext cx="496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Сабақтың тақырыбы: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108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55576" y="1916832"/>
            <a:ext cx="7920880" cy="3240360"/>
          </a:xfrm>
        </p:spPr>
        <p:txBody>
          <a:bodyPr>
            <a:normAutofit/>
          </a:bodyPr>
          <a:lstStyle/>
          <a:p>
            <a:r>
              <a:rPr lang="kk-KZ" sz="2600" b="1" dirty="0" smtClean="0">
                <a:latin typeface="Times New Roman" pitchFamily="18" charset="0"/>
                <a:cs typeface="Times New Roman" pitchFamily="18" charset="0"/>
              </a:rPr>
              <a:t>Жауабы: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Айырмасы 2-ге тең екі санды </a:t>
            </a:r>
            <a:r>
              <a:rPr lang="kk-KZ" sz="2600" b="1" i="1" dirty="0" smtClean="0">
                <a:latin typeface="Times New Roman" pitchFamily="18" charset="0"/>
                <a:cs typeface="Times New Roman" pitchFamily="18" charset="0"/>
              </a:rPr>
              <a:t>егіз сандар </a:t>
            </a: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деп атайды. Мысалы, 5 пен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7 ; 11 мен 13; 17 мен 19 егіз сандар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507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420888"/>
            <a:ext cx="6912768" cy="3600400"/>
          </a:xfrm>
        </p:spPr>
        <p:txBody>
          <a:bodyPr>
            <a:noAutofit/>
          </a:bodyPr>
          <a:lstStyle/>
          <a:p>
            <a:pPr marL="514350" indent="-514350">
              <a:spcAft>
                <a:spcPts val="600"/>
              </a:spcAft>
              <a:buAutoNum type="arabicPeriod"/>
            </a:pP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12 санын жай көбейткіштерге жікте:</a:t>
            </a:r>
          </a:p>
          <a:p>
            <a:pPr marL="514350" indent="-514350">
              <a:spcAft>
                <a:spcPts val="600"/>
              </a:spcAft>
              <a:buNone/>
            </a:pP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А) 2</a:t>
            </a:r>
            <a:r>
              <a:rPr lang="kk-KZ" sz="2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3;	Ә) 4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3;	Б) 2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>
              <a:spcAft>
                <a:spcPts val="600"/>
              </a:spcAft>
              <a:buNone/>
            </a:pP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11 = ?         </a:t>
            </a:r>
          </a:p>
          <a:p>
            <a:pPr>
              <a:spcAft>
                <a:spcPts val="600"/>
              </a:spcAft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А)   2230;	Ә) 2310;	Б) 2130  </a:t>
            </a:r>
          </a:p>
          <a:p>
            <a:pPr>
              <a:spcAft>
                <a:spcPts val="600"/>
              </a:spcAft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3. 5</a:t>
            </a:r>
            <a:r>
              <a:rPr lang="ru-RU" sz="2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·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10=  ?</a:t>
            </a:r>
          </a:p>
          <a:p>
            <a:pPr>
              <a:spcAft>
                <a:spcPts val="600"/>
              </a:spcAft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А) 20;		Ә) 100;		Б) 250</a:t>
            </a:r>
          </a:p>
          <a:p>
            <a:pPr>
              <a:spcAft>
                <a:spcPts val="600"/>
              </a:spcAft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4. 2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 = ?                 </a:t>
            </a:r>
          </a:p>
          <a:p>
            <a:pPr>
              <a:spcAft>
                <a:spcPts val="600"/>
              </a:spcAft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А) 81;		Ә)  72;		Б) 12</a:t>
            </a:r>
          </a:p>
          <a:p>
            <a:pPr>
              <a:buNone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827584" y="1844824"/>
            <a:ext cx="2647206" cy="504056"/>
          </a:xfrm>
        </p:spPr>
        <p:txBody>
          <a:bodyPr>
            <a:noAutofit/>
          </a:bodyPr>
          <a:lstStyle/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Тапсырма: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233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420888"/>
            <a:ext cx="6912768" cy="3600400"/>
          </a:xfrm>
        </p:spPr>
        <p:txBody>
          <a:bodyPr>
            <a:noAutofit/>
          </a:bodyPr>
          <a:lstStyle/>
          <a:p>
            <a:pPr marL="514350" indent="-514350">
              <a:spcAft>
                <a:spcPts val="600"/>
              </a:spcAft>
              <a:buAutoNum type="arabicPeriod"/>
            </a:pP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12 санын жай көбейткіштерге жікте:</a:t>
            </a:r>
          </a:p>
          <a:p>
            <a:pPr marL="514350" indent="-514350">
              <a:spcAft>
                <a:spcPts val="600"/>
              </a:spcAft>
              <a:buNone/>
            </a:pPr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А) 2</a:t>
            </a:r>
            <a:r>
              <a:rPr lang="kk-KZ" sz="22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b="1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3;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	Ә) 4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3;	Б) 2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>
              <a:spcAft>
                <a:spcPts val="600"/>
              </a:spcAft>
              <a:buNone/>
            </a:pP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11 = ?         </a:t>
            </a:r>
          </a:p>
          <a:p>
            <a:pPr>
              <a:spcAft>
                <a:spcPts val="600"/>
              </a:spcAft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А)   2230;	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Ә) 2310;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Б) 2130  </a:t>
            </a:r>
          </a:p>
          <a:p>
            <a:pPr>
              <a:spcAft>
                <a:spcPts val="600"/>
              </a:spcAft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3. 5</a:t>
            </a:r>
            <a:r>
              <a:rPr lang="ru-RU" sz="2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·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10=  ?</a:t>
            </a:r>
          </a:p>
          <a:p>
            <a:pPr>
              <a:spcAft>
                <a:spcPts val="600"/>
              </a:spcAft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А) 20;		Ә) 100;		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Б) 250</a:t>
            </a:r>
          </a:p>
          <a:p>
            <a:pPr>
              <a:spcAft>
                <a:spcPts val="600"/>
              </a:spcAft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4. 2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 = ?                 </a:t>
            </a:r>
          </a:p>
          <a:p>
            <a:pPr>
              <a:spcAft>
                <a:spcPts val="600"/>
              </a:spcAft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А) 81;		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Ә)  72;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	Б) 12</a:t>
            </a:r>
          </a:p>
          <a:p>
            <a:pPr>
              <a:buNone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827584" y="1844824"/>
            <a:ext cx="2647206" cy="504056"/>
          </a:xfrm>
        </p:spPr>
        <p:txBody>
          <a:bodyPr>
            <a:noAutofit/>
          </a:bodyPr>
          <a:lstStyle/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Жауабы: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233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527373"/>
            <a:ext cx="7886700" cy="1325563"/>
          </a:xfrm>
        </p:spPr>
        <p:txBody>
          <a:bodyPr>
            <a:normAutofit/>
          </a:bodyPr>
          <a:lstStyle/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Бекіту: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2996952"/>
            <a:ext cx="6768752" cy="22322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462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көбейткіштерге жікте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А) 2 · 3 · 5 · 11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Ә) 2 · 5 · 7 · 11             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2 · 3 · 7 · 11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527373"/>
            <a:ext cx="7886700" cy="1325563"/>
          </a:xfrm>
        </p:spPr>
        <p:txBody>
          <a:bodyPr>
            <a:normAutofit/>
          </a:bodyPr>
          <a:lstStyle/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Жауабы: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2996952"/>
            <a:ext cx="6768752" cy="22322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462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көбейткіштерге жікте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А) 2 · 3 · 5 · 11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Ә) 2 · 5 · 7 · 11            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Б) 2 · 3 · 7 · 11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47664" y="2191504"/>
            <a:ext cx="64087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kern="0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Оқу </a:t>
            </a:r>
            <a:r>
              <a:rPr lang="kk-KZ" sz="2800" b="1" kern="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мақсаты: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5.1.2.7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құрама сандарды жай көбейткіштерге жіктеу</a:t>
            </a:r>
            <a:r>
              <a:rPr lang="kk-KZ" sz="2800" b="1" kern="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</a:p>
          <a:p>
            <a:endParaRPr lang="kk-KZ" sz="2800" b="1" kern="0" dirty="0" smtClean="0"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endParaRPr lang="kk-KZ" sz="2800" b="1" kern="0" dirty="0" smtClean="0"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endParaRPr lang="kk-KZ" sz="2800" b="1" kern="0" dirty="0" smtClean="0"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944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2420888"/>
            <a:ext cx="5904656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1.Санның бөлгіші дегеніміз не?</a:t>
            </a:r>
            <a:endParaRPr lang="kk-KZ" b="1" i="1" u="sng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226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844824"/>
            <a:ext cx="6912768" cy="25202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kk-KZ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kk-KZ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600" b="1" dirty="0" smtClean="0">
                <a:latin typeface="Times New Roman" pitchFamily="18" charset="0"/>
                <a:cs typeface="Times New Roman" pitchFamily="18" charset="0"/>
              </a:rPr>
              <a:t>Жауабы: </a:t>
            </a:r>
            <a:endParaRPr lang="en-US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Натурал а санының</a:t>
            </a:r>
            <a:r>
              <a:rPr lang="kk-KZ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600" b="1" i="1" dirty="0" smtClean="0">
                <a:latin typeface="Times New Roman" pitchFamily="18" charset="0"/>
                <a:cs typeface="Times New Roman" pitchFamily="18" charset="0"/>
              </a:rPr>
              <a:t>бөлгіші</a:t>
            </a:r>
            <a:r>
              <a:rPr lang="kk-KZ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деп </a:t>
            </a:r>
            <a:r>
              <a:rPr lang="kk-KZ" sz="26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 саны қалдықсыз бөлінетін натурал санды атайды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462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835696" y="2996952"/>
            <a:ext cx="5832648" cy="15121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2. Санның еселігі дегеніміз не?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317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825625"/>
            <a:ext cx="6408712" cy="21074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kk-KZ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kk-KZ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600" b="1" dirty="0" smtClean="0">
                <a:latin typeface="Times New Roman" pitchFamily="18" charset="0"/>
                <a:cs typeface="Times New Roman" pitchFamily="18" charset="0"/>
              </a:rPr>
              <a:t>Жауабы: </a:t>
            </a:r>
            <a:endParaRPr lang="en-US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Натурал а санының</a:t>
            </a:r>
            <a:r>
              <a:rPr lang="kk-KZ" sz="2600" b="1" i="1" dirty="0" smtClean="0">
                <a:latin typeface="Times New Roman" pitchFamily="18" charset="0"/>
                <a:cs typeface="Times New Roman" pitchFamily="18" charset="0"/>
              </a:rPr>
              <a:t> еселігі </a:t>
            </a: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деп </a:t>
            </a:r>
            <a:r>
              <a:rPr lang="kk-KZ" sz="26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 санына қалдықсыз бөлінетін натурал санды айтады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437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1680" y="2257673"/>
            <a:ext cx="6480720" cy="203542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3. Жай сандар дегеніміз не?                    Мысал келтір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711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2276872"/>
            <a:ext cx="7399734" cy="30435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kk-KZ" sz="2600" b="1" dirty="0" smtClean="0">
                <a:latin typeface="Times New Roman" pitchFamily="18" charset="0"/>
                <a:cs typeface="Times New Roman" pitchFamily="18" charset="0"/>
              </a:rPr>
              <a:t>Жауабы: </a:t>
            </a:r>
            <a:endParaRPr lang="en-US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1-ге және өзіне ғана бөлінетін натурал сандарды </a:t>
            </a:r>
            <a:r>
              <a:rPr lang="kk-KZ" sz="2600" b="1" i="1" dirty="0" smtClean="0">
                <a:latin typeface="Times New Roman" pitchFamily="18" charset="0"/>
                <a:cs typeface="Times New Roman" pitchFamily="18" charset="0"/>
              </a:rPr>
              <a:t>жай сандар </a:t>
            </a: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деп атайды.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684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187624" y="2185665"/>
            <a:ext cx="6912768" cy="2755503"/>
          </a:xfrm>
        </p:spPr>
        <p:txBody>
          <a:bodyPr>
            <a:normAutofit/>
          </a:bodyPr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4. Егіз сандар дегеніміз не? Құрама сан дегеніміз не? Мысал келтір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024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2288</TotalTime>
  <Words>212</Words>
  <Application>Microsoft Office PowerPoint</Application>
  <PresentationFormat>Экран (4:3)</PresentationFormat>
  <Paragraphs>58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2_Тема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Жауабы:  Айырмасы 2-ге тең екі санды егіз сандар деп атайды. Мысалы, 5 пен 7 ; 11 мен 13; 17 мен 19 егіз сандар.</vt:lpstr>
      <vt:lpstr>Тапсырма:</vt:lpstr>
      <vt:lpstr>Жауабы:</vt:lpstr>
      <vt:lpstr>Бекіту:</vt:lpstr>
      <vt:lpstr>Жауабы: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30</cp:revision>
  <dcterms:created xsi:type="dcterms:W3CDTF">2020-07-06T11:16:20Z</dcterms:created>
  <dcterms:modified xsi:type="dcterms:W3CDTF">2020-07-21T06:29:50Z</dcterms:modified>
</cp:coreProperties>
</file>