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6" r:id="rId19"/>
    <p:sldId id="279" r:id="rId20"/>
    <p:sldId id="280" r:id="rId21"/>
    <p:sldId id="278"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E57"/>
    <a:srgbClr val="BF1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snapToObjects="1">
      <p:cViewPr varScale="1">
        <p:scale>
          <a:sx n="87" d="100"/>
          <a:sy n="87" d="100"/>
        </p:scale>
        <p:origin x="49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44FC1-519D-4BA9-9A7E-3E0F39895E57}"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ru-RU"/>
        </a:p>
      </dgm:t>
    </dgm:pt>
    <dgm:pt modelId="{D2D0C71E-2352-4471-AF58-B265994C94C9}">
      <dgm:prSet phldrT="[Текст]"/>
      <dgm:spPr/>
      <dgm:t>
        <a:bodyPr/>
        <a:lstStyle/>
        <a:p>
          <a:r>
            <a:rPr lang="en-US" b="1" smtClean="0">
              <a:ln/>
              <a:latin typeface="Times New Roman" panose="02020603050405020304" pitchFamily="18" charset="0"/>
              <a:cs typeface="Times New Roman" panose="02020603050405020304" pitchFamily="18" charset="0"/>
            </a:rPr>
            <a:t>I</a:t>
          </a:r>
          <a:r>
            <a:rPr lang="ru-RU" b="1" smtClean="0">
              <a:ln/>
              <a:latin typeface="Times New Roman" panose="02020603050405020304" pitchFamily="18" charset="0"/>
              <a:cs typeface="Times New Roman" panose="02020603050405020304" pitchFamily="18" charset="0"/>
            </a:rPr>
            <a:t>.Анимация туралы түсінік.</a:t>
          </a:r>
          <a:endParaRPr lang="ru-RU" dirty="0">
            <a:ln/>
          </a:endParaRPr>
        </a:p>
      </dgm:t>
    </dgm:pt>
    <dgm:pt modelId="{F9331F92-87B4-4A3A-8041-A46ABB6FF011}" type="parTrans" cxnId="{FCBB597D-7297-445A-8749-9BB82B00551C}">
      <dgm:prSet/>
      <dgm:spPr/>
      <dgm:t>
        <a:bodyPr/>
        <a:lstStyle/>
        <a:p>
          <a:endParaRPr lang="ru-RU">
            <a:ln>
              <a:solidFill>
                <a:schemeClr val="bg1"/>
              </a:solidFill>
            </a:ln>
          </a:endParaRPr>
        </a:p>
      </dgm:t>
    </dgm:pt>
    <dgm:pt modelId="{6B4E438E-8400-4B07-A5F7-220E8FF6C29F}" type="sibTrans" cxnId="{FCBB597D-7297-445A-8749-9BB82B00551C}">
      <dgm:prSet/>
      <dgm:spPr/>
      <dgm:t>
        <a:bodyPr/>
        <a:lstStyle/>
        <a:p>
          <a:endParaRPr lang="ru-RU">
            <a:ln>
              <a:solidFill>
                <a:schemeClr val="bg1"/>
              </a:solidFill>
            </a:ln>
          </a:endParaRPr>
        </a:p>
      </dgm:t>
    </dgm:pt>
    <dgm:pt modelId="{B657D769-6B1B-4F90-908B-B75355354512}">
      <dgm:prSet phldrT="[Текст]"/>
      <dgm:spPr/>
      <dgm:t>
        <a:bodyPr/>
        <a:lstStyle/>
        <a:p>
          <a:r>
            <a:rPr lang="en-US" b="1" smtClean="0">
              <a:ln/>
              <a:latin typeface="Times New Roman" panose="02020603050405020304" pitchFamily="18" charset="0"/>
              <a:cs typeface="Times New Roman" panose="02020603050405020304" pitchFamily="18" charset="0"/>
            </a:rPr>
            <a:t>II</a:t>
          </a:r>
          <a:r>
            <a:rPr lang="ru-RU" b="1" smtClean="0">
              <a:ln/>
              <a:latin typeface="Times New Roman" panose="02020603050405020304" pitchFamily="18" charset="0"/>
              <a:cs typeface="Times New Roman" panose="02020603050405020304" pitchFamily="18" charset="0"/>
            </a:rPr>
            <a:t>. Анимация құрудың принциптері мен технологиялары.</a:t>
          </a:r>
          <a:endParaRPr lang="ru-RU" dirty="0">
            <a:ln/>
          </a:endParaRPr>
        </a:p>
      </dgm:t>
    </dgm:pt>
    <dgm:pt modelId="{4BD832E5-A783-4508-982F-4374C79BF237}" type="parTrans" cxnId="{F52ABC5A-9E8C-4113-BC86-2E9B635AEB47}">
      <dgm:prSet/>
      <dgm:spPr/>
      <dgm:t>
        <a:bodyPr/>
        <a:lstStyle/>
        <a:p>
          <a:endParaRPr lang="ru-RU">
            <a:ln>
              <a:solidFill>
                <a:schemeClr val="bg1"/>
              </a:solidFill>
            </a:ln>
          </a:endParaRPr>
        </a:p>
      </dgm:t>
    </dgm:pt>
    <dgm:pt modelId="{CD4A72E3-72BE-401E-BAF7-A3B025BF07D3}" type="sibTrans" cxnId="{F52ABC5A-9E8C-4113-BC86-2E9B635AEB47}">
      <dgm:prSet/>
      <dgm:spPr/>
      <dgm:t>
        <a:bodyPr/>
        <a:lstStyle/>
        <a:p>
          <a:endParaRPr lang="ru-RU">
            <a:ln>
              <a:solidFill>
                <a:schemeClr val="bg1"/>
              </a:solidFill>
            </a:ln>
          </a:endParaRPr>
        </a:p>
      </dgm:t>
    </dgm:pt>
    <dgm:pt modelId="{9D0837A2-847E-4996-901E-5BED5F38C601}">
      <dgm:prSet phldrT="[Текст]"/>
      <dgm:spPr/>
      <dgm:t>
        <a:bodyPr/>
        <a:lstStyle/>
        <a:p>
          <a:r>
            <a:rPr lang="en-US" b="1" smtClean="0">
              <a:ln/>
              <a:latin typeface="Times New Roman" panose="02020603050405020304" pitchFamily="18" charset="0"/>
              <a:cs typeface="Times New Roman" panose="02020603050405020304" pitchFamily="18" charset="0"/>
            </a:rPr>
            <a:t>III</a:t>
          </a:r>
          <a:r>
            <a:rPr lang="ru-RU" b="1" smtClean="0">
              <a:ln/>
              <a:latin typeface="Times New Roman" panose="02020603050405020304" pitchFamily="18" charset="0"/>
              <a:cs typeface="Times New Roman" panose="02020603050405020304" pitchFamily="18" charset="0"/>
            </a:rPr>
            <a:t>. Анимацияның түрлері.</a:t>
          </a:r>
          <a:endParaRPr lang="ru-RU" dirty="0">
            <a:ln/>
          </a:endParaRPr>
        </a:p>
      </dgm:t>
    </dgm:pt>
    <dgm:pt modelId="{62DCA295-6994-4C19-A49C-B7661E1A1BA7}" type="parTrans" cxnId="{389CB0DF-A97F-4795-854B-0308B47AEDEA}">
      <dgm:prSet/>
      <dgm:spPr/>
      <dgm:t>
        <a:bodyPr/>
        <a:lstStyle/>
        <a:p>
          <a:endParaRPr lang="ru-RU">
            <a:ln>
              <a:solidFill>
                <a:schemeClr val="bg1"/>
              </a:solidFill>
            </a:ln>
          </a:endParaRPr>
        </a:p>
      </dgm:t>
    </dgm:pt>
    <dgm:pt modelId="{5ACC9296-4976-4D44-A9EA-A8A420FD83BB}" type="sibTrans" cxnId="{389CB0DF-A97F-4795-854B-0308B47AEDEA}">
      <dgm:prSet/>
      <dgm:spPr/>
      <dgm:t>
        <a:bodyPr/>
        <a:lstStyle/>
        <a:p>
          <a:endParaRPr lang="ru-RU">
            <a:ln>
              <a:solidFill>
                <a:schemeClr val="bg1"/>
              </a:solidFill>
            </a:ln>
          </a:endParaRPr>
        </a:p>
      </dgm:t>
    </dgm:pt>
    <dgm:pt modelId="{E7A8412A-47BA-4F55-A5F2-5DC629C2FBB5}">
      <dgm:prSet/>
      <dgm:spPr/>
      <dgm:t>
        <a:bodyPr/>
        <a:lstStyle/>
        <a:p>
          <a:r>
            <a:rPr lang="en-US" b="1" dirty="0" smtClean="0">
              <a:ln/>
              <a:latin typeface="Times New Roman" panose="02020603050405020304" pitchFamily="18" charset="0"/>
              <a:cs typeface="Times New Roman" panose="02020603050405020304" pitchFamily="18" charset="0"/>
            </a:rPr>
            <a:t>IV.</a:t>
          </a:r>
          <a:r>
            <a:rPr lang="ru-RU" b="1" dirty="0" smtClean="0">
              <a:ln/>
              <a:latin typeface="Times New Roman" panose="02020603050405020304" pitchFamily="18" charset="0"/>
              <a:cs typeface="Times New Roman" panose="02020603050405020304" pitchFamily="18" charset="0"/>
            </a:rPr>
            <a:t> 3D анимация.</a:t>
          </a:r>
          <a:endParaRPr lang="ru-RU" b="1" dirty="0">
            <a:ln/>
            <a:latin typeface="Times New Roman" panose="02020603050405020304" pitchFamily="18" charset="0"/>
            <a:cs typeface="Times New Roman" panose="02020603050405020304" pitchFamily="18" charset="0"/>
          </a:endParaRPr>
        </a:p>
      </dgm:t>
    </dgm:pt>
    <dgm:pt modelId="{D6EFC95E-DC55-47D1-B0AB-E95E14776773}" type="parTrans" cxnId="{126085A0-3941-401F-9128-ACEE7E1C182D}">
      <dgm:prSet/>
      <dgm:spPr/>
      <dgm:t>
        <a:bodyPr/>
        <a:lstStyle/>
        <a:p>
          <a:endParaRPr lang="ru-RU">
            <a:ln>
              <a:solidFill>
                <a:schemeClr val="bg1"/>
              </a:solidFill>
            </a:ln>
          </a:endParaRPr>
        </a:p>
      </dgm:t>
    </dgm:pt>
    <dgm:pt modelId="{006CE097-BDCD-4F79-96B7-F342B2204683}" type="sibTrans" cxnId="{126085A0-3941-401F-9128-ACEE7E1C182D}">
      <dgm:prSet/>
      <dgm:spPr/>
      <dgm:t>
        <a:bodyPr/>
        <a:lstStyle/>
        <a:p>
          <a:endParaRPr lang="ru-RU">
            <a:ln>
              <a:solidFill>
                <a:schemeClr val="bg1"/>
              </a:solidFill>
            </a:ln>
          </a:endParaRPr>
        </a:p>
      </dgm:t>
    </dgm:pt>
    <dgm:pt modelId="{A70C8ED9-69BB-4955-9F64-3537DE4FBD70}">
      <dgm:prSet/>
      <dgm:spPr/>
      <dgm:t>
        <a:bodyPr/>
        <a:lstStyle/>
        <a:p>
          <a:r>
            <a:rPr lang="en-US" b="1" dirty="0" smtClean="0">
              <a:ln/>
              <a:latin typeface="Times New Roman" panose="02020603050405020304" pitchFamily="18" charset="0"/>
              <a:cs typeface="Times New Roman" panose="02020603050405020304" pitchFamily="18" charset="0"/>
            </a:rPr>
            <a:t>IV.</a:t>
          </a:r>
          <a:r>
            <a:rPr lang="kk-KZ" b="1" dirty="0" smtClean="0">
              <a:ln/>
              <a:latin typeface="Times New Roman" panose="02020603050405020304" pitchFamily="18" charset="0"/>
              <a:cs typeface="Times New Roman" panose="02020603050405020304" pitchFamily="18" charset="0"/>
            </a:rPr>
            <a:t> Визуализация</a:t>
          </a:r>
          <a:r>
            <a:rPr lang="ru-RU" b="1" dirty="0" smtClean="0">
              <a:ln/>
              <a:latin typeface="Times New Roman" panose="02020603050405020304" pitchFamily="18" charset="0"/>
              <a:cs typeface="Times New Roman" panose="02020603050405020304" pitchFamily="18" charset="0"/>
            </a:rPr>
            <a:t>.</a:t>
          </a:r>
          <a:endParaRPr lang="ru-RU" b="1" dirty="0">
            <a:ln/>
            <a:latin typeface="Times New Roman" panose="02020603050405020304" pitchFamily="18" charset="0"/>
            <a:cs typeface="Times New Roman" panose="02020603050405020304" pitchFamily="18" charset="0"/>
          </a:endParaRPr>
        </a:p>
      </dgm:t>
    </dgm:pt>
    <dgm:pt modelId="{D3F73A72-360C-4B2C-B87E-03E1300FDFFB}" type="parTrans" cxnId="{23D9E6A6-6C40-4421-BB02-37B4E1A50A6A}">
      <dgm:prSet/>
      <dgm:spPr/>
      <dgm:t>
        <a:bodyPr/>
        <a:lstStyle/>
        <a:p>
          <a:endParaRPr lang="ru-RU"/>
        </a:p>
      </dgm:t>
    </dgm:pt>
    <dgm:pt modelId="{CAE2ED67-DBC4-4E2B-9095-F61EED6629F8}" type="sibTrans" cxnId="{23D9E6A6-6C40-4421-BB02-37B4E1A50A6A}">
      <dgm:prSet/>
      <dgm:spPr/>
      <dgm:t>
        <a:bodyPr/>
        <a:lstStyle/>
        <a:p>
          <a:endParaRPr lang="ru-RU"/>
        </a:p>
      </dgm:t>
    </dgm:pt>
    <dgm:pt modelId="{2F447D84-4E7F-460B-943F-9FA1EE3BBF90}" type="pres">
      <dgm:prSet presAssocID="{3E944FC1-519D-4BA9-9A7E-3E0F39895E57}" presName="linear" presStyleCnt="0">
        <dgm:presLayoutVars>
          <dgm:dir/>
          <dgm:animLvl val="lvl"/>
          <dgm:resizeHandles val="exact"/>
        </dgm:presLayoutVars>
      </dgm:prSet>
      <dgm:spPr/>
      <dgm:t>
        <a:bodyPr/>
        <a:lstStyle/>
        <a:p>
          <a:endParaRPr lang="ru-RU"/>
        </a:p>
      </dgm:t>
    </dgm:pt>
    <dgm:pt modelId="{631FD1FB-A459-4E7F-948A-C2636FD1D6C2}" type="pres">
      <dgm:prSet presAssocID="{D2D0C71E-2352-4471-AF58-B265994C94C9}" presName="parentLin" presStyleCnt="0"/>
      <dgm:spPr/>
    </dgm:pt>
    <dgm:pt modelId="{2E3E0353-DDF9-4989-A871-7C5626B91CB2}" type="pres">
      <dgm:prSet presAssocID="{D2D0C71E-2352-4471-AF58-B265994C94C9}" presName="parentLeftMargin" presStyleLbl="node1" presStyleIdx="0" presStyleCnt="5"/>
      <dgm:spPr/>
      <dgm:t>
        <a:bodyPr/>
        <a:lstStyle/>
        <a:p>
          <a:endParaRPr lang="ru-RU"/>
        </a:p>
      </dgm:t>
    </dgm:pt>
    <dgm:pt modelId="{2CE8A0D0-276F-49E4-A676-8EF7EE9B44DB}" type="pres">
      <dgm:prSet presAssocID="{D2D0C71E-2352-4471-AF58-B265994C94C9}" presName="parentText" presStyleLbl="node1" presStyleIdx="0" presStyleCnt="5" custLinFactNeighborX="-3846" custLinFactNeighborY="882">
        <dgm:presLayoutVars>
          <dgm:chMax val="0"/>
          <dgm:bulletEnabled val="1"/>
        </dgm:presLayoutVars>
      </dgm:prSet>
      <dgm:spPr/>
      <dgm:t>
        <a:bodyPr/>
        <a:lstStyle/>
        <a:p>
          <a:endParaRPr lang="ru-RU"/>
        </a:p>
      </dgm:t>
    </dgm:pt>
    <dgm:pt modelId="{4D65E8CD-36A9-4528-8D96-DD66F7B60CD6}" type="pres">
      <dgm:prSet presAssocID="{D2D0C71E-2352-4471-AF58-B265994C94C9}" presName="negativeSpace" presStyleCnt="0"/>
      <dgm:spPr/>
    </dgm:pt>
    <dgm:pt modelId="{B3B14367-14BE-4562-9AA6-F8BA692B19E8}" type="pres">
      <dgm:prSet presAssocID="{D2D0C71E-2352-4471-AF58-B265994C94C9}" presName="childText" presStyleLbl="conFgAcc1" presStyleIdx="0" presStyleCnt="5" custScaleX="75644" custLinFactNeighborY="29583">
        <dgm:presLayoutVars>
          <dgm:bulletEnabled val="1"/>
        </dgm:presLayoutVars>
      </dgm:prSet>
      <dgm:spPr/>
    </dgm:pt>
    <dgm:pt modelId="{F6BF7727-4883-473F-B604-6443C448B479}" type="pres">
      <dgm:prSet presAssocID="{6B4E438E-8400-4B07-A5F7-220E8FF6C29F}" presName="spaceBetweenRectangles" presStyleCnt="0"/>
      <dgm:spPr/>
    </dgm:pt>
    <dgm:pt modelId="{3EDD94CA-B9DB-47BB-ADF0-50758B27942A}" type="pres">
      <dgm:prSet presAssocID="{B657D769-6B1B-4F90-908B-B75355354512}" presName="parentLin" presStyleCnt="0"/>
      <dgm:spPr/>
    </dgm:pt>
    <dgm:pt modelId="{F2590F2C-B679-42A1-90AA-A4E664DBC6C0}" type="pres">
      <dgm:prSet presAssocID="{B657D769-6B1B-4F90-908B-B75355354512}" presName="parentLeftMargin" presStyleLbl="node1" presStyleIdx="0" presStyleCnt="5"/>
      <dgm:spPr/>
      <dgm:t>
        <a:bodyPr/>
        <a:lstStyle/>
        <a:p>
          <a:endParaRPr lang="ru-RU"/>
        </a:p>
      </dgm:t>
    </dgm:pt>
    <dgm:pt modelId="{2A755B7B-341E-42E4-97A5-A4AB507F6BCC}" type="pres">
      <dgm:prSet presAssocID="{B657D769-6B1B-4F90-908B-B75355354512}" presName="parentText" presStyleLbl="node1" presStyleIdx="1" presStyleCnt="5">
        <dgm:presLayoutVars>
          <dgm:chMax val="0"/>
          <dgm:bulletEnabled val="1"/>
        </dgm:presLayoutVars>
      </dgm:prSet>
      <dgm:spPr/>
      <dgm:t>
        <a:bodyPr/>
        <a:lstStyle/>
        <a:p>
          <a:endParaRPr lang="ru-RU"/>
        </a:p>
      </dgm:t>
    </dgm:pt>
    <dgm:pt modelId="{B0AA750D-B87E-4D48-806C-D3F66B6806D6}" type="pres">
      <dgm:prSet presAssocID="{B657D769-6B1B-4F90-908B-B75355354512}" presName="negativeSpace" presStyleCnt="0"/>
      <dgm:spPr/>
    </dgm:pt>
    <dgm:pt modelId="{58762E05-6E49-48F4-8167-D952A9D907CA}" type="pres">
      <dgm:prSet presAssocID="{B657D769-6B1B-4F90-908B-B75355354512}" presName="childText" presStyleLbl="conFgAcc1" presStyleIdx="1" presStyleCnt="5" custScaleX="76606">
        <dgm:presLayoutVars>
          <dgm:bulletEnabled val="1"/>
        </dgm:presLayoutVars>
      </dgm:prSet>
      <dgm:spPr/>
    </dgm:pt>
    <dgm:pt modelId="{F5CB0F89-FC05-4D70-A787-968BAC4D1A0B}" type="pres">
      <dgm:prSet presAssocID="{CD4A72E3-72BE-401E-BAF7-A3B025BF07D3}" presName="spaceBetweenRectangles" presStyleCnt="0"/>
      <dgm:spPr/>
    </dgm:pt>
    <dgm:pt modelId="{2D6AD594-1F6F-410E-B472-150543703904}" type="pres">
      <dgm:prSet presAssocID="{9D0837A2-847E-4996-901E-5BED5F38C601}" presName="parentLin" presStyleCnt="0"/>
      <dgm:spPr/>
    </dgm:pt>
    <dgm:pt modelId="{1A2D230E-47CC-4064-92E4-DF61C9634D19}" type="pres">
      <dgm:prSet presAssocID="{9D0837A2-847E-4996-901E-5BED5F38C601}" presName="parentLeftMargin" presStyleLbl="node1" presStyleIdx="1" presStyleCnt="5"/>
      <dgm:spPr/>
      <dgm:t>
        <a:bodyPr/>
        <a:lstStyle/>
        <a:p>
          <a:endParaRPr lang="ru-RU"/>
        </a:p>
      </dgm:t>
    </dgm:pt>
    <dgm:pt modelId="{416762A7-DEDA-4D51-A690-4E51712F1059}" type="pres">
      <dgm:prSet presAssocID="{9D0837A2-847E-4996-901E-5BED5F38C601}" presName="parentText" presStyleLbl="node1" presStyleIdx="2" presStyleCnt="5">
        <dgm:presLayoutVars>
          <dgm:chMax val="0"/>
          <dgm:bulletEnabled val="1"/>
        </dgm:presLayoutVars>
      </dgm:prSet>
      <dgm:spPr/>
      <dgm:t>
        <a:bodyPr/>
        <a:lstStyle/>
        <a:p>
          <a:endParaRPr lang="ru-RU"/>
        </a:p>
      </dgm:t>
    </dgm:pt>
    <dgm:pt modelId="{37A86FB2-D174-40EA-B9BE-392AE3C7316E}" type="pres">
      <dgm:prSet presAssocID="{9D0837A2-847E-4996-901E-5BED5F38C601}" presName="negativeSpace" presStyleCnt="0"/>
      <dgm:spPr/>
    </dgm:pt>
    <dgm:pt modelId="{D6961254-F03B-4DCD-99FF-7BBA22485BC3}" type="pres">
      <dgm:prSet presAssocID="{9D0837A2-847E-4996-901E-5BED5F38C601}" presName="childText" presStyleLbl="conFgAcc1" presStyleIdx="2" presStyleCnt="5" custScaleX="75919">
        <dgm:presLayoutVars>
          <dgm:bulletEnabled val="1"/>
        </dgm:presLayoutVars>
      </dgm:prSet>
      <dgm:spPr/>
    </dgm:pt>
    <dgm:pt modelId="{43ED9BD5-3B22-42CE-8728-EF5CED4A7B2D}" type="pres">
      <dgm:prSet presAssocID="{5ACC9296-4976-4D44-A9EA-A8A420FD83BB}" presName="spaceBetweenRectangles" presStyleCnt="0"/>
      <dgm:spPr/>
    </dgm:pt>
    <dgm:pt modelId="{15F8F2DF-00B1-4E5F-A4E0-AFC9323D324F}" type="pres">
      <dgm:prSet presAssocID="{E7A8412A-47BA-4F55-A5F2-5DC629C2FBB5}" presName="parentLin" presStyleCnt="0"/>
      <dgm:spPr/>
    </dgm:pt>
    <dgm:pt modelId="{ABF8A3C9-E632-4335-B82E-138F6168DB5B}" type="pres">
      <dgm:prSet presAssocID="{E7A8412A-47BA-4F55-A5F2-5DC629C2FBB5}" presName="parentLeftMargin" presStyleLbl="node1" presStyleIdx="2" presStyleCnt="5"/>
      <dgm:spPr/>
      <dgm:t>
        <a:bodyPr/>
        <a:lstStyle/>
        <a:p>
          <a:endParaRPr lang="ru-RU"/>
        </a:p>
      </dgm:t>
    </dgm:pt>
    <dgm:pt modelId="{AB6D24EF-FC04-4E00-9D92-39900902E3FC}" type="pres">
      <dgm:prSet presAssocID="{E7A8412A-47BA-4F55-A5F2-5DC629C2FBB5}" presName="parentText" presStyleLbl="node1" presStyleIdx="3" presStyleCnt="5">
        <dgm:presLayoutVars>
          <dgm:chMax val="0"/>
          <dgm:bulletEnabled val="1"/>
        </dgm:presLayoutVars>
      </dgm:prSet>
      <dgm:spPr/>
      <dgm:t>
        <a:bodyPr/>
        <a:lstStyle/>
        <a:p>
          <a:endParaRPr lang="ru-RU"/>
        </a:p>
      </dgm:t>
    </dgm:pt>
    <dgm:pt modelId="{AA829612-4DFE-46E0-81C5-E383115D68F0}" type="pres">
      <dgm:prSet presAssocID="{E7A8412A-47BA-4F55-A5F2-5DC629C2FBB5}" presName="negativeSpace" presStyleCnt="0"/>
      <dgm:spPr/>
    </dgm:pt>
    <dgm:pt modelId="{AA3C01FC-8890-4B6B-946F-23F1DBA4CB05}" type="pres">
      <dgm:prSet presAssocID="{E7A8412A-47BA-4F55-A5F2-5DC629C2FBB5}" presName="childText" presStyleLbl="conFgAcc1" presStyleIdx="3" presStyleCnt="5" custScaleX="76977">
        <dgm:presLayoutVars>
          <dgm:bulletEnabled val="1"/>
        </dgm:presLayoutVars>
      </dgm:prSet>
      <dgm:spPr/>
    </dgm:pt>
    <dgm:pt modelId="{73FD7B23-7276-4457-8A6D-66FC045EEF5C}" type="pres">
      <dgm:prSet presAssocID="{006CE097-BDCD-4F79-96B7-F342B2204683}" presName="spaceBetweenRectangles" presStyleCnt="0"/>
      <dgm:spPr/>
    </dgm:pt>
    <dgm:pt modelId="{C1FD949F-418F-433E-9939-EBD790867ABD}" type="pres">
      <dgm:prSet presAssocID="{A70C8ED9-69BB-4955-9F64-3537DE4FBD70}" presName="parentLin" presStyleCnt="0"/>
      <dgm:spPr/>
    </dgm:pt>
    <dgm:pt modelId="{EDB3560F-844F-4FAA-86AB-2C5C0DE0EF70}" type="pres">
      <dgm:prSet presAssocID="{A70C8ED9-69BB-4955-9F64-3537DE4FBD70}" presName="parentLeftMargin" presStyleLbl="node1" presStyleIdx="3" presStyleCnt="5"/>
      <dgm:spPr/>
      <dgm:t>
        <a:bodyPr/>
        <a:lstStyle/>
        <a:p>
          <a:endParaRPr lang="ru-RU"/>
        </a:p>
      </dgm:t>
    </dgm:pt>
    <dgm:pt modelId="{0EA3635B-E15D-4C79-A30C-CFDF1FE82F8F}" type="pres">
      <dgm:prSet presAssocID="{A70C8ED9-69BB-4955-9F64-3537DE4FBD70}" presName="parentText" presStyleLbl="node1" presStyleIdx="4" presStyleCnt="5">
        <dgm:presLayoutVars>
          <dgm:chMax val="0"/>
          <dgm:bulletEnabled val="1"/>
        </dgm:presLayoutVars>
      </dgm:prSet>
      <dgm:spPr/>
      <dgm:t>
        <a:bodyPr/>
        <a:lstStyle/>
        <a:p>
          <a:endParaRPr lang="ru-RU"/>
        </a:p>
      </dgm:t>
    </dgm:pt>
    <dgm:pt modelId="{8B21BEEF-29AB-4EF0-9E6E-D20E95F10DE7}" type="pres">
      <dgm:prSet presAssocID="{A70C8ED9-69BB-4955-9F64-3537DE4FBD70}" presName="negativeSpace" presStyleCnt="0"/>
      <dgm:spPr/>
    </dgm:pt>
    <dgm:pt modelId="{E89C7523-FF70-4239-AB0A-9AAA32646719}" type="pres">
      <dgm:prSet presAssocID="{A70C8ED9-69BB-4955-9F64-3537DE4FBD70}" presName="childText" presStyleLbl="conFgAcc1" presStyleIdx="4" presStyleCnt="5">
        <dgm:presLayoutVars>
          <dgm:bulletEnabled val="1"/>
        </dgm:presLayoutVars>
      </dgm:prSet>
      <dgm:spPr/>
    </dgm:pt>
  </dgm:ptLst>
  <dgm:cxnLst>
    <dgm:cxn modelId="{0A014CC7-E0A7-49EA-9DD9-F7FB963A5450}" type="presOf" srcId="{9D0837A2-847E-4996-901E-5BED5F38C601}" destId="{416762A7-DEDA-4D51-A690-4E51712F1059}" srcOrd="1" destOrd="0" presId="urn:microsoft.com/office/officeart/2005/8/layout/list1"/>
    <dgm:cxn modelId="{F52ABC5A-9E8C-4113-BC86-2E9B635AEB47}" srcId="{3E944FC1-519D-4BA9-9A7E-3E0F39895E57}" destId="{B657D769-6B1B-4F90-908B-B75355354512}" srcOrd="1" destOrd="0" parTransId="{4BD832E5-A783-4508-982F-4374C79BF237}" sibTransId="{CD4A72E3-72BE-401E-BAF7-A3B025BF07D3}"/>
    <dgm:cxn modelId="{389CB0DF-A97F-4795-854B-0308B47AEDEA}" srcId="{3E944FC1-519D-4BA9-9A7E-3E0F39895E57}" destId="{9D0837A2-847E-4996-901E-5BED5F38C601}" srcOrd="2" destOrd="0" parTransId="{62DCA295-6994-4C19-A49C-B7661E1A1BA7}" sibTransId="{5ACC9296-4976-4D44-A9EA-A8A420FD83BB}"/>
    <dgm:cxn modelId="{E8BA5DAF-0C75-40FE-B743-E72F69DC7B31}" type="presOf" srcId="{E7A8412A-47BA-4F55-A5F2-5DC629C2FBB5}" destId="{AB6D24EF-FC04-4E00-9D92-39900902E3FC}" srcOrd="1" destOrd="0" presId="urn:microsoft.com/office/officeart/2005/8/layout/list1"/>
    <dgm:cxn modelId="{65C129C3-64F9-4BA5-8AAC-B9B42FA10338}" type="presOf" srcId="{9D0837A2-847E-4996-901E-5BED5F38C601}" destId="{1A2D230E-47CC-4064-92E4-DF61C9634D19}" srcOrd="0" destOrd="0" presId="urn:microsoft.com/office/officeart/2005/8/layout/list1"/>
    <dgm:cxn modelId="{5CEE5AFB-E3DC-4D0E-9EDA-B80E5C2F1B3B}" type="presOf" srcId="{A70C8ED9-69BB-4955-9F64-3537DE4FBD70}" destId="{0EA3635B-E15D-4C79-A30C-CFDF1FE82F8F}" srcOrd="1" destOrd="0" presId="urn:microsoft.com/office/officeart/2005/8/layout/list1"/>
    <dgm:cxn modelId="{1F0A11A7-AAA8-4C89-907E-5B9B576965AC}" type="presOf" srcId="{B657D769-6B1B-4F90-908B-B75355354512}" destId="{2A755B7B-341E-42E4-97A5-A4AB507F6BCC}" srcOrd="1" destOrd="0" presId="urn:microsoft.com/office/officeart/2005/8/layout/list1"/>
    <dgm:cxn modelId="{23D9E6A6-6C40-4421-BB02-37B4E1A50A6A}" srcId="{3E944FC1-519D-4BA9-9A7E-3E0F39895E57}" destId="{A70C8ED9-69BB-4955-9F64-3537DE4FBD70}" srcOrd="4" destOrd="0" parTransId="{D3F73A72-360C-4B2C-B87E-03E1300FDFFB}" sibTransId="{CAE2ED67-DBC4-4E2B-9095-F61EED6629F8}"/>
    <dgm:cxn modelId="{9F4E9EB4-77E5-4AB2-B6FE-C22CB5E51991}" type="presOf" srcId="{D2D0C71E-2352-4471-AF58-B265994C94C9}" destId="{2E3E0353-DDF9-4989-A871-7C5626B91CB2}" srcOrd="0" destOrd="0" presId="urn:microsoft.com/office/officeart/2005/8/layout/list1"/>
    <dgm:cxn modelId="{FCBB597D-7297-445A-8749-9BB82B00551C}" srcId="{3E944FC1-519D-4BA9-9A7E-3E0F39895E57}" destId="{D2D0C71E-2352-4471-AF58-B265994C94C9}" srcOrd="0" destOrd="0" parTransId="{F9331F92-87B4-4A3A-8041-A46ABB6FF011}" sibTransId="{6B4E438E-8400-4B07-A5F7-220E8FF6C29F}"/>
    <dgm:cxn modelId="{EB948D89-FE17-45DB-807B-0A20813FC1AC}" type="presOf" srcId="{E7A8412A-47BA-4F55-A5F2-5DC629C2FBB5}" destId="{ABF8A3C9-E632-4335-B82E-138F6168DB5B}" srcOrd="0" destOrd="0" presId="urn:microsoft.com/office/officeart/2005/8/layout/list1"/>
    <dgm:cxn modelId="{126085A0-3941-401F-9128-ACEE7E1C182D}" srcId="{3E944FC1-519D-4BA9-9A7E-3E0F39895E57}" destId="{E7A8412A-47BA-4F55-A5F2-5DC629C2FBB5}" srcOrd="3" destOrd="0" parTransId="{D6EFC95E-DC55-47D1-B0AB-E95E14776773}" sibTransId="{006CE097-BDCD-4F79-96B7-F342B2204683}"/>
    <dgm:cxn modelId="{79163156-203A-40E8-A620-89D654660545}" type="presOf" srcId="{A70C8ED9-69BB-4955-9F64-3537DE4FBD70}" destId="{EDB3560F-844F-4FAA-86AB-2C5C0DE0EF70}" srcOrd="0" destOrd="0" presId="urn:microsoft.com/office/officeart/2005/8/layout/list1"/>
    <dgm:cxn modelId="{E3643F85-E075-4E46-B89A-2DF994B8E6DD}" type="presOf" srcId="{B657D769-6B1B-4F90-908B-B75355354512}" destId="{F2590F2C-B679-42A1-90AA-A4E664DBC6C0}" srcOrd="0" destOrd="0" presId="urn:microsoft.com/office/officeart/2005/8/layout/list1"/>
    <dgm:cxn modelId="{EC0E01C9-A1F8-41D8-94BD-B26797AEA5C0}" type="presOf" srcId="{D2D0C71E-2352-4471-AF58-B265994C94C9}" destId="{2CE8A0D0-276F-49E4-A676-8EF7EE9B44DB}" srcOrd="1" destOrd="0" presId="urn:microsoft.com/office/officeart/2005/8/layout/list1"/>
    <dgm:cxn modelId="{3D55DA1A-B415-4BCB-A811-8890144394A7}" type="presOf" srcId="{3E944FC1-519D-4BA9-9A7E-3E0F39895E57}" destId="{2F447D84-4E7F-460B-943F-9FA1EE3BBF90}" srcOrd="0" destOrd="0" presId="urn:microsoft.com/office/officeart/2005/8/layout/list1"/>
    <dgm:cxn modelId="{ECB896F5-73D0-4D1E-9F75-E9710410E92E}" type="presParOf" srcId="{2F447D84-4E7F-460B-943F-9FA1EE3BBF90}" destId="{631FD1FB-A459-4E7F-948A-C2636FD1D6C2}" srcOrd="0" destOrd="0" presId="urn:microsoft.com/office/officeart/2005/8/layout/list1"/>
    <dgm:cxn modelId="{F3C0A2BB-67C4-418A-AA6F-F3F2AC73FBAB}" type="presParOf" srcId="{631FD1FB-A459-4E7F-948A-C2636FD1D6C2}" destId="{2E3E0353-DDF9-4989-A871-7C5626B91CB2}" srcOrd="0" destOrd="0" presId="urn:microsoft.com/office/officeart/2005/8/layout/list1"/>
    <dgm:cxn modelId="{BD286E4F-663C-4D10-804A-803216DDE3C6}" type="presParOf" srcId="{631FD1FB-A459-4E7F-948A-C2636FD1D6C2}" destId="{2CE8A0D0-276F-49E4-A676-8EF7EE9B44DB}" srcOrd="1" destOrd="0" presId="urn:microsoft.com/office/officeart/2005/8/layout/list1"/>
    <dgm:cxn modelId="{DEFD15D2-1BB3-46C3-91F6-4B1794D0DF20}" type="presParOf" srcId="{2F447D84-4E7F-460B-943F-9FA1EE3BBF90}" destId="{4D65E8CD-36A9-4528-8D96-DD66F7B60CD6}" srcOrd="1" destOrd="0" presId="urn:microsoft.com/office/officeart/2005/8/layout/list1"/>
    <dgm:cxn modelId="{57C13828-6AD1-42E9-AF51-2BF80D5E7EC1}" type="presParOf" srcId="{2F447D84-4E7F-460B-943F-9FA1EE3BBF90}" destId="{B3B14367-14BE-4562-9AA6-F8BA692B19E8}" srcOrd="2" destOrd="0" presId="urn:microsoft.com/office/officeart/2005/8/layout/list1"/>
    <dgm:cxn modelId="{B293AA25-C3E2-4940-8054-722ACE836865}" type="presParOf" srcId="{2F447D84-4E7F-460B-943F-9FA1EE3BBF90}" destId="{F6BF7727-4883-473F-B604-6443C448B479}" srcOrd="3" destOrd="0" presId="urn:microsoft.com/office/officeart/2005/8/layout/list1"/>
    <dgm:cxn modelId="{C05F171B-8709-4470-B642-B81AD6141FFC}" type="presParOf" srcId="{2F447D84-4E7F-460B-943F-9FA1EE3BBF90}" destId="{3EDD94CA-B9DB-47BB-ADF0-50758B27942A}" srcOrd="4" destOrd="0" presId="urn:microsoft.com/office/officeart/2005/8/layout/list1"/>
    <dgm:cxn modelId="{68996B4F-86BB-48E7-9CDA-A786F44E7426}" type="presParOf" srcId="{3EDD94CA-B9DB-47BB-ADF0-50758B27942A}" destId="{F2590F2C-B679-42A1-90AA-A4E664DBC6C0}" srcOrd="0" destOrd="0" presId="urn:microsoft.com/office/officeart/2005/8/layout/list1"/>
    <dgm:cxn modelId="{66729B86-D197-4353-8FED-28D1B103F22A}" type="presParOf" srcId="{3EDD94CA-B9DB-47BB-ADF0-50758B27942A}" destId="{2A755B7B-341E-42E4-97A5-A4AB507F6BCC}" srcOrd="1" destOrd="0" presId="urn:microsoft.com/office/officeart/2005/8/layout/list1"/>
    <dgm:cxn modelId="{BCF6976C-E3E2-429F-AB4D-C52A83346ECF}" type="presParOf" srcId="{2F447D84-4E7F-460B-943F-9FA1EE3BBF90}" destId="{B0AA750D-B87E-4D48-806C-D3F66B6806D6}" srcOrd="5" destOrd="0" presId="urn:microsoft.com/office/officeart/2005/8/layout/list1"/>
    <dgm:cxn modelId="{21344C35-E722-4A52-9619-342D919FCB27}" type="presParOf" srcId="{2F447D84-4E7F-460B-943F-9FA1EE3BBF90}" destId="{58762E05-6E49-48F4-8167-D952A9D907CA}" srcOrd="6" destOrd="0" presId="urn:microsoft.com/office/officeart/2005/8/layout/list1"/>
    <dgm:cxn modelId="{721E6065-A774-4505-8E8E-DF8906965DF4}" type="presParOf" srcId="{2F447D84-4E7F-460B-943F-9FA1EE3BBF90}" destId="{F5CB0F89-FC05-4D70-A787-968BAC4D1A0B}" srcOrd="7" destOrd="0" presId="urn:microsoft.com/office/officeart/2005/8/layout/list1"/>
    <dgm:cxn modelId="{C44BEEF1-1CA1-4EC5-9D92-5477D08CC670}" type="presParOf" srcId="{2F447D84-4E7F-460B-943F-9FA1EE3BBF90}" destId="{2D6AD594-1F6F-410E-B472-150543703904}" srcOrd="8" destOrd="0" presId="urn:microsoft.com/office/officeart/2005/8/layout/list1"/>
    <dgm:cxn modelId="{854F92F6-40CB-4D52-AE6D-8643392438FB}" type="presParOf" srcId="{2D6AD594-1F6F-410E-B472-150543703904}" destId="{1A2D230E-47CC-4064-92E4-DF61C9634D19}" srcOrd="0" destOrd="0" presId="urn:microsoft.com/office/officeart/2005/8/layout/list1"/>
    <dgm:cxn modelId="{4E1F6E61-D08F-4B26-8EC0-20C6A04A654F}" type="presParOf" srcId="{2D6AD594-1F6F-410E-B472-150543703904}" destId="{416762A7-DEDA-4D51-A690-4E51712F1059}" srcOrd="1" destOrd="0" presId="urn:microsoft.com/office/officeart/2005/8/layout/list1"/>
    <dgm:cxn modelId="{B7DC5CA3-8589-43EA-A357-3FFF9E10E4FD}" type="presParOf" srcId="{2F447D84-4E7F-460B-943F-9FA1EE3BBF90}" destId="{37A86FB2-D174-40EA-B9BE-392AE3C7316E}" srcOrd="9" destOrd="0" presId="urn:microsoft.com/office/officeart/2005/8/layout/list1"/>
    <dgm:cxn modelId="{7C51AD6D-7701-4FF3-ADFA-650F79BC5FDD}" type="presParOf" srcId="{2F447D84-4E7F-460B-943F-9FA1EE3BBF90}" destId="{D6961254-F03B-4DCD-99FF-7BBA22485BC3}" srcOrd="10" destOrd="0" presId="urn:microsoft.com/office/officeart/2005/8/layout/list1"/>
    <dgm:cxn modelId="{5369B534-3D94-49CB-9713-C480790ABB63}" type="presParOf" srcId="{2F447D84-4E7F-460B-943F-9FA1EE3BBF90}" destId="{43ED9BD5-3B22-42CE-8728-EF5CED4A7B2D}" srcOrd="11" destOrd="0" presId="urn:microsoft.com/office/officeart/2005/8/layout/list1"/>
    <dgm:cxn modelId="{23A62CD4-7C79-4B26-BB47-53C0BBFD0F4E}" type="presParOf" srcId="{2F447D84-4E7F-460B-943F-9FA1EE3BBF90}" destId="{15F8F2DF-00B1-4E5F-A4E0-AFC9323D324F}" srcOrd="12" destOrd="0" presId="urn:microsoft.com/office/officeart/2005/8/layout/list1"/>
    <dgm:cxn modelId="{7BAE80C9-F519-41FA-98AC-5103514AE029}" type="presParOf" srcId="{15F8F2DF-00B1-4E5F-A4E0-AFC9323D324F}" destId="{ABF8A3C9-E632-4335-B82E-138F6168DB5B}" srcOrd="0" destOrd="0" presId="urn:microsoft.com/office/officeart/2005/8/layout/list1"/>
    <dgm:cxn modelId="{E43727C7-B7FD-4D1F-852C-330B2346AB91}" type="presParOf" srcId="{15F8F2DF-00B1-4E5F-A4E0-AFC9323D324F}" destId="{AB6D24EF-FC04-4E00-9D92-39900902E3FC}" srcOrd="1" destOrd="0" presId="urn:microsoft.com/office/officeart/2005/8/layout/list1"/>
    <dgm:cxn modelId="{8F3E48BA-B202-4DE6-8FB9-990C14F1C995}" type="presParOf" srcId="{2F447D84-4E7F-460B-943F-9FA1EE3BBF90}" destId="{AA829612-4DFE-46E0-81C5-E383115D68F0}" srcOrd="13" destOrd="0" presId="urn:microsoft.com/office/officeart/2005/8/layout/list1"/>
    <dgm:cxn modelId="{8BDE506F-21B7-4D57-A77D-21E4F8ECBEFE}" type="presParOf" srcId="{2F447D84-4E7F-460B-943F-9FA1EE3BBF90}" destId="{AA3C01FC-8890-4B6B-946F-23F1DBA4CB05}" srcOrd="14" destOrd="0" presId="urn:microsoft.com/office/officeart/2005/8/layout/list1"/>
    <dgm:cxn modelId="{1BDB4FA8-5BF2-471A-9255-BB25FB9E0009}" type="presParOf" srcId="{2F447D84-4E7F-460B-943F-9FA1EE3BBF90}" destId="{73FD7B23-7276-4457-8A6D-66FC045EEF5C}" srcOrd="15" destOrd="0" presId="urn:microsoft.com/office/officeart/2005/8/layout/list1"/>
    <dgm:cxn modelId="{3651CAB2-BFEA-4665-9DCF-A74B4EE6D1A7}" type="presParOf" srcId="{2F447D84-4E7F-460B-943F-9FA1EE3BBF90}" destId="{C1FD949F-418F-433E-9939-EBD790867ABD}" srcOrd="16" destOrd="0" presId="urn:microsoft.com/office/officeart/2005/8/layout/list1"/>
    <dgm:cxn modelId="{D319AF68-C43B-46EC-9D4D-8844CAD15FB6}" type="presParOf" srcId="{C1FD949F-418F-433E-9939-EBD790867ABD}" destId="{EDB3560F-844F-4FAA-86AB-2C5C0DE0EF70}" srcOrd="0" destOrd="0" presId="urn:microsoft.com/office/officeart/2005/8/layout/list1"/>
    <dgm:cxn modelId="{4FD4443B-5AA3-431E-B445-BF2C1DF457AA}" type="presParOf" srcId="{C1FD949F-418F-433E-9939-EBD790867ABD}" destId="{0EA3635B-E15D-4C79-A30C-CFDF1FE82F8F}" srcOrd="1" destOrd="0" presId="urn:microsoft.com/office/officeart/2005/8/layout/list1"/>
    <dgm:cxn modelId="{CFB464D3-8AD9-4A2A-9464-BD72D8ACBB84}" type="presParOf" srcId="{2F447D84-4E7F-460B-943F-9FA1EE3BBF90}" destId="{8B21BEEF-29AB-4EF0-9E6E-D20E95F10DE7}" srcOrd="17" destOrd="0" presId="urn:microsoft.com/office/officeart/2005/8/layout/list1"/>
    <dgm:cxn modelId="{7BDDF90D-5C32-47CD-9079-108A90C6A29D}" type="presParOf" srcId="{2F447D84-4E7F-460B-943F-9FA1EE3BBF90}" destId="{E89C7523-FF70-4239-AB0A-9AAA3264671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337E6-0D15-41A3-BF6B-E645F68ABE2C}"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ru-RU"/>
        </a:p>
      </dgm:t>
    </dgm:pt>
    <dgm:pt modelId="{B8D7AEEC-4CB1-42BB-B997-05443B300680}">
      <dgm:prSet phldrT="[Текст]"/>
      <dgm:spPr/>
      <dgm:t>
        <a:bodyPr/>
        <a:lstStyle/>
        <a:p>
          <a:r>
            <a:rPr lang="kk-KZ" altLang="ru-RU" dirty="0" smtClean="0">
              <a:latin typeface="Times New Roman" panose="02020603050405020304" pitchFamily="18" charset="0"/>
              <a:cs typeface="Times New Roman" panose="02020603050405020304" pitchFamily="18" charset="0"/>
            </a:rPr>
            <a:t>А</a:t>
          </a:r>
          <a:r>
            <a:rPr lang="ru-RU" altLang="ru-RU" dirty="0" err="1" smtClean="0">
              <a:latin typeface="Times New Roman" panose="02020603050405020304" pitchFamily="18" charset="0"/>
              <a:cs typeface="Times New Roman" panose="02020603050405020304" pitchFamily="18" charset="0"/>
            </a:rPr>
            <a:t>лдын</a:t>
          </a:r>
          <a:r>
            <a:rPr lang="ru-RU" altLang="ru-RU" dirty="0" smtClean="0">
              <a:latin typeface="Times New Roman" panose="02020603050405020304" pitchFamily="18" charset="0"/>
              <a:cs typeface="Times New Roman" panose="02020603050405020304" pitchFamily="18" charset="0"/>
            </a:rPr>
            <a:t> ала </a:t>
          </a:r>
          <a:r>
            <a:rPr lang="ru-RU" altLang="ru-RU" dirty="0" err="1" smtClean="0">
              <a:latin typeface="Times New Roman" panose="02020603050405020304" pitchFamily="18" charset="0"/>
              <a:cs typeface="Times New Roman" panose="02020603050405020304" pitchFamily="18" charset="0"/>
            </a:rPr>
            <a:t>дайындалған</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графикалық</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файлдардан</a:t>
          </a:r>
          <a:r>
            <a:rPr lang="ru-RU" altLang="ru-RU" dirty="0" smtClean="0">
              <a:latin typeface="Times New Roman" panose="02020603050405020304" pitchFamily="18" charset="0"/>
              <a:cs typeface="Times New Roman" panose="02020603050405020304" pitchFamily="18" charset="0"/>
            </a:rPr>
            <a:t> слайд-</a:t>
          </a:r>
          <a:r>
            <a:rPr lang="ru-RU" altLang="ru-RU" dirty="0" err="1" smtClean="0">
              <a:latin typeface="Times New Roman" panose="02020603050405020304" pitchFamily="18" charset="0"/>
              <a:cs typeface="Times New Roman" panose="02020603050405020304" pitchFamily="18" charset="0"/>
            </a:rPr>
            <a:t>шоуды</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дәйекті</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көрсету</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сондай-ақ</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объектілердің</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пішінін</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өзгерту</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және</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қайта</a:t>
          </a:r>
          <a:r>
            <a:rPr lang="ru-RU" altLang="ru-RU" dirty="0" smtClean="0">
              <a:latin typeface="Times New Roman" panose="02020603050405020304" pitchFamily="18" charset="0"/>
              <a:cs typeface="Times New Roman" panose="02020603050405020304" pitchFamily="18" charset="0"/>
            </a:rPr>
            <a:t> салу </a:t>
          </a:r>
          <a:r>
            <a:rPr lang="ru-RU" altLang="ru-RU" dirty="0" err="1" smtClean="0">
              <a:latin typeface="Times New Roman" panose="02020603050405020304" pitchFamily="18" charset="0"/>
              <a:cs typeface="Times New Roman" panose="02020603050405020304" pitchFamily="18" charset="0"/>
            </a:rPr>
            <a:t>арқылы</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қозғалысты</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компьютерлік</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модельдеу</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немесе</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дайындалған</a:t>
          </a:r>
          <a:r>
            <a:rPr lang="ru-RU" altLang="ru-RU" dirty="0" smtClean="0">
              <a:latin typeface="Times New Roman" panose="02020603050405020304" pitchFamily="18" charset="0"/>
              <a:cs typeface="Times New Roman" panose="02020603050405020304" pitchFamily="18" charset="0"/>
            </a:rPr>
            <a:t> анимация </a:t>
          </a:r>
          <a:r>
            <a:rPr lang="ru-RU" altLang="ru-RU" dirty="0" err="1" smtClean="0">
              <a:latin typeface="Times New Roman" panose="02020603050405020304" pitchFamily="18" charset="0"/>
              <a:cs typeface="Times New Roman" panose="02020603050405020304" pitchFamily="18" charset="0"/>
            </a:rPr>
            <a:t>кезінде</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жасалған</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қозғалыс</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фазалары</a:t>
          </a:r>
          <a:r>
            <a:rPr lang="ru-RU" altLang="ru-RU" dirty="0" smtClean="0">
              <a:latin typeface="Times New Roman" panose="02020603050405020304" pitchFamily="18" charset="0"/>
              <a:cs typeface="Times New Roman" panose="02020603050405020304" pitchFamily="18" charset="0"/>
            </a:rPr>
            <a:t> бар </a:t>
          </a:r>
          <a:r>
            <a:rPr lang="ru-RU" altLang="ru-RU" dirty="0" err="1" smtClean="0">
              <a:latin typeface="Times New Roman" panose="02020603050405020304" pitchFamily="18" charset="0"/>
              <a:cs typeface="Times New Roman" panose="02020603050405020304" pitchFamily="18" charset="0"/>
            </a:rPr>
            <a:t>тізбекті</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кескіндерді</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көрсету</a:t>
          </a:r>
          <a:r>
            <a:rPr lang="ru-RU" altLang="ru-RU" dirty="0" smtClean="0">
              <a:latin typeface="Century Schoolbook" panose="02040604050505020304" pitchFamily="18" charset="0"/>
            </a:rPr>
            <a:t>.</a:t>
          </a:r>
          <a:endParaRPr lang="ru-RU" dirty="0"/>
        </a:p>
      </dgm:t>
    </dgm:pt>
    <dgm:pt modelId="{E5BC54C0-B733-4025-98F7-A8788C71FD4A}" type="parTrans" cxnId="{402BE2E9-8FCC-4161-B8E2-042BE63B0DCE}">
      <dgm:prSet/>
      <dgm:spPr/>
      <dgm:t>
        <a:bodyPr/>
        <a:lstStyle/>
        <a:p>
          <a:endParaRPr lang="ru-RU"/>
        </a:p>
      </dgm:t>
    </dgm:pt>
    <dgm:pt modelId="{AE8A0B1A-068A-4A9F-A5FE-282E4CEBE980}" type="sibTrans" cxnId="{402BE2E9-8FCC-4161-B8E2-042BE63B0DCE}">
      <dgm:prSet/>
      <dgm:spPr/>
      <dgm:t>
        <a:bodyPr/>
        <a:lstStyle/>
        <a:p>
          <a:endParaRPr lang="ru-RU"/>
        </a:p>
      </dgm:t>
    </dgm:pt>
    <dgm:pt modelId="{AE0BDBB0-5E80-4B10-982F-E102701355CF}">
      <dgm:prSet phldrT="[Текст]"/>
      <dgm:spPr/>
      <dgm:t>
        <a:bodyPr/>
        <a:lstStyle/>
        <a:p>
          <a:r>
            <a:rPr lang="kk-KZ" b="1" dirty="0" smtClean="0">
              <a:latin typeface="Times New Roman" panose="02020603050405020304" pitchFamily="18" charset="0"/>
              <a:cs typeface="Times New Roman" panose="02020603050405020304" pitchFamily="18" charset="0"/>
            </a:rPr>
            <a:t>Компьютерлік анимация</a:t>
          </a:r>
          <a:endParaRPr lang="ru-RU" b="1" dirty="0">
            <a:latin typeface="Times New Roman" panose="02020603050405020304" pitchFamily="18" charset="0"/>
            <a:cs typeface="Times New Roman" panose="02020603050405020304" pitchFamily="18" charset="0"/>
          </a:endParaRPr>
        </a:p>
      </dgm:t>
    </dgm:pt>
    <dgm:pt modelId="{07187F48-18AD-418D-BAE9-9B3B71D5C7C6}" type="parTrans" cxnId="{931FA8D6-8196-4CF2-B5B2-55AE92003ECD}">
      <dgm:prSet/>
      <dgm:spPr/>
      <dgm:t>
        <a:bodyPr/>
        <a:lstStyle/>
        <a:p>
          <a:endParaRPr lang="ru-RU"/>
        </a:p>
      </dgm:t>
    </dgm:pt>
    <dgm:pt modelId="{C300F422-7410-4234-8D18-63FBACB2A153}" type="sibTrans" cxnId="{931FA8D6-8196-4CF2-B5B2-55AE92003ECD}">
      <dgm:prSet/>
      <dgm:spPr/>
      <dgm:t>
        <a:bodyPr/>
        <a:lstStyle/>
        <a:p>
          <a:endParaRPr lang="ru-RU"/>
        </a:p>
      </dgm:t>
    </dgm:pt>
    <dgm:pt modelId="{1E954589-C9ED-4F8F-9F6F-4FC4BCED30E4}" type="pres">
      <dgm:prSet presAssocID="{4D8337E6-0D15-41A3-BF6B-E645F68ABE2C}" presName="Name0" presStyleCnt="0">
        <dgm:presLayoutVars>
          <dgm:chMax val="1"/>
          <dgm:chPref val="1"/>
          <dgm:dir/>
          <dgm:animOne val="branch"/>
          <dgm:animLvl val="lvl"/>
        </dgm:presLayoutVars>
      </dgm:prSet>
      <dgm:spPr/>
      <dgm:t>
        <a:bodyPr/>
        <a:lstStyle/>
        <a:p>
          <a:endParaRPr lang="ru-RU"/>
        </a:p>
      </dgm:t>
    </dgm:pt>
    <dgm:pt modelId="{DD6FAAEB-C4FF-4C1C-B2C1-CA6A36576944}" type="pres">
      <dgm:prSet presAssocID="{B8D7AEEC-4CB1-42BB-B997-05443B300680}" presName="singleCycle" presStyleCnt="0"/>
      <dgm:spPr/>
    </dgm:pt>
    <dgm:pt modelId="{D39C0B83-D984-4EF3-B159-561DD7C00ACB}" type="pres">
      <dgm:prSet presAssocID="{B8D7AEEC-4CB1-42BB-B997-05443B300680}" presName="singleCenter" presStyleLbl="node1" presStyleIdx="0" presStyleCnt="2" custScaleX="265581" custLinFactNeighborX="15033" custLinFactNeighborY="21477">
        <dgm:presLayoutVars>
          <dgm:chMax val="7"/>
          <dgm:chPref val="7"/>
        </dgm:presLayoutVars>
      </dgm:prSet>
      <dgm:spPr/>
      <dgm:t>
        <a:bodyPr/>
        <a:lstStyle/>
        <a:p>
          <a:endParaRPr lang="ru-RU"/>
        </a:p>
      </dgm:t>
    </dgm:pt>
    <dgm:pt modelId="{03D3052F-83D2-499E-921D-1E21302B0061}" type="pres">
      <dgm:prSet presAssocID="{07187F48-18AD-418D-BAE9-9B3B71D5C7C6}" presName="Name56" presStyleLbl="parChTrans1D2" presStyleIdx="0" presStyleCnt="1"/>
      <dgm:spPr/>
      <dgm:t>
        <a:bodyPr/>
        <a:lstStyle/>
        <a:p>
          <a:endParaRPr lang="ru-RU"/>
        </a:p>
      </dgm:t>
    </dgm:pt>
    <dgm:pt modelId="{393AB89E-84E3-45B5-9F46-782C69B96127}" type="pres">
      <dgm:prSet presAssocID="{AE0BDBB0-5E80-4B10-982F-E102701355CF}" presName="text0" presStyleLbl="node1" presStyleIdx="1" presStyleCnt="2" custScaleX="232604" custRadScaleRad="66286" custRadScaleInc="-34942">
        <dgm:presLayoutVars>
          <dgm:bulletEnabled val="1"/>
        </dgm:presLayoutVars>
      </dgm:prSet>
      <dgm:spPr/>
      <dgm:t>
        <a:bodyPr/>
        <a:lstStyle/>
        <a:p>
          <a:endParaRPr lang="ru-RU"/>
        </a:p>
      </dgm:t>
    </dgm:pt>
  </dgm:ptLst>
  <dgm:cxnLst>
    <dgm:cxn modelId="{0A445BFE-C276-455C-BCE7-A8AC1A456EBE}" type="presOf" srcId="{07187F48-18AD-418D-BAE9-9B3B71D5C7C6}" destId="{03D3052F-83D2-499E-921D-1E21302B0061}" srcOrd="0" destOrd="0" presId="urn:microsoft.com/office/officeart/2008/layout/RadialCluster"/>
    <dgm:cxn modelId="{C4D18E72-1A80-48BA-A2D8-011B86541727}" type="presOf" srcId="{B8D7AEEC-4CB1-42BB-B997-05443B300680}" destId="{D39C0B83-D984-4EF3-B159-561DD7C00ACB}" srcOrd="0" destOrd="0" presId="urn:microsoft.com/office/officeart/2008/layout/RadialCluster"/>
    <dgm:cxn modelId="{931FA8D6-8196-4CF2-B5B2-55AE92003ECD}" srcId="{B8D7AEEC-4CB1-42BB-B997-05443B300680}" destId="{AE0BDBB0-5E80-4B10-982F-E102701355CF}" srcOrd="0" destOrd="0" parTransId="{07187F48-18AD-418D-BAE9-9B3B71D5C7C6}" sibTransId="{C300F422-7410-4234-8D18-63FBACB2A153}"/>
    <dgm:cxn modelId="{CDE6AA73-8AAC-40EC-927E-6FA09C9338D4}" type="presOf" srcId="{4D8337E6-0D15-41A3-BF6B-E645F68ABE2C}" destId="{1E954589-C9ED-4F8F-9F6F-4FC4BCED30E4}" srcOrd="0" destOrd="0" presId="urn:microsoft.com/office/officeart/2008/layout/RadialCluster"/>
    <dgm:cxn modelId="{402BE2E9-8FCC-4161-B8E2-042BE63B0DCE}" srcId="{4D8337E6-0D15-41A3-BF6B-E645F68ABE2C}" destId="{B8D7AEEC-4CB1-42BB-B997-05443B300680}" srcOrd="0" destOrd="0" parTransId="{E5BC54C0-B733-4025-98F7-A8788C71FD4A}" sibTransId="{AE8A0B1A-068A-4A9F-A5FE-282E4CEBE980}"/>
    <dgm:cxn modelId="{84A22830-857F-4167-B8B7-B1EEE7D1F8FC}" type="presOf" srcId="{AE0BDBB0-5E80-4B10-982F-E102701355CF}" destId="{393AB89E-84E3-45B5-9F46-782C69B96127}" srcOrd="0" destOrd="0" presId="urn:microsoft.com/office/officeart/2008/layout/RadialCluster"/>
    <dgm:cxn modelId="{D9585B01-1F5A-4A71-B417-30F3EC4F4824}" type="presParOf" srcId="{1E954589-C9ED-4F8F-9F6F-4FC4BCED30E4}" destId="{DD6FAAEB-C4FF-4C1C-B2C1-CA6A36576944}" srcOrd="0" destOrd="0" presId="urn:microsoft.com/office/officeart/2008/layout/RadialCluster"/>
    <dgm:cxn modelId="{D19E338D-3DDE-43B2-9277-DA94F1BB5690}" type="presParOf" srcId="{DD6FAAEB-C4FF-4C1C-B2C1-CA6A36576944}" destId="{D39C0B83-D984-4EF3-B159-561DD7C00ACB}" srcOrd="0" destOrd="0" presId="urn:microsoft.com/office/officeart/2008/layout/RadialCluster"/>
    <dgm:cxn modelId="{A2B44E1E-4ACA-44E8-85BA-26F330F83DFA}" type="presParOf" srcId="{DD6FAAEB-C4FF-4C1C-B2C1-CA6A36576944}" destId="{03D3052F-83D2-499E-921D-1E21302B0061}" srcOrd="1" destOrd="0" presId="urn:microsoft.com/office/officeart/2008/layout/RadialCluster"/>
    <dgm:cxn modelId="{24CD7BE8-107E-487C-8F44-44C6D4333FD6}" type="presParOf" srcId="{DD6FAAEB-C4FF-4C1C-B2C1-CA6A36576944}" destId="{393AB89E-84E3-45B5-9F46-782C69B96127}"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EC28B-F0B8-44F3-A8D9-D5E1BC5D2874}"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ru-RU"/>
        </a:p>
      </dgm:t>
    </dgm:pt>
    <dgm:pt modelId="{CC774F39-7580-432C-B798-AC589358D3F3}">
      <dgm:prSet phldrT="[Текст]">
        <dgm:style>
          <a:lnRef idx="2">
            <a:schemeClr val="dk1">
              <a:shade val="50000"/>
            </a:schemeClr>
          </a:lnRef>
          <a:fillRef idx="1">
            <a:schemeClr val="dk1"/>
          </a:fillRef>
          <a:effectRef idx="0">
            <a:schemeClr val="dk1"/>
          </a:effectRef>
          <a:fontRef idx="minor">
            <a:schemeClr val="lt1"/>
          </a:fontRef>
        </dgm:style>
      </dgm:prSet>
      <dgm:spPr/>
      <dgm:t>
        <a:bodyPr/>
        <a:lstStyle/>
        <a:p>
          <a:r>
            <a:rPr lang="ru-RU" altLang="ru-RU" b="1" dirty="0" err="1" smtClean="0">
              <a:solidFill>
                <a:schemeClr val="bg1"/>
              </a:solidFill>
              <a:latin typeface="Century Schoolbook" panose="02040604050505020304" pitchFamily="18" charset="0"/>
            </a:rPr>
            <a:t>Классикалық</a:t>
          </a:r>
          <a:r>
            <a:rPr lang="ru-RU" altLang="ru-RU" b="1" dirty="0" smtClean="0">
              <a:solidFill>
                <a:schemeClr val="bg1"/>
              </a:solidFill>
              <a:latin typeface="Century Schoolbook" panose="02040604050505020304" pitchFamily="18" charset="0"/>
            </a:rPr>
            <a:t> (</a:t>
          </a:r>
          <a:r>
            <a:rPr lang="ru-RU" altLang="ru-RU" b="1" dirty="0" err="1" smtClean="0">
              <a:solidFill>
                <a:schemeClr val="bg1"/>
              </a:solidFill>
              <a:latin typeface="Century Schoolbook" panose="02040604050505020304" pitchFamily="18" charset="0"/>
            </a:rPr>
            <a:t>дәстүрлі</a:t>
          </a:r>
          <a:r>
            <a:rPr lang="ru-RU" altLang="ru-RU" b="1" dirty="0" smtClean="0">
              <a:solidFill>
                <a:schemeClr val="bg1"/>
              </a:solidFill>
              <a:latin typeface="Century Schoolbook" panose="02040604050505020304" pitchFamily="18" charset="0"/>
            </a:rPr>
            <a:t>) анимация </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әрқайсысы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жеке</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сызылған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сызбалардың</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балама</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өзгеруі</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Бұл</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өте</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көп</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уақытты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қажет</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ететін</a:t>
          </a:r>
          <a:r>
            <a:rPr lang="ru-RU" altLang="ru-RU" dirty="0" smtClean="0">
              <a:solidFill>
                <a:schemeClr val="bg1"/>
              </a:solidFill>
              <a:latin typeface="Century Schoolbook" panose="02040604050505020304" pitchFamily="18" charset="0"/>
            </a:rPr>
            <a:t> процесс, </a:t>
          </a:r>
          <a:r>
            <a:rPr lang="ru-RU" altLang="ru-RU" dirty="0" err="1" smtClean="0">
              <a:solidFill>
                <a:schemeClr val="bg1"/>
              </a:solidFill>
              <a:latin typeface="Century Schoolbook" panose="02040604050505020304" pitchFamily="18" charset="0"/>
            </a:rPr>
            <a:t>өйткені</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аниматорлар</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әрбір</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кадрды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бөлек</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жасауы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керек</a:t>
          </a:r>
          <a:r>
            <a:rPr lang="ru-RU" altLang="ru-RU" dirty="0" smtClean="0">
              <a:solidFill>
                <a:schemeClr val="bg1"/>
              </a:solidFill>
              <a:latin typeface="Century Schoolbook" panose="02040604050505020304" pitchFamily="18" charset="0"/>
            </a:rPr>
            <a:t>.</a:t>
          </a:r>
          <a:endParaRPr lang="ru-RU" dirty="0">
            <a:solidFill>
              <a:schemeClr val="bg1"/>
            </a:solidFill>
          </a:endParaRPr>
        </a:p>
      </dgm:t>
    </dgm:pt>
    <dgm:pt modelId="{39233F52-CF6E-4847-A1CE-116697F5AF06}" type="parTrans" cxnId="{B5B8F384-ACC1-4B0B-9516-B0A65A641F6B}">
      <dgm:prSet/>
      <dgm:spPr/>
      <dgm:t>
        <a:bodyPr/>
        <a:lstStyle/>
        <a:p>
          <a:endParaRPr lang="ru-RU"/>
        </a:p>
      </dgm:t>
    </dgm:pt>
    <dgm:pt modelId="{B483D973-76B9-4E01-BF95-48C4787D839C}" type="sibTrans" cxnId="{B5B8F384-ACC1-4B0B-9516-B0A65A641F6B}">
      <dgm:prSet>
        <dgm:style>
          <a:lnRef idx="2">
            <a:schemeClr val="accent3"/>
          </a:lnRef>
          <a:fillRef idx="1">
            <a:schemeClr val="lt1"/>
          </a:fillRef>
          <a:effectRef idx="0">
            <a:schemeClr val="accent3"/>
          </a:effectRef>
          <a:fontRef idx="minor">
            <a:schemeClr val="dk1"/>
          </a:fontRef>
        </dgm:style>
      </dgm:prSet>
      <dgm:spPr/>
      <dgm:t>
        <a:bodyPr/>
        <a:lstStyle/>
        <a:p>
          <a:endParaRPr lang="ru-RU"/>
        </a:p>
      </dgm:t>
    </dgm:pt>
    <dgm:pt modelId="{15EE487D-45A6-475A-94F2-683AB9B923C4}">
      <dgm:prSet phldrT="[Текст]">
        <dgm:style>
          <a:lnRef idx="2">
            <a:schemeClr val="dk1">
              <a:shade val="50000"/>
            </a:schemeClr>
          </a:lnRef>
          <a:fillRef idx="1">
            <a:schemeClr val="dk1"/>
          </a:fillRef>
          <a:effectRef idx="0">
            <a:schemeClr val="dk1"/>
          </a:effectRef>
          <a:fontRef idx="minor">
            <a:schemeClr val="lt1"/>
          </a:fontRef>
        </dgm:style>
      </dgm:prSet>
      <dgm:spPr/>
      <dgm:t>
        <a:bodyPr/>
        <a:lstStyle/>
        <a:p>
          <a:r>
            <a:rPr lang="ru-RU" altLang="ru-RU" b="1" dirty="0" smtClean="0">
              <a:solidFill>
                <a:schemeClr val="bg1"/>
              </a:solidFill>
              <a:latin typeface="Century Schoolbook" panose="02040604050505020304" pitchFamily="18" charset="0"/>
            </a:rPr>
            <a:t>Спрайт </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компьютерлік</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графикадағы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графикалық</a:t>
          </a:r>
          <a:r>
            <a:rPr lang="ru-RU" altLang="ru-RU" dirty="0" smtClean="0">
              <a:solidFill>
                <a:schemeClr val="bg1"/>
              </a:solidFill>
              <a:latin typeface="Century Schoolbook" panose="02040604050505020304" pitchFamily="18" charset="0"/>
            </a:rPr>
            <a:t> объект</a:t>
          </a:r>
          <a:r>
            <a:rPr lang="en-US" altLang="ru-RU" dirty="0" smtClean="0">
              <a:solidFill>
                <a:schemeClr val="bg1"/>
              </a:solidFill>
              <a:latin typeface="Century Schoolbook" panose="02040604050505020304" pitchFamily="18" charset="0"/>
            </a:rPr>
            <a:t>.</a:t>
          </a:r>
        </a:p>
        <a:p>
          <a:r>
            <a:rPr lang="kk-KZ" dirty="0" smtClean="0">
              <a:solidFill>
                <a:schemeClr val="bg1"/>
              </a:solidFill>
              <a:latin typeface="Century Schoolbook" panose="02040604050505020304" pitchFamily="18" charset="0"/>
            </a:rPr>
            <a:t>Әртүрлі объект өзінің параметрлерінің есебін жүргізеді және олардың мәніне қарай кескінін өзгертеді</a:t>
          </a:r>
          <a:r>
            <a:rPr lang="en-US" dirty="0" smtClean="0">
              <a:solidFill>
                <a:schemeClr val="bg1"/>
              </a:solidFill>
              <a:latin typeface="Century Schoolbook" panose="02040604050505020304" pitchFamily="18" charset="0"/>
            </a:rPr>
            <a:t>.</a:t>
          </a:r>
          <a:endParaRPr lang="ru-RU" dirty="0">
            <a:solidFill>
              <a:schemeClr val="bg1"/>
            </a:solidFill>
          </a:endParaRPr>
        </a:p>
      </dgm:t>
    </dgm:pt>
    <dgm:pt modelId="{A3FDDD7A-3620-4590-8B1D-835E1C98330D}" type="parTrans" cxnId="{6118E2A9-0AE3-469E-8699-2A8112AB0B74}">
      <dgm:prSet/>
      <dgm:spPr/>
      <dgm:t>
        <a:bodyPr/>
        <a:lstStyle/>
        <a:p>
          <a:endParaRPr lang="ru-RU"/>
        </a:p>
      </dgm:t>
    </dgm:pt>
    <dgm:pt modelId="{63679536-4422-4433-98B0-2F649459D258}" type="sibTrans" cxnId="{6118E2A9-0AE3-469E-8699-2A8112AB0B74}">
      <dgm:prSet>
        <dgm:style>
          <a:lnRef idx="2">
            <a:schemeClr val="accent3"/>
          </a:lnRef>
          <a:fillRef idx="1">
            <a:schemeClr val="lt1"/>
          </a:fillRef>
          <a:effectRef idx="0">
            <a:schemeClr val="accent3"/>
          </a:effectRef>
          <a:fontRef idx="minor">
            <a:schemeClr val="dk1"/>
          </a:fontRef>
        </dgm:style>
      </dgm:prSet>
      <dgm:spPr/>
      <dgm:t>
        <a:bodyPr/>
        <a:lstStyle/>
        <a:p>
          <a:endParaRPr lang="ru-RU"/>
        </a:p>
      </dgm:t>
    </dgm:pt>
    <dgm:pt modelId="{0BDF6A3A-A609-48D9-A3B0-959F0B4A0AEF}">
      <dgm:prSet phldrT="[Текст]">
        <dgm:style>
          <a:lnRef idx="2">
            <a:schemeClr val="dk1">
              <a:shade val="50000"/>
            </a:schemeClr>
          </a:lnRef>
          <a:fillRef idx="1">
            <a:schemeClr val="dk1"/>
          </a:fillRef>
          <a:effectRef idx="0">
            <a:schemeClr val="dk1"/>
          </a:effectRef>
          <a:fontRef idx="minor">
            <a:schemeClr val="lt1"/>
          </a:fontRef>
        </dgm:style>
      </dgm:prSet>
      <dgm:spPr/>
      <dgm:t>
        <a:bodyPr/>
        <a:lstStyle/>
        <a:p>
          <a:r>
            <a:rPr lang="ru-RU" altLang="ru-RU" b="1" dirty="0" smtClean="0">
              <a:solidFill>
                <a:schemeClr val="bg1"/>
              </a:solidFill>
              <a:latin typeface="Century Schoolbook" panose="02040604050505020304" pitchFamily="18" charset="0"/>
            </a:rPr>
            <a:t>Стоп-кадр (</a:t>
          </a:r>
          <a:r>
            <a:rPr lang="ru-RU" altLang="ru-RU" b="1" dirty="0" err="1" smtClean="0">
              <a:solidFill>
                <a:schemeClr val="bg1"/>
              </a:solidFill>
              <a:latin typeface="Century Schoolbook" panose="02040604050505020304" pitchFamily="18" charset="0"/>
            </a:rPr>
            <a:t>қуыршақ</a:t>
          </a:r>
          <a:r>
            <a:rPr lang="ru-RU" altLang="ru-RU" b="1" dirty="0" smtClean="0">
              <a:solidFill>
                <a:schemeClr val="bg1"/>
              </a:solidFill>
              <a:latin typeface="Century Schoolbook" panose="02040604050505020304" pitchFamily="18" charset="0"/>
            </a:rPr>
            <a:t>) </a:t>
          </a:r>
          <a:r>
            <a:rPr lang="ru-RU" altLang="ru-RU" b="1" dirty="0" err="1" smtClean="0">
              <a:solidFill>
                <a:schemeClr val="bg1"/>
              </a:solidFill>
              <a:latin typeface="Century Schoolbook" panose="02040604050505020304" pitchFamily="18" charset="0"/>
            </a:rPr>
            <a:t>анимациясы</a:t>
          </a:r>
          <a:r>
            <a:rPr lang="en-US" altLang="ru-RU" dirty="0" smtClean="0">
              <a:solidFill>
                <a:schemeClr val="bg1"/>
              </a:solidFill>
              <a:latin typeface="Century Schoolbook" panose="02040604050505020304" pitchFamily="18" charset="0"/>
            </a:rPr>
            <a:t>-</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Кеңістікте</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орналастырылған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объектілер</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кадрмен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бекітіледі</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содан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кейін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олардың</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орны</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өзгертіліп</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қайтадан</a:t>
          </a:r>
          <a:r>
            <a:rPr lang="ru-RU" altLang="ru-RU" dirty="0" smtClean="0">
              <a:solidFill>
                <a:schemeClr val="bg1"/>
              </a:solidFill>
              <a:latin typeface="Century Schoolbook" panose="02040604050505020304" pitchFamily="18" charset="0"/>
            </a:rPr>
            <a:t> </a:t>
          </a:r>
          <a:r>
            <a:rPr lang="ru-RU" altLang="ru-RU" dirty="0" err="1" smtClean="0">
              <a:solidFill>
                <a:schemeClr val="bg1"/>
              </a:solidFill>
              <a:latin typeface="Century Schoolbook" panose="02040604050505020304" pitchFamily="18" charset="0"/>
            </a:rPr>
            <a:t>бекітіледі</a:t>
          </a:r>
          <a:r>
            <a:rPr lang="en-US" altLang="ru-RU" dirty="0" smtClean="0">
              <a:solidFill>
                <a:schemeClr val="bg1"/>
              </a:solidFill>
              <a:latin typeface="Century Schoolbook" panose="02040604050505020304" pitchFamily="18" charset="0"/>
            </a:rPr>
            <a:t>.</a:t>
          </a:r>
          <a:endParaRPr lang="ru-RU" dirty="0">
            <a:solidFill>
              <a:schemeClr val="bg1"/>
            </a:solidFill>
          </a:endParaRPr>
        </a:p>
      </dgm:t>
    </dgm:pt>
    <dgm:pt modelId="{06916088-D3A8-47C5-B069-8FECC0B5303B}" type="parTrans" cxnId="{BF1D6EF1-2048-473C-8886-B77323C1C2E1}">
      <dgm:prSet/>
      <dgm:spPr/>
      <dgm:t>
        <a:bodyPr/>
        <a:lstStyle/>
        <a:p>
          <a:endParaRPr lang="ru-RU"/>
        </a:p>
      </dgm:t>
    </dgm:pt>
    <dgm:pt modelId="{307714EF-1146-48F1-B23C-71A5F86DC98F}" type="sibTrans" cxnId="{BF1D6EF1-2048-473C-8886-B77323C1C2E1}">
      <dgm:prSet>
        <dgm:style>
          <a:lnRef idx="2">
            <a:schemeClr val="accent3"/>
          </a:lnRef>
          <a:fillRef idx="1">
            <a:schemeClr val="lt1"/>
          </a:fillRef>
          <a:effectRef idx="0">
            <a:schemeClr val="accent3"/>
          </a:effectRef>
          <a:fontRef idx="minor">
            <a:schemeClr val="dk1"/>
          </a:fontRef>
        </dgm:style>
      </dgm:prSet>
      <dgm:spPr/>
      <dgm:t>
        <a:bodyPr/>
        <a:lstStyle/>
        <a:p>
          <a:endParaRPr lang="ru-RU"/>
        </a:p>
      </dgm:t>
    </dgm:pt>
    <dgm:pt modelId="{A49EC0FE-FA1F-4BDC-B878-233C431C3FC5}" type="pres">
      <dgm:prSet presAssocID="{B40EC28B-F0B8-44F3-A8D9-D5E1BC5D2874}" presName="cycle" presStyleCnt="0">
        <dgm:presLayoutVars>
          <dgm:dir/>
          <dgm:resizeHandles val="exact"/>
        </dgm:presLayoutVars>
      </dgm:prSet>
      <dgm:spPr/>
      <dgm:t>
        <a:bodyPr/>
        <a:lstStyle/>
        <a:p>
          <a:endParaRPr lang="ru-RU"/>
        </a:p>
      </dgm:t>
    </dgm:pt>
    <dgm:pt modelId="{6AF1D530-A28C-4CB0-84F7-A8217DBC9A2C}" type="pres">
      <dgm:prSet presAssocID="{CC774F39-7580-432C-B798-AC589358D3F3}" presName="node" presStyleLbl="node1" presStyleIdx="0" presStyleCnt="3">
        <dgm:presLayoutVars>
          <dgm:bulletEnabled val="1"/>
        </dgm:presLayoutVars>
      </dgm:prSet>
      <dgm:spPr/>
      <dgm:t>
        <a:bodyPr/>
        <a:lstStyle/>
        <a:p>
          <a:endParaRPr lang="ru-RU"/>
        </a:p>
      </dgm:t>
    </dgm:pt>
    <dgm:pt modelId="{EE901DA8-1375-4CD1-8947-3FBCFBB2348E}" type="pres">
      <dgm:prSet presAssocID="{B483D973-76B9-4E01-BF95-48C4787D839C}" presName="sibTrans" presStyleLbl="sibTrans2D1" presStyleIdx="0" presStyleCnt="3"/>
      <dgm:spPr/>
      <dgm:t>
        <a:bodyPr/>
        <a:lstStyle/>
        <a:p>
          <a:endParaRPr lang="ru-RU"/>
        </a:p>
      </dgm:t>
    </dgm:pt>
    <dgm:pt modelId="{BB102946-A851-4B4C-B441-72CD92F03BF6}" type="pres">
      <dgm:prSet presAssocID="{B483D973-76B9-4E01-BF95-48C4787D839C}" presName="connectorText" presStyleLbl="sibTrans2D1" presStyleIdx="0" presStyleCnt="3"/>
      <dgm:spPr/>
      <dgm:t>
        <a:bodyPr/>
        <a:lstStyle/>
        <a:p>
          <a:endParaRPr lang="ru-RU"/>
        </a:p>
      </dgm:t>
    </dgm:pt>
    <dgm:pt modelId="{D97BAF1A-F3DC-462B-92BE-8E686194B0FC}" type="pres">
      <dgm:prSet presAssocID="{15EE487D-45A6-475A-94F2-683AB9B923C4}" presName="node" presStyleLbl="node1" presStyleIdx="1" presStyleCnt="3" custRadScaleRad="130372" custRadScaleInc="-15298">
        <dgm:presLayoutVars>
          <dgm:bulletEnabled val="1"/>
        </dgm:presLayoutVars>
      </dgm:prSet>
      <dgm:spPr/>
      <dgm:t>
        <a:bodyPr/>
        <a:lstStyle/>
        <a:p>
          <a:endParaRPr lang="ru-RU"/>
        </a:p>
      </dgm:t>
    </dgm:pt>
    <dgm:pt modelId="{59DD5C6D-A91A-40EA-9B29-EE3D2A9FCD89}" type="pres">
      <dgm:prSet presAssocID="{63679536-4422-4433-98B0-2F649459D258}" presName="sibTrans" presStyleLbl="sibTrans2D1" presStyleIdx="1" presStyleCnt="3"/>
      <dgm:spPr/>
      <dgm:t>
        <a:bodyPr/>
        <a:lstStyle/>
        <a:p>
          <a:endParaRPr lang="ru-RU"/>
        </a:p>
      </dgm:t>
    </dgm:pt>
    <dgm:pt modelId="{525F95A4-3B6E-46CC-948B-6A4C883C6CE3}" type="pres">
      <dgm:prSet presAssocID="{63679536-4422-4433-98B0-2F649459D258}" presName="connectorText" presStyleLbl="sibTrans2D1" presStyleIdx="1" presStyleCnt="3"/>
      <dgm:spPr/>
      <dgm:t>
        <a:bodyPr/>
        <a:lstStyle/>
        <a:p>
          <a:endParaRPr lang="ru-RU"/>
        </a:p>
      </dgm:t>
    </dgm:pt>
    <dgm:pt modelId="{52742EDA-F0CE-4F12-971B-DD26132BC414}" type="pres">
      <dgm:prSet presAssocID="{0BDF6A3A-A609-48D9-A3B0-959F0B4A0AEF}" presName="node" presStyleLbl="node1" presStyleIdx="2" presStyleCnt="3" custRadScaleRad="128254" custRadScaleInc="13899">
        <dgm:presLayoutVars>
          <dgm:bulletEnabled val="1"/>
        </dgm:presLayoutVars>
      </dgm:prSet>
      <dgm:spPr/>
      <dgm:t>
        <a:bodyPr/>
        <a:lstStyle/>
        <a:p>
          <a:endParaRPr lang="ru-RU"/>
        </a:p>
      </dgm:t>
    </dgm:pt>
    <dgm:pt modelId="{96BD5D02-30DB-4E70-81EE-22AA546F32AE}" type="pres">
      <dgm:prSet presAssocID="{307714EF-1146-48F1-B23C-71A5F86DC98F}" presName="sibTrans" presStyleLbl="sibTrans2D1" presStyleIdx="2" presStyleCnt="3"/>
      <dgm:spPr/>
      <dgm:t>
        <a:bodyPr/>
        <a:lstStyle/>
        <a:p>
          <a:endParaRPr lang="ru-RU"/>
        </a:p>
      </dgm:t>
    </dgm:pt>
    <dgm:pt modelId="{AE106758-8F0B-436E-8D67-F9FE7341E0DD}" type="pres">
      <dgm:prSet presAssocID="{307714EF-1146-48F1-B23C-71A5F86DC98F}" presName="connectorText" presStyleLbl="sibTrans2D1" presStyleIdx="2" presStyleCnt="3"/>
      <dgm:spPr/>
      <dgm:t>
        <a:bodyPr/>
        <a:lstStyle/>
        <a:p>
          <a:endParaRPr lang="ru-RU"/>
        </a:p>
      </dgm:t>
    </dgm:pt>
  </dgm:ptLst>
  <dgm:cxnLst>
    <dgm:cxn modelId="{BF1D6EF1-2048-473C-8886-B77323C1C2E1}" srcId="{B40EC28B-F0B8-44F3-A8D9-D5E1BC5D2874}" destId="{0BDF6A3A-A609-48D9-A3B0-959F0B4A0AEF}" srcOrd="2" destOrd="0" parTransId="{06916088-D3A8-47C5-B069-8FECC0B5303B}" sibTransId="{307714EF-1146-48F1-B23C-71A5F86DC98F}"/>
    <dgm:cxn modelId="{8B900A89-188B-4640-95E5-112C2B48AC9D}" type="presOf" srcId="{B40EC28B-F0B8-44F3-A8D9-D5E1BC5D2874}" destId="{A49EC0FE-FA1F-4BDC-B878-233C431C3FC5}" srcOrd="0" destOrd="0" presId="urn:microsoft.com/office/officeart/2005/8/layout/cycle2"/>
    <dgm:cxn modelId="{F27A0F66-BDF3-42CA-B3D2-977846C502A3}" type="presOf" srcId="{0BDF6A3A-A609-48D9-A3B0-959F0B4A0AEF}" destId="{52742EDA-F0CE-4F12-971B-DD26132BC414}" srcOrd="0" destOrd="0" presId="urn:microsoft.com/office/officeart/2005/8/layout/cycle2"/>
    <dgm:cxn modelId="{740433E7-386C-416E-B309-44E72D5D3230}" type="presOf" srcId="{B483D973-76B9-4E01-BF95-48C4787D839C}" destId="{BB102946-A851-4B4C-B441-72CD92F03BF6}" srcOrd="1" destOrd="0" presId="urn:microsoft.com/office/officeart/2005/8/layout/cycle2"/>
    <dgm:cxn modelId="{6118E2A9-0AE3-469E-8699-2A8112AB0B74}" srcId="{B40EC28B-F0B8-44F3-A8D9-D5E1BC5D2874}" destId="{15EE487D-45A6-475A-94F2-683AB9B923C4}" srcOrd="1" destOrd="0" parTransId="{A3FDDD7A-3620-4590-8B1D-835E1C98330D}" sibTransId="{63679536-4422-4433-98B0-2F649459D258}"/>
    <dgm:cxn modelId="{22A2CCD5-475C-42BA-A537-B37B51A81415}" type="presOf" srcId="{B483D973-76B9-4E01-BF95-48C4787D839C}" destId="{EE901DA8-1375-4CD1-8947-3FBCFBB2348E}" srcOrd="0" destOrd="0" presId="urn:microsoft.com/office/officeart/2005/8/layout/cycle2"/>
    <dgm:cxn modelId="{0FBC7895-E09A-40D8-83CD-163002BCA344}" type="presOf" srcId="{15EE487D-45A6-475A-94F2-683AB9B923C4}" destId="{D97BAF1A-F3DC-462B-92BE-8E686194B0FC}" srcOrd="0" destOrd="0" presId="urn:microsoft.com/office/officeart/2005/8/layout/cycle2"/>
    <dgm:cxn modelId="{B60481C4-36B4-401B-9278-EEAC838BCC1C}" type="presOf" srcId="{307714EF-1146-48F1-B23C-71A5F86DC98F}" destId="{96BD5D02-30DB-4E70-81EE-22AA546F32AE}" srcOrd="0" destOrd="0" presId="urn:microsoft.com/office/officeart/2005/8/layout/cycle2"/>
    <dgm:cxn modelId="{3B1A57A7-08CF-407B-86E8-D04024F6850E}" type="presOf" srcId="{307714EF-1146-48F1-B23C-71A5F86DC98F}" destId="{AE106758-8F0B-436E-8D67-F9FE7341E0DD}" srcOrd="1" destOrd="0" presId="urn:microsoft.com/office/officeart/2005/8/layout/cycle2"/>
    <dgm:cxn modelId="{FDB4B6B4-E0BB-4EAE-B8F3-12959F90FA8C}" type="presOf" srcId="{63679536-4422-4433-98B0-2F649459D258}" destId="{525F95A4-3B6E-46CC-948B-6A4C883C6CE3}" srcOrd="1" destOrd="0" presId="urn:microsoft.com/office/officeart/2005/8/layout/cycle2"/>
    <dgm:cxn modelId="{645E0262-DAC7-4A1A-A6F0-F85BBF58000E}" type="presOf" srcId="{CC774F39-7580-432C-B798-AC589358D3F3}" destId="{6AF1D530-A28C-4CB0-84F7-A8217DBC9A2C}" srcOrd="0" destOrd="0" presId="urn:microsoft.com/office/officeart/2005/8/layout/cycle2"/>
    <dgm:cxn modelId="{B5B8F384-ACC1-4B0B-9516-B0A65A641F6B}" srcId="{B40EC28B-F0B8-44F3-A8D9-D5E1BC5D2874}" destId="{CC774F39-7580-432C-B798-AC589358D3F3}" srcOrd="0" destOrd="0" parTransId="{39233F52-CF6E-4847-A1CE-116697F5AF06}" sibTransId="{B483D973-76B9-4E01-BF95-48C4787D839C}"/>
    <dgm:cxn modelId="{B92FFD8A-F7C5-4B0E-BF63-DDE6D6C4CF58}" type="presOf" srcId="{63679536-4422-4433-98B0-2F649459D258}" destId="{59DD5C6D-A91A-40EA-9B29-EE3D2A9FCD89}" srcOrd="0" destOrd="0" presId="urn:microsoft.com/office/officeart/2005/8/layout/cycle2"/>
    <dgm:cxn modelId="{F4B5C885-EFC9-4542-9743-C2FB68F0E388}" type="presParOf" srcId="{A49EC0FE-FA1F-4BDC-B878-233C431C3FC5}" destId="{6AF1D530-A28C-4CB0-84F7-A8217DBC9A2C}" srcOrd="0" destOrd="0" presId="urn:microsoft.com/office/officeart/2005/8/layout/cycle2"/>
    <dgm:cxn modelId="{9FAEEC9A-ECEF-4898-8DE3-97A27ABBBE2F}" type="presParOf" srcId="{A49EC0FE-FA1F-4BDC-B878-233C431C3FC5}" destId="{EE901DA8-1375-4CD1-8947-3FBCFBB2348E}" srcOrd="1" destOrd="0" presId="urn:microsoft.com/office/officeart/2005/8/layout/cycle2"/>
    <dgm:cxn modelId="{1335F949-94C8-43FD-A2B4-22E38C5AC07E}" type="presParOf" srcId="{EE901DA8-1375-4CD1-8947-3FBCFBB2348E}" destId="{BB102946-A851-4B4C-B441-72CD92F03BF6}" srcOrd="0" destOrd="0" presId="urn:microsoft.com/office/officeart/2005/8/layout/cycle2"/>
    <dgm:cxn modelId="{F351ADBD-97DC-4AF0-9A3E-04CC24E6D083}" type="presParOf" srcId="{A49EC0FE-FA1F-4BDC-B878-233C431C3FC5}" destId="{D97BAF1A-F3DC-462B-92BE-8E686194B0FC}" srcOrd="2" destOrd="0" presId="urn:microsoft.com/office/officeart/2005/8/layout/cycle2"/>
    <dgm:cxn modelId="{B7932248-B925-4873-A23A-0C6EA6AF1E96}" type="presParOf" srcId="{A49EC0FE-FA1F-4BDC-B878-233C431C3FC5}" destId="{59DD5C6D-A91A-40EA-9B29-EE3D2A9FCD89}" srcOrd="3" destOrd="0" presId="urn:microsoft.com/office/officeart/2005/8/layout/cycle2"/>
    <dgm:cxn modelId="{07CC7144-3A54-45D6-95D9-E90C9F1FCC65}" type="presParOf" srcId="{59DD5C6D-A91A-40EA-9B29-EE3D2A9FCD89}" destId="{525F95A4-3B6E-46CC-948B-6A4C883C6CE3}" srcOrd="0" destOrd="0" presId="urn:microsoft.com/office/officeart/2005/8/layout/cycle2"/>
    <dgm:cxn modelId="{1A53E9F2-6B50-4DAB-A454-1DB66048852A}" type="presParOf" srcId="{A49EC0FE-FA1F-4BDC-B878-233C431C3FC5}" destId="{52742EDA-F0CE-4F12-971B-DD26132BC414}" srcOrd="4" destOrd="0" presId="urn:microsoft.com/office/officeart/2005/8/layout/cycle2"/>
    <dgm:cxn modelId="{9B5A0E96-541C-4228-9651-05B4DE1BDF08}" type="presParOf" srcId="{A49EC0FE-FA1F-4BDC-B878-233C431C3FC5}" destId="{96BD5D02-30DB-4E70-81EE-22AA546F32AE}" srcOrd="5" destOrd="0" presId="urn:microsoft.com/office/officeart/2005/8/layout/cycle2"/>
    <dgm:cxn modelId="{2B948A69-F487-45AF-B945-A2BD5C4640C9}" type="presParOf" srcId="{96BD5D02-30DB-4E70-81EE-22AA546F32AE}" destId="{AE106758-8F0B-436E-8D67-F9FE7341E0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14367-14BE-4562-9AA6-F8BA692B19E8}">
      <dsp:nvSpPr>
        <dsp:cNvPr id="0" name=""/>
        <dsp:cNvSpPr/>
      </dsp:nvSpPr>
      <dsp:spPr>
        <a:xfrm>
          <a:off x="0" y="936913"/>
          <a:ext cx="4574477" cy="27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CE8A0D0-276F-49E4-A676-8EF7EE9B44DB}">
      <dsp:nvSpPr>
        <dsp:cNvPr id="0" name=""/>
        <dsp:cNvSpPr/>
      </dsp:nvSpPr>
      <dsp:spPr>
        <a:xfrm>
          <a:off x="290739" y="759845"/>
          <a:ext cx="4233163" cy="3247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04" tIns="0" rIns="160004" bIns="0" numCol="1" spcCol="1270" anchor="ctr" anchorCtr="0">
          <a:noAutofit/>
        </a:bodyPr>
        <a:lstStyle/>
        <a:p>
          <a:pPr lvl="0" algn="l" defTabSz="488950">
            <a:lnSpc>
              <a:spcPct val="90000"/>
            </a:lnSpc>
            <a:spcBef>
              <a:spcPct val="0"/>
            </a:spcBef>
            <a:spcAft>
              <a:spcPct val="35000"/>
            </a:spcAft>
          </a:pPr>
          <a:r>
            <a:rPr lang="en-US" sz="1100" b="1" kern="1200" smtClean="0">
              <a:ln/>
              <a:latin typeface="Times New Roman" panose="02020603050405020304" pitchFamily="18" charset="0"/>
              <a:cs typeface="Times New Roman" panose="02020603050405020304" pitchFamily="18" charset="0"/>
            </a:rPr>
            <a:t>I</a:t>
          </a:r>
          <a:r>
            <a:rPr lang="ru-RU" sz="1100" b="1" kern="1200" smtClean="0">
              <a:ln/>
              <a:latin typeface="Times New Roman" panose="02020603050405020304" pitchFamily="18" charset="0"/>
              <a:cs typeface="Times New Roman" panose="02020603050405020304" pitchFamily="18" charset="0"/>
            </a:rPr>
            <a:t>.Анимация туралы түсінік.</a:t>
          </a:r>
          <a:endParaRPr lang="ru-RU" sz="1100" kern="1200" dirty="0">
            <a:ln/>
          </a:endParaRPr>
        </a:p>
      </dsp:txBody>
      <dsp:txXfrm>
        <a:off x="306591" y="775697"/>
        <a:ext cx="4201459" cy="293016"/>
      </dsp:txXfrm>
    </dsp:sp>
    <dsp:sp modelId="{58762E05-6E49-48F4-8167-D952A9D907CA}">
      <dsp:nvSpPr>
        <dsp:cNvPr id="0" name=""/>
        <dsp:cNvSpPr/>
      </dsp:nvSpPr>
      <dsp:spPr>
        <a:xfrm>
          <a:off x="0" y="1418301"/>
          <a:ext cx="4632653" cy="2772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755B7B-341E-42E4-97A5-A4AB507F6BCC}">
      <dsp:nvSpPr>
        <dsp:cNvPr id="0" name=""/>
        <dsp:cNvSpPr/>
      </dsp:nvSpPr>
      <dsp:spPr>
        <a:xfrm>
          <a:off x="302368" y="1255941"/>
          <a:ext cx="4233163" cy="324720"/>
        </a:xfrm>
        <a:prstGeom prst="round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04" tIns="0" rIns="160004" bIns="0" numCol="1" spcCol="1270" anchor="ctr" anchorCtr="0">
          <a:noAutofit/>
        </a:bodyPr>
        <a:lstStyle/>
        <a:p>
          <a:pPr lvl="0" algn="l" defTabSz="488950">
            <a:lnSpc>
              <a:spcPct val="90000"/>
            </a:lnSpc>
            <a:spcBef>
              <a:spcPct val="0"/>
            </a:spcBef>
            <a:spcAft>
              <a:spcPct val="35000"/>
            </a:spcAft>
          </a:pPr>
          <a:r>
            <a:rPr lang="en-US" sz="1100" b="1" kern="1200" smtClean="0">
              <a:ln/>
              <a:latin typeface="Times New Roman" panose="02020603050405020304" pitchFamily="18" charset="0"/>
              <a:cs typeface="Times New Roman" panose="02020603050405020304" pitchFamily="18" charset="0"/>
            </a:rPr>
            <a:t>II</a:t>
          </a:r>
          <a:r>
            <a:rPr lang="ru-RU" sz="1100" b="1" kern="1200" smtClean="0">
              <a:ln/>
              <a:latin typeface="Times New Roman" panose="02020603050405020304" pitchFamily="18" charset="0"/>
              <a:cs typeface="Times New Roman" panose="02020603050405020304" pitchFamily="18" charset="0"/>
            </a:rPr>
            <a:t>. Анимация құрудың принциптері мен технологиялары.</a:t>
          </a:r>
          <a:endParaRPr lang="ru-RU" sz="1100" kern="1200" dirty="0">
            <a:ln/>
          </a:endParaRPr>
        </a:p>
      </dsp:txBody>
      <dsp:txXfrm>
        <a:off x="318220" y="1271793"/>
        <a:ext cx="4201459" cy="293016"/>
      </dsp:txXfrm>
    </dsp:sp>
    <dsp:sp modelId="{D6961254-F03B-4DCD-99FF-7BBA22485BC3}">
      <dsp:nvSpPr>
        <dsp:cNvPr id="0" name=""/>
        <dsp:cNvSpPr/>
      </dsp:nvSpPr>
      <dsp:spPr>
        <a:xfrm>
          <a:off x="0" y="1917261"/>
          <a:ext cx="4591108" cy="277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6762A7-DEDA-4D51-A690-4E51712F1059}">
      <dsp:nvSpPr>
        <dsp:cNvPr id="0" name=""/>
        <dsp:cNvSpPr/>
      </dsp:nvSpPr>
      <dsp:spPr>
        <a:xfrm>
          <a:off x="302368" y="1754901"/>
          <a:ext cx="4233163" cy="32472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04" tIns="0" rIns="160004" bIns="0" numCol="1" spcCol="1270" anchor="ctr" anchorCtr="0">
          <a:noAutofit/>
        </a:bodyPr>
        <a:lstStyle/>
        <a:p>
          <a:pPr lvl="0" algn="l" defTabSz="488950">
            <a:lnSpc>
              <a:spcPct val="90000"/>
            </a:lnSpc>
            <a:spcBef>
              <a:spcPct val="0"/>
            </a:spcBef>
            <a:spcAft>
              <a:spcPct val="35000"/>
            </a:spcAft>
          </a:pPr>
          <a:r>
            <a:rPr lang="en-US" sz="1100" b="1" kern="1200" smtClean="0">
              <a:ln/>
              <a:latin typeface="Times New Roman" panose="02020603050405020304" pitchFamily="18" charset="0"/>
              <a:cs typeface="Times New Roman" panose="02020603050405020304" pitchFamily="18" charset="0"/>
            </a:rPr>
            <a:t>III</a:t>
          </a:r>
          <a:r>
            <a:rPr lang="ru-RU" sz="1100" b="1" kern="1200" smtClean="0">
              <a:ln/>
              <a:latin typeface="Times New Roman" panose="02020603050405020304" pitchFamily="18" charset="0"/>
              <a:cs typeface="Times New Roman" panose="02020603050405020304" pitchFamily="18" charset="0"/>
            </a:rPr>
            <a:t>. Анимацияның түрлері.</a:t>
          </a:r>
          <a:endParaRPr lang="ru-RU" sz="1100" kern="1200" dirty="0">
            <a:ln/>
          </a:endParaRPr>
        </a:p>
      </dsp:txBody>
      <dsp:txXfrm>
        <a:off x="318220" y="1770753"/>
        <a:ext cx="4201459" cy="293016"/>
      </dsp:txXfrm>
    </dsp:sp>
    <dsp:sp modelId="{AA3C01FC-8890-4B6B-946F-23F1DBA4CB05}">
      <dsp:nvSpPr>
        <dsp:cNvPr id="0" name=""/>
        <dsp:cNvSpPr/>
      </dsp:nvSpPr>
      <dsp:spPr>
        <a:xfrm>
          <a:off x="0" y="2416221"/>
          <a:ext cx="4655089" cy="2772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6D24EF-FC04-4E00-9D92-39900902E3FC}">
      <dsp:nvSpPr>
        <dsp:cNvPr id="0" name=""/>
        <dsp:cNvSpPr/>
      </dsp:nvSpPr>
      <dsp:spPr>
        <a:xfrm>
          <a:off x="302368" y="2253861"/>
          <a:ext cx="4233163" cy="324720"/>
        </a:xfrm>
        <a:prstGeom prst="round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04" tIns="0" rIns="160004" bIns="0" numCol="1" spcCol="1270" anchor="ctr" anchorCtr="0">
          <a:noAutofit/>
        </a:bodyPr>
        <a:lstStyle/>
        <a:p>
          <a:pPr lvl="0" algn="l" defTabSz="488950">
            <a:lnSpc>
              <a:spcPct val="90000"/>
            </a:lnSpc>
            <a:spcBef>
              <a:spcPct val="0"/>
            </a:spcBef>
            <a:spcAft>
              <a:spcPct val="35000"/>
            </a:spcAft>
          </a:pPr>
          <a:r>
            <a:rPr lang="en-US" sz="1100" b="1" kern="1200" dirty="0" smtClean="0">
              <a:ln/>
              <a:latin typeface="Times New Roman" panose="02020603050405020304" pitchFamily="18" charset="0"/>
              <a:cs typeface="Times New Roman" panose="02020603050405020304" pitchFamily="18" charset="0"/>
            </a:rPr>
            <a:t>IV.</a:t>
          </a:r>
          <a:r>
            <a:rPr lang="ru-RU" sz="1100" b="1" kern="1200" dirty="0" smtClean="0">
              <a:ln/>
              <a:latin typeface="Times New Roman" panose="02020603050405020304" pitchFamily="18" charset="0"/>
              <a:cs typeface="Times New Roman" panose="02020603050405020304" pitchFamily="18" charset="0"/>
            </a:rPr>
            <a:t> 3D анимация.</a:t>
          </a:r>
          <a:endParaRPr lang="ru-RU" sz="1100" b="1" kern="1200" dirty="0">
            <a:ln/>
            <a:latin typeface="Times New Roman" panose="02020603050405020304" pitchFamily="18" charset="0"/>
            <a:cs typeface="Times New Roman" panose="02020603050405020304" pitchFamily="18" charset="0"/>
          </a:endParaRPr>
        </a:p>
      </dsp:txBody>
      <dsp:txXfrm>
        <a:off x="318220" y="2269713"/>
        <a:ext cx="4201459" cy="293016"/>
      </dsp:txXfrm>
    </dsp:sp>
    <dsp:sp modelId="{E89C7523-FF70-4239-AB0A-9AAA32646719}">
      <dsp:nvSpPr>
        <dsp:cNvPr id="0" name=""/>
        <dsp:cNvSpPr/>
      </dsp:nvSpPr>
      <dsp:spPr>
        <a:xfrm>
          <a:off x="0" y="2915181"/>
          <a:ext cx="6047376" cy="277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A3635B-E15D-4C79-A30C-CFDF1FE82F8F}">
      <dsp:nvSpPr>
        <dsp:cNvPr id="0" name=""/>
        <dsp:cNvSpPr/>
      </dsp:nvSpPr>
      <dsp:spPr>
        <a:xfrm>
          <a:off x="302368" y="2752821"/>
          <a:ext cx="4233163" cy="32472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04" tIns="0" rIns="160004" bIns="0" numCol="1" spcCol="1270" anchor="ctr" anchorCtr="0">
          <a:noAutofit/>
        </a:bodyPr>
        <a:lstStyle/>
        <a:p>
          <a:pPr lvl="0" algn="l" defTabSz="488950">
            <a:lnSpc>
              <a:spcPct val="90000"/>
            </a:lnSpc>
            <a:spcBef>
              <a:spcPct val="0"/>
            </a:spcBef>
            <a:spcAft>
              <a:spcPct val="35000"/>
            </a:spcAft>
          </a:pPr>
          <a:r>
            <a:rPr lang="en-US" sz="1100" b="1" kern="1200" dirty="0" smtClean="0">
              <a:ln/>
              <a:latin typeface="Times New Roman" panose="02020603050405020304" pitchFamily="18" charset="0"/>
              <a:cs typeface="Times New Roman" panose="02020603050405020304" pitchFamily="18" charset="0"/>
            </a:rPr>
            <a:t>IV.</a:t>
          </a:r>
          <a:r>
            <a:rPr lang="kk-KZ" sz="1100" b="1" kern="1200" dirty="0" smtClean="0">
              <a:ln/>
              <a:latin typeface="Times New Roman" panose="02020603050405020304" pitchFamily="18" charset="0"/>
              <a:cs typeface="Times New Roman" panose="02020603050405020304" pitchFamily="18" charset="0"/>
            </a:rPr>
            <a:t> Визуализация</a:t>
          </a:r>
          <a:r>
            <a:rPr lang="ru-RU" sz="1100" b="1" kern="1200" dirty="0" smtClean="0">
              <a:ln/>
              <a:latin typeface="Times New Roman" panose="02020603050405020304" pitchFamily="18" charset="0"/>
              <a:cs typeface="Times New Roman" panose="02020603050405020304" pitchFamily="18" charset="0"/>
            </a:rPr>
            <a:t>.</a:t>
          </a:r>
          <a:endParaRPr lang="ru-RU" sz="1100" b="1" kern="1200" dirty="0">
            <a:ln/>
            <a:latin typeface="Times New Roman" panose="02020603050405020304" pitchFamily="18" charset="0"/>
            <a:cs typeface="Times New Roman" panose="02020603050405020304" pitchFamily="18" charset="0"/>
          </a:endParaRPr>
        </a:p>
      </dsp:txBody>
      <dsp:txXfrm>
        <a:off x="318220" y="2768673"/>
        <a:ext cx="4201459"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C0B83-D984-4EF3-B159-561DD7C00ACB}">
      <dsp:nvSpPr>
        <dsp:cNvPr id="0" name=""/>
        <dsp:cNvSpPr/>
      </dsp:nvSpPr>
      <dsp:spPr>
        <a:xfrm>
          <a:off x="1461391" y="2709333"/>
          <a:ext cx="7195475" cy="270933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kk-KZ" altLang="ru-RU" sz="2400" kern="1200" dirty="0" smtClean="0">
              <a:latin typeface="Times New Roman" panose="02020603050405020304" pitchFamily="18" charset="0"/>
              <a:cs typeface="Times New Roman" panose="02020603050405020304" pitchFamily="18" charset="0"/>
            </a:rPr>
            <a:t>А</a:t>
          </a:r>
          <a:r>
            <a:rPr lang="ru-RU" altLang="ru-RU" sz="2400" kern="1200" dirty="0" err="1" smtClean="0">
              <a:latin typeface="Times New Roman" panose="02020603050405020304" pitchFamily="18" charset="0"/>
              <a:cs typeface="Times New Roman" panose="02020603050405020304" pitchFamily="18" charset="0"/>
            </a:rPr>
            <a:t>лдын</a:t>
          </a:r>
          <a:r>
            <a:rPr lang="ru-RU" altLang="ru-RU" sz="2400" kern="1200" dirty="0" smtClean="0">
              <a:latin typeface="Times New Roman" panose="02020603050405020304" pitchFamily="18" charset="0"/>
              <a:cs typeface="Times New Roman" panose="02020603050405020304" pitchFamily="18" charset="0"/>
            </a:rPr>
            <a:t> ала </a:t>
          </a:r>
          <a:r>
            <a:rPr lang="ru-RU" altLang="ru-RU" sz="2400" kern="1200" dirty="0" err="1" smtClean="0">
              <a:latin typeface="Times New Roman" panose="02020603050405020304" pitchFamily="18" charset="0"/>
              <a:cs typeface="Times New Roman" panose="02020603050405020304" pitchFamily="18" charset="0"/>
            </a:rPr>
            <a:t>дайындалған</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графикалық</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файлдардан</a:t>
          </a:r>
          <a:r>
            <a:rPr lang="ru-RU" altLang="ru-RU" sz="2400" kern="1200" dirty="0" smtClean="0">
              <a:latin typeface="Times New Roman" panose="02020603050405020304" pitchFamily="18" charset="0"/>
              <a:cs typeface="Times New Roman" panose="02020603050405020304" pitchFamily="18" charset="0"/>
            </a:rPr>
            <a:t> слайд-</a:t>
          </a:r>
          <a:r>
            <a:rPr lang="ru-RU" altLang="ru-RU" sz="2400" kern="1200" dirty="0" err="1" smtClean="0">
              <a:latin typeface="Times New Roman" panose="02020603050405020304" pitchFamily="18" charset="0"/>
              <a:cs typeface="Times New Roman" panose="02020603050405020304" pitchFamily="18" charset="0"/>
            </a:rPr>
            <a:t>шоуды</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дәйекті</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көрсету</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сондай-ақ</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объектілердің</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пішінін</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өзгерту</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және</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қайта</a:t>
          </a:r>
          <a:r>
            <a:rPr lang="ru-RU" altLang="ru-RU" sz="2400" kern="1200" dirty="0" smtClean="0">
              <a:latin typeface="Times New Roman" panose="02020603050405020304" pitchFamily="18" charset="0"/>
              <a:cs typeface="Times New Roman" panose="02020603050405020304" pitchFamily="18" charset="0"/>
            </a:rPr>
            <a:t> салу </a:t>
          </a:r>
          <a:r>
            <a:rPr lang="ru-RU" altLang="ru-RU" sz="2400" kern="1200" dirty="0" err="1" smtClean="0">
              <a:latin typeface="Times New Roman" panose="02020603050405020304" pitchFamily="18" charset="0"/>
              <a:cs typeface="Times New Roman" panose="02020603050405020304" pitchFamily="18" charset="0"/>
            </a:rPr>
            <a:t>арқылы</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қозғалысты</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компьютерлік</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модельдеу</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немесе</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дайындалған</a:t>
          </a:r>
          <a:r>
            <a:rPr lang="ru-RU" altLang="ru-RU" sz="2400" kern="1200" dirty="0" smtClean="0">
              <a:latin typeface="Times New Roman" panose="02020603050405020304" pitchFamily="18" charset="0"/>
              <a:cs typeface="Times New Roman" panose="02020603050405020304" pitchFamily="18" charset="0"/>
            </a:rPr>
            <a:t> анимация </a:t>
          </a:r>
          <a:r>
            <a:rPr lang="ru-RU" altLang="ru-RU" sz="2400" kern="1200" dirty="0" err="1" smtClean="0">
              <a:latin typeface="Times New Roman" panose="02020603050405020304" pitchFamily="18" charset="0"/>
              <a:cs typeface="Times New Roman" panose="02020603050405020304" pitchFamily="18" charset="0"/>
            </a:rPr>
            <a:t>кезінде</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жасалған</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қозғалыс</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фазалары</a:t>
          </a:r>
          <a:r>
            <a:rPr lang="ru-RU" altLang="ru-RU" sz="2400" kern="1200" dirty="0" smtClean="0">
              <a:latin typeface="Times New Roman" panose="02020603050405020304" pitchFamily="18" charset="0"/>
              <a:cs typeface="Times New Roman" panose="02020603050405020304" pitchFamily="18" charset="0"/>
            </a:rPr>
            <a:t> бар </a:t>
          </a:r>
          <a:r>
            <a:rPr lang="ru-RU" altLang="ru-RU" sz="2400" kern="1200" dirty="0" err="1" smtClean="0">
              <a:latin typeface="Times New Roman" panose="02020603050405020304" pitchFamily="18" charset="0"/>
              <a:cs typeface="Times New Roman" panose="02020603050405020304" pitchFamily="18" charset="0"/>
            </a:rPr>
            <a:t>тізбекті</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кескіндерді</a:t>
          </a:r>
          <a:r>
            <a:rPr lang="ru-RU" altLang="ru-RU" sz="2400" kern="1200" dirty="0" smtClean="0">
              <a:latin typeface="Times New Roman" panose="02020603050405020304" pitchFamily="18" charset="0"/>
              <a:cs typeface="Times New Roman" panose="02020603050405020304" pitchFamily="18" charset="0"/>
            </a:rPr>
            <a:t> </a:t>
          </a:r>
          <a:r>
            <a:rPr lang="ru-RU" altLang="ru-RU" sz="2400" kern="1200" dirty="0" err="1" smtClean="0">
              <a:latin typeface="Times New Roman" panose="02020603050405020304" pitchFamily="18" charset="0"/>
              <a:cs typeface="Times New Roman" panose="02020603050405020304" pitchFamily="18" charset="0"/>
            </a:rPr>
            <a:t>көрсету</a:t>
          </a:r>
          <a:r>
            <a:rPr lang="ru-RU" altLang="ru-RU" sz="2400" kern="1200" dirty="0" smtClean="0">
              <a:latin typeface="Century Schoolbook" panose="02040604050505020304" pitchFamily="18" charset="0"/>
            </a:rPr>
            <a:t>.</a:t>
          </a:r>
          <a:endParaRPr lang="ru-RU" sz="2400" kern="1200" dirty="0"/>
        </a:p>
      </dsp:txBody>
      <dsp:txXfrm>
        <a:off x="1593650" y="2841592"/>
        <a:ext cx="6930957" cy="2444815"/>
      </dsp:txXfrm>
    </dsp:sp>
    <dsp:sp modelId="{03D3052F-83D2-499E-921D-1E21302B0061}">
      <dsp:nvSpPr>
        <dsp:cNvPr id="0" name=""/>
        <dsp:cNvSpPr/>
      </dsp:nvSpPr>
      <dsp:spPr>
        <a:xfrm rot="16204630">
          <a:off x="4614515" y="2262293"/>
          <a:ext cx="894080" cy="0"/>
        </a:xfrm>
        <a:custGeom>
          <a:avLst/>
          <a:gdLst/>
          <a:ahLst/>
          <a:cxnLst/>
          <a:rect l="0" t="0" r="0" b="0"/>
          <a:pathLst>
            <a:path>
              <a:moveTo>
                <a:pt x="0" y="0"/>
              </a:moveTo>
              <a:lnTo>
                <a:pt x="89408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AB89E-84E3-45B5-9F46-782C69B96127}">
      <dsp:nvSpPr>
        <dsp:cNvPr id="0" name=""/>
        <dsp:cNvSpPr/>
      </dsp:nvSpPr>
      <dsp:spPr>
        <a:xfrm>
          <a:off x="2952203" y="0"/>
          <a:ext cx="4222352" cy="181525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kk-KZ" sz="3500" b="1" kern="1200" dirty="0" smtClean="0">
              <a:latin typeface="Times New Roman" panose="02020603050405020304" pitchFamily="18" charset="0"/>
              <a:cs typeface="Times New Roman" panose="02020603050405020304" pitchFamily="18" charset="0"/>
            </a:rPr>
            <a:t>Компьютерлік анимация</a:t>
          </a:r>
          <a:endParaRPr lang="ru-RU" sz="3500" b="1" kern="1200" dirty="0">
            <a:latin typeface="Times New Roman" panose="02020603050405020304" pitchFamily="18" charset="0"/>
            <a:cs typeface="Times New Roman" panose="02020603050405020304" pitchFamily="18" charset="0"/>
          </a:endParaRPr>
        </a:p>
      </dsp:txBody>
      <dsp:txXfrm>
        <a:off x="3040816" y="88613"/>
        <a:ext cx="4045126" cy="1638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1D530-A28C-4CB0-84F7-A8217DBC9A2C}">
      <dsp:nvSpPr>
        <dsp:cNvPr id="0" name=""/>
        <dsp:cNvSpPr/>
      </dsp:nvSpPr>
      <dsp:spPr>
        <a:xfrm>
          <a:off x="3281722" y="928"/>
          <a:ext cx="2936155" cy="2936155"/>
        </a:xfrm>
        <a:prstGeom prst="ellipse">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altLang="ru-RU" sz="1400" b="1" kern="1200" dirty="0" err="1" smtClean="0">
              <a:solidFill>
                <a:schemeClr val="bg1"/>
              </a:solidFill>
              <a:latin typeface="Century Schoolbook" panose="02040604050505020304" pitchFamily="18" charset="0"/>
            </a:rPr>
            <a:t>Классикалық</a:t>
          </a:r>
          <a:r>
            <a:rPr lang="ru-RU" altLang="ru-RU" sz="1400" b="1" kern="1200" dirty="0" smtClean="0">
              <a:solidFill>
                <a:schemeClr val="bg1"/>
              </a:solidFill>
              <a:latin typeface="Century Schoolbook" panose="02040604050505020304" pitchFamily="18" charset="0"/>
            </a:rPr>
            <a:t> (</a:t>
          </a:r>
          <a:r>
            <a:rPr lang="ru-RU" altLang="ru-RU" sz="1400" b="1" kern="1200" dirty="0" err="1" smtClean="0">
              <a:solidFill>
                <a:schemeClr val="bg1"/>
              </a:solidFill>
              <a:latin typeface="Century Schoolbook" panose="02040604050505020304" pitchFamily="18" charset="0"/>
            </a:rPr>
            <a:t>дәстүрлі</a:t>
          </a:r>
          <a:r>
            <a:rPr lang="ru-RU" altLang="ru-RU" sz="1400" b="1" kern="1200" dirty="0" smtClean="0">
              <a:solidFill>
                <a:schemeClr val="bg1"/>
              </a:solidFill>
              <a:latin typeface="Century Schoolbook" panose="02040604050505020304" pitchFamily="18" charset="0"/>
            </a:rPr>
            <a:t>) анимация </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әрқайсысы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жеке</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сызылған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сызбалардың</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балама</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өзгеруі</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Бұл</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өте</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көп</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уақытты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қажет</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ететін</a:t>
          </a:r>
          <a:r>
            <a:rPr lang="ru-RU" altLang="ru-RU" sz="1400" kern="1200" dirty="0" smtClean="0">
              <a:solidFill>
                <a:schemeClr val="bg1"/>
              </a:solidFill>
              <a:latin typeface="Century Schoolbook" panose="02040604050505020304" pitchFamily="18" charset="0"/>
            </a:rPr>
            <a:t> процесс, </a:t>
          </a:r>
          <a:r>
            <a:rPr lang="ru-RU" altLang="ru-RU" sz="1400" kern="1200" dirty="0" err="1" smtClean="0">
              <a:solidFill>
                <a:schemeClr val="bg1"/>
              </a:solidFill>
              <a:latin typeface="Century Schoolbook" panose="02040604050505020304" pitchFamily="18" charset="0"/>
            </a:rPr>
            <a:t>өйткені</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аниматорлар</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әрбір</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кадрды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бөлек</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жасауы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керек</a:t>
          </a:r>
          <a:r>
            <a:rPr lang="ru-RU" altLang="ru-RU" sz="1400" kern="1200" dirty="0" smtClean="0">
              <a:solidFill>
                <a:schemeClr val="bg1"/>
              </a:solidFill>
              <a:latin typeface="Century Schoolbook" panose="02040604050505020304" pitchFamily="18" charset="0"/>
            </a:rPr>
            <a:t>.</a:t>
          </a:r>
          <a:endParaRPr lang="ru-RU" sz="1400" kern="1200" dirty="0">
            <a:solidFill>
              <a:schemeClr val="bg1"/>
            </a:solidFill>
          </a:endParaRPr>
        </a:p>
      </dsp:txBody>
      <dsp:txXfrm>
        <a:off x="3711712" y="430918"/>
        <a:ext cx="2076175" cy="2076175"/>
      </dsp:txXfrm>
    </dsp:sp>
    <dsp:sp modelId="{EE901DA8-1375-4CD1-8947-3FBCFBB2348E}">
      <dsp:nvSpPr>
        <dsp:cNvPr id="0" name=""/>
        <dsp:cNvSpPr/>
      </dsp:nvSpPr>
      <dsp:spPr>
        <a:xfrm rot="3012955">
          <a:off x="5775904" y="2814119"/>
          <a:ext cx="1013103" cy="990952"/>
        </a:xfrm>
        <a:prstGeom prst="rightArrow">
          <a:avLst>
            <a:gd name="adj1" fmla="val 60000"/>
            <a:gd name="adj2" fmla="val 5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5829431" y="2898083"/>
        <a:ext cx="715817" cy="594572"/>
      </dsp:txXfrm>
    </dsp:sp>
    <dsp:sp modelId="{D97BAF1A-F3DC-462B-92BE-8E686194B0FC}">
      <dsp:nvSpPr>
        <dsp:cNvPr id="0" name=""/>
        <dsp:cNvSpPr/>
      </dsp:nvSpPr>
      <dsp:spPr>
        <a:xfrm>
          <a:off x="6383728" y="3726175"/>
          <a:ext cx="2936155" cy="2936155"/>
        </a:xfrm>
        <a:prstGeom prst="ellipse">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altLang="ru-RU" sz="1400" b="1" kern="1200" dirty="0" smtClean="0">
              <a:solidFill>
                <a:schemeClr val="bg1"/>
              </a:solidFill>
              <a:latin typeface="Century Schoolbook" panose="02040604050505020304" pitchFamily="18" charset="0"/>
            </a:rPr>
            <a:t>Спрайт </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компьютерлік</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графикадағы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графикалық</a:t>
          </a:r>
          <a:r>
            <a:rPr lang="ru-RU" altLang="ru-RU" sz="1400" kern="1200" dirty="0" smtClean="0">
              <a:solidFill>
                <a:schemeClr val="bg1"/>
              </a:solidFill>
              <a:latin typeface="Century Schoolbook" panose="02040604050505020304" pitchFamily="18" charset="0"/>
            </a:rPr>
            <a:t> объект</a:t>
          </a:r>
          <a:r>
            <a:rPr lang="en-US" altLang="ru-RU" sz="1400" kern="1200" dirty="0" smtClean="0">
              <a:solidFill>
                <a:schemeClr val="bg1"/>
              </a:solidFill>
              <a:latin typeface="Century Schoolbook" panose="02040604050505020304" pitchFamily="18" charset="0"/>
            </a:rPr>
            <a:t>.</a:t>
          </a:r>
        </a:p>
        <a:p>
          <a:pPr lvl="0" algn="ctr" defTabSz="622300">
            <a:lnSpc>
              <a:spcPct val="90000"/>
            </a:lnSpc>
            <a:spcBef>
              <a:spcPct val="0"/>
            </a:spcBef>
            <a:spcAft>
              <a:spcPct val="35000"/>
            </a:spcAft>
          </a:pPr>
          <a:r>
            <a:rPr lang="kk-KZ" sz="1400" kern="1200" dirty="0" smtClean="0">
              <a:solidFill>
                <a:schemeClr val="bg1"/>
              </a:solidFill>
              <a:latin typeface="Century Schoolbook" panose="02040604050505020304" pitchFamily="18" charset="0"/>
            </a:rPr>
            <a:t>Әртүрлі объект өзінің параметрлерінің есебін жүргізеді және олардың мәніне қарай кескінін өзгертеді</a:t>
          </a:r>
          <a:r>
            <a:rPr lang="en-US" sz="1400" kern="1200" dirty="0" smtClean="0">
              <a:solidFill>
                <a:schemeClr val="bg1"/>
              </a:solidFill>
              <a:latin typeface="Century Schoolbook" panose="02040604050505020304" pitchFamily="18" charset="0"/>
            </a:rPr>
            <a:t>.</a:t>
          </a:r>
          <a:endParaRPr lang="ru-RU" sz="1400" kern="1200" dirty="0">
            <a:solidFill>
              <a:schemeClr val="bg1"/>
            </a:solidFill>
          </a:endParaRPr>
        </a:p>
      </dsp:txBody>
      <dsp:txXfrm>
        <a:off x="6813718" y="4156165"/>
        <a:ext cx="2076175" cy="2076175"/>
      </dsp:txXfrm>
    </dsp:sp>
    <dsp:sp modelId="{59DD5C6D-A91A-40EA-9B29-EE3D2A9FCD89}">
      <dsp:nvSpPr>
        <dsp:cNvPr id="0" name=""/>
        <dsp:cNvSpPr/>
      </dsp:nvSpPr>
      <dsp:spPr>
        <a:xfrm rot="10785761">
          <a:off x="3983614" y="4711286"/>
          <a:ext cx="1696099" cy="990952"/>
        </a:xfrm>
        <a:prstGeom prst="rightArrow">
          <a:avLst>
            <a:gd name="adj1" fmla="val 60000"/>
            <a:gd name="adj2" fmla="val 5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4280899" y="4908860"/>
        <a:ext cx="1398813" cy="594572"/>
      </dsp:txXfrm>
    </dsp:sp>
    <dsp:sp modelId="{52742EDA-F0CE-4F12-971B-DD26132BC414}">
      <dsp:nvSpPr>
        <dsp:cNvPr id="0" name=""/>
        <dsp:cNvSpPr/>
      </dsp:nvSpPr>
      <dsp:spPr>
        <a:xfrm>
          <a:off x="247438" y="3751591"/>
          <a:ext cx="2936155" cy="2936155"/>
        </a:xfrm>
        <a:prstGeom prst="ellipse">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altLang="ru-RU" sz="1400" b="1" kern="1200" dirty="0" smtClean="0">
              <a:solidFill>
                <a:schemeClr val="bg1"/>
              </a:solidFill>
              <a:latin typeface="Century Schoolbook" panose="02040604050505020304" pitchFamily="18" charset="0"/>
            </a:rPr>
            <a:t>Стоп-кадр (</a:t>
          </a:r>
          <a:r>
            <a:rPr lang="ru-RU" altLang="ru-RU" sz="1400" b="1" kern="1200" dirty="0" err="1" smtClean="0">
              <a:solidFill>
                <a:schemeClr val="bg1"/>
              </a:solidFill>
              <a:latin typeface="Century Schoolbook" panose="02040604050505020304" pitchFamily="18" charset="0"/>
            </a:rPr>
            <a:t>қуыршақ</a:t>
          </a:r>
          <a:r>
            <a:rPr lang="ru-RU" altLang="ru-RU" sz="1400" b="1" kern="1200" dirty="0" smtClean="0">
              <a:solidFill>
                <a:schemeClr val="bg1"/>
              </a:solidFill>
              <a:latin typeface="Century Schoolbook" panose="02040604050505020304" pitchFamily="18" charset="0"/>
            </a:rPr>
            <a:t>) </a:t>
          </a:r>
          <a:r>
            <a:rPr lang="ru-RU" altLang="ru-RU" sz="1400" b="1" kern="1200" dirty="0" err="1" smtClean="0">
              <a:solidFill>
                <a:schemeClr val="bg1"/>
              </a:solidFill>
              <a:latin typeface="Century Schoolbook" panose="02040604050505020304" pitchFamily="18" charset="0"/>
            </a:rPr>
            <a:t>анимациясы</a:t>
          </a:r>
          <a:r>
            <a:rPr lang="en-US" altLang="ru-RU" sz="1400" kern="1200" dirty="0" smtClean="0">
              <a:solidFill>
                <a:schemeClr val="bg1"/>
              </a:solidFill>
              <a:latin typeface="Century Schoolbook" panose="02040604050505020304" pitchFamily="18" charset="0"/>
            </a:rPr>
            <a:t>-</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Кеңістікте</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орналастырылған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объектілер</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кадрмен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бекітіледі</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содан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кейін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олардың</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орны</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өзгертіліп</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қайтадан</a:t>
          </a:r>
          <a:r>
            <a:rPr lang="ru-RU" altLang="ru-RU" sz="1400" kern="1200" dirty="0" smtClean="0">
              <a:solidFill>
                <a:schemeClr val="bg1"/>
              </a:solidFill>
              <a:latin typeface="Century Schoolbook" panose="02040604050505020304" pitchFamily="18" charset="0"/>
            </a:rPr>
            <a:t> </a:t>
          </a:r>
          <a:r>
            <a:rPr lang="ru-RU" altLang="ru-RU" sz="1400" kern="1200" dirty="0" err="1" smtClean="0">
              <a:solidFill>
                <a:schemeClr val="bg1"/>
              </a:solidFill>
              <a:latin typeface="Century Schoolbook" panose="02040604050505020304" pitchFamily="18" charset="0"/>
            </a:rPr>
            <a:t>бекітіледі</a:t>
          </a:r>
          <a:r>
            <a:rPr lang="en-US" altLang="ru-RU" sz="1400" kern="1200" dirty="0" smtClean="0">
              <a:solidFill>
                <a:schemeClr val="bg1"/>
              </a:solidFill>
              <a:latin typeface="Century Schoolbook" panose="02040604050505020304" pitchFamily="18" charset="0"/>
            </a:rPr>
            <a:t>.</a:t>
          </a:r>
          <a:endParaRPr lang="ru-RU" sz="1400" kern="1200" dirty="0">
            <a:solidFill>
              <a:schemeClr val="bg1"/>
            </a:solidFill>
          </a:endParaRPr>
        </a:p>
      </dsp:txBody>
      <dsp:txXfrm>
        <a:off x="677428" y="4181581"/>
        <a:ext cx="2076175" cy="2076175"/>
      </dsp:txXfrm>
    </dsp:sp>
    <dsp:sp modelId="{96BD5D02-30DB-4E70-81EE-22AA546F32AE}">
      <dsp:nvSpPr>
        <dsp:cNvPr id="0" name=""/>
        <dsp:cNvSpPr/>
      </dsp:nvSpPr>
      <dsp:spPr>
        <a:xfrm rot="18538370">
          <a:off x="2714472" y="2870881"/>
          <a:ext cx="1000743" cy="990952"/>
        </a:xfrm>
        <a:prstGeom prst="rightArrow">
          <a:avLst>
            <a:gd name="adj1" fmla="val 60000"/>
            <a:gd name="adj2" fmla="val 5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2769626" y="3184633"/>
        <a:ext cx="703457" cy="5945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CA33-0D43-9E4E-B4F6-755DF7694B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73BBE01A-EB9A-E34C-9C53-C2E3E27EF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BFAF5ECD-5D9B-C742-8BF0-88CA53581882}"/>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5602A4BE-72D2-BE41-9D8A-823668CBBAB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9207CD9-D765-7C4C-AB07-F6DB2FB95669}"/>
              </a:ext>
            </a:extLst>
          </p:cNvPr>
          <p:cNvSpPr>
            <a:spLocks noGrp="1"/>
          </p:cNvSpPr>
          <p:nvPr>
            <p:ph type="sldNum" sz="quarter" idx="12"/>
          </p:nvPr>
        </p:nvSpPr>
        <p:spPr/>
        <p:txBody>
          <a:bodyPr/>
          <a:lstStyle/>
          <a:p>
            <a:fld id="{0686B2A3-568C-5F4A-9B16-8404BED5D2A9}" type="slidenum">
              <a:rPr lang="x-none" smtClean="0"/>
              <a:pPr/>
              <a:t>‹#›</a:t>
            </a:fld>
            <a:endParaRPr lang="x-none"/>
          </a:p>
        </p:txBody>
      </p:sp>
      <p:pic>
        <p:nvPicPr>
          <p:cNvPr id="8" name="Picture 7">
            <a:extLst>
              <a:ext uri="{FF2B5EF4-FFF2-40B4-BE49-F238E27FC236}">
                <a16:creationId xmlns:a16="http://schemas.microsoft.com/office/drawing/2014/main" id="{4A04907D-686C-2C44-B0CA-FE5242F11BB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452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D2D7-4DB9-834C-A8C0-BF3E25CDB38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6750D757-CB7F-0B4C-A4D8-2F63FB3105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A536944-7380-7A42-B9F4-63174D42F6E2}"/>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4B35D2DC-EB18-3A4D-BD37-0E6E362BBFA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2FEA4AD-FF4C-2443-B762-CCC760BA36B3}"/>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57397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624C0-8AF4-624C-8F8F-9CEDA5D952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FBF449A-3A70-3849-ADF7-9447B82262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B0FA6945-A373-8540-B260-08843B0EBDB3}"/>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40B3EFE0-C3CF-5644-819A-D505FE5C966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9679DD3-DEAB-5144-B2B5-F3D0B86BED4B}"/>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402741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B51A-99A1-EB48-9497-6A0BDFF12680}"/>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BEE7EA3-1EEC-E545-91A6-378D7B1A4D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B8A2D166-141A-4A44-AA5C-5C1F08C82A75}"/>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ADF65B5F-16F5-8B44-B97B-55DEC6A2CF8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0A72284-ABC4-054C-969F-B352269B7465}"/>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28432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5CB1-EA70-764F-8CD6-9D6F0A9E2D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6F46AA93-094F-7049-B70E-7F317BA50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73BF3E-8AE5-A04B-BC8E-DAD929D78BD8}"/>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E004AFCE-E767-F547-B014-B3A1219E7CE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81A7801-85C1-C545-80E4-1B955DB3B513}"/>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395603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7C72-C8F5-314A-91F1-0424B9197878}"/>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18A79C82-A422-344B-B0CF-D29AEF2AF1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52E4FBAE-30E0-9245-A304-E64EB9A1EEF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970FBCCC-2BF9-9043-9F3E-B6D8186E7485}"/>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6" name="Footer Placeholder 5">
            <a:extLst>
              <a:ext uri="{FF2B5EF4-FFF2-40B4-BE49-F238E27FC236}">
                <a16:creationId xmlns:a16="http://schemas.microsoft.com/office/drawing/2014/main" id="{ABBAB3A0-A6F6-A543-86C9-9C5074E0E1A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CCDA53A-C9D0-D247-A3B5-3EDC21A7F4CB}"/>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42879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B657-0A3D-5448-A61C-613A2411A14C}"/>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8A5311A6-43DF-0740-9C91-FDE0D4ADF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CF2BCB-74A0-C043-A360-A5515300E0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8DD86045-DF9D-0442-9D17-3B538B1A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9B4FFE-139D-8B48-9EDA-D7ADEF6214D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D1325DC7-5AFE-0B4E-86B1-3BBDEA6EED7A}"/>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8" name="Footer Placeholder 7">
            <a:extLst>
              <a:ext uri="{FF2B5EF4-FFF2-40B4-BE49-F238E27FC236}">
                <a16:creationId xmlns:a16="http://schemas.microsoft.com/office/drawing/2014/main" id="{A5B113EA-C759-554F-AFEE-E1D5503658E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F18D6372-A089-024A-B41D-00C184D1B4A3}"/>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169662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3038-2CF3-944E-B78B-CE7BAF17B83E}"/>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3C4A8B1D-DD6F-1A49-AF6E-2804CFEC990E}"/>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4" name="Footer Placeholder 3">
            <a:extLst>
              <a:ext uri="{FF2B5EF4-FFF2-40B4-BE49-F238E27FC236}">
                <a16:creationId xmlns:a16="http://schemas.microsoft.com/office/drawing/2014/main" id="{E55B78C9-C987-8849-9A43-3389C939335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20271A8A-13FD-E542-B643-32B3CB9607B9}"/>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115119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661CF-A567-0F4F-BB65-39337E26480F}"/>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3" name="Footer Placeholder 2">
            <a:extLst>
              <a:ext uri="{FF2B5EF4-FFF2-40B4-BE49-F238E27FC236}">
                <a16:creationId xmlns:a16="http://schemas.microsoft.com/office/drawing/2014/main" id="{568775BC-F842-C944-A645-B8C42BE9656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EFCC051-1D65-6E4A-8807-52647DD4077B}"/>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302402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84B3-74E6-9C4B-8B9C-721098C17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237B47EE-867E-9A41-8BB8-E2EB2A9D6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ED17BAC9-5DF9-3643-BD64-3A16DD50F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880708-F252-614D-8F60-5998CEBB6680}"/>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6" name="Footer Placeholder 5">
            <a:extLst>
              <a:ext uri="{FF2B5EF4-FFF2-40B4-BE49-F238E27FC236}">
                <a16:creationId xmlns:a16="http://schemas.microsoft.com/office/drawing/2014/main" id="{0C3AFE47-5D8C-1644-A131-0F4B4752D77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C03213A-DAC8-6147-90F6-35D23969F5DA}"/>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6702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7629-9BC8-5C4A-AE3F-14F3E5D843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43565889-7493-A64E-B6A4-37527F619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DC442FA-3DF1-F440-8042-7DD143CB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CDD8E-F8A7-5F46-89BB-2B1479C13E28}"/>
              </a:ext>
            </a:extLst>
          </p:cNvPr>
          <p:cNvSpPr>
            <a:spLocks noGrp="1"/>
          </p:cNvSpPr>
          <p:nvPr>
            <p:ph type="dt" sz="half" idx="10"/>
          </p:nvPr>
        </p:nvSpPr>
        <p:spPr/>
        <p:txBody>
          <a:bodyPr/>
          <a:lstStyle/>
          <a:p>
            <a:fld id="{6D04704C-C94A-0947-A038-B26E48F13119}" type="datetimeFigureOut">
              <a:rPr lang="x-none" smtClean="0"/>
              <a:pPr/>
              <a:t>04.03.2025</a:t>
            </a:fld>
            <a:endParaRPr lang="x-none"/>
          </a:p>
        </p:txBody>
      </p:sp>
      <p:sp>
        <p:nvSpPr>
          <p:cNvPr id="6" name="Footer Placeholder 5">
            <a:extLst>
              <a:ext uri="{FF2B5EF4-FFF2-40B4-BE49-F238E27FC236}">
                <a16:creationId xmlns:a16="http://schemas.microsoft.com/office/drawing/2014/main" id="{14529CD4-3FC9-824B-A3B2-2BD6D6216C8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06B09970-281C-1943-B9B5-19AC8C94FB61}"/>
              </a:ext>
            </a:extLst>
          </p:cNvPr>
          <p:cNvSpPr>
            <a:spLocks noGrp="1"/>
          </p:cNvSpPr>
          <p:nvPr>
            <p:ph type="sldNum" sz="quarter" idx="12"/>
          </p:nvPr>
        </p:nvSpPr>
        <p:spPr/>
        <p:txBody>
          <a:bodyPr/>
          <a:lstStyle/>
          <a:p>
            <a:fld id="{0686B2A3-568C-5F4A-9B16-8404BED5D2A9}" type="slidenum">
              <a:rPr lang="x-none" smtClean="0"/>
              <a:pPr/>
              <a:t>‹#›</a:t>
            </a:fld>
            <a:endParaRPr lang="x-none"/>
          </a:p>
        </p:txBody>
      </p:sp>
    </p:spTree>
    <p:extLst>
      <p:ext uri="{BB962C8B-B14F-4D97-AF65-F5344CB8AC3E}">
        <p14:creationId xmlns:p14="http://schemas.microsoft.com/office/powerpoint/2010/main" val="52083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29CB9-2BED-2346-9C2A-819A00D7A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4EFEF42F-09AA-FF41-8DA5-C7FDE1D2C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D0A2793-5E87-B240-B0C1-F1FAF274B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4704C-C94A-0947-A038-B26E48F13119}" type="datetimeFigureOut">
              <a:rPr lang="x-none" smtClean="0"/>
              <a:pPr/>
              <a:t>04.03.2025</a:t>
            </a:fld>
            <a:endParaRPr lang="x-none"/>
          </a:p>
        </p:txBody>
      </p:sp>
      <p:sp>
        <p:nvSpPr>
          <p:cNvPr id="5" name="Footer Placeholder 4">
            <a:extLst>
              <a:ext uri="{FF2B5EF4-FFF2-40B4-BE49-F238E27FC236}">
                <a16:creationId xmlns:a16="http://schemas.microsoft.com/office/drawing/2014/main" id="{7E8C1CF6-7A07-D94D-94C6-AFA3A734A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9CC11A70-38F1-214F-AA63-AF0724F45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6B2A3-568C-5F4A-9B16-8404BED5D2A9}" type="slidenum">
              <a:rPr lang="x-none" smtClean="0"/>
              <a:pPr/>
              <a:t>‹#›</a:t>
            </a:fld>
            <a:endParaRPr lang="x-none"/>
          </a:p>
        </p:txBody>
      </p:sp>
      <p:pic>
        <p:nvPicPr>
          <p:cNvPr id="8" name="Picture 7">
            <a:extLst>
              <a:ext uri="{FF2B5EF4-FFF2-40B4-BE49-F238E27FC236}">
                <a16:creationId xmlns:a16="http://schemas.microsoft.com/office/drawing/2014/main" id="{FBB660F7-6B41-5D4C-8AC2-0C9C5D01AE3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61281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45D6-7B72-D544-BC62-F9F725C235A9}"/>
              </a:ext>
            </a:extLst>
          </p:cNvPr>
          <p:cNvSpPr>
            <a:spLocks noGrp="1"/>
          </p:cNvSpPr>
          <p:nvPr>
            <p:ph type="ctrTitle"/>
          </p:nvPr>
        </p:nvSpPr>
        <p:spPr>
          <a:xfrm>
            <a:off x="339970" y="209006"/>
            <a:ext cx="5052646" cy="4028886"/>
          </a:xfrm>
        </p:spPr>
        <p:txBody>
          <a:bodyPr>
            <a:normAutofit/>
          </a:bodyPr>
          <a:lstStyle/>
          <a:p>
            <a:pPr algn="l"/>
            <a:r>
              <a:rPr lang="ru-RU" sz="4000" dirty="0" smtClean="0">
                <a:solidFill>
                  <a:schemeClr val="bg1"/>
                </a:solidFill>
                <a:latin typeface="+mn-lt"/>
              </a:rPr>
              <a:t>Анимация ж</a:t>
            </a:r>
            <a:r>
              <a:rPr lang="kk-KZ" sz="4000" dirty="0" smtClean="0">
                <a:solidFill>
                  <a:schemeClr val="bg1"/>
                </a:solidFill>
                <a:latin typeface="+mn-lt"/>
              </a:rPr>
              <a:t>әне Визуализация</a:t>
            </a:r>
            <a:endParaRPr lang="x-none" sz="4000" dirty="0">
              <a:solidFill>
                <a:schemeClr val="bg1"/>
              </a:solidFill>
              <a:latin typeface="+mn-lt"/>
            </a:endParaRPr>
          </a:p>
        </p:txBody>
      </p:sp>
      <p:graphicFrame>
        <p:nvGraphicFramePr>
          <p:cNvPr id="4" name="Схема 3"/>
          <p:cNvGraphicFramePr/>
          <p:nvPr>
            <p:extLst>
              <p:ext uri="{D42A27DB-BD31-4B8C-83A1-F6EECF244321}">
                <p14:modId xmlns:p14="http://schemas.microsoft.com/office/powerpoint/2010/main" val="4067084520"/>
              </p:ext>
            </p:extLst>
          </p:nvPr>
        </p:nvGraphicFramePr>
        <p:xfrm>
          <a:off x="7553235" y="1464733"/>
          <a:ext cx="6047377" cy="394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951489"/>
      </p:ext>
    </p:extLst>
  </p:cSld>
  <p:clrMapOvr>
    <a:masterClrMapping/>
  </p:clrMapOvr>
  <mc:AlternateContent xmlns:mc="http://schemas.openxmlformats.org/markup-compatibility/2006" xmlns:p14="http://schemas.microsoft.com/office/powerpoint/2010/main">
    <mc:Choice Requires="p14">
      <p:transition p14:dur="250" advClick="0" advTm="1020"/>
    </mc:Choice>
    <mc:Fallback xmlns="">
      <p:transition advClick="0" advTm="1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2.srfcdn.ch/images/auftritte/wissen/bilder/2015/03/24/node_6531319/81363949-1-ger-DE/bild_s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67" y="1518179"/>
            <a:ext cx="10346266"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1"/>
          <p:cNvSpPr>
            <a:spLocks noChangeArrowheads="1"/>
          </p:cNvSpPr>
          <p:nvPr/>
        </p:nvSpPr>
        <p:spPr bwMode="auto">
          <a:xfrm>
            <a:off x="764646" y="710406"/>
            <a:ext cx="921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dirty="0">
                <a:solidFill>
                  <a:schemeClr val="bg1"/>
                </a:solidFill>
                <a:latin typeface="Century Schoolbook" panose="02040604050505020304" pitchFamily="18" charset="0"/>
              </a:rPr>
              <a:t>3D-анимация</a:t>
            </a:r>
            <a:r>
              <a:rPr lang="ru-RU" altLang="ru-RU" sz="2800" b="1" dirty="0">
                <a:solidFill>
                  <a:srgbClr val="606060"/>
                </a:solidFill>
                <a:latin typeface="Century Schoolbook" panose="02040604050505020304" pitchFamily="18" charset="0"/>
              </a:rPr>
              <a:t> </a:t>
            </a:r>
            <a:endParaRPr lang="ru-RU" altLang="ru-RU" sz="2800" dirty="0">
              <a:latin typeface="Century Schoolbook" panose="02040604050505020304" pitchFamily="18" charset="0"/>
            </a:endParaRPr>
          </a:p>
        </p:txBody>
      </p:sp>
    </p:spTree>
    <p:extLst>
      <p:ext uri="{BB962C8B-B14F-4D97-AF65-F5344CB8AC3E}">
        <p14:creationId xmlns:p14="http://schemas.microsoft.com/office/powerpoint/2010/main" val="21647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originals/80/60/9a/80609a12c3feca3efd94f463e6e5c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89" y="979170"/>
            <a:ext cx="9275762" cy="43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p:nvSpPr>
        <p:spPr bwMode="auto">
          <a:xfrm>
            <a:off x="872913" y="314325"/>
            <a:ext cx="9215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i="1" dirty="0" err="1">
                <a:solidFill>
                  <a:schemeClr val="bg1"/>
                </a:solidFill>
                <a:latin typeface="Times New Roman" panose="02020603050405020304" pitchFamily="18" charset="0"/>
                <a:cs typeface="Times New Roman" panose="02020603050405020304" pitchFamily="18" charset="0"/>
              </a:rPr>
              <a:t>Қозғалысты</a:t>
            </a:r>
            <a:r>
              <a:rPr lang="ru-RU" altLang="ru-RU" sz="2800" b="1" i="1" dirty="0">
                <a:solidFill>
                  <a:schemeClr val="bg1"/>
                </a:solidFill>
                <a:latin typeface="Times New Roman" panose="02020603050405020304" pitchFamily="18" charset="0"/>
                <a:cs typeface="Times New Roman" panose="02020603050405020304" pitchFamily="18" charset="0"/>
              </a:rPr>
              <a:t> </a:t>
            </a:r>
            <a:r>
              <a:rPr lang="ru-RU" altLang="ru-RU" sz="2800" b="1" i="1" dirty="0" err="1">
                <a:solidFill>
                  <a:schemeClr val="bg1"/>
                </a:solidFill>
                <a:latin typeface="Times New Roman" panose="02020603050405020304" pitchFamily="18" charset="0"/>
                <a:cs typeface="Times New Roman" panose="02020603050405020304" pitchFamily="18" charset="0"/>
              </a:rPr>
              <a:t>түсіру</a:t>
            </a:r>
            <a:r>
              <a:rPr lang="ru-RU" altLang="ru-RU" sz="2800" b="1" i="1" dirty="0">
                <a:solidFill>
                  <a:schemeClr val="bg1"/>
                </a:solidFill>
                <a:latin typeface="Times New Roman" panose="02020603050405020304" pitchFamily="18" charset="0"/>
                <a:cs typeface="Times New Roman" panose="02020603050405020304" pitchFamily="18" charset="0"/>
              </a:rPr>
              <a:t>(</a:t>
            </a:r>
            <a:r>
              <a:rPr lang="en-US" altLang="ru-RU" sz="2800" b="1" i="1" dirty="0">
                <a:solidFill>
                  <a:schemeClr val="bg1"/>
                </a:solidFill>
                <a:latin typeface="Times New Roman" panose="02020603050405020304" pitchFamily="18" charset="0"/>
                <a:cs typeface="Times New Roman" panose="02020603050405020304" pitchFamily="18" charset="0"/>
              </a:rPr>
              <a:t>Motion Capture)– </a:t>
            </a:r>
            <a:endParaRPr lang="ru-RU" altLang="ru-RU" sz="2800" b="1" i="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1280" y="5343158"/>
            <a:ext cx="11084560" cy="1200329"/>
          </a:xfrm>
          <a:prstGeom prst="rect">
            <a:avLst/>
          </a:prstGeom>
        </p:spPr>
        <p:txBody>
          <a:bodyPr wrap="square">
            <a:spAutoFit/>
          </a:bodyPr>
          <a:lstStyle/>
          <a:p>
            <a:pPr algn="ctr"/>
            <a:r>
              <a:rPr lang="kk-KZ" altLang="ru-RU" b="1" dirty="0">
                <a:solidFill>
                  <a:schemeClr val="bg1"/>
                </a:solidFill>
                <a:latin typeface="Times New Roman" panose="02020603050405020304" pitchFamily="18" charset="0"/>
                <a:cs typeface="Times New Roman" panose="02020603050405020304" pitchFamily="18" charset="0"/>
              </a:rPr>
              <a:t>Қозғалысты түсіру</a:t>
            </a:r>
            <a:r>
              <a:rPr lang="en-US" altLang="ru-RU" b="1" dirty="0">
                <a:solidFill>
                  <a:schemeClr val="bg1"/>
                </a:solidFill>
                <a:latin typeface="Times New Roman" panose="02020603050405020304" pitchFamily="18" charset="0"/>
                <a:cs typeface="Times New Roman" panose="02020603050405020304" pitchFamily="18" charset="0"/>
              </a:rPr>
              <a:t>(Motion Capture)– </a:t>
            </a:r>
            <a:r>
              <a:rPr lang="ru-RU" altLang="ru-RU" dirty="0" err="1">
                <a:solidFill>
                  <a:schemeClr val="bg1"/>
                </a:solidFill>
                <a:latin typeface="Times New Roman" panose="02020603050405020304" pitchFamily="18" charset="0"/>
                <a:cs typeface="Times New Roman" panose="02020603050405020304" pitchFamily="18" charset="0"/>
              </a:rPr>
              <a:t>нақты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уақытта</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табиғи</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шынайы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қозғалыстарды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беруге</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мүмкіндік</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беретін</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анимацияның</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бірінші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бағыты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Сенсорлар</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қозғалысты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енгізу</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және</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цифрландыру</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үшін</a:t>
            </a:r>
            <a:r>
              <a:rPr lang="ru-RU" altLang="ru-RU" dirty="0">
                <a:solidFill>
                  <a:schemeClr val="bg1"/>
                </a:solidFill>
                <a:latin typeface="Times New Roman" panose="02020603050405020304" pitchFamily="18" charset="0"/>
                <a:cs typeface="Times New Roman" panose="02020603050405020304" pitchFamily="18" charset="0"/>
              </a:rPr>
              <a:t> компьютер </a:t>
            </a:r>
            <a:r>
              <a:rPr lang="ru-RU" altLang="ru-RU" dirty="0" err="1">
                <a:solidFill>
                  <a:schemeClr val="bg1"/>
                </a:solidFill>
                <a:latin typeface="Times New Roman" panose="02020603050405020304" pitchFamily="18" charset="0"/>
                <a:cs typeface="Times New Roman" panose="02020603050405020304" pitchFamily="18" charset="0"/>
              </a:rPr>
              <a:t>моделінің</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басқару</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нүктелерімен</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теңестірілетін</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орындарда</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тірі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актерге</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бекітіледі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Актердің</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кеңістіктегі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координаттары</a:t>
            </a:r>
            <a:r>
              <a:rPr lang="ru-RU" altLang="ru-RU" dirty="0">
                <a:solidFill>
                  <a:schemeClr val="bg1"/>
                </a:solidFill>
                <a:latin typeface="Times New Roman" panose="02020603050405020304" pitchFamily="18" charset="0"/>
                <a:cs typeface="Times New Roman" panose="02020603050405020304" pitchFamily="18" charset="0"/>
              </a:rPr>
              <a:t> мен </a:t>
            </a:r>
            <a:r>
              <a:rPr lang="ru-RU" altLang="ru-RU" dirty="0" err="1">
                <a:solidFill>
                  <a:schemeClr val="bg1"/>
                </a:solidFill>
                <a:latin typeface="Times New Roman" panose="02020603050405020304" pitchFamily="18" charset="0"/>
                <a:cs typeface="Times New Roman" panose="02020603050405020304" pitchFamily="18" charset="0"/>
              </a:rPr>
              <a:t>бағдары</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графикалық</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станцияға</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беріледі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және</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анимациялық</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модельдер</a:t>
            </a:r>
            <a:r>
              <a:rPr lang="kk-KZ" altLang="ru-RU" dirty="0">
                <a:solidFill>
                  <a:schemeClr val="bg1"/>
                </a:solidFill>
                <a:latin typeface="Times New Roman" panose="02020603050405020304" pitchFamily="18" charset="0"/>
                <a:cs typeface="Times New Roman" panose="02020603050405020304" pitchFamily="18" charset="0"/>
              </a:rPr>
              <a:t>і</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өмірге</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келеді</a:t>
            </a:r>
            <a:r>
              <a:rPr lang="ru-RU" altLang="ru-RU"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93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304032" y="240837"/>
            <a:ext cx="8280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77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9pPr>
          </a:lstStyle>
          <a:p>
            <a:pPr algn="ctr" eaLnBrk="1">
              <a:lnSpc>
                <a:spcPct val="93000"/>
              </a:lnSpc>
              <a:buClr>
                <a:srgbClr val="000000"/>
              </a:buClr>
              <a:buSzPct val="100000"/>
              <a:buFont typeface="Times New Roman" panose="02020603050405020304" pitchFamily="18" charset="0"/>
              <a:buNone/>
            </a:pPr>
            <a:r>
              <a:rPr lang="en-US" altLang="ru-RU" sz="2800" b="1" dirty="0" smtClean="0">
                <a:solidFill>
                  <a:schemeClr val="bg1"/>
                </a:solidFill>
                <a:latin typeface="Times New Roman" panose="02020603050405020304" pitchFamily="18" charset="0"/>
                <a:cs typeface="Times New Roman" panose="02020603050405020304" pitchFamily="18" charset="0"/>
              </a:rPr>
              <a:t>III</a:t>
            </a:r>
            <a:r>
              <a:rPr lang="ru-RU" altLang="ru-RU" sz="2800" b="1" dirty="0" smtClean="0">
                <a:solidFill>
                  <a:schemeClr val="bg1"/>
                </a:solidFill>
                <a:latin typeface="Times New Roman" panose="02020603050405020304" pitchFamily="18" charset="0"/>
                <a:cs typeface="Times New Roman" panose="02020603050405020304" pitchFamily="18" charset="0"/>
              </a:rPr>
              <a:t>. </a:t>
            </a:r>
            <a:r>
              <a:rPr lang="kk-KZ" altLang="ru-RU" sz="2800" b="1" dirty="0">
                <a:solidFill>
                  <a:schemeClr val="bg1"/>
                </a:solidFill>
                <a:latin typeface="Times New Roman" panose="02020603050405020304" pitchFamily="18" charset="0"/>
                <a:cs typeface="Times New Roman" panose="02020603050405020304" pitchFamily="18" charset="0"/>
              </a:rPr>
              <a:t>Анимацияның </a:t>
            </a:r>
            <a:r>
              <a:rPr lang="kk-KZ" altLang="ru-RU" sz="2800" b="1" dirty="0" smtClean="0">
                <a:solidFill>
                  <a:schemeClr val="bg1"/>
                </a:solidFill>
                <a:latin typeface="Times New Roman" panose="02020603050405020304" pitchFamily="18" charset="0"/>
                <a:cs typeface="Times New Roman" panose="02020603050405020304" pitchFamily="18" charset="0"/>
              </a:rPr>
              <a:t>түрлері</a:t>
            </a:r>
            <a:endParaRPr lang="ru-RU" altLang="ru-RU" sz="2800" b="1" dirty="0">
              <a:solidFill>
                <a:schemeClr val="bg1"/>
              </a:solidFill>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1483784" y="931367"/>
            <a:ext cx="828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77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9pPr>
          </a:lstStyle>
          <a:p>
            <a:pPr algn="ctr" eaLnBrk="1">
              <a:lnSpc>
                <a:spcPct val="93000"/>
              </a:lnSpc>
              <a:buClr>
                <a:srgbClr val="000000"/>
              </a:buClr>
              <a:buSzPct val="100000"/>
              <a:buFont typeface="Times New Roman" panose="02020603050405020304" pitchFamily="18" charset="0"/>
              <a:buNone/>
            </a:pPr>
            <a:r>
              <a:rPr lang="ru-RU" altLang="ru-RU" sz="2800" b="1" dirty="0" err="1">
                <a:solidFill>
                  <a:schemeClr val="bg1"/>
                </a:solidFill>
                <a:latin typeface="Times New Roman" panose="02020603050405020304" pitchFamily="18" charset="0"/>
                <a:cs typeface="Times New Roman" panose="02020603050405020304" pitchFamily="18" charset="0"/>
              </a:rPr>
              <a:t>Анимацияның</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екі</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негізгі</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түрі</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smtClean="0">
                <a:solidFill>
                  <a:schemeClr val="bg1"/>
                </a:solidFill>
                <a:latin typeface="Times New Roman" panose="02020603050405020304" pitchFamily="18" charset="0"/>
                <a:cs typeface="Times New Roman" panose="02020603050405020304" pitchFamily="18" charset="0"/>
              </a:rPr>
              <a:t>бар</a:t>
            </a:r>
            <a:endParaRPr lang="ru-RU" altLang="ru-RU" sz="2800" b="1" dirty="0">
              <a:solidFill>
                <a:schemeClr val="bg1"/>
              </a:solidFill>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H="1">
            <a:off x="2819401" y="1620309"/>
            <a:ext cx="1159932" cy="10636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7069667" y="1620309"/>
            <a:ext cx="914400" cy="11398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93133" y="2760133"/>
            <a:ext cx="5257801" cy="435825"/>
          </a:xfrm>
          <a:prstGeom prst="rect">
            <a:avLst/>
          </a:prstGeom>
        </p:spPr>
        <p:txBody>
          <a:bodyPr wrap="square">
            <a:spAutoFit/>
          </a:bodyPr>
          <a:lstStyle/>
          <a:p>
            <a:pPr marL="457200" indent="-457200" eaLnBrk="1">
              <a:lnSpc>
                <a:spcPct val="93000"/>
              </a:lnSpc>
              <a:buClr>
                <a:srgbClr val="000000"/>
              </a:buClr>
              <a:buSzPct val="100000"/>
              <a:buFont typeface="Wingdings" panose="05000000000000000000" pitchFamily="2" charset="2"/>
              <a:buChar char="q"/>
              <a:defRPr/>
            </a:pPr>
            <a:r>
              <a:rPr lang="ru-RU" sz="2400" b="1" dirty="0" err="1" smtClean="0">
                <a:solidFill>
                  <a:schemeClr val="bg1"/>
                </a:solidFill>
                <a:latin typeface="Times New Roman" panose="02020603050405020304" pitchFamily="18" charset="0"/>
                <a:ea typeface="微软雅黑" charset="-122"/>
                <a:cs typeface="Times New Roman" panose="02020603050405020304" pitchFamily="18" charset="0"/>
              </a:rPr>
              <a:t>Негізгі</a:t>
            </a:r>
            <a:r>
              <a:rPr lang="ru-RU" sz="24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ru-RU" sz="2400" b="1" dirty="0" err="1">
                <a:solidFill>
                  <a:schemeClr val="bg1"/>
                </a:solidFill>
                <a:latin typeface="Times New Roman" panose="02020603050405020304" pitchFamily="18" charset="0"/>
                <a:ea typeface="微软雅黑" charset="-122"/>
                <a:cs typeface="Times New Roman" panose="02020603050405020304" pitchFamily="18" charset="0"/>
              </a:rPr>
              <a:t>кадрлармен</a:t>
            </a:r>
            <a:r>
              <a:rPr lang="ru-RU" sz="2400" b="1"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b="1" dirty="0" smtClean="0">
                <a:solidFill>
                  <a:schemeClr val="bg1"/>
                </a:solidFill>
                <a:latin typeface="Times New Roman" panose="02020603050405020304" pitchFamily="18" charset="0"/>
                <a:ea typeface="微软雅黑" charset="-122"/>
                <a:cs typeface="Times New Roman" panose="02020603050405020304" pitchFamily="18" charset="0"/>
              </a:rPr>
              <a:t>анимация</a:t>
            </a:r>
            <a:endParaRPr lang="ru-RU" sz="24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2" name="Прямоугольник 11"/>
          <p:cNvSpPr/>
          <p:nvPr/>
        </p:nvSpPr>
        <p:spPr>
          <a:xfrm>
            <a:off x="6081184" y="2760133"/>
            <a:ext cx="4724929" cy="435825"/>
          </a:xfrm>
          <a:prstGeom prst="rect">
            <a:avLst/>
          </a:prstGeom>
        </p:spPr>
        <p:txBody>
          <a:bodyPr wrap="square">
            <a:spAutoFit/>
          </a:bodyPr>
          <a:lstStyle/>
          <a:p>
            <a:pPr marL="457200" indent="-457200" eaLnBrk="1">
              <a:lnSpc>
                <a:spcPct val="93000"/>
              </a:lnSpc>
              <a:buClr>
                <a:srgbClr val="000000"/>
              </a:buClr>
              <a:buSzPct val="100000"/>
              <a:buFont typeface="Wingdings" panose="05000000000000000000" pitchFamily="2" charset="2"/>
              <a:buChar char="q"/>
              <a:defRPr/>
            </a:pPr>
            <a:r>
              <a:rPr lang="ru-RU" sz="2400" b="1" dirty="0" err="1" smtClean="0">
                <a:solidFill>
                  <a:schemeClr val="bg1"/>
                </a:solidFill>
                <a:latin typeface="Times New Roman" panose="02020603050405020304" pitchFamily="18" charset="0"/>
                <a:ea typeface="微软雅黑" charset="-122"/>
                <a:cs typeface="Times New Roman" panose="02020603050405020304" pitchFamily="18" charset="0"/>
              </a:rPr>
              <a:t>Скелетт</a:t>
            </a:r>
            <a:r>
              <a:rPr lang="kk-KZ" sz="2400" b="1" dirty="0" smtClean="0">
                <a:solidFill>
                  <a:schemeClr val="bg1"/>
                </a:solidFill>
                <a:latin typeface="Times New Roman" panose="02020603050405020304" pitchFamily="18" charset="0"/>
                <a:ea typeface="微软雅黑" charset="-122"/>
                <a:cs typeface="Times New Roman" panose="02020603050405020304" pitchFamily="18" charset="0"/>
              </a:rPr>
              <a:t>ік анимация</a:t>
            </a:r>
            <a:endParaRPr lang="ru-RU" sz="24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14" name="Picture 11" descr="Рис. 6. Условная схема перемещения объекта (позиции объекта, соответствующие ключевым кадрам, выделены красным цвет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84" y="3195958"/>
            <a:ext cx="391318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http://hsto.org/getpro/habr/post_images/801/24b/7bf/80124b7bf1309eb175ec2392bd5212b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184" y="3174764"/>
            <a:ext cx="35560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http://flashinschool.na.by/pict/tig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65" y="5000361"/>
            <a:ext cx="40862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http://fullref.ru/files/22/ed214e9e2cbe05a4343422802957d4c2.html_files/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177" y="5163079"/>
            <a:ext cx="5710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5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17575" y="611485"/>
            <a:ext cx="8280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77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9pPr>
          </a:lstStyle>
          <a:p>
            <a:pPr algn="ctr" eaLnBrk="1">
              <a:lnSpc>
                <a:spcPct val="93000"/>
              </a:lnSpc>
              <a:buClr>
                <a:srgbClr val="000000"/>
              </a:buClr>
              <a:buSzPct val="100000"/>
              <a:buFont typeface="Times New Roman" panose="02020603050405020304" pitchFamily="18" charset="0"/>
              <a:buNone/>
            </a:pPr>
            <a:r>
              <a:rPr lang="ru-RU" altLang="ru-RU" sz="2800" b="1" i="1" dirty="0" err="1">
                <a:solidFill>
                  <a:schemeClr val="bg1"/>
                </a:solidFill>
                <a:latin typeface="Times New Roman" panose="02020603050405020304" pitchFamily="18" charset="0"/>
                <a:cs typeface="Times New Roman" panose="02020603050405020304" pitchFamily="18" charset="0"/>
              </a:rPr>
              <a:t>Негізгі</a:t>
            </a:r>
            <a:r>
              <a:rPr lang="ru-RU" altLang="ru-RU" sz="2800" b="1" i="1" dirty="0">
                <a:solidFill>
                  <a:schemeClr val="bg1"/>
                </a:solidFill>
                <a:latin typeface="Times New Roman" panose="02020603050405020304" pitchFamily="18" charset="0"/>
                <a:cs typeface="Times New Roman" panose="02020603050405020304" pitchFamily="18" charset="0"/>
              </a:rPr>
              <a:t> </a:t>
            </a:r>
            <a:r>
              <a:rPr lang="ru-RU" altLang="ru-RU" sz="2800" b="1" i="1" dirty="0" err="1">
                <a:solidFill>
                  <a:schemeClr val="bg1"/>
                </a:solidFill>
                <a:latin typeface="Times New Roman" panose="02020603050405020304" pitchFamily="18" charset="0"/>
                <a:cs typeface="Times New Roman" panose="02020603050405020304" pitchFamily="18" charset="0"/>
              </a:rPr>
              <a:t>кадрлар</a:t>
            </a:r>
            <a:endParaRPr lang="ru-RU" altLang="ru-RU" sz="2800" b="1" i="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695450"/>
            <a:ext cx="79216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4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533" y="562801"/>
            <a:ext cx="10058399" cy="830997"/>
          </a:xfrm>
          <a:prstGeom prst="rect">
            <a:avLst/>
          </a:prstGeom>
        </p:spPr>
        <p:txBody>
          <a:bodyPr wrap="square">
            <a:spAutoFit/>
          </a:bodyPr>
          <a:lstStyle/>
          <a:p>
            <a:pPr algn="ctr"/>
            <a:r>
              <a:rPr lang="ru-RU" sz="2400" b="1" dirty="0">
                <a:solidFill>
                  <a:schemeClr val="bg1"/>
                </a:solidFill>
                <a:latin typeface="Times New Roman" panose="02020603050405020304" pitchFamily="18" charset="0"/>
                <a:cs typeface="Times New Roman" panose="02020603050405020304" pitchFamily="18" charset="0"/>
              </a:rPr>
              <a:t>С</a:t>
            </a:r>
            <a:r>
              <a:rPr lang="kk-KZ" sz="2400" b="1" dirty="0">
                <a:solidFill>
                  <a:schemeClr val="bg1"/>
                </a:solidFill>
                <a:latin typeface="Times New Roman" panose="02020603050405020304" pitchFamily="18" charset="0"/>
                <a:cs typeface="Times New Roman" panose="02020603050405020304" pitchFamily="18" charset="0"/>
              </a:rPr>
              <a:t>келеттік </a:t>
            </a:r>
            <a:r>
              <a:rPr lang="ru-RU" sz="2400" b="1" dirty="0">
                <a:solidFill>
                  <a:schemeClr val="bg1"/>
                </a:solidFill>
                <a:latin typeface="Times New Roman" panose="02020603050405020304" pitchFamily="18" charset="0"/>
                <a:cs typeface="Times New Roman" panose="02020603050405020304" pitchFamily="18" charset="0"/>
              </a:rPr>
              <a:t>анимация </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анимациядағы</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және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компьютерлік</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ойындардағы</a:t>
            </a:r>
            <a:r>
              <a:rPr lang="ru-RU" sz="2400" dirty="0">
                <a:solidFill>
                  <a:schemeClr val="bg1"/>
                </a:solidFill>
                <a:latin typeface="Times New Roman" panose="02020603050405020304" pitchFamily="18" charset="0"/>
                <a:cs typeface="Times New Roman" panose="02020603050405020304" pitchFamily="18" charset="0"/>
              </a:rPr>
              <a:t> 3</a:t>
            </a:r>
            <a:r>
              <a:rPr lang="en-US" sz="2400" dirty="0">
                <a:solidFill>
                  <a:schemeClr val="bg1"/>
                </a:solidFill>
                <a:latin typeface="Times New Roman" panose="02020603050405020304" pitchFamily="18" charset="0"/>
                <a:cs typeface="Times New Roman" panose="02020603050405020304" pitchFamily="18" charset="0"/>
              </a:rPr>
              <a:t>D </a:t>
            </a:r>
            <a:r>
              <a:rPr lang="ru-RU" sz="2400" dirty="0" err="1">
                <a:solidFill>
                  <a:schemeClr val="bg1"/>
                </a:solidFill>
                <a:latin typeface="Times New Roman" panose="02020603050405020304" pitchFamily="18" charset="0"/>
                <a:cs typeface="Times New Roman" panose="02020603050405020304" pitchFamily="18" charset="0"/>
              </a:rPr>
              <a:t>модельдерді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анимациялау</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тәсілі</a:t>
            </a:r>
            <a:r>
              <a:rPr lang="ru-RU" sz="2400" dirty="0">
                <a:solidFill>
                  <a:schemeClr val="bg1"/>
                </a:solidFill>
                <a:latin typeface="Times New Roman" panose="02020603050405020304" pitchFamily="18" charset="0"/>
                <a:cs typeface="Times New Roman" panose="02020603050405020304" pitchFamily="18" charset="0"/>
              </a:rPr>
              <a:t>.</a:t>
            </a:r>
          </a:p>
        </p:txBody>
      </p:sp>
      <p:pic>
        <p:nvPicPr>
          <p:cNvPr id="3" name="Picture 9" descr="http://3.bp.blogspot.com/-_a08gcORDWY/TYuAZ3DKHYI/AAAAAAAALV0/9b99VyfptkQ/s1600/pz8_vesta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1" y="1827980"/>
            <a:ext cx="4961466" cy="460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2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139825" y="1908175"/>
            <a:ext cx="78247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9738">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eaLnBrk="1">
              <a:lnSpc>
                <a:spcPct val="93000"/>
              </a:lnSpc>
              <a:buClr>
                <a:srgbClr val="000000"/>
              </a:buClr>
              <a:buSzPct val="100000"/>
              <a:buFont typeface="Wingdings 2" panose="05020102010507070707" pitchFamily="18" charset="2"/>
              <a:buNone/>
              <a:defRPr/>
            </a:pPr>
            <a:r>
              <a:rPr lang="ru-RU" altLang="ru-RU" sz="2800" dirty="0" err="1" smtClean="0">
                <a:solidFill>
                  <a:schemeClr val="bg1"/>
                </a:solidFill>
                <a:latin typeface="Times New Roman" panose="02020603050405020304" pitchFamily="18" charset="0"/>
                <a:cs typeface="Times New Roman" panose="02020603050405020304" pitchFamily="18" charset="0"/>
              </a:rPr>
              <a:t>Үш</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өлшемді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графиканы</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құру</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үшін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үш</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өлшемді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графикалық</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редакторлар</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немесе</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b="1" dirty="0" smtClean="0">
                <a:solidFill>
                  <a:schemeClr val="bg1"/>
                </a:solidFill>
                <a:latin typeface="Times New Roman" panose="02020603050405020304" pitchFamily="18" charset="0"/>
                <a:cs typeface="Times New Roman" panose="02020603050405020304" pitchFamily="18" charset="0"/>
              </a:rPr>
              <a:t>3</a:t>
            </a:r>
            <a:r>
              <a:rPr lang="en-US" altLang="ru-RU" sz="2800" b="1" dirty="0" smtClean="0">
                <a:solidFill>
                  <a:schemeClr val="bg1"/>
                </a:solidFill>
                <a:latin typeface="Times New Roman" panose="02020603050405020304" pitchFamily="18" charset="0"/>
                <a:cs typeface="Times New Roman" panose="02020603050405020304" pitchFamily="18" charset="0"/>
              </a:rPr>
              <a:t>D </a:t>
            </a:r>
            <a:r>
              <a:rPr lang="ru-RU" altLang="ru-RU" sz="2800" b="1" dirty="0" err="1" smtClean="0">
                <a:solidFill>
                  <a:schemeClr val="bg1"/>
                </a:solidFill>
                <a:latin typeface="Times New Roman" panose="02020603050405020304" pitchFamily="18" charset="0"/>
                <a:cs typeface="Times New Roman" panose="02020603050405020304" pitchFamily="18" charset="0"/>
              </a:rPr>
              <a:t>редакторлар</a:t>
            </a:r>
            <a:r>
              <a:rPr lang="ru-RU" altLang="ru-RU" sz="2800" b="1"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деп</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аталатын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арнайы</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бағдарламалар</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қолданылады</a:t>
            </a:r>
            <a:r>
              <a:rPr lang="ru-RU" altLang="ru-RU" sz="2800" b="1" dirty="0" smtClean="0">
                <a:solidFill>
                  <a:schemeClr val="bg1"/>
                </a:solidFill>
                <a:latin typeface="Times New Roman" panose="02020603050405020304" pitchFamily="18" charset="0"/>
                <a:cs typeface="Times New Roman" panose="02020603050405020304" pitchFamily="18" charset="0"/>
              </a:rPr>
              <a:t>.</a:t>
            </a:r>
          </a:p>
          <a:p>
            <a:pPr algn="just" eaLnBrk="1">
              <a:lnSpc>
                <a:spcPct val="93000"/>
              </a:lnSpc>
              <a:buClr>
                <a:srgbClr val="000000"/>
              </a:buClr>
              <a:buSzPct val="100000"/>
              <a:buFont typeface="Wingdings 2" panose="05020102010507070707" pitchFamily="18" charset="2"/>
              <a:buNone/>
              <a:defRPr/>
            </a:pPr>
            <a:endParaRPr lang="ru-RU" altLang="ru-RU" sz="2800" b="1" dirty="0" smtClean="0">
              <a:solidFill>
                <a:schemeClr val="bg1"/>
              </a:solidFill>
              <a:latin typeface="Times New Roman" panose="02020603050405020304" pitchFamily="18" charset="0"/>
              <a:cs typeface="Times New Roman" panose="02020603050405020304" pitchFamily="18" charset="0"/>
            </a:endParaRPr>
          </a:p>
          <a:p>
            <a:pPr algn="just" eaLnBrk="1">
              <a:lnSpc>
                <a:spcPct val="93000"/>
              </a:lnSpc>
              <a:buClr>
                <a:srgbClr val="000000"/>
              </a:buClr>
              <a:buSzPct val="100000"/>
              <a:buFont typeface="Wingdings 2" panose="05020102010507070707" pitchFamily="18" charset="2"/>
              <a:buNone/>
              <a:defRPr/>
            </a:pPr>
            <a:r>
              <a:rPr lang="ru-RU" altLang="ru-RU" sz="2800" b="1" dirty="0" smtClean="0">
                <a:solidFill>
                  <a:schemeClr val="bg1"/>
                </a:solidFill>
                <a:latin typeface="Times New Roman" panose="02020603050405020304" pitchFamily="18" charset="0"/>
                <a:cs typeface="Times New Roman" panose="02020603050405020304" pitchFamily="18" charset="0"/>
              </a:rPr>
              <a:t>3ds </a:t>
            </a:r>
            <a:r>
              <a:rPr lang="ru-RU" altLang="ru-RU" sz="2800" b="1" dirty="0" err="1" smtClean="0">
                <a:solidFill>
                  <a:schemeClr val="bg1"/>
                </a:solidFill>
                <a:latin typeface="Times New Roman" panose="02020603050405020304" pitchFamily="18" charset="0"/>
                <a:cs typeface="Times New Roman" panose="02020603050405020304" pitchFamily="18" charset="0"/>
              </a:rPr>
              <a:t>max</a:t>
            </a:r>
            <a:r>
              <a:rPr lang="ru-RU" altLang="ru-RU" sz="2800" dirty="0" smtClean="0">
                <a:solidFill>
                  <a:schemeClr val="bg1"/>
                </a:solidFill>
                <a:latin typeface="Times New Roman" panose="02020603050405020304" pitchFamily="18" charset="0"/>
                <a:cs typeface="Times New Roman" panose="02020603050405020304" pitchFamily="18" charset="0"/>
              </a:rPr>
              <a:t> – </a:t>
            </a:r>
            <a:r>
              <a:rPr lang="ru-RU" altLang="ru-RU" sz="2800" dirty="0" err="1" smtClean="0">
                <a:solidFill>
                  <a:schemeClr val="bg1"/>
                </a:solidFill>
                <a:latin typeface="Times New Roman" panose="02020603050405020304" pitchFamily="18" charset="0"/>
                <a:cs typeface="Times New Roman" panose="02020603050405020304" pitchFamily="18" charset="0"/>
              </a:rPr>
              <a:t>анимациялық</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фильмді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немесе</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бағдарламамен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көрсетілетін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статикалық</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кескінді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жасайтын</a:t>
            </a:r>
            <a:r>
              <a:rPr lang="ru-RU" altLang="ru-RU" sz="2800" dirty="0" smtClean="0">
                <a:solidFill>
                  <a:schemeClr val="bg1"/>
                </a:solidFill>
                <a:latin typeface="Times New Roman" panose="02020603050405020304" pitchFamily="18" charset="0"/>
                <a:cs typeface="Times New Roman" panose="02020603050405020304" pitchFamily="18" charset="0"/>
              </a:rPr>
              <a:t> 3</a:t>
            </a:r>
            <a:r>
              <a:rPr lang="en-US" altLang="ru-RU" sz="2800" dirty="0" smtClean="0">
                <a:solidFill>
                  <a:schemeClr val="bg1"/>
                </a:solidFill>
                <a:latin typeface="Times New Roman" panose="02020603050405020304" pitchFamily="18" charset="0"/>
                <a:cs typeface="Times New Roman" panose="02020603050405020304" pitchFamily="18" charset="0"/>
              </a:rPr>
              <a:t>D </a:t>
            </a:r>
            <a:r>
              <a:rPr lang="ru-RU" altLang="ru-RU" sz="2800" dirty="0" err="1" smtClean="0">
                <a:solidFill>
                  <a:schemeClr val="bg1"/>
                </a:solidFill>
                <a:latin typeface="Times New Roman" panose="02020603050405020304" pitchFamily="18" charset="0"/>
                <a:cs typeface="Times New Roman" panose="02020603050405020304" pitchFamily="18" charset="0"/>
              </a:rPr>
              <a:t>графикалық</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бағдарлама</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Үшөлшемді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объектінің</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бейнесін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алу</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үшін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программада</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оның</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үш</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өлшемді</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моделін</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құру</a:t>
            </a:r>
            <a:r>
              <a:rPr lang="ru-RU" altLang="ru-RU" sz="2800" dirty="0" smtClean="0">
                <a:solidFill>
                  <a:schemeClr val="bg1"/>
                </a:solidFill>
                <a:latin typeface="Times New Roman" panose="02020603050405020304" pitchFamily="18" charset="0"/>
                <a:cs typeface="Times New Roman" panose="02020603050405020304" pitchFamily="18" charset="0"/>
              </a:rPr>
              <a:t> </a:t>
            </a:r>
            <a:r>
              <a:rPr lang="ru-RU" altLang="ru-RU" sz="2800" dirty="0" err="1" smtClean="0">
                <a:solidFill>
                  <a:schemeClr val="bg1"/>
                </a:solidFill>
                <a:latin typeface="Times New Roman" panose="02020603050405020304" pitchFamily="18" charset="0"/>
                <a:cs typeface="Times New Roman" panose="02020603050405020304" pitchFamily="18" charset="0"/>
              </a:rPr>
              <a:t>қажет</a:t>
            </a:r>
            <a:r>
              <a:rPr lang="ru-RU" altLang="ru-RU" sz="2800" dirty="0" smtClean="0">
                <a:solidFill>
                  <a:schemeClr val="bg1"/>
                </a:solidFill>
                <a:latin typeface="Times New Roman" panose="02020603050405020304" pitchFamily="18" charset="0"/>
                <a:cs typeface="Times New Roman" panose="02020603050405020304" pitchFamily="18" charset="0"/>
              </a:rPr>
              <a:t>.</a:t>
            </a:r>
          </a:p>
        </p:txBody>
      </p:sp>
      <p:sp>
        <p:nvSpPr>
          <p:cNvPr id="3" name="Text Box 5"/>
          <p:cNvSpPr txBox="1">
            <a:spLocks noChangeArrowheads="1"/>
          </p:cNvSpPr>
          <p:nvPr/>
        </p:nvSpPr>
        <p:spPr bwMode="auto">
          <a:xfrm>
            <a:off x="719138" y="590550"/>
            <a:ext cx="8280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77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9pPr>
          </a:lstStyle>
          <a:p>
            <a:pPr algn="ctr" eaLnBrk="1">
              <a:lnSpc>
                <a:spcPct val="93000"/>
              </a:lnSpc>
              <a:buClr>
                <a:srgbClr val="000000"/>
              </a:buClr>
              <a:buSzPct val="100000"/>
              <a:buFont typeface="Times New Roman" panose="02020603050405020304" pitchFamily="18" charset="0"/>
              <a:buNone/>
            </a:pPr>
            <a:r>
              <a:rPr lang="ru-RU" altLang="ru-RU" sz="2800" b="1" dirty="0">
                <a:solidFill>
                  <a:schemeClr val="bg1"/>
                </a:solidFill>
                <a:latin typeface="Times New Roman" panose="02020603050405020304" pitchFamily="18" charset="0"/>
                <a:cs typeface="Times New Roman" panose="02020603050405020304" pitchFamily="18" charset="0"/>
              </a:rPr>
              <a:t>5. 3</a:t>
            </a:r>
            <a:r>
              <a:rPr lang="en-US" altLang="ru-RU" sz="2800" b="1" dirty="0">
                <a:solidFill>
                  <a:schemeClr val="bg1"/>
                </a:solidFill>
                <a:latin typeface="Times New Roman" panose="02020603050405020304" pitchFamily="18" charset="0"/>
                <a:cs typeface="Times New Roman" panose="02020603050405020304" pitchFamily="18" charset="0"/>
              </a:rPr>
              <a:t>D-</a:t>
            </a:r>
            <a:r>
              <a:rPr lang="ru-RU" altLang="ru-RU" sz="2800" b="1" dirty="0" smtClean="0">
                <a:solidFill>
                  <a:schemeClr val="bg1"/>
                </a:solidFill>
                <a:latin typeface="Times New Roman" panose="02020603050405020304" pitchFamily="18" charset="0"/>
                <a:cs typeface="Times New Roman" panose="02020603050405020304" pitchFamily="18" charset="0"/>
              </a:rPr>
              <a:t>анимация</a:t>
            </a:r>
            <a:endParaRPr lang="ru-RU" altLang="ru-RU" sz="2800" b="1" dirty="0">
              <a:solidFill>
                <a:srgbClr val="008000"/>
              </a:solidFill>
              <a:latin typeface="Bliss Pro Light" charset="0"/>
            </a:endParaRPr>
          </a:p>
        </p:txBody>
      </p:sp>
    </p:spTree>
    <p:extLst>
      <p:ext uri="{BB962C8B-B14F-4D97-AF65-F5344CB8AC3E}">
        <p14:creationId xmlns:p14="http://schemas.microsoft.com/office/powerpoint/2010/main" val="6210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92" y="1526646"/>
            <a:ext cx="871378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064539" y="424933"/>
            <a:ext cx="6316601" cy="523220"/>
          </a:xfrm>
          <a:prstGeom prst="rect">
            <a:avLst/>
          </a:prstGeom>
        </p:spPr>
        <p:txBody>
          <a:bodyPr wrap="none">
            <a:spAutoFit/>
          </a:bodyPr>
          <a:lstStyle/>
          <a:p>
            <a:r>
              <a:rPr lang="ru-RU" altLang="ru-RU" sz="2800" b="1" i="1" dirty="0">
                <a:solidFill>
                  <a:schemeClr val="bg1"/>
                </a:solidFill>
                <a:latin typeface="Times New Roman" panose="02020603050405020304" pitchFamily="18" charset="0"/>
                <a:cs typeface="Times New Roman" panose="02020603050405020304" pitchFamily="18" charset="0"/>
              </a:rPr>
              <a:t>3ds </a:t>
            </a:r>
            <a:r>
              <a:rPr lang="ru-RU" altLang="ru-RU" sz="2800" b="1" i="1" dirty="0" err="1">
                <a:solidFill>
                  <a:schemeClr val="bg1"/>
                </a:solidFill>
                <a:latin typeface="Times New Roman" panose="02020603050405020304" pitchFamily="18" charset="0"/>
                <a:cs typeface="Times New Roman" panose="02020603050405020304" pitchFamily="18" charset="0"/>
              </a:rPr>
              <a:t>max</a:t>
            </a:r>
            <a:r>
              <a:rPr lang="ru-RU" altLang="ru-RU" sz="2800" b="1" i="1" dirty="0">
                <a:solidFill>
                  <a:schemeClr val="bg1"/>
                </a:solidFill>
                <a:latin typeface="Times New Roman" panose="02020603050405020304" pitchFamily="18" charset="0"/>
                <a:cs typeface="Times New Roman" panose="02020603050405020304" pitchFamily="18" charset="0"/>
              </a:rPr>
              <a:t> </a:t>
            </a:r>
            <a:r>
              <a:rPr lang="ru-RU" altLang="ru-RU" sz="2800" b="1" i="1" dirty="0" err="1">
                <a:solidFill>
                  <a:schemeClr val="bg1"/>
                </a:solidFill>
                <a:latin typeface="Times New Roman" panose="02020603050405020304" pitchFamily="18" charset="0"/>
                <a:cs typeface="Times New Roman" panose="02020603050405020304" pitchFamily="18" charset="0"/>
              </a:rPr>
              <a:t>форматындағы</a:t>
            </a:r>
            <a:r>
              <a:rPr lang="ru-RU" altLang="ru-RU" sz="2800" b="1" i="1" dirty="0">
                <a:solidFill>
                  <a:schemeClr val="bg1"/>
                </a:solidFill>
                <a:latin typeface="Times New Roman" panose="02020603050405020304" pitchFamily="18" charset="0"/>
                <a:cs typeface="Times New Roman" panose="02020603050405020304" pitchFamily="18" charset="0"/>
              </a:rPr>
              <a:t> 3D </a:t>
            </a:r>
            <a:r>
              <a:rPr lang="ru-RU" altLang="ru-RU" sz="2800" b="1" i="1" dirty="0" err="1">
                <a:solidFill>
                  <a:schemeClr val="bg1"/>
                </a:solidFill>
                <a:latin typeface="Times New Roman" panose="02020603050405020304" pitchFamily="18" charset="0"/>
                <a:cs typeface="Times New Roman" panose="02020603050405020304" pitchFamily="18" charset="0"/>
              </a:rPr>
              <a:t>графикасы</a:t>
            </a:r>
            <a:endParaRPr lang="ru-RU"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6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9" y="524115"/>
            <a:ext cx="9254067" cy="779316"/>
          </a:xfrm>
          <a:prstGeom prst="rect">
            <a:avLst/>
          </a:prstGeom>
        </p:spPr>
        <p:txBody>
          <a:bodyPr wrap="square">
            <a:spAutoFit/>
          </a:bodyPr>
          <a:lstStyle/>
          <a:p>
            <a:pPr indent="439738" algn="ctr">
              <a:lnSpc>
                <a:spcPct val="93000"/>
              </a:lnSpc>
              <a:buClr>
                <a:srgbClr val="000000"/>
              </a:buClr>
              <a:buSzPct val="100000"/>
              <a:defRPr/>
            </a:pPr>
            <a:r>
              <a:rPr lang="ru-RU" sz="2400" b="1" dirty="0">
                <a:solidFill>
                  <a:schemeClr val="bg1"/>
                </a:solidFill>
                <a:latin typeface="Times New Roman" panose="02020603050405020304" pitchFamily="18" charset="0"/>
                <a:ea typeface="微软雅黑" charset="-122"/>
                <a:cs typeface="Times New Roman" panose="02020603050405020304" pitchFamily="18" charset="0"/>
              </a:rPr>
              <a:t>Сплайн </a:t>
            </a:r>
            <a:r>
              <a:rPr lang="ru-RU" sz="2400" b="1" dirty="0" err="1">
                <a:solidFill>
                  <a:schemeClr val="bg1"/>
                </a:solidFill>
                <a:latin typeface="Times New Roman" panose="02020603050405020304" pitchFamily="18" charset="0"/>
                <a:ea typeface="微软雅黑" charset="-122"/>
                <a:cs typeface="Times New Roman" panose="02020603050405020304" pitchFamily="18" charset="0"/>
              </a:rPr>
              <a:t>беттері</a:t>
            </a:r>
            <a:r>
              <a:rPr lang="ru-RU" sz="2400" b="1" dirty="0">
                <a:solidFill>
                  <a:schemeClr val="bg1"/>
                </a:solidFill>
                <a:latin typeface="Times New Roman" panose="02020603050405020304" pitchFamily="18" charset="0"/>
                <a:ea typeface="微软雅黑" charset="-122"/>
                <a:cs typeface="Times New Roman" panose="02020603050405020304" pitchFamily="18" charset="0"/>
              </a:rPr>
              <a:t> </a:t>
            </a:r>
            <a:r>
              <a:rPr lang="en-US" sz="2400" dirty="0">
                <a:solidFill>
                  <a:schemeClr val="bg1"/>
                </a:solidFill>
                <a:latin typeface="Times New Roman" panose="02020603050405020304" pitchFamily="18" charset="0"/>
                <a:ea typeface="微软雅黑" charset="-122"/>
                <a:cs typeface="Times New Roman" panose="02020603050405020304" pitchFamily="18" charset="0"/>
              </a:rPr>
              <a:t>-</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геометриялық</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примитивтер</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(куб, шар, конус)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және</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тегіс</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шынайы</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үлгіні</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жасау</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үшін</a:t>
            </a:r>
            <a:r>
              <a:rPr lang="ru-RU" sz="2400" dirty="0">
                <a:solidFill>
                  <a:schemeClr val="bg1"/>
                </a:solidFill>
                <a:latin typeface="Times New Roman" panose="02020603050405020304" pitchFamily="18" charset="0"/>
                <a:ea typeface="微软雅黑" charset="-122"/>
                <a:cs typeface="Times New Roman" panose="02020603050405020304" pitchFamily="18" charset="0"/>
              </a:rPr>
              <a:t> </a:t>
            </a:r>
            <a:r>
              <a:rPr lang="ru-RU" sz="2400" dirty="0" err="1">
                <a:solidFill>
                  <a:schemeClr val="bg1"/>
                </a:solidFill>
                <a:latin typeface="Times New Roman" panose="02020603050405020304" pitchFamily="18" charset="0"/>
                <a:ea typeface="微软雅黑" charset="-122"/>
                <a:cs typeface="Times New Roman" panose="02020603050405020304" pitchFamily="18" charset="0"/>
              </a:rPr>
              <a:t>қолданылады</a:t>
            </a:r>
            <a:endParaRPr lang="ru-RU" sz="2400"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439864"/>
            <a:ext cx="43751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39864"/>
            <a:ext cx="43846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28599" y="4916661"/>
            <a:ext cx="10557934" cy="1695208"/>
          </a:xfrm>
          <a:prstGeom prst="rect">
            <a:avLst/>
          </a:prstGeom>
        </p:spPr>
        <p:txBody>
          <a:bodyPr wrap="square">
            <a:spAutoFit/>
          </a:bodyPr>
          <a:lstStyle/>
          <a:p>
            <a:pPr eaLnBrk="1">
              <a:lnSpc>
                <a:spcPct val="93000"/>
              </a:lnSpc>
              <a:buClr>
                <a:srgbClr val="000000"/>
              </a:buClr>
              <a:buSzPct val="100000"/>
              <a:buFont typeface="Wingdings 2" pitchFamily="18" charset="2"/>
              <a:buNone/>
              <a:defRPr/>
            </a:pP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Бетінің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сыртқы</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түрі</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кеңістікте</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орналасқан</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b="1" dirty="0" err="1">
                <a:solidFill>
                  <a:schemeClr val="bg1"/>
                </a:solidFill>
                <a:latin typeface="Times New Roman" panose="02020603050405020304" pitchFamily="18" charset="0"/>
                <a:ea typeface="微软雅黑" charset="-122"/>
                <a:cs typeface="Times New Roman" panose="02020603050405020304" pitchFamily="18" charset="0"/>
              </a:rPr>
              <a:t>бақылау</a:t>
            </a:r>
            <a:r>
              <a:rPr lang="ru-RU" sz="2000" b="1"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b="1" dirty="0" err="1">
                <a:solidFill>
                  <a:schemeClr val="bg1"/>
                </a:solidFill>
                <a:latin typeface="Times New Roman" panose="02020603050405020304" pitchFamily="18" charset="0"/>
                <a:ea typeface="微软雅黑" charset="-122"/>
                <a:cs typeface="Times New Roman" panose="02020603050405020304" pitchFamily="18" charset="0"/>
              </a:rPr>
              <a:t>нүктелерінің</a:t>
            </a:r>
            <a:r>
              <a:rPr lang="ru-RU" sz="2000" b="1"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b="1" dirty="0" err="1">
                <a:solidFill>
                  <a:schemeClr val="bg1"/>
                </a:solidFill>
                <a:latin typeface="Times New Roman" panose="02020603050405020304" pitchFamily="18" charset="0"/>
                <a:ea typeface="微软雅黑" charset="-122"/>
                <a:cs typeface="Times New Roman" panose="02020603050405020304" pitchFamily="18" charset="0"/>
              </a:rPr>
              <a:t>торымен</a:t>
            </a:r>
            <a:r>
              <a:rPr lang="ru-RU" sz="2000" b="1"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анықталады</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Әрбір</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нүктеге</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b="1" dirty="0">
                <a:solidFill>
                  <a:schemeClr val="bg1"/>
                </a:solidFill>
                <a:latin typeface="Times New Roman" panose="02020603050405020304" pitchFamily="18" charset="0"/>
                <a:ea typeface="微软雅黑" charset="-122"/>
                <a:cs typeface="Times New Roman" panose="02020603050405020304" pitchFamily="18" charset="0"/>
              </a:rPr>
              <a:t>коэффициент</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тағайындалады</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оның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мәні</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оның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нүктенің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жанынан</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өтетін</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бетінің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бөлігіне</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әсер</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ету</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дәрежесін</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анықтайды</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Бетінің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пішіні</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мен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тегістігі</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тұтастай</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алғанда</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нүктелердің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өзара</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орналасуына</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және</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коэффициенттердің</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мәніне</a:t>
            </a:r>
            <a:r>
              <a:rPr lang="ru-RU" sz="2000" dirty="0">
                <a:solidFill>
                  <a:schemeClr val="bg1"/>
                </a:solidFill>
                <a:latin typeface="Times New Roman" panose="02020603050405020304" pitchFamily="18" charset="0"/>
                <a:ea typeface="微软雅黑" charset="-122"/>
                <a:cs typeface="Times New Roman" panose="02020603050405020304" pitchFamily="18" charset="0"/>
              </a:rPr>
              <a:t> </a:t>
            </a:r>
            <a:r>
              <a:rPr lang="ru-RU" sz="2000" dirty="0" err="1">
                <a:solidFill>
                  <a:schemeClr val="bg1"/>
                </a:solidFill>
                <a:latin typeface="Times New Roman" panose="02020603050405020304" pitchFamily="18" charset="0"/>
                <a:ea typeface="微软雅黑" charset="-122"/>
                <a:cs typeface="Times New Roman" panose="02020603050405020304" pitchFamily="18" charset="0"/>
              </a:rPr>
              <a:t>байланысты</a:t>
            </a:r>
            <a:r>
              <a:rPr lang="ru-RU" sz="2000" dirty="0">
                <a:solidFill>
                  <a:schemeClr val="bg1"/>
                </a:solidFill>
                <a:latin typeface="Times New Roman" panose="02020603050405020304" pitchFamily="18" charset="0"/>
                <a:ea typeface="微软雅黑" charset="-122"/>
                <a:cs typeface="Times New Roman" panose="02020603050405020304" pitchFamily="18" charset="0"/>
              </a:rPr>
              <a:t>.</a:t>
            </a:r>
          </a:p>
          <a:p>
            <a:pPr eaLnBrk="1">
              <a:lnSpc>
                <a:spcPct val="93000"/>
              </a:lnSpc>
              <a:buClr>
                <a:srgbClr val="000000"/>
              </a:buClr>
              <a:buSzPct val="100000"/>
              <a:buFont typeface="Times New Roman" panose="02020603050405020304" pitchFamily="18" charset="0"/>
              <a:buNone/>
              <a:defRPr/>
            </a:pPr>
            <a:endParaRPr lang="ru-RU" sz="3200" dirty="0">
              <a:latin typeface="Century Schoolbook" panose="02040604050505020304" pitchFamily="18" charset="0"/>
              <a:ea typeface="微软雅黑" charset="-122"/>
            </a:endParaRPr>
          </a:p>
        </p:txBody>
      </p:sp>
    </p:spTree>
    <p:extLst>
      <p:ext uri="{BB962C8B-B14F-4D97-AF65-F5344CB8AC3E}">
        <p14:creationId xmlns:p14="http://schemas.microsoft.com/office/powerpoint/2010/main" val="26116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58296" y="467518"/>
            <a:ext cx="90503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77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微软雅黑" panose="020B0503020204020204" pitchFamily="34" charset="-122"/>
              </a:defRPr>
            </a:lvl9pPr>
          </a:lstStyle>
          <a:p>
            <a:pPr algn="ctr" eaLnBrk="1">
              <a:lnSpc>
                <a:spcPct val="93000"/>
              </a:lnSpc>
              <a:buClr>
                <a:srgbClr val="000000"/>
              </a:buClr>
              <a:buSzPct val="100000"/>
              <a:buFont typeface="Times New Roman" panose="02020603050405020304" pitchFamily="18" charset="0"/>
              <a:buNone/>
            </a:pPr>
            <a:r>
              <a:rPr lang="ru-RU" altLang="ru-RU" sz="2800" b="1" dirty="0" err="1">
                <a:solidFill>
                  <a:schemeClr val="bg1"/>
                </a:solidFill>
                <a:latin typeface="Times New Roman" panose="02020603050405020304" pitchFamily="18" charset="0"/>
                <a:cs typeface="Times New Roman" panose="02020603050405020304" pitchFamily="18" charset="0"/>
              </a:rPr>
              <a:t>Үш</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өлшемді</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модельдеу</a:t>
            </a:r>
            <a:r>
              <a:rPr lang="ru-RU" altLang="ru-RU" sz="2800" b="1" dirty="0">
                <a:solidFill>
                  <a:schemeClr val="bg1"/>
                </a:solidFill>
                <a:latin typeface="Times New Roman" panose="02020603050405020304" pitchFamily="18" charset="0"/>
                <a:cs typeface="Times New Roman" panose="02020603050405020304" pitchFamily="18" charset="0"/>
              </a:rPr>
              <a:t> – </a:t>
            </a:r>
            <a:r>
              <a:rPr lang="ru-RU" altLang="ru-RU" sz="2800" b="1" dirty="0" err="1">
                <a:solidFill>
                  <a:schemeClr val="bg1"/>
                </a:solidFill>
                <a:latin typeface="Times New Roman" panose="02020603050405020304" pitchFamily="18" charset="0"/>
                <a:cs typeface="Times New Roman" panose="02020603050405020304" pitchFamily="18" charset="0"/>
              </a:rPr>
              <a:t>нақты</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физикалық</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дененің</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қозғалыстағы</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бейнесін</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жасау</a:t>
            </a:r>
            <a:r>
              <a:rPr lang="ru-RU" altLang="ru-RU" sz="2800" b="1" dirty="0">
                <a:solidFill>
                  <a:srgbClr val="008000"/>
                </a:solidFill>
                <a:latin typeface="Century Schoolbook" panose="02040604050505020304" pitchFamily="18" charset="0"/>
              </a:rPr>
              <a:t/>
            </a:r>
            <a:br>
              <a:rPr lang="ru-RU" altLang="ru-RU" sz="2800" b="1" dirty="0">
                <a:solidFill>
                  <a:srgbClr val="008000"/>
                </a:solidFill>
                <a:latin typeface="Century Schoolbook" panose="02040604050505020304" pitchFamily="18" charset="0"/>
              </a:rPr>
            </a:br>
            <a:endParaRPr lang="ru-RU" altLang="ru-RU" sz="2800" b="1" dirty="0">
              <a:solidFill>
                <a:srgbClr val="008000"/>
              </a:solidFill>
              <a:latin typeface="Century Schoolbook" panose="02040604050505020304" pitchFamily="18"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39" y="1475581"/>
            <a:ext cx="88582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4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chemeClr val="bg1"/>
                </a:solidFill>
              </a:rPr>
              <a:t>Визуализация</a:t>
            </a:r>
            <a:endParaRPr lang="ru-RU" dirty="0">
              <a:solidFill>
                <a:schemeClr val="bg1"/>
              </a:solidFill>
            </a:endParaRPr>
          </a:p>
        </p:txBody>
      </p:sp>
      <p:sp>
        <p:nvSpPr>
          <p:cNvPr id="3" name="Содержимое 2"/>
          <p:cNvSpPr>
            <a:spLocks noGrp="1"/>
          </p:cNvSpPr>
          <p:nvPr>
            <p:ph sz="half" idx="1"/>
          </p:nvPr>
        </p:nvSpPr>
        <p:spPr>
          <a:xfrm>
            <a:off x="1148862" y="1690688"/>
            <a:ext cx="8550029" cy="4486275"/>
          </a:xfrm>
        </p:spPr>
        <p:txBody>
          <a:bodyPr>
            <a:noAutofit/>
          </a:bodyPr>
          <a:lstStyle/>
          <a:p>
            <a:r>
              <a:rPr lang="kk-KZ" dirty="0" smtClean="0">
                <a:solidFill>
                  <a:schemeClr val="bg1"/>
                </a:solidFill>
                <a:latin typeface="Times New Roman" pitchFamily="18" charset="0"/>
                <a:cs typeface="Times New Roman" pitchFamily="18" charset="0"/>
              </a:rPr>
              <a:t>Объектілердің 3D визуализациясы қандай да бір объектінің жоғары сапалы 3D кескіндерін алуға бағытталған. 3D визуализациясын кейбір өнім (жобаланған немесе іс жүзінде бар), дизайн нысаны немесе кейбір композицияның бөлігі ретінде пайдаланылатын үш өлшемді элемент үшін орындауға болады. Нысандарды 3D визуализациясында жарық (жарық параметрі), материалдар (көрсетілген 3D беттерінің қасиеттері), рамка композициясы маңызды рөл атқарады, бұл 3D үлгісінің ерекшелігін ең тиімді түрде көрсетеді.</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4A45-C9EE-C746-B245-51E78657DA6E}"/>
              </a:ext>
            </a:extLst>
          </p:cNvPr>
          <p:cNvSpPr>
            <a:spLocks noGrp="1"/>
          </p:cNvSpPr>
          <p:nvPr>
            <p:ph type="title"/>
          </p:nvPr>
        </p:nvSpPr>
        <p:spPr>
          <a:xfrm>
            <a:off x="106392" y="710102"/>
            <a:ext cx="10515600" cy="689952"/>
          </a:xfrm>
        </p:spPr>
        <p:txBody>
          <a:bodyPr>
            <a:normAutofit fontScale="90000"/>
          </a:bodyPr>
          <a:lstStyle/>
          <a:p>
            <a:r>
              <a:rPr lang="en-US" dirty="0" smtClean="0">
                <a:solidFill>
                  <a:srgbClr val="FFFF00"/>
                </a:solidFill>
                <a:latin typeface="Times New Roman" panose="02020603050405020304" pitchFamily="18" charset="0"/>
                <a:cs typeface="Times New Roman" panose="02020603050405020304" pitchFamily="18" charset="0"/>
              </a:rPr>
              <a:t>I.</a:t>
            </a:r>
            <a:r>
              <a:rPr lang="kk-KZ" b="1" dirty="0" smtClean="0">
                <a:solidFill>
                  <a:srgbClr val="FFFF00"/>
                </a:solidFill>
                <a:latin typeface="Times New Roman" panose="02020603050405020304" pitchFamily="18" charset="0"/>
                <a:cs typeface="Times New Roman" panose="02020603050405020304" pitchFamily="18" charset="0"/>
              </a:rPr>
              <a:t>АНИМАЦИЯ ТУРАЛЫ ТҮСІНІК </a:t>
            </a:r>
            <a:endParaRPr lang="x-none" b="1" dirty="0">
              <a:solidFill>
                <a:srgbClr val="FFFF00"/>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0" y="1653084"/>
            <a:ext cx="6096000" cy="2308324"/>
          </a:xfrm>
          <a:prstGeom prst="rect">
            <a:avLst/>
          </a:prstGeom>
        </p:spPr>
        <p:txBody>
          <a:bodyPr>
            <a:spAutoFit/>
          </a:bodyPr>
          <a:lstStyle/>
          <a:p>
            <a:r>
              <a:rPr lang="ru-RU" sz="2400" b="1" dirty="0">
                <a:solidFill>
                  <a:srgbClr val="FFFF00"/>
                </a:solidFill>
                <a:latin typeface="Times New Roman" panose="02020603050405020304" pitchFamily="18" charset="0"/>
                <a:cs typeface="Times New Roman" panose="02020603050405020304" pitchFamily="18" charset="0"/>
              </a:rPr>
              <a:t>Анимация </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бейнелерді</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тұтас</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көрнекі</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қабылдауды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қамтамасыз</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ететін</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жиілікте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сызбалар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немесе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кадрлар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тізбегін</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көрсету</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арқылы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фильмде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теледидарда</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немесе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компьютерлік</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графикада</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қозғалысты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жасанды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түрде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көрсету</a:t>
            </a:r>
            <a:r>
              <a:rPr lang="ru-RU" sz="2400" dirty="0">
                <a:solidFill>
                  <a:srgbClr val="FFFF00"/>
                </a:solidFill>
                <a:latin typeface="Times New Roman" panose="02020603050405020304" pitchFamily="18" charset="0"/>
                <a:cs typeface="Times New Roman" panose="02020603050405020304" pitchFamily="18" charset="0"/>
              </a:rPr>
              <a:t>.</a:t>
            </a:r>
          </a:p>
        </p:txBody>
      </p:sp>
      <p:sp>
        <p:nvSpPr>
          <p:cNvPr id="31" name="Прямоугольник 3"/>
          <p:cNvSpPr>
            <a:spLocks noChangeArrowheads="1"/>
          </p:cNvSpPr>
          <p:nvPr/>
        </p:nvSpPr>
        <p:spPr bwMode="auto">
          <a:xfrm>
            <a:off x="5591385" y="3944726"/>
            <a:ext cx="599101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400" dirty="0" err="1">
                <a:solidFill>
                  <a:srgbClr val="FFFF00"/>
                </a:solidFill>
                <a:latin typeface="Times New Roman" panose="02020603050405020304" pitchFamily="18" charset="0"/>
                <a:cs typeface="Times New Roman" panose="02020603050405020304" pitchFamily="18" charset="0"/>
              </a:rPr>
              <a:t>Үздіксіз</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қозғалысты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пайдаланатын</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бейнеге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қарағанда</a:t>
            </a:r>
            <a:r>
              <a:rPr lang="ru-RU" sz="2400" dirty="0">
                <a:solidFill>
                  <a:srgbClr val="FFFF00"/>
                </a:solidFill>
                <a:latin typeface="Times New Roman" panose="02020603050405020304" pitchFamily="18" charset="0"/>
                <a:cs typeface="Times New Roman" panose="02020603050405020304" pitchFamily="18" charset="0"/>
              </a:rPr>
              <a:t> анимация </a:t>
            </a:r>
            <a:r>
              <a:rPr lang="ru-RU" sz="2400" b="1" u="sng" dirty="0" err="1">
                <a:solidFill>
                  <a:srgbClr val="FFFF00"/>
                </a:solidFill>
                <a:latin typeface="Times New Roman" panose="02020603050405020304" pitchFamily="18" charset="0"/>
                <a:cs typeface="Times New Roman" panose="02020603050405020304" pitchFamily="18" charset="0"/>
              </a:rPr>
              <a:t>көптеген</a:t>
            </a:r>
            <a:r>
              <a:rPr lang="ru-RU" sz="2400" b="1" u="sng" dirty="0">
                <a:solidFill>
                  <a:srgbClr val="FFFF00"/>
                </a:solidFill>
                <a:latin typeface="Times New Roman" panose="02020603050405020304" pitchFamily="18" charset="0"/>
                <a:cs typeface="Times New Roman" panose="02020603050405020304" pitchFamily="18" charset="0"/>
              </a:rPr>
              <a:t> </a:t>
            </a:r>
            <a:r>
              <a:rPr lang="ru-RU" sz="2400" b="1" u="sng" dirty="0" err="1">
                <a:solidFill>
                  <a:srgbClr val="FFFF00"/>
                </a:solidFill>
                <a:latin typeface="Times New Roman" panose="02020603050405020304" pitchFamily="18" charset="0"/>
                <a:cs typeface="Times New Roman" panose="02020603050405020304" pitchFamily="18" charset="0"/>
              </a:rPr>
              <a:t>тәуелсіз</a:t>
            </a:r>
            <a:r>
              <a:rPr lang="ru-RU" sz="2400" b="1" u="sng" dirty="0">
                <a:solidFill>
                  <a:srgbClr val="FFFF00"/>
                </a:solidFill>
                <a:latin typeface="Times New Roman" panose="02020603050405020304" pitchFamily="18" charset="0"/>
                <a:cs typeface="Times New Roman" panose="02020603050405020304" pitchFamily="18" charset="0"/>
              </a:rPr>
              <a:t> </a:t>
            </a:r>
            <a:r>
              <a:rPr lang="ru-RU" sz="2400" b="1" u="sng" dirty="0" err="1">
                <a:solidFill>
                  <a:srgbClr val="FFFF00"/>
                </a:solidFill>
                <a:latin typeface="Times New Roman" panose="02020603050405020304" pitchFamily="18" charset="0"/>
                <a:cs typeface="Times New Roman" panose="02020603050405020304" pitchFamily="18" charset="0"/>
              </a:rPr>
              <a:t>сызбаларды</a:t>
            </a:r>
            <a:r>
              <a:rPr lang="ru-RU" sz="2400" b="1" u="sng" dirty="0">
                <a:solidFill>
                  <a:srgbClr val="FFFF00"/>
                </a:solidFill>
                <a:latin typeface="Times New Roman" panose="02020603050405020304" pitchFamily="18" charset="0"/>
                <a:cs typeface="Times New Roman" panose="02020603050405020304" pitchFamily="18" charset="0"/>
              </a:rPr>
              <a:t> </a:t>
            </a:r>
            <a:r>
              <a:rPr lang="ru-RU" sz="2400" b="1" u="sng" dirty="0" err="1">
                <a:solidFill>
                  <a:srgbClr val="FFFF00"/>
                </a:solidFill>
                <a:latin typeface="Times New Roman" panose="02020603050405020304" pitchFamily="18" charset="0"/>
                <a:cs typeface="Times New Roman" panose="02020603050405020304" pitchFamily="18" charset="0"/>
              </a:rPr>
              <a:t>пайдаланады</a:t>
            </a:r>
            <a:r>
              <a:rPr lang="ru-RU" sz="2400" b="1" u="sng" dirty="0">
                <a:solidFill>
                  <a:srgbClr val="FFFF00"/>
                </a:solidFill>
                <a:latin typeface="Times New Roman" panose="02020603050405020304" pitchFamily="18" charset="0"/>
                <a:cs typeface="Times New Roman" panose="02020603050405020304" pitchFamily="18" charset="0"/>
              </a:rPr>
              <a:t>.</a:t>
            </a:r>
          </a:p>
          <a:p>
            <a:r>
              <a:rPr lang="ru-RU" sz="2400" dirty="0">
                <a:solidFill>
                  <a:srgbClr val="FFFF00"/>
                </a:solidFill>
                <a:latin typeface="Times New Roman" panose="02020603050405020304" pitchFamily="18" charset="0"/>
                <a:cs typeface="Times New Roman" panose="02020603050405020304" pitchFamily="18" charset="0"/>
              </a:rPr>
              <a:t>«Анимация» </a:t>
            </a:r>
            <a:r>
              <a:rPr lang="ru-RU" sz="2400" dirty="0" err="1">
                <a:solidFill>
                  <a:srgbClr val="FFFF00"/>
                </a:solidFill>
                <a:latin typeface="Times New Roman" panose="02020603050405020304" pitchFamily="18" charset="0"/>
                <a:cs typeface="Times New Roman" panose="02020603050405020304" pitchFamily="18" charset="0"/>
              </a:rPr>
              <a:t>сөзінің</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синонимі</a:t>
            </a:r>
            <a:r>
              <a:rPr lang="ru-RU" sz="2400" dirty="0">
                <a:solidFill>
                  <a:srgbClr val="FFFF00"/>
                </a:solidFill>
                <a:latin typeface="Times New Roman" panose="02020603050405020304" pitchFamily="18" charset="0"/>
                <a:cs typeface="Times New Roman" panose="02020603050405020304" pitchFamily="18" charset="0"/>
              </a:rPr>
              <a:t> «</a:t>
            </a:r>
            <a:r>
              <a:rPr lang="ru-RU" sz="2400" b="1" dirty="0">
                <a:solidFill>
                  <a:srgbClr val="FFFF00"/>
                </a:solidFill>
                <a:latin typeface="Times New Roman" panose="02020603050405020304" pitchFamily="18" charset="0"/>
                <a:cs typeface="Times New Roman" panose="02020603050405020304" pitchFamily="18" charset="0"/>
              </a:rPr>
              <a:t>мультипликация</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болып</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табылады</a:t>
            </a:r>
            <a:r>
              <a:rPr lang="ru-RU" sz="2400" dirty="0">
                <a:solidFill>
                  <a:srgbClr val="FFFF00"/>
                </a:solidFill>
                <a:latin typeface="Times New Roman" panose="02020603050405020304" pitchFamily="18" charset="0"/>
                <a:cs typeface="Times New Roman" panose="02020603050405020304" pitchFamily="18" charset="0"/>
              </a:rPr>
              <a:t>. Анимация мен мультипликация </a:t>
            </a:r>
            <a:r>
              <a:rPr lang="ru-RU" sz="2400" dirty="0" err="1">
                <a:solidFill>
                  <a:srgbClr val="FFFF00"/>
                </a:solidFill>
                <a:latin typeface="Times New Roman" panose="02020603050405020304" pitchFamily="18" charset="0"/>
                <a:cs typeface="Times New Roman" panose="02020603050405020304" pitchFamily="18" charset="0"/>
              </a:rPr>
              <a:t>бір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өнер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түрінің</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әртүрлі</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анықтамалары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ғана</a:t>
            </a:r>
            <a:r>
              <a:rPr lang="ru-RU" sz="2400" dirty="0">
                <a:latin typeface="Century Schoolbook" panose="02040604050505020304" pitchFamily="18" charset="0"/>
              </a:rPr>
              <a:t>.</a:t>
            </a:r>
          </a:p>
        </p:txBody>
      </p:sp>
    </p:spTree>
    <p:extLst>
      <p:ext uri="{BB962C8B-B14F-4D97-AF65-F5344CB8AC3E}">
        <p14:creationId xmlns:p14="http://schemas.microsoft.com/office/powerpoint/2010/main" val="385980175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3"/>
          <p:cNvSpPr>
            <a:spLocks noGrp="1"/>
          </p:cNvSpPr>
          <p:nvPr>
            <p:ph sz="half" idx="1"/>
          </p:nvPr>
        </p:nvSpPr>
        <p:spPr>
          <a:xfrm>
            <a:off x="390769" y="359508"/>
            <a:ext cx="9550400" cy="4351338"/>
          </a:xfrm>
        </p:spPr>
        <p:txBody>
          <a:bodyPr>
            <a:normAutofit/>
          </a:bodyPr>
          <a:lstStyle/>
          <a:p>
            <a:r>
              <a:rPr lang="kk-KZ" dirty="0" smtClean="0">
                <a:solidFill>
                  <a:schemeClr val="bg1"/>
                </a:solidFill>
                <a:latin typeface="Times New Roman" pitchFamily="18" charset="0"/>
                <a:cs typeface="Times New Roman" pitchFamily="18" charset="0"/>
              </a:rPr>
              <a:t>Нысандарды 3D визуализациясының нәтижесі басып шығаруға жарамды жоғары ажыратымдылықтағы кескіндер немесе анимациялық бейнеклиптер болып табылады. 3D визуализациясының өлшемі, пропорциясы, беру нысаны 3D визуализациясы үшін техникалық тапсырманы қалыптастыру кезеңінде келісіледі.</a:t>
            </a:r>
          </a:p>
          <a:p>
            <a:endParaRPr lang="kk-KZ" dirty="0" smtClean="0">
              <a:solidFill>
                <a:schemeClr val="bg1"/>
              </a:solidFill>
              <a:latin typeface="Times New Roman" pitchFamily="18" charset="0"/>
              <a:cs typeface="Times New Roman" pitchFamily="18" charset="0"/>
            </a:endParaRPr>
          </a:p>
          <a:p>
            <a:endParaRPr lang="kk-KZ" dirty="0" smtClean="0">
              <a:solidFill>
                <a:schemeClr val="bg1"/>
              </a:solidFill>
              <a:latin typeface="Times New Roman" pitchFamily="18" charset="0"/>
              <a:cs typeface="Times New Roman" pitchFamily="18" charset="0"/>
            </a:endParaRPr>
          </a:p>
        </p:txBody>
      </p:sp>
      <p:pic>
        <p:nvPicPr>
          <p:cNvPr id="6" name="Рисунок 5" descr="dog2.png"/>
          <p:cNvPicPr>
            <a:picLocks noChangeAspect="1"/>
          </p:cNvPicPr>
          <p:nvPr/>
        </p:nvPicPr>
        <p:blipFill>
          <a:blip r:embed="rId2"/>
          <a:stretch>
            <a:fillRect/>
          </a:stretch>
        </p:blipFill>
        <p:spPr>
          <a:xfrm>
            <a:off x="2985477" y="2769610"/>
            <a:ext cx="5619261" cy="38824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7934" y="838200"/>
            <a:ext cx="8221133" cy="707886"/>
          </a:xfrm>
          <a:prstGeom prst="rect">
            <a:avLst/>
          </a:prstGeom>
          <a:noFill/>
        </p:spPr>
        <p:txBody>
          <a:bodyPr wrap="square" rtlCol="0">
            <a:spAutoFit/>
          </a:bodyPr>
          <a:lstStyle/>
          <a:p>
            <a:r>
              <a:rPr lang="kk-KZ" sz="4000" b="1" dirty="0" smtClean="0">
                <a:solidFill>
                  <a:schemeClr val="bg1"/>
                </a:solidFill>
                <a:latin typeface="Times New Roman" panose="02020603050405020304" pitchFamily="18" charset="0"/>
                <a:cs typeface="Times New Roman" panose="02020603050405020304" pitchFamily="18" charset="0"/>
              </a:rPr>
              <a:t>Назарларыңызға рахмет!!!</a:t>
            </a:r>
            <a:endParaRPr lang="ru-RU"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3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11107 -0.02592 L 0.01393 -0.02592 C 0.06992 -0.02592 0.13893 0.04306 0.13893 0.09908 L 0.13893 0.22408 " pathEditMode="relative" rAng="0" ptsTypes="AAAA">
                                      <p:cBhvr>
                                        <p:cTn id="6" dur="2000" fill="hold"/>
                                        <p:tgtEl>
                                          <p:spTgt spid="3"/>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715784263"/>
              </p:ext>
            </p:extLst>
          </p:nvPr>
        </p:nvGraphicFramePr>
        <p:xfrm>
          <a:off x="270933" y="719666"/>
          <a:ext cx="9889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19653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8771" y="239882"/>
            <a:ext cx="4933658" cy="435825"/>
          </a:xfrm>
          <a:prstGeom prst="rect">
            <a:avLst/>
          </a:prstGeom>
        </p:spPr>
        <p:txBody>
          <a:bodyPr wrap="none">
            <a:spAutoFit/>
          </a:bodyPr>
          <a:lstStyle/>
          <a:p>
            <a:pPr algn="ctr">
              <a:lnSpc>
                <a:spcPct val="93000"/>
              </a:lnSpc>
              <a:buClr>
                <a:srgbClr val="000000"/>
              </a:buClr>
              <a:buSzPct val="100000"/>
            </a:pPr>
            <a:r>
              <a:rPr lang="ru-RU" altLang="ru-RU" sz="2400" b="1" i="1" dirty="0">
                <a:solidFill>
                  <a:srgbClr val="008000"/>
                </a:solidFill>
                <a:latin typeface="Times New Roman" panose="02020603050405020304" pitchFamily="18" charset="0"/>
                <a:cs typeface="Times New Roman" panose="02020603050405020304" pitchFamily="18" charset="0"/>
              </a:rPr>
              <a:t> </a:t>
            </a:r>
            <a:r>
              <a:rPr lang="ru-RU" altLang="ru-RU" sz="2400" b="1" i="1" dirty="0" err="1">
                <a:solidFill>
                  <a:schemeClr val="bg1"/>
                </a:solidFill>
                <a:latin typeface="Times New Roman" panose="02020603050405020304" pitchFamily="18" charset="0"/>
                <a:cs typeface="Times New Roman" panose="02020603050405020304" pitchFamily="18" charset="0"/>
              </a:rPr>
              <a:t>Алғашқы</a:t>
            </a:r>
            <a:r>
              <a:rPr lang="ru-RU" altLang="ru-RU" sz="2400" b="1" i="1" dirty="0">
                <a:solidFill>
                  <a:schemeClr val="bg1"/>
                </a:solidFill>
                <a:latin typeface="Times New Roman" panose="02020603050405020304" pitchFamily="18" charset="0"/>
                <a:cs typeface="Times New Roman" panose="02020603050405020304" pitchFamily="18" charset="0"/>
              </a:rPr>
              <a:t> </a:t>
            </a:r>
            <a:r>
              <a:rPr lang="ru-RU" altLang="ru-RU" sz="2400" b="1" i="1" dirty="0" err="1">
                <a:solidFill>
                  <a:schemeClr val="bg1"/>
                </a:solidFill>
                <a:latin typeface="Times New Roman" panose="02020603050405020304" pitchFamily="18" charset="0"/>
                <a:cs typeface="Times New Roman" panose="02020603050405020304" pitchFamily="18" charset="0"/>
              </a:rPr>
              <a:t>анимациялық</a:t>
            </a:r>
            <a:r>
              <a:rPr lang="ru-RU" altLang="ru-RU" sz="2400" b="1" i="1" dirty="0">
                <a:solidFill>
                  <a:schemeClr val="bg1"/>
                </a:solidFill>
                <a:latin typeface="Times New Roman" panose="02020603050405020304" pitchFamily="18" charset="0"/>
                <a:cs typeface="Times New Roman" panose="02020603050405020304" pitchFamily="18" charset="0"/>
              </a:rPr>
              <a:t> </a:t>
            </a:r>
            <a:r>
              <a:rPr lang="ru-RU" altLang="ru-RU" sz="2400" b="1" i="1" dirty="0" err="1" smtClean="0">
                <a:solidFill>
                  <a:schemeClr val="bg1"/>
                </a:solidFill>
                <a:latin typeface="Times New Roman" panose="02020603050405020304" pitchFamily="18" charset="0"/>
                <a:cs typeface="Times New Roman" panose="02020603050405020304" pitchFamily="18" charset="0"/>
              </a:rPr>
              <a:t>жобалар</a:t>
            </a:r>
            <a:endParaRPr lang="ru-RU" altLang="ru-RU" sz="2400" b="1" i="1" dirty="0">
              <a:solidFill>
                <a:schemeClr val="bg1"/>
              </a:solidFill>
              <a:latin typeface="Times New Roman" panose="02020603050405020304" pitchFamily="18" charset="0"/>
              <a:cs typeface="Times New Roman" panose="02020603050405020304" pitchFamily="18" charset="0"/>
            </a:endParaRPr>
          </a:p>
        </p:txBody>
      </p:sp>
      <p:pic>
        <p:nvPicPr>
          <p:cNvPr id="3" name="Picture 4" descr="http://24ikt.ru/Flash/master2/pic/glava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656291"/>
            <a:ext cx="19716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4ikt.ru/Flash/master2/pic/glava1/11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171" y="1656291"/>
            <a:ext cx="3916362"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www.filmsmusic.ru/oblozhki7/1241372161_nypogod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5738" y="1656291"/>
            <a:ext cx="215741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125942" y="4870090"/>
            <a:ext cx="33131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a:solidFill>
                  <a:schemeClr val="bg1"/>
                </a:solidFill>
                <a:latin typeface="Times New Roman" panose="02020603050405020304" pitchFamily="18" charset="0"/>
                <a:cs typeface="Times New Roman" panose="02020603050405020304" pitchFamily="18" charset="0"/>
              </a:rPr>
              <a:t>«</a:t>
            </a:r>
            <a:r>
              <a:rPr lang="ru-RU" altLang="ru-RU" b="1" i="1" dirty="0" err="1">
                <a:solidFill>
                  <a:schemeClr val="bg1"/>
                </a:solidFill>
                <a:latin typeface="Times New Roman" panose="02020603050405020304" pitchFamily="18" charset="0"/>
                <a:cs typeface="Times New Roman" panose="02020603050405020304" pitchFamily="18" charset="0"/>
              </a:rPr>
              <a:t>Аниме</a:t>
            </a:r>
            <a:r>
              <a:rPr lang="ru-RU" altLang="ru-RU" b="1" i="1" dirty="0">
                <a:solidFill>
                  <a:schemeClr val="bg1"/>
                </a:solidFill>
                <a:latin typeface="Times New Roman" panose="02020603050405020304" pitchFamily="18" charset="0"/>
                <a:cs typeface="Times New Roman" panose="02020603050405020304" pitchFamily="18" charset="0"/>
              </a:rPr>
              <a:t>» </a:t>
            </a:r>
            <a:r>
              <a:rPr lang="ru-RU" altLang="ru-RU" b="1" i="1" dirty="0" err="1">
                <a:solidFill>
                  <a:schemeClr val="bg1"/>
                </a:solidFill>
                <a:latin typeface="Times New Roman" panose="02020603050405020304" pitchFamily="18" charset="0"/>
                <a:cs typeface="Times New Roman" panose="02020603050405020304" pitchFamily="18" charset="0"/>
              </a:rPr>
              <a:t>стиліндегі</a:t>
            </a:r>
            <a:r>
              <a:rPr lang="ru-RU" altLang="ru-RU" b="1" i="1" dirty="0">
                <a:solidFill>
                  <a:schemeClr val="bg1"/>
                </a:solidFill>
                <a:latin typeface="Times New Roman" panose="02020603050405020304" pitchFamily="18" charset="0"/>
                <a:cs typeface="Times New Roman" panose="02020603050405020304" pitchFamily="18" charset="0"/>
              </a:rPr>
              <a:t> </a:t>
            </a:r>
            <a:r>
              <a:rPr lang="ru-RU" altLang="ru-RU" b="1" i="1" dirty="0" err="1">
                <a:solidFill>
                  <a:schemeClr val="bg1"/>
                </a:solidFill>
                <a:latin typeface="Times New Roman" panose="02020603050405020304" pitchFamily="18" charset="0"/>
                <a:cs typeface="Times New Roman" panose="02020603050405020304" pitchFamily="18" charset="0"/>
              </a:rPr>
              <a:t>жапон</a:t>
            </a:r>
            <a:r>
              <a:rPr lang="ru-RU" altLang="ru-RU" b="1" i="1" dirty="0">
                <a:solidFill>
                  <a:schemeClr val="bg1"/>
                </a:solidFill>
                <a:latin typeface="Times New Roman" panose="02020603050405020304" pitchFamily="18" charset="0"/>
                <a:cs typeface="Times New Roman" panose="02020603050405020304" pitchFamily="18" charset="0"/>
              </a:rPr>
              <a:t> </a:t>
            </a:r>
            <a:r>
              <a:rPr lang="ru-RU" altLang="ru-RU" b="1" i="1" dirty="0" err="1">
                <a:solidFill>
                  <a:schemeClr val="bg1"/>
                </a:solidFill>
                <a:latin typeface="Times New Roman" panose="02020603050405020304" pitchFamily="18" charset="0"/>
                <a:cs typeface="Times New Roman" panose="02020603050405020304" pitchFamily="18" charset="0"/>
              </a:rPr>
              <a:t>ертегілері</a:t>
            </a:r>
            <a:endParaRPr lang="ru-RU" altLang="ru-RU" b="1" i="1" dirty="0">
              <a:solidFill>
                <a:schemeClr val="bg1"/>
              </a:solidFill>
              <a:latin typeface="Times New Roman" panose="02020603050405020304" pitchFamily="18" charset="0"/>
              <a:cs typeface="Times New Roman" panose="02020603050405020304" pitchFamily="18" charset="0"/>
            </a:endParaRPr>
          </a:p>
          <a:p>
            <a:pPr algn="ctr"/>
            <a:r>
              <a:rPr lang="ru-RU" altLang="ru-RU" b="1" i="1" dirty="0">
                <a:solidFill>
                  <a:schemeClr val="bg1"/>
                </a:solidFill>
                <a:latin typeface="Times New Roman" panose="02020603050405020304" pitchFamily="18" charset="0"/>
                <a:cs typeface="Times New Roman" panose="02020603050405020304" pitchFamily="18" charset="0"/>
              </a:rPr>
              <a:t>1913ж</a:t>
            </a:r>
          </a:p>
        </p:txBody>
      </p:sp>
      <p:sp>
        <p:nvSpPr>
          <p:cNvPr id="7" name="TextBox 16"/>
          <p:cNvSpPr txBox="1">
            <a:spLocks noChangeArrowheads="1"/>
          </p:cNvSpPr>
          <p:nvPr/>
        </p:nvSpPr>
        <p:spPr bwMode="auto">
          <a:xfrm>
            <a:off x="3489589" y="4870090"/>
            <a:ext cx="331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i="1" dirty="0">
                <a:solidFill>
                  <a:schemeClr val="bg1"/>
                </a:solidFill>
                <a:latin typeface="Times New Roman" panose="02020603050405020304" pitchFamily="18" charset="0"/>
                <a:cs typeface="Times New Roman" panose="02020603050405020304" pitchFamily="18" charset="0"/>
              </a:rPr>
              <a:t>Уолт Дисней </a:t>
            </a:r>
            <a:r>
              <a:rPr lang="ru-RU" altLang="ru-RU" b="1" i="1" dirty="0" err="1">
                <a:solidFill>
                  <a:schemeClr val="bg1"/>
                </a:solidFill>
                <a:latin typeface="Times New Roman" panose="02020603050405020304" pitchFamily="18" charset="0"/>
                <a:cs typeface="Times New Roman" panose="02020603050405020304" pitchFamily="18" charset="0"/>
              </a:rPr>
              <a:t>студиясы</a:t>
            </a:r>
            <a:endParaRPr lang="ru-RU" altLang="ru-RU" b="1" i="1" dirty="0">
              <a:solidFill>
                <a:schemeClr val="bg1"/>
              </a:solidFill>
              <a:latin typeface="Times New Roman" panose="02020603050405020304" pitchFamily="18" charset="0"/>
              <a:cs typeface="Times New Roman" panose="02020603050405020304" pitchFamily="18" charset="0"/>
            </a:endParaRPr>
          </a:p>
          <a:p>
            <a:pPr algn="ctr"/>
            <a:r>
              <a:rPr lang="ru-RU" altLang="ru-RU" b="1" i="1" dirty="0">
                <a:solidFill>
                  <a:schemeClr val="bg1"/>
                </a:solidFill>
                <a:latin typeface="Times New Roman" panose="02020603050405020304" pitchFamily="18" charset="0"/>
                <a:cs typeface="Times New Roman" panose="02020603050405020304" pitchFamily="18" charset="0"/>
              </a:rPr>
              <a:t>1923ж</a:t>
            </a:r>
          </a:p>
        </p:txBody>
      </p:sp>
      <p:sp>
        <p:nvSpPr>
          <p:cNvPr id="8" name="TextBox 14"/>
          <p:cNvSpPr txBox="1">
            <a:spLocks noChangeArrowheads="1"/>
          </p:cNvSpPr>
          <p:nvPr/>
        </p:nvSpPr>
        <p:spPr bwMode="auto">
          <a:xfrm>
            <a:off x="7103533" y="4909419"/>
            <a:ext cx="3311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i="1" dirty="0">
                <a:solidFill>
                  <a:schemeClr val="bg1"/>
                </a:solidFill>
                <a:latin typeface="Times New Roman" panose="02020603050405020304" pitchFamily="18" charset="0"/>
                <a:cs typeface="Times New Roman" panose="02020603050405020304" pitchFamily="18" charset="0"/>
              </a:rPr>
              <a:t>«Союз» мультфильм </a:t>
            </a:r>
            <a:r>
              <a:rPr lang="ru-RU" altLang="ru-RU" b="1" i="1" dirty="0" err="1">
                <a:solidFill>
                  <a:schemeClr val="bg1"/>
                </a:solidFill>
                <a:latin typeface="Times New Roman" panose="02020603050405020304" pitchFamily="18" charset="0"/>
                <a:cs typeface="Times New Roman" panose="02020603050405020304" pitchFamily="18" charset="0"/>
              </a:rPr>
              <a:t>студиясы</a:t>
            </a:r>
            <a:endParaRPr lang="ru-RU" altLang="ru-RU" b="1" i="1" dirty="0">
              <a:solidFill>
                <a:schemeClr val="bg1"/>
              </a:solidFill>
              <a:latin typeface="Times New Roman" panose="02020603050405020304" pitchFamily="18" charset="0"/>
              <a:cs typeface="Times New Roman" panose="02020603050405020304" pitchFamily="18" charset="0"/>
            </a:endParaRPr>
          </a:p>
          <a:p>
            <a:pPr algn="ctr"/>
            <a:r>
              <a:rPr lang="ru-RU" altLang="ru-RU" b="1" i="1" dirty="0">
                <a:solidFill>
                  <a:schemeClr val="bg1"/>
                </a:solidFill>
                <a:latin typeface="Times New Roman" panose="02020603050405020304" pitchFamily="18" charset="0"/>
                <a:cs typeface="Times New Roman" panose="02020603050405020304" pitchFamily="18" charset="0"/>
              </a:rPr>
              <a:t>1936ж</a:t>
            </a:r>
          </a:p>
        </p:txBody>
      </p:sp>
      <p:cxnSp>
        <p:nvCxnSpPr>
          <p:cNvPr id="10" name="Прямая со стрелкой 9"/>
          <p:cNvCxnSpPr/>
          <p:nvPr/>
        </p:nvCxnSpPr>
        <p:spPr>
          <a:xfrm flipH="1">
            <a:off x="1794933" y="675707"/>
            <a:ext cx="1625600" cy="814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300133" y="675707"/>
            <a:ext cx="8467" cy="9805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569200" y="675707"/>
            <a:ext cx="1315244" cy="814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73585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ru-RU" b="1" i="1" dirty="0" smtClean="0">
                <a:solidFill>
                  <a:schemeClr val="bg1"/>
                </a:solidFill>
                <a:latin typeface="Times New Roman" panose="02020603050405020304" pitchFamily="18" charset="0"/>
                <a:cs typeface="Times New Roman" panose="02020603050405020304" pitchFamily="18" charset="0"/>
              </a:rPr>
              <a:t>II</a:t>
            </a:r>
            <a:r>
              <a:rPr lang="ru-RU" altLang="ru-RU" b="1" i="1" dirty="0" smtClean="0">
                <a:solidFill>
                  <a:schemeClr val="bg1"/>
                </a:solidFill>
                <a:latin typeface="Times New Roman" panose="02020603050405020304" pitchFamily="18" charset="0"/>
                <a:cs typeface="Times New Roman" panose="02020603050405020304" pitchFamily="18" charset="0"/>
              </a:rPr>
              <a:t>. </a:t>
            </a:r>
            <a:r>
              <a:rPr lang="ru-RU" altLang="ru-RU" b="1" i="1" dirty="0">
                <a:solidFill>
                  <a:schemeClr val="bg1"/>
                </a:solidFill>
                <a:latin typeface="Times New Roman" panose="02020603050405020304" pitchFamily="18" charset="0"/>
                <a:cs typeface="Times New Roman" panose="02020603050405020304" pitchFamily="18" charset="0"/>
              </a:rPr>
              <a:t>Анимация </a:t>
            </a:r>
            <a:r>
              <a:rPr lang="ru-RU" altLang="ru-RU" b="1" i="1" dirty="0" err="1">
                <a:solidFill>
                  <a:schemeClr val="bg1"/>
                </a:solidFill>
                <a:latin typeface="Times New Roman" panose="02020603050405020304" pitchFamily="18" charset="0"/>
                <a:cs typeface="Times New Roman" panose="02020603050405020304" pitchFamily="18" charset="0"/>
              </a:rPr>
              <a:t>құрудың</a:t>
            </a:r>
            <a:r>
              <a:rPr lang="ru-RU" altLang="ru-RU" b="1" i="1" dirty="0">
                <a:solidFill>
                  <a:schemeClr val="bg1"/>
                </a:solidFill>
                <a:latin typeface="Times New Roman" panose="02020603050405020304" pitchFamily="18" charset="0"/>
                <a:cs typeface="Times New Roman" panose="02020603050405020304" pitchFamily="18" charset="0"/>
              </a:rPr>
              <a:t> </a:t>
            </a:r>
            <a:r>
              <a:rPr lang="ru-RU" altLang="ru-RU" b="1" i="1" dirty="0" err="1">
                <a:solidFill>
                  <a:schemeClr val="bg1"/>
                </a:solidFill>
                <a:latin typeface="Times New Roman" panose="02020603050405020304" pitchFamily="18" charset="0"/>
                <a:cs typeface="Times New Roman" panose="02020603050405020304" pitchFamily="18" charset="0"/>
              </a:rPr>
              <a:t>принциптері</a:t>
            </a:r>
            <a:r>
              <a:rPr lang="ru-RU" altLang="ru-RU" b="1" i="1" dirty="0">
                <a:solidFill>
                  <a:schemeClr val="bg1"/>
                </a:solidFill>
                <a:latin typeface="Times New Roman" panose="02020603050405020304" pitchFamily="18" charset="0"/>
                <a:cs typeface="Times New Roman" panose="02020603050405020304" pitchFamily="18" charset="0"/>
              </a:rPr>
              <a:t> мен </a:t>
            </a:r>
            <a:r>
              <a:rPr lang="ru-RU" altLang="ru-RU" b="1" i="1" dirty="0" err="1">
                <a:solidFill>
                  <a:schemeClr val="bg1"/>
                </a:solidFill>
                <a:latin typeface="Times New Roman" panose="02020603050405020304" pitchFamily="18" charset="0"/>
                <a:cs typeface="Times New Roman" panose="02020603050405020304" pitchFamily="18" charset="0"/>
              </a:rPr>
              <a:t>технологиялары</a:t>
            </a:r>
            <a:r>
              <a:rPr lang="ru-RU" altLang="ru-RU" sz="2000" b="1" dirty="0">
                <a:solidFill>
                  <a:srgbClr val="287828"/>
                </a:solidFill>
                <a:latin typeface="Bliss Pro Light" charset="0"/>
              </a:rPr>
              <a:t/>
            </a:r>
            <a:br>
              <a:rPr lang="ru-RU" altLang="ru-RU" sz="2000" b="1" dirty="0">
                <a:solidFill>
                  <a:srgbClr val="287828"/>
                </a:solidFill>
                <a:latin typeface="Bliss Pro Light" charset="0"/>
              </a:rPr>
            </a:br>
            <a:endParaRPr lang="ru-RU" dirty="0"/>
          </a:p>
        </p:txBody>
      </p:sp>
      <p:sp>
        <p:nvSpPr>
          <p:cNvPr id="3" name="Прямоугольник 2"/>
          <p:cNvSpPr/>
          <p:nvPr/>
        </p:nvSpPr>
        <p:spPr>
          <a:xfrm>
            <a:off x="346346" y="1796534"/>
            <a:ext cx="3811749" cy="369332"/>
          </a:xfrm>
          <a:prstGeom prst="rect">
            <a:avLst/>
          </a:prstGeom>
        </p:spPr>
        <p:txBody>
          <a:bodyPr wrap="none">
            <a:spAutoFit/>
          </a:bodyPr>
          <a:lstStyle/>
          <a:p>
            <a:r>
              <a:rPr lang="ru-RU" altLang="ru-RU" b="1" dirty="0">
                <a:solidFill>
                  <a:schemeClr val="bg1"/>
                </a:solidFill>
                <a:latin typeface="Times New Roman" panose="02020603050405020304" pitchFamily="18" charset="0"/>
                <a:cs typeface="Times New Roman" panose="02020603050405020304" pitchFamily="18" charset="0"/>
              </a:rPr>
              <a:t>Анимация </a:t>
            </a:r>
            <a:r>
              <a:rPr lang="ru-RU" altLang="ru-RU" b="1" dirty="0" err="1">
                <a:solidFill>
                  <a:schemeClr val="bg1"/>
                </a:solidFill>
                <a:latin typeface="Times New Roman" panose="02020603050405020304" pitchFamily="18" charset="0"/>
                <a:cs typeface="Times New Roman" panose="02020603050405020304" pitchFamily="18" charset="0"/>
              </a:rPr>
              <a:t>жасау</a:t>
            </a:r>
            <a:r>
              <a:rPr lang="ru-RU" altLang="ru-RU" b="1" dirty="0">
                <a:solidFill>
                  <a:schemeClr val="bg1"/>
                </a:solidFill>
                <a:latin typeface="Times New Roman" panose="02020603050405020304" pitchFamily="18" charset="0"/>
                <a:cs typeface="Times New Roman" panose="02020603050405020304" pitchFamily="18" charset="0"/>
              </a:rPr>
              <a:t> </a:t>
            </a:r>
            <a:r>
              <a:rPr lang="ru-RU" altLang="ru-RU" b="1" dirty="0" err="1">
                <a:solidFill>
                  <a:schemeClr val="bg1"/>
                </a:solidFill>
                <a:latin typeface="Times New Roman" panose="02020603050405020304" pitchFamily="18" charset="0"/>
                <a:cs typeface="Times New Roman" panose="02020603050405020304" pitchFamily="18" charset="0"/>
              </a:rPr>
              <a:t>технологиялары</a:t>
            </a:r>
            <a:r>
              <a:rPr lang="ru-RU" altLang="ru-RU" b="1" dirty="0">
                <a:solidFill>
                  <a:schemeClr val="bg1"/>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161925" y="2536825"/>
            <a:ext cx="8713788" cy="3108325"/>
          </a:xfrm>
          <a:prstGeom prst="rect">
            <a:avLst/>
          </a:prstGeom>
        </p:spPr>
        <p:txBody>
          <a:bodyPr>
            <a:spAutoFit/>
          </a:bodyPr>
          <a:lstStyle/>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Классикалық</a:t>
            </a: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дәстүрлі</a:t>
            </a:r>
            <a:r>
              <a:rPr lang="ru-RU" sz="2800" b="1" dirty="0">
                <a:solidFill>
                  <a:schemeClr val="bg1"/>
                </a:solidFill>
                <a:latin typeface="Times New Roman" panose="02020603050405020304" pitchFamily="18" charset="0"/>
                <a:cs typeface="Times New Roman" panose="02020603050405020304" pitchFamily="18" charset="0"/>
              </a:rPr>
              <a:t>) анимация.</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a:solidFill>
                  <a:schemeClr val="bg1"/>
                </a:solidFill>
                <a:latin typeface="Times New Roman" panose="02020603050405020304" pitchFamily="18" charset="0"/>
                <a:cs typeface="Times New Roman" panose="02020603050405020304" pitchFamily="18" charset="0"/>
              </a:rPr>
              <a:t>Стоп-</a:t>
            </a:r>
            <a:r>
              <a:rPr lang="ru-RU" sz="2800" b="1" dirty="0" err="1">
                <a:solidFill>
                  <a:schemeClr val="bg1"/>
                </a:solidFill>
                <a:latin typeface="Times New Roman" panose="02020603050405020304" pitchFamily="18" charset="0"/>
                <a:cs typeface="Times New Roman" panose="02020603050405020304" pitchFamily="18" charset="0"/>
              </a:rPr>
              <a:t>кадрлық</a:t>
            </a: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қуыршақ</a:t>
            </a:r>
            <a:r>
              <a:rPr lang="ru-RU" sz="2800" b="1" dirty="0">
                <a:solidFill>
                  <a:schemeClr val="bg1"/>
                </a:solidFill>
                <a:latin typeface="Times New Roman" panose="02020603050405020304" pitchFamily="18" charset="0"/>
                <a:cs typeface="Times New Roman" panose="02020603050405020304" pitchFamily="18" charset="0"/>
              </a:rPr>
              <a:t>) анимация.</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Спрайт </a:t>
            </a:r>
            <a:r>
              <a:rPr lang="ru-RU" sz="2800" b="1" dirty="0" err="1">
                <a:solidFill>
                  <a:schemeClr val="bg1"/>
                </a:solidFill>
                <a:latin typeface="Times New Roman" panose="02020603050405020304" pitchFamily="18" charset="0"/>
                <a:cs typeface="Times New Roman" panose="02020603050405020304" pitchFamily="18" charset="0"/>
              </a:rPr>
              <a:t>анимациясы</a:t>
            </a:r>
            <a:r>
              <a:rPr lang="ru-RU" sz="2800" b="1" dirty="0">
                <a:solidFill>
                  <a:schemeClr val="bg1"/>
                </a:solidFill>
                <a:latin typeface="Times New Roman" panose="02020603050405020304" pitchFamily="18" charset="0"/>
                <a:cs typeface="Times New Roman" panose="02020603050405020304" pitchFamily="18" charset="0"/>
              </a:rPr>
              <a:t>.</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Морфинг</a:t>
            </a:r>
            <a:r>
              <a:rPr lang="ru-RU" sz="2800" b="1" dirty="0">
                <a:solidFill>
                  <a:schemeClr val="bg1"/>
                </a:solidFill>
                <a:latin typeface="Times New Roman" panose="02020603050405020304" pitchFamily="18" charset="0"/>
                <a:cs typeface="Times New Roman" panose="02020603050405020304" pitchFamily="18" charset="0"/>
              </a:rPr>
              <a:t>.</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Түсті</a:t>
            </a:r>
            <a:r>
              <a:rPr lang="ru-RU" sz="2800" b="1" dirty="0">
                <a:solidFill>
                  <a:schemeClr val="bg1"/>
                </a:solidFill>
                <a:latin typeface="Times New Roman" panose="02020603050405020304" pitchFamily="18" charset="0"/>
                <a:cs typeface="Times New Roman" panose="02020603050405020304" pitchFamily="18" charset="0"/>
              </a:rPr>
              <a:t> анимация.</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a:solidFill>
                  <a:schemeClr val="bg1"/>
                </a:solidFill>
                <a:latin typeface="Times New Roman" panose="02020603050405020304" pitchFamily="18" charset="0"/>
                <a:cs typeface="Times New Roman" panose="02020603050405020304" pitchFamily="18" charset="0"/>
              </a:rPr>
              <a:t>3</a:t>
            </a:r>
            <a:r>
              <a:rPr lang="en-US" sz="2800" b="1" dirty="0">
                <a:solidFill>
                  <a:schemeClr val="bg1"/>
                </a:solidFill>
                <a:latin typeface="Times New Roman" panose="02020603050405020304" pitchFamily="18" charset="0"/>
                <a:cs typeface="Times New Roman" panose="02020603050405020304" pitchFamily="18" charset="0"/>
              </a:rPr>
              <a:t>D </a:t>
            </a:r>
            <a:r>
              <a:rPr lang="ru-RU" sz="2800" b="1" dirty="0">
                <a:solidFill>
                  <a:schemeClr val="bg1"/>
                </a:solidFill>
                <a:latin typeface="Times New Roman" panose="02020603050405020304" pitchFamily="18" charset="0"/>
                <a:cs typeface="Times New Roman" panose="02020603050405020304" pitchFamily="18" charset="0"/>
              </a:rPr>
              <a:t>анимация.</a:t>
            </a:r>
          </a:p>
          <a:p>
            <a:pPr marL="514350" indent="-514350">
              <a:buFont typeface="Wingdings" panose="05000000000000000000" pitchFamily="2" charset="2"/>
              <a:buChar char="§"/>
              <a:defRPr/>
            </a:pPr>
            <a:r>
              <a:rPr lang="ru-RU" sz="2800" b="1" dirty="0" smtClean="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Қозғалысты</a:t>
            </a: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err="1">
                <a:solidFill>
                  <a:schemeClr val="bg1"/>
                </a:solidFill>
                <a:latin typeface="Times New Roman" panose="02020603050405020304" pitchFamily="18" charset="0"/>
                <a:cs typeface="Times New Roman" panose="02020603050405020304" pitchFamily="18" charset="0"/>
              </a:rPr>
              <a:t>түсіру</a:t>
            </a:r>
            <a:r>
              <a:rPr lang="en-US" sz="2800" b="1" dirty="0">
                <a:solidFill>
                  <a:schemeClr val="bg1"/>
                </a:solidFill>
                <a:latin typeface="Times New Roman" panose="02020603050405020304" pitchFamily="18" charset="0"/>
                <a:cs typeface="Times New Roman" panose="02020603050405020304" pitchFamily="18" charset="0"/>
              </a:rPr>
              <a:t>.</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8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511016475"/>
              </p:ext>
            </p:extLst>
          </p:nvPr>
        </p:nvGraphicFramePr>
        <p:xfrm>
          <a:off x="1168400" y="101600"/>
          <a:ext cx="9499600" cy="675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481013" y="458788"/>
            <a:ext cx="100938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800" b="1" dirty="0" err="1">
                <a:solidFill>
                  <a:schemeClr val="bg1"/>
                </a:solidFill>
                <a:latin typeface="Times New Roman" panose="02020603050405020304" pitchFamily="18" charset="0"/>
                <a:cs typeface="Times New Roman" panose="02020603050405020304" pitchFamily="18" charset="0"/>
              </a:rPr>
              <a:t>Морфинг</a:t>
            </a:r>
            <a:r>
              <a:rPr lang="ru-RU" altLang="ru-RU" sz="2800" dirty="0">
                <a:solidFill>
                  <a:schemeClr val="bg1"/>
                </a:solidFill>
                <a:latin typeface="Times New Roman" panose="02020603050405020304" pitchFamily="18" charset="0"/>
                <a:cs typeface="Times New Roman" panose="02020603050405020304" pitchFamily="18" charset="0"/>
              </a:rPr>
              <a:t> – </a:t>
            </a:r>
            <a:r>
              <a:rPr lang="ru-RU" altLang="ru-RU" sz="2800" dirty="0" err="1">
                <a:solidFill>
                  <a:schemeClr val="bg1"/>
                </a:solidFill>
                <a:latin typeface="Times New Roman" panose="02020603050405020304" pitchFamily="18" charset="0"/>
                <a:cs typeface="Times New Roman" panose="02020603050405020304" pitchFamily="18" charset="0"/>
              </a:rPr>
              <a:t>аралық</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кадрлардың</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берілген</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санын</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генерациялау</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арқылы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бір</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объектіні</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екіншісіне</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түрлендіру</a:t>
            </a:r>
            <a:endParaRPr lang="ru-RU" altLang="ru-RU" sz="2800" dirty="0">
              <a:solidFill>
                <a:schemeClr val="bg1"/>
              </a:solidFill>
              <a:latin typeface="Times New Roman" panose="02020603050405020304" pitchFamily="18" charset="0"/>
              <a:cs typeface="Times New Roman" panose="02020603050405020304" pitchFamily="18" charset="0"/>
            </a:endParaRPr>
          </a:p>
        </p:txBody>
      </p:sp>
      <p:pic>
        <p:nvPicPr>
          <p:cNvPr id="5" name="Picture 2" descr="http://player.myshared.ru/167336/data/images/img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63233"/>
            <a:ext cx="77533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0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824972" y="416983"/>
            <a:ext cx="86407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4000" b="1" i="1" u="sng" dirty="0" err="1">
                <a:solidFill>
                  <a:schemeClr val="bg1"/>
                </a:solidFill>
                <a:latin typeface="Times New Roman" panose="02020603050405020304" pitchFamily="18" charset="0"/>
                <a:cs typeface="Times New Roman" panose="02020603050405020304" pitchFamily="18" charset="0"/>
              </a:rPr>
              <a:t>Түсті</a:t>
            </a:r>
            <a:r>
              <a:rPr lang="ru-RU" altLang="ru-RU" sz="4000" b="1" i="1" u="sng" dirty="0">
                <a:solidFill>
                  <a:schemeClr val="bg1"/>
                </a:solidFill>
                <a:latin typeface="Times New Roman" panose="02020603050405020304" pitchFamily="18" charset="0"/>
                <a:cs typeface="Times New Roman" panose="02020603050405020304" pitchFamily="18" charset="0"/>
              </a:rPr>
              <a:t> анимация </a:t>
            </a:r>
            <a:r>
              <a:rPr lang="ru-RU" altLang="ru-RU" sz="4000" dirty="0">
                <a:solidFill>
                  <a:schemeClr val="bg1"/>
                </a:solidFill>
                <a:latin typeface="Times New Roman" panose="02020603050405020304" pitchFamily="18" charset="0"/>
                <a:cs typeface="Times New Roman" panose="02020603050405020304" pitchFamily="18" charset="0"/>
              </a:rPr>
              <a:t>– </a:t>
            </a:r>
            <a:r>
              <a:rPr lang="ru-RU" altLang="ru-RU" sz="4000" dirty="0" err="1">
                <a:solidFill>
                  <a:schemeClr val="bg1"/>
                </a:solidFill>
                <a:latin typeface="Times New Roman" panose="02020603050405020304" pitchFamily="18" charset="0"/>
                <a:cs typeface="Times New Roman" panose="02020603050405020304" pitchFamily="18" charset="0"/>
              </a:rPr>
              <a:t>ол</a:t>
            </a:r>
            <a:r>
              <a:rPr lang="ru-RU" altLang="ru-RU" sz="4000" dirty="0">
                <a:solidFill>
                  <a:schemeClr val="bg1"/>
                </a:solidFill>
                <a:latin typeface="Times New Roman" panose="02020603050405020304" pitchFamily="18" charset="0"/>
                <a:cs typeface="Times New Roman" panose="02020603050405020304" pitchFamily="18" charset="0"/>
              </a:rPr>
              <a:t> </a:t>
            </a:r>
            <a:r>
              <a:rPr lang="ru-RU" altLang="ru-RU" sz="4000" dirty="0" err="1">
                <a:solidFill>
                  <a:schemeClr val="bg1"/>
                </a:solidFill>
                <a:latin typeface="Times New Roman" panose="02020603050405020304" pitchFamily="18" charset="0"/>
                <a:cs typeface="Times New Roman" panose="02020603050405020304" pitchFamily="18" charset="0"/>
              </a:rPr>
              <a:t>нысанның</a:t>
            </a:r>
            <a:r>
              <a:rPr lang="ru-RU" altLang="ru-RU" sz="4000" dirty="0">
                <a:solidFill>
                  <a:schemeClr val="bg1"/>
                </a:solidFill>
                <a:latin typeface="Times New Roman" panose="02020603050405020304" pitchFamily="18" charset="0"/>
                <a:cs typeface="Times New Roman" panose="02020603050405020304" pitchFamily="18" charset="0"/>
              </a:rPr>
              <a:t> </a:t>
            </a:r>
            <a:r>
              <a:rPr lang="ru-RU" altLang="ru-RU" sz="4000" dirty="0" err="1">
                <a:solidFill>
                  <a:schemeClr val="bg1"/>
                </a:solidFill>
                <a:latin typeface="Times New Roman" panose="02020603050405020304" pitchFamily="18" charset="0"/>
                <a:cs typeface="Times New Roman" panose="02020603050405020304" pitchFamily="18" charset="0"/>
              </a:rPr>
              <a:t>орнын</a:t>
            </a:r>
            <a:r>
              <a:rPr lang="ru-RU" altLang="ru-RU" sz="4000" dirty="0">
                <a:solidFill>
                  <a:schemeClr val="bg1"/>
                </a:solidFill>
                <a:latin typeface="Times New Roman" panose="02020603050405020304" pitchFamily="18" charset="0"/>
                <a:cs typeface="Times New Roman" panose="02020603050405020304" pitchFamily="18" charset="0"/>
              </a:rPr>
              <a:t> </a:t>
            </a:r>
            <a:r>
              <a:rPr lang="ru-RU" altLang="ru-RU" sz="4000" dirty="0" err="1">
                <a:solidFill>
                  <a:schemeClr val="bg1"/>
                </a:solidFill>
                <a:latin typeface="Times New Roman" panose="02020603050405020304" pitchFamily="18" charset="0"/>
                <a:cs typeface="Times New Roman" panose="02020603050405020304" pitchFamily="18" charset="0"/>
              </a:rPr>
              <a:t>емес</a:t>
            </a:r>
            <a:r>
              <a:rPr lang="ru-RU" altLang="ru-RU" sz="4000" dirty="0">
                <a:solidFill>
                  <a:schemeClr val="bg1"/>
                </a:solidFill>
                <a:latin typeface="Times New Roman" panose="02020603050405020304" pitchFamily="18" charset="0"/>
                <a:cs typeface="Times New Roman" panose="02020603050405020304" pitchFamily="18" charset="0"/>
              </a:rPr>
              <a:t>, тек </a:t>
            </a:r>
            <a:r>
              <a:rPr lang="ru-RU" altLang="ru-RU" sz="4000" dirty="0" err="1">
                <a:solidFill>
                  <a:schemeClr val="bg1"/>
                </a:solidFill>
                <a:latin typeface="Times New Roman" panose="02020603050405020304" pitchFamily="18" charset="0"/>
                <a:cs typeface="Times New Roman" panose="02020603050405020304" pitchFamily="18" charset="0"/>
              </a:rPr>
              <a:t>түсін</a:t>
            </a:r>
            <a:r>
              <a:rPr lang="ru-RU" altLang="ru-RU" sz="4000" dirty="0">
                <a:solidFill>
                  <a:schemeClr val="bg1"/>
                </a:solidFill>
                <a:latin typeface="Times New Roman" panose="02020603050405020304" pitchFamily="18" charset="0"/>
                <a:cs typeface="Times New Roman" panose="02020603050405020304" pitchFamily="18" charset="0"/>
              </a:rPr>
              <a:t> </a:t>
            </a:r>
            <a:r>
              <a:rPr lang="ru-RU" altLang="ru-RU" sz="4000" dirty="0" err="1">
                <a:solidFill>
                  <a:schemeClr val="bg1"/>
                </a:solidFill>
                <a:latin typeface="Times New Roman" panose="02020603050405020304" pitchFamily="18" charset="0"/>
                <a:cs typeface="Times New Roman" panose="02020603050405020304" pitchFamily="18" charset="0"/>
              </a:rPr>
              <a:t>өзгертеді</a:t>
            </a:r>
            <a:endParaRPr lang="ru-RU" altLang="ru-RU" sz="40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http://www.playcast.ru/uploads/2015/10/06/1535370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4942"/>
            <a:ext cx="33115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Цветовая анимация"/>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7604" y="2587097"/>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8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37092" y="378883"/>
            <a:ext cx="10010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800" b="1" dirty="0">
                <a:solidFill>
                  <a:schemeClr val="bg1"/>
                </a:solidFill>
                <a:latin typeface="Times New Roman" panose="02020603050405020304" pitchFamily="18" charset="0"/>
                <a:cs typeface="Times New Roman" panose="02020603050405020304" pitchFamily="18" charset="0"/>
              </a:rPr>
              <a:t>3D-анимация</a:t>
            </a:r>
            <a:r>
              <a:rPr lang="en-US" altLang="ru-RU" sz="2800" b="1" dirty="0">
                <a:solidFill>
                  <a:schemeClr val="bg1"/>
                </a:solidFill>
                <a:latin typeface="Times New Roman" panose="02020603050405020304" pitchFamily="18" charset="0"/>
                <a:cs typeface="Times New Roman" panose="02020603050405020304" pitchFamily="18" charset="0"/>
              </a:rPr>
              <a:t> </a:t>
            </a:r>
            <a:r>
              <a:rPr lang="en-US" altLang="ru-RU" sz="2800" dirty="0">
                <a:solidFill>
                  <a:schemeClr val="bg1"/>
                </a:solidFill>
                <a:latin typeface="Times New Roman" panose="02020603050405020304" pitchFamily="18" charset="0"/>
                <a:cs typeface="Times New Roman" panose="02020603050405020304" pitchFamily="18" charset="0"/>
              </a:rPr>
              <a:t>-</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арнайы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бағдарламалардың</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көмегімен</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жасалған</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мысалы</a:t>
            </a:r>
            <a:r>
              <a:rPr lang="ru-RU" altLang="ru-RU" sz="2800" dirty="0">
                <a:solidFill>
                  <a:schemeClr val="bg1"/>
                </a:solidFill>
                <a:latin typeface="Times New Roman" panose="02020603050405020304" pitchFamily="18" charset="0"/>
                <a:cs typeface="Times New Roman" panose="02020603050405020304" pitchFamily="18" charset="0"/>
              </a:rPr>
              <a:t>, 3</a:t>
            </a:r>
            <a:r>
              <a:rPr lang="en-US" altLang="ru-RU" sz="2800" dirty="0">
                <a:solidFill>
                  <a:schemeClr val="bg1"/>
                </a:solidFill>
                <a:latin typeface="Times New Roman" panose="02020603050405020304" pitchFamily="18" charset="0"/>
                <a:cs typeface="Times New Roman" panose="02020603050405020304" pitchFamily="18" charset="0"/>
              </a:rPr>
              <a:t>D MAX).</a:t>
            </a:r>
            <a:r>
              <a:rPr lang="ru-RU" altLang="ru-RU" sz="2800" dirty="0" err="1">
                <a:solidFill>
                  <a:schemeClr val="bg1"/>
                </a:solidFill>
                <a:latin typeface="Times New Roman" panose="02020603050405020304" pitchFamily="18" charset="0"/>
                <a:cs typeface="Times New Roman" panose="02020603050405020304" pitchFamily="18" charset="0"/>
              </a:rPr>
              <a:t>Суреттер</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сахнаны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көрсету</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арқылы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алынады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және</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әрбір</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көрініс</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объектілердің</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жарық</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көздерінің</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текстуралардың</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жиынтығы</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болып</a:t>
            </a:r>
            <a:r>
              <a:rPr lang="ru-RU" altLang="ru-RU" sz="2800" dirty="0">
                <a:solidFill>
                  <a:schemeClr val="bg1"/>
                </a:solidFill>
                <a:latin typeface="Times New Roman" panose="02020603050405020304" pitchFamily="18" charset="0"/>
                <a:cs typeface="Times New Roman" panose="02020603050405020304" pitchFamily="18" charset="0"/>
              </a:rPr>
              <a:t> </a:t>
            </a:r>
            <a:r>
              <a:rPr lang="ru-RU" altLang="ru-RU" sz="2800" dirty="0" err="1">
                <a:solidFill>
                  <a:schemeClr val="bg1"/>
                </a:solidFill>
                <a:latin typeface="Times New Roman" panose="02020603050405020304" pitchFamily="18" charset="0"/>
                <a:cs typeface="Times New Roman" panose="02020603050405020304" pitchFamily="18" charset="0"/>
              </a:rPr>
              <a:t>табылады</a:t>
            </a:r>
            <a:r>
              <a:rPr lang="ru-RU" altLang="ru-RU" sz="2800" dirty="0">
                <a:solidFill>
                  <a:schemeClr val="bg1"/>
                </a:solidFill>
                <a:latin typeface="Times New Roman" panose="02020603050405020304" pitchFamily="18" charset="0"/>
                <a:cs typeface="Times New Roman" panose="02020603050405020304" pitchFamily="18" charset="0"/>
              </a:rPr>
              <a:t>.</a:t>
            </a:r>
          </a:p>
          <a:p>
            <a:pPr algn="ctr"/>
            <a:endParaRPr lang="en-US" altLang="ru-RU" sz="2800" dirty="0">
              <a:latin typeface="verdana" panose="020B0604030504040204" pitchFamily="34" charset="0"/>
            </a:endParaRPr>
          </a:p>
          <a:p>
            <a:pPr algn="ctr"/>
            <a:endParaRPr lang="ru-RU" altLang="ru-RU" sz="2800" dirty="0"/>
          </a:p>
        </p:txBody>
      </p:sp>
      <p:pic>
        <p:nvPicPr>
          <p:cNvPr id="3" name="Picture 4" descr="http://img.cas.sk/img/24/full/1867349_.jpg?time=1310108820&amp;hash=c3a49953f016e6230347cef98270e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91" y="2945342"/>
            <a:ext cx="57340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klopp.ru/uploads/posts/2007-10/1193815720_1-1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01416" y="2935023"/>
            <a:ext cx="2617788"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4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601</Words>
  <Application>Microsoft Office PowerPoint</Application>
  <PresentationFormat>Широкоэкранный</PresentationFormat>
  <Paragraphs>56</Paragraphs>
  <Slides>21</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21</vt:i4>
      </vt:variant>
    </vt:vector>
  </HeadingPairs>
  <TitlesOfParts>
    <vt:vector size="32" baseType="lpstr">
      <vt:lpstr>微软雅黑</vt:lpstr>
      <vt:lpstr>Arial</vt:lpstr>
      <vt:lpstr>Bliss Pro Light</vt:lpstr>
      <vt:lpstr>Calibri</vt:lpstr>
      <vt:lpstr>Calibri Light</vt:lpstr>
      <vt:lpstr>Century Schoolbook</vt:lpstr>
      <vt:lpstr>Times New Roman</vt:lpstr>
      <vt:lpstr>verdana</vt:lpstr>
      <vt:lpstr>Wingdings</vt:lpstr>
      <vt:lpstr>Wingdings 2</vt:lpstr>
      <vt:lpstr>Office Theme</vt:lpstr>
      <vt:lpstr>Анимация және Визуализация</vt:lpstr>
      <vt:lpstr>I.АНИМАЦИЯ ТУРАЛЫ ТҮСІНІК </vt:lpstr>
      <vt:lpstr>Презентация PowerPoint</vt:lpstr>
      <vt:lpstr>Презентация PowerPoint</vt:lpstr>
      <vt:lpstr>II. Анимация құрудың принциптері мен технологиялары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Визуализация</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Данагул</cp:lastModifiedBy>
  <cp:revision>19</cp:revision>
  <dcterms:created xsi:type="dcterms:W3CDTF">2022-05-10T09:11:51Z</dcterms:created>
  <dcterms:modified xsi:type="dcterms:W3CDTF">2025-03-04T16:05:16Z</dcterms:modified>
</cp:coreProperties>
</file>