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9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9626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11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5633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41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7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0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8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8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4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6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2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6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5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9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8667"/>
            <a:ext cx="9144000" cy="6084711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тапсырмасын тексеру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276040"/>
              </p:ext>
            </p:extLst>
          </p:nvPr>
        </p:nvGraphicFramePr>
        <p:xfrm>
          <a:off x="838200" y="746555"/>
          <a:ext cx="9829799" cy="6034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495">
                  <a:extLst>
                    <a:ext uri="{9D8B030D-6E8A-4147-A177-3AD203B41FA5}">
                      <a16:colId xmlns:a16="http://schemas.microsoft.com/office/drawing/2014/main" val="444232209"/>
                    </a:ext>
                  </a:extLst>
                </a:gridCol>
                <a:gridCol w="5571802">
                  <a:extLst>
                    <a:ext uri="{9D8B030D-6E8A-4147-A177-3AD203B41FA5}">
                      <a16:colId xmlns:a16="http://schemas.microsoft.com/office/drawing/2014/main" val="1802602331"/>
                    </a:ext>
                  </a:extLst>
                </a:gridCol>
                <a:gridCol w="3532502">
                  <a:extLst>
                    <a:ext uri="{9D8B030D-6E8A-4147-A177-3AD203B41FA5}">
                      <a16:colId xmlns:a16="http://schemas.microsoft.com/office/drawing/2014/main" val="965742194"/>
                    </a:ext>
                  </a:extLst>
                </a:gridCol>
              </a:tblGrid>
              <a:tr h="62387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Сұрақтар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Ақиқат</a:t>
                      </a:r>
                      <a:r>
                        <a:rPr lang="kk-KZ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немесе жалған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747765"/>
                  </a:ext>
                </a:extLst>
              </a:tr>
              <a:tr h="98036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Әмір Темірді еуропалықтар Темучин деп атады.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796151"/>
                  </a:ext>
                </a:extLst>
              </a:tr>
              <a:tr h="683286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1336-1405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жылдары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 сүрді.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3064"/>
                  </a:ext>
                </a:extLst>
              </a:tr>
              <a:tr h="80518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Әмір Темірдің ұраны «әділдік және күш».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417899"/>
                  </a:ext>
                </a:extLst>
              </a:tr>
              <a:tr h="683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Әмір Темір жорықтары Қазақстан тарихына оң ықпал етті.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47086"/>
                  </a:ext>
                </a:extLst>
              </a:tr>
              <a:tr h="80518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Әмір Темірдің әскери ұстанымы бойынша оның әскерінде моңғол тәртібі үстемдік етті.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24015"/>
                  </a:ext>
                </a:extLst>
              </a:tr>
              <a:tr h="38620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1395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Алтын Ордаға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күйрете соққы береді.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787525"/>
                  </a:ext>
                </a:extLst>
              </a:tr>
              <a:tr h="980367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Әмір Темір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1407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Қытайға жорыққа жиналған сәтте қаза тапты.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944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17222" y="711200"/>
            <a:ext cx="10515600" cy="509323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09. 02. 2022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Әбілқайыр хандығы (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1428-1468 </a:t>
            </a:r>
            <a:r>
              <a:rPr lang="ru-RU" sz="2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</a:t>
            </a:r>
            <a:r>
              <a:rPr lang="kk-KZ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</a:p>
          <a:p>
            <a:pPr marL="0" indent="0">
              <a:buNone/>
            </a:pPr>
            <a:r>
              <a:rPr lang="kk-KZ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6.3.1.6 </a:t>
            </a:r>
            <a:r>
              <a:rPr lang="kk-K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картаны қолданып XIII-XV ғасырлардағы мемлекеттердегі  саяси үдерістерді түсіндіру;  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6.1.1.2 XIII-XV ғасырлардағы мемлекеттердің этноәлеуметтік құрылымын </a:t>
            </a:r>
            <a:r>
              <a:rPr lang="kk-KZ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анықтау.</a:t>
            </a:r>
          </a:p>
          <a:p>
            <a:pPr marL="0" indent="0">
              <a:buNone/>
            </a:pPr>
            <a:r>
              <a:rPr lang="kk-KZ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</a:t>
            </a:r>
            <a:r>
              <a:rPr lang="kk-KZ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kk-KZ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 хандығының құрылу тарихын білу, территориясын және этникалық құрамын анықтау, саяси тарихы мен хандықтың құлауын </a:t>
            </a:r>
            <a:r>
              <a:rPr lang="kk-KZ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6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344"/>
            <a:ext cx="10515600" cy="5968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Хронологиясы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Территориясы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Астанасы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sun9-2.userapi.com/c858228/v858228747/1c1210/GWA9W3svFu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01"/>
          <a:stretch/>
        </p:blipFill>
        <p:spPr bwMode="auto">
          <a:xfrm>
            <a:off x="2671535" y="1648178"/>
            <a:ext cx="6483753" cy="5012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199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19288"/>
            <a:ext cx="8596668" cy="5927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Тапсырмалар: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1-топ: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                                                                                                                                   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 жұмыс жасайды.                                                                                                         -хандықтың құрылуын, территориясын, этникалық құрамын анықтайды.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2-топ: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                                                                                                                               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Әбілқайырдың әскери жорықтары мен ішкі және сыртқы саясатының мәнін сипаттайды.                                                                                                                                      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-постер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қорғайды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3-топ:Әбілқайыр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құлауы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                                                                                                                                          -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padlet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тақтамен жұмыс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          -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 хандығының құлау себептерін сипаттайды.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53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45067"/>
            <a:ext cx="8596668" cy="5296295"/>
          </a:xfrm>
        </p:spPr>
        <p:txBody>
          <a:bodyPr/>
          <a:lstStyle/>
          <a:p>
            <a:pPr marL="0" indent="0">
              <a:buNone/>
            </a:pPr>
            <a:r>
              <a:rPr lang="kk-KZ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Әмір Темір мен Әбілқайыр ханды салыстыру.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293533"/>
              </p:ext>
            </p:extLst>
          </p:nvPr>
        </p:nvGraphicFramePr>
        <p:xfrm>
          <a:off x="1192193" y="1620458"/>
          <a:ext cx="7812912" cy="3413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4304">
                  <a:extLst>
                    <a:ext uri="{9D8B030D-6E8A-4147-A177-3AD203B41FA5}">
                      <a16:colId xmlns:a16="http://schemas.microsoft.com/office/drawing/2014/main" val="4177245432"/>
                    </a:ext>
                  </a:extLst>
                </a:gridCol>
                <a:gridCol w="2604304">
                  <a:extLst>
                    <a:ext uri="{9D8B030D-6E8A-4147-A177-3AD203B41FA5}">
                      <a16:colId xmlns:a16="http://schemas.microsoft.com/office/drawing/2014/main" val="4121751704"/>
                    </a:ext>
                  </a:extLst>
                </a:gridCol>
                <a:gridCol w="2604304">
                  <a:extLst>
                    <a:ext uri="{9D8B030D-6E8A-4147-A177-3AD203B41FA5}">
                      <a16:colId xmlns:a16="http://schemas.microsoft.com/office/drawing/2014/main" val="3061836277"/>
                    </a:ext>
                  </a:extLst>
                </a:gridCol>
              </a:tblGrid>
              <a:tr h="4977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Сұрақтар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Әмір Темір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Әбілқайыр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812189"/>
                  </a:ext>
                </a:extLst>
              </a:tr>
              <a:tr h="4977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Кімнің ұрпағы?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675711"/>
                  </a:ext>
                </a:extLst>
              </a:tr>
              <a:tr h="4977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Қанша жыл билік құрды?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317296"/>
                  </a:ext>
                </a:extLst>
              </a:tr>
              <a:tr h="4977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жылдары ел биледі?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199949"/>
                  </a:ext>
                </a:extLst>
              </a:tr>
              <a:tr h="4977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жерде қайтыс болды?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685013"/>
                  </a:ext>
                </a:extLst>
              </a:tr>
              <a:tr h="4977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Ұқсастығы немесе ерекшелігі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167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63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27289"/>
            <a:ext cx="8596668" cy="50140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тапсырма: Әбілқайыр хандығы (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1428-1468жж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кестені аяқтау.</a:t>
            </a: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53258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</TotalTime>
  <Words>252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Windows</dc:creator>
  <cp:lastModifiedBy>Windows</cp:lastModifiedBy>
  <cp:revision>47</cp:revision>
  <dcterms:created xsi:type="dcterms:W3CDTF">2022-02-08T09:10:09Z</dcterms:created>
  <dcterms:modified xsi:type="dcterms:W3CDTF">2022-02-09T04:35:22Z</dcterms:modified>
</cp:coreProperties>
</file>