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7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3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7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8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7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DA09-DA9D-4A04-910E-B7CEC30104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7911-DF66-4C0C-923E-F05311048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9602" y="158053"/>
            <a:ext cx="9144000" cy="2387600"/>
          </a:xfrm>
        </p:spPr>
        <p:txBody>
          <a:bodyPr>
            <a:normAutofit/>
          </a:bodyPr>
          <a:lstStyle/>
          <a:p>
            <a:r>
              <a:rPr lang="kk-K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5.3.Сақтар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9602" y="559705"/>
            <a:ext cx="9144000" cy="1985947"/>
          </a:xfrm>
        </p:spPr>
        <p:txBody>
          <a:bodyPr>
            <a:normAutofit/>
          </a:bodyPr>
          <a:lstStyle/>
          <a:p>
            <a:r>
              <a:rPr lang="kk-KZ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</a:t>
            </a: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41" y="2947306"/>
            <a:ext cx="533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805" y="3895116"/>
            <a:ext cx="8624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 патшайымы Томирис.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8274" y="5589431"/>
            <a:ext cx="3255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</a:t>
            </a:r>
          </a:p>
          <a:p>
            <a:pPr algn="ctr"/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«Ә» 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1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9" y="1455313"/>
            <a:ext cx="11526591" cy="516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Томирис патшайым туралы ақпараттың дұрысын тандайды.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1.520-570 </a:t>
            </a: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 билеушісі- 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Сақ, Ғұн</a:t>
            </a: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2.Тайпасы-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Массагет, Исседон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3.Ұлы- 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Спаргапис, Шырақ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4.Лауазымы-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Патшайым, Абыз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5.Дұшпаны- 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Дарий, Кир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6.Парсылармен шайқасқан жері-</a:t>
            </a:r>
            <a:r>
              <a:rPr lang="kk-KZ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Үзбай,Маракан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47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067504" cy="6767848"/>
          </a:xfrm>
        </p:spPr>
      </p:pic>
    </p:spTree>
    <p:extLst>
      <p:ext uri="{BB962C8B-B14F-4D97-AF65-F5344CB8AC3E}">
        <p14:creationId xmlns:p14="http://schemas.microsoft.com/office/powerpoint/2010/main" val="172135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бағалау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93814" y="-1382075"/>
            <a:ext cx="5344271" cy="107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9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06"/>
          <a:stretch/>
        </p:blipFill>
        <p:spPr>
          <a:xfrm>
            <a:off x="1339403" y="1545465"/>
            <a:ext cx="9865217" cy="46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9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kumimoji="0" lang="kk-KZ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мақсаты: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5.3.2.1 Қазақстан аумағындағы ерте көшпелілердің халықаралық сахнадағы орнын анықтау</a:t>
            </a:r>
          </a:p>
          <a:p>
            <a:pPr marL="0" indent="0">
              <a:buNone/>
            </a:pPr>
            <a:r>
              <a:rPr kumimoji="0" lang="kk-KZ" b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Сақ патшайымы Томиристі ел басқарушы тұлға ретінде біледі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Геродоттың жазба деректерін талдау арқылы соғыстың сылтауы мен себебін ажыратып, Томириске мінездеме бере алады;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Томирис патшайымның қаһармандық ерлігін бағалайды.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2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Шаттық щеңбер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1Мазайту туралы т_жырымдамалар_ПРЕЗЕНТАЦИЯ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16531" r="25070" b="9666"/>
          <a:stretch/>
        </p:blipFill>
        <p:spPr bwMode="auto">
          <a:xfrm>
            <a:off x="2324100" y="1590675"/>
            <a:ext cx="7543799" cy="526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65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бөлу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1-топ: Геродот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2-топ: Томирис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3-топ: Кир </a:t>
            </a:r>
            <a:endParaRPr lang="kk-K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бөлініп отырады.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«Сәйкес жұбын табу»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әдісі арқылы топтың атын анықтайды: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топтың топ басшысы келіп топтың атын таңдайды</a:t>
            </a:r>
            <a:r>
              <a:rPr lang="kk-KZ" dirty="0"/>
              <a:t>. </a:t>
            </a:r>
            <a:endParaRPr lang="ru-RU" dirty="0"/>
          </a:p>
          <a:p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0918" t="37393" r="42009" b="40271"/>
          <a:stretch/>
        </p:blipFill>
        <p:spPr bwMode="auto">
          <a:xfrm>
            <a:off x="9444038" y="4786313"/>
            <a:ext cx="2747962" cy="2071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27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«Таза тақта»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471613"/>
            <a:ext cx="11758613" cy="5200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1.Сақтар Орта Азия мен қазақстан жерін қай кезеңде мекендеді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 Б.з.б. І мыңжылдықта)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2.Парсы жазбаларындағы «Сақ» сөзінің мағынасы: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(Құдіретті еркектер)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3.Ежелгі грек авторлары сақтарды: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(Азиялық скифтер)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Алғашқы алтын адам қай жылы, қай жерден табылды 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(Есік обасынан 1969 жылы)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Сақтарда жоғары билеуші: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(Патша)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Шілікті қорғанын зерттеген археолог: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(Әбдеш Төлеубаев)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Берел  қорғанын зерттеген археолог кім және ерекшелігін атап шық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(Зейнолла Самашев, №11 оба бойынша маңызды ақпараттарды атап шығады)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Тасмола археологиялық мәдениетін зерттеген археолог: </a:t>
            </a:r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(Мир Қадырбаев)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Мұртты обалардың ерекшелігі: </a:t>
            </a:r>
            <a:r>
              <a:rPr lang="kk-KZ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(Үлкен, кіші оба)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 дұрыс жауап берген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алады.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9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21" y="2456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«Ойлан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жұптас, бірік»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 бойынша жұптық жұмыс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466646"/>
              </p:ext>
            </p:extLst>
          </p:nvPr>
        </p:nvGraphicFramePr>
        <p:xfrm>
          <a:off x="798491" y="1571222"/>
          <a:ext cx="10470523" cy="516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7021">
                  <a:extLst>
                    <a:ext uri="{9D8B030D-6E8A-4147-A177-3AD203B41FA5}">
                      <a16:colId xmlns:a16="http://schemas.microsoft.com/office/drawing/2014/main" val="3613709754"/>
                    </a:ext>
                  </a:extLst>
                </a:gridCol>
                <a:gridCol w="1457894">
                  <a:extLst>
                    <a:ext uri="{9D8B030D-6E8A-4147-A177-3AD203B41FA5}">
                      <a16:colId xmlns:a16="http://schemas.microsoft.com/office/drawing/2014/main" val="685966482"/>
                    </a:ext>
                  </a:extLst>
                </a:gridCol>
                <a:gridCol w="4955608">
                  <a:extLst>
                    <a:ext uri="{9D8B030D-6E8A-4147-A177-3AD203B41FA5}">
                      <a16:colId xmlns:a16="http://schemas.microsoft.com/office/drawing/2014/main" val="1696773504"/>
                    </a:ext>
                  </a:extLst>
                </a:gridCol>
              </a:tblGrid>
              <a:tr h="103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1.Кир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А.Тарихтың атасы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323157"/>
                  </a:ext>
                </a:extLst>
              </a:tr>
              <a:tr h="103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2.Геродот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В.Сақ тайпаларының патшайымы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82171"/>
                  </a:ext>
                </a:extLst>
              </a:tr>
              <a:tr h="103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3.Спаргапис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С.Рим тарихшысы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080680"/>
                  </a:ext>
                </a:extLst>
              </a:tr>
              <a:tr h="103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4.Томирис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Д.Парсы патшасы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848011"/>
                  </a:ext>
                </a:extLst>
              </a:tr>
              <a:tr h="103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5.Помпей Трог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Е.Сақ патшайымы Томиристің ұлы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30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1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5" y="1690688"/>
            <a:ext cx="10650828" cy="493578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687910" y="2472744"/>
            <a:ext cx="1390918" cy="253713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687910" y="2240924"/>
            <a:ext cx="1408090" cy="106894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87910" y="3979572"/>
            <a:ext cx="1390918" cy="21250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87910" y="3168203"/>
            <a:ext cx="1390918" cy="1841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87910" y="4365938"/>
            <a:ext cx="1390918" cy="1571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2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3" y="365125"/>
            <a:ext cx="11500834" cy="919051"/>
          </a:xfrm>
        </p:spPr>
        <p:txBody>
          <a:bodyPr>
            <a:noAutofit/>
          </a:bodyPr>
          <a:lstStyle/>
          <a:p>
            <a:r>
              <a:rPr lang="kk-KZ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 </a:t>
            </a:r>
            <a:r>
              <a:rPr lang="kk-KZ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Топпен жұмыс  Тұлғаны таны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"/>
          <p:cNvSpPr>
            <a:spLocks noChangeShapeType="1"/>
          </p:cNvSpPr>
          <p:nvPr/>
        </p:nvSpPr>
        <p:spPr bwMode="auto">
          <a:xfrm flipH="1">
            <a:off x="217650" y="4463097"/>
            <a:ext cx="321925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ShapeType="1"/>
          </p:cNvSpPr>
          <p:nvPr/>
        </p:nvSpPr>
        <p:spPr bwMode="auto">
          <a:xfrm flipV="1">
            <a:off x="1731494" y="1534800"/>
            <a:ext cx="34925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/>
          <p:cNvSpPr>
            <a:spLocks noChangeShapeType="1"/>
          </p:cNvSpPr>
          <p:nvPr/>
        </p:nvSpPr>
        <p:spPr bwMode="auto">
          <a:xfrm flipH="1">
            <a:off x="282128" y="4848862"/>
            <a:ext cx="285750" cy="150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ShapeType="1"/>
          </p:cNvSpPr>
          <p:nvPr/>
        </p:nvSpPr>
        <p:spPr bwMode="auto">
          <a:xfrm>
            <a:off x="1223804" y="2682069"/>
            <a:ext cx="0" cy="301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ShapeType="1"/>
          </p:cNvSpPr>
          <p:nvPr/>
        </p:nvSpPr>
        <p:spPr bwMode="auto">
          <a:xfrm>
            <a:off x="1473808" y="4426886"/>
            <a:ext cx="303577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/>
          <p:cNvSpPr>
            <a:spLocks noChangeShapeType="1"/>
          </p:cNvSpPr>
          <p:nvPr/>
        </p:nvSpPr>
        <p:spPr bwMode="auto">
          <a:xfrm>
            <a:off x="1423955" y="4848182"/>
            <a:ext cx="35560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3"/>
          <p:cNvSpPr>
            <a:spLocks noChangeShapeType="1"/>
          </p:cNvSpPr>
          <p:nvPr/>
        </p:nvSpPr>
        <p:spPr bwMode="auto">
          <a:xfrm flipH="1" flipV="1">
            <a:off x="482617" y="1471300"/>
            <a:ext cx="230188" cy="20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9"/>
          <p:cNvSpPr>
            <a:spLocks noChangeShapeType="1"/>
          </p:cNvSpPr>
          <p:nvPr/>
        </p:nvSpPr>
        <p:spPr bwMode="auto">
          <a:xfrm flipH="1" flipV="1">
            <a:off x="364994" y="3815580"/>
            <a:ext cx="235991" cy="2744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1"/>
          <p:cNvSpPr>
            <a:spLocks noChangeShapeType="1"/>
          </p:cNvSpPr>
          <p:nvPr/>
        </p:nvSpPr>
        <p:spPr bwMode="auto">
          <a:xfrm flipV="1">
            <a:off x="1226018" y="1321159"/>
            <a:ext cx="0" cy="363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/>
          <p:cNvSpPr>
            <a:spLocks noChangeShapeType="1"/>
          </p:cNvSpPr>
          <p:nvPr/>
        </p:nvSpPr>
        <p:spPr bwMode="auto">
          <a:xfrm flipV="1">
            <a:off x="1603844" y="3876251"/>
            <a:ext cx="206375" cy="1031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/>
          <p:cNvSpPr>
            <a:spLocks noChangeShapeType="1"/>
          </p:cNvSpPr>
          <p:nvPr/>
        </p:nvSpPr>
        <p:spPr bwMode="auto">
          <a:xfrm flipH="1">
            <a:off x="345085" y="2150416"/>
            <a:ext cx="388983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5"/>
          <p:cNvSpPr>
            <a:spLocks noChangeShapeType="1"/>
          </p:cNvSpPr>
          <p:nvPr/>
        </p:nvSpPr>
        <p:spPr bwMode="auto">
          <a:xfrm flipV="1">
            <a:off x="1055764" y="3644924"/>
            <a:ext cx="153988" cy="341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/>
          <p:cNvSpPr>
            <a:spLocks noChangeShapeType="1"/>
          </p:cNvSpPr>
          <p:nvPr/>
        </p:nvSpPr>
        <p:spPr bwMode="auto">
          <a:xfrm flipH="1">
            <a:off x="353068" y="2640917"/>
            <a:ext cx="381000" cy="246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7"/>
          <p:cNvSpPr>
            <a:spLocks noChangeShapeType="1"/>
          </p:cNvSpPr>
          <p:nvPr/>
        </p:nvSpPr>
        <p:spPr bwMode="auto">
          <a:xfrm>
            <a:off x="1026336" y="4848182"/>
            <a:ext cx="0" cy="365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/>
          <p:cNvSpPr>
            <a:spLocks noChangeShapeType="1"/>
          </p:cNvSpPr>
          <p:nvPr/>
        </p:nvSpPr>
        <p:spPr bwMode="auto">
          <a:xfrm>
            <a:off x="1707032" y="2182165"/>
            <a:ext cx="37371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/>
          <p:cNvSpPr>
            <a:spLocks noChangeShapeType="1"/>
          </p:cNvSpPr>
          <p:nvPr/>
        </p:nvSpPr>
        <p:spPr bwMode="auto">
          <a:xfrm>
            <a:off x="1777386" y="2682069"/>
            <a:ext cx="357188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Объект 23" descr="Томирис. Сокрушившая персов - Портал «История Казахстана» - всё о Казахстан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8" y="1697373"/>
            <a:ext cx="997426" cy="95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Царь Кир II Великий - создатель первой империи в истории человечества |  Русская лента новостей ✍ | Дзе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8" y="4021120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3521054" y="2022443"/>
            <a:ext cx="4648004" cy="506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І-топ </a:t>
            </a:r>
            <a:r>
              <a:rPr lang="kk-KZ" sz="2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Сақ патшайымы Томирис.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6119" y="4052215"/>
            <a:ext cx="7316939" cy="5067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ІІ-топ </a:t>
            </a:r>
            <a:r>
              <a:rPr lang="kk-KZ" sz="2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Дала патшайымының қарсыласы кім болды?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5085" y="5547493"/>
            <a:ext cx="669965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ІІІ-топ </a:t>
            </a:r>
            <a:r>
              <a:rPr lang="kk-KZ" sz="2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Томирис пен Кир патшаға венн диаграммасын жазады.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96491" y="4551348"/>
            <a:ext cx="33918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Томирис  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Ұқсастығы  Кир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90650" y="5081507"/>
            <a:ext cx="1885950" cy="16097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132877" y="5058090"/>
            <a:ext cx="1857375" cy="16192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тапсырма </a:t>
            </a:r>
            <a:r>
              <a:rPr lang="kk-K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1481070"/>
            <a:ext cx="11603865" cy="5151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1.Томирис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 өмір сүрді. </a:t>
            </a: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2.Кейбір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деректерде ................... атымен аталады. 3.Томиристің қас жауы ..................... елінің билеушісі  ................. болды. </a:t>
            </a: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4.Тұмардың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ұлы ............................. Кирге тұтқынға түседі. </a:t>
            </a: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5.Томирис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Кирге соғыс ашып «аңыз бойынша шайқаста ........................ жеңіп  Кирдің ................  алады. </a:t>
            </a: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6.Томирис </a:t>
            </a: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тарихта орны ......................... ретінде қалды.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08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370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5.3.Сақтар</vt:lpstr>
      <vt:lpstr>Оқу мақсаты:</vt:lpstr>
      <vt:lpstr> Шаттық щеңбер </vt:lpstr>
      <vt:lpstr>Топқа бөлу</vt:lpstr>
      <vt:lpstr>«Таза тақта»</vt:lpstr>
      <vt:lpstr>1-тапсырма «Ойлан, жұптас, бірік» әдісі бойынша жұптық жұмыс </vt:lpstr>
      <vt:lpstr>Жауабы</vt:lpstr>
      <vt:lpstr>2-тапсырма Топпен жұмыс  Тұлғаны таны </vt:lpstr>
      <vt:lpstr>3 тапсырма Жеке жұмыс </vt:lpstr>
      <vt:lpstr>Қорытындылау</vt:lpstr>
      <vt:lpstr>Презентация PowerPoint</vt:lpstr>
      <vt:lpstr>Оқушыларды бағалау</vt:lpstr>
      <vt:lpstr>Назарларыңызға Рақмет!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Admin</cp:lastModifiedBy>
  <cp:revision>18</cp:revision>
  <dcterms:created xsi:type="dcterms:W3CDTF">2021-01-17T09:36:06Z</dcterms:created>
  <dcterms:modified xsi:type="dcterms:W3CDTF">2023-02-01T18:40:24Z</dcterms:modified>
</cp:coreProperties>
</file>