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6" r:id="rId7"/>
    <p:sldId id="267" r:id="rId8"/>
    <p:sldId id="271" r:id="rId9"/>
    <p:sldId id="268" r:id="rId10"/>
    <p:sldId id="269" r:id="rId11"/>
    <p:sldId id="272" r:id="rId12"/>
    <p:sldId id="273" r:id="rId13"/>
    <p:sldId id="274" r:id="rId14"/>
    <p:sldId id="270" r:id="rId15"/>
    <p:sldId id="263" r:id="rId16"/>
    <p:sldId id="264" r:id="rId17"/>
    <p:sldId id="265" r:id="rId18"/>
    <p:sldId id="257" r:id="rId19"/>
    <p:sldId id="258" r:id="rId20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048"/>
    <a:srgbClr val="244F7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48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4143D-E7F1-498D-8BFB-07E8E0C0BE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82E860-7EA3-4BBE-8E48-F2F82B70A4D8}">
      <dgm:prSet phldrT="[Текст]"/>
      <dgm:spPr/>
      <dgm:t>
        <a:bodyPr/>
        <a:lstStyle/>
        <a:p>
          <a:r>
            <a:rPr lang="kk-KZ" dirty="0" smtClean="0"/>
            <a:t>400-453</a:t>
          </a:r>
        </a:p>
        <a:p>
          <a:r>
            <a:rPr lang="kk-KZ" dirty="0" smtClean="0"/>
            <a:t>ж.ж.</a:t>
          </a:r>
          <a:endParaRPr lang="ru-RU" dirty="0"/>
        </a:p>
      </dgm:t>
    </dgm:pt>
    <dgm:pt modelId="{5F02C8C8-9A73-4658-86A7-DADDCD856784}" type="parTrans" cxnId="{5166BE52-A3E7-497C-AFA4-C64E99B8C240}">
      <dgm:prSet/>
      <dgm:spPr/>
      <dgm:t>
        <a:bodyPr/>
        <a:lstStyle/>
        <a:p>
          <a:endParaRPr lang="ru-RU"/>
        </a:p>
      </dgm:t>
    </dgm:pt>
    <dgm:pt modelId="{D4E450B7-57CF-40F6-BF90-A574D0B3270C}" type="sibTrans" cxnId="{5166BE52-A3E7-497C-AFA4-C64E99B8C240}">
      <dgm:prSet/>
      <dgm:spPr/>
      <dgm:t>
        <a:bodyPr/>
        <a:lstStyle/>
        <a:p>
          <a:endParaRPr lang="ru-RU"/>
        </a:p>
      </dgm:t>
    </dgm:pt>
    <dgm:pt modelId="{EC1DFB13-7B82-4A59-84FC-60422D2C8783}">
      <dgm:prSet phldrT="[Текст]"/>
      <dgm:spPr/>
      <dgm:t>
        <a:bodyPr/>
        <a:lstStyle/>
        <a:p>
          <a:r>
            <a:rPr lang="kk-KZ" dirty="0" smtClean="0"/>
            <a:t>445 жыл</a:t>
          </a:r>
          <a:endParaRPr lang="ru-RU" dirty="0"/>
        </a:p>
      </dgm:t>
    </dgm:pt>
    <dgm:pt modelId="{83B5059F-1E85-4318-ABD8-C0F9DB29DB2E}" type="parTrans" cxnId="{98A3C60C-3878-48A2-8632-C81F9202CA7A}">
      <dgm:prSet/>
      <dgm:spPr/>
      <dgm:t>
        <a:bodyPr/>
        <a:lstStyle/>
        <a:p>
          <a:endParaRPr lang="ru-RU"/>
        </a:p>
      </dgm:t>
    </dgm:pt>
    <dgm:pt modelId="{E5AEA0C6-32B3-4892-BC3E-4E9993F665BC}" type="sibTrans" cxnId="{98A3C60C-3878-48A2-8632-C81F9202CA7A}">
      <dgm:prSet/>
      <dgm:spPr/>
      <dgm:t>
        <a:bodyPr/>
        <a:lstStyle/>
        <a:p>
          <a:endParaRPr lang="ru-RU"/>
        </a:p>
      </dgm:t>
    </dgm:pt>
    <dgm:pt modelId="{7CBF5AF0-921A-4606-888E-0F1AF975D286}">
      <dgm:prSet phldrT="[Текст]"/>
      <dgm:spPr/>
      <dgm:t>
        <a:bodyPr/>
        <a:lstStyle/>
        <a:p>
          <a:r>
            <a:rPr lang="kk-KZ" dirty="0" smtClean="0"/>
            <a:t>451 жыл</a:t>
          </a:r>
          <a:endParaRPr lang="ru-RU" dirty="0"/>
        </a:p>
      </dgm:t>
    </dgm:pt>
    <dgm:pt modelId="{D1CB095A-83F4-4F4D-BA2D-9E2D81BF23EE}" type="parTrans" cxnId="{E9E45406-2752-4F99-979F-778341D7E425}">
      <dgm:prSet/>
      <dgm:spPr/>
      <dgm:t>
        <a:bodyPr/>
        <a:lstStyle/>
        <a:p>
          <a:endParaRPr lang="ru-RU"/>
        </a:p>
      </dgm:t>
    </dgm:pt>
    <dgm:pt modelId="{8972EC54-9706-4BC9-9FF4-EDD97D1AC164}" type="sibTrans" cxnId="{E9E45406-2752-4F99-979F-778341D7E425}">
      <dgm:prSet/>
      <dgm:spPr/>
      <dgm:t>
        <a:bodyPr/>
        <a:lstStyle/>
        <a:p>
          <a:endParaRPr lang="ru-RU"/>
        </a:p>
      </dgm:t>
    </dgm:pt>
    <dgm:pt modelId="{27C005E0-5D51-4530-96DF-F830614763F3}">
      <dgm:prSet phldrT="[Текст]"/>
      <dgm:spPr/>
      <dgm:t>
        <a:bodyPr/>
        <a:lstStyle/>
        <a:p>
          <a:r>
            <a:rPr lang="kk-KZ" dirty="0" smtClean="0"/>
            <a:t>375</a:t>
          </a:r>
          <a:endParaRPr lang="ru-RU" dirty="0"/>
        </a:p>
      </dgm:t>
    </dgm:pt>
    <dgm:pt modelId="{6645CF88-39AA-4CDA-B32C-3C50D6481E9D}" type="parTrans" cxnId="{08D65CED-68CA-4089-BE5D-494F481FC3FF}">
      <dgm:prSet/>
      <dgm:spPr/>
      <dgm:t>
        <a:bodyPr/>
        <a:lstStyle/>
        <a:p>
          <a:endParaRPr lang="ru-RU"/>
        </a:p>
      </dgm:t>
    </dgm:pt>
    <dgm:pt modelId="{33869D10-26B5-4C5A-9CDA-19D4FE2EBD03}" type="sibTrans" cxnId="{08D65CED-68CA-4089-BE5D-494F481FC3FF}">
      <dgm:prSet/>
      <dgm:spPr/>
      <dgm:t>
        <a:bodyPr/>
        <a:lstStyle/>
        <a:p>
          <a:endParaRPr lang="ru-RU"/>
        </a:p>
      </dgm:t>
    </dgm:pt>
    <dgm:pt modelId="{26506548-8625-4BF5-9C8C-51059BB19BC3}">
      <dgm:prSet phldrT="[Текст]"/>
      <dgm:spPr/>
      <dgm:t>
        <a:bodyPr/>
        <a:lstStyle/>
        <a:p>
          <a:r>
            <a:rPr lang="kk-KZ" dirty="0" smtClean="0"/>
            <a:t>370 жыл</a:t>
          </a:r>
          <a:endParaRPr lang="ru-RU" dirty="0"/>
        </a:p>
      </dgm:t>
    </dgm:pt>
    <dgm:pt modelId="{3EF766D7-0D37-4DC1-9FE0-D0A2ADC4C986}" type="parTrans" cxnId="{EABC2AC5-488C-4114-9444-E4C5D51F3982}">
      <dgm:prSet/>
      <dgm:spPr/>
      <dgm:t>
        <a:bodyPr/>
        <a:lstStyle/>
        <a:p>
          <a:endParaRPr lang="ru-RU"/>
        </a:p>
      </dgm:t>
    </dgm:pt>
    <dgm:pt modelId="{7B6F69D4-9795-44D4-8747-A45A1684FC30}" type="sibTrans" cxnId="{EABC2AC5-488C-4114-9444-E4C5D51F3982}">
      <dgm:prSet/>
      <dgm:spPr/>
      <dgm:t>
        <a:bodyPr/>
        <a:lstStyle/>
        <a:p>
          <a:endParaRPr lang="ru-RU"/>
        </a:p>
      </dgm:t>
    </dgm:pt>
    <dgm:pt modelId="{AFD9708B-22CE-4764-8DC5-4384DB855B1F}" type="pres">
      <dgm:prSet presAssocID="{CEA4143D-E7F1-498D-8BFB-07E8E0C0BE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2793-9BEB-440E-9334-091BB21E42E5}" type="pres">
      <dgm:prSet presAssocID="{7682E860-7EA3-4BBE-8E48-F2F82B70A4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EB5EE-1B43-4E70-9957-B1D7664B8DC5}" type="pres">
      <dgm:prSet presAssocID="{D4E450B7-57CF-40F6-BF90-A574D0B3270C}" presName="sibTrans" presStyleCnt="0"/>
      <dgm:spPr/>
    </dgm:pt>
    <dgm:pt modelId="{5E96F9A2-D72B-4A35-AD3E-4BDACD68C05C}" type="pres">
      <dgm:prSet presAssocID="{EC1DFB13-7B82-4A59-84FC-60422D2C87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75962-7DC3-4FB9-8043-B3B23BA1F64D}" type="pres">
      <dgm:prSet presAssocID="{E5AEA0C6-32B3-4892-BC3E-4E9993F665BC}" presName="sibTrans" presStyleCnt="0"/>
      <dgm:spPr/>
    </dgm:pt>
    <dgm:pt modelId="{B55644C0-7B83-4518-8134-99A72CE18C70}" type="pres">
      <dgm:prSet presAssocID="{7CBF5AF0-921A-4606-888E-0F1AF975D2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AACE3-08BB-435F-B108-832953717D19}" type="pres">
      <dgm:prSet presAssocID="{8972EC54-9706-4BC9-9FF4-EDD97D1AC164}" presName="sibTrans" presStyleCnt="0"/>
      <dgm:spPr/>
    </dgm:pt>
    <dgm:pt modelId="{7D8FA818-314E-436A-B68E-2737C1DDC06B}" type="pres">
      <dgm:prSet presAssocID="{27C005E0-5D51-4530-96DF-F830614763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A6D26-C99E-4E67-93F6-94D024741C22}" type="pres">
      <dgm:prSet presAssocID="{33869D10-26B5-4C5A-9CDA-19D4FE2EBD03}" presName="sibTrans" presStyleCnt="0"/>
      <dgm:spPr/>
    </dgm:pt>
    <dgm:pt modelId="{27789BDA-D404-4A76-86A4-0561E1C0A92D}" type="pres">
      <dgm:prSet presAssocID="{26506548-8625-4BF5-9C8C-51059BB19B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E013F-C562-4C34-9B4A-6FBE6FE5D5C7}" type="presOf" srcId="{26506548-8625-4BF5-9C8C-51059BB19BC3}" destId="{27789BDA-D404-4A76-86A4-0561E1C0A92D}" srcOrd="0" destOrd="0" presId="urn:microsoft.com/office/officeart/2005/8/layout/default"/>
    <dgm:cxn modelId="{D362BF84-5CA9-4369-85CE-2CA2DEB27521}" type="presOf" srcId="{EC1DFB13-7B82-4A59-84FC-60422D2C8783}" destId="{5E96F9A2-D72B-4A35-AD3E-4BDACD68C05C}" srcOrd="0" destOrd="0" presId="urn:microsoft.com/office/officeart/2005/8/layout/default"/>
    <dgm:cxn modelId="{E9E45406-2752-4F99-979F-778341D7E425}" srcId="{CEA4143D-E7F1-498D-8BFB-07E8E0C0BE12}" destId="{7CBF5AF0-921A-4606-888E-0F1AF975D286}" srcOrd="2" destOrd="0" parTransId="{D1CB095A-83F4-4F4D-BA2D-9E2D81BF23EE}" sibTransId="{8972EC54-9706-4BC9-9FF4-EDD97D1AC164}"/>
    <dgm:cxn modelId="{CCF5D135-95C8-4F1A-BE07-14938C048A64}" type="presOf" srcId="{7CBF5AF0-921A-4606-888E-0F1AF975D286}" destId="{B55644C0-7B83-4518-8134-99A72CE18C70}" srcOrd="0" destOrd="0" presId="urn:microsoft.com/office/officeart/2005/8/layout/default"/>
    <dgm:cxn modelId="{5166BE52-A3E7-497C-AFA4-C64E99B8C240}" srcId="{CEA4143D-E7F1-498D-8BFB-07E8E0C0BE12}" destId="{7682E860-7EA3-4BBE-8E48-F2F82B70A4D8}" srcOrd="0" destOrd="0" parTransId="{5F02C8C8-9A73-4658-86A7-DADDCD856784}" sibTransId="{D4E450B7-57CF-40F6-BF90-A574D0B3270C}"/>
    <dgm:cxn modelId="{EABC2AC5-488C-4114-9444-E4C5D51F3982}" srcId="{CEA4143D-E7F1-498D-8BFB-07E8E0C0BE12}" destId="{26506548-8625-4BF5-9C8C-51059BB19BC3}" srcOrd="4" destOrd="0" parTransId="{3EF766D7-0D37-4DC1-9FE0-D0A2ADC4C986}" sibTransId="{7B6F69D4-9795-44D4-8747-A45A1684FC30}"/>
    <dgm:cxn modelId="{08D65CED-68CA-4089-BE5D-494F481FC3FF}" srcId="{CEA4143D-E7F1-498D-8BFB-07E8E0C0BE12}" destId="{27C005E0-5D51-4530-96DF-F830614763F3}" srcOrd="3" destOrd="0" parTransId="{6645CF88-39AA-4CDA-B32C-3C50D6481E9D}" sibTransId="{33869D10-26B5-4C5A-9CDA-19D4FE2EBD03}"/>
    <dgm:cxn modelId="{1131F069-3BBC-40E1-AEE6-3D924F140BF5}" type="presOf" srcId="{27C005E0-5D51-4530-96DF-F830614763F3}" destId="{7D8FA818-314E-436A-B68E-2737C1DDC06B}" srcOrd="0" destOrd="0" presId="urn:microsoft.com/office/officeart/2005/8/layout/default"/>
    <dgm:cxn modelId="{15686BFF-2949-4A29-A8DA-F1BCA274E428}" type="presOf" srcId="{7682E860-7EA3-4BBE-8E48-F2F82B70A4D8}" destId="{53872793-9BEB-440E-9334-091BB21E42E5}" srcOrd="0" destOrd="0" presId="urn:microsoft.com/office/officeart/2005/8/layout/default"/>
    <dgm:cxn modelId="{98A3C60C-3878-48A2-8632-C81F9202CA7A}" srcId="{CEA4143D-E7F1-498D-8BFB-07E8E0C0BE12}" destId="{EC1DFB13-7B82-4A59-84FC-60422D2C8783}" srcOrd="1" destOrd="0" parTransId="{83B5059F-1E85-4318-ABD8-C0F9DB29DB2E}" sibTransId="{E5AEA0C6-32B3-4892-BC3E-4E9993F665BC}"/>
    <dgm:cxn modelId="{7EFD6E81-92D1-4286-8577-CF59F4BC2B8D}" type="presOf" srcId="{CEA4143D-E7F1-498D-8BFB-07E8E0C0BE12}" destId="{AFD9708B-22CE-4764-8DC5-4384DB855B1F}" srcOrd="0" destOrd="0" presId="urn:microsoft.com/office/officeart/2005/8/layout/default"/>
    <dgm:cxn modelId="{282812E7-07A6-4DAC-89B7-681FF52B03DB}" type="presParOf" srcId="{AFD9708B-22CE-4764-8DC5-4384DB855B1F}" destId="{53872793-9BEB-440E-9334-091BB21E42E5}" srcOrd="0" destOrd="0" presId="urn:microsoft.com/office/officeart/2005/8/layout/default"/>
    <dgm:cxn modelId="{D0AECAC8-5FF9-4F82-AB57-83FD81B7A9AB}" type="presParOf" srcId="{AFD9708B-22CE-4764-8DC5-4384DB855B1F}" destId="{393EB5EE-1B43-4E70-9957-B1D7664B8DC5}" srcOrd="1" destOrd="0" presId="urn:microsoft.com/office/officeart/2005/8/layout/default"/>
    <dgm:cxn modelId="{202D129B-E442-4FEA-AFAE-2EA25534D997}" type="presParOf" srcId="{AFD9708B-22CE-4764-8DC5-4384DB855B1F}" destId="{5E96F9A2-D72B-4A35-AD3E-4BDACD68C05C}" srcOrd="2" destOrd="0" presId="urn:microsoft.com/office/officeart/2005/8/layout/default"/>
    <dgm:cxn modelId="{23915CA8-79B8-455F-9073-822C3A1B6781}" type="presParOf" srcId="{AFD9708B-22CE-4764-8DC5-4384DB855B1F}" destId="{B1F75962-7DC3-4FB9-8043-B3B23BA1F64D}" srcOrd="3" destOrd="0" presId="urn:microsoft.com/office/officeart/2005/8/layout/default"/>
    <dgm:cxn modelId="{BB071AB8-A8A3-4F70-81D0-6B2DD1B3D778}" type="presParOf" srcId="{AFD9708B-22CE-4764-8DC5-4384DB855B1F}" destId="{B55644C0-7B83-4518-8134-99A72CE18C70}" srcOrd="4" destOrd="0" presId="urn:microsoft.com/office/officeart/2005/8/layout/default"/>
    <dgm:cxn modelId="{371BA57E-12A2-49C7-9791-A554F76EFF76}" type="presParOf" srcId="{AFD9708B-22CE-4764-8DC5-4384DB855B1F}" destId="{AFBAACE3-08BB-435F-B108-832953717D19}" srcOrd="5" destOrd="0" presId="urn:microsoft.com/office/officeart/2005/8/layout/default"/>
    <dgm:cxn modelId="{0B34D310-B175-495A-9B58-EC95EE9E6551}" type="presParOf" srcId="{AFD9708B-22CE-4764-8DC5-4384DB855B1F}" destId="{7D8FA818-314E-436A-B68E-2737C1DDC06B}" srcOrd="6" destOrd="0" presId="urn:microsoft.com/office/officeart/2005/8/layout/default"/>
    <dgm:cxn modelId="{87CF9EC4-6521-4893-A590-613BAE1565FA}" type="presParOf" srcId="{AFD9708B-22CE-4764-8DC5-4384DB855B1F}" destId="{A05A6D26-C99E-4E67-93F6-94D024741C22}" srcOrd="7" destOrd="0" presId="urn:microsoft.com/office/officeart/2005/8/layout/default"/>
    <dgm:cxn modelId="{97F48565-8DD0-4E93-9625-8F1DAEC4AFFB}" type="presParOf" srcId="{AFD9708B-22CE-4764-8DC5-4384DB855B1F}" destId="{27789BDA-D404-4A76-86A4-0561E1C0A9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4143D-E7F1-498D-8BFB-07E8E0C0BE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82E860-7EA3-4BBE-8E48-F2F82B70A4D8}">
      <dgm:prSet phldrT="[Текст]"/>
      <dgm:spPr/>
      <dgm:t>
        <a:bodyPr/>
        <a:lstStyle/>
        <a:p>
          <a:r>
            <a:rPr lang="kk-KZ" dirty="0" smtClean="0"/>
            <a:t>200 мың</a:t>
          </a:r>
        </a:p>
        <a:p>
          <a:r>
            <a:rPr lang="kk-KZ" dirty="0" smtClean="0"/>
            <a:t>ж.ж.</a:t>
          </a:r>
          <a:endParaRPr lang="ru-RU" dirty="0"/>
        </a:p>
      </dgm:t>
    </dgm:pt>
    <dgm:pt modelId="{5F02C8C8-9A73-4658-86A7-DADDCD856784}" type="parTrans" cxnId="{5166BE52-A3E7-497C-AFA4-C64E99B8C240}">
      <dgm:prSet/>
      <dgm:spPr/>
      <dgm:t>
        <a:bodyPr/>
        <a:lstStyle/>
        <a:p>
          <a:endParaRPr lang="ru-RU"/>
        </a:p>
      </dgm:t>
    </dgm:pt>
    <dgm:pt modelId="{D4E450B7-57CF-40F6-BF90-A574D0B3270C}" type="sibTrans" cxnId="{5166BE52-A3E7-497C-AFA4-C64E99B8C240}">
      <dgm:prSet/>
      <dgm:spPr/>
      <dgm:t>
        <a:bodyPr/>
        <a:lstStyle/>
        <a:p>
          <a:endParaRPr lang="ru-RU"/>
        </a:p>
      </dgm:t>
    </dgm:pt>
    <dgm:pt modelId="{EC1DFB13-7B82-4A59-84FC-60422D2C8783}">
      <dgm:prSet phldrT="[Текст]"/>
      <dgm:spPr/>
      <dgm:t>
        <a:bodyPr/>
        <a:lstStyle/>
        <a:p>
          <a:r>
            <a:rPr lang="kk-KZ" dirty="0" smtClean="0"/>
            <a:t>453 жыл</a:t>
          </a:r>
          <a:endParaRPr lang="ru-RU" dirty="0"/>
        </a:p>
      </dgm:t>
    </dgm:pt>
    <dgm:pt modelId="{83B5059F-1E85-4318-ABD8-C0F9DB29DB2E}" type="parTrans" cxnId="{98A3C60C-3878-48A2-8632-C81F9202CA7A}">
      <dgm:prSet/>
      <dgm:spPr/>
      <dgm:t>
        <a:bodyPr/>
        <a:lstStyle/>
        <a:p>
          <a:endParaRPr lang="ru-RU"/>
        </a:p>
      </dgm:t>
    </dgm:pt>
    <dgm:pt modelId="{E5AEA0C6-32B3-4892-BC3E-4E9993F665BC}" type="sibTrans" cxnId="{98A3C60C-3878-48A2-8632-C81F9202CA7A}">
      <dgm:prSet/>
      <dgm:spPr/>
      <dgm:t>
        <a:bodyPr/>
        <a:lstStyle/>
        <a:p>
          <a:endParaRPr lang="ru-RU"/>
        </a:p>
      </dgm:t>
    </dgm:pt>
    <dgm:pt modelId="{7CBF5AF0-921A-4606-888E-0F1AF975D286}">
      <dgm:prSet phldrT="[Текст]"/>
      <dgm:spPr/>
      <dgm:t>
        <a:bodyPr/>
        <a:lstStyle/>
        <a:p>
          <a:r>
            <a:rPr lang="kk-KZ" smtClean="0"/>
            <a:t>Ү ғасыр</a:t>
          </a:r>
          <a:endParaRPr lang="ru-RU" dirty="0"/>
        </a:p>
      </dgm:t>
    </dgm:pt>
    <dgm:pt modelId="{D1CB095A-83F4-4F4D-BA2D-9E2D81BF23EE}" type="parTrans" cxnId="{E9E45406-2752-4F99-979F-778341D7E425}">
      <dgm:prSet/>
      <dgm:spPr/>
      <dgm:t>
        <a:bodyPr/>
        <a:lstStyle/>
        <a:p>
          <a:endParaRPr lang="ru-RU"/>
        </a:p>
      </dgm:t>
    </dgm:pt>
    <dgm:pt modelId="{8972EC54-9706-4BC9-9FF4-EDD97D1AC164}" type="sibTrans" cxnId="{E9E45406-2752-4F99-979F-778341D7E425}">
      <dgm:prSet/>
      <dgm:spPr/>
      <dgm:t>
        <a:bodyPr/>
        <a:lstStyle/>
        <a:p>
          <a:endParaRPr lang="ru-RU"/>
        </a:p>
      </dgm:t>
    </dgm:pt>
    <dgm:pt modelId="{27C005E0-5D51-4530-96DF-F830614763F3}">
      <dgm:prSet phldrT="[Текст]"/>
      <dgm:spPr/>
      <dgm:t>
        <a:bodyPr/>
        <a:lstStyle/>
        <a:p>
          <a:r>
            <a:rPr lang="kk-KZ" dirty="0" smtClean="0"/>
            <a:t>Б.з.б ІІ ғ</a:t>
          </a:r>
        </a:p>
        <a:p>
          <a:r>
            <a:rPr lang="kk-KZ" dirty="0" smtClean="0"/>
            <a:t>Б.з. ІҮ ғ</a:t>
          </a:r>
          <a:endParaRPr lang="ru-RU" dirty="0"/>
        </a:p>
      </dgm:t>
    </dgm:pt>
    <dgm:pt modelId="{6645CF88-39AA-4CDA-B32C-3C50D6481E9D}" type="parTrans" cxnId="{08D65CED-68CA-4089-BE5D-494F481FC3FF}">
      <dgm:prSet/>
      <dgm:spPr/>
      <dgm:t>
        <a:bodyPr/>
        <a:lstStyle/>
        <a:p>
          <a:endParaRPr lang="ru-RU"/>
        </a:p>
      </dgm:t>
    </dgm:pt>
    <dgm:pt modelId="{33869D10-26B5-4C5A-9CDA-19D4FE2EBD03}" type="sibTrans" cxnId="{08D65CED-68CA-4089-BE5D-494F481FC3FF}">
      <dgm:prSet/>
      <dgm:spPr/>
      <dgm:t>
        <a:bodyPr/>
        <a:lstStyle/>
        <a:p>
          <a:endParaRPr lang="ru-RU"/>
        </a:p>
      </dgm:t>
    </dgm:pt>
    <dgm:pt modelId="{26506548-8625-4BF5-9C8C-51059BB19BC3}">
      <dgm:prSet phldrT="[Текст]"/>
      <dgm:spPr/>
      <dgm:t>
        <a:bodyPr/>
        <a:lstStyle/>
        <a:p>
          <a:r>
            <a:rPr lang="kk-KZ" dirty="0" smtClean="0"/>
            <a:t>Б.з.б ІҮ ғ</a:t>
          </a:r>
          <a:endParaRPr lang="ru-RU" dirty="0"/>
        </a:p>
      </dgm:t>
    </dgm:pt>
    <dgm:pt modelId="{3EF766D7-0D37-4DC1-9FE0-D0A2ADC4C986}" type="parTrans" cxnId="{EABC2AC5-488C-4114-9444-E4C5D51F3982}">
      <dgm:prSet/>
      <dgm:spPr/>
      <dgm:t>
        <a:bodyPr/>
        <a:lstStyle/>
        <a:p>
          <a:endParaRPr lang="ru-RU"/>
        </a:p>
      </dgm:t>
    </dgm:pt>
    <dgm:pt modelId="{7B6F69D4-9795-44D4-8747-A45A1684FC30}" type="sibTrans" cxnId="{EABC2AC5-488C-4114-9444-E4C5D51F3982}">
      <dgm:prSet/>
      <dgm:spPr/>
      <dgm:t>
        <a:bodyPr/>
        <a:lstStyle/>
        <a:p>
          <a:endParaRPr lang="ru-RU"/>
        </a:p>
      </dgm:t>
    </dgm:pt>
    <dgm:pt modelId="{AFD9708B-22CE-4764-8DC5-4384DB855B1F}" type="pres">
      <dgm:prSet presAssocID="{CEA4143D-E7F1-498D-8BFB-07E8E0C0BE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2793-9BEB-440E-9334-091BB21E42E5}" type="pres">
      <dgm:prSet presAssocID="{7682E860-7EA3-4BBE-8E48-F2F82B70A4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EB5EE-1B43-4E70-9957-B1D7664B8DC5}" type="pres">
      <dgm:prSet presAssocID="{D4E450B7-57CF-40F6-BF90-A574D0B3270C}" presName="sibTrans" presStyleCnt="0"/>
      <dgm:spPr/>
    </dgm:pt>
    <dgm:pt modelId="{5E96F9A2-D72B-4A35-AD3E-4BDACD68C05C}" type="pres">
      <dgm:prSet presAssocID="{EC1DFB13-7B82-4A59-84FC-60422D2C87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75962-7DC3-4FB9-8043-B3B23BA1F64D}" type="pres">
      <dgm:prSet presAssocID="{E5AEA0C6-32B3-4892-BC3E-4E9993F665BC}" presName="sibTrans" presStyleCnt="0"/>
      <dgm:spPr/>
    </dgm:pt>
    <dgm:pt modelId="{B55644C0-7B83-4518-8134-99A72CE18C70}" type="pres">
      <dgm:prSet presAssocID="{7CBF5AF0-921A-4606-888E-0F1AF975D2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AACE3-08BB-435F-B108-832953717D19}" type="pres">
      <dgm:prSet presAssocID="{8972EC54-9706-4BC9-9FF4-EDD97D1AC164}" presName="sibTrans" presStyleCnt="0"/>
      <dgm:spPr/>
    </dgm:pt>
    <dgm:pt modelId="{7D8FA818-314E-436A-B68E-2737C1DDC06B}" type="pres">
      <dgm:prSet presAssocID="{27C005E0-5D51-4530-96DF-F830614763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A6D26-C99E-4E67-93F6-94D024741C22}" type="pres">
      <dgm:prSet presAssocID="{33869D10-26B5-4C5A-9CDA-19D4FE2EBD03}" presName="sibTrans" presStyleCnt="0"/>
      <dgm:spPr/>
    </dgm:pt>
    <dgm:pt modelId="{27789BDA-D404-4A76-86A4-0561E1C0A92D}" type="pres">
      <dgm:prSet presAssocID="{26506548-8625-4BF5-9C8C-51059BB19B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45406-2752-4F99-979F-778341D7E425}" srcId="{CEA4143D-E7F1-498D-8BFB-07E8E0C0BE12}" destId="{7CBF5AF0-921A-4606-888E-0F1AF975D286}" srcOrd="2" destOrd="0" parTransId="{D1CB095A-83F4-4F4D-BA2D-9E2D81BF23EE}" sibTransId="{8972EC54-9706-4BC9-9FF4-EDD97D1AC164}"/>
    <dgm:cxn modelId="{8C23A215-7981-485B-A53E-65C949DDA094}" type="presOf" srcId="{7682E860-7EA3-4BBE-8E48-F2F82B70A4D8}" destId="{53872793-9BEB-440E-9334-091BB21E42E5}" srcOrd="0" destOrd="0" presId="urn:microsoft.com/office/officeart/2005/8/layout/default"/>
    <dgm:cxn modelId="{5166BE52-A3E7-497C-AFA4-C64E99B8C240}" srcId="{CEA4143D-E7F1-498D-8BFB-07E8E0C0BE12}" destId="{7682E860-7EA3-4BBE-8E48-F2F82B70A4D8}" srcOrd="0" destOrd="0" parTransId="{5F02C8C8-9A73-4658-86A7-DADDCD856784}" sibTransId="{D4E450B7-57CF-40F6-BF90-A574D0B3270C}"/>
    <dgm:cxn modelId="{F3A72175-5358-43B2-9A14-96F82BF0A2E4}" type="presOf" srcId="{CEA4143D-E7F1-498D-8BFB-07E8E0C0BE12}" destId="{AFD9708B-22CE-4764-8DC5-4384DB855B1F}" srcOrd="0" destOrd="0" presId="urn:microsoft.com/office/officeart/2005/8/layout/default"/>
    <dgm:cxn modelId="{EABC2AC5-488C-4114-9444-E4C5D51F3982}" srcId="{CEA4143D-E7F1-498D-8BFB-07E8E0C0BE12}" destId="{26506548-8625-4BF5-9C8C-51059BB19BC3}" srcOrd="4" destOrd="0" parTransId="{3EF766D7-0D37-4DC1-9FE0-D0A2ADC4C986}" sibTransId="{7B6F69D4-9795-44D4-8747-A45A1684FC30}"/>
    <dgm:cxn modelId="{DFEA44C0-0048-437D-AA16-91CB2533E826}" type="presOf" srcId="{26506548-8625-4BF5-9C8C-51059BB19BC3}" destId="{27789BDA-D404-4A76-86A4-0561E1C0A92D}" srcOrd="0" destOrd="0" presId="urn:microsoft.com/office/officeart/2005/8/layout/default"/>
    <dgm:cxn modelId="{08D65CED-68CA-4089-BE5D-494F481FC3FF}" srcId="{CEA4143D-E7F1-498D-8BFB-07E8E0C0BE12}" destId="{27C005E0-5D51-4530-96DF-F830614763F3}" srcOrd="3" destOrd="0" parTransId="{6645CF88-39AA-4CDA-B32C-3C50D6481E9D}" sibTransId="{33869D10-26B5-4C5A-9CDA-19D4FE2EBD03}"/>
    <dgm:cxn modelId="{D3F6517F-ECA5-4B3D-A893-20F1F0ED68BC}" type="presOf" srcId="{EC1DFB13-7B82-4A59-84FC-60422D2C8783}" destId="{5E96F9A2-D72B-4A35-AD3E-4BDACD68C05C}" srcOrd="0" destOrd="0" presId="urn:microsoft.com/office/officeart/2005/8/layout/default"/>
    <dgm:cxn modelId="{36CE92EE-CF61-4F8B-956F-A702629D4054}" type="presOf" srcId="{27C005E0-5D51-4530-96DF-F830614763F3}" destId="{7D8FA818-314E-436A-B68E-2737C1DDC06B}" srcOrd="0" destOrd="0" presId="urn:microsoft.com/office/officeart/2005/8/layout/default"/>
    <dgm:cxn modelId="{98A3C60C-3878-48A2-8632-C81F9202CA7A}" srcId="{CEA4143D-E7F1-498D-8BFB-07E8E0C0BE12}" destId="{EC1DFB13-7B82-4A59-84FC-60422D2C8783}" srcOrd="1" destOrd="0" parTransId="{83B5059F-1E85-4318-ABD8-C0F9DB29DB2E}" sibTransId="{E5AEA0C6-32B3-4892-BC3E-4E9993F665BC}"/>
    <dgm:cxn modelId="{A06522A9-66B4-43C6-AA5C-3F6F0C15E90C}" type="presOf" srcId="{7CBF5AF0-921A-4606-888E-0F1AF975D286}" destId="{B55644C0-7B83-4518-8134-99A72CE18C70}" srcOrd="0" destOrd="0" presId="urn:microsoft.com/office/officeart/2005/8/layout/default"/>
    <dgm:cxn modelId="{FFD3C1A9-C13E-4258-8EB2-E2AC2A6A03B7}" type="presParOf" srcId="{AFD9708B-22CE-4764-8DC5-4384DB855B1F}" destId="{53872793-9BEB-440E-9334-091BB21E42E5}" srcOrd="0" destOrd="0" presId="urn:microsoft.com/office/officeart/2005/8/layout/default"/>
    <dgm:cxn modelId="{B5DABD2C-BAF4-4C45-9D59-F2098697DD1E}" type="presParOf" srcId="{AFD9708B-22CE-4764-8DC5-4384DB855B1F}" destId="{393EB5EE-1B43-4E70-9957-B1D7664B8DC5}" srcOrd="1" destOrd="0" presId="urn:microsoft.com/office/officeart/2005/8/layout/default"/>
    <dgm:cxn modelId="{A7D8C662-47E8-46CA-9453-1A629FB168E6}" type="presParOf" srcId="{AFD9708B-22CE-4764-8DC5-4384DB855B1F}" destId="{5E96F9A2-D72B-4A35-AD3E-4BDACD68C05C}" srcOrd="2" destOrd="0" presId="urn:microsoft.com/office/officeart/2005/8/layout/default"/>
    <dgm:cxn modelId="{159B154D-835C-4DAD-83E5-2BD3A08C33C7}" type="presParOf" srcId="{AFD9708B-22CE-4764-8DC5-4384DB855B1F}" destId="{B1F75962-7DC3-4FB9-8043-B3B23BA1F64D}" srcOrd="3" destOrd="0" presId="urn:microsoft.com/office/officeart/2005/8/layout/default"/>
    <dgm:cxn modelId="{51F77E8F-7860-4552-A665-0BA2F6B489A2}" type="presParOf" srcId="{AFD9708B-22CE-4764-8DC5-4384DB855B1F}" destId="{B55644C0-7B83-4518-8134-99A72CE18C70}" srcOrd="4" destOrd="0" presId="urn:microsoft.com/office/officeart/2005/8/layout/default"/>
    <dgm:cxn modelId="{D864A1B9-9D78-49E7-84CF-D64ECED6742B}" type="presParOf" srcId="{AFD9708B-22CE-4764-8DC5-4384DB855B1F}" destId="{AFBAACE3-08BB-435F-B108-832953717D19}" srcOrd="5" destOrd="0" presId="urn:microsoft.com/office/officeart/2005/8/layout/default"/>
    <dgm:cxn modelId="{6FD7112B-2E19-4AC9-B517-6862FB645925}" type="presParOf" srcId="{AFD9708B-22CE-4764-8DC5-4384DB855B1F}" destId="{7D8FA818-314E-436A-B68E-2737C1DDC06B}" srcOrd="6" destOrd="0" presId="urn:microsoft.com/office/officeart/2005/8/layout/default"/>
    <dgm:cxn modelId="{13F8B19B-1F4A-45D6-9216-BBD520ABF942}" type="presParOf" srcId="{AFD9708B-22CE-4764-8DC5-4384DB855B1F}" destId="{A05A6D26-C99E-4E67-93F6-94D024741C22}" srcOrd="7" destOrd="0" presId="urn:microsoft.com/office/officeart/2005/8/layout/default"/>
    <dgm:cxn modelId="{D250E788-5040-4889-8EF2-C29CAFB8D914}" type="presParOf" srcId="{AFD9708B-22CE-4764-8DC5-4384DB855B1F}" destId="{27789BDA-D404-4A76-86A4-0561E1C0A9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72793-9BEB-440E-9334-091BB21E42E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400-453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ж.ж.</a:t>
          </a:r>
          <a:endParaRPr lang="ru-RU" sz="4800" kern="1200" dirty="0"/>
        </a:p>
      </dsp:txBody>
      <dsp:txXfrm>
        <a:off x="0" y="39687"/>
        <a:ext cx="3286125" cy="1971675"/>
      </dsp:txXfrm>
    </dsp:sp>
    <dsp:sp modelId="{5E96F9A2-D72B-4A35-AD3E-4BDACD68C05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445 жыл</a:t>
          </a:r>
          <a:endParaRPr lang="ru-RU" sz="4800" kern="1200" dirty="0"/>
        </a:p>
      </dsp:txBody>
      <dsp:txXfrm>
        <a:off x="3614737" y="39687"/>
        <a:ext cx="3286125" cy="1971675"/>
      </dsp:txXfrm>
    </dsp:sp>
    <dsp:sp modelId="{B55644C0-7B83-4518-8134-99A72CE18C7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451 жыл</a:t>
          </a:r>
          <a:endParaRPr lang="ru-RU" sz="4800" kern="1200" dirty="0"/>
        </a:p>
      </dsp:txBody>
      <dsp:txXfrm>
        <a:off x="7229475" y="39687"/>
        <a:ext cx="3286125" cy="1971675"/>
      </dsp:txXfrm>
    </dsp:sp>
    <dsp:sp modelId="{7D8FA818-314E-436A-B68E-2737C1DDC06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375</a:t>
          </a:r>
          <a:endParaRPr lang="ru-RU" sz="4800" kern="1200" dirty="0"/>
        </a:p>
      </dsp:txBody>
      <dsp:txXfrm>
        <a:off x="1807368" y="2339975"/>
        <a:ext cx="3286125" cy="1971675"/>
      </dsp:txXfrm>
    </dsp:sp>
    <dsp:sp modelId="{27789BDA-D404-4A76-86A4-0561E1C0A92D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370 жыл</a:t>
          </a:r>
          <a:endParaRPr lang="ru-RU" sz="48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72793-9BEB-440E-9334-091BB21E42E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200 мың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ж.ж.</a:t>
          </a:r>
          <a:endParaRPr lang="ru-RU" sz="4800" kern="1200" dirty="0"/>
        </a:p>
      </dsp:txBody>
      <dsp:txXfrm>
        <a:off x="0" y="39687"/>
        <a:ext cx="3286125" cy="1971675"/>
      </dsp:txXfrm>
    </dsp:sp>
    <dsp:sp modelId="{5E96F9A2-D72B-4A35-AD3E-4BDACD68C05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453 жыл</a:t>
          </a:r>
          <a:endParaRPr lang="ru-RU" sz="4800" kern="1200" dirty="0"/>
        </a:p>
      </dsp:txBody>
      <dsp:txXfrm>
        <a:off x="3614737" y="39687"/>
        <a:ext cx="3286125" cy="1971675"/>
      </dsp:txXfrm>
    </dsp:sp>
    <dsp:sp modelId="{B55644C0-7B83-4518-8134-99A72CE18C7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smtClean="0"/>
            <a:t>Ү ғасыр</a:t>
          </a:r>
          <a:endParaRPr lang="ru-RU" sz="4800" kern="1200" dirty="0"/>
        </a:p>
      </dsp:txBody>
      <dsp:txXfrm>
        <a:off x="7229475" y="39687"/>
        <a:ext cx="3286125" cy="1971675"/>
      </dsp:txXfrm>
    </dsp:sp>
    <dsp:sp modelId="{7D8FA818-314E-436A-B68E-2737C1DDC06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Б.з.б ІІ ғ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Б.з. ІҮ ғ</a:t>
          </a:r>
          <a:endParaRPr lang="ru-RU" sz="4800" kern="1200" dirty="0"/>
        </a:p>
      </dsp:txBody>
      <dsp:txXfrm>
        <a:off x="1807368" y="2339975"/>
        <a:ext cx="3286125" cy="1971675"/>
      </dsp:txXfrm>
    </dsp:sp>
    <dsp:sp modelId="{27789BDA-D404-4A76-86A4-0561E1C0A92D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/>
            <a:t>Б.з.б ІҮ ғ</a:t>
          </a:r>
          <a:endParaRPr lang="ru-RU" sz="48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E60D3D-3209-4A21-B377-37605E1C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467567-C919-422D-B92D-4247DC4D3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836587-7230-4FAF-98F0-C8A006B5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001C75-E606-41F4-A9B3-510EF967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63D851-5B7F-4051-ABF3-2CDC19BF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7121B20-87C3-4C93-96D0-73432B22B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1640D-A96C-449C-BE7E-E8F69EC4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593E23-E361-41C3-AEE2-3DE05328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C9322D-6720-45A5-A44E-57341B31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209B1-A92D-4B6C-AC81-DE1F8D3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7872C1-32DB-4B12-8F61-5A035757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F64DD51-D898-4C1B-883F-702CCFA10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56A121-BD53-42AF-8910-6818E28B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D661AA-281C-4B36-B51F-B9E7DFA6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FB69DF-09A0-45CF-8527-A9223B63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C5605D-5D1E-4AB8-8871-ED699484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A636E-ADEE-48CE-BED5-49C56C24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F76CAC-F1EB-4CB5-849D-E4E5B3D10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F308D6-BD12-414D-BD46-FED69E00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BED577-1B26-4366-AB11-8F118E5D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B6DC3C-9697-4252-9846-16A9A9CB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ED6B56-F8B2-4E2D-A009-050E5C2A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0A2C32-5A76-48D7-BD04-6CE91B52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3B99BE-7CF7-4B66-B44C-39871840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3211F5-6253-472C-8053-93AAFB3C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35DADB-AEBB-4399-BC01-A7C1F908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F4CEF-A3B5-4706-ACFB-682E4BA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A8C0AE-1B34-45C7-A8A6-B7A451FDD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99CF91-437B-4693-AA9D-DE7622EDD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DE7B42-9336-4C83-94FF-381A66E1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CF9F6A-DA03-4A74-B506-E2E0B861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EF6112-0CF2-4D48-A20D-4F38027B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53665F-00FE-4CDE-BC69-B74DB550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864169-6419-49AD-8978-132C0D12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68822D-080C-4D28-959B-9E8A72D8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4CD0303-4C05-4EEC-85BC-9B2E7D30C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AA9EF41-9B83-460E-A7FF-EB7F401DD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D4FF512-A5A3-4BFB-B26F-9C54434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C28143-842B-46A6-935F-6797B38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DDEE7C-625A-442A-8775-B8C71910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F30D3E-D583-407C-9CF6-7FDE3F1F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E07644-5FD1-4638-B182-946F9D0B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4D6FEA-F2A1-4458-B907-245386A6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A0AAE4E-5881-4D45-9F21-18BC18CF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72B75BF-FBCA-46F9-B19F-9645784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D94CA5B-E4C4-459F-9C7D-62ABC8B9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578456-C6BF-4562-A178-6EDF4B81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85E6D-84AB-43E5-BD99-BD8815D5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232167-4504-4BD7-A3E2-FC89126E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9B8DD5-802F-4AB9-996C-5BAB72FE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6FE1B6-1AB3-49DB-8703-CB127965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82F5C8-2A75-4900-BCFE-6A4C1C5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DC5B7C-9BBA-4CD8-B54A-9B3115C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4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77027-92DE-432A-8CC5-79FF7ED2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2A70E3-B821-453D-9649-3DA06128E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9C4AC5-FE81-4A69-8769-4D500989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E6215E8-79AC-4A88-B3B9-F1972D46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4AE91D-4539-4B62-9B43-543181D2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955696-E30C-444B-B892-F4AF72FA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AB55DC-3F6A-4017-84EB-8B053D78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813622-5E51-4EDE-91F3-596BA12B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C3D781-0650-4D96-9417-5342A750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399C8-056B-409B-9601-CD04BC64C87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5C66CC-1C3A-4ABE-B0C5-F793FDA40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4F7927-8C34-40F8-AD4B-F954E14B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D5633B-AFC7-48E9-B3A9-6933A313B9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powerpointbase@gmail.com" TargetMode="External"/><Relationship Id="rId13" Type="http://schemas.openxmlformats.org/officeDocument/2006/relationships/hyperlink" Target="https://vk.com/club79040830" TargetMode="External"/><Relationship Id="rId3" Type="http://schemas.openxmlformats.org/officeDocument/2006/relationships/hyperlink" Target="http://powerpointbase.com/" TargetMode="External"/><Relationship Id="rId7" Type="http://schemas.openxmlformats.org/officeDocument/2006/relationships/hyperlink" Target="http://powerpointbase.com/certificates/" TargetMode="External"/><Relationship Id="rId12" Type="http://schemas.openxmlformats.org/officeDocument/2006/relationships/hyperlink" Target="https://www.facebook.com/powerpointfree/" TargetMode="External"/><Relationship Id="rId17" Type="http://schemas.openxmlformats.org/officeDocument/2006/relationships/hyperlink" Target="https://t.me/powerpointhub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ointbase.com/diagrams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powerpointbase.com/wordtemplates/" TargetMode="External"/><Relationship Id="rId15" Type="http://schemas.openxmlformats.org/officeDocument/2006/relationships/hyperlink" Target="http://powerpointbase.com/offer.html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powerpointbase.com/premium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s://www.youtube.com/channel/UC3Kc-8AJVMloXo2YQbmAOq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A20E57-294C-436D-BA2A-2F8C66E2C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286" y="1359243"/>
            <a:ext cx="9144000" cy="3079097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24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i="1" dirty="0" smtClean="0">
                <a:solidFill>
                  <a:srgbClr val="24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24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rgbClr val="24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Аттила және оның жаулаушылық жорықтары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9F87E2-E32D-4207-B11F-7FCF8375A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14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FA048"/>
                </a:solidFill>
              </a:rPr>
              <a:t>Subtitle here</a:t>
            </a:r>
            <a:endParaRPr lang="ru-RU" sz="2800" dirty="0">
              <a:solidFill>
                <a:srgbClr val="CFA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19089" r="38848" b="35183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t="35938" r="13178" b="15625"/>
          <a:stretch/>
        </p:blipFill>
        <p:spPr bwMode="auto">
          <a:xfrm>
            <a:off x="59608" y="0"/>
            <a:ext cx="119990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4167" r="12884" b="3125"/>
          <a:stretch/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29620" r="14933" b="114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7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6709" r="37939" b="180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227" y="556055"/>
            <a:ext cx="9144000" cy="753762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Аттила туралы деректер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8649" y="1760881"/>
            <a:ext cx="9144000" cy="710470"/>
          </a:xfrm>
        </p:spPr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27196" r="38268" b="17566"/>
          <a:stretch/>
        </p:blipFill>
        <p:spPr bwMode="auto">
          <a:xfrm>
            <a:off x="0" y="1445740"/>
            <a:ext cx="12192000" cy="54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4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85" r="34001" b="18059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87625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Тапсырма</a:t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>Аттилла туралы мәліметті</a:t>
            </a:r>
            <a:br>
              <a:rPr lang="kk-KZ" dirty="0" smtClean="0"/>
            </a:br>
            <a:r>
              <a:rPr lang="kk-KZ" dirty="0" smtClean="0"/>
              <a:t> «Түймедақ» әдісімен орында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/>
          <a:lstStyle/>
          <a:p>
            <a:r>
              <a:rPr lang="en-US" dirty="0"/>
              <a:t>Slide title</a:t>
            </a:r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46B1FC02-A478-4ABC-AF4F-6521C0B7246A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371542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CC654A02-8FAC-49B2-A725-C592DD1768A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6D7E89E9-3C04-42BB-88D1-752D758F715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77C753DD-F8E7-46E7-90C3-217516C2FD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FB20928D-7226-4E46-8449-CD6695F7BD7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0E222FB4-ED3F-4FF3-AFF1-84DFE84F5640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856942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F50575C5-B46D-4038-B849-CBDED22ED4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E09FC5DD-722A-4DCA-AE84-F8ACB5DA86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BAA8C88F-EF80-4E92-9ED4-772D364C56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10A98200-D426-4C4E-BB41-D9FD632E56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5944864F-C669-4AE8-B885-0B731AC23E16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2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E2D1F925-D7AE-490E-BC62-DAC1B93DE1C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D0A61C3C-2E8F-4C63-8729-573FA42180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2F410717-BE43-4A70-971C-4E12A02450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350D2ECD-2473-416F-AF01-98556052F23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E521189D-6BB6-4655-A3C8-51C5AC9071F5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33342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8360E931-02A5-4B2D-B70D-3AA3547329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22BEE591-63F9-466C-A2B8-CCCADCA867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FAC2078F-BC01-4052-A36C-DE3696E27E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4C328748-AFEC-475F-93C0-ED2D045E04E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99B92B31-37FB-49CD-AFB0-0D86D4FC1267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5231967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4FC9563A-609B-469D-8381-C74E479324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74104A09-0C35-41A2-9F9A-6B2753756E7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5C1C4D0D-A136-4B67-90CC-AC9DDDE79E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E5FE7D7A-DED3-42FE-A4FF-17E8C50234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0" y="165347"/>
            <a:ext cx="2487930" cy="746379"/>
          </a:xfrm>
        </p:spPr>
      </p:pic>
      <p:sp>
        <p:nvSpPr>
          <p:cNvPr id="5" name="Прямоугольник 6"/>
          <p:cNvSpPr/>
          <p:nvPr/>
        </p:nvSpPr>
        <p:spPr>
          <a:xfrm>
            <a:off x="7847376" y="1179779"/>
            <a:ext cx="41345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http://powerpointbase.com</a:t>
            </a:r>
            <a:r>
              <a:rPr lang="ru-RU" sz="1600" dirty="0"/>
              <a:t> </a:t>
            </a:r>
            <a:r>
              <a:rPr lang="en-US" sz="1600" dirty="0"/>
              <a:t> – </a:t>
            </a:r>
            <a:r>
              <a:rPr lang="ru-RU" sz="1600" dirty="0"/>
              <a:t>это самый крупный портал бесплатных шаблонов презентаций </a:t>
            </a:r>
            <a:r>
              <a:rPr lang="en-US" sz="1600" dirty="0"/>
              <a:t>PowerPoint.</a:t>
            </a:r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http://powerpointbase.com/premium/</a:t>
            </a:r>
            <a:r>
              <a:rPr lang="en-US" sz="1600" dirty="0"/>
              <a:t> - Premium </a:t>
            </a:r>
            <a:r>
              <a:rPr lang="ru-RU" sz="1600" dirty="0"/>
              <a:t>шаблоны презентаций </a:t>
            </a:r>
            <a:r>
              <a:rPr lang="en-US" sz="1600" dirty="0"/>
              <a:t>PowerPoint</a:t>
            </a:r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http://powerpointbase.com/wordtemplates/</a:t>
            </a:r>
            <a:r>
              <a:rPr lang="en-US" sz="1600" dirty="0"/>
              <a:t> - </a:t>
            </a:r>
            <a:r>
              <a:rPr lang="ru-RU" sz="1600" dirty="0"/>
              <a:t>шаблоны </a:t>
            </a:r>
            <a:r>
              <a:rPr lang="en-US" sz="1600" dirty="0"/>
              <a:t>Word </a:t>
            </a:r>
            <a:r>
              <a:rPr lang="ru-RU" sz="1600" dirty="0"/>
              <a:t>для создания эффектных раздаточных материалов</a:t>
            </a:r>
          </a:p>
          <a:p>
            <a:endParaRPr lang="ru-RU" sz="1600" dirty="0"/>
          </a:p>
          <a:p>
            <a:r>
              <a:rPr lang="en-US" sz="1600" dirty="0">
                <a:hlinkClick r:id="rId6"/>
              </a:rPr>
              <a:t>http://powerpointbase.com/diagrams/</a:t>
            </a:r>
            <a:r>
              <a:rPr lang="ru-RU" sz="1600" dirty="0"/>
              <a:t> - шаблоны диаграмм и графиков для большей визуализации в презентациях</a:t>
            </a:r>
          </a:p>
          <a:p>
            <a:endParaRPr lang="ru-RU" sz="1600" dirty="0"/>
          </a:p>
          <a:p>
            <a:r>
              <a:rPr lang="en-US" sz="1600" dirty="0">
                <a:hlinkClick r:id="rId7"/>
              </a:rPr>
              <a:t>http://powerpointbase.com/certificates/</a:t>
            </a:r>
            <a:r>
              <a:rPr lang="ru-RU" sz="1600" dirty="0"/>
              <a:t> - шаблоны сертификатов, дипломов, грамот</a:t>
            </a:r>
          </a:p>
          <a:p>
            <a:endParaRPr lang="ru-RU" sz="1600" dirty="0"/>
          </a:p>
          <a:p>
            <a:r>
              <a:rPr lang="ru-RU" sz="1600" dirty="0"/>
              <a:t>А также видео-уроки, статьи и многое другое…  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242206" y="3638401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УСЛУГИ: </a:t>
            </a:r>
          </a:p>
        </p:txBody>
      </p:sp>
      <p:sp>
        <p:nvSpPr>
          <p:cNvPr id="13" name="Прямоугольник 14"/>
          <p:cNvSpPr/>
          <p:nvPr/>
        </p:nvSpPr>
        <p:spPr>
          <a:xfrm>
            <a:off x="242206" y="5727295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КОНТАКТЫ: </a:t>
            </a:r>
            <a:r>
              <a:rPr lang="en-US" dirty="0">
                <a:hlinkClick r:id="rId8"/>
              </a:rPr>
              <a:t>powerpointbase@gmail.com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Прямоугольник 7"/>
          <p:cNvSpPr/>
          <p:nvPr/>
        </p:nvSpPr>
        <p:spPr>
          <a:xfrm>
            <a:off x="242206" y="1179779"/>
            <a:ext cx="4412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СТРАНИЦЫ В СОЦИАЛЬНЫХ СЕТЯХ: </a:t>
            </a:r>
          </a:p>
        </p:txBody>
      </p:sp>
      <p:pic>
        <p:nvPicPr>
          <p:cNvPr id="1026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4652" r="66796" b="69848"/>
          <a:stretch/>
        </p:blipFill>
        <p:spPr bwMode="auto">
          <a:xfrm>
            <a:off x="336205" y="1648042"/>
            <a:ext cx="324502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5" y="2077683"/>
            <a:ext cx="325544" cy="326423"/>
          </a:xfrm>
          <a:prstGeom prst="rect">
            <a:avLst/>
          </a:prstGeom>
        </p:spPr>
      </p:pic>
      <p:pic>
        <p:nvPicPr>
          <p:cNvPr id="27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t="4652" r="7846" b="69848"/>
          <a:stretch/>
        </p:blipFill>
        <p:spPr bwMode="auto">
          <a:xfrm>
            <a:off x="334217" y="2945620"/>
            <a:ext cx="328475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60707" y="1628801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https://www.facebook.com/powerpointfree/</a:t>
            </a:r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9396" y="2051908"/>
            <a:ext cx="304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https://vk.com/club79040830</a:t>
            </a:r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9396" y="292416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https://www.youtube.com/channel/UC3Kc-8AJVMloXo2YQbmAOqA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2206" y="3970298"/>
            <a:ext cx="55656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(оформление) презентации «под ключ»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авторского шаблона презентации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Оформление раздаточных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фирменного стиля</a:t>
            </a:r>
          </a:p>
          <a:p>
            <a:r>
              <a:rPr lang="ru-RU" dirty="0"/>
              <a:t>Детальнее: </a:t>
            </a:r>
            <a:r>
              <a:rPr lang="en-US" dirty="0">
                <a:hlinkClick r:id="rId15"/>
              </a:rPr>
              <a:t>http://powerpointbase.com/offer.html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32" name="Picture 22">
            <a:extLst>
              <a:ext uri="{FF2B5EF4-FFF2-40B4-BE49-F238E27FC236}">
                <a16:creationId xmlns="" xmlns:a16="http://schemas.microsoft.com/office/drawing/2014/main" id="{C702CA38-3FE8-4424-9559-6E2445696D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17" y="2525510"/>
            <a:ext cx="325544" cy="325544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2A1A9CE7-E210-4085-B797-E46729EB1331}"/>
              </a:ext>
            </a:extLst>
          </p:cNvPr>
          <p:cNvSpPr/>
          <p:nvPr/>
        </p:nvSpPr>
        <p:spPr>
          <a:xfrm>
            <a:off x="657408" y="2499296"/>
            <a:ext cx="29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7"/>
              </a:rPr>
              <a:t>https://t.me/powerpointhub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41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мақсаты;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5.3.2.2. Қазақстан аумағында алғашқы мемлекеттік бірлестіктердің көрші елдермен қарым-қатынасын анықтау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227" y="556055"/>
            <a:ext cx="9144000" cy="753762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тексеру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8649" y="1760881"/>
            <a:ext cx="9144000" cy="710470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«Сандар сөйлейді» әдісі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«Сандар сөйлейді»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91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7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«Сандар сөйлейді»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59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17585" r="35232" b="1937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899" r="37447" b="14119"/>
          <a:stretch/>
        </p:blipFill>
        <p:spPr bwMode="auto">
          <a:xfrm>
            <a:off x="1" y="0"/>
            <a:ext cx="12001500" cy="699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1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7968" r="39824" b="177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 </a:t>
            </a:r>
            <a:r>
              <a:rPr lang="kk-KZ" b="1" dirty="0" smtClean="0"/>
              <a:t>І-топ тапсырмасы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34547" r="44215" b="35625"/>
          <a:stretch/>
        </p:blipFill>
        <p:spPr bwMode="auto">
          <a:xfrm>
            <a:off x="0" y="1524001"/>
            <a:ext cx="12020550" cy="5334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13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203</Words>
  <Application>Microsoft Office PowerPoint</Application>
  <PresentationFormat>Произвольный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Сабақтың тақырыбы:  Аттила және оның жаулаушылық жорықтары</vt:lpstr>
      <vt:lpstr>Сабақтың мақсаты; 5.3.2.2. Қазақстан аумағында алғашқы мемлекеттік бірлестіктердің көрші елдермен қарым-қатынасын анықтау</vt:lpstr>
      <vt:lpstr>Үй тапсырмасын тексеру</vt:lpstr>
      <vt:lpstr>«Сандар сөйлейді»</vt:lpstr>
      <vt:lpstr>«Сандар сөйлейді»</vt:lpstr>
      <vt:lpstr>Презентация PowerPoint</vt:lpstr>
      <vt:lpstr>Презентация PowerPoint</vt:lpstr>
      <vt:lpstr>Презентация PowerPoint</vt:lpstr>
      <vt:lpstr> І-топ тапсырмасы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Аттила туралы деректер</vt:lpstr>
      <vt:lpstr>Презентация PowerPoint</vt:lpstr>
      <vt:lpstr>Тапсырма  Аттилла туралы мәліметті  «Түймедақ» әдісімен орында</vt:lpstr>
      <vt:lpstr>Slide title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12345</cp:lastModifiedBy>
  <cp:revision>9</cp:revision>
  <cp:lastPrinted>2023-04-19T11:04:13Z</cp:lastPrinted>
  <dcterms:created xsi:type="dcterms:W3CDTF">2021-06-25T10:07:15Z</dcterms:created>
  <dcterms:modified xsi:type="dcterms:W3CDTF">2023-04-19T11:20:25Z</dcterms:modified>
</cp:coreProperties>
</file>