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khankajkenov@gmail.com" initials="a" lastIdx="1" clrIdx="0">
    <p:extLst>
      <p:ext uri="{19B8F6BF-5375-455C-9EA6-DF929625EA0E}">
        <p15:presenceInfo xmlns:p15="http://schemas.microsoft.com/office/powerpoint/2012/main" userId="52b6b2ff16ab6d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86FB9A-5B17-4FE3-8835-7207C8D5DC77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KZ"/>
        </a:p>
      </dgm:t>
    </dgm:pt>
    <dgm:pt modelId="{583DABC7-9013-4930-8A44-033E15A216DB}">
      <dgm:prSet phldrT="[Текст]" custT="1"/>
      <dgm:spPr/>
      <dgm:t>
        <a:bodyPr/>
        <a:lstStyle/>
        <a:p>
          <a:r>
            <a:rPr lang="kk-KZ" sz="3200" dirty="0"/>
            <a:t>Ақпарат</a:t>
          </a:r>
        </a:p>
        <a:p>
          <a:r>
            <a:rPr lang="kk-KZ" sz="3200" dirty="0"/>
            <a:t> </a:t>
          </a:r>
          <a:r>
            <a:rPr lang="kk-KZ" sz="3200" b="0" i="0" dirty="0"/>
            <a:t>шығу облысына байланысты</a:t>
          </a:r>
          <a:endParaRPr lang="ru-KZ" sz="3200" dirty="0"/>
        </a:p>
      </dgm:t>
    </dgm:pt>
    <dgm:pt modelId="{73F1132A-00C5-4C01-97C1-56A360C72924}" type="parTrans" cxnId="{0A50E5D6-FD38-4A89-AD04-239E85C23820}">
      <dgm:prSet/>
      <dgm:spPr/>
      <dgm:t>
        <a:bodyPr/>
        <a:lstStyle/>
        <a:p>
          <a:endParaRPr lang="ru-KZ" sz="1800"/>
        </a:p>
      </dgm:t>
    </dgm:pt>
    <dgm:pt modelId="{9B20D461-D8EA-4479-B231-9CF8CC6122B8}" type="sibTrans" cxnId="{0A50E5D6-FD38-4A89-AD04-239E85C23820}">
      <dgm:prSet/>
      <dgm:spPr/>
      <dgm:t>
        <a:bodyPr/>
        <a:lstStyle/>
        <a:p>
          <a:endParaRPr lang="ru-KZ" sz="1800"/>
        </a:p>
      </dgm:t>
    </dgm:pt>
    <dgm:pt modelId="{089E2EE8-CFF4-41E1-AB1F-D5E745123B9E}">
      <dgm:prSet phldrT="[Текст]" custT="1"/>
      <dgm:spPr/>
      <dgm:t>
        <a:bodyPr/>
        <a:lstStyle/>
        <a:p>
          <a:r>
            <a:rPr lang="kk-KZ" sz="2000" b="0" i="0" dirty="0"/>
            <a:t>Қарапайым</a:t>
          </a:r>
        </a:p>
        <a:p>
          <a:r>
            <a:rPr lang="kk-KZ" sz="2000" b="0" i="0" dirty="0"/>
            <a:t>бұл жансыз табиғатта болып жатқан құбылыстар мен процестерді бейнелейді</a:t>
          </a:r>
          <a:endParaRPr lang="ru-KZ" sz="2000" dirty="0"/>
        </a:p>
      </dgm:t>
    </dgm:pt>
    <dgm:pt modelId="{75371B92-8DCA-4CB2-B8D3-469DE0388D77}" type="parTrans" cxnId="{EC1703C3-9D46-4538-9163-26304C31ACB6}">
      <dgm:prSet/>
      <dgm:spPr/>
      <dgm:t>
        <a:bodyPr/>
        <a:lstStyle/>
        <a:p>
          <a:endParaRPr lang="ru-KZ" sz="1800"/>
        </a:p>
      </dgm:t>
    </dgm:pt>
    <dgm:pt modelId="{87BBDCDD-50F7-4BD9-A24E-DF0BDE148412}" type="sibTrans" cxnId="{EC1703C3-9D46-4538-9163-26304C31ACB6}">
      <dgm:prSet/>
      <dgm:spPr/>
      <dgm:t>
        <a:bodyPr/>
        <a:lstStyle/>
        <a:p>
          <a:endParaRPr lang="ru-KZ" sz="1800"/>
        </a:p>
      </dgm:t>
    </dgm:pt>
    <dgm:pt modelId="{8EB936F2-C7A7-4A70-A023-F523916B1CC1}">
      <dgm:prSet phldrT="[Текст]" custT="1"/>
      <dgm:spPr/>
      <dgm:t>
        <a:bodyPr/>
        <a:lstStyle/>
        <a:p>
          <a:r>
            <a:rPr lang="kk-KZ" sz="2000" b="0" i="0" dirty="0"/>
            <a:t>Биологиялық</a:t>
          </a:r>
        </a:p>
        <a:p>
          <a:r>
            <a:rPr lang="kk-KZ" sz="2000" b="0" i="0" dirty="0"/>
            <a:t>өсімдіктер мен жануарлар әлеміндегі процестерді бейнелейді</a:t>
          </a:r>
          <a:endParaRPr lang="ru-KZ" sz="2000" dirty="0"/>
        </a:p>
      </dgm:t>
    </dgm:pt>
    <dgm:pt modelId="{EEF98D99-1F97-4F30-9AA3-B31CB4954D5B}" type="parTrans" cxnId="{41BC0562-22C0-4A5A-832F-E4EFC907406A}">
      <dgm:prSet/>
      <dgm:spPr/>
      <dgm:t>
        <a:bodyPr/>
        <a:lstStyle/>
        <a:p>
          <a:endParaRPr lang="ru-KZ" sz="1800"/>
        </a:p>
      </dgm:t>
    </dgm:pt>
    <dgm:pt modelId="{976855A6-5BFE-46C2-9B2D-993ED8E84FCE}" type="sibTrans" cxnId="{41BC0562-22C0-4A5A-832F-E4EFC907406A}">
      <dgm:prSet/>
      <dgm:spPr/>
      <dgm:t>
        <a:bodyPr/>
        <a:lstStyle/>
        <a:p>
          <a:endParaRPr lang="ru-KZ" sz="1800"/>
        </a:p>
      </dgm:t>
    </dgm:pt>
    <dgm:pt modelId="{DA9EA61D-EE75-4523-9278-48E5D43411A8}">
      <dgm:prSet phldrT="[Текст]" custT="1"/>
      <dgm:spPr/>
      <dgm:t>
        <a:bodyPr/>
        <a:lstStyle/>
        <a:p>
          <a:r>
            <a:rPr lang="kk-KZ" sz="2000" b="0" i="0" dirty="0"/>
            <a:t>Әлеуметтік</a:t>
          </a:r>
        </a:p>
        <a:p>
          <a:r>
            <a:rPr lang="ru-RU" sz="2000" b="0" i="0" dirty="0" err="1"/>
            <a:t>қоғамдағы</a:t>
          </a:r>
          <a:r>
            <a:rPr lang="ru-RU" sz="2000" b="0" i="0" dirty="0"/>
            <a:t> </a:t>
          </a:r>
          <a:r>
            <a:rPr lang="ru-RU" sz="2000" b="0" i="0" dirty="0" err="1"/>
            <a:t>адам</a:t>
          </a:r>
          <a:r>
            <a:rPr lang="ru-RU" sz="2000" b="0" i="0" dirty="0"/>
            <a:t> </a:t>
          </a:r>
          <a:r>
            <a:rPr lang="ru-RU" sz="2000" b="0" i="0" dirty="0" err="1"/>
            <a:t>туралы</a:t>
          </a:r>
          <a:r>
            <a:rPr lang="ru-RU" sz="2000" b="0" i="0" dirty="0"/>
            <a:t> </a:t>
          </a:r>
          <a:r>
            <a:rPr lang="ru-RU" sz="2000" b="0" i="0" dirty="0" err="1"/>
            <a:t>процесті</a:t>
          </a:r>
          <a:r>
            <a:rPr lang="ru-RU" sz="2000" b="0" i="0" dirty="0"/>
            <a:t> </a:t>
          </a:r>
          <a:r>
            <a:rPr lang="ru-RU" sz="2000" b="0" i="0" dirty="0" err="1"/>
            <a:t>бейнелейді</a:t>
          </a:r>
          <a:endParaRPr lang="ru-KZ" sz="2000" dirty="0"/>
        </a:p>
      </dgm:t>
    </dgm:pt>
    <dgm:pt modelId="{F4E7C3F7-A453-4010-AC08-490281CFC571}" type="parTrans" cxnId="{C28154A8-569A-4747-903C-C0B30E58E286}">
      <dgm:prSet/>
      <dgm:spPr/>
      <dgm:t>
        <a:bodyPr/>
        <a:lstStyle/>
        <a:p>
          <a:endParaRPr lang="ru-KZ" sz="1800"/>
        </a:p>
      </dgm:t>
    </dgm:pt>
    <dgm:pt modelId="{AC21E188-A7F9-4D33-AE18-49B8B7208863}" type="sibTrans" cxnId="{C28154A8-569A-4747-903C-C0B30E58E286}">
      <dgm:prSet/>
      <dgm:spPr/>
      <dgm:t>
        <a:bodyPr/>
        <a:lstStyle/>
        <a:p>
          <a:endParaRPr lang="ru-KZ" sz="1800"/>
        </a:p>
      </dgm:t>
    </dgm:pt>
    <dgm:pt modelId="{2F90D83C-ADBC-415F-AF34-B5DB05B11643}" type="pres">
      <dgm:prSet presAssocID="{D686FB9A-5B17-4FE3-8835-7207C8D5DC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4583140-5795-439F-AAA4-1C8FE52823A6}" type="pres">
      <dgm:prSet presAssocID="{583DABC7-9013-4930-8A44-033E15A216DB}" presName="hierRoot1" presStyleCnt="0">
        <dgm:presLayoutVars>
          <dgm:hierBranch val="init"/>
        </dgm:presLayoutVars>
      </dgm:prSet>
      <dgm:spPr/>
    </dgm:pt>
    <dgm:pt modelId="{D78557F1-95AC-4391-8EB3-B855FCC912C9}" type="pres">
      <dgm:prSet presAssocID="{583DABC7-9013-4930-8A44-033E15A216DB}" presName="rootComposite1" presStyleCnt="0"/>
      <dgm:spPr/>
    </dgm:pt>
    <dgm:pt modelId="{F579A142-6D93-4EAC-B484-1ECE377C2F80}" type="pres">
      <dgm:prSet presAssocID="{583DABC7-9013-4930-8A44-033E15A216DB}" presName="rootText1" presStyleLbl="node0" presStyleIdx="0" presStyleCnt="1" custScaleX="2389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AF16C6-2D98-490F-AFF8-7038FC875BC9}" type="pres">
      <dgm:prSet presAssocID="{583DABC7-9013-4930-8A44-033E15A216D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4527D00-B15F-499B-AB93-54C2A0F28787}" type="pres">
      <dgm:prSet presAssocID="{583DABC7-9013-4930-8A44-033E15A216DB}" presName="hierChild2" presStyleCnt="0"/>
      <dgm:spPr/>
    </dgm:pt>
    <dgm:pt modelId="{17BA4012-6BF4-4F57-A0BE-710BA9FAA73E}" type="pres">
      <dgm:prSet presAssocID="{75371B92-8DCA-4CB2-B8D3-469DE0388D77}" presName="Name37" presStyleLbl="parChTrans1D2" presStyleIdx="0" presStyleCnt="3"/>
      <dgm:spPr/>
      <dgm:t>
        <a:bodyPr/>
        <a:lstStyle/>
        <a:p>
          <a:endParaRPr lang="ru-RU"/>
        </a:p>
      </dgm:t>
    </dgm:pt>
    <dgm:pt modelId="{6867824A-6F8E-4046-BCAF-D4CAB6283F9A}" type="pres">
      <dgm:prSet presAssocID="{089E2EE8-CFF4-41E1-AB1F-D5E745123B9E}" presName="hierRoot2" presStyleCnt="0">
        <dgm:presLayoutVars>
          <dgm:hierBranch val="init"/>
        </dgm:presLayoutVars>
      </dgm:prSet>
      <dgm:spPr/>
    </dgm:pt>
    <dgm:pt modelId="{2271824B-3422-4855-B1F6-81221FC927A8}" type="pres">
      <dgm:prSet presAssocID="{089E2EE8-CFF4-41E1-AB1F-D5E745123B9E}" presName="rootComposite" presStyleCnt="0"/>
      <dgm:spPr/>
    </dgm:pt>
    <dgm:pt modelId="{EDBD6F72-FE7C-44BF-8D89-B3B752D2ECBB}" type="pres">
      <dgm:prSet presAssocID="{089E2EE8-CFF4-41E1-AB1F-D5E745123B9E}" presName="rootText" presStyleLbl="node2" presStyleIdx="0" presStyleCnt="3" custScaleY="1377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902A16-B301-4A1A-BB5A-43CFCE00FF2B}" type="pres">
      <dgm:prSet presAssocID="{089E2EE8-CFF4-41E1-AB1F-D5E745123B9E}" presName="rootConnector" presStyleLbl="node2" presStyleIdx="0" presStyleCnt="3"/>
      <dgm:spPr/>
      <dgm:t>
        <a:bodyPr/>
        <a:lstStyle/>
        <a:p>
          <a:endParaRPr lang="ru-RU"/>
        </a:p>
      </dgm:t>
    </dgm:pt>
    <dgm:pt modelId="{30CF8E95-5C91-4B82-AE96-22F8206952B7}" type="pres">
      <dgm:prSet presAssocID="{089E2EE8-CFF4-41E1-AB1F-D5E745123B9E}" presName="hierChild4" presStyleCnt="0"/>
      <dgm:spPr/>
    </dgm:pt>
    <dgm:pt modelId="{4C18F581-3ACA-45AA-A9F0-806D0053AA6A}" type="pres">
      <dgm:prSet presAssocID="{089E2EE8-CFF4-41E1-AB1F-D5E745123B9E}" presName="hierChild5" presStyleCnt="0"/>
      <dgm:spPr/>
    </dgm:pt>
    <dgm:pt modelId="{388C8A4D-98BC-4331-8E24-2A0A78DE5F03}" type="pres">
      <dgm:prSet presAssocID="{EEF98D99-1F97-4F30-9AA3-B31CB4954D5B}" presName="Name37" presStyleLbl="parChTrans1D2" presStyleIdx="1" presStyleCnt="3"/>
      <dgm:spPr/>
      <dgm:t>
        <a:bodyPr/>
        <a:lstStyle/>
        <a:p>
          <a:endParaRPr lang="ru-RU"/>
        </a:p>
      </dgm:t>
    </dgm:pt>
    <dgm:pt modelId="{D8CFEE6A-3182-4C20-A057-6285BC1F4BC4}" type="pres">
      <dgm:prSet presAssocID="{8EB936F2-C7A7-4A70-A023-F523916B1CC1}" presName="hierRoot2" presStyleCnt="0">
        <dgm:presLayoutVars>
          <dgm:hierBranch val="init"/>
        </dgm:presLayoutVars>
      </dgm:prSet>
      <dgm:spPr/>
    </dgm:pt>
    <dgm:pt modelId="{F0B36687-16B7-46FD-AA12-9A8D829C58FE}" type="pres">
      <dgm:prSet presAssocID="{8EB936F2-C7A7-4A70-A023-F523916B1CC1}" presName="rootComposite" presStyleCnt="0"/>
      <dgm:spPr/>
    </dgm:pt>
    <dgm:pt modelId="{1423E0F4-D7C3-485A-B078-C11A6F20DFCD}" type="pres">
      <dgm:prSet presAssocID="{8EB936F2-C7A7-4A70-A023-F523916B1CC1}" presName="rootText" presStyleLbl="node2" presStyleIdx="1" presStyleCnt="3" custScaleX="114536" custScaleY="137743" custLinFactNeighborX="6537" custLinFactNeighborY="46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B76D41-5280-40BE-8A79-B633DFA15EF5}" type="pres">
      <dgm:prSet presAssocID="{8EB936F2-C7A7-4A70-A023-F523916B1CC1}" presName="rootConnector" presStyleLbl="node2" presStyleIdx="1" presStyleCnt="3"/>
      <dgm:spPr/>
      <dgm:t>
        <a:bodyPr/>
        <a:lstStyle/>
        <a:p>
          <a:endParaRPr lang="ru-RU"/>
        </a:p>
      </dgm:t>
    </dgm:pt>
    <dgm:pt modelId="{7D01E4BB-F908-446A-972D-801E6401C2DA}" type="pres">
      <dgm:prSet presAssocID="{8EB936F2-C7A7-4A70-A023-F523916B1CC1}" presName="hierChild4" presStyleCnt="0"/>
      <dgm:spPr/>
    </dgm:pt>
    <dgm:pt modelId="{9B73307C-0D57-4548-980C-445B54220E7D}" type="pres">
      <dgm:prSet presAssocID="{8EB936F2-C7A7-4A70-A023-F523916B1CC1}" presName="hierChild5" presStyleCnt="0"/>
      <dgm:spPr/>
    </dgm:pt>
    <dgm:pt modelId="{127B7639-FD0D-4301-92F9-9D7B6A3C8A99}" type="pres">
      <dgm:prSet presAssocID="{F4E7C3F7-A453-4010-AC08-490281CFC571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8F9D7D0-9722-42F2-8830-8943B8062DED}" type="pres">
      <dgm:prSet presAssocID="{DA9EA61D-EE75-4523-9278-48E5D43411A8}" presName="hierRoot2" presStyleCnt="0">
        <dgm:presLayoutVars>
          <dgm:hierBranch val="init"/>
        </dgm:presLayoutVars>
      </dgm:prSet>
      <dgm:spPr/>
    </dgm:pt>
    <dgm:pt modelId="{6788CFA8-C681-4474-AD38-805BC2B5DCDA}" type="pres">
      <dgm:prSet presAssocID="{DA9EA61D-EE75-4523-9278-48E5D43411A8}" presName="rootComposite" presStyleCnt="0"/>
      <dgm:spPr/>
    </dgm:pt>
    <dgm:pt modelId="{C0B2524B-A517-47BF-9DDF-B0B37EF4A9FC}" type="pres">
      <dgm:prSet presAssocID="{DA9EA61D-EE75-4523-9278-48E5D43411A8}" presName="rootText" presStyleLbl="node2" presStyleIdx="2" presStyleCnt="3" custScaleX="113074" custScaleY="143047" custLinFactNeighborX="1773" custLinFactNeighborY="5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C0EF00-5DD4-43D2-A098-F10D6A2E07D0}" type="pres">
      <dgm:prSet presAssocID="{DA9EA61D-EE75-4523-9278-48E5D43411A8}" presName="rootConnector" presStyleLbl="node2" presStyleIdx="2" presStyleCnt="3"/>
      <dgm:spPr/>
      <dgm:t>
        <a:bodyPr/>
        <a:lstStyle/>
        <a:p>
          <a:endParaRPr lang="ru-RU"/>
        </a:p>
      </dgm:t>
    </dgm:pt>
    <dgm:pt modelId="{848BB7FA-43D9-45D1-B285-EB60DB6BD6CE}" type="pres">
      <dgm:prSet presAssocID="{DA9EA61D-EE75-4523-9278-48E5D43411A8}" presName="hierChild4" presStyleCnt="0"/>
      <dgm:spPr/>
    </dgm:pt>
    <dgm:pt modelId="{0F304088-1FEC-4102-8599-B3A2CE481162}" type="pres">
      <dgm:prSet presAssocID="{DA9EA61D-EE75-4523-9278-48E5D43411A8}" presName="hierChild5" presStyleCnt="0"/>
      <dgm:spPr/>
    </dgm:pt>
    <dgm:pt modelId="{F7243301-A637-41CA-9C28-3E6C24969C15}" type="pres">
      <dgm:prSet presAssocID="{583DABC7-9013-4930-8A44-033E15A216DB}" presName="hierChild3" presStyleCnt="0"/>
      <dgm:spPr/>
    </dgm:pt>
  </dgm:ptLst>
  <dgm:cxnLst>
    <dgm:cxn modelId="{8300688E-C44F-4735-B893-0A09B9E3FEF2}" type="presOf" srcId="{DA9EA61D-EE75-4523-9278-48E5D43411A8}" destId="{C0B2524B-A517-47BF-9DDF-B0B37EF4A9FC}" srcOrd="0" destOrd="0" presId="urn:microsoft.com/office/officeart/2005/8/layout/orgChart1"/>
    <dgm:cxn modelId="{C28154A8-569A-4747-903C-C0B30E58E286}" srcId="{583DABC7-9013-4930-8A44-033E15A216DB}" destId="{DA9EA61D-EE75-4523-9278-48E5D43411A8}" srcOrd="2" destOrd="0" parTransId="{F4E7C3F7-A453-4010-AC08-490281CFC571}" sibTransId="{AC21E188-A7F9-4D33-AE18-49B8B7208863}"/>
    <dgm:cxn modelId="{FC4ABC5F-C98C-48F7-BEA9-986986893EB2}" type="presOf" srcId="{583DABC7-9013-4930-8A44-033E15A216DB}" destId="{D0AF16C6-2D98-490F-AFF8-7038FC875BC9}" srcOrd="1" destOrd="0" presId="urn:microsoft.com/office/officeart/2005/8/layout/orgChart1"/>
    <dgm:cxn modelId="{0A50E5D6-FD38-4A89-AD04-239E85C23820}" srcId="{D686FB9A-5B17-4FE3-8835-7207C8D5DC77}" destId="{583DABC7-9013-4930-8A44-033E15A216DB}" srcOrd="0" destOrd="0" parTransId="{73F1132A-00C5-4C01-97C1-56A360C72924}" sibTransId="{9B20D461-D8EA-4479-B231-9CF8CC6122B8}"/>
    <dgm:cxn modelId="{6F2DC681-D20D-4BF8-9105-F4B33E7BA897}" type="presOf" srcId="{EEF98D99-1F97-4F30-9AA3-B31CB4954D5B}" destId="{388C8A4D-98BC-4331-8E24-2A0A78DE5F03}" srcOrd="0" destOrd="0" presId="urn:microsoft.com/office/officeart/2005/8/layout/orgChart1"/>
    <dgm:cxn modelId="{EC1703C3-9D46-4538-9163-26304C31ACB6}" srcId="{583DABC7-9013-4930-8A44-033E15A216DB}" destId="{089E2EE8-CFF4-41E1-AB1F-D5E745123B9E}" srcOrd="0" destOrd="0" parTransId="{75371B92-8DCA-4CB2-B8D3-469DE0388D77}" sibTransId="{87BBDCDD-50F7-4BD9-A24E-DF0BDE148412}"/>
    <dgm:cxn modelId="{41BC0562-22C0-4A5A-832F-E4EFC907406A}" srcId="{583DABC7-9013-4930-8A44-033E15A216DB}" destId="{8EB936F2-C7A7-4A70-A023-F523916B1CC1}" srcOrd="1" destOrd="0" parTransId="{EEF98D99-1F97-4F30-9AA3-B31CB4954D5B}" sibTransId="{976855A6-5BFE-46C2-9B2D-993ED8E84FCE}"/>
    <dgm:cxn modelId="{E62E23F6-1075-4397-A998-4A52C3C6D7F2}" type="presOf" srcId="{D686FB9A-5B17-4FE3-8835-7207C8D5DC77}" destId="{2F90D83C-ADBC-415F-AF34-B5DB05B11643}" srcOrd="0" destOrd="0" presId="urn:microsoft.com/office/officeart/2005/8/layout/orgChart1"/>
    <dgm:cxn modelId="{4FBA8EA5-A20F-4FF2-AE30-F11DD60972DE}" type="presOf" srcId="{089E2EE8-CFF4-41E1-AB1F-D5E745123B9E}" destId="{EDBD6F72-FE7C-44BF-8D89-B3B752D2ECBB}" srcOrd="0" destOrd="0" presId="urn:microsoft.com/office/officeart/2005/8/layout/orgChart1"/>
    <dgm:cxn modelId="{58AF0717-C179-426C-9496-913B3CA59660}" type="presOf" srcId="{583DABC7-9013-4930-8A44-033E15A216DB}" destId="{F579A142-6D93-4EAC-B484-1ECE377C2F80}" srcOrd="0" destOrd="0" presId="urn:microsoft.com/office/officeart/2005/8/layout/orgChart1"/>
    <dgm:cxn modelId="{A108162F-F154-405D-B6EB-1FCE966BA056}" type="presOf" srcId="{089E2EE8-CFF4-41E1-AB1F-D5E745123B9E}" destId="{1E902A16-B301-4A1A-BB5A-43CFCE00FF2B}" srcOrd="1" destOrd="0" presId="urn:microsoft.com/office/officeart/2005/8/layout/orgChart1"/>
    <dgm:cxn modelId="{709A7BEF-F9C1-4F8A-810A-D18B7300E70F}" type="presOf" srcId="{F4E7C3F7-A453-4010-AC08-490281CFC571}" destId="{127B7639-FD0D-4301-92F9-9D7B6A3C8A99}" srcOrd="0" destOrd="0" presId="urn:microsoft.com/office/officeart/2005/8/layout/orgChart1"/>
    <dgm:cxn modelId="{FA81CF3C-5895-47D7-BD79-50C50C9A3AFF}" type="presOf" srcId="{8EB936F2-C7A7-4A70-A023-F523916B1CC1}" destId="{1423E0F4-D7C3-485A-B078-C11A6F20DFCD}" srcOrd="0" destOrd="0" presId="urn:microsoft.com/office/officeart/2005/8/layout/orgChart1"/>
    <dgm:cxn modelId="{E44A62E1-85C7-48A1-A334-21CE0322F1DD}" type="presOf" srcId="{DA9EA61D-EE75-4523-9278-48E5D43411A8}" destId="{15C0EF00-5DD4-43D2-A098-F10D6A2E07D0}" srcOrd="1" destOrd="0" presId="urn:microsoft.com/office/officeart/2005/8/layout/orgChart1"/>
    <dgm:cxn modelId="{B850D939-F1E1-4336-BAB3-C251123748B2}" type="presOf" srcId="{75371B92-8DCA-4CB2-B8D3-469DE0388D77}" destId="{17BA4012-6BF4-4F57-A0BE-710BA9FAA73E}" srcOrd="0" destOrd="0" presId="urn:microsoft.com/office/officeart/2005/8/layout/orgChart1"/>
    <dgm:cxn modelId="{C425D676-CAC2-4757-B53F-CBABDB4AFD46}" type="presOf" srcId="{8EB936F2-C7A7-4A70-A023-F523916B1CC1}" destId="{EDB76D41-5280-40BE-8A79-B633DFA15EF5}" srcOrd="1" destOrd="0" presId="urn:microsoft.com/office/officeart/2005/8/layout/orgChart1"/>
    <dgm:cxn modelId="{8B4B3344-0B4B-4098-949C-1350C74B6949}" type="presParOf" srcId="{2F90D83C-ADBC-415F-AF34-B5DB05B11643}" destId="{64583140-5795-439F-AAA4-1C8FE52823A6}" srcOrd="0" destOrd="0" presId="urn:microsoft.com/office/officeart/2005/8/layout/orgChart1"/>
    <dgm:cxn modelId="{55828E8C-2050-4C9F-AC54-97AB9C4307EB}" type="presParOf" srcId="{64583140-5795-439F-AAA4-1C8FE52823A6}" destId="{D78557F1-95AC-4391-8EB3-B855FCC912C9}" srcOrd="0" destOrd="0" presId="urn:microsoft.com/office/officeart/2005/8/layout/orgChart1"/>
    <dgm:cxn modelId="{3CFFFF3F-E283-46BB-AA05-AA65B055B717}" type="presParOf" srcId="{D78557F1-95AC-4391-8EB3-B855FCC912C9}" destId="{F579A142-6D93-4EAC-B484-1ECE377C2F80}" srcOrd="0" destOrd="0" presId="urn:microsoft.com/office/officeart/2005/8/layout/orgChart1"/>
    <dgm:cxn modelId="{4F7A1048-40FB-4F4A-A97C-05BA3248E133}" type="presParOf" srcId="{D78557F1-95AC-4391-8EB3-B855FCC912C9}" destId="{D0AF16C6-2D98-490F-AFF8-7038FC875BC9}" srcOrd="1" destOrd="0" presId="urn:microsoft.com/office/officeart/2005/8/layout/orgChart1"/>
    <dgm:cxn modelId="{45FC9ABE-B8B1-4B9A-923E-06333B06FC41}" type="presParOf" srcId="{64583140-5795-439F-AAA4-1C8FE52823A6}" destId="{54527D00-B15F-499B-AB93-54C2A0F28787}" srcOrd="1" destOrd="0" presId="urn:microsoft.com/office/officeart/2005/8/layout/orgChart1"/>
    <dgm:cxn modelId="{193AF815-DB2B-49C2-BBBA-6DD4926B4EB7}" type="presParOf" srcId="{54527D00-B15F-499B-AB93-54C2A0F28787}" destId="{17BA4012-6BF4-4F57-A0BE-710BA9FAA73E}" srcOrd="0" destOrd="0" presId="urn:microsoft.com/office/officeart/2005/8/layout/orgChart1"/>
    <dgm:cxn modelId="{45B777F5-03D1-4B2C-985B-320601356AF5}" type="presParOf" srcId="{54527D00-B15F-499B-AB93-54C2A0F28787}" destId="{6867824A-6F8E-4046-BCAF-D4CAB6283F9A}" srcOrd="1" destOrd="0" presId="urn:microsoft.com/office/officeart/2005/8/layout/orgChart1"/>
    <dgm:cxn modelId="{23369C7C-84D4-4AC6-852A-86C86D787A07}" type="presParOf" srcId="{6867824A-6F8E-4046-BCAF-D4CAB6283F9A}" destId="{2271824B-3422-4855-B1F6-81221FC927A8}" srcOrd="0" destOrd="0" presId="urn:microsoft.com/office/officeart/2005/8/layout/orgChart1"/>
    <dgm:cxn modelId="{38488796-DB82-481F-A289-A3B5FB314746}" type="presParOf" srcId="{2271824B-3422-4855-B1F6-81221FC927A8}" destId="{EDBD6F72-FE7C-44BF-8D89-B3B752D2ECBB}" srcOrd="0" destOrd="0" presId="urn:microsoft.com/office/officeart/2005/8/layout/orgChart1"/>
    <dgm:cxn modelId="{F961B171-8776-4F5D-9530-2E24CEF3EB82}" type="presParOf" srcId="{2271824B-3422-4855-B1F6-81221FC927A8}" destId="{1E902A16-B301-4A1A-BB5A-43CFCE00FF2B}" srcOrd="1" destOrd="0" presId="urn:microsoft.com/office/officeart/2005/8/layout/orgChart1"/>
    <dgm:cxn modelId="{68DDABD3-19F5-40AC-9C54-5CAB259EFFE6}" type="presParOf" srcId="{6867824A-6F8E-4046-BCAF-D4CAB6283F9A}" destId="{30CF8E95-5C91-4B82-AE96-22F8206952B7}" srcOrd="1" destOrd="0" presId="urn:microsoft.com/office/officeart/2005/8/layout/orgChart1"/>
    <dgm:cxn modelId="{5438F8C4-BE82-4229-83F2-0885E8386104}" type="presParOf" srcId="{6867824A-6F8E-4046-BCAF-D4CAB6283F9A}" destId="{4C18F581-3ACA-45AA-A9F0-806D0053AA6A}" srcOrd="2" destOrd="0" presId="urn:microsoft.com/office/officeart/2005/8/layout/orgChart1"/>
    <dgm:cxn modelId="{664ADA38-11CE-4790-994D-A16A82732389}" type="presParOf" srcId="{54527D00-B15F-499B-AB93-54C2A0F28787}" destId="{388C8A4D-98BC-4331-8E24-2A0A78DE5F03}" srcOrd="2" destOrd="0" presId="urn:microsoft.com/office/officeart/2005/8/layout/orgChart1"/>
    <dgm:cxn modelId="{BABD601F-5C77-41DB-9626-4652D7FFF635}" type="presParOf" srcId="{54527D00-B15F-499B-AB93-54C2A0F28787}" destId="{D8CFEE6A-3182-4C20-A057-6285BC1F4BC4}" srcOrd="3" destOrd="0" presId="urn:microsoft.com/office/officeart/2005/8/layout/orgChart1"/>
    <dgm:cxn modelId="{BA4587EE-FDFA-4E3A-B56B-3037D3B65EA5}" type="presParOf" srcId="{D8CFEE6A-3182-4C20-A057-6285BC1F4BC4}" destId="{F0B36687-16B7-46FD-AA12-9A8D829C58FE}" srcOrd="0" destOrd="0" presId="urn:microsoft.com/office/officeart/2005/8/layout/orgChart1"/>
    <dgm:cxn modelId="{06EBFEC1-FAE2-4A34-BF3C-DF293ACEA064}" type="presParOf" srcId="{F0B36687-16B7-46FD-AA12-9A8D829C58FE}" destId="{1423E0F4-D7C3-485A-B078-C11A6F20DFCD}" srcOrd="0" destOrd="0" presId="urn:microsoft.com/office/officeart/2005/8/layout/orgChart1"/>
    <dgm:cxn modelId="{7FEB1618-DEE1-4DC8-B1AC-ABDCF12FB295}" type="presParOf" srcId="{F0B36687-16B7-46FD-AA12-9A8D829C58FE}" destId="{EDB76D41-5280-40BE-8A79-B633DFA15EF5}" srcOrd="1" destOrd="0" presId="urn:microsoft.com/office/officeart/2005/8/layout/orgChart1"/>
    <dgm:cxn modelId="{217A7A9A-F957-4294-917C-9FC85FD5FD76}" type="presParOf" srcId="{D8CFEE6A-3182-4C20-A057-6285BC1F4BC4}" destId="{7D01E4BB-F908-446A-972D-801E6401C2DA}" srcOrd="1" destOrd="0" presId="urn:microsoft.com/office/officeart/2005/8/layout/orgChart1"/>
    <dgm:cxn modelId="{362B9A3F-3A1A-4CD6-BAE1-91658D142163}" type="presParOf" srcId="{D8CFEE6A-3182-4C20-A057-6285BC1F4BC4}" destId="{9B73307C-0D57-4548-980C-445B54220E7D}" srcOrd="2" destOrd="0" presId="urn:microsoft.com/office/officeart/2005/8/layout/orgChart1"/>
    <dgm:cxn modelId="{3D818912-977E-44DF-B2AA-108095A81478}" type="presParOf" srcId="{54527D00-B15F-499B-AB93-54C2A0F28787}" destId="{127B7639-FD0D-4301-92F9-9D7B6A3C8A99}" srcOrd="4" destOrd="0" presId="urn:microsoft.com/office/officeart/2005/8/layout/orgChart1"/>
    <dgm:cxn modelId="{A470E0BE-AF75-480D-83FA-F43E7C1DAEE6}" type="presParOf" srcId="{54527D00-B15F-499B-AB93-54C2A0F28787}" destId="{C8F9D7D0-9722-42F2-8830-8943B8062DED}" srcOrd="5" destOrd="0" presId="urn:microsoft.com/office/officeart/2005/8/layout/orgChart1"/>
    <dgm:cxn modelId="{0E69442E-868B-4F4B-A910-863E829BE581}" type="presParOf" srcId="{C8F9D7D0-9722-42F2-8830-8943B8062DED}" destId="{6788CFA8-C681-4474-AD38-805BC2B5DCDA}" srcOrd="0" destOrd="0" presId="urn:microsoft.com/office/officeart/2005/8/layout/orgChart1"/>
    <dgm:cxn modelId="{9735394B-F471-4961-8081-867A5417ACCC}" type="presParOf" srcId="{6788CFA8-C681-4474-AD38-805BC2B5DCDA}" destId="{C0B2524B-A517-47BF-9DDF-B0B37EF4A9FC}" srcOrd="0" destOrd="0" presId="urn:microsoft.com/office/officeart/2005/8/layout/orgChart1"/>
    <dgm:cxn modelId="{10FBF111-DBE6-40EC-B90D-5BEBCB2B890F}" type="presParOf" srcId="{6788CFA8-C681-4474-AD38-805BC2B5DCDA}" destId="{15C0EF00-5DD4-43D2-A098-F10D6A2E07D0}" srcOrd="1" destOrd="0" presId="urn:microsoft.com/office/officeart/2005/8/layout/orgChart1"/>
    <dgm:cxn modelId="{DF99DC8E-EC5C-48FD-8801-29C47699C364}" type="presParOf" srcId="{C8F9D7D0-9722-42F2-8830-8943B8062DED}" destId="{848BB7FA-43D9-45D1-B285-EB60DB6BD6CE}" srcOrd="1" destOrd="0" presId="urn:microsoft.com/office/officeart/2005/8/layout/orgChart1"/>
    <dgm:cxn modelId="{FC1F3DA7-0EED-4229-83CB-567A0C01E302}" type="presParOf" srcId="{C8F9D7D0-9722-42F2-8830-8943B8062DED}" destId="{0F304088-1FEC-4102-8599-B3A2CE481162}" srcOrd="2" destOrd="0" presId="urn:microsoft.com/office/officeart/2005/8/layout/orgChart1"/>
    <dgm:cxn modelId="{77900D1F-09E8-494C-B793-CD66E81CB476}" type="presParOf" srcId="{64583140-5795-439F-AAA4-1C8FE52823A6}" destId="{F7243301-A637-41CA-9C28-3E6C24969C1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87605E-B098-47E8-A8E4-8B9D3A0A5B37}" type="doc">
      <dgm:prSet loTypeId="urn:microsoft.com/office/officeart/2005/8/layout/vList3" loCatId="list" qsTypeId="urn:microsoft.com/office/officeart/2005/8/quickstyle/simple1" qsCatId="simple" csTypeId="urn:microsoft.com/office/officeart/2005/8/colors/accent0_2" csCatId="mainScheme" phldr="1"/>
      <dgm:spPr/>
    </dgm:pt>
    <dgm:pt modelId="{BAA8ABB7-A112-4587-AD47-BA23061A7A76}">
      <dgm:prSet phldrT="[Текст]"/>
      <dgm:spPr/>
      <dgm:t>
        <a:bodyPr/>
        <a:lstStyle/>
        <a:p>
          <a:r>
            <a:rPr lang="kk-KZ" dirty="0"/>
            <a:t>Дәм сезу</a:t>
          </a:r>
          <a:endParaRPr lang="ru-KZ" dirty="0"/>
        </a:p>
      </dgm:t>
    </dgm:pt>
    <dgm:pt modelId="{CD3FB009-2ECB-4E84-A37A-05EBB92B4CBE}" type="parTrans" cxnId="{E55535B4-99A4-43D5-A4BB-94AC27157161}">
      <dgm:prSet/>
      <dgm:spPr/>
      <dgm:t>
        <a:bodyPr/>
        <a:lstStyle/>
        <a:p>
          <a:endParaRPr lang="ru-KZ"/>
        </a:p>
      </dgm:t>
    </dgm:pt>
    <dgm:pt modelId="{E6BABD46-873F-40F5-99CC-A84493836F52}" type="sibTrans" cxnId="{E55535B4-99A4-43D5-A4BB-94AC27157161}">
      <dgm:prSet/>
      <dgm:spPr/>
      <dgm:t>
        <a:bodyPr/>
        <a:lstStyle/>
        <a:p>
          <a:endParaRPr lang="ru-KZ"/>
        </a:p>
      </dgm:t>
    </dgm:pt>
    <dgm:pt modelId="{619C2A2D-7ECF-4AFA-8B84-E097CA9A9E40}">
      <dgm:prSet phldrT="[Текст]"/>
      <dgm:spPr/>
      <dgm:t>
        <a:bodyPr/>
        <a:lstStyle/>
        <a:p>
          <a:r>
            <a:rPr lang="kk-KZ" dirty="0"/>
            <a:t>Қолмен сезу</a:t>
          </a:r>
        </a:p>
      </dgm:t>
    </dgm:pt>
    <dgm:pt modelId="{60141D16-2561-4E09-833C-3B5868BDDEB8}" type="parTrans" cxnId="{603EB3E7-BBBE-4837-B2ED-D586192AD663}">
      <dgm:prSet/>
      <dgm:spPr/>
      <dgm:t>
        <a:bodyPr/>
        <a:lstStyle/>
        <a:p>
          <a:endParaRPr lang="ru-KZ"/>
        </a:p>
      </dgm:t>
    </dgm:pt>
    <dgm:pt modelId="{81426FE7-24A5-4D65-8713-7A0271E1A966}" type="sibTrans" cxnId="{603EB3E7-BBBE-4837-B2ED-D586192AD663}">
      <dgm:prSet/>
      <dgm:spPr/>
      <dgm:t>
        <a:bodyPr/>
        <a:lstStyle/>
        <a:p>
          <a:endParaRPr lang="ru-KZ"/>
        </a:p>
      </dgm:t>
    </dgm:pt>
    <dgm:pt modelId="{8C47B851-66DF-44BB-B982-81BA4ECDF105}">
      <dgm:prSet/>
      <dgm:spPr/>
      <dgm:t>
        <a:bodyPr/>
        <a:lstStyle/>
        <a:p>
          <a:r>
            <a:rPr lang="kk-KZ" dirty="0"/>
            <a:t>Есту</a:t>
          </a:r>
          <a:endParaRPr lang="ru-KZ" dirty="0"/>
        </a:p>
      </dgm:t>
    </dgm:pt>
    <dgm:pt modelId="{D3B40CEF-069B-4773-9100-7ACF95F0503B}" type="parTrans" cxnId="{C88DE2F6-3B1B-457E-AB3A-0DCDEF824ADD}">
      <dgm:prSet/>
      <dgm:spPr/>
      <dgm:t>
        <a:bodyPr/>
        <a:lstStyle/>
        <a:p>
          <a:endParaRPr lang="ru-KZ"/>
        </a:p>
      </dgm:t>
    </dgm:pt>
    <dgm:pt modelId="{DE9AE298-13BC-44B9-AA98-841463F907CA}" type="sibTrans" cxnId="{C88DE2F6-3B1B-457E-AB3A-0DCDEF824ADD}">
      <dgm:prSet/>
      <dgm:spPr/>
      <dgm:t>
        <a:bodyPr/>
        <a:lstStyle/>
        <a:p>
          <a:endParaRPr lang="ru-KZ"/>
        </a:p>
      </dgm:t>
    </dgm:pt>
    <dgm:pt modelId="{62F523AB-958A-494E-8FC3-7722E89B3C89}">
      <dgm:prSet phldrT="[Текст]"/>
      <dgm:spPr/>
      <dgm:t>
        <a:bodyPr/>
        <a:lstStyle/>
        <a:p>
          <a:r>
            <a:rPr lang="kk-KZ" dirty="0"/>
            <a:t>Көру</a:t>
          </a:r>
          <a:endParaRPr lang="ru-KZ" dirty="0"/>
        </a:p>
      </dgm:t>
    </dgm:pt>
    <dgm:pt modelId="{B6792D7B-981B-411B-BAA4-DB771A5AFB1C}" type="sibTrans" cxnId="{8712E41F-40EC-4812-9807-E4E39254877A}">
      <dgm:prSet/>
      <dgm:spPr/>
      <dgm:t>
        <a:bodyPr/>
        <a:lstStyle/>
        <a:p>
          <a:endParaRPr lang="ru-KZ"/>
        </a:p>
      </dgm:t>
    </dgm:pt>
    <dgm:pt modelId="{E242C7EB-C29B-4DAC-88EE-31CDEA244D60}" type="parTrans" cxnId="{8712E41F-40EC-4812-9807-E4E39254877A}">
      <dgm:prSet/>
      <dgm:spPr/>
      <dgm:t>
        <a:bodyPr/>
        <a:lstStyle/>
        <a:p>
          <a:endParaRPr lang="ru-KZ"/>
        </a:p>
      </dgm:t>
    </dgm:pt>
    <dgm:pt modelId="{88845CB5-E17E-4CAA-BF46-D1D782C5A58C}">
      <dgm:prSet/>
      <dgm:spPr/>
      <dgm:t>
        <a:bodyPr/>
        <a:lstStyle/>
        <a:p>
          <a:r>
            <a:rPr lang="kk-KZ" dirty="0"/>
            <a:t>Иіс сезу</a:t>
          </a:r>
          <a:endParaRPr lang="ru-KZ" dirty="0"/>
        </a:p>
      </dgm:t>
    </dgm:pt>
    <dgm:pt modelId="{BAF5F2E6-8F8D-43E0-9452-4C81C5FAFD6F}" type="parTrans" cxnId="{2DC627E9-09FF-41F4-8EFF-B6B1E13935C8}">
      <dgm:prSet/>
      <dgm:spPr/>
      <dgm:t>
        <a:bodyPr/>
        <a:lstStyle/>
        <a:p>
          <a:endParaRPr lang="ru-KZ"/>
        </a:p>
      </dgm:t>
    </dgm:pt>
    <dgm:pt modelId="{91B91E59-6D93-4100-B46F-175AD185CD5E}" type="sibTrans" cxnId="{2DC627E9-09FF-41F4-8EFF-B6B1E13935C8}">
      <dgm:prSet/>
      <dgm:spPr/>
      <dgm:t>
        <a:bodyPr/>
        <a:lstStyle/>
        <a:p>
          <a:endParaRPr lang="ru-KZ"/>
        </a:p>
      </dgm:t>
    </dgm:pt>
    <dgm:pt modelId="{F1C3D131-742A-46DA-88DB-0AD9411D51F1}" type="pres">
      <dgm:prSet presAssocID="{D287605E-B098-47E8-A8E4-8B9D3A0A5B37}" presName="linearFlow" presStyleCnt="0">
        <dgm:presLayoutVars>
          <dgm:dir/>
          <dgm:resizeHandles val="exact"/>
        </dgm:presLayoutVars>
      </dgm:prSet>
      <dgm:spPr/>
    </dgm:pt>
    <dgm:pt modelId="{E2EE9FEB-C6AB-4271-A68F-3701278C3FC3}" type="pres">
      <dgm:prSet presAssocID="{62F523AB-958A-494E-8FC3-7722E89B3C89}" presName="composite" presStyleCnt="0"/>
      <dgm:spPr/>
    </dgm:pt>
    <dgm:pt modelId="{FFDF64F4-864B-41C3-A6FF-3BA9FF511308}" type="pres">
      <dgm:prSet presAssocID="{62F523AB-958A-494E-8FC3-7722E89B3C89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F35FDB4A-D71B-4B68-9155-0C704BB5785F}" type="pres">
      <dgm:prSet presAssocID="{62F523AB-958A-494E-8FC3-7722E89B3C89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C0E3E-DBB3-471B-AF5E-050173B559B8}" type="pres">
      <dgm:prSet presAssocID="{B6792D7B-981B-411B-BAA4-DB771A5AFB1C}" presName="spacing" presStyleCnt="0"/>
      <dgm:spPr/>
    </dgm:pt>
    <dgm:pt modelId="{3ADF245F-D03C-48AA-BF47-F4E17B3CBD43}" type="pres">
      <dgm:prSet presAssocID="{8C47B851-66DF-44BB-B982-81BA4ECDF105}" presName="composite" presStyleCnt="0"/>
      <dgm:spPr/>
    </dgm:pt>
    <dgm:pt modelId="{7BA425FA-BFC1-4017-8FAA-BA99D848108D}" type="pres">
      <dgm:prSet presAssocID="{8C47B851-66DF-44BB-B982-81BA4ECDF105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47E7BA4-E205-4033-8984-9EFDF238814E}" type="pres">
      <dgm:prSet presAssocID="{8C47B851-66DF-44BB-B982-81BA4ECDF105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955AD5-E15E-48B5-92C4-3CE3ED2E768B}" type="pres">
      <dgm:prSet presAssocID="{DE9AE298-13BC-44B9-AA98-841463F907CA}" presName="spacing" presStyleCnt="0"/>
      <dgm:spPr/>
    </dgm:pt>
    <dgm:pt modelId="{DC5554A4-3966-4305-8F02-72209A395999}" type="pres">
      <dgm:prSet presAssocID="{BAA8ABB7-A112-4587-AD47-BA23061A7A76}" presName="composite" presStyleCnt="0"/>
      <dgm:spPr/>
    </dgm:pt>
    <dgm:pt modelId="{DEACD718-1A10-4224-9BB1-90293AE69E2C}" type="pres">
      <dgm:prSet presAssocID="{BAA8ABB7-A112-4587-AD47-BA23061A7A76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B51CAF5-2BFA-444F-93AC-A077FBFDDA2B}" type="pres">
      <dgm:prSet presAssocID="{BAA8ABB7-A112-4587-AD47-BA23061A7A76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0F636A-C59F-4345-B5B2-354C95E478E9}" type="pres">
      <dgm:prSet presAssocID="{E6BABD46-873F-40F5-99CC-A84493836F52}" presName="spacing" presStyleCnt="0"/>
      <dgm:spPr/>
    </dgm:pt>
    <dgm:pt modelId="{E8DEB664-72DB-417D-8DE4-C3729968D483}" type="pres">
      <dgm:prSet presAssocID="{619C2A2D-7ECF-4AFA-8B84-E097CA9A9E40}" presName="composite" presStyleCnt="0"/>
      <dgm:spPr/>
    </dgm:pt>
    <dgm:pt modelId="{87284BB9-2BD2-4D8E-AA75-0D14C75877C4}" type="pres">
      <dgm:prSet presAssocID="{619C2A2D-7ECF-4AFA-8B84-E097CA9A9E40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4E593957-07B0-4E85-A974-7C2753A091FE}" type="pres">
      <dgm:prSet presAssocID="{619C2A2D-7ECF-4AFA-8B84-E097CA9A9E4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FC5D3-9EA8-4F87-BFFE-32709A431475}" type="pres">
      <dgm:prSet presAssocID="{81426FE7-24A5-4D65-8713-7A0271E1A966}" presName="spacing" presStyleCnt="0"/>
      <dgm:spPr/>
    </dgm:pt>
    <dgm:pt modelId="{CC942DDA-5F2E-445E-A616-1C0C2254A015}" type="pres">
      <dgm:prSet presAssocID="{88845CB5-E17E-4CAA-BF46-D1D782C5A58C}" presName="composite" presStyleCnt="0"/>
      <dgm:spPr/>
    </dgm:pt>
    <dgm:pt modelId="{D36B1925-19FA-4EA7-BB99-1B606C2AD2CA}" type="pres">
      <dgm:prSet presAssocID="{88845CB5-E17E-4CAA-BF46-D1D782C5A58C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3330E4C3-6849-486F-91DB-76636EAFE81D}" type="pres">
      <dgm:prSet presAssocID="{88845CB5-E17E-4CAA-BF46-D1D782C5A58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5535B4-99A4-43D5-A4BB-94AC27157161}" srcId="{D287605E-B098-47E8-A8E4-8B9D3A0A5B37}" destId="{BAA8ABB7-A112-4587-AD47-BA23061A7A76}" srcOrd="2" destOrd="0" parTransId="{CD3FB009-2ECB-4E84-A37A-05EBB92B4CBE}" sibTransId="{E6BABD46-873F-40F5-99CC-A84493836F52}"/>
    <dgm:cxn modelId="{4590AD44-9791-4CD2-8545-B3DF02BAD7E4}" type="presOf" srcId="{8C47B851-66DF-44BB-B982-81BA4ECDF105}" destId="{347E7BA4-E205-4033-8984-9EFDF238814E}" srcOrd="0" destOrd="0" presId="urn:microsoft.com/office/officeart/2005/8/layout/vList3"/>
    <dgm:cxn modelId="{C88DE2F6-3B1B-457E-AB3A-0DCDEF824ADD}" srcId="{D287605E-B098-47E8-A8E4-8B9D3A0A5B37}" destId="{8C47B851-66DF-44BB-B982-81BA4ECDF105}" srcOrd="1" destOrd="0" parTransId="{D3B40CEF-069B-4773-9100-7ACF95F0503B}" sibTransId="{DE9AE298-13BC-44B9-AA98-841463F907CA}"/>
    <dgm:cxn modelId="{EB2A3496-A679-45F4-8BA7-4F1C4B310C76}" type="presOf" srcId="{BAA8ABB7-A112-4587-AD47-BA23061A7A76}" destId="{4B51CAF5-2BFA-444F-93AC-A077FBFDDA2B}" srcOrd="0" destOrd="0" presId="urn:microsoft.com/office/officeart/2005/8/layout/vList3"/>
    <dgm:cxn modelId="{E4456EEB-FDE8-4462-95B3-64B88087F72D}" type="presOf" srcId="{62F523AB-958A-494E-8FC3-7722E89B3C89}" destId="{F35FDB4A-D71B-4B68-9155-0C704BB5785F}" srcOrd="0" destOrd="0" presId="urn:microsoft.com/office/officeart/2005/8/layout/vList3"/>
    <dgm:cxn modelId="{8162AB3D-3D67-47DC-9097-CFED28F7A11A}" type="presOf" srcId="{D287605E-B098-47E8-A8E4-8B9D3A0A5B37}" destId="{F1C3D131-742A-46DA-88DB-0AD9411D51F1}" srcOrd="0" destOrd="0" presId="urn:microsoft.com/office/officeart/2005/8/layout/vList3"/>
    <dgm:cxn modelId="{2DC627E9-09FF-41F4-8EFF-B6B1E13935C8}" srcId="{D287605E-B098-47E8-A8E4-8B9D3A0A5B37}" destId="{88845CB5-E17E-4CAA-BF46-D1D782C5A58C}" srcOrd="4" destOrd="0" parTransId="{BAF5F2E6-8F8D-43E0-9452-4C81C5FAFD6F}" sibTransId="{91B91E59-6D93-4100-B46F-175AD185CD5E}"/>
    <dgm:cxn modelId="{8712E41F-40EC-4812-9807-E4E39254877A}" srcId="{D287605E-B098-47E8-A8E4-8B9D3A0A5B37}" destId="{62F523AB-958A-494E-8FC3-7722E89B3C89}" srcOrd="0" destOrd="0" parTransId="{E242C7EB-C29B-4DAC-88EE-31CDEA244D60}" sibTransId="{B6792D7B-981B-411B-BAA4-DB771A5AFB1C}"/>
    <dgm:cxn modelId="{CBA83D1F-31E6-4E1C-BE53-38B5C3B41A56}" type="presOf" srcId="{619C2A2D-7ECF-4AFA-8B84-E097CA9A9E40}" destId="{4E593957-07B0-4E85-A974-7C2753A091FE}" srcOrd="0" destOrd="0" presId="urn:microsoft.com/office/officeart/2005/8/layout/vList3"/>
    <dgm:cxn modelId="{85253849-6FB4-4C9B-BE43-89858EE04A82}" type="presOf" srcId="{88845CB5-E17E-4CAA-BF46-D1D782C5A58C}" destId="{3330E4C3-6849-486F-91DB-76636EAFE81D}" srcOrd="0" destOrd="0" presId="urn:microsoft.com/office/officeart/2005/8/layout/vList3"/>
    <dgm:cxn modelId="{603EB3E7-BBBE-4837-B2ED-D586192AD663}" srcId="{D287605E-B098-47E8-A8E4-8B9D3A0A5B37}" destId="{619C2A2D-7ECF-4AFA-8B84-E097CA9A9E40}" srcOrd="3" destOrd="0" parTransId="{60141D16-2561-4E09-833C-3B5868BDDEB8}" sibTransId="{81426FE7-24A5-4D65-8713-7A0271E1A966}"/>
    <dgm:cxn modelId="{79E8778C-E14A-4D0E-9FAC-052EDDFB4553}" type="presParOf" srcId="{F1C3D131-742A-46DA-88DB-0AD9411D51F1}" destId="{E2EE9FEB-C6AB-4271-A68F-3701278C3FC3}" srcOrd="0" destOrd="0" presId="urn:microsoft.com/office/officeart/2005/8/layout/vList3"/>
    <dgm:cxn modelId="{E1F70F43-64F0-4383-A3BB-18723A781186}" type="presParOf" srcId="{E2EE9FEB-C6AB-4271-A68F-3701278C3FC3}" destId="{FFDF64F4-864B-41C3-A6FF-3BA9FF511308}" srcOrd="0" destOrd="0" presId="urn:microsoft.com/office/officeart/2005/8/layout/vList3"/>
    <dgm:cxn modelId="{0C49C483-0F0E-483E-A44F-9FD08E1747B8}" type="presParOf" srcId="{E2EE9FEB-C6AB-4271-A68F-3701278C3FC3}" destId="{F35FDB4A-D71B-4B68-9155-0C704BB5785F}" srcOrd="1" destOrd="0" presId="urn:microsoft.com/office/officeart/2005/8/layout/vList3"/>
    <dgm:cxn modelId="{0E2CEA1D-9790-4AD4-8A06-1C7A3ADA4A0C}" type="presParOf" srcId="{F1C3D131-742A-46DA-88DB-0AD9411D51F1}" destId="{BECC0E3E-DBB3-471B-AF5E-050173B559B8}" srcOrd="1" destOrd="0" presId="urn:microsoft.com/office/officeart/2005/8/layout/vList3"/>
    <dgm:cxn modelId="{8590EB22-F83E-4389-84F8-A44C0A29FDE2}" type="presParOf" srcId="{F1C3D131-742A-46DA-88DB-0AD9411D51F1}" destId="{3ADF245F-D03C-48AA-BF47-F4E17B3CBD43}" srcOrd="2" destOrd="0" presId="urn:microsoft.com/office/officeart/2005/8/layout/vList3"/>
    <dgm:cxn modelId="{87707F5D-A93A-42EA-8416-205D7D2893A0}" type="presParOf" srcId="{3ADF245F-D03C-48AA-BF47-F4E17B3CBD43}" destId="{7BA425FA-BFC1-4017-8FAA-BA99D848108D}" srcOrd="0" destOrd="0" presId="urn:microsoft.com/office/officeart/2005/8/layout/vList3"/>
    <dgm:cxn modelId="{696EF790-2D11-47C7-A005-6235C451FB62}" type="presParOf" srcId="{3ADF245F-D03C-48AA-BF47-F4E17B3CBD43}" destId="{347E7BA4-E205-4033-8984-9EFDF238814E}" srcOrd="1" destOrd="0" presId="urn:microsoft.com/office/officeart/2005/8/layout/vList3"/>
    <dgm:cxn modelId="{AAFF7A41-CC23-4A73-B29F-C24A21EDC298}" type="presParOf" srcId="{F1C3D131-742A-46DA-88DB-0AD9411D51F1}" destId="{54955AD5-E15E-48B5-92C4-3CE3ED2E768B}" srcOrd="3" destOrd="0" presId="urn:microsoft.com/office/officeart/2005/8/layout/vList3"/>
    <dgm:cxn modelId="{6F512C59-9D33-4A1B-91CE-3766C5354C97}" type="presParOf" srcId="{F1C3D131-742A-46DA-88DB-0AD9411D51F1}" destId="{DC5554A4-3966-4305-8F02-72209A395999}" srcOrd="4" destOrd="0" presId="urn:microsoft.com/office/officeart/2005/8/layout/vList3"/>
    <dgm:cxn modelId="{3CA00403-1109-452C-804D-10D2360E6CC1}" type="presParOf" srcId="{DC5554A4-3966-4305-8F02-72209A395999}" destId="{DEACD718-1A10-4224-9BB1-90293AE69E2C}" srcOrd="0" destOrd="0" presId="urn:microsoft.com/office/officeart/2005/8/layout/vList3"/>
    <dgm:cxn modelId="{15BDBFF4-7BBC-4952-8EBC-5053DE55CB5E}" type="presParOf" srcId="{DC5554A4-3966-4305-8F02-72209A395999}" destId="{4B51CAF5-2BFA-444F-93AC-A077FBFDDA2B}" srcOrd="1" destOrd="0" presId="urn:microsoft.com/office/officeart/2005/8/layout/vList3"/>
    <dgm:cxn modelId="{407CEF38-EC6E-4F6D-9A74-DD19E02B8801}" type="presParOf" srcId="{F1C3D131-742A-46DA-88DB-0AD9411D51F1}" destId="{930F636A-C59F-4345-B5B2-354C95E478E9}" srcOrd="5" destOrd="0" presId="urn:microsoft.com/office/officeart/2005/8/layout/vList3"/>
    <dgm:cxn modelId="{0A034CF6-574A-47F7-A2A8-D775FA71C988}" type="presParOf" srcId="{F1C3D131-742A-46DA-88DB-0AD9411D51F1}" destId="{E8DEB664-72DB-417D-8DE4-C3729968D483}" srcOrd="6" destOrd="0" presId="urn:microsoft.com/office/officeart/2005/8/layout/vList3"/>
    <dgm:cxn modelId="{3074ECA6-E293-4F81-B884-182BBC99D833}" type="presParOf" srcId="{E8DEB664-72DB-417D-8DE4-C3729968D483}" destId="{87284BB9-2BD2-4D8E-AA75-0D14C75877C4}" srcOrd="0" destOrd="0" presId="urn:microsoft.com/office/officeart/2005/8/layout/vList3"/>
    <dgm:cxn modelId="{C780A57D-59E8-4182-95F1-4BD26AB78A49}" type="presParOf" srcId="{E8DEB664-72DB-417D-8DE4-C3729968D483}" destId="{4E593957-07B0-4E85-A974-7C2753A091FE}" srcOrd="1" destOrd="0" presId="urn:microsoft.com/office/officeart/2005/8/layout/vList3"/>
    <dgm:cxn modelId="{977C6828-B2B9-46CF-9FE2-1CC31F9105EF}" type="presParOf" srcId="{F1C3D131-742A-46DA-88DB-0AD9411D51F1}" destId="{087FC5D3-9EA8-4F87-BFFE-32709A431475}" srcOrd="7" destOrd="0" presId="urn:microsoft.com/office/officeart/2005/8/layout/vList3"/>
    <dgm:cxn modelId="{61B36F6D-560B-45D4-8D23-A371D75E4EC9}" type="presParOf" srcId="{F1C3D131-742A-46DA-88DB-0AD9411D51F1}" destId="{CC942DDA-5F2E-445E-A616-1C0C2254A015}" srcOrd="8" destOrd="0" presId="urn:microsoft.com/office/officeart/2005/8/layout/vList3"/>
    <dgm:cxn modelId="{47C1DE08-27C0-4CE5-8B82-C698C84CDEE3}" type="presParOf" srcId="{CC942DDA-5F2E-445E-A616-1C0C2254A015}" destId="{D36B1925-19FA-4EA7-BB99-1B606C2AD2CA}" srcOrd="0" destOrd="0" presId="urn:microsoft.com/office/officeart/2005/8/layout/vList3"/>
    <dgm:cxn modelId="{26B63BDA-3059-44F9-8915-D59F2EFD3F0C}" type="presParOf" srcId="{CC942DDA-5F2E-445E-A616-1C0C2254A015}" destId="{3330E4C3-6849-486F-91DB-76636EAFE8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D58639-B2F5-4F94-A889-0F73D15A637F}" type="doc">
      <dgm:prSet loTypeId="urn:microsoft.com/office/officeart/2005/8/layout/radial6" loCatId="cycle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ru-KZ"/>
        </a:p>
      </dgm:t>
    </dgm:pt>
    <dgm:pt modelId="{C8DEE33D-0997-4CCE-BA58-05912220F155}">
      <dgm:prSet phldrT="[Текст]"/>
      <dgm:spPr/>
      <dgm:t>
        <a:bodyPr/>
        <a:lstStyle/>
        <a:p>
          <a:r>
            <a:rPr lang="kk-KZ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Ақпарат түрлері</a:t>
          </a:r>
          <a:endParaRPr lang="ru-KZ" dirty="0"/>
        </a:p>
      </dgm:t>
    </dgm:pt>
    <dgm:pt modelId="{EF680156-8CAB-4C5E-AB53-48254B24441B}" type="parTrans" cxnId="{BF497060-16AB-4FB7-A2A2-F11BEDC8EC91}">
      <dgm:prSet/>
      <dgm:spPr/>
      <dgm:t>
        <a:bodyPr/>
        <a:lstStyle/>
        <a:p>
          <a:endParaRPr lang="ru-KZ"/>
        </a:p>
      </dgm:t>
    </dgm:pt>
    <dgm:pt modelId="{44C9DB3C-CB6D-42FE-AA25-CFAAD8C75EFB}" type="sibTrans" cxnId="{BF497060-16AB-4FB7-A2A2-F11BEDC8EC91}">
      <dgm:prSet/>
      <dgm:spPr/>
      <dgm:t>
        <a:bodyPr/>
        <a:lstStyle/>
        <a:p>
          <a:endParaRPr lang="ru-KZ"/>
        </a:p>
      </dgm:t>
    </dgm:pt>
    <dgm:pt modelId="{04193C35-2C21-4AF1-8B47-B3627B8C9027}">
      <dgm:prSet phldrT="[Текст]" custT="1"/>
      <dgm:spPr/>
      <dgm:t>
        <a:bodyPr/>
        <a:lstStyle/>
        <a:p>
          <a:r>
            <a:rPr lang="kk-KZ" sz="2800" dirty="0"/>
            <a:t>сан</a:t>
          </a:r>
          <a:endParaRPr lang="ru-KZ" sz="2800" dirty="0"/>
        </a:p>
      </dgm:t>
    </dgm:pt>
    <dgm:pt modelId="{6652AB55-7684-448D-A13B-DA0FF27A0AC1}" type="parTrans" cxnId="{4B68F23E-89AE-444E-ADAD-0F0ECF119DE5}">
      <dgm:prSet/>
      <dgm:spPr/>
      <dgm:t>
        <a:bodyPr/>
        <a:lstStyle/>
        <a:p>
          <a:endParaRPr lang="ru-KZ"/>
        </a:p>
      </dgm:t>
    </dgm:pt>
    <dgm:pt modelId="{117DBDAF-823F-475B-82D6-590B25A7E548}" type="sibTrans" cxnId="{4B68F23E-89AE-444E-ADAD-0F0ECF119DE5}">
      <dgm:prSet/>
      <dgm:spPr/>
      <dgm:t>
        <a:bodyPr/>
        <a:lstStyle/>
        <a:p>
          <a:endParaRPr lang="ru-KZ"/>
        </a:p>
      </dgm:t>
    </dgm:pt>
    <dgm:pt modelId="{C823C065-C48B-4C53-B018-B77B25C97009}">
      <dgm:prSet phldrT="[Текст]" custT="1"/>
      <dgm:spPr/>
      <dgm:t>
        <a:bodyPr/>
        <a:lstStyle/>
        <a:p>
          <a:r>
            <a:rPr lang="kk-KZ" sz="2800" dirty="0"/>
            <a:t>мәтін</a:t>
          </a:r>
          <a:endParaRPr lang="ru-KZ" sz="2800" dirty="0"/>
        </a:p>
      </dgm:t>
    </dgm:pt>
    <dgm:pt modelId="{92992E6D-16EB-4C2B-ADD5-F4C9AC8E5CC3}" type="parTrans" cxnId="{40D26789-EE81-4429-9045-989215AC794E}">
      <dgm:prSet/>
      <dgm:spPr/>
      <dgm:t>
        <a:bodyPr/>
        <a:lstStyle/>
        <a:p>
          <a:endParaRPr lang="ru-KZ"/>
        </a:p>
      </dgm:t>
    </dgm:pt>
    <dgm:pt modelId="{784A26F9-40D9-4893-90A4-26E44BA06467}" type="sibTrans" cxnId="{40D26789-EE81-4429-9045-989215AC794E}">
      <dgm:prSet/>
      <dgm:spPr/>
      <dgm:t>
        <a:bodyPr/>
        <a:lstStyle/>
        <a:p>
          <a:endParaRPr lang="ru-KZ"/>
        </a:p>
      </dgm:t>
    </dgm:pt>
    <dgm:pt modelId="{7FC1740F-8EE9-487D-8656-B620B02A346D}">
      <dgm:prSet phldrT="[Текст]"/>
      <dgm:spPr/>
      <dgm:t>
        <a:bodyPr/>
        <a:lstStyle/>
        <a:p>
          <a:r>
            <a:rPr lang="kk-KZ" dirty="0"/>
            <a:t>графика</a:t>
          </a:r>
          <a:endParaRPr lang="ru-KZ" dirty="0"/>
        </a:p>
      </dgm:t>
    </dgm:pt>
    <dgm:pt modelId="{99FFCF98-4152-4431-ADEF-064A3D584697}" type="parTrans" cxnId="{0BD88408-7B22-4D22-AD90-C80D2A4817DD}">
      <dgm:prSet/>
      <dgm:spPr/>
      <dgm:t>
        <a:bodyPr/>
        <a:lstStyle/>
        <a:p>
          <a:endParaRPr lang="ru-KZ"/>
        </a:p>
      </dgm:t>
    </dgm:pt>
    <dgm:pt modelId="{5D33CEB5-C391-4679-B63B-32BEE65062DF}" type="sibTrans" cxnId="{0BD88408-7B22-4D22-AD90-C80D2A4817DD}">
      <dgm:prSet/>
      <dgm:spPr/>
      <dgm:t>
        <a:bodyPr/>
        <a:lstStyle/>
        <a:p>
          <a:endParaRPr lang="ru-KZ"/>
        </a:p>
      </dgm:t>
    </dgm:pt>
    <dgm:pt modelId="{0BAC4F86-4B7C-4874-91A7-5BCC6F4316BB}">
      <dgm:prSet phldrT="[Текст]" custT="1"/>
      <dgm:spPr/>
      <dgm:t>
        <a:bodyPr/>
        <a:lstStyle/>
        <a:p>
          <a:r>
            <a:rPr lang="kk-KZ" sz="2000" dirty="0"/>
            <a:t>дыбыс</a:t>
          </a:r>
          <a:endParaRPr lang="ru-KZ" sz="2000" dirty="0"/>
        </a:p>
      </dgm:t>
    </dgm:pt>
    <dgm:pt modelId="{35E070F8-AF26-44F5-90F0-08B3A1BDAEAE}" type="parTrans" cxnId="{9334B9B9-89D5-4B14-B313-15BEB6535307}">
      <dgm:prSet/>
      <dgm:spPr/>
      <dgm:t>
        <a:bodyPr/>
        <a:lstStyle/>
        <a:p>
          <a:endParaRPr lang="ru-KZ"/>
        </a:p>
      </dgm:t>
    </dgm:pt>
    <dgm:pt modelId="{327A3E8C-6497-4642-B865-41A7FDB0F5F9}" type="sibTrans" cxnId="{9334B9B9-89D5-4B14-B313-15BEB6535307}">
      <dgm:prSet/>
      <dgm:spPr/>
      <dgm:t>
        <a:bodyPr/>
        <a:lstStyle/>
        <a:p>
          <a:endParaRPr lang="ru-KZ"/>
        </a:p>
      </dgm:t>
    </dgm:pt>
    <dgm:pt modelId="{E5D0CC53-9A24-485A-B123-3FE65287127B}">
      <dgm:prSet custT="1"/>
      <dgm:spPr/>
      <dgm:t>
        <a:bodyPr/>
        <a:lstStyle/>
        <a:p>
          <a:r>
            <a:rPr lang="kk-KZ" sz="2400" dirty="0"/>
            <a:t>бейне</a:t>
          </a:r>
          <a:endParaRPr lang="ru-KZ" sz="2400" dirty="0"/>
        </a:p>
      </dgm:t>
    </dgm:pt>
    <dgm:pt modelId="{0071E7EF-3B09-4F4B-BB20-635E94B6BF7A}" type="parTrans" cxnId="{65B4BCAA-962E-451A-800F-58AD27BB2D81}">
      <dgm:prSet/>
      <dgm:spPr/>
      <dgm:t>
        <a:bodyPr/>
        <a:lstStyle/>
        <a:p>
          <a:endParaRPr lang="ru-KZ"/>
        </a:p>
      </dgm:t>
    </dgm:pt>
    <dgm:pt modelId="{5470DF0D-CD0F-4B3B-9424-FFED9089EE8B}" type="sibTrans" cxnId="{65B4BCAA-962E-451A-800F-58AD27BB2D81}">
      <dgm:prSet/>
      <dgm:spPr/>
      <dgm:t>
        <a:bodyPr/>
        <a:lstStyle/>
        <a:p>
          <a:endParaRPr lang="ru-KZ"/>
        </a:p>
      </dgm:t>
    </dgm:pt>
    <dgm:pt modelId="{94F73F06-8D54-43FB-9CD8-1DE43CA843BF}" type="pres">
      <dgm:prSet presAssocID="{C8D58639-B2F5-4F94-A889-0F73D15A637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6F60B8-2BED-459F-8407-9F0876D808AE}" type="pres">
      <dgm:prSet presAssocID="{C8DEE33D-0997-4CCE-BA58-05912220F155}" presName="centerShape" presStyleLbl="node0" presStyleIdx="0" presStyleCnt="1"/>
      <dgm:spPr/>
      <dgm:t>
        <a:bodyPr/>
        <a:lstStyle/>
        <a:p>
          <a:endParaRPr lang="ru-RU"/>
        </a:p>
      </dgm:t>
    </dgm:pt>
    <dgm:pt modelId="{14C8B3CF-E69C-46EA-A141-59141561F63C}" type="pres">
      <dgm:prSet presAssocID="{04193C35-2C21-4AF1-8B47-B3627B8C902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38FE8F-2178-4FEE-9F77-98055A681CC6}" type="pres">
      <dgm:prSet presAssocID="{04193C35-2C21-4AF1-8B47-B3627B8C9027}" presName="dummy" presStyleCnt="0"/>
      <dgm:spPr/>
    </dgm:pt>
    <dgm:pt modelId="{0DF5F9DE-6295-412D-B171-253716F545D2}" type="pres">
      <dgm:prSet presAssocID="{117DBDAF-823F-475B-82D6-590B25A7E548}" presName="sibTrans" presStyleLbl="sibTrans2D1" presStyleIdx="0" presStyleCnt="5"/>
      <dgm:spPr/>
      <dgm:t>
        <a:bodyPr/>
        <a:lstStyle/>
        <a:p>
          <a:endParaRPr lang="ru-RU"/>
        </a:p>
      </dgm:t>
    </dgm:pt>
    <dgm:pt modelId="{1F8322F1-14B7-438D-9F86-BBDA9DC5C36E}" type="pres">
      <dgm:prSet presAssocID="{C823C065-C48B-4C53-B018-B77B25C9700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A6CFD-A4CF-4919-B92E-AE070FA9B7A8}" type="pres">
      <dgm:prSet presAssocID="{C823C065-C48B-4C53-B018-B77B25C97009}" presName="dummy" presStyleCnt="0"/>
      <dgm:spPr/>
    </dgm:pt>
    <dgm:pt modelId="{0E887903-23EB-45AB-86E7-0D65AA48C293}" type="pres">
      <dgm:prSet presAssocID="{784A26F9-40D9-4893-90A4-26E44BA0646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C4AE9895-152E-4124-A410-6BF320D55D41}" type="pres">
      <dgm:prSet presAssocID="{7FC1740F-8EE9-487D-8656-B620B02A346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EA9367-0C42-4829-9613-9E34CBBC71B8}" type="pres">
      <dgm:prSet presAssocID="{7FC1740F-8EE9-487D-8656-B620B02A346D}" presName="dummy" presStyleCnt="0"/>
      <dgm:spPr/>
    </dgm:pt>
    <dgm:pt modelId="{B94B789F-D821-4BA3-9F01-5C7724FFDC30}" type="pres">
      <dgm:prSet presAssocID="{5D33CEB5-C391-4679-B63B-32BEE65062DF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8370925-90DC-4C77-A61F-411E42A7A839}" type="pres">
      <dgm:prSet presAssocID="{0BAC4F86-4B7C-4874-91A7-5BCC6F4316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A767E-098A-4A60-87DF-AC2372D43C7C}" type="pres">
      <dgm:prSet presAssocID="{0BAC4F86-4B7C-4874-91A7-5BCC6F4316BB}" presName="dummy" presStyleCnt="0"/>
      <dgm:spPr/>
    </dgm:pt>
    <dgm:pt modelId="{FB9FD93D-E7B5-46BF-A7EE-282AE2D37DBE}" type="pres">
      <dgm:prSet presAssocID="{327A3E8C-6497-4642-B865-41A7FDB0F5F9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96E480D-E4CE-4B2A-AACE-C0DC13427AB9}" type="pres">
      <dgm:prSet presAssocID="{E5D0CC53-9A24-485A-B123-3FE65287127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EDB81-FEEC-4EA5-B7B8-104D9536B10B}" type="pres">
      <dgm:prSet presAssocID="{E5D0CC53-9A24-485A-B123-3FE65287127B}" presName="dummy" presStyleCnt="0"/>
      <dgm:spPr/>
    </dgm:pt>
    <dgm:pt modelId="{148D450A-5585-48CB-A489-A9C2192C6FC9}" type="pres">
      <dgm:prSet presAssocID="{5470DF0D-CD0F-4B3B-9424-FFED9089EE8B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40D26789-EE81-4429-9045-989215AC794E}" srcId="{C8DEE33D-0997-4CCE-BA58-05912220F155}" destId="{C823C065-C48B-4C53-B018-B77B25C97009}" srcOrd="1" destOrd="0" parTransId="{92992E6D-16EB-4C2B-ADD5-F4C9AC8E5CC3}" sibTransId="{784A26F9-40D9-4893-90A4-26E44BA06467}"/>
    <dgm:cxn modelId="{0BD88408-7B22-4D22-AD90-C80D2A4817DD}" srcId="{C8DEE33D-0997-4CCE-BA58-05912220F155}" destId="{7FC1740F-8EE9-487D-8656-B620B02A346D}" srcOrd="2" destOrd="0" parTransId="{99FFCF98-4152-4431-ADEF-064A3D584697}" sibTransId="{5D33CEB5-C391-4679-B63B-32BEE65062DF}"/>
    <dgm:cxn modelId="{06AE58DD-14AD-4195-B49A-46FB63B62086}" type="presOf" srcId="{0BAC4F86-4B7C-4874-91A7-5BCC6F4316BB}" destId="{F8370925-90DC-4C77-A61F-411E42A7A839}" srcOrd="0" destOrd="0" presId="urn:microsoft.com/office/officeart/2005/8/layout/radial6"/>
    <dgm:cxn modelId="{594388CD-252A-4F12-8452-2370B9D90854}" type="presOf" srcId="{C823C065-C48B-4C53-B018-B77B25C97009}" destId="{1F8322F1-14B7-438D-9F86-BBDA9DC5C36E}" srcOrd="0" destOrd="0" presId="urn:microsoft.com/office/officeart/2005/8/layout/radial6"/>
    <dgm:cxn modelId="{65B4BCAA-962E-451A-800F-58AD27BB2D81}" srcId="{C8DEE33D-0997-4CCE-BA58-05912220F155}" destId="{E5D0CC53-9A24-485A-B123-3FE65287127B}" srcOrd="4" destOrd="0" parTransId="{0071E7EF-3B09-4F4B-BB20-635E94B6BF7A}" sibTransId="{5470DF0D-CD0F-4B3B-9424-FFED9089EE8B}"/>
    <dgm:cxn modelId="{27AED1AA-C65D-4BF2-B510-57C3E5F0283B}" type="presOf" srcId="{5470DF0D-CD0F-4B3B-9424-FFED9089EE8B}" destId="{148D450A-5585-48CB-A489-A9C2192C6FC9}" srcOrd="0" destOrd="0" presId="urn:microsoft.com/office/officeart/2005/8/layout/radial6"/>
    <dgm:cxn modelId="{9334B9B9-89D5-4B14-B313-15BEB6535307}" srcId="{C8DEE33D-0997-4CCE-BA58-05912220F155}" destId="{0BAC4F86-4B7C-4874-91A7-5BCC6F4316BB}" srcOrd="3" destOrd="0" parTransId="{35E070F8-AF26-44F5-90F0-08B3A1BDAEAE}" sibTransId="{327A3E8C-6497-4642-B865-41A7FDB0F5F9}"/>
    <dgm:cxn modelId="{3A2CADA9-693B-4BFD-978D-2034C09EEEA8}" type="presOf" srcId="{C8DEE33D-0997-4CCE-BA58-05912220F155}" destId="{8F6F60B8-2BED-459F-8407-9F0876D808AE}" srcOrd="0" destOrd="0" presId="urn:microsoft.com/office/officeart/2005/8/layout/radial6"/>
    <dgm:cxn modelId="{47026D37-3E75-4D92-A5E4-AA623EE1FEC6}" type="presOf" srcId="{327A3E8C-6497-4642-B865-41A7FDB0F5F9}" destId="{FB9FD93D-E7B5-46BF-A7EE-282AE2D37DBE}" srcOrd="0" destOrd="0" presId="urn:microsoft.com/office/officeart/2005/8/layout/radial6"/>
    <dgm:cxn modelId="{BF497060-16AB-4FB7-A2A2-F11BEDC8EC91}" srcId="{C8D58639-B2F5-4F94-A889-0F73D15A637F}" destId="{C8DEE33D-0997-4CCE-BA58-05912220F155}" srcOrd="0" destOrd="0" parTransId="{EF680156-8CAB-4C5E-AB53-48254B24441B}" sibTransId="{44C9DB3C-CB6D-42FE-AA25-CFAAD8C75EFB}"/>
    <dgm:cxn modelId="{AAC79D1F-45FB-4485-893C-9DAC3FC59E59}" type="presOf" srcId="{04193C35-2C21-4AF1-8B47-B3627B8C9027}" destId="{14C8B3CF-E69C-46EA-A141-59141561F63C}" srcOrd="0" destOrd="0" presId="urn:microsoft.com/office/officeart/2005/8/layout/radial6"/>
    <dgm:cxn modelId="{E40D686A-386B-49A9-9F94-1E1E289CAD55}" type="presOf" srcId="{5D33CEB5-C391-4679-B63B-32BEE65062DF}" destId="{B94B789F-D821-4BA3-9F01-5C7724FFDC30}" srcOrd="0" destOrd="0" presId="urn:microsoft.com/office/officeart/2005/8/layout/radial6"/>
    <dgm:cxn modelId="{58934190-A95B-4636-BD36-4751654B2178}" type="presOf" srcId="{C8D58639-B2F5-4F94-A889-0F73D15A637F}" destId="{94F73F06-8D54-43FB-9CD8-1DE43CA843BF}" srcOrd="0" destOrd="0" presId="urn:microsoft.com/office/officeart/2005/8/layout/radial6"/>
    <dgm:cxn modelId="{816B82A1-E3C6-42A0-AE8B-97A820EA6415}" type="presOf" srcId="{117DBDAF-823F-475B-82D6-590B25A7E548}" destId="{0DF5F9DE-6295-412D-B171-253716F545D2}" srcOrd="0" destOrd="0" presId="urn:microsoft.com/office/officeart/2005/8/layout/radial6"/>
    <dgm:cxn modelId="{DE8B7ACD-5FCC-4BB0-9F97-BFE9E222027D}" type="presOf" srcId="{E5D0CC53-9A24-485A-B123-3FE65287127B}" destId="{B96E480D-E4CE-4B2A-AACE-C0DC13427AB9}" srcOrd="0" destOrd="0" presId="urn:microsoft.com/office/officeart/2005/8/layout/radial6"/>
    <dgm:cxn modelId="{8838BDA1-E7FF-4A9C-80A3-C2C31DBF6E08}" type="presOf" srcId="{784A26F9-40D9-4893-90A4-26E44BA06467}" destId="{0E887903-23EB-45AB-86E7-0D65AA48C293}" srcOrd="0" destOrd="0" presId="urn:microsoft.com/office/officeart/2005/8/layout/radial6"/>
    <dgm:cxn modelId="{4B68F23E-89AE-444E-ADAD-0F0ECF119DE5}" srcId="{C8DEE33D-0997-4CCE-BA58-05912220F155}" destId="{04193C35-2C21-4AF1-8B47-B3627B8C9027}" srcOrd="0" destOrd="0" parTransId="{6652AB55-7684-448D-A13B-DA0FF27A0AC1}" sibTransId="{117DBDAF-823F-475B-82D6-590B25A7E548}"/>
    <dgm:cxn modelId="{B0C89C65-8D65-493A-B738-40CDECAB79E7}" type="presOf" srcId="{7FC1740F-8EE9-487D-8656-B620B02A346D}" destId="{C4AE9895-152E-4124-A410-6BF320D55D41}" srcOrd="0" destOrd="0" presId="urn:microsoft.com/office/officeart/2005/8/layout/radial6"/>
    <dgm:cxn modelId="{997913DE-EF00-488F-A494-9B35D01E6B0D}" type="presParOf" srcId="{94F73F06-8D54-43FB-9CD8-1DE43CA843BF}" destId="{8F6F60B8-2BED-459F-8407-9F0876D808AE}" srcOrd="0" destOrd="0" presId="urn:microsoft.com/office/officeart/2005/8/layout/radial6"/>
    <dgm:cxn modelId="{FD0FD13C-569F-480F-9B13-F55D8C447B1D}" type="presParOf" srcId="{94F73F06-8D54-43FB-9CD8-1DE43CA843BF}" destId="{14C8B3CF-E69C-46EA-A141-59141561F63C}" srcOrd="1" destOrd="0" presId="urn:microsoft.com/office/officeart/2005/8/layout/radial6"/>
    <dgm:cxn modelId="{6C5D05B4-DB78-4D32-B0DE-6235717313DC}" type="presParOf" srcId="{94F73F06-8D54-43FB-9CD8-1DE43CA843BF}" destId="{D938FE8F-2178-4FEE-9F77-98055A681CC6}" srcOrd="2" destOrd="0" presId="urn:microsoft.com/office/officeart/2005/8/layout/radial6"/>
    <dgm:cxn modelId="{ABA4C9BD-19C4-4B20-B39B-6A8030790F34}" type="presParOf" srcId="{94F73F06-8D54-43FB-9CD8-1DE43CA843BF}" destId="{0DF5F9DE-6295-412D-B171-253716F545D2}" srcOrd="3" destOrd="0" presId="urn:microsoft.com/office/officeart/2005/8/layout/radial6"/>
    <dgm:cxn modelId="{39606E71-1480-4358-A6C8-94CF90BFCE55}" type="presParOf" srcId="{94F73F06-8D54-43FB-9CD8-1DE43CA843BF}" destId="{1F8322F1-14B7-438D-9F86-BBDA9DC5C36E}" srcOrd="4" destOrd="0" presId="urn:microsoft.com/office/officeart/2005/8/layout/radial6"/>
    <dgm:cxn modelId="{3C2E51E3-48F9-419E-A9D4-7EB36B39DF6E}" type="presParOf" srcId="{94F73F06-8D54-43FB-9CD8-1DE43CA843BF}" destId="{3B8A6CFD-A4CF-4919-B92E-AE070FA9B7A8}" srcOrd="5" destOrd="0" presId="urn:microsoft.com/office/officeart/2005/8/layout/radial6"/>
    <dgm:cxn modelId="{0CB81006-ABC4-4949-BB6D-74B32502941A}" type="presParOf" srcId="{94F73F06-8D54-43FB-9CD8-1DE43CA843BF}" destId="{0E887903-23EB-45AB-86E7-0D65AA48C293}" srcOrd="6" destOrd="0" presId="urn:microsoft.com/office/officeart/2005/8/layout/radial6"/>
    <dgm:cxn modelId="{F19938C7-5628-45D9-A924-2112C8507A13}" type="presParOf" srcId="{94F73F06-8D54-43FB-9CD8-1DE43CA843BF}" destId="{C4AE9895-152E-4124-A410-6BF320D55D41}" srcOrd="7" destOrd="0" presId="urn:microsoft.com/office/officeart/2005/8/layout/radial6"/>
    <dgm:cxn modelId="{D3236ED5-580C-4983-93F6-38A99EDE4775}" type="presParOf" srcId="{94F73F06-8D54-43FB-9CD8-1DE43CA843BF}" destId="{A6EA9367-0C42-4829-9613-9E34CBBC71B8}" srcOrd="8" destOrd="0" presId="urn:microsoft.com/office/officeart/2005/8/layout/radial6"/>
    <dgm:cxn modelId="{04209E21-9635-45A9-886C-291E8D6E5379}" type="presParOf" srcId="{94F73F06-8D54-43FB-9CD8-1DE43CA843BF}" destId="{B94B789F-D821-4BA3-9F01-5C7724FFDC30}" srcOrd="9" destOrd="0" presId="urn:microsoft.com/office/officeart/2005/8/layout/radial6"/>
    <dgm:cxn modelId="{477774F8-DF1F-4CF1-B87F-A43B9FBE3BF5}" type="presParOf" srcId="{94F73F06-8D54-43FB-9CD8-1DE43CA843BF}" destId="{F8370925-90DC-4C77-A61F-411E42A7A839}" srcOrd="10" destOrd="0" presId="urn:microsoft.com/office/officeart/2005/8/layout/radial6"/>
    <dgm:cxn modelId="{94605AC5-6686-470F-BBEB-4F698A14149F}" type="presParOf" srcId="{94F73F06-8D54-43FB-9CD8-1DE43CA843BF}" destId="{D0DA767E-098A-4A60-87DF-AC2372D43C7C}" srcOrd="11" destOrd="0" presId="urn:microsoft.com/office/officeart/2005/8/layout/radial6"/>
    <dgm:cxn modelId="{39BD8B1B-11C4-47BC-8874-FED58160EDF4}" type="presParOf" srcId="{94F73F06-8D54-43FB-9CD8-1DE43CA843BF}" destId="{FB9FD93D-E7B5-46BF-A7EE-282AE2D37DBE}" srcOrd="12" destOrd="0" presId="urn:microsoft.com/office/officeart/2005/8/layout/radial6"/>
    <dgm:cxn modelId="{4028A611-3C4D-445B-B267-61136BDA8B17}" type="presParOf" srcId="{94F73F06-8D54-43FB-9CD8-1DE43CA843BF}" destId="{B96E480D-E4CE-4B2A-AACE-C0DC13427AB9}" srcOrd="13" destOrd="0" presId="urn:microsoft.com/office/officeart/2005/8/layout/radial6"/>
    <dgm:cxn modelId="{F7C2E0B6-C932-4FF7-BADD-A0EB3C43644D}" type="presParOf" srcId="{94F73F06-8D54-43FB-9CD8-1DE43CA843BF}" destId="{FD8EDB81-FEEC-4EA5-B7B8-104D9536B10B}" srcOrd="14" destOrd="0" presId="urn:microsoft.com/office/officeart/2005/8/layout/radial6"/>
    <dgm:cxn modelId="{C23A5015-CF4F-48A6-A204-0020D4BF27B6}" type="presParOf" srcId="{94F73F06-8D54-43FB-9CD8-1DE43CA843BF}" destId="{148D450A-5585-48CB-A489-A9C2192C6FC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B7639-FD0D-4301-92F9-9D7B6A3C8A99}">
      <dsp:nvSpPr>
        <dsp:cNvPr id="0" name=""/>
        <dsp:cNvSpPr/>
      </dsp:nvSpPr>
      <dsp:spPr>
        <a:xfrm>
          <a:off x="5100221" y="2677242"/>
          <a:ext cx="3540900" cy="586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821"/>
              </a:lnTo>
              <a:lnTo>
                <a:pt x="3540900" y="296821"/>
              </a:lnTo>
              <a:lnTo>
                <a:pt x="3540900" y="586417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C8A4D-98BC-4331-8E24-2A0A78DE5F03}">
      <dsp:nvSpPr>
        <dsp:cNvPr id="0" name=""/>
        <dsp:cNvSpPr/>
      </dsp:nvSpPr>
      <dsp:spPr>
        <a:xfrm>
          <a:off x="5054501" y="2677242"/>
          <a:ext cx="91440" cy="6435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355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BA4012-6BF4-4F57-A0BE-710BA9FAA73E}">
      <dsp:nvSpPr>
        <dsp:cNvPr id="0" name=""/>
        <dsp:cNvSpPr/>
      </dsp:nvSpPr>
      <dsp:spPr>
        <a:xfrm>
          <a:off x="1382226" y="2677242"/>
          <a:ext cx="3717995" cy="579191"/>
        </a:xfrm>
        <a:custGeom>
          <a:avLst/>
          <a:gdLst/>
          <a:ahLst/>
          <a:cxnLst/>
          <a:rect l="0" t="0" r="0" b="0"/>
          <a:pathLst>
            <a:path>
              <a:moveTo>
                <a:pt x="3717995" y="0"/>
              </a:moveTo>
              <a:lnTo>
                <a:pt x="3717995" y="289595"/>
              </a:lnTo>
              <a:lnTo>
                <a:pt x="0" y="289595"/>
              </a:lnTo>
              <a:lnTo>
                <a:pt x="0" y="579191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9A142-6D93-4EAC-B484-1ECE377C2F80}">
      <dsp:nvSpPr>
        <dsp:cNvPr id="0" name=""/>
        <dsp:cNvSpPr/>
      </dsp:nvSpPr>
      <dsp:spPr>
        <a:xfrm>
          <a:off x="1805656" y="1298215"/>
          <a:ext cx="6589129" cy="13790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/>
            <a:t>Ақпарат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/>
            <a:t> </a:t>
          </a:r>
          <a:r>
            <a:rPr lang="kk-KZ" sz="3200" b="0" i="0" kern="1200" dirty="0"/>
            <a:t>шығу облысына байланысты</a:t>
          </a:r>
          <a:endParaRPr lang="ru-KZ" sz="3200" kern="1200" dirty="0"/>
        </a:p>
      </dsp:txBody>
      <dsp:txXfrm>
        <a:off x="1805656" y="1298215"/>
        <a:ext cx="6589129" cy="1379027"/>
      </dsp:txXfrm>
    </dsp:sp>
    <dsp:sp modelId="{EDBD6F72-FE7C-44BF-8D89-B3B752D2ECBB}">
      <dsp:nvSpPr>
        <dsp:cNvPr id="0" name=""/>
        <dsp:cNvSpPr/>
      </dsp:nvSpPr>
      <dsp:spPr>
        <a:xfrm>
          <a:off x="3199" y="3256434"/>
          <a:ext cx="2758054" cy="19002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b="0" i="0" kern="1200" dirty="0"/>
            <a:t>Қарапайым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b="0" i="0" kern="1200" dirty="0"/>
            <a:t>бұл жансыз табиғатта болып жатқан құбылыстар мен процестерді бейнелейді</a:t>
          </a:r>
          <a:endParaRPr lang="ru-KZ" sz="2000" kern="1200" dirty="0"/>
        </a:p>
      </dsp:txBody>
      <dsp:txXfrm>
        <a:off x="3199" y="3256434"/>
        <a:ext cx="2758054" cy="1900258"/>
      </dsp:txXfrm>
    </dsp:sp>
    <dsp:sp modelId="{1423E0F4-D7C3-485A-B078-C11A6F20DFCD}">
      <dsp:nvSpPr>
        <dsp:cNvPr id="0" name=""/>
        <dsp:cNvSpPr/>
      </dsp:nvSpPr>
      <dsp:spPr>
        <a:xfrm>
          <a:off x="3520738" y="3320793"/>
          <a:ext cx="3158965" cy="18995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b="0" i="0" kern="1200" dirty="0"/>
            <a:t>Биологиялық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b="0" i="0" kern="1200" dirty="0"/>
            <a:t>өсімдіктер мен жануарлар әлеміндегі процестерді бейнелейді</a:t>
          </a:r>
          <a:endParaRPr lang="ru-KZ" sz="2000" kern="1200" dirty="0"/>
        </a:p>
      </dsp:txBody>
      <dsp:txXfrm>
        <a:off x="3520738" y="3320793"/>
        <a:ext cx="3158965" cy="1899513"/>
      </dsp:txXfrm>
    </dsp:sp>
    <dsp:sp modelId="{C0B2524B-A517-47BF-9DDF-B0B37EF4A9FC}">
      <dsp:nvSpPr>
        <dsp:cNvPr id="0" name=""/>
        <dsp:cNvSpPr/>
      </dsp:nvSpPr>
      <dsp:spPr>
        <a:xfrm>
          <a:off x="7081800" y="3263660"/>
          <a:ext cx="3118642" cy="19726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b="0" i="0" kern="1200" dirty="0"/>
            <a:t>Әлеуметтік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err="1"/>
            <a:t>қоғамдағы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адам</a:t>
          </a:r>
          <a:r>
            <a:rPr lang="ru-RU" sz="2000" b="0" i="0" kern="1200" dirty="0"/>
            <a:t> </a:t>
          </a:r>
          <a:r>
            <a:rPr lang="ru-RU" sz="2000" b="0" i="0" kern="1200" dirty="0" err="1"/>
            <a:t>туралы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процесті</a:t>
          </a:r>
          <a:r>
            <a:rPr lang="ru-RU" sz="2000" b="0" i="0" kern="1200" dirty="0"/>
            <a:t> </a:t>
          </a:r>
          <a:r>
            <a:rPr lang="ru-RU" sz="2000" b="0" i="0" kern="1200" dirty="0" err="1"/>
            <a:t>бейнелейді</a:t>
          </a:r>
          <a:endParaRPr lang="ru-KZ" sz="2000" kern="1200" dirty="0"/>
        </a:p>
      </dsp:txBody>
      <dsp:txXfrm>
        <a:off x="7081800" y="3263660"/>
        <a:ext cx="3118642" cy="1972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FDB4A-D71B-4B68-9155-0C704BB5785F}">
      <dsp:nvSpPr>
        <dsp:cNvPr id="0" name=""/>
        <dsp:cNvSpPr/>
      </dsp:nvSpPr>
      <dsp:spPr>
        <a:xfrm rot="10800000">
          <a:off x="1981856" y="508"/>
          <a:ext cx="7164257" cy="7093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82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/>
            <a:t>Көру</a:t>
          </a:r>
          <a:endParaRPr lang="ru-KZ" sz="3200" kern="1200" dirty="0"/>
        </a:p>
      </dsp:txBody>
      <dsp:txXfrm rot="10800000">
        <a:off x="2159181" y="508"/>
        <a:ext cx="6986932" cy="709300"/>
      </dsp:txXfrm>
    </dsp:sp>
    <dsp:sp modelId="{FFDF64F4-864B-41C3-A6FF-3BA9FF511308}">
      <dsp:nvSpPr>
        <dsp:cNvPr id="0" name=""/>
        <dsp:cNvSpPr/>
      </dsp:nvSpPr>
      <dsp:spPr>
        <a:xfrm>
          <a:off x="1627205" y="508"/>
          <a:ext cx="709300" cy="7093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E7BA4-E205-4033-8984-9EFDF238814E}">
      <dsp:nvSpPr>
        <dsp:cNvPr id="0" name=""/>
        <dsp:cNvSpPr/>
      </dsp:nvSpPr>
      <dsp:spPr>
        <a:xfrm rot="10800000">
          <a:off x="1981856" y="921540"/>
          <a:ext cx="7164257" cy="7093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82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/>
            <a:t>Есту</a:t>
          </a:r>
          <a:endParaRPr lang="ru-KZ" sz="3200" kern="1200" dirty="0"/>
        </a:p>
      </dsp:txBody>
      <dsp:txXfrm rot="10800000">
        <a:off x="2159181" y="921540"/>
        <a:ext cx="6986932" cy="709300"/>
      </dsp:txXfrm>
    </dsp:sp>
    <dsp:sp modelId="{7BA425FA-BFC1-4017-8FAA-BA99D848108D}">
      <dsp:nvSpPr>
        <dsp:cNvPr id="0" name=""/>
        <dsp:cNvSpPr/>
      </dsp:nvSpPr>
      <dsp:spPr>
        <a:xfrm>
          <a:off x="1627205" y="921540"/>
          <a:ext cx="709300" cy="70930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51CAF5-2BFA-444F-93AC-A077FBFDDA2B}">
      <dsp:nvSpPr>
        <dsp:cNvPr id="0" name=""/>
        <dsp:cNvSpPr/>
      </dsp:nvSpPr>
      <dsp:spPr>
        <a:xfrm rot="10800000">
          <a:off x="1981856" y="1842572"/>
          <a:ext cx="7164257" cy="7093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82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/>
            <a:t>Дәм сезу</a:t>
          </a:r>
          <a:endParaRPr lang="ru-KZ" sz="3200" kern="1200" dirty="0"/>
        </a:p>
      </dsp:txBody>
      <dsp:txXfrm rot="10800000">
        <a:off x="2159181" y="1842572"/>
        <a:ext cx="6986932" cy="709300"/>
      </dsp:txXfrm>
    </dsp:sp>
    <dsp:sp modelId="{DEACD718-1A10-4224-9BB1-90293AE69E2C}">
      <dsp:nvSpPr>
        <dsp:cNvPr id="0" name=""/>
        <dsp:cNvSpPr/>
      </dsp:nvSpPr>
      <dsp:spPr>
        <a:xfrm>
          <a:off x="1627205" y="1842572"/>
          <a:ext cx="709300" cy="7093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93957-07B0-4E85-A974-7C2753A091FE}">
      <dsp:nvSpPr>
        <dsp:cNvPr id="0" name=""/>
        <dsp:cNvSpPr/>
      </dsp:nvSpPr>
      <dsp:spPr>
        <a:xfrm rot="10800000">
          <a:off x="1981856" y="2763604"/>
          <a:ext cx="7164257" cy="7093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82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/>
            <a:t>Қолмен сезу</a:t>
          </a:r>
        </a:p>
      </dsp:txBody>
      <dsp:txXfrm rot="10800000">
        <a:off x="2159181" y="2763604"/>
        <a:ext cx="6986932" cy="709300"/>
      </dsp:txXfrm>
    </dsp:sp>
    <dsp:sp modelId="{87284BB9-2BD2-4D8E-AA75-0D14C75877C4}">
      <dsp:nvSpPr>
        <dsp:cNvPr id="0" name=""/>
        <dsp:cNvSpPr/>
      </dsp:nvSpPr>
      <dsp:spPr>
        <a:xfrm>
          <a:off x="1627205" y="2763604"/>
          <a:ext cx="709300" cy="70930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0E4C3-6849-486F-91DB-76636EAFE81D}">
      <dsp:nvSpPr>
        <dsp:cNvPr id="0" name=""/>
        <dsp:cNvSpPr/>
      </dsp:nvSpPr>
      <dsp:spPr>
        <a:xfrm rot="10800000">
          <a:off x="1981856" y="3684636"/>
          <a:ext cx="7164257" cy="70930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82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/>
            <a:t>Иіс сезу</a:t>
          </a:r>
          <a:endParaRPr lang="ru-KZ" sz="3200" kern="1200" dirty="0"/>
        </a:p>
      </dsp:txBody>
      <dsp:txXfrm rot="10800000">
        <a:off x="2159181" y="3684636"/>
        <a:ext cx="6986932" cy="709300"/>
      </dsp:txXfrm>
    </dsp:sp>
    <dsp:sp modelId="{D36B1925-19FA-4EA7-BB99-1B606C2AD2CA}">
      <dsp:nvSpPr>
        <dsp:cNvPr id="0" name=""/>
        <dsp:cNvSpPr/>
      </dsp:nvSpPr>
      <dsp:spPr>
        <a:xfrm>
          <a:off x="1627205" y="3684636"/>
          <a:ext cx="709300" cy="709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D450A-5585-48CB-A489-A9C2192C6FC9}">
      <dsp:nvSpPr>
        <dsp:cNvPr id="0" name=""/>
        <dsp:cNvSpPr/>
      </dsp:nvSpPr>
      <dsp:spPr>
        <a:xfrm>
          <a:off x="3432001" y="592964"/>
          <a:ext cx="3948998" cy="3948998"/>
        </a:xfrm>
        <a:prstGeom prst="blockArc">
          <a:avLst>
            <a:gd name="adj1" fmla="val 11880000"/>
            <a:gd name="adj2" fmla="val 16200000"/>
            <a:gd name="adj3" fmla="val 4643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9FD93D-E7B5-46BF-A7EE-282AE2D37DBE}">
      <dsp:nvSpPr>
        <dsp:cNvPr id="0" name=""/>
        <dsp:cNvSpPr/>
      </dsp:nvSpPr>
      <dsp:spPr>
        <a:xfrm>
          <a:off x="3432001" y="592964"/>
          <a:ext cx="3948998" cy="3948998"/>
        </a:xfrm>
        <a:prstGeom prst="blockArc">
          <a:avLst>
            <a:gd name="adj1" fmla="val 7560000"/>
            <a:gd name="adj2" fmla="val 11880000"/>
            <a:gd name="adj3" fmla="val 4643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4B789F-D821-4BA3-9F01-5C7724FFDC30}">
      <dsp:nvSpPr>
        <dsp:cNvPr id="0" name=""/>
        <dsp:cNvSpPr/>
      </dsp:nvSpPr>
      <dsp:spPr>
        <a:xfrm>
          <a:off x="3432001" y="592964"/>
          <a:ext cx="3948998" cy="3948998"/>
        </a:xfrm>
        <a:prstGeom prst="blockArc">
          <a:avLst>
            <a:gd name="adj1" fmla="val 3240000"/>
            <a:gd name="adj2" fmla="val 7560000"/>
            <a:gd name="adj3" fmla="val 4643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887903-23EB-45AB-86E7-0D65AA48C293}">
      <dsp:nvSpPr>
        <dsp:cNvPr id="0" name=""/>
        <dsp:cNvSpPr/>
      </dsp:nvSpPr>
      <dsp:spPr>
        <a:xfrm>
          <a:off x="3432001" y="592964"/>
          <a:ext cx="3948998" cy="3948998"/>
        </a:xfrm>
        <a:prstGeom prst="blockArc">
          <a:avLst>
            <a:gd name="adj1" fmla="val 20520000"/>
            <a:gd name="adj2" fmla="val 3240000"/>
            <a:gd name="adj3" fmla="val 4643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5F9DE-6295-412D-B171-253716F545D2}">
      <dsp:nvSpPr>
        <dsp:cNvPr id="0" name=""/>
        <dsp:cNvSpPr/>
      </dsp:nvSpPr>
      <dsp:spPr>
        <a:xfrm>
          <a:off x="3432001" y="592964"/>
          <a:ext cx="3948998" cy="3948998"/>
        </a:xfrm>
        <a:prstGeom prst="blockArc">
          <a:avLst>
            <a:gd name="adj1" fmla="val 16200000"/>
            <a:gd name="adj2" fmla="val 20520000"/>
            <a:gd name="adj3" fmla="val 4643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6F60B8-2BED-459F-8407-9F0876D808AE}">
      <dsp:nvSpPr>
        <dsp:cNvPr id="0" name=""/>
        <dsp:cNvSpPr/>
      </dsp:nvSpPr>
      <dsp:spPr>
        <a:xfrm>
          <a:off x="4497057" y="1658020"/>
          <a:ext cx="1818886" cy="18188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700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Ақпарат түрлері</a:t>
          </a:r>
          <a:endParaRPr lang="ru-KZ" sz="2700" kern="1200" dirty="0"/>
        </a:p>
      </dsp:txBody>
      <dsp:txXfrm>
        <a:off x="4763427" y="1924390"/>
        <a:ext cx="1286146" cy="1286146"/>
      </dsp:txXfrm>
    </dsp:sp>
    <dsp:sp modelId="{14C8B3CF-E69C-46EA-A141-59141561F63C}">
      <dsp:nvSpPr>
        <dsp:cNvPr id="0" name=""/>
        <dsp:cNvSpPr/>
      </dsp:nvSpPr>
      <dsp:spPr>
        <a:xfrm>
          <a:off x="4769890" y="2190"/>
          <a:ext cx="1273220" cy="12732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800" kern="1200" dirty="0"/>
            <a:t>сан</a:t>
          </a:r>
          <a:endParaRPr lang="ru-KZ" sz="2800" kern="1200" dirty="0"/>
        </a:p>
      </dsp:txBody>
      <dsp:txXfrm>
        <a:off x="4956349" y="188649"/>
        <a:ext cx="900302" cy="900302"/>
      </dsp:txXfrm>
    </dsp:sp>
    <dsp:sp modelId="{1F8322F1-14B7-438D-9F86-BBDA9DC5C36E}">
      <dsp:nvSpPr>
        <dsp:cNvPr id="0" name=""/>
        <dsp:cNvSpPr/>
      </dsp:nvSpPr>
      <dsp:spPr>
        <a:xfrm>
          <a:off x="6604158" y="1334863"/>
          <a:ext cx="1273220" cy="12732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800" kern="1200" dirty="0"/>
            <a:t>мәтін</a:t>
          </a:r>
          <a:endParaRPr lang="ru-KZ" sz="2800" kern="1200" dirty="0"/>
        </a:p>
      </dsp:txBody>
      <dsp:txXfrm>
        <a:off x="6790617" y="1521322"/>
        <a:ext cx="900302" cy="900302"/>
      </dsp:txXfrm>
    </dsp:sp>
    <dsp:sp modelId="{C4AE9895-152E-4124-A410-6BF320D55D41}">
      <dsp:nvSpPr>
        <dsp:cNvPr id="0" name=""/>
        <dsp:cNvSpPr/>
      </dsp:nvSpPr>
      <dsp:spPr>
        <a:xfrm>
          <a:off x="5903530" y="3491174"/>
          <a:ext cx="1273220" cy="12732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900" kern="1200" dirty="0"/>
            <a:t>графика</a:t>
          </a:r>
          <a:endParaRPr lang="ru-KZ" sz="1900" kern="1200" dirty="0"/>
        </a:p>
      </dsp:txBody>
      <dsp:txXfrm>
        <a:off x="6089989" y="3677633"/>
        <a:ext cx="900302" cy="900302"/>
      </dsp:txXfrm>
    </dsp:sp>
    <dsp:sp modelId="{F8370925-90DC-4C77-A61F-411E42A7A839}">
      <dsp:nvSpPr>
        <dsp:cNvPr id="0" name=""/>
        <dsp:cNvSpPr/>
      </dsp:nvSpPr>
      <dsp:spPr>
        <a:xfrm>
          <a:off x="3636250" y="3491174"/>
          <a:ext cx="1273220" cy="12732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000" kern="1200" dirty="0"/>
            <a:t>дыбыс</a:t>
          </a:r>
          <a:endParaRPr lang="ru-KZ" sz="2000" kern="1200" dirty="0"/>
        </a:p>
      </dsp:txBody>
      <dsp:txXfrm>
        <a:off x="3822709" y="3677633"/>
        <a:ext cx="900302" cy="900302"/>
      </dsp:txXfrm>
    </dsp:sp>
    <dsp:sp modelId="{B96E480D-E4CE-4B2A-AACE-C0DC13427AB9}">
      <dsp:nvSpPr>
        <dsp:cNvPr id="0" name=""/>
        <dsp:cNvSpPr/>
      </dsp:nvSpPr>
      <dsp:spPr>
        <a:xfrm>
          <a:off x="2935622" y="1334863"/>
          <a:ext cx="1273220" cy="12732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/>
            <a:t>бейне</a:t>
          </a:r>
          <a:endParaRPr lang="ru-KZ" sz="2400" kern="1200" dirty="0"/>
        </a:p>
      </dsp:txBody>
      <dsp:txXfrm>
        <a:off x="3122081" y="1521322"/>
        <a:ext cx="900302" cy="900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18B5EBC-5DAB-4FBD-889B-71004D268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1BB329C-3EC9-4888-B879-BB7809634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B66BD-2FD2-475A-9684-0E6DB5E4507C}" type="datetime1">
              <a:rPr lang="ru-RU" smtClean="0"/>
              <a:t>11.03.2025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062D62-244D-4CCF-A677-27E268901B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83282-A873-49A2-A397-1824AE1BF5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27FCE-ABAD-4430-A84B-7725950C6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95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A56CD2-737F-4562-9450-6DD383011167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275CD8D-B1D9-4658-A4F0-38CA8D83ED5D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275CD8D-B1D9-4658-A4F0-38CA8D83ED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321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Изображение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Прямоугольник 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Полилиния 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Полилиния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Прямоугольник 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Полилиния 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Полилиния 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Полилиния 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Полилиния 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Полилиния 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Полилиния 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Полилиния 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Полилиния 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Полилиния 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Полилиния 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Полилиния 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Полилиния 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Полилиния 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Полилиния 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Полилиния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Полилиния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Полилиния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Полилиния 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Полилиния 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Полилиния 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Полилиния 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Полилиния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Полилиния 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Полилиния 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Прямоугольник 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Полилиния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Полилиния 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Полилиния 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Полилиния 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Полилиния 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Полилиния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Полилиния 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Полилиния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Полилиния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Полилиния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Полилиния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Прямоугольник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Полилиния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Полилиния 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Полилиния 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Полилиния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Полилиния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Полилиния 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Полилиния 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Полилиния 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Полилиния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Полилиния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Полилиния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Полилиния 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Полилиния 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9F3AF62C-87B8-43CE-848C-F393B7317044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9B15EF-12F3-4BBE-A993-DC7E38689A8B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29E19B-8853-4850-B1B4-5C42ED4ECFAE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32102D-C969-4A3C-9970-65958EABA796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0" name="Надпись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«</a:t>
            </a:r>
          </a:p>
        </p:txBody>
      </p:sp>
      <p:sp>
        <p:nvSpPr>
          <p:cNvPr id="61" name="Надпись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C89C26-ED68-43A5-A5D1-374D56B92E45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ED70AE-9564-495C-99D8-BD54D3209E95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ADB5EC-148B-45CA-A9F3-2FB11EB9722B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006339-096F-4BD8-90F5-947B515D43EA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3DF87A-275A-4452-A16E-D1262854AD4A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AB197F-9E3F-4F23-8CBC-8AFDAF84DE04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787A40-A79C-47AA-9D46-6A6DD322738D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5E3926-972A-43E0-8342-561EB87918C9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1D937F-A65D-45FC-9CC7-A365D5811BF0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F68722-C01B-4BC4-8E4C-166F4E99FE9F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97FAD-B852-4563-8015-502BED656665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FBDCC5-45C7-444D-A2BC-A86DB1D6E34B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029A2D-D4BC-4CE4-97AA-02882DAA7AA5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 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Прямоугольник 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Полилиния 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Полилиния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Полилиния 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Полилиния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Полилиния 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Полилиния 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Полилиния 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Полилиния 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Полилиния 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Полилиния 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Линия 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Полилиния 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Полилиния 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Полилиния 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Полилиния 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Прямоугольник 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Полилиния 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Полилиния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Полилиния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Полилиния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Полилиния 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Полилиния 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Полилиния 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Полилиния 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Полилиния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Полилиния 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Группа 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Полилиния 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Полилиния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Полилиния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Полилиния 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Полилиния 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Полилиния 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Полилиния 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Полилиния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Полилиния 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Прямоугольник 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3EBFB49-8E79-4DC0-9718-56980A5CE6A3}" type="datetime1">
              <a:rPr lang="ru-RU" noProof="0" smtClean="0"/>
              <a:t>11.03.2025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>
                <a:latin typeface="Calibri" panose="020F0502020204030204" pitchFamily="34" charset="0"/>
              </a:endParaRPr>
            </a:p>
          </p:txBody>
        </p:sp>
        <p:pic>
          <p:nvPicPr>
            <p:cNvPr id="79" name="Рисунок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 descr="крупный план монтажной платы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t="6504" b="9202"/>
          <a:stretch/>
        </p:blipFill>
        <p:spPr>
          <a:xfrm>
            <a:off x="-2" y="-18517"/>
            <a:ext cx="12188389" cy="6857990"/>
          </a:xfrm>
          <a:prstGeom prst="rect">
            <a:avLst/>
          </a:prstGeom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Прямоугольник с двумя скругленными противолежащими углами 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>
                <a:latin typeface="Calibri" panose="020F0502020204030204" pitchFamily="34" charset="0"/>
              </a:endParaRPr>
            </a:p>
          </p:txBody>
        </p: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Полилиния 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Полилиния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Полилиния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Полилиния 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Полилиния 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Полилиния 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Полилиния 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Полилиния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Полилиния 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Прямоугольник 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Полилиния 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Полилиния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Полилиния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Полилиния 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Полилиния 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Полилиния 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Полилиния 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Полилиния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Полилиния 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Прямоугольник 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b="1" dirty="0" err="1"/>
              <a:t>Ақпараттың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b="1" dirty="0" err="1"/>
              <a:t>сипаттары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6F7EA-C6CE-448D-8E98-5D0FC004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701" y="327514"/>
            <a:ext cx="9905998" cy="1478570"/>
          </a:xfrm>
        </p:spPr>
        <p:txBody>
          <a:bodyPr/>
          <a:lstStyle/>
          <a:p>
            <a:r>
              <a:rPr lang="kk-K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Ақпарат дегеніміз не ?</a:t>
            </a:r>
            <a:endParaRPr lang="ru-KZ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CE4812-0257-4557-BB8D-79E7F835F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20" y="1553654"/>
            <a:ext cx="11204250" cy="3657537"/>
          </a:xfrm>
        </p:spPr>
        <p:txBody>
          <a:bodyPr>
            <a:noAutofit/>
          </a:bodyPr>
          <a:lstStyle/>
          <a:p>
            <a:r>
              <a:rPr lang="kk-KZ" sz="3200" b="0" i="0" dirty="0">
                <a:effectLst/>
                <a:latin typeface="Titillium"/>
              </a:rPr>
              <a:t>Жалпы түрде ақпарат дегеніміз – ол нақты өмірді белгілермен немесе сигналдардың көмегімен бейнелену. Жеке жағдайда ақпарат деп адамның қоршаған ортадан алатын мәліметтерін айтамыз.</a:t>
            </a:r>
          </a:p>
          <a:p>
            <a:r>
              <a:rPr lang="kk-KZ" sz="3200" b="0" i="0" dirty="0">
                <a:effectLst/>
                <a:latin typeface="Titillium"/>
              </a:rPr>
              <a:t>Ақпарат термині латынның </a:t>
            </a:r>
            <a:r>
              <a:rPr lang="en-US" sz="3200" b="0" i="0" dirty="0" err="1">
                <a:effectLst/>
                <a:latin typeface="Titillium"/>
              </a:rPr>
              <a:t>informatio</a:t>
            </a:r>
            <a:r>
              <a:rPr lang="en-US" sz="3200" b="0" i="0" dirty="0">
                <a:effectLst/>
                <a:latin typeface="Titillium"/>
              </a:rPr>
              <a:t> – </a:t>
            </a:r>
            <a:r>
              <a:rPr lang="kk-KZ" sz="3200" b="0" i="0" dirty="0">
                <a:effectLst/>
                <a:latin typeface="Titillium"/>
              </a:rPr>
              <a:t>түсіндіру, баяндау деген сөзінен шыққан.</a:t>
            </a:r>
            <a:endParaRPr lang="ru-KZ" sz="3200" dirty="0"/>
          </a:p>
        </p:txBody>
      </p:sp>
    </p:spTree>
    <p:extLst>
      <p:ext uri="{BB962C8B-B14F-4D97-AF65-F5344CB8AC3E}">
        <p14:creationId xmlns:p14="http://schemas.microsoft.com/office/powerpoint/2010/main" val="880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8BC48C52-33F9-46A0-8E2B-C8067FB00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705323"/>
              </p:ext>
            </p:extLst>
          </p:nvPr>
        </p:nvGraphicFramePr>
        <p:xfrm>
          <a:off x="995778" y="165346"/>
          <a:ext cx="10200443" cy="6527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60148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65B45-C7C7-4727-9827-B53878749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824" y="398536"/>
            <a:ext cx="8462432" cy="1478570"/>
          </a:xfrm>
        </p:spPr>
        <p:txBody>
          <a:bodyPr/>
          <a:lstStyle/>
          <a:p>
            <a:r>
              <a:rPr lang="kk-KZ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Ақпарат қабылдау түрлері</a:t>
            </a:r>
            <a:endParaRPr lang="ru-KZ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A8724C99-AF9E-40D9-A60E-9CF12752C9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56851"/>
              </p:ext>
            </p:extLst>
          </p:nvPr>
        </p:nvGraphicFramePr>
        <p:xfrm>
          <a:off x="709340" y="1740024"/>
          <a:ext cx="10773319" cy="439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674034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3DBDB4C-0B0D-44DB-8911-9C867D6FE7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711912"/>
              </p:ext>
            </p:extLst>
          </p:nvPr>
        </p:nvGraphicFramePr>
        <p:xfrm>
          <a:off x="-1565430" y="846316"/>
          <a:ext cx="10813002" cy="4800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95C3C0-1357-4607-ABC2-21857BC43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435" y="1842747"/>
            <a:ext cx="4258274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0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DD636-383A-43EC-8A14-6FB5FB33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95736"/>
            <a:ext cx="9905998" cy="1478570"/>
          </a:xfrm>
        </p:spPr>
        <p:txBody>
          <a:bodyPr/>
          <a:lstStyle/>
          <a:p>
            <a:r>
              <a:rPr lang="kk-KZ" u="sng" dirty="0"/>
              <a:t>Ақпараттың қасиеттері</a:t>
            </a:r>
            <a:endParaRPr lang="ru-KZ" u="sng" dirty="0"/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69A84746-E4D1-4F50-9B82-51799628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291637"/>
            <a:ext cx="9905999" cy="5230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k-KZ" sz="1800" b="0" i="0" dirty="0">
                <a:effectLst/>
                <a:latin typeface="Times New Roman" panose="02020603050405020304" pitchFamily="18" charset="0"/>
              </a:rPr>
              <a:t>1. </a:t>
            </a:r>
            <a:r>
              <a:rPr lang="kk-KZ" sz="1800" b="1" i="0" dirty="0">
                <a:effectLst/>
                <a:latin typeface="Times New Roman" panose="02020603050405020304" pitchFamily="18" charset="0"/>
              </a:rPr>
              <a:t>Ақпарат сенімділігі </a:t>
            </a:r>
            <a:r>
              <a:rPr lang="ru-KZ" sz="1800" b="1" i="0" dirty="0">
                <a:effectLst/>
                <a:latin typeface="Times New Roman" panose="02020603050405020304" pitchFamily="18" charset="0"/>
              </a:rPr>
              <a:t>- 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қабылданған ақпараттың нақты жағдайға сәйкестігін анықтайды. Сенімді емес ақпарат дұрыс түсінбеуге немесе дұрыс емес шешім қабылдауға алып келуі мүмкін.</a:t>
            </a:r>
            <a:endParaRPr lang="en-US" sz="1800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800" b="0" i="0" dirty="0">
                <a:effectLst/>
                <a:latin typeface="Times New Roman" panose="02020603050405020304" pitchFamily="18" charset="0"/>
              </a:rPr>
              <a:t> 2. </a:t>
            </a:r>
            <a:r>
              <a:rPr lang="kk-KZ" sz="1800" b="1" i="0" dirty="0">
                <a:effectLst/>
                <a:latin typeface="Times New Roman" panose="02020603050405020304" pitchFamily="18" charset="0"/>
              </a:rPr>
              <a:t>Ақпараттың толықтығы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ru-KZ" sz="1800" b="0" i="0" dirty="0">
                <a:effectLst/>
                <a:latin typeface="Times New Roman" panose="02020603050405020304" pitchFamily="18" charset="0"/>
              </a:rPr>
              <a:t>-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 шешім қабылдауға қажетті ақпарат мөлшерін анықтайтын сипаттама. Ақпараттың толық болмауы нәтижесінде көптеген қателіктерге жол беріледі. Ақпараттың толық болмауы немесе шамадан тыс көп болуы сапалы ақпарат алуға кедергі келтіреді.</a:t>
            </a:r>
            <a:endParaRPr lang="en-US" sz="1800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800" b="0" i="0" dirty="0">
                <a:effectLst/>
                <a:latin typeface="Times New Roman" panose="02020603050405020304" pitchFamily="18" charset="0"/>
              </a:rPr>
              <a:t> 3. </a:t>
            </a:r>
            <a:r>
              <a:rPr lang="kk-KZ" sz="1800" b="1" i="0" dirty="0">
                <a:effectLst/>
                <a:latin typeface="Times New Roman" panose="02020603050405020304" pitchFamily="18" charset="0"/>
              </a:rPr>
              <a:t>Ақпараттың өзектілігі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ru-KZ" sz="1800" b="0" i="0" dirty="0">
                <a:effectLst/>
                <a:latin typeface="Times New Roman" panose="02020603050405020304" pitchFamily="18" charset="0"/>
              </a:rPr>
              <a:t>-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 ақпараттың уақыт ағымына сәйкестігін анықтайтын қасиеті. Шындыққа сәйкес, бірақ ескірген және керексіз ақпарат өзекті емес, яғни қажетсіз ақпаратқа айналады. Мысалы, осы аптадағы телебағдарлама келесі апта үшін ескірген ақпарат болады. </a:t>
            </a:r>
            <a:r>
              <a:rPr lang="kk-KZ" sz="1800" dirty="0"/>
              <a:t/>
            </a:r>
            <a:br>
              <a:rPr lang="kk-KZ" sz="1800" dirty="0"/>
            </a:br>
            <a:r>
              <a:rPr lang="kk-KZ" sz="1800" b="0" i="0" dirty="0">
                <a:effectLst/>
                <a:latin typeface="Times New Roman" panose="02020603050405020304" pitchFamily="18" charset="0"/>
              </a:rPr>
              <a:t> 4. </a:t>
            </a:r>
            <a:r>
              <a:rPr lang="kk-KZ" sz="1800" b="1" i="0" dirty="0">
                <a:effectLst/>
                <a:latin typeface="Times New Roman" panose="02020603050405020304" pitchFamily="18" charset="0"/>
              </a:rPr>
              <a:t>Ақпараттың құндылығы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ru-KZ" sz="1800" b="0" i="0" dirty="0">
                <a:effectLst/>
                <a:latin typeface="Times New Roman" panose="02020603050405020304" pitchFamily="18" charset="0"/>
              </a:rPr>
              <a:t>-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 адамның көздеген қызметінің алуан түрлі саласында пайдалануға жарамдылық қасиеті</a:t>
            </a:r>
            <a:r>
              <a:rPr lang="en-US" sz="1800" b="0" i="0" dirty="0">
                <a:effectLst/>
                <a:latin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800" b="0" i="0" dirty="0">
                <a:effectLst/>
                <a:latin typeface="Times New Roman" panose="02020603050405020304" pitchFamily="18" charset="0"/>
              </a:rPr>
              <a:t>5. </a:t>
            </a:r>
            <a:r>
              <a:rPr lang="kk-KZ" sz="1800" b="1" i="0" dirty="0">
                <a:effectLst/>
                <a:latin typeface="Times New Roman" panose="02020603050405020304" pitchFamily="18" charset="0"/>
              </a:rPr>
              <a:t>Ақпараттың объективтілігі</a:t>
            </a:r>
            <a:r>
              <a:rPr lang="ru-KZ" sz="18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1" i="0" dirty="0">
                <a:effectLst/>
                <a:latin typeface="Times New Roman" panose="02020603050405020304" pitchFamily="18" charset="0"/>
              </a:rPr>
              <a:t>-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 біреудің пікірі мен шешіміне тәуелсіз болуы. </a:t>
            </a:r>
            <a:endParaRPr lang="en-US" sz="1800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1800" b="0" i="0" dirty="0">
                <a:effectLst/>
                <a:latin typeface="Times New Roman" panose="02020603050405020304" pitchFamily="18" charset="0"/>
              </a:rPr>
              <a:t>6. </a:t>
            </a:r>
            <a:r>
              <a:rPr lang="kk-KZ" sz="1800" b="1" i="0" dirty="0">
                <a:effectLst/>
                <a:latin typeface="Times New Roman" panose="02020603050405020304" pitchFamily="18" charset="0"/>
              </a:rPr>
              <a:t>Ақпараттың </a:t>
            </a:r>
            <a:r>
              <a:rPr lang="ru-KZ" sz="1800" b="1" i="0" dirty="0" err="1">
                <a:effectLst/>
                <a:latin typeface="Times New Roman" panose="02020603050405020304" pitchFamily="18" charset="0"/>
              </a:rPr>
              <a:t>аны</a:t>
            </a:r>
            <a:r>
              <a:rPr lang="kk-KZ" sz="1800" b="1" dirty="0">
                <a:latin typeface="Times New Roman" panose="02020603050405020304" pitchFamily="18" charset="0"/>
              </a:rPr>
              <a:t>қтылығы</a:t>
            </a:r>
            <a:r>
              <a:rPr lang="ru-KZ" sz="18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1" i="0" dirty="0">
                <a:effectLst/>
                <a:latin typeface="Times New Roman" panose="02020603050405020304" pitchFamily="18" charset="0"/>
              </a:rPr>
              <a:t>-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ru-KZ" sz="1800" b="0" i="0" dirty="0">
                <a:effectLst/>
                <a:latin typeface="Times New Roman" panose="02020603050405020304" pitchFamily="18" charset="0"/>
              </a:rPr>
              <a:t>а</a:t>
            </a:r>
            <a:r>
              <a:rPr lang="kk-KZ" sz="1800" b="0" i="0" dirty="0">
                <a:effectLst/>
                <a:latin typeface="Times New Roman" panose="02020603050405020304" pitchFamily="18" charset="0"/>
              </a:rPr>
              <a:t>қпарат пайдаланушыға түсінікті тілде жазылуы керек. Мысалы, ағылшын тілінде сөйлейтін орта үшін қытай тіліндегі ақпарат түсініксіз.</a:t>
            </a:r>
            <a:endParaRPr lang="ru-KZ" sz="1800" dirty="0"/>
          </a:p>
        </p:txBody>
      </p:sp>
    </p:spTree>
    <p:extLst>
      <p:ext uri="{BB962C8B-B14F-4D97-AF65-F5344CB8AC3E}">
        <p14:creationId xmlns:p14="http://schemas.microsoft.com/office/powerpoint/2010/main" val="33178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A2D10B-6A72-4588-A1EF-0F399728B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66916"/>
            <a:ext cx="9905999" cy="35417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kk-KZ" sz="2400" b="0" i="0" dirty="0">
                <a:effectLst/>
                <a:latin typeface="Times New Roman" panose="02020603050405020304" pitchFamily="18" charset="0"/>
              </a:rPr>
              <a:t>5. </a:t>
            </a:r>
            <a:r>
              <a:rPr lang="kk-KZ" sz="2400" b="1" i="0" dirty="0">
                <a:effectLst/>
                <a:latin typeface="Times New Roman" panose="02020603050405020304" pitchFamily="18" charset="0"/>
              </a:rPr>
              <a:t>Ақпараттың объективтілігі</a:t>
            </a:r>
            <a:r>
              <a:rPr lang="ru-KZ" sz="24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1" i="0" dirty="0">
                <a:effectLst/>
                <a:latin typeface="Times New Roman" panose="02020603050405020304" pitchFamily="18" charset="0"/>
              </a:rPr>
              <a:t>-</a:t>
            </a:r>
            <a:r>
              <a:rPr lang="kk-KZ" sz="2400" b="0" i="0" dirty="0">
                <a:effectLst/>
                <a:latin typeface="Times New Roman" panose="02020603050405020304" pitchFamily="18" charset="0"/>
              </a:rPr>
              <a:t> біреудің пікірі мен шешіміне тәуелсіз болуы. </a:t>
            </a:r>
            <a:endParaRPr lang="en-US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400" b="0" i="0" dirty="0">
                <a:effectLst/>
                <a:latin typeface="Times New Roman" panose="02020603050405020304" pitchFamily="18" charset="0"/>
              </a:rPr>
              <a:t>6. </a:t>
            </a:r>
            <a:r>
              <a:rPr lang="kk-KZ" sz="2400" b="1" i="0" dirty="0">
                <a:effectLst/>
                <a:latin typeface="Times New Roman" panose="02020603050405020304" pitchFamily="18" charset="0"/>
              </a:rPr>
              <a:t>Ақпараттың </a:t>
            </a:r>
            <a:r>
              <a:rPr lang="ru-KZ" sz="2400" b="1" i="0" dirty="0" err="1">
                <a:effectLst/>
                <a:latin typeface="Times New Roman" panose="02020603050405020304" pitchFamily="18" charset="0"/>
              </a:rPr>
              <a:t>аны</a:t>
            </a:r>
            <a:r>
              <a:rPr lang="kk-KZ" sz="2400" b="1" dirty="0">
                <a:latin typeface="Times New Roman" panose="02020603050405020304" pitchFamily="18" charset="0"/>
              </a:rPr>
              <a:t>қтылығы</a:t>
            </a:r>
            <a:r>
              <a:rPr lang="ru-KZ" sz="2400" b="1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1" i="0" dirty="0">
                <a:effectLst/>
                <a:latin typeface="Times New Roman" panose="02020603050405020304" pitchFamily="18" charset="0"/>
              </a:rPr>
              <a:t>-</a:t>
            </a:r>
            <a:r>
              <a:rPr lang="kk-KZ" sz="2400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ru-KZ" sz="2400" b="0" i="0" dirty="0">
                <a:effectLst/>
                <a:latin typeface="Times New Roman" panose="02020603050405020304" pitchFamily="18" charset="0"/>
              </a:rPr>
              <a:t>а</a:t>
            </a:r>
            <a:r>
              <a:rPr lang="kk-KZ" sz="2400" b="0" i="0" dirty="0">
                <a:effectLst/>
                <a:latin typeface="Times New Roman" panose="02020603050405020304" pitchFamily="18" charset="0"/>
              </a:rPr>
              <a:t>қпарат пайдаланушыға түсінікті тілде жазылуы керек. Мысалы, ағылшын тілінде сөйлейтін орта үшін қытай тіліндегі ақпарат түсініксіз.</a:t>
            </a:r>
            <a:endParaRPr lang="kk-KZ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KZ" dirty="0">
                <a:latin typeface="Times New Roman" panose="02020603050405020304" pitchFamily="18" charset="0"/>
              </a:rPr>
              <a:t>7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  <a:r>
              <a:rPr lang="kk-KZ" dirty="0">
                <a:latin typeface="Times New Roman" panose="02020603050405020304" pitchFamily="18" charset="0"/>
              </a:rPr>
              <a:t> </a:t>
            </a:r>
            <a:r>
              <a:rPr lang="kk-KZ" b="1" dirty="0">
                <a:latin typeface="Times New Roman" panose="02020603050405020304" pitchFamily="18" charset="0"/>
              </a:rPr>
              <a:t>Ақпараттың дәлдігі </a:t>
            </a:r>
            <a:r>
              <a:rPr lang="en-US" b="1" dirty="0">
                <a:latin typeface="Times New Roman" panose="02020603050405020304" pitchFamily="18" charset="0"/>
              </a:rPr>
              <a:t>– </a:t>
            </a:r>
            <a:r>
              <a:rPr lang="kk-KZ" dirty="0">
                <a:latin typeface="Times New Roman" panose="02020603050405020304" pitchFamily="18" charset="0"/>
              </a:rPr>
              <a:t>бұл қажетті дәрежедегі нақты нысанға байлынысты ақпараттың сәйкестік дәрежесін сипаттайтын қасиет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</a:rPr>
              <a:t>8.</a:t>
            </a:r>
            <a:r>
              <a:rPr lang="kk-KZ" sz="2400" dirty="0">
                <a:latin typeface="Times New Roman" panose="02020603050405020304" pitchFamily="18" charset="0"/>
              </a:rPr>
              <a:t> </a:t>
            </a:r>
            <a:r>
              <a:rPr lang="kk-KZ" sz="2400" b="1" dirty="0">
                <a:latin typeface="Times New Roman" panose="02020603050405020304" pitchFamily="18" charset="0"/>
              </a:rPr>
              <a:t>Ақпараттың қолжетімдігі </a:t>
            </a:r>
            <a:r>
              <a:rPr lang="en-US" sz="2400" b="1" dirty="0">
                <a:latin typeface="Times New Roman" panose="02020603050405020304" pitchFamily="18" charset="0"/>
              </a:rPr>
              <a:t>- </a:t>
            </a:r>
            <a:r>
              <a:rPr lang="kk-KZ" sz="2400" b="1" dirty="0">
                <a:latin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</a:rPr>
              <a:t>қажет болған жағдайда ақпаратты ақпаратты алу мүмкіндігі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  <a:endParaRPr lang="ru-KZ" sz="2400" dirty="0"/>
          </a:p>
          <a:p>
            <a:endParaRPr lang="ru-K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7E5C94-222A-4E3C-9EDB-756A012FD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57" y="3728683"/>
            <a:ext cx="4322683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546421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7267C-1235-49CD-8A08-119C7CA1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174" y="1373382"/>
            <a:ext cx="7315632" cy="1478570"/>
          </a:xfrm>
        </p:spPr>
        <p:txBody>
          <a:bodyPr>
            <a:normAutofit/>
          </a:bodyPr>
          <a:lstStyle/>
          <a:p>
            <a:r>
              <a:rPr lang="kk-KZ" sz="4400" b="1" u="sng" dirty="0"/>
              <a:t>Н</a:t>
            </a:r>
            <a:r>
              <a:rPr lang="ru-KZ" sz="4400" b="1" u="sng" dirty="0" err="1"/>
              <a:t>азарлары</a:t>
            </a:r>
            <a:r>
              <a:rPr lang="kk-KZ" sz="4400" b="1" u="sng" dirty="0"/>
              <a:t>ңызға рахмет </a:t>
            </a:r>
            <a:r>
              <a:rPr lang="en-US" sz="4400" b="1" u="sng" dirty="0"/>
              <a:t>!</a:t>
            </a:r>
            <a:endParaRPr lang="ru-KZ" sz="4400" b="1" u="sng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39A33F-8097-438B-9EB3-1909F0DD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876" y="2851952"/>
            <a:ext cx="5274227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81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967153_TF45165253.potx" id="{A8C0DD47-C293-4B64-9C40-730080D19D63}" vid="{9DD7EEEF-B0B0-44C8-99AD-0D54D446509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Схема</Template>
  <TotalTime>418</TotalTime>
  <Words>100</Words>
  <Application>Microsoft Office PowerPoint</Application>
  <PresentationFormat>Широкоэкранный</PresentationFormat>
  <Paragraphs>36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Titillium</vt:lpstr>
      <vt:lpstr>Trebuchet MS</vt:lpstr>
      <vt:lpstr>Схема</vt:lpstr>
      <vt:lpstr>Ақпараттың  сипаттары</vt:lpstr>
      <vt:lpstr>Ақпарат дегеніміз не ?</vt:lpstr>
      <vt:lpstr>Презентация PowerPoint</vt:lpstr>
      <vt:lpstr>Ақпарат қабылдау түрлері</vt:lpstr>
      <vt:lpstr>Презентация PowerPoint</vt:lpstr>
      <vt:lpstr>Ақпараттың қасиеттері</vt:lpstr>
      <vt:lpstr>Презентация PowerPoint</vt:lpstr>
      <vt:lpstr>Назарларыңызға рахмет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Ақпараттың  қасиеттері</dc:title>
  <dc:creator>alikhankajkenov@gmail.com</dc:creator>
  <cp:lastModifiedBy>Данагул</cp:lastModifiedBy>
  <cp:revision>17</cp:revision>
  <dcterms:created xsi:type="dcterms:W3CDTF">2023-09-16T07:12:33Z</dcterms:created>
  <dcterms:modified xsi:type="dcterms:W3CDTF">2025-03-11T15:20:57Z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