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5" r:id="rId6"/>
    <p:sldId id="264" r:id="rId7"/>
    <p:sldId id="266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434" autoAdjust="0"/>
  </p:normalViewPr>
  <p:slideViewPr>
    <p:cSldViewPr snapToGrid="0">
      <p:cViewPr varScale="1">
        <p:scale>
          <a:sx n="87" d="100"/>
          <a:sy n="87" d="100"/>
        </p:scale>
        <p:origin x="49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23CA-07D2-4FF7-BB14-56EBAF005913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0AAC0-13AB-491A-B145-D0CE5F8F27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840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23CA-07D2-4FF7-BB14-56EBAF005913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0AAC0-13AB-491A-B145-D0CE5F8F27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961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23CA-07D2-4FF7-BB14-56EBAF005913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0AAC0-13AB-491A-B145-D0CE5F8F27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87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23CA-07D2-4FF7-BB14-56EBAF005913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0AAC0-13AB-491A-B145-D0CE5F8F27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025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23CA-07D2-4FF7-BB14-56EBAF005913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0AAC0-13AB-491A-B145-D0CE5F8F27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37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23CA-07D2-4FF7-BB14-56EBAF005913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0AAC0-13AB-491A-B145-D0CE5F8F27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8652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23CA-07D2-4FF7-BB14-56EBAF005913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0AAC0-13AB-491A-B145-D0CE5F8F27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845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23CA-07D2-4FF7-BB14-56EBAF005913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0AAC0-13AB-491A-B145-D0CE5F8F27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159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23CA-07D2-4FF7-BB14-56EBAF005913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0AAC0-13AB-491A-B145-D0CE5F8F27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772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23CA-07D2-4FF7-BB14-56EBAF005913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0AAC0-13AB-491A-B145-D0CE5F8F27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812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023CA-07D2-4FF7-BB14-56EBAF005913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0AAC0-13AB-491A-B145-D0CE5F8F27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1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023CA-07D2-4FF7-BB14-56EBAF005913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0AAC0-13AB-491A-B145-D0CE5F8F27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74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pGamoFOUeU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3 </a:t>
            </a:r>
            <a:r>
              <a:rPr lang="kk-KZ" dirty="0"/>
              <a:t>Бұлтты </a:t>
            </a:r>
            <a:r>
              <a:rPr lang="kk-KZ" dirty="0" smtClean="0"/>
              <a:t>технологияларды жұмыс барысында </a:t>
            </a:r>
            <a:r>
              <a:rPr lang="kk-KZ" dirty="0"/>
              <a:t>қолдану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5671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Оқу мақсаттары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11.1.1.1 </a:t>
            </a:r>
            <a:r>
              <a:rPr lang="ru-RU" dirty="0" err="1" smtClean="0"/>
              <a:t>Бұлтты</a:t>
            </a:r>
            <a:r>
              <a:rPr lang="ru-RU" dirty="0" smtClean="0"/>
              <a:t> </a:t>
            </a:r>
            <a:r>
              <a:rPr lang="ru-RU" dirty="0" err="1" smtClean="0"/>
              <a:t>технологияның</a:t>
            </a:r>
            <a:r>
              <a:rPr lang="ru-RU" dirty="0" smtClean="0"/>
              <a:t> не </a:t>
            </a:r>
            <a:r>
              <a:rPr lang="ru-RU" dirty="0" err="1" smtClean="0"/>
              <a:t>екенін</a:t>
            </a:r>
            <a:r>
              <a:rPr lang="ru-RU" dirty="0" smtClean="0"/>
              <a:t> </a:t>
            </a:r>
            <a:r>
              <a:rPr lang="ru-RU" dirty="0" err="1" smtClean="0"/>
              <a:t>түсіну</a:t>
            </a:r>
            <a:endParaRPr lang="ru-RU" dirty="0" smtClean="0"/>
          </a:p>
          <a:p>
            <a:r>
              <a:rPr lang="ru-RU" dirty="0" smtClean="0"/>
              <a:t>11.1.1.2 </a:t>
            </a:r>
            <a:r>
              <a:rPr lang="ru-RU" dirty="0" err="1" smtClean="0"/>
              <a:t>Ортақ</a:t>
            </a:r>
            <a:r>
              <a:rPr lang="ru-RU" dirty="0" smtClean="0"/>
              <a:t> </a:t>
            </a:r>
            <a:r>
              <a:rPr lang="ru-RU" dirty="0" err="1" smtClean="0"/>
              <a:t>қолданыстағы</a:t>
            </a:r>
            <a:r>
              <a:rPr lang="ru-RU" dirty="0" smtClean="0"/>
              <a:t> </a:t>
            </a:r>
            <a:r>
              <a:rPr lang="ru-RU" dirty="0" err="1" smtClean="0"/>
              <a:t>файлдармен</a:t>
            </a:r>
            <a:r>
              <a:rPr lang="ru-RU" dirty="0" smtClean="0"/>
              <a:t> </a:t>
            </a:r>
            <a:r>
              <a:rPr lang="ru-RU" dirty="0" err="1" smtClean="0"/>
              <a:t>жұмыс</a:t>
            </a:r>
            <a:r>
              <a:rPr lang="ru-RU" dirty="0" smtClean="0"/>
              <a:t> </a:t>
            </a:r>
            <a:r>
              <a:rPr lang="ru-RU" dirty="0" err="1" smtClean="0"/>
              <a:t>істеу</a:t>
            </a:r>
            <a:r>
              <a:rPr lang="ru-RU" dirty="0" smtClean="0"/>
              <a:t>, </a:t>
            </a:r>
            <a:r>
              <a:rPr lang="ru-RU" dirty="0" err="1" smtClean="0"/>
              <a:t>қашықтықта</a:t>
            </a:r>
            <a:r>
              <a:rPr lang="ru-RU" dirty="0" smtClean="0"/>
              <a:t> </a:t>
            </a:r>
            <a:r>
              <a:rPr lang="ru-RU" dirty="0" err="1" smtClean="0"/>
              <a:t>әрі</a:t>
            </a:r>
            <a:r>
              <a:rPr lang="ru-RU" dirty="0" smtClean="0"/>
              <a:t> </a:t>
            </a:r>
            <a:r>
              <a:rPr lang="ru-RU" dirty="0" err="1" smtClean="0"/>
              <a:t>бірнеше</a:t>
            </a:r>
            <a:r>
              <a:rPr lang="ru-RU" dirty="0" smtClean="0"/>
              <a:t> </a:t>
            </a:r>
            <a:r>
              <a:rPr lang="ru-RU" dirty="0" err="1" smtClean="0"/>
              <a:t>адам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уақытта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файлға</a:t>
            </a:r>
            <a:r>
              <a:rPr lang="ru-RU" dirty="0" smtClean="0"/>
              <a:t> </a:t>
            </a:r>
            <a:r>
              <a:rPr lang="ru-RU" dirty="0" err="1" smtClean="0"/>
              <a:t>өзгеріс</a:t>
            </a:r>
            <a:r>
              <a:rPr lang="ru-RU" dirty="0" smtClean="0"/>
              <a:t> </a:t>
            </a:r>
            <a:r>
              <a:rPr lang="ru-RU" dirty="0" err="1" smtClean="0"/>
              <a:t>енгізу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4934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Видео: 4 мин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04991"/>
            <a:ext cx="10515600" cy="4351338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https://www.youtube.com/watch?v=pGamoFOUeU8</a:t>
            </a:r>
            <a:endParaRPr lang="kk-KZ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3095" y="2239336"/>
            <a:ext cx="5525923" cy="418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230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kk-KZ" dirty="0" smtClean="0"/>
              <a:t>Гугл Диск бұлтты сақтау технологиясы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65680"/>
            <a:ext cx="12192000" cy="5471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37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Сізде </a:t>
            </a:r>
            <a:r>
              <a:rPr lang="en-US" dirty="0" err="1" smtClean="0"/>
              <a:t>gmail</a:t>
            </a:r>
            <a:r>
              <a:rPr lang="en-US" dirty="0" smtClean="0"/>
              <a:t> </a:t>
            </a:r>
            <a:r>
              <a:rPr lang="kk-KZ" dirty="0" smtClean="0"/>
              <a:t>почта бар ма?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8807" y="1564368"/>
            <a:ext cx="7299491" cy="4351338"/>
          </a:xfrm>
        </p:spPr>
        <p:txBody>
          <a:bodyPr/>
          <a:lstStyle/>
          <a:p>
            <a:r>
              <a:rPr lang="kk-KZ" dirty="0" smtClean="0"/>
              <a:t>иә: келесі слайдқа көше беріңіз</a:t>
            </a:r>
          </a:p>
          <a:p>
            <a:r>
              <a:rPr lang="kk-KZ" dirty="0" smtClean="0"/>
              <a:t>жоқ: өз аккаунтыңызды жаратыңыз – </a:t>
            </a:r>
            <a:r>
              <a:rPr lang="en-US" dirty="0" smtClean="0"/>
              <a:t>gmail.com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7" y="3573380"/>
            <a:ext cx="7018059" cy="272054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8298" y="1458119"/>
            <a:ext cx="4600575" cy="508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50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Окей сізде </a:t>
            </a:r>
            <a:r>
              <a:rPr lang="en-US" dirty="0" err="1" smtClean="0"/>
              <a:t>gmail</a:t>
            </a:r>
            <a:r>
              <a:rPr lang="en-US" dirty="0" smtClean="0"/>
              <a:t> </a:t>
            </a:r>
            <a:r>
              <a:rPr lang="kk-KZ" dirty="0" smtClean="0"/>
              <a:t>почта бар</a:t>
            </a:r>
            <a:r>
              <a:rPr lang="kk-KZ" dirty="0"/>
              <a:t>, енді </a:t>
            </a:r>
            <a:r>
              <a:rPr lang="kk-KZ" dirty="0" smtClean="0"/>
              <a:t>мына сілтемеге кіріңіз: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7200" dirty="0" smtClean="0"/>
              <a:t>drive.google.com</a:t>
            </a:r>
            <a:endParaRPr lang="kk-KZ" sz="7200" dirty="0" smtClean="0"/>
          </a:p>
          <a:p>
            <a:pPr marL="0" indent="0">
              <a:buNone/>
            </a:pPr>
            <a:endParaRPr lang="kk-KZ" sz="7200" dirty="0"/>
          </a:p>
          <a:p>
            <a:pPr marL="0" indent="0">
              <a:buNone/>
            </a:pPr>
            <a:r>
              <a:rPr lang="kk-KZ" sz="3600" dirty="0" smtClean="0"/>
              <a:t>Өз почтаңызбен кіріңіз:</a:t>
            </a:r>
            <a:endParaRPr lang="ru-RU" sz="36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9763" y="1685430"/>
            <a:ext cx="4822237" cy="5172570"/>
          </a:xfrm>
          <a:prstGeom prst="rect">
            <a:avLst/>
          </a:prstGeom>
        </p:spPr>
      </p:pic>
      <p:sp>
        <p:nvSpPr>
          <p:cNvPr id="6" name="Стрелка вправо 5"/>
          <p:cNvSpPr/>
          <p:nvPr/>
        </p:nvSpPr>
        <p:spPr>
          <a:xfrm>
            <a:off x="5961413" y="4180114"/>
            <a:ext cx="1270660" cy="7243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 rot="5400000">
            <a:off x="5604718" y="1375211"/>
            <a:ext cx="713388" cy="2850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465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9397" y="127619"/>
            <a:ext cx="11702603" cy="1325563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>«Мой Диск»(</a:t>
            </a:r>
            <a:r>
              <a:rPr lang="en-US" dirty="0" smtClean="0"/>
              <a:t>My Drive)</a:t>
            </a:r>
            <a:r>
              <a:rPr lang="kk-KZ" dirty="0" smtClean="0"/>
              <a:t> батырмасын басыңыз және «урок по информатике» папкасын қосыңыз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64901"/>
            <a:ext cx="12192000" cy="5493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954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Рефлексия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Нені білдім?</a:t>
            </a:r>
          </a:p>
          <a:p>
            <a:r>
              <a:rPr lang="kk-KZ" dirty="0" smtClean="0"/>
              <a:t>Гугл сервисін қолдану керек пе?</a:t>
            </a:r>
          </a:p>
          <a:p>
            <a:r>
              <a:rPr lang="kk-KZ" dirty="0" smtClean="0"/>
              <a:t>Нені түсінбедім?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71307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108</Words>
  <Application>Microsoft Office PowerPoint</Application>
  <PresentationFormat>Широкоэкранный</PresentationFormat>
  <Paragraphs>19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3 Бұлтты технологияларды жұмыс барысында қолдану</vt:lpstr>
      <vt:lpstr>Оқу мақсаттары</vt:lpstr>
      <vt:lpstr>Видео: 4 мин</vt:lpstr>
      <vt:lpstr>Гугл Диск бұлтты сақтау технологиясы</vt:lpstr>
      <vt:lpstr>Сізде gmail почта бар ма?</vt:lpstr>
      <vt:lpstr>Окей сізде gmail почта бар, енді мына сілтемеге кіріңіз:</vt:lpstr>
      <vt:lpstr>«Мой Диск»(My Drive) батырмасын басыңыз және «урок по информатике» папкасын қосыңыз</vt:lpstr>
      <vt:lpstr>Рефлексия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Применение облачных технологий в деловой сфере</dc:title>
  <dc:creator>Talap</dc:creator>
  <cp:lastModifiedBy>Данагул</cp:lastModifiedBy>
  <cp:revision>22</cp:revision>
  <dcterms:created xsi:type="dcterms:W3CDTF">2020-09-25T03:35:54Z</dcterms:created>
  <dcterms:modified xsi:type="dcterms:W3CDTF">2025-03-04T17:22:48Z</dcterms:modified>
</cp:coreProperties>
</file>