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31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-215757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256949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Веб-сайтты әзірлеудің жалпы әдістемесі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25660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Веб-сайтты әзірлеу – технологияны таңдауды, дизайнды жасауды, функционалдылықты дамытуды және өнімділікті оңтайландыруды қамтитын күрделі процесс. Осы әдістеме туралы бәрін біліңіз.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572720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299686" y="5578197"/>
            <a:ext cx="237494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2589"/>
            <a:ext cx="552176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Веб сайтты жобалау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84838" y="195548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2388513" y="1962388"/>
            <a:ext cx="288976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Аудиторияны зерттеу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Пайдаланушының қажеттіліктері мен мақсаттарын талдау тиімді веб-сайт құруға көмектеседі.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65788" y="3955137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388513" y="3962043"/>
            <a:ext cx="22220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Структура сайта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3885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Планирование и организация разделов и подразделов сайта для удобной навигации.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61978" y="5954792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2388513" y="5961698"/>
            <a:ext cx="22311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Сайт құрылымы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23885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Оңай шарлау үшін сайттың бөлімдері мен бөлімдерін жоспарлау және ұйымдастыру.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84463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Бағдарламалау технологиялары мен тілдерін таңдау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566636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73975" y="380261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Front-end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273975" y="4371975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Интерактивті пайдаланушы интерфейсін жасау үшін HTML, CSS және JavaScript пайдаланыңыз.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30228" y="3566636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866209" y="380261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Back-end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866209" y="4371975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PHP, Python немесе Node сияқты серверде деректерді өңдеу үшін бағдарламалау тілін таңдаңыз.js.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3566636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458444" y="3802618"/>
            <a:ext cx="26092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Мәліметтер базасы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9458444" y="4371975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Деректерді сақтау және оған қол жеткізу үшін MySQL немесе MongoDB сияқты сәйкес дерекқорды таңдаңыз.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7177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Дизайн және пайдаланушы тәжірибесін құру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4862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19437"/>
            <a:ext cx="24423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Түстер палитрасы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588794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Бірегей дизайн жасау үшін тартымды және сәйкес түстерді таңдаңыз.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4862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19556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Элементтердің орналасуы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93609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Пайдаланушылар қажетті ақпаратқа оңай қол жеткізе алатындай етіп элементтерді параққа орналастырыңыз.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4862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19556"/>
            <a:ext cx="225325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Жауапты дизайн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88913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Веб-сайтыңыздың әртүрлі құрылғылар мен экрандарда тамаша көрсетілуін қамтамасыз етіңіз.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FFFFFF"/>
          </a:solidFill>
          <a:ln w="13097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29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65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kern="0" spc="-124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Функционалдылықты әзірлеу және тестілеу</a:t>
            </a:r>
            <a:endParaRPr lang="en-US" sz="4129" dirty="0"/>
          </a:p>
        </p:txBody>
      </p:sp>
      <p:sp>
        <p:nvSpPr>
          <p:cNvPr id="6" name="Shape 3"/>
          <p:cNvSpPr/>
          <p:nvPr/>
        </p:nvSpPr>
        <p:spPr>
          <a:xfrm>
            <a:off x="1080135" y="2202537"/>
            <a:ext cx="41910" cy="5453539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4"/>
          <p:cNvSpPr/>
          <p:nvPr/>
        </p:nvSpPr>
        <p:spPr>
          <a:xfrm>
            <a:off x="1337072" y="2581394"/>
            <a:ext cx="734139" cy="419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8" name="Shape 5"/>
          <p:cNvSpPr/>
          <p:nvPr/>
        </p:nvSpPr>
        <p:spPr>
          <a:xfrm>
            <a:off x="865108" y="2366367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ADBF1"/>
          </a:solidFill>
          <a:ln w="13097">
            <a:solidFill>
              <a:srgbClr val="B5B7E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6914" y="2405658"/>
            <a:ext cx="148233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478" dirty="0"/>
          </a:p>
        </p:txBody>
      </p:sp>
      <p:sp>
        <p:nvSpPr>
          <p:cNvPr id="10" name="Text 7"/>
          <p:cNvSpPr/>
          <p:nvPr/>
        </p:nvSpPr>
        <p:spPr>
          <a:xfrm>
            <a:off x="2254806" y="2412206"/>
            <a:ext cx="215991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Front-end әзірлеу</a:t>
            </a:r>
            <a:endParaRPr lang="en-US" sz="2065" dirty="0"/>
          </a:p>
        </p:txBody>
      </p:sp>
      <p:sp>
        <p:nvSpPr>
          <p:cNvPr id="11" name="Text 8"/>
          <p:cNvSpPr/>
          <p:nvPr/>
        </p:nvSpPr>
        <p:spPr>
          <a:xfrm>
            <a:off x="2254806" y="2949535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Клиент жағында интерактивті элементтер мен функционалдылықты жүзеге асырыңыз.</a:t>
            </a:r>
            <a:endParaRPr lang="en-US" sz="1652" dirty="0"/>
          </a:p>
        </p:txBody>
      </p:sp>
      <p:sp>
        <p:nvSpPr>
          <p:cNvPr id="12" name="Shape 9"/>
          <p:cNvSpPr/>
          <p:nvPr/>
        </p:nvSpPr>
        <p:spPr>
          <a:xfrm>
            <a:off x="1337072" y="4469130"/>
            <a:ext cx="734139" cy="419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3" name="Shape 10"/>
          <p:cNvSpPr/>
          <p:nvPr/>
        </p:nvSpPr>
        <p:spPr>
          <a:xfrm>
            <a:off x="865108" y="4254103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ADBF1"/>
          </a:solidFill>
          <a:ln w="13097">
            <a:solidFill>
              <a:srgbClr val="B5B7E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04054" y="4293394"/>
            <a:ext cx="193953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478" dirty="0"/>
          </a:p>
        </p:txBody>
      </p:sp>
      <p:sp>
        <p:nvSpPr>
          <p:cNvPr id="15" name="Text 12"/>
          <p:cNvSpPr/>
          <p:nvPr/>
        </p:nvSpPr>
        <p:spPr>
          <a:xfrm>
            <a:off x="2254806" y="4299942"/>
            <a:ext cx="2129671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Back-end әзірлеу</a:t>
            </a:r>
            <a:endParaRPr lang="en-US" sz="2065" dirty="0"/>
          </a:p>
        </p:txBody>
      </p:sp>
      <p:sp>
        <p:nvSpPr>
          <p:cNvPr id="16" name="Text 13"/>
          <p:cNvSpPr/>
          <p:nvPr/>
        </p:nvSpPr>
        <p:spPr>
          <a:xfrm>
            <a:off x="2254806" y="4837271"/>
            <a:ext cx="7931468" cy="335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Сервер логикасын және дерекқормен өзара әрекеттесуді жасаңыз.</a:t>
            </a:r>
            <a:endParaRPr lang="en-US" sz="1652" dirty="0"/>
          </a:p>
        </p:txBody>
      </p:sp>
      <p:sp>
        <p:nvSpPr>
          <p:cNvPr id="17" name="Shape 14"/>
          <p:cNvSpPr/>
          <p:nvPr/>
        </p:nvSpPr>
        <p:spPr>
          <a:xfrm>
            <a:off x="1337072" y="6356866"/>
            <a:ext cx="734139" cy="419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8" name="Shape 15"/>
          <p:cNvSpPr/>
          <p:nvPr/>
        </p:nvSpPr>
        <p:spPr>
          <a:xfrm>
            <a:off x="865108" y="614183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ADBF1"/>
          </a:solidFill>
          <a:ln w="13097">
            <a:solidFill>
              <a:srgbClr val="B5B7E3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00244" y="6181130"/>
            <a:ext cx="201573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478" dirty="0"/>
          </a:p>
        </p:txBody>
      </p:sp>
      <p:sp>
        <p:nvSpPr>
          <p:cNvPr id="20" name="Text 17"/>
          <p:cNvSpPr/>
          <p:nvPr/>
        </p:nvSpPr>
        <p:spPr>
          <a:xfrm>
            <a:off x="2254806" y="6187678"/>
            <a:ext cx="2814518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Тестілеу және жөндеу</a:t>
            </a:r>
            <a:endParaRPr lang="en-US" sz="2065" dirty="0"/>
          </a:p>
        </p:txBody>
      </p:sp>
      <p:sp>
        <p:nvSpPr>
          <p:cNvPr id="21" name="Text 18"/>
          <p:cNvSpPr/>
          <p:nvPr/>
        </p:nvSpPr>
        <p:spPr>
          <a:xfrm>
            <a:off x="2254806" y="6725007"/>
            <a:ext cx="7931468" cy="335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Сайтты іске қоспас бұрын функционалдылықты тексеріп, қателерді түзетіңіз.</a:t>
            </a:r>
            <a:endParaRPr lang="en-US" sz="16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36546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Өнімділік пен қауіпсіздікті оңтайландыру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658547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9181" y="2894528"/>
            <a:ext cx="236755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Файлдарды қысу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69181" y="3463885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Бетті жүктеуді жылдамдату үшін файл өлшемін азайтыңыз.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33199" y="4277439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69181" y="451342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Кэштеу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1069181" y="5082778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Сервердің жауап беру уақытын азайту үшін кэштеуді пайдаланыңыз.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896332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9181" y="6132314"/>
            <a:ext cx="23211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SSL сертификаты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69181" y="6701671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Https көмегімен веб-сайтыңызды және пайдаланушы деректерін қорғаңыз.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091922"/>
            <a:ext cx="809827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Веб сайтты орналастыру әдісі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2230636"/>
            <a:ext cx="44410" cy="4906923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631936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40422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3583" y="2445901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2452807"/>
            <a:ext cx="381440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Хостинг провайдерін таңдау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3022163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Әр түрлі хостинг провайдерлерін зерттеп, сенімді қызметтер мен жақсы қолдау көрсететін біреуін таңдаңыз.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631" y="3742789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51508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4533" y="3556754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2037993" y="3563660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Серверді орнату және басқару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4480203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Веб-сайттың оңтайлы өнімділігі үшін серверді орнатыңыз және басқарыңыз.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172" y="5289411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506170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10723" y="5103376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258" y="5110282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Серверде сайтты орналастыру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258" y="6026825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Веб-сайт файлдарын серверге жүктеп, оның жұмысын реттеңіз.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7177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Серверді бақылау және техникалық қызмет көрсету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4862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19437"/>
            <a:ext cx="247280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Серверді бақылау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588794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Мәселелерге жылдам жауап беру үшін сервердің қолжетімділігін және оның жүктемесін тексеріңіз.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4862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19556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Серверге қызмет көрсету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93609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Жаңартулар мен деректердің сақтық көшірмесін қоса, серверге тұрақты техникалық қызмет көрсетуді орындаңыз.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4862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19556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Серверге қызмет көрсету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93609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Жаңартулар мен деректердің сақтық көшірмесін қоса, серверге тұрақты техникалық қызмет көрсетуді орындаңыз.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Произвольный</PresentationFormat>
  <Paragraphs>68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Lion</cp:lastModifiedBy>
  <cp:revision>2</cp:revision>
  <dcterms:created xsi:type="dcterms:W3CDTF">2023-11-06T07:10:20Z</dcterms:created>
  <dcterms:modified xsi:type="dcterms:W3CDTF">2023-11-06T07:11:01Z</dcterms:modified>
</cp:coreProperties>
</file>