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84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12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1596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885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4158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390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669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92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37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3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8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5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8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01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34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20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EBDB4-F88F-48DD-A551-D30BAA26677F}" type="datetimeFigureOut">
              <a:rPr lang="ru-RU" smtClean="0"/>
              <a:t>09.06.2017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51FF56-B637-4FCD-8F48-A1CA2952C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1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1323" y="2003866"/>
            <a:ext cx="108086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MS Minngs"/>
              </a:rPr>
              <a:t>Берел қорымынан табылған олжалар сақтардың мәдениетін қалай сипаттайды?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69476" y="4477063"/>
            <a:ext cx="9237785" cy="832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30810" algn="l"/>
                <a:tab pos="2637155" algn="ctr"/>
                <a:tab pos="5274310" algn="r"/>
              </a:tabLs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5.2.1.2 ежелгі тайпалардың дүниетанымын  сипаттау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5.2.2.3  ежелгі тайпалардың қолданбалы өнер ерекшеліктерін сипаттау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89911" y="1109432"/>
            <a:ext cx="35575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Сабақ тақырыбы</a:t>
            </a: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9911" y="3548075"/>
            <a:ext cx="2808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54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8185" y="2663554"/>
            <a:ext cx="10668000" cy="2084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4795" algn="l"/>
              </a:tabLs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Білу және түсіну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дағдысы: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MS Minngs"/>
              </a:rPr>
              <a:t>тұрақ, оба, қорған, қорым,тайпа,сақтар ұғымының мағыналарының кемінде 4-уін біледі;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  <a:p>
            <a:pPr algn="just">
              <a:tabLst>
                <a:tab pos="264795" algn="l"/>
              </a:tabLs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Қолдану дағдысы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Берел  қорымның кем дегенде үш ерекшелігін анықтайды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Сыни ойлау мен талдау дағдысы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Ой ұшқырлығы, логикалық ойлау, күнделікті өмірде өз білімдерін қолдану. </a:t>
            </a:r>
            <a:endParaRPr lang="ru-RU" sz="20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Сөйлеу дағдысы: </a:t>
            </a: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 ақпарат алмасады, диалог құрайды.</a:t>
            </a: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1920" y="1532765"/>
            <a:ext cx="44586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Бағалау критерийлері: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85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123" y="1756061"/>
            <a:ext cx="11031415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«Миға шабуыл»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Бейне роликті көрсету арқылы сабақ тақырыбын анықтау. 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Сұрақ: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Бейне көрсетілімде не туралы айтылды?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2.  Сіздер бұл бейне көрсетілім бойынша не айталасыздар?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3. Бүгінгі сабақта не туралы айтамыз деп ойлайсыздар?</a:t>
            </a:r>
            <a:endParaRPr lang="ru-RU" sz="24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924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04208" y="606642"/>
            <a:ext cx="29348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MS Minngs"/>
              </a:rPr>
              <a:t>«Мозаика»  әдісі 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Рисунок 4" descr="&amp;Kcy;&amp;acy;&amp;rcy;&amp;tcy;&amp;icy;&amp;ncy;&amp;kcy;&amp;icy; &amp;pcy;&amp;ocy; &amp;zcy;&amp;acy;&amp;pcy;&amp;rcy;&amp;ocy;&amp;scy;&amp;ucy; &amp;bcy;&amp;iecy;&amp;rcy;&amp;iecy;&amp;lcy; қ&amp;ocy;&amp;rcy;&amp;ycy;&amp;mcy;&amp;ycy;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1" r="2290" b="10178"/>
          <a:stretch/>
        </p:blipFill>
        <p:spPr bwMode="auto">
          <a:xfrm>
            <a:off x="726831" y="1601225"/>
            <a:ext cx="4406777" cy="23728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&amp;Pcy;&amp;ocy;&amp;khcy;&amp;ocy;&amp;zhcy;&amp;iecy;&amp;iecy; &amp;icy;&amp;zcy;&amp;ocy;&amp;bcy;&amp;rcy;&amp;acy;&amp;zhcy;&amp;iecy;&amp;ncy;&amp;icy;&amp;iecy;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866" y="1601225"/>
            <a:ext cx="2567658" cy="241048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1324706" y="4445485"/>
            <a:ext cx="9261231" cy="1084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kk-KZ" sz="2000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MS Minngs"/>
                <a:cs typeface="Times New Roman" panose="02020603050405020304" pitchFamily="18" charset="0"/>
              </a:rPr>
              <a:t>1-Зергерлер тобы.</a:t>
            </a:r>
            <a:r>
              <a:rPr lang="kk-KZ" sz="2000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қорымнан табылған заттардың тізімін жасайды;</a:t>
            </a:r>
            <a:endParaRPr lang="ru-RU" sz="2000" b="1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kk-KZ" sz="2000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Зерттеушілер тобы. Жалпы қорымның кем дегенде үш ерекшелігін анықтайды</a:t>
            </a:r>
            <a:r>
              <a:rPr lang="kk-KZ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670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118919"/>
            <a:ext cx="61077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Сергіту сәті </a:t>
            </a:r>
          </a:p>
          <a:p>
            <a:endParaRPr lang="kk-KZ" sz="4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kk-K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«Таңда да   таста» </a:t>
            </a:r>
            <a:endParaRPr lang="ru-RU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96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54214" y="489225"/>
            <a:ext cx="6096000" cy="92217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Жұптық жұмыс:  Диалог құру</a:t>
            </a:r>
            <a:r>
              <a:rPr lang="kk-KZ" sz="2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8537" y="1498895"/>
            <a:ext cx="9929446" cy="2459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 сұрақ.    Қорым дегеніміз не?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2-сұрақ.   Берел қорымы қай жерде орналасқан?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3-сұрақ.   Берел қорымы қашан табылды?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4-сұрақ. Оны зерттеушілер кімдер?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5-сұрақ.  Берел қорымынан табылған құнды заттарды ата?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8537" y="4290609"/>
            <a:ext cx="10029094" cy="158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Диалог жазуға пайдалы сөздер тізбегі: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Тайпа,тайпалық бірлестік, абыздар,жауынгерлер,егіншілер мен малшылар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Мемлекет,көсем,патша, әскери демократия, археология, оба, қорған,ескерткіш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 әбзелдері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140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1324" y="1764685"/>
            <a:ext cx="10456984" cy="301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Постермен жұмыс 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MS Minngs"/>
                <a:cs typeface="Times New Roman" panose="02020603050405020304" pitchFamily="18" charset="0"/>
              </a:rPr>
              <a:t>1-Зергерлер тобы:  </a:t>
            </a: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Құнды жәдігерлер 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1-сұрақ. Берел қорымынан қандай құнды жәдігерлер табылды?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 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Зерттеушілер тобы.  </a:t>
            </a: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MS Minngs"/>
                <a:cs typeface="Times New Roman" panose="02020603050405020304" pitchFamily="18" charset="0"/>
              </a:rPr>
              <a:t>Берел қорымы тақырыбына постер құрайды және қорғайды.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MS Minngs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1-сұрақ.  Жалпы Берел қорымы туралы не айталасыздар?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068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1969" y="1976626"/>
            <a:ext cx="10855569" cy="260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lang="kk-KZ" sz="28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 Хат алмасу»  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Әрбір топ сабақтың тақырыбына байланысты эссе жазады.</a:t>
            </a:r>
            <a:endParaRPr lang="ru-RU" sz="2800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  нұсқауы бойынша екі топ эсселерін алмастырады да бір- брінің эсселерін жалғастырып жазып аяқтайды. Әр топ өзінің хатын кері алады.</a:t>
            </a:r>
            <a:endParaRPr lang="ru-RU" sz="28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6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&amp;Kcy;&amp;acy;&amp;rcy;&amp;tcy;&amp;icy;&amp;ncy;&amp;kcy;&amp;icy; &amp;pcy;&amp;ocy; &amp;zcy;&amp;acy;&amp;pcy;&amp;rcy;&amp;ocy;&amp;scy;&amp;ucy; &amp;lcy;&amp;iecy;&amp;scy;&amp;tcy;&amp;ncy;&amp;icy;&amp;tscy;&amp;acy; &amp;ucy;&amp;scy;&amp;pcy;&amp;iecy;&amp;khcy;&amp;acy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47" y="1488831"/>
            <a:ext cx="11113476" cy="521676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810000" y="762000"/>
            <a:ext cx="4803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 жетістігіңді бағала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15551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261</Words>
  <Application>Microsoft Office PowerPoint</Application>
  <PresentationFormat>Широкоэкранный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MS Minngs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Сюнов Сержан</dc:creator>
  <cp:lastModifiedBy>Сюнов Сержан</cp:lastModifiedBy>
  <cp:revision>12</cp:revision>
  <dcterms:created xsi:type="dcterms:W3CDTF">2017-06-09T10:21:30Z</dcterms:created>
  <dcterms:modified xsi:type="dcterms:W3CDTF">2017-06-09T10:41:37Z</dcterms:modified>
</cp:coreProperties>
</file>