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7"/>
  </p:notesMasterIdLst>
  <p:sldIdLst>
    <p:sldId id="256" r:id="rId2"/>
    <p:sldId id="312" r:id="rId3"/>
    <p:sldId id="316" r:id="rId4"/>
    <p:sldId id="317" r:id="rId5"/>
    <p:sldId id="318" r:id="rId6"/>
    <p:sldId id="319" r:id="rId7"/>
    <p:sldId id="321" r:id="rId8"/>
    <p:sldId id="322" r:id="rId9"/>
    <p:sldId id="259" r:id="rId10"/>
    <p:sldId id="262" r:id="rId11"/>
    <p:sldId id="263" r:id="rId12"/>
    <p:sldId id="310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3411200" cy="10058400"/>
  <p:notesSz cx="7772400" cy="100584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0"/>
    <p:restoredTop sz="84499" autoAdjust="0"/>
  </p:normalViewPr>
  <p:slideViewPr>
    <p:cSldViewPr>
      <p:cViewPr varScale="1">
        <p:scale>
          <a:sx n="50" d="100"/>
          <a:sy n="50" d="100"/>
        </p:scale>
        <p:origin x="862" y="47"/>
      </p:cViewPr>
      <p:guideLst>
        <p:guide orient="horz" pos="2880"/>
        <p:guide pos="37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27B2-F4AF-4517-8FD4-DA346D2C345A}" type="datetimeFigureOut">
              <a:rPr lang="ru-KZ" smtClean="0"/>
              <a:t>01/17/2024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F4870-E910-411A-90B3-26C326F73DA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2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B12923-6646-46A7-8AEA-7927A3673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23238-9703-40CF-AA7D-54B25AACE8E9}" type="slidenum">
              <a:rPr lang="en-US" altLang="ru-KZ"/>
              <a:pPr/>
              <a:t>1</a:t>
            </a:fld>
            <a:endParaRPr lang="en-US" altLang="ru-KZ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4394F32-1A98-4DD2-A5C0-3F1F8275B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DC63C6A-EB4C-43CF-8AE8-E832DD696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117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latin typeface="Arial"/>
                <a:cs typeface="Arial"/>
              </a:rPr>
              <a:t>Бағдарламаны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қосылған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құрылғыда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көргенде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қосылымыңыздың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сәтті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екенін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білесіз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Әзірге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бағдарламада</a:t>
            </a:r>
            <a:r>
              <a:rPr lang="ru-RU" sz="1200" dirty="0">
                <a:latin typeface="Arial"/>
                <a:cs typeface="Arial"/>
              </a:rPr>
              <a:t> тек </a:t>
            </a:r>
            <a:r>
              <a:rPr lang="ru-RU" sz="1200" dirty="0" err="1">
                <a:latin typeface="Arial"/>
                <a:cs typeface="Arial"/>
              </a:rPr>
              <a:t>батырма</a:t>
            </a:r>
            <a:r>
              <a:rPr lang="ru-RU" sz="1200" dirty="0">
                <a:latin typeface="Arial"/>
                <a:cs typeface="Arial"/>
              </a:rPr>
              <a:t> бар, </a:t>
            </a:r>
            <a:r>
              <a:rPr lang="ru-RU" sz="1200" dirty="0" err="1">
                <a:latin typeface="Arial"/>
                <a:cs typeface="Arial"/>
              </a:rPr>
              <a:t>сондықтан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сіз</a:t>
            </a:r>
            <a:r>
              <a:rPr lang="ru-RU" sz="1200" dirty="0">
                <a:latin typeface="Arial"/>
                <a:cs typeface="Arial"/>
              </a:rPr>
              <a:t> оны </a:t>
            </a:r>
            <a:r>
              <a:rPr lang="ru-RU" sz="1200" dirty="0" err="1">
                <a:latin typeface="Arial"/>
                <a:cs typeface="Arial"/>
              </a:rPr>
              <a:t>көресіз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Жобаға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көбірек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қосқан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кезде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бағдарламаңыз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телефонда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қалай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өзгеретінін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көресіз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2423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/>
                <a:cs typeface="Arial"/>
              </a:rPr>
              <a:t>Сипаттар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тақтасында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батырманың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өзгертіңіз</a:t>
            </a:r>
            <a:r>
              <a:rPr lang="ru-RU" sz="1200" dirty="0">
                <a:latin typeface="Arial"/>
                <a:cs typeface="Arial"/>
              </a:rPr>
              <a:t>. "1 </a:t>
            </a:r>
            <a:r>
              <a:rPr lang="ru-RU" sz="1200" dirty="0" err="1">
                <a:latin typeface="Arial"/>
                <a:cs typeface="Arial"/>
              </a:rPr>
              <a:t>батырмасы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</a:t>
            </a:r>
            <a:r>
              <a:rPr lang="ru-RU" sz="1200" dirty="0">
                <a:latin typeface="Arial"/>
                <a:cs typeface="Arial"/>
              </a:rPr>
              <a:t>" </a:t>
            </a:r>
            <a:r>
              <a:rPr lang="ru-RU" sz="1200" dirty="0" err="1">
                <a:latin typeface="Arial"/>
                <a:cs typeface="Arial"/>
              </a:rPr>
              <a:t>мәтінін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таңдап</a:t>
            </a:r>
            <a:r>
              <a:rPr lang="ru-RU" sz="1200" dirty="0">
                <a:latin typeface="Arial"/>
                <a:cs typeface="Arial"/>
              </a:rPr>
              <a:t>, оны </a:t>
            </a:r>
            <a:r>
              <a:rPr lang="ru-RU" sz="1200" dirty="0" err="1">
                <a:latin typeface="Arial"/>
                <a:cs typeface="Arial"/>
              </a:rPr>
              <a:t>жойып</a:t>
            </a:r>
            <a:r>
              <a:rPr lang="ru-RU" sz="1200" dirty="0">
                <a:latin typeface="Arial"/>
                <a:cs typeface="Arial"/>
              </a:rPr>
              <a:t>, "</a:t>
            </a:r>
            <a:r>
              <a:rPr lang="ru-RU" sz="1200" dirty="0" err="1">
                <a:latin typeface="Arial"/>
                <a:cs typeface="Arial"/>
              </a:rPr>
              <a:t>менімен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сөйлесіңіз"деп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теріңіз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Қолданбаның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батырмасындағы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бірден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өзгеретініне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назар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аударыңыз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148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/>
                <a:cs typeface="Arial"/>
              </a:rPr>
              <a:t>Медиа </a:t>
            </a:r>
            <a:r>
              <a:rPr lang="ru-RU" sz="1200" dirty="0" err="1">
                <a:latin typeface="Arial"/>
                <a:cs typeface="Arial"/>
              </a:rPr>
              <a:t>бөліміне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өтіп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TextToSpeech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компонентін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сүйреңіз</a:t>
            </a:r>
            <a:r>
              <a:rPr lang="ru-RU" sz="1200" dirty="0">
                <a:latin typeface="Arial"/>
                <a:cs typeface="Arial"/>
              </a:rPr>
              <a:t>. Оны </a:t>
            </a:r>
            <a:r>
              <a:rPr lang="ru-RU" sz="1200" dirty="0" err="1">
                <a:latin typeface="Arial"/>
                <a:cs typeface="Arial"/>
              </a:rPr>
              <a:t>көрерменге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қалдырыңыз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Ол</a:t>
            </a:r>
            <a:r>
              <a:rPr lang="ru-RU" sz="1200" dirty="0">
                <a:latin typeface="Arial"/>
                <a:cs typeface="Arial"/>
              </a:rPr>
              <a:t> "</a:t>
            </a:r>
            <a:r>
              <a:rPr lang="ru-RU" sz="1200" dirty="0" err="1">
                <a:latin typeface="Arial"/>
                <a:cs typeface="Arial"/>
              </a:rPr>
              <a:t>көрінбейтін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компоненттер</a:t>
            </a:r>
            <a:r>
              <a:rPr lang="ru-RU" sz="1200" dirty="0">
                <a:latin typeface="Arial"/>
                <a:cs typeface="Arial"/>
              </a:rPr>
              <a:t>" </a:t>
            </a:r>
            <a:r>
              <a:rPr lang="ru-RU" sz="1200" dirty="0" err="1">
                <a:latin typeface="Arial"/>
                <a:cs typeface="Arial"/>
              </a:rPr>
              <a:t>бөлімінде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екенін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ескеріңіз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өйткені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қолданбаның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пайдаланушы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интерфейсінде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көрсетілмейтін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нәрсе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емес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жетімді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құрал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сияқты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498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latin typeface="Arial"/>
                <a:cs typeface="Arial"/>
              </a:rPr>
              <a:t>Қолданбаңызға</a:t>
            </a:r>
            <a:r>
              <a:rPr lang="ru-RU" sz="1200" dirty="0">
                <a:latin typeface="Arial"/>
                <a:cs typeface="Arial"/>
              </a:rPr>
              <a:t> не </a:t>
            </a:r>
            <a:r>
              <a:rPr lang="ru-RU" sz="1200" dirty="0" err="1">
                <a:latin typeface="Arial"/>
                <a:cs typeface="Arial"/>
              </a:rPr>
              <a:t>істеу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керектігін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айтудың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уақыты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келді</a:t>
            </a:r>
            <a:r>
              <a:rPr lang="ru-RU" sz="1200" dirty="0">
                <a:latin typeface="Arial"/>
                <a:cs typeface="Arial"/>
              </a:rPr>
              <a:t>! Блок </a:t>
            </a:r>
            <a:r>
              <a:rPr lang="ru-RU" sz="1200" dirty="0" err="1">
                <a:latin typeface="Arial"/>
                <a:cs typeface="Arial"/>
              </a:rPr>
              <a:t>редакторына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өту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"</a:t>
            </a:r>
            <a:r>
              <a:rPr lang="ru-RU" sz="1200" dirty="0" err="1">
                <a:latin typeface="Arial"/>
                <a:cs typeface="Arial"/>
              </a:rPr>
              <a:t>блоктар</a:t>
            </a:r>
            <a:r>
              <a:rPr lang="ru-RU" sz="1200" dirty="0">
                <a:latin typeface="Arial"/>
                <a:cs typeface="Arial"/>
              </a:rPr>
              <a:t>" </a:t>
            </a:r>
            <a:r>
              <a:rPr lang="ru-RU" sz="1200" dirty="0" err="1">
                <a:latin typeface="Arial"/>
                <a:cs typeface="Arial"/>
              </a:rPr>
              <a:t>түймесін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Designer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Blocks </a:t>
            </a:r>
            <a:r>
              <a:rPr lang="ru-RU" sz="1200" dirty="0" err="1">
                <a:latin typeface="Arial"/>
                <a:cs typeface="Arial"/>
              </a:rPr>
              <a:t>түймелерін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қойындылар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ретінде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қарастырыңыз-сіз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оларды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App Inventor </a:t>
            </a:r>
            <a:r>
              <a:rPr lang="ru-RU" sz="1200" dirty="0" err="1">
                <a:latin typeface="Arial"/>
                <a:cs typeface="Arial"/>
              </a:rPr>
              <a:t>екі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аймағының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арасында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алға-артқа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жылжу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қолданасыз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20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5589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/>
                <a:cs typeface="Arial"/>
              </a:rPr>
              <a:t>Блок редакторы-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әрекетін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бағдарламалайтын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орын</a:t>
            </a:r>
            <a:r>
              <a:rPr lang="ru-RU" sz="1200" dirty="0">
                <a:latin typeface="Arial"/>
                <a:cs typeface="Arial"/>
              </a:rPr>
              <a:t>. Математика, логика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сияқты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заттарды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өңдейтін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кіріктірілген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блоктар</a:t>
            </a:r>
            <a:r>
              <a:rPr lang="ru-RU" sz="1200" dirty="0">
                <a:latin typeface="Arial"/>
                <a:cs typeface="Arial"/>
              </a:rPr>
              <a:t> бар. </a:t>
            </a:r>
            <a:r>
              <a:rPr lang="ru-RU" sz="1200" dirty="0" err="1">
                <a:latin typeface="Arial"/>
                <a:cs typeface="Arial"/>
              </a:rPr>
              <a:t>Төменде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бағдарламаңыздағы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компоненттердің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әрқайсысымен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бірге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келетін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блоктар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берілген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Белгілі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бір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компоненттің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блоктарын</a:t>
            </a:r>
            <a:r>
              <a:rPr lang="ru-RU" sz="1200" dirty="0">
                <a:latin typeface="Arial"/>
                <a:cs typeface="Arial"/>
              </a:rPr>
              <a:t> блок </a:t>
            </a:r>
            <a:r>
              <a:rPr lang="ru-RU" sz="1200" dirty="0" err="1">
                <a:latin typeface="Arial"/>
                <a:cs typeface="Arial"/>
              </a:rPr>
              <a:t>редакторында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көрсету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алдымен</a:t>
            </a:r>
            <a:r>
              <a:rPr lang="ru-RU" sz="1200" dirty="0">
                <a:latin typeface="Arial"/>
                <a:cs typeface="Arial"/>
              </a:rPr>
              <a:t> конструктор </a:t>
            </a:r>
            <a:r>
              <a:rPr lang="ru-RU" sz="1200" dirty="0" err="1">
                <a:latin typeface="Arial"/>
                <a:cs typeface="Arial"/>
              </a:rPr>
              <a:t>арқылы</a:t>
            </a:r>
            <a:r>
              <a:rPr lang="ru-RU" sz="1200" dirty="0">
                <a:latin typeface="Arial"/>
                <a:cs typeface="Arial"/>
              </a:rPr>
              <a:t> осы </a:t>
            </a:r>
            <a:r>
              <a:rPr lang="ru-RU" sz="1200" dirty="0" err="1">
                <a:latin typeface="Arial"/>
                <a:cs typeface="Arial"/>
              </a:rPr>
              <a:t>компонентті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бағдарламаға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қосу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керек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21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95858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  <a:cs typeface="Arial"/>
              </a:rPr>
              <a:t>Button1 </a:t>
            </a:r>
            <a:r>
              <a:rPr lang="ru-RU" sz="1200" dirty="0" err="1">
                <a:latin typeface="Arial"/>
                <a:cs typeface="Arial"/>
              </a:rPr>
              <a:t>тартпасын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Button1 </a:t>
            </a:r>
            <a:r>
              <a:rPr lang="ru-RU" sz="1200" dirty="0" err="1">
                <a:latin typeface="Arial"/>
                <a:cs typeface="Arial"/>
              </a:rPr>
              <a:t>түймесін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басып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тұрыңыз</a:t>
            </a:r>
            <a:r>
              <a:rPr lang="ru-RU" sz="1200" dirty="0">
                <a:latin typeface="Arial"/>
                <a:cs typeface="Arial"/>
              </a:rPr>
              <a:t>.</a:t>
            </a:r>
            <a:r>
              <a:rPr lang="en-US" sz="1200" dirty="0">
                <a:latin typeface="Arial"/>
                <a:cs typeface="Arial"/>
              </a:rPr>
              <a:t>Click do. </a:t>
            </a:r>
            <a:r>
              <a:rPr lang="ru-RU" sz="1200" dirty="0">
                <a:latin typeface="Arial"/>
                <a:cs typeface="Arial"/>
              </a:rPr>
              <a:t>Оны </a:t>
            </a:r>
            <a:r>
              <a:rPr lang="ru-RU" sz="1200" dirty="0" err="1">
                <a:latin typeface="Arial"/>
                <a:cs typeface="Arial"/>
              </a:rPr>
              <a:t>жұмыс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аймағына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апарып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сол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жерге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қойыңыз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бағдарламаңыздағы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батырманы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басқан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кезде</a:t>
            </a:r>
            <a:r>
              <a:rPr lang="ru-RU" sz="1200" dirty="0">
                <a:latin typeface="Arial"/>
                <a:cs typeface="Arial"/>
              </a:rPr>
              <a:t> не </a:t>
            </a:r>
            <a:r>
              <a:rPr lang="ru-RU" sz="1200" dirty="0" err="1">
                <a:latin typeface="Arial"/>
                <a:cs typeface="Arial"/>
              </a:rPr>
              <a:t>болатынын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өңдейтін</a:t>
            </a:r>
            <a:r>
              <a:rPr lang="ru-RU" sz="1200" dirty="0">
                <a:latin typeface="Arial"/>
                <a:cs typeface="Arial"/>
              </a:rPr>
              <a:t> блок.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"</a:t>
            </a:r>
            <a:r>
              <a:rPr lang="ru-RU" sz="1200" dirty="0" err="1">
                <a:latin typeface="Arial"/>
                <a:cs typeface="Arial"/>
              </a:rPr>
              <a:t>оқиға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өңдегіші</a:t>
            </a:r>
            <a:r>
              <a:rPr lang="ru-RU" sz="1200" dirty="0">
                <a:latin typeface="Arial"/>
                <a:cs typeface="Arial"/>
              </a:rPr>
              <a:t>" </a:t>
            </a:r>
            <a:r>
              <a:rPr lang="ru-RU" sz="1200" dirty="0" err="1">
                <a:latin typeface="Arial"/>
                <a:cs typeface="Arial"/>
              </a:rPr>
              <a:t>деп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аталады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22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5245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Arial"/>
                <a:cs typeface="Arial"/>
              </a:rPr>
              <a:t>TextToSpeech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тартпасын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нұқыңыз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TextToSpeech1 </a:t>
            </a:r>
            <a:r>
              <a:rPr lang="ru-RU" sz="1200" dirty="0" err="1">
                <a:latin typeface="Arial"/>
                <a:cs typeface="Arial"/>
              </a:rPr>
              <a:t>қоңырауын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басып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тұрыңыз</a:t>
            </a:r>
            <a:r>
              <a:rPr lang="ru-RU" sz="1200" dirty="0">
                <a:latin typeface="Arial"/>
                <a:cs typeface="Arial"/>
              </a:rPr>
              <a:t>.</a:t>
            </a:r>
            <a:r>
              <a:rPr lang="en-US" sz="1200" dirty="0">
                <a:latin typeface="Arial"/>
                <a:cs typeface="Arial"/>
              </a:rPr>
              <a:t>Speak block. </a:t>
            </a:r>
            <a:r>
              <a:rPr lang="ru-RU" sz="1200" dirty="0">
                <a:latin typeface="Arial"/>
                <a:cs typeface="Arial"/>
              </a:rPr>
              <a:t>Оны </a:t>
            </a:r>
            <a:r>
              <a:rPr lang="ru-RU" sz="1200" dirty="0" err="1">
                <a:latin typeface="Arial"/>
                <a:cs typeface="Arial"/>
              </a:rPr>
              <a:t>жұмыс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аймағына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апарып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сол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жерге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қойыңыз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телефонды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сөйлейтін</a:t>
            </a:r>
            <a:r>
              <a:rPr lang="ru-RU" sz="1200" dirty="0">
                <a:latin typeface="Arial"/>
                <a:cs typeface="Arial"/>
              </a:rPr>
              <a:t> блок. </a:t>
            </a:r>
            <a:r>
              <a:rPr lang="ru-RU" sz="1200" dirty="0" err="1">
                <a:latin typeface="Arial"/>
                <a:cs typeface="Arial"/>
              </a:rPr>
              <a:t>Ол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түйме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ішінде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болғандықтан.Басыңыз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ол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бағдарламаңыздағы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батырманы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басқан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кезде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басталады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23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8918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/>
                <a:cs typeface="Arial"/>
              </a:rPr>
              <a:t>Мәтін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блогын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нұқыңыз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" </a:t>
            </a:r>
            <a:r>
              <a:rPr lang="ru-RU" sz="1200" dirty="0" err="1">
                <a:latin typeface="Arial"/>
                <a:cs typeface="Arial"/>
              </a:rPr>
              <a:t>Құттықтаймыз</a:t>
            </a:r>
            <a:r>
              <a:rPr lang="ru-RU" sz="1200" dirty="0">
                <a:latin typeface="Arial"/>
                <a:cs typeface="Arial"/>
              </a:rPr>
              <a:t>! </a:t>
            </a:r>
            <a:r>
              <a:rPr lang="ru-RU" sz="1200" dirty="0" err="1">
                <a:latin typeface="Arial"/>
                <a:cs typeface="Arial"/>
              </a:rPr>
              <a:t>Сіз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өзіңіздің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алғашқы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қосымшаңызды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жасадыңыз</a:t>
            </a:r>
            <a:r>
              <a:rPr lang="ru-RU" sz="1200" dirty="0">
                <a:latin typeface="Arial"/>
                <a:cs typeface="Arial"/>
              </a:rPr>
              <a:t>". (</a:t>
            </a:r>
            <a:r>
              <a:rPr lang="ru-RU" sz="1200" dirty="0" err="1">
                <a:latin typeface="Arial"/>
                <a:cs typeface="Arial"/>
              </a:rPr>
              <a:t>Өзіңізге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ұнайтын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кез-келген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сөйлемді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қолдануға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болады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жай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ғана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сөйлем</a:t>
            </a:r>
            <a:r>
              <a:rPr lang="ru-RU" sz="1200" dirty="0">
                <a:latin typeface="Arial"/>
                <a:cs typeface="Arial"/>
              </a:rPr>
              <a:t>.)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24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716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F78F63-1805-427F-A946-1A8BB92D2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F92FE-F7FB-4988-A075-3958ADFDDC7D}" type="slidenum">
              <a:rPr lang="en-US" altLang="ru-KZ"/>
              <a:pPr/>
              <a:t>3</a:t>
            </a:fld>
            <a:endParaRPr lang="en-US" altLang="ru-KZ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EDBE4F2-3324-4541-B4A2-662E6D75A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D2B3C5E-C85A-4E16-8320-C6B200231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192E0D-CA8F-4B2D-96B6-07C242FD8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8AAF5-6C40-4A5F-BF6F-F2A714E0BD09}" type="slidenum">
              <a:rPr lang="en-US" altLang="ru-KZ"/>
              <a:pPr/>
              <a:t>4</a:t>
            </a:fld>
            <a:endParaRPr lang="en-US" altLang="ru-KZ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A1F5D8F-98BD-4113-A205-6552F2517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18259C2-E6CC-4862-BED9-F3A276585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F19E10-B226-4E97-BF5F-166A41EE4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73173-AD97-4F8C-83E7-4C3BF7703FF6}" type="slidenum">
              <a:rPr lang="en-US" altLang="ru-KZ"/>
              <a:pPr/>
              <a:t>5</a:t>
            </a:fld>
            <a:endParaRPr lang="en-US" altLang="ru-KZ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631EC63-341A-41F5-A376-138A98F21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48F61C-E7EB-406B-A926-71969B1F3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824952-91AB-4E80-A228-EB95C5776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6CFCB-5FC1-46C4-B165-978F12583D34}" type="slidenum">
              <a:rPr lang="en-US" altLang="ru-KZ"/>
              <a:pPr/>
              <a:t>6</a:t>
            </a:fld>
            <a:endParaRPr lang="en-US" altLang="ru-KZ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FAA6887-E84F-4927-BC1D-301A0598E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8029E9-CB15-4BF8-8DB4-FD5600160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KZ" altLang="ru-K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/>
                <a:cs typeface="Arial"/>
              </a:rPr>
              <a:t>Тікелей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өтіңіз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ai2.appinventor.mit.edu </a:t>
            </a:r>
            <a:r>
              <a:rPr lang="ru-RU" sz="1200" dirty="0" err="1">
                <a:latin typeface="Arial"/>
                <a:cs typeface="Arial"/>
              </a:rPr>
              <a:t>немесе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App Inventor </a:t>
            </a:r>
            <a:r>
              <a:rPr lang="ru-RU" sz="1200" dirty="0">
                <a:latin typeface="Arial"/>
                <a:cs typeface="Arial"/>
              </a:rPr>
              <a:t>веб-</a:t>
            </a:r>
            <a:r>
              <a:rPr lang="ru-RU" sz="1200" dirty="0" err="1">
                <a:latin typeface="Arial"/>
                <a:cs typeface="Arial"/>
              </a:rPr>
              <a:t>сайтындағы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қызғылт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сары</a:t>
            </a:r>
            <a:r>
              <a:rPr lang="ru-RU" sz="1200" dirty="0">
                <a:latin typeface="Arial"/>
                <a:cs typeface="Arial"/>
              </a:rPr>
              <a:t> "</a:t>
            </a:r>
            <a:r>
              <a:rPr lang="ru-RU" sz="1200" dirty="0" err="1">
                <a:latin typeface="Arial"/>
                <a:cs typeface="Arial"/>
              </a:rPr>
              <a:t>Жасау</a:t>
            </a:r>
            <a:r>
              <a:rPr lang="ru-RU" sz="1200" dirty="0">
                <a:latin typeface="Arial"/>
                <a:cs typeface="Arial"/>
              </a:rPr>
              <a:t>" </a:t>
            </a:r>
            <a:r>
              <a:rPr lang="ru-RU" sz="1200" dirty="0" err="1">
                <a:latin typeface="Arial"/>
                <a:cs typeface="Arial"/>
              </a:rPr>
              <a:t>түймесін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басыңыз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9406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"/>
                <a:cs typeface="Arial"/>
              </a:rPr>
              <a:t>Дизайн </a:t>
            </a:r>
            <a:r>
              <a:rPr lang="ru-RU" sz="1200" dirty="0" err="1">
                <a:latin typeface="Arial"/>
                <a:cs typeface="Arial"/>
              </a:rPr>
              <a:t>терезесі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немесе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жай</a:t>
            </a:r>
            <a:r>
              <a:rPr lang="ru-RU" sz="1200" dirty="0">
                <a:latin typeface="Arial"/>
                <a:cs typeface="Arial"/>
              </a:rPr>
              <a:t> "дизайнер" - </a:t>
            </a:r>
            <a:r>
              <a:rPr lang="ru-RU" sz="1200" dirty="0" err="1">
                <a:latin typeface="Arial"/>
                <a:cs typeface="Arial"/>
              </a:rPr>
              <a:t>бұл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сіздің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бағдарламаңыздың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сыртқы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түрін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сипаттайтын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оның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қандай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ерекшеліктері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болуы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керек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екенін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көрсететін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орын</a:t>
            </a:r>
            <a:r>
              <a:rPr lang="ru-RU" sz="1200" dirty="0">
                <a:latin typeface="Arial"/>
                <a:cs typeface="Arial"/>
              </a:rPr>
              <a:t>. </a:t>
            </a:r>
            <a:r>
              <a:rPr lang="ru-RU" sz="1200" dirty="0" err="1">
                <a:latin typeface="Arial"/>
                <a:cs typeface="Arial"/>
              </a:rPr>
              <a:t>Пайдаланушы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интерфейсі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үшін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түймелер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суреттер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өрістері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сонымен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қатар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мәтінді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сөйлеуге</a:t>
            </a:r>
            <a:r>
              <a:rPr lang="ru-RU" sz="1200" dirty="0">
                <a:latin typeface="Arial"/>
                <a:cs typeface="Arial"/>
              </a:rPr>
              <a:t>, </a:t>
            </a:r>
            <a:r>
              <a:rPr lang="ru-RU" sz="1200" dirty="0" err="1">
                <a:latin typeface="Arial"/>
                <a:cs typeface="Arial"/>
              </a:rPr>
              <a:t>сенсорларға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және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GPS-</a:t>
            </a:r>
            <a:r>
              <a:rPr lang="ru-RU" sz="1200" dirty="0" err="1">
                <a:latin typeface="Arial"/>
                <a:cs typeface="Arial"/>
              </a:rPr>
              <a:t>ке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түрлендіру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сияқты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функцияларды</a:t>
            </a:r>
            <a:r>
              <a:rPr lang="ru-RU" sz="1200" dirty="0">
                <a:latin typeface="Arial"/>
                <a:cs typeface="Arial"/>
              </a:rPr>
              <a:t> </a:t>
            </a:r>
            <a:r>
              <a:rPr lang="ru-RU" sz="1200" dirty="0" err="1">
                <a:latin typeface="Arial"/>
                <a:cs typeface="Arial"/>
              </a:rPr>
              <a:t>таңдайсыз</a:t>
            </a:r>
            <a:r>
              <a:rPr lang="ru-RU" sz="1200" dirty="0">
                <a:latin typeface="Arial"/>
                <a:cs typeface="Arial"/>
              </a:rPr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89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 Inventor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ыңғайлы</a:t>
            </a:r>
            <a:r>
              <a:rPr lang="ru-RU" dirty="0"/>
              <a:t> </a:t>
            </a:r>
            <a:r>
              <a:rPr lang="ru-RU" dirty="0" err="1"/>
              <a:t>нәрселердің</a:t>
            </a:r>
            <a:r>
              <a:rPr lang="ru-RU" dirty="0"/>
              <a:t> </a:t>
            </a:r>
            <a:r>
              <a:rPr lang="ru-RU" dirty="0" err="1"/>
              <a:t>бірі-қосылған</a:t>
            </a:r>
            <a:r>
              <a:rPr lang="ru-RU" dirty="0"/>
              <a:t> </a:t>
            </a:r>
            <a:r>
              <a:rPr lang="ru-RU" dirty="0" err="1"/>
              <a:t>құрылғыда</a:t>
            </a:r>
            <a:r>
              <a:rPr lang="ru-RU" dirty="0"/>
              <a:t> оны </a:t>
            </a:r>
            <a:r>
              <a:rPr lang="ru-RU" dirty="0" err="1"/>
              <a:t>жасау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қосымшаны</a:t>
            </a:r>
            <a:r>
              <a:rPr lang="ru-RU" dirty="0"/>
              <a:t> </a:t>
            </a:r>
            <a:r>
              <a:rPr lang="ru-RU" dirty="0" err="1"/>
              <a:t>көруге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тексеруге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2150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F4870-E910-411A-90B3-26C326F73DA8}" type="slidenum">
              <a:rPr lang="ru-KZ" smtClean="0"/>
              <a:t>14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743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07943-757A-40E7-9DD0-F69E5B115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646133"/>
            <a:ext cx="10058400" cy="350181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8ECB22-9E5D-4A07-AD3B-69F0F65B0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5282989"/>
            <a:ext cx="10058400" cy="242845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830941-C888-4539-8A4D-0D99BEBC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8B421-7527-4820-9428-27A51E7B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0AD0F-4A8B-4B2F-9C1B-7E8F0464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16476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247CD-7D3C-4EF8-889D-ED07D53F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8FD625-811A-474C-AC1F-6868C1B3C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BE9CA-101F-4E33-9187-060F7317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F8139D-80D7-4D1A-AA28-11BB1CF9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621919-90B8-4F25-8D29-A0189D3A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30239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859CE1-097F-43F2-A8D8-64634BE40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97390" y="535517"/>
            <a:ext cx="2891790" cy="852402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0D2BB9-DE31-415D-8405-0C138D7CD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2020" y="535517"/>
            <a:ext cx="8507730" cy="85240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0AD072-6AE1-4603-8817-94CDD1885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F0FD5-AEFA-4E3B-8EB1-8A0942D0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73F0DF-B13E-4450-81BB-C760C807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20849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77187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69A0C-3AA8-4901-A7CB-497DBDC1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62C9A-B952-44CA-BC4B-1F5C9E88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1E272-D09A-4A57-A177-51B7A363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0ABFC-08AF-46C9-B456-E00A57BE1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7B569-7445-4DE3-8F64-9614009F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44278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760B0-1530-46F7-B9F9-F071C3C1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35" y="2507617"/>
            <a:ext cx="11567160" cy="418401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9CD8C2-D2C3-4AC6-82AA-F73F00256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035" y="6731213"/>
            <a:ext cx="11567160" cy="220027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F1504-08FA-4CE5-9C99-41FCA689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1BB5E-DA20-4C47-9AD0-BAAC1E7B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7344A-053F-47B2-BB8C-72F3F259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3446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16994-81E1-485D-8162-93AB7018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24B610-2538-470E-8312-10DD3324B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020" y="2677584"/>
            <a:ext cx="5699760" cy="6381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D7B3D4-CCBB-4A4E-A68F-E258D9536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9420" y="2677584"/>
            <a:ext cx="5699760" cy="6381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A6558-BECA-47E9-A3BF-2B9E6B2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499C2-F300-4FF2-B6DD-9B0F257A4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E9BC1-C749-47C3-8043-BA5144F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12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0D1AF-48D4-4715-8871-20961B2D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535517"/>
            <a:ext cx="11567160" cy="1944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96BD3-2591-439F-89B5-AF674B55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767" y="2465706"/>
            <a:ext cx="5673566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172E18-9652-475A-8381-F44B41C3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767" y="3674110"/>
            <a:ext cx="5673566" cy="5404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F154E7-958C-4048-A5FE-9994FECBF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9420" y="2465706"/>
            <a:ext cx="5701507" cy="120840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FB39D1-CD9D-4EEC-954C-C0FA71246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9420" y="3674110"/>
            <a:ext cx="5701507" cy="54040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031098-1FC0-4E9B-A187-DBA873C2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50A813-ACB8-4143-B616-4FF44171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4E5524-C30F-46A6-946B-B7A354B84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0249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285A-55B2-4E85-BE76-D5D97C65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2EE1BB-9E7A-491A-A377-D5404608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637766-6574-4F1E-B8D8-4C2D0632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C54AE8-57C8-4FDA-A2F3-DF7F8DF2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5255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B5E333-5ABE-48CD-B287-C47C5D1C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EAEC12-8A52-4111-83F8-87DB95BF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3582A8-FC31-413D-BF7F-6EB85B43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41563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C62A0-418E-423F-A6F7-03EC4A71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02419-C9A4-437E-A8AE-B02A8E801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507" y="1448224"/>
            <a:ext cx="6789420" cy="71479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50C99F-5371-438F-B8D9-A102CD15B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46EF7C-DCDA-45CB-9BDC-735D6EA6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85D12-5C11-47B5-BA1F-DDA9DAFD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ED0E54-5CA7-4AE1-833D-A0AAF1D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8826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B0B1A-EFB0-484F-AEB9-B6927583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67" y="670560"/>
            <a:ext cx="4325461" cy="23469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BD49CD-DF09-4CE7-95FB-87AFC540B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1507" y="1448224"/>
            <a:ext cx="6789420" cy="7147983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D61CF5-ED5E-484A-BD79-A638E74B0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767" y="3017520"/>
            <a:ext cx="4325461" cy="559032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2997B-C164-4586-BEEC-84FA3E8A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99A596-2F89-48CD-9738-0596BF8E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2B21E-02FD-4329-AB4F-0E47EF3D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6408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D8F1-F1BA-4419-8F02-BA4233AE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535517"/>
            <a:ext cx="115671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9CC61-89B5-4B93-AFAF-373D48C89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020" y="2677584"/>
            <a:ext cx="115671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AF834-6E6C-4322-A48C-5470F73A9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020" y="9322647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F6B7-05B7-4747-95DD-BC6E9E00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2460" y="9322647"/>
            <a:ext cx="45262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B3F67-4633-42A3-B1E5-F9DC61DAF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1660" y="9322647"/>
            <a:ext cx="30175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/>
              <a:t>App Inventor Beginner Tutorials -</a:t>
            </a:r>
            <a:r>
              <a:rPr lang="en-US" spc="-85"/>
              <a:t> </a:t>
            </a:r>
            <a:fld id="{81D60167-4931-47E6-BA6A-407CBD079E47}" type="slidenum">
              <a:rPr smtClean="0"/>
              <a:pPr marL="12700">
                <a:spcBef>
                  <a:spcPts val="5"/>
                </a:spcBef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8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>
    <p:push dir="u"/>
  </p:transition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22F7EB8-E58A-4AD4-A804-5B6D19F73019}"/>
              </a:ext>
            </a:extLst>
          </p:cNvPr>
          <p:cNvSpPr txBox="1"/>
          <p:nvPr/>
        </p:nvSpPr>
        <p:spPr>
          <a:xfrm>
            <a:off x="0" y="307340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altLang="ru-KZ" sz="6600" b="1" dirty="0" err="1">
                <a:solidFill>
                  <a:prstClr val="black"/>
                </a:solidFill>
                <a:ea typeface="+mj-ea"/>
                <a:cs typeface="+mj-cs"/>
              </a:rPr>
              <a:t>Мобильді</a:t>
            </a:r>
            <a:r>
              <a:rPr lang="ru-RU" altLang="ru-KZ" sz="66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altLang="ru-KZ" sz="6600" b="1" dirty="0" err="1">
                <a:solidFill>
                  <a:prstClr val="black"/>
                </a:solidFill>
                <a:ea typeface="+mj-ea"/>
                <a:cs typeface="+mj-cs"/>
              </a:rPr>
              <a:t>қосымшаларды</a:t>
            </a:r>
            <a:r>
              <a:rPr lang="ru-RU" altLang="ru-KZ" sz="66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altLang="ru-KZ" sz="6600" b="1" dirty="0" err="1">
                <a:solidFill>
                  <a:prstClr val="black"/>
                </a:solidFill>
                <a:ea typeface="+mj-ea"/>
                <a:cs typeface="+mj-cs"/>
              </a:rPr>
              <a:t>құру</a:t>
            </a:r>
            <a:endParaRPr sz="6600" b="1" dirty="0"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D5A36FA-E27C-400F-AF3B-B372F48FBD6A}"/>
              </a:ext>
            </a:extLst>
          </p:cNvPr>
          <p:cNvSpPr txBox="1"/>
          <p:nvPr/>
        </p:nvSpPr>
        <p:spPr>
          <a:xfrm>
            <a:off x="0" y="6485921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en-US" altLang="ru-KZ" sz="6600" dirty="0"/>
              <a:t>App Inventor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1"/>
            <a:ext cx="13411199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Жаңа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жобаны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бастаңыз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  </a:t>
            </a:r>
          </a:p>
          <a:p>
            <a:pPr marL="107950">
              <a:spcBef>
                <a:spcPts val="40"/>
              </a:spcBef>
            </a:pP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"</a:t>
            </a:r>
            <a:r>
              <a:rPr lang="en-US" sz="3600" b="1" dirty="0" err="1">
                <a:solidFill>
                  <a:srgbClr val="002C57"/>
                </a:solidFill>
                <a:latin typeface="Arial"/>
                <a:cs typeface="Arial"/>
              </a:rPr>
              <a:t>TalkToMe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"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жобасын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атаңыз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(бос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орынсыз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!)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4200" y="2260468"/>
            <a:ext cx="5746749" cy="3537710"/>
          </a:xfrm>
          <a:prstGeom prst="rect">
            <a:avLst/>
          </a:prstGeom>
          <a:blipFill>
            <a:blip r:embed="rId2" cstate="print"/>
            <a:stretch>
              <a:fillRect t="1" r="-118935" b="-103530"/>
            </a:stretch>
          </a:blipFill>
        </p:spPr>
        <p:txBody>
          <a:bodyPr wrap="square" lIns="0" tIns="0" rIns="0" bIns="0" rtlCol="0"/>
          <a:lstStyle/>
          <a:p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110490" y="6005442"/>
            <a:ext cx="1360550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dirty="0" err="1">
                <a:latin typeface="Arial"/>
                <a:cs typeface="Arial"/>
              </a:rPr>
              <a:t>Жобаның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атын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енгізіңіз</a:t>
            </a:r>
            <a:r>
              <a:rPr lang="ru-RU" sz="3200" dirty="0">
                <a:latin typeface="Arial"/>
                <a:cs typeface="Arial"/>
              </a:rPr>
              <a:t> (</a:t>
            </a:r>
            <a:r>
              <a:rPr lang="ru-RU" sz="3200" dirty="0" err="1">
                <a:latin typeface="Arial"/>
                <a:cs typeface="Arial"/>
              </a:rPr>
              <a:t>астын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сызу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рұқсат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етілген</a:t>
            </a:r>
            <a:r>
              <a:rPr lang="ru-RU" sz="3200" dirty="0">
                <a:latin typeface="Arial"/>
                <a:cs typeface="Arial"/>
              </a:rPr>
              <a:t>, Бос </a:t>
            </a:r>
            <a:r>
              <a:rPr lang="ru-RU" sz="3200" dirty="0" err="1">
                <a:latin typeface="Arial"/>
                <a:cs typeface="Arial"/>
              </a:rPr>
              <a:t>орындар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жоқ</a:t>
            </a:r>
            <a:r>
              <a:rPr lang="ru-RU" sz="3200" dirty="0">
                <a:latin typeface="Arial"/>
                <a:cs typeface="Arial"/>
              </a:rPr>
              <a:t>) </a:t>
            </a:r>
            <a:r>
              <a:rPr lang="ru-RU" sz="3200" dirty="0" err="1">
                <a:latin typeface="Arial"/>
                <a:cs typeface="Arial"/>
              </a:rPr>
              <a:t>және</a:t>
            </a:r>
            <a:r>
              <a:rPr lang="ru-RU" sz="3200" dirty="0">
                <a:latin typeface="Arial"/>
                <a:cs typeface="Arial"/>
              </a:rPr>
              <a:t> ОК </a:t>
            </a:r>
            <a:r>
              <a:rPr lang="ru-RU" sz="3200" dirty="0" err="1">
                <a:latin typeface="Arial"/>
                <a:cs typeface="Arial"/>
              </a:rPr>
              <a:t>түймесін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басыңыз</a:t>
            </a:r>
            <a:r>
              <a:rPr lang="ru-RU" sz="3200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2300" y="6957400"/>
            <a:ext cx="5708649" cy="2719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 dirty="0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81000"/>
            <a:ext cx="13411200" cy="1851789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Енді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сіз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өзіңіздің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бағдарламаңыздың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"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пайдаланушы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интерфейсін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"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құратын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solidFill>
                  <a:srgbClr val="002C57"/>
                </a:solidFill>
                <a:latin typeface="Arial"/>
                <a:cs typeface="Arial"/>
              </a:rPr>
              <a:t>конструкторындасыз</a:t>
            </a:r>
            <a:r>
              <a:rPr lang="ru-RU" sz="40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669454"/>
            <a:ext cx="11788140" cy="6322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60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CEF5FF8-B621-4F9F-A826-7661ED4DD4B3}"/>
              </a:ext>
            </a:extLst>
          </p:cNvPr>
          <p:cNvSpPr txBox="1"/>
          <p:nvPr/>
        </p:nvSpPr>
        <p:spPr>
          <a:xfrm>
            <a:off x="0" y="609600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Батырманы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қосу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98064B4A-87C3-4BB4-9379-4DCC3A980DFB}"/>
              </a:ext>
            </a:extLst>
          </p:cNvPr>
          <p:cNvSpPr txBox="1"/>
          <p:nvPr/>
        </p:nvSpPr>
        <p:spPr>
          <a:xfrm>
            <a:off x="609600" y="1632453"/>
            <a:ext cx="11618086" cy="2285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lang="ru-RU" sz="3200" dirty="0" err="1">
                <a:latin typeface="Arial"/>
                <a:cs typeface="Arial"/>
              </a:rPr>
              <a:t>Біздің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жобаға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түйме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керек</a:t>
            </a:r>
            <a:r>
              <a:rPr lang="ru-RU" sz="3200" dirty="0">
                <a:latin typeface="Arial"/>
                <a:cs typeface="Arial"/>
              </a:rPr>
              <a:t>. </a:t>
            </a:r>
            <a:r>
              <a:rPr lang="ru-RU" sz="3200" dirty="0" err="1">
                <a:latin typeface="Arial"/>
                <a:cs typeface="Arial"/>
              </a:rPr>
              <a:t>Бояғышта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”</a:t>
            </a:r>
            <a:r>
              <a:rPr lang="en-US" sz="3200" b="1" dirty="0">
                <a:latin typeface="Arial"/>
                <a:cs typeface="Arial"/>
              </a:rPr>
              <a:t>button</a:t>
            </a:r>
            <a:r>
              <a:rPr lang="en-US" sz="3200" dirty="0">
                <a:latin typeface="Arial"/>
                <a:cs typeface="Arial"/>
              </a:rPr>
              <a:t>”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сөзін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басып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тұрыңыз</a:t>
            </a:r>
            <a:r>
              <a:rPr lang="ru-RU" sz="3200" dirty="0">
                <a:latin typeface="Arial"/>
                <a:cs typeface="Arial"/>
              </a:rPr>
              <a:t>. </a:t>
            </a:r>
            <a:r>
              <a:rPr lang="ru-RU" sz="3200" dirty="0" err="1">
                <a:latin typeface="Arial"/>
                <a:cs typeface="Arial"/>
              </a:rPr>
              <a:t>Тінтуір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меңзерін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көру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экранына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сүйреңіз</a:t>
            </a:r>
            <a:r>
              <a:rPr lang="ru-RU" sz="3200" dirty="0">
                <a:latin typeface="Arial"/>
                <a:cs typeface="Arial"/>
              </a:rPr>
              <a:t>. </a:t>
            </a:r>
            <a:r>
              <a:rPr lang="ru-RU" sz="3200" dirty="0" err="1">
                <a:latin typeface="Arial"/>
                <a:cs typeface="Arial"/>
              </a:rPr>
              <a:t>Түймені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босатыңыз</a:t>
            </a:r>
            <a:r>
              <a:rPr lang="ru-RU" sz="3200" dirty="0">
                <a:latin typeface="Arial"/>
                <a:cs typeface="Arial"/>
              </a:rPr>
              <a:t>, </a:t>
            </a:r>
            <a:r>
              <a:rPr lang="ru-RU" sz="3200" dirty="0" err="1">
                <a:latin typeface="Arial"/>
                <a:cs typeface="Arial"/>
              </a:rPr>
              <a:t>сонда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көру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экранында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жаңа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батырма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пайда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болады</a:t>
            </a:r>
            <a:r>
              <a:rPr lang="ru-RU" sz="3200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92F537FF-22D6-42DB-8D1B-8F701B4FB2C5}"/>
              </a:ext>
            </a:extLst>
          </p:cNvPr>
          <p:cNvSpPr/>
          <p:nvPr/>
        </p:nvSpPr>
        <p:spPr>
          <a:xfrm>
            <a:off x="2182908" y="4266612"/>
            <a:ext cx="9045384" cy="4862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7102801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92840"/>
            <a:ext cx="131826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Тікелей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тестілеу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үшін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App Inventor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телефонына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қосыңыз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1905000"/>
            <a:ext cx="7564754" cy="5034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3EC150-6567-4FCF-989F-E7A03F9280A0}"/>
              </a:ext>
            </a:extLst>
          </p:cNvPr>
          <p:cNvSpPr txBox="1"/>
          <p:nvPr/>
        </p:nvSpPr>
        <p:spPr>
          <a:xfrm>
            <a:off x="0" y="8159085"/>
            <a:ext cx="13411200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Телефоныңыз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бен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компьютеріңіз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бір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жергілікті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желіде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болуы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керек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екенін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ескеріңіз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  <a:endParaRPr sz="3600" b="1" dirty="0">
              <a:solidFill>
                <a:srgbClr val="002C57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" y="463260"/>
            <a:ext cx="13030200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Play Store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дүкенінен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002C57"/>
                </a:solidFill>
                <a:latin typeface="Arial"/>
                <a:cs typeface="Arial"/>
              </a:rPr>
              <a:t>mit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 AI2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компаниясын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тауып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, оны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телефонға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немесе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планшетке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орнатыңыз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438400"/>
            <a:ext cx="5181600" cy="7414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62000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r>
              <a:rPr lang="ru-RU" sz="3600" dirty="0" err="1"/>
              <a:t>Құрылғыда</a:t>
            </a:r>
            <a:r>
              <a:rPr lang="ru-RU" sz="3600" dirty="0"/>
              <a:t> </a:t>
            </a:r>
            <a:r>
              <a:rPr lang="en-US" sz="3600" dirty="0" err="1"/>
              <a:t>AICompanion</a:t>
            </a:r>
            <a:r>
              <a:rPr lang="en-US" sz="3600" dirty="0"/>
              <a:t> </a:t>
            </a:r>
            <a:r>
              <a:rPr lang="ru-RU" sz="3600" dirty="0" err="1"/>
              <a:t>іске</a:t>
            </a:r>
            <a:r>
              <a:rPr lang="ru-RU" sz="3600" dirty="0"/>
              <a:t> </a:t>
            </a:r>
            <a:r>
              <a:rPr lang="ru-RU" sz="3600" dirty="0" err="1"/>
              <a:t>қосыңыз</a:t>
            </a:r>
            <a:endParaRPr lang="ru-KZ" sz="3600" dirty="0"/>
          </a:p>
        </p:txBody>
      </p:sp>
      <p:sp>
        <p:nvSpPr>
          <p:cNvPr id="4" name="object 4"/>
          <p:cNvSpPr/>
          <p:nvPr/>
        </p:nvSpPr>
        <p:spPr>
          <a:xfrm>
            <a:off x="2095500" y="2286000"/>
            <a:ext cx="9220200" cy="643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95514"/>
            <a:ext cx="13411200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App Inventor-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дан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қосылу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кодын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алыңыз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және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сканерлеңіз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немесе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оны 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Companion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қосымшасына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енгізіңіз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252" y="3055256"/>
            <a:ext cx="5971667" cy="5797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245">
              <a:lnSpc>
                <a:spcPct val="118100"/>
              </a:lnSpc>
              <a:spcBef>
                <a:spcPts val="100"/>
              </a:spcBef>
            </a:pPr>
            <a:r>
              <a:rPr lang="ru-RU" sz="3200" b="1" dirty="0">
                <a:latin typeface="Arial"/>
                <a:cs typeface="Arial"/>
              </a:rPr>
              <a:t>"</a:t>
            </a:r>
            <a:r>
              <a:rPr lang="ru-RU" sz="3200" b="1" dirty="0" err="1">
                <a:latin typeface="Arial"/>
                <a:cs typeface="Arial"/>
              </a:rPr>
              <a:t>Қосылу</a:t>
            </a:r>
            <a:r>
              <a:rPr lang="ru-RU" sz="3200" b="1" dirty="0">
                <a:latin typeface="Arial"/>
                <a:cs typeface="Arial"/>
              </a:rPr>
              <a:t>" </a:t>
            </a:r>
            <a:r>
              <a:rPr lang="ru-RU" sz="3200" dirty="0" err="1">
                <a:latin typeface="Arial"/>
                <a:cs typeface="Arial"/>
              </a:rPr>
              <a:t>мәзірінен</a:t>
            </a:r>
            <a:r>
              <a:rPr lang="ru-RU" sz="3200" dirty="0">
                <a:latin typeface="Arial"/>
                <a:cs typeface="Arial"/>
              </a:rPr>
              <a:t> "</a:t>
            </a:r>
            <a:r>
              <a:rPr lang="en-US" sz="3200" dirty="0">
                <a:latin typeface="Arial"/>
                <a:cs typeface="Arial"/>
              </a:rPr>
              <a:t>AI Companion«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таңдаңыз</a:t>
            </a:r>
            <a:r>
              <a:rPr lang="ru-RU" sz="3200" dirty="0">
                <a:latin typeface="Arial"/>
                <a:cs typeface="Arial"/>
              </a:rPr>
              <a:t>. </a:t>
            </a:r>
            <a:r>
              <a:rPr lang="ru-RU" sz="3200" dirty="0" err="1">
                <a:latin typeface="Arial"/>
                <a:cs typeface="Arial"/>
              </a:rPr>
              <a:t>Сіз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арқылы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қосыла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аласыз</a:t>
            </a:r>
            <a:r>
              <a:rPr lang="ru-RU" sz="3200" dirty="0">
                <a:latin typeface="Arial"/>
                <a:cs typeface="Arial"/>
              </a:rPr>
              <a:t>:</a:t>
            </a:r>
          </a:p>
          <a:p>
            <a:pPr marL="12700" marR="436245">
              <a:lnSpc>
                <a:spcPct val="118100"/>
              </a:lnSpc>
              <a:spcBef>
                <a:spcPts val="100"/>
              </a:spcBef>
            </a:pPr>
            <a:r>
              <a:rPr lang="ru-RU" sz="3200" dirty="0">
                <a:latin typeface="Arial"/>
                <a:cs typeface="Arial"/>
              </a:rPr>
              <a:t>1-"</a:t>
            </a:r>
            <a:r>
              <a:rPr lang="en-US" sz="3200" dirty="0">
                <a:latin typeface="Arial"/>
                <a:cs typeface="Arial"/>
              </a:rPr>
              <a:t>QR </a:t>
            </a:r>
            <a:r>
              <a:rPr lang="ru-RU" sz="3200" dirty="0" err="1">
                <a:latin typeface="Arial"/>
                <a:cs typeface="Arial"/>
              </a:rPr>
              <a:t>кодын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сканерлеу</a:t>
            </a:r>
            <a:r>
              <a:rPr lang="ru-RU" sz="3200" dirty="0">
                <a:latin typeface="Arial"/>
                <a:cs typeface="Arial"/>
              </a:rPr>
              <a:t>" </a:t>
            </a:r>
          </a:p>
          <a:p>
            <a:pPr marL="12700" marR="436245">
              <a:lnSpc>
                <a:spcPct val="118100"/>
              </a:lnSpc>
              <a:spcBef>
                <a:spcPts val="100"/>
              </a:spcBef>
            </a:pPr>
            <a:r>
              <a:rPr lang="ru-RU" sz="3200" dirty="0">
                <a:latin typeface="Arial"/>
                <a:cs typeface="Arial"/>
              </a:rPr>
              <a:t>(# 1)</a:t>
            </a:r>
            <a:r>
              <a:rPr lang="ru-RU" sz="3200" dirty="0" err="1">
                <a:latin typeface="Arial"/>
                <a:cs typeface="Arial"/>
              </a:rPr>
              <a:t>немесе</a:t>
            </a:r>
            <a:r>
              <a:rPr lang="ru-RU" sz="3200" dirty="0">
                <a:latin typeface="Arial"/>
                <a:cs typeface="Arial"/>
              </a:rPr>
              <a:t> "</a:t>
            </a:r>
            <a:r>
              <a:rPr lang="en-US" sz="3200" dirty="0">
                <a:latin typeface="Arial"/>
                <a:cs typeface="Arial"/>
              </a:rPr>
              <a:t>QR </a:t>
            </a:r>
            <a:r>
              <a:rPr lang="ru-RU" sz="3200" dirty="0" err="1">
                <a:latin typeface="Arial"/>
                <a:cs typeface="Arial"/>
              </a:rPr>
              <a:t>кодын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сканерлеу</a:t>
            </a:r>
            <a:r>
              <a:rPr lang="ru-RU" sz="3200" dirty="0">
                <a:latin typeface="Arial"/>
                <a:cs typeface="Arial"/>
              </a:rPr>
              <a:t>" </a:t>
            </a:r>
            <a:r>
              <a:rPr lang="ru-RU" sz="3200" dirty="0" err="1">
                <a:latin typeface="Arial"/>
                <a:cs typeface="Arial"/>
              </a:rPr>
              <a:t>түймесін</a:t>
            </a:r>
            <a:r>
              <a:rPr lang="ru-RU" sz="3200" dirty="0">
                <a:latin typeface="Arial"/>
                <a:cs typeface="Arial"/>
              </a:rPr>
              <a:t> басу </a:t>
            </a:r>
            <a:r>
              <a:rPr lang="ru-RU" sz="3200" dirty="0" err="1">
                <a:latin typeface="Arial"/>
                <a:cs typeface="Arial"/>
              </a:rPr>
              <a:t>арқылы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QR </a:t>
            </a:r>
            <a:r>
              <a:rPr lang="ru-RU" sz="3200" dirty="0" err="1">
                <a:latin typeface="Arial"/>
                <a:cs typeface="Arial"/>
              </a:rPr>
              <a:t>кодын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сканерлеу</a:t>
            </a:r>
            <a:endParaRPr lang="ru-RU" sz="3200" dirty="0">
              <a:latin typeface="Arial"/>
              <a:cs typeface="Arial"/>
            </a:endParaRPr>
          </a:p>
          <a:p>
            <a:pPr marL="12700" marR="436245">
              <a:lnSpc>
                <a:spcPct val="118100"/>
              </a:lnSpc>
              <a:spcBef>
                <a:spcPts val="100"/>
              </a:spcBef>
            </a:pPr>
            <a:r>
              <a:rPr lang="ru-RU" sz="3200" dirty="0">
                <a:latin typeface="Arial"/>
                <a:cs typeface="Arial"/>
              </a:rPr>
              <a:t>2-мәтіндік </a:t>
            </a:r>
            <a:r>
              <a:rPr lang="ru-RU" sz="3200" dirty="0" err="1">
                <a:latin typeface="Arial"/>
                <a:cs typeface="Arial"/>
              </a:rPr>
              <a:t>терезеге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кодты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енгізіп</a:t>
            </a:r>
            <a:r>
              <a:rPr lang="ru-RU" sz="3200" dirty="0">
                <a:latin typeface="Arial"/>
                <a:cs typeface="Arial"/>
              </a:rPr>
              <a:t>, «</a:t>
            </a:r>
            <a:r>
              <a:rPr lang="ru-RU" sz="3200" dirty="0" err="1">
                <a:latin typeface="Arial"/>
                <a:cs typeface="Arial"/>
              </a:rPr>
              <a:t>Кодқа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kk-KZ" sz="3200" dirty="0">
                <a:latin typeface="Arial"/>
                <a:cs typeface="Arial"/>
              </a:rPr>
              <a:t>қ</a:t>
            </a:r>
            <a:r>
              <a:rPr lang="ru-RU" sz="3200" dirty="0" err="1">
                <a:latin typeface="Arial"/>
                <a:cs typeface="Arial"/>
              </a:rPr>
              <a:t>осылу</a:t>
            </a:r>
            <a:r>
              <a:rPr lang="ru-RU" sz="3200" dirty="0">
                <a:latin typeface="Arial"/>
                <a:cs typeface="Arial"/>
              </a:rPr>
              <a:t>» </a:t>
            </a:r>
            <a:r>
              <a:rPr lang="ru-RU" sz="3200" dirty="0" err="1">
                <a:latin typeface="Arial"/>
                <a:cs typeface="Arial"/>
              </a:rPr>
              <a:t>түймесін</a:t>
            </a:r>
            <a:r>
              <a:rPr lang="ru-RU" sz="3200" dirty="0">
                <a:latin typeface="Arial"/>
                <a:cs typeface="Arial"/>
              </a:rPr>
              <a:t> </a:t>
            </a:r>
            <a:r>
              <a:rPr lang="ru-RU" sz="3200" dirty="0" err="1">
                <a:latin typeface="Arial"/>
                <a:cs typeface="Arial"/>
              </a:rPr>
              <a:t>басыңыз</a:t>
            </a:r>
            <a:r>
              <a:rPr lang="ru-RU" sz="3200" dirty="0">
                <a:latin typeface="Arial"/>
                <a:cs typeface="Arial"/>
              </a:rPr>
              <a:t> (# 2).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3084088"/>
            <a:ext cx="6588887" cy="6178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06097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Қосылған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құрылғыда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қолданбаны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тексеріңіз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1883549"/>
            <a:ext cx="7556500" cy="684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4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6E31FD7-C3F8-4A35-BAA1-A422DE8D48D2}"/>
              </a:ext>
            </a:extLst>
          </p:cNvPr>
          <p:cNvSpPr txBox="1"/>
          <p:nvPr/>
        </p:nvSpPr>
        <p:spPr>
          <a:xfrm>
            <a:off x="0" y="9116743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Егер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бәрі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дұрыс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жұмыс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істесе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,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жалғастырайық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319646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Батырмадағы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мәтінді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өзгерту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2286000"/>
            <a:ext cx="9146857" cy="6984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96037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Қолданбаға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Text-to-Speech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компонентін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қосыңыз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200" y="3048000"/>
            <a:ext cx="8305800" cy="5339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626B2D-3D4F-4C4E-8A1E-57C3F3609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11.5.2.1 </a:t>
            </a:r>
            <a:r>
              <a:rPr lang="ru-RU" sz="4400" dirty="0" err="1"/>
              <a:t>конструкторда</a:t>
            </a:r>
            <a:r>
              <a:rPr lang="ru-RU" sz="4400" dirty="0"/>
              <a:t> </a:t>
            </a:r>
            <a:r>
              <a:rPr lang="ru-RU" sz="4400" dirty="0" err="1"/>
              <a:t>мобильді</a:t>
            </a:r>
            <a:r>
              <a:rPr lang="ru-RU" sz="4400" dirty="0"/>
              <a:t> </a:t>
            </a:r>
            <a:r>
              <a:rPr lang="ru-RU" sz="4400" dirty="0" err="1"/>
              <a:t>қосымшаның</a:t>
            </a:r>
            <a:r>
              <a:rPr lang="ru-RU" sz="4400" dirty="0"/>
              <a:t> </a:t>
            </a:r>
            <a:r>
              <a:rPr lang="ru-RU" sz="4400" dirty="0" err="1"/>
              <a:t>Достық</a:t>
            </a:r>
            <a:r>
              <a:rPr lang="ru-RU" sz="4400" dirty="0"/>
              <a:t> </a:t>
            </a:r>
            <a:r>
              <a:rPr lang="ru-RU" sz="4400" dirty="0" err="1"/>
              <a:t>интерфейсін</a:t>
            </a:r>
            <a:r>
              <a:rPr lang="ru-RU" sz="4400" dirty="0"/>
              <a:t> </a:t>
            </a:r>
            <a:r>
              <a:rPr lang="ru-RU" sz="4400" dirty="0" err="1"/>
              <a:t>құру</a:t>
            </a:r>
            <a:r>
              <a:rPr lang="ru-RU" sz="4400" dirty="0"/>
              <a:t>; </a:t>
            </a:r>
          </a:p>
          <a:p>
            <a:r>
              <a:rPr lang="ru-RU" sz="4400" dirty="0"/>
              <a:t>11.5.2.2 </a:t>
            </a:r>
            <a:r>
              <a:rPr lang="ru-RU" sz="4400" dirty="0" err="1"/>
              <a:t>шарттар</a:t>
            </a:r>
            <a:r>
              <a:rPr lang="ru-RU" sz="4400" dirty="0"/>
              <a:t> мен </a:t>
            </a:r>
            <a:r>
              <a:rPr lang="ru-RU" sz="4400" dirty="0" err="1"/>
              <a:t>циклдары</a:t>
            </a:r>
            <a:r>
              <a:rPr lang="ru-RU" sz="4400" dirty="0"/>
              <a:t> бар код </a:t>
            </a:r>
            <a:r>
              <a:rPr lang="ru-RU" sz="4400" dirty="0" err="1"/>
              <a:t>блоктарын</a:t>
            </a:r>
            <a:r>
              <a:rPr lang="ru-RU" sz="4400" dirty="0"/>
              <a:t> </a:t>
            </a:r>
            <a:r>
              <a:rPr lang="ru-RU" sz="4400" dirty="0" err="1"/>
              <a:t>пайдалана</a:t>
            </a:r>
            <a:r>
              <a:rPr lang="ru-RU" sz="4400" dirty="0"/>
              <a:t> </a:t>
            </a:r>
            <a:r>
              <a:rPr lang="ru-RU" sz="4400" dirty="0" err="1"/>
              <a:t>отырып</a:t>
            </a:r>
            <a:r>
              <a:rPr lang="ru-RU" sz="4400" dirty="0"/>
              <a:t>, </a:t>
            </a:r>
            <a:r>
              <a:rPr lang="ru-RU" sz="4400" dirty="0" err="1"/>
              <a:t>мобильді</a:t>
            </a:r>
            <a:r>
              <a:rPr lang="ru-RU" sz="4400" dirty="0"/>
              <a:t> </a:t>
            </a:r>
            <a:r>
              <a:rPr lang="ru-RU" sz="4400" dirty="0" err="1"/>
              <a:t>қосымшаны</a:t>
            </a:r>
            <a:r>
              <a:rPr lang="ru-RU" sz="4400" dirty="0"/>
              <a:t> </a:t>
            </a:r>
            <a:r>
              <a:rPr lang="ru-RU" sz="4400" dirty="0" err="1"/>
              <a:t>әзірлеу</a:t>
            </a:r>
            <a:r>
              <a:rPr lang="ru-RU" sz="4400" dirty="0"/>
              <a:t>; </a:t>
            </a:r>
          </a:p>
          <a:p>
            <a:r>
              <a:rPr lang="ru-RU" sz="4400" dirty="0"/>
              <a:t>11.5.2.3 </a:t>
            </a:r>
            <a:r>
              <a:rPr lang="ru-RU" sz="4400" dirty="0" err="1"/>
              <a:t>әзірленген</a:t>
            </a:r>
            <a:r>
              <a:rPr lang="ru-RU" sz="4400" dirty="0"/>
              <a:t> </a:t>
            </a:r>
            <a:r>
              <a:rPr lang="ru-RU" sz="4400" dirty="0" err="1"/>
              <a:t>мобильді</a:t>
            </a:r>
            <a:r>
              <a:rPr lang="ru-RU" sz="4400" dirty="0"/>
              <a:t> </a:t>
            </a:r>
            <a:r>
              <a:rPr lang="ru-RU" sz="4400" dirty="0" err="1"/>
              <a:t>қосымшаны</a:t>
            </a:r>
            <a:r>
              <a:rPr lang="ru-RU" sz="4400" dirty="0"/>
              <a:t> </a:t>
            </a:r>
            <a:r>
              <a:rPr lang="ru-RU" sz="4400" dirty="0" err="1"/>
              <a:t>қалай</a:t>
            </a:r>
            <a:r>
              <a:rPr lang="ru-RU" sz="4400" dirty="0"/>
              <a:t> </a:t>
            </a:r>
            <a:r>
              <a:rPr lang="ru-RU" sz="4400" dirty="0" err="1"/>
              <a:t>орнату</a:t>
            </a:r>
            <a:r>
              <a:rPr lang="ru-RU" sz="4400" dirty="0"/>
              <a:t> </a:t>
            </a:r>
            <a:r>
              <a:rPr lang="ru-RU" sz="4400" dirty="0" err="1"/>
              <a:t>керектігін</a:t>
            </a:r>
            <a:r>
              <a:rPr lang="ru-RU" sz="4400" dirty="0"/>
              <a:t> </a:t>
            </a:r>
            <a:r>
              <a:rPr lang="ru-RU" sz="4400" dirty="0" err="1"/>
              <a:t>түсіндіру</a:t>
            </a:r>
            <a:endParaRPr lang="ru-KZ" sz="44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0B5861D-88FF-4FEC-824D-D404C97429DD}"/>
              </a:ext>
            </a:extLst>
          </p:cNvPr>
          <p:cNvSpPr txBox="1"/>
          <p:nvPr/>
        </p:nvSpPr>
        <p:spPr>
          <a:xfrm>
            <a:off x="0" y="83820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ru-RU" sz="6600" b="1" dirty="0" err="1"/>
              <a:t>Оқу</a:t>
            </a:r>
            <a:r>
              <a:rPr lang="ru-RU" sz="6600" b="1" dirty="0"/>
              <a:t> </a:t>
            </a:r>
            <a:r>
              <a:rPr lang="ru-RU" sz="6600" b="1" dirty="0" err="1"/>
              <a:t>мақсаттары</a:t>
            </a:r>
            <a:r>
              <a:rPr lang="ru-RU" sz="6600" b="1" dirty="0"/>
              <a:t>:</a:t>
            </a:r>
            <a:endParaRPr lang="en-US" altLang="ru-KZ" sz="6600" b="1" dirty="0"/>
          </a:p>
        </p:txBody>
      </p:sp>
    </p:spTree>
    <p:extLst>
      <p:ext uri="{BB962C8B-B14F-4D97-AF65-F5344CB8AC3E}">
        <p14:creationId xmlns:p14="http://schemas.microsoft.com/office/powerpoint/2010/main" val="27918452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96036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Блок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редакторына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ауысыңыз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382" y="2895600"/>
            <a:ext cx="9372217" cy="61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295400"/>
            <a:ext cx="13411200" cy="559763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Блок редакторы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0227" y="2362200"/>
            <a:ext cx="9770745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313092"/>
            <a:ext cx="134112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Түймені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басу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үшін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оқиға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жасаңыз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2743200"/>
            <a:ext cx="8172450" cy="6278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447314"/>
            <a:ext cx="13258800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en-US" sz="3600" b="1" dirty="0" err="1">
                <a:solidFill>
                  <a:srgbClr val="002C57"/>
                </a:solidFill>
                <a:latin typeface="Arial"/>
                <a:cs typeface="Arial"/>
              </a:rPr>
              <a:t>TextToSpeech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әрекетін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бағдарламалаңыз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65743" y="2422496"/>
            <a:ext cx="8879714" cy="5653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27622"/>
            <a:ext cx="13411200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en-US" sz="3600" b="1" dirty="0" err="1">
                <a:solidFill>
                  <a:srgbClr val="002C57"/>
                </a:solidFill>
                <a:latin typeface="Arial"/>
                <a:cs typeface="Arial"/>
              </a:rPr>
              <a:t>TextToSpeech</a:t>
            </a: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-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тегі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хабарлама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ұясын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толтырыңыз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</a:p>
          <a:p>
            <a:pPr marL="107950">
              <a:spcBef>
                <a:spcPts val="40"/>
              </a:spcBef>
            </a:pPr>
            <a:r>
              <a:rPr lang="en-US" sz="3600" b="1" dirty="0">
                <a:solidFill>
                  <a:srgbClr val="002C57"/>
                </a:solidFill>
                <a:latin typeface="Arial"/>
                <a:cs typeface="Arial"/>
              </a:rPr>
              <a:t>Speak Block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9220" y="2129156"/>
            <a:ext cx="7409180" cy="4531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-25400" y="6934200"/>
            <a:ext cx="13411200" cy="111312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Түйме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басылған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кезде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қолданба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не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айтуы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керек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екенін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көрсетіңіз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49220" y="8174356"/>
            <a:ext cx="8112760" cy="173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577501"/>
            <a:ext cx="13411199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Енді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оны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тексеріңіз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!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438400"/>
            <a:ext cx="4267200" cy="528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0" y="8201335"/>
            <a:ext cx="13411199" cy="559127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Керемет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600" b="1" dirty="0" err="1">
                <a:solidFill>
                  <a:srgbClr val="002C57"/>
                </a:solidFill>
                <a:latin typeface="Arial"/>
                <a:cs typeface="Arial"/>
              </a:rPr>
              <a:t>жұмыс</a:t>
            </a:r>
            <a:r>
              <a:rPr lang="ru-RU" sz="3600" b="1" dirty="0">
                <a:solidFill>
                  <a:srgbClr val="002C57"/>
                </a:solidFill>
                <a:latin typeface="Arial"/>
                <a:cs typeface="Arial"/>
              </a:rPr>
              <a:t>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6133A771-23DD-458B-B532-11C84A93A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KZ" sz="5400" dirty="0" err="1"/>
              <a:t>Қосымшаларды</a:t>
            </a:r>
            <a:r>
              <a:rPr lang="ru-RU" altLang="ru-KZ" sz="5400" dirty="0"/>
              <a:t> </a:t>
            </a:r>
            <a:r>
              <a:rPr lang="ru-RU" altLang="ru-KZ" sz="5400" dirty="0" err="1"/>
              <a:t>смартфондарға</a:t>
            </a:r>
            <a:r>
              <a:rPr lang="ru-RU" altLang="ru-KZ" sz="5400" dirty="0"/>
              <a:t> </a:t>
            </a:r>
            <a:r>
              <a:rPr lang="ru-RU" altLang="ru-KZ" sz="5400" dirty="0" err="1"/>
              <a:t>арналған</a:t>
            </a:r>
            <a:r>
              <a:rPr lang="ru-RU" altLang="ru-KZ" sz="5400" dirty="0"/>
              <a:t> </a:t>
            </a:r>
            <a:r>
              <a:rPr lang="ru-RU" altLang="ru-KZ" sz="5400" dirty="0" err="1"/>
              <a:t>екі</a:t>
            </a:r>
            <a:r>
              <a:rPr lang="ru-RU" altLang="ru-KZ" sz="5400" dirty="0"/>
              <a:t> ОС-да </a:t>
            </a:r>
            <a:r>
              <a:rPr lang="ru-RU" altLang="ru-KZ" sz="5400" dirty="0" err="1"/>
              <a:t>жасауға</a:t>
            </a:r>
            <a:r>
              <a:rPr lang="ru-RU" altLang="ru-KZ" sz="5400" dirty="0"/>
              <a:t> </a:t>
            </a:r>
            <a:r>
              <a:rPr lang="ru-RU" altLang="ru-KZ" sz="5400" dirty="0" err="1"/>
              <a:t>болады-бұл</a:t>
            </a:r>
            <a:r>
              <a:rPr lang="ru-RU" altLang="ru-KZ" sz="5400" dirty="0"/>
              <a:t> </a:t>
            </a:r>
            <a:r>
              <a:rPr lang="en-US" altLang="ru-KZ" sz="5400" dirty="0"/>
              <a:t>IOS </a:t>
            </a:r>
            <a:r>
              <a:rPr lang="ru-RU" altLang="ru-KZ" sz="5400" dirty="0" err="1"/>
              <a:t>және</a:t>
            </a:r>
            <a:r>
              <a:rPr lang="ru-RU" altLang="ru-KZ" sz="5400" dirty="0"/>
              <a:t> </a:t>
            </a:r>
            <a:r>
              <a:rPr lang="en-US" altLang="ru-KZ" sz="5400" dirty="0"/>
              <a:t>Android</a:t>
            </a:r>
            <a:endParaRPr lang="ru-RU" altLang="ru-KZ" sz="5400" dirty="0"/>
          </a:p>
          <a:p>
            <a:pPr marL="0" indent="0">
              <a:buNone/>
            </a:pPr>
            <a:endParaRPr lang="ru-RU" altLang="ru-KZ" sz="5400" dirty="0"/>
          </a:p>
          <a:p>
            <a:pPr marL="0" indent="0">
              <a:buNone/>
            </a:pPr>
            <a:r>
              <a:rPr lang="ru-RU" altLang="ru-KZ" sz="5400" dirty="0" err="1"/>
              <a:t>Мобильді</a:t>
            </a:r>
            <a:r>
              <a:rPr lang="ru-RU" altLang="ru-KZ" sz="5400" dirty="0"/>
              <a:t> </a:t>
            </a:r>
            <a:r>
              <a:rPr lang="ru-RU" altLang="ru-KZ" sz="5400" dirty="0" err="1"/>
              <a:t>қосымшаларды</a:t>
            </a:r>
            <a:r>
              <a:rPr lang="ru-RU" altLang="ru-KZ" sz="5400" dirty="0"/>
              <a:t> </a:t>
            </a:r>
            <a:r>
              <a:rPr lang="ru-RU" altLang="ru-KZ" sz="5400" dirty="0" err="1"/>
              <a:t>құру</a:t>
            </a:r>
            <a:r>
              <a:rPr lang="ru-RU" altLang="ru-KZ" sz="5400" dirty="0"/>
              <a:t> </a:t>
            </a:r>
            <a:r>
              <a:rPr lang="ru-RU" altLang="ru-KZ" sz="5400" dirty="0" err="1"/>
              <a:t>құралдарының</a:t>
            </a:r>
            <a:r>
              <a:rPr lang="ru-RU" altLang="ru-KZ" sz="5400" dirty="0"/>
              <a:t> </a:t>
            </a:r>
            <a:r>
              <a:rPr lang="ru-RU" altLang="ru-KZ" sz="5400" dirty="0" err="1"/>
              <a:t>бірі</a:t>
            </a:r>
            <a:r>
              <a:rPr lang="ru-RU" altLang="ru-KZ" sz="5400" dirty="0"/>
              <a:t>-</a:t>
            </a:r>
            <a:r>
              <a:rPr lang="en-US" altLang="ru-KZ" sz="5400" dirty="0"/>
              <a:t>App Inventor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F13181-02B9-44AE-87C4-4F12F8EEFA69}"/>
              </a:ext>
            </a:extLst>
          </p:cNvPr>
          <p:cNvSpPr txBox="1"/>
          <p:nvPr/>
        </p:nvSpPr>
        <p:spPr>
          <a:xfrm>
            <a:off x="0" y="99720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ru-RU" altLang="ru-KZ" sz="6600" b="1" dirty="0"/>
              <a:t>ҚОСЫМШАЛАРДЫ ӘЗІРЛЕУ</a:t>
            </a:r>
            <a:endParaRPr lang="en-US" altLang="ru-KZ" sz="6600" dirty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FECB3AF3-0834-4AD5-9603-E1EE59D35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ru-KZ" sz="4400" dirty="0"/>
              <a:t>Блок </a:t>
            </a:r>
            <a:r>
              <a:rPr lang="ru-RU" altLang="ru-KZ" sz="4400" dirty="0" err="1"/>
              <a:t>тілі</a:t>
            </a:r>
            <a:r>
              <a:rPr lang="ru-RU" altLang="ru-KZ" sz="4400" dirty="0"/>
              <a:t>, </a:t>
            </a:r>
            <a:r>
              <a:rPr lang="ru-RU" altLang="ru-KZ" sz="4400" dirty="0" err="1"/>
              <a:t>жұмбақтың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бөліктерін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жинауға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мүмкіндік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береді</a:t>
            </a:r>
            <a:r>
              <a:rPr lang="ru-RU" altLang="ru-KZ" sz="4400" dirty="0"/>
              <a:t>.</a:t>
            </a:r>
          </a:p>
          <a:p>
            <a:pPr algn="just"/>
            <a:r>
              <a:rPr lang="en-US" altLang="ru-KZ" sz="4400" dirty="0"/>
              <a:t>Lego Mindstorms </a:t>
            </a:r>
            <a:r>
              <a:rPr lang="ru-RU" altLang="ru-KZ" sz="4400" dirty="0" err="1"/>
              <a:t>және</a:t>
            </a:r>
            <a:r>
              <a:rPr lang="ru-RU" altLang="ru-KZ" sz="4400" dirty="0"/>
              <a:t> </a:t>
            </a:r>
            <a:r>
              <a:rPr lang="en-US" altLang="ru-KZ" sz="4400" dirty="0"/>
              <a:t>Scratch-</a:t>
            </a:r>
            <a:r>
              <a:rPr lang="ru-RU" altLang="ru-KZ" sz="4400" dirty="0" err="1"/>
              <a:t>қа</a:t>
            </a:r>
            <a:r>
              <a:rPr lang="ru-RU" altLang="ru-KZ" sz="4400" dirty="0"/>
              <a:t> </a:t>
            </a:r>
            <a:r>
              <a:rPr lang="ru-RU" altLang="ru-KZ" sz="4400" dirty="0" err="1"/>
              <a:t>ұқсас</a:t>
            </a:r>
            <a:r>
              <a:rPr lang="ru-RU" altLang="ru-KZ" sz="4400" dirty="0"/>
              <a:t>, </a:t>
            </a:r>
            <a:r>
              <a:rPr lang="ru-RU" altLang="ru-KZ" sz="4400" dirty="0" err="1"/>
              <a:t>бірақ</a:t>
            </a:r>
            <a:r>
              <a:rPr lang="ru-RU" altLang="ru-KZ" sz="4400" dirty="0"/>
              <a:t> </a:t>
            </a:r>
            <a:r>
              <a:rPr lang="ru-RU" altLang="ru-KZ" sz="4400" dirty="0" err="1"/>
              <a:t>роботтар</a:t>
            </a:r>
            <a:r>
              <a:rPr lang="ru-RU" altLang="ru-KZ" sz="4400" dirty="0"/>
              <a:t> </a:t>
            </a:r>
            <a:r>
              <a:rPr lang="ru-RU" altLang="ru-KZ" sz="4400" dirty="0" err="1"/>
              <a:t>үшін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емес</a:t>
            </a:r>
            <a:r>
              <a:rPr lang="ru-RU" altLang="ru-KZ" sz="4400" dirty="0"/>
              <a:t>, </a:t>
            </a:r>
            <a:r>
              <a:rPr lang="ru-RU" altLang="ru-KZ" sz="4400" dirty="0" err="1"/>
              <a:t>телефондар</a:t>
            </a:r>
            <a:r>
              <a:rPr lang="ru-RU" altLang="ru-KZ" sz="4400" dirty="0"/>
              <a:t> </a:t>
            </a:r>
            <a:r>
              <a:rPr lang="ru-RU" altLang="ru-KZ" sz="4400" dirty="0" err="1"/>
              <a:t>үшін</a:t>
            </a:r>
            <a:r>
              <a:rPr lang="ru-RU" altLang="ru-KZ" sz="4400" dirty="0"/>
              <a:t>.</a:t>
            </a:r>
          </a:p>
          <a:p>
            <a:pPr algn="just"/>
            <a:r>
              <a:rPr lang="en-US" altLang="ru-KZ" sz="4400" dirty="0"/>
              <a:t>App Inventor</a:t>
            </a:r>
            <a:r>
              <a:rPr lang="ru-RU" altLang="ru-KZ" sz="4400" dirty="0"/>
              <a:t> </a:t>
            </a:r>
            <a:r>
              <a:rPr lang="en-US" altLang="ru-KZ" sz="4400" dirty="0"/>
              <a:t>-</a:t>
            </a:r>
            <a:r>
              <a:rPr lang="ru-RU" altLang="ru-KZ" sz="4400" dirty="0"/>
              <a:t> </a:t>
            </a:r>
            <a:r>
              <a:rPr lang="ru-RU" altLang="ru-KZ" sz="4400" dirty="0" err="1"/>
              <a:t>қолданушыдан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минималды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бағдарламалау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білімін</a:t>
            </a:r>
            <a:r>
              <a:rPr lang="ru-RU" altLang="ru-KZ" sz="4400" dirty="0"/>
              <a:t> </a:t>
            </a:r>
            <a:r>
              <a:rPr lang="ru-RU" altLang="ru-KZ" sz="4400" dirty="0" err="1"/>
              <a:t>қажет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ететін</a:t>
            </a:r>
            <a:r>
              <a:rPr lang="ru-RU" altLang="ru-KZ" sz="4400" dirty="0"/>
              <a:t> </a:t>
            </a:r>
            <a:r>
              <a:rPr lang="en-US" altLang="ru-KZ" sz="4400" dirty="0"/>
              <a:t>Android </a:t>
            </a:r>
            <a:r>
              <a:rPr lang="ru-RU" altLang="ru-KZ" sz="4400" dirty="0" err="1"/>
              <a:t>қосымшаларын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визуалды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дамыту</a:t>
            </a:r>
            <a:r>
              <a:rPr lang="ru-RU" altLang="ru-KZ" sz="4400" dirty="0"/>
              <a:t> </a:t>
            </a:r>
            <a:r>
              <a:rPr lang="ru-RU" altLang="ru-KZ" sz="4400" dirty="0" err="1"/>
              <a:t>ортасы</a:t>
            </a:r>
            <a:endParaRPr lang="en-US" altLang="ru-KZ" sz="44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1BD49E5-1503-4334-BDB8-FE397F45A357}"/>
              </a:ext>
            </a:extLst>
          </p:cNvPr>
          <p:cNvSpPr txBox="1"/>
          <p:nvPr/>
        </p:nvSpPr>
        <p:spPr>
          <a:xfrm>
            <a:off x="0" y="83820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en-US" altLang="ru-KZ" sz="6600" b="1" dirty="0"/>
              <a:t>APP INVENTOR</a:t>
            </a:r>
            <a:endParaRPr lang="en-US" altLang="ru-KZ" sz="66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E25F92AA-64F7-4DAB-B06B-76C872D74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020" y="8740563"/>
            <a:ext cx="8602980" cy="78232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altLang="ru-KZ" sz="4000" i="1" dirty="0" err="1"/>
              <a:t>Бұл</a:t>
            </a:r>
            <a:r>
              <a:rPr lang="ru-RU" altLang="ru-KZ" sz="4000" i="1" dirty="0"/>
              <a:t> </a:t>
            </a:r>
            <a:r>
              <a:rPr lang="ru-RU" altLang="ru-KZ" sz="4000" i="1" dirty="0" err="1"/>
              <a:t>бағдарлама</a:t>
            </a:r>
            <a:r>
              <a:rPr lang="ru-RU" altLang="ru-KZ" sz="4000" i="1" dirty="0"/>
              <a:t> не </a:t>
            </a:r>
            <a:r>
              <a:rPr lang="ru-RU" altLang="ru-KZ" sz="4000" i="1" dirty="0" err="1"/>
              <a:t>істейді</a:t>
            </a:r>
            <a:r>
              <a:rPr lang="ru-RU" altLang="ru-KZ" sz="4000" i="1" dirty="0"/>
              <a:t> </a:t>
            </a:r>
            <a:r>
              <a:rPr lang="ru-RU" altLang="ru-KZ" sz="4000" i="1" dirty="0" err="1"/>
              <a:t>деп</a:t>
            </a:r>
            <a:r>
              <a:rPr lang="ru-RU" altLang="ru-KZ" sz="4000" i="1" dirty="0"/>
              <a:t> </a:t>
            </a:r>
            <a:r>
              <a:rPr lang="ru-RU" altLang="ru-KZ" sz="4000" i="1" dirty="0" err="1"/>
              <a:t>ойлайсыз</a:t>
            </a:r>
            <a:r>
              <a:rPr lang="ru-RU" altLang="ru-KZ" sz="4000" i="1" dirty="0"/>
              <a:t>?</a:t>
            </a:r>
            <a:endParaRPr lang="en-US" altLang="ru-KZ" sz="4000" i="1" dirty="0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9439540B-8F90-40E1-B6E2-B8F1B9E2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2570480"/>
            <a:ext cx="10170160" cy="554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76103BD-1E8E-4C15-9CF0-6967B705E309}"/>
              </a:ext>
            </a:extLst>
          </p:cNvPr>
          <p:cNvSpPr txBox="1"/>
          <p:nvPr/>
        </p:nvSpPr>
        <p:spPr>
          <a:xfrm>
            <a:off x="0" y="86181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en-US" altLang="ru-KZ" sz="6600" b="1" dirty="0"/>
              <a:t>APP INVENTOR </a:t>
            </a:r>
            <a:r>
              <a:rPr lang="ru-RU" altLang="ru-KZ" sz="6600" b="1" dirty="0"/>
              <a:t>ҚОСЫМШАСЫ</a:t>
            </a:r>
            <a:endParaRPr lang="en-US" altLang="ru-KZ" sz="6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6A7A0-BD40-4126-9DAE-952EA5C3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KZ"/>
              <a:t>David Wolber, Computer Science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E79780-51C3-43FC-892F-39776B6E9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5840" y="2682240"/>
            <a:ext cx="11734800" cy="6258560"/>
          </a:xfrm>
        </p:spPr>
        <p:txBody>
          <a:bodyPr>
            <a:normAutofit fontScale="85000" lnSpcReduction="10000"/>
          </a:bodyPr>
          <a:lstStyle/>
          <a:p>
            <a:r>
              <a:rPr lang="ru-RU" altLang="ru-KZ" sz="4107" b="1" dirty="0"/>
              <a:t>Синтаксис </a:t>
            </a:r>
            <a:r>
              <a:rPr lang="ru-RU" altLang="ru-KZ" sz="4107" b="1" dirty="0" err="1"/>
              <a:t>жоқ</a:t>
            </a:r>
            <a:r>
              <a:rPr lang="ru-RU" altLang="ru-KZ" sz="4107" b="1" dirty="0"/>
              <a:t>. </a:t>
            </a:r>
            <a:r>
              <a:rPr lang="ru-RU" altLang="ru-KZ" sz="4107" dirty="0" err="1"/>
              <a:t>Блоктардың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тілі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кодты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есте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сақтау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және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теру</a:t>
            </a:r>
            <a:r>
              <a:rPr lang="ru-RU" altLang="ru-KZ" sz="4107" dirty="0"/>
              <a:t> </a:t>
            </a:r>
            <a:r>
              <a:rPr lang="ru-RU" altLang="ru-KZ" sz="4107" dirty="0" err="1"/>
              <a:t>қажеттілігін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жояды</a:t>
            </a:r>
            <a:endParaRPr lang="ru-RU" altLang="ru-KZ" sz="4107" dirty="0"/>
          </a:p>
          <a:p>
            <a:r>
              <a:rPr lang="ru-RU" altLang="ru-KZ" sz="4107" b="1" dirty="0" err="1"/>
              <a:t>Барлығы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сіздің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алдыңызда</a:t>
            </a:r>
            <a:r>
              <a:rPr lang="ru-RU" altLang="ru-KZ" sz="4107" b="1" dirty="0"/>
              <a:t>. </a:t>
            </a:r>
            <a:r>
              <a:rPr lang="ru-RU" altLang="ru-KZ" sz="4107" dirty="0" err="1"/>
              <a:t>Компоненттер</a:t>
            </a:r>
            <a:r>
              <a:rPr lang="ru-RU" altLang="ru-KZ" sz="4107" dirty="0"/>
              <a:t> мен </a:t>
            </a:r>
            <a:r>
              <a:rPr lang="ru-RU" altLang="ru-KZ" sz="4107" dirty="0" err="1"/>
              <a:t>функциялар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тартпаларда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болады</a:t>
            </a:r>
            <a:r>
              <a:rPr lang="ru-RU" altLang="ru-KZ" sz="4107" dirty="0"/>
              <a:t>. Тек </a:t>
            </a:r>
            <a:r>
              <a:rPr lang="ru-RU" altLang="ru-KZ" sz="4107" dirty="0" err="1"/>
              <a:t>табыңыз</a:t>
            </a:r>
            <a:r>
              <a:rPr lang="ru-RU" altLang="ru-KZ" sz="4107" dirty="0"/>
              <a:t>, </a:t>
            </a:r>
            <a:r>
              <a:rPr lang="ru-RU" altLang="ru-KZ" sz="4107" dirty="0" err="1"/>
              <a:t>сүйреңіз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және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тастаңыз</a:t>
            </a:r>
            <a:r>
              <a:rPr lang="ru-RU" altLang="ru-KZ" sz="4107" dirty="0"/>
              <a:t>.</a:t>
            </a:r>
          </a:p>
          <a:p>
            <a:r>
              <a:rPr lang="ru-RU" altLang="ru-KZ" sz="4107" b="1" dirty="0" err="1"/>
              <a:t>Оқиғалар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жоғары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деңгейде</a:t>
            </a:r>
            <a:r>
              <a:rPr lang="ru-RU" altLang="ru-KZ" sz="4107" b="1" dirty="0"/>
              <a:t>. </a:t>
            </a:r>
            <a:r>
              <a:rPr lang="ru-RU" altLang="ru-KZ" sz="4107" dirty="0"/>
              <a:t>"</a:t>
            </a:r>
            <a:r>
              <a:rPr lang="ru-RU" altLang="ru-KZ" sz="4107" dirty="0" err="1"/>
              <a:t>Бұл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кезде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бағдарлама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кодты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орындайды</a:t>
            </a:r>
            <a:r>
              <a:rPr lang="ru-RU" altLang="ru-KZ" sz="4107" dirty="0"/>
              <a:t>" - </a:t>
            </a:r>
            <a:r>
              <a:rPr lang="ru-RU" altLang="ru-KZ" sz="4107" dirty="0" err="1"/>
              <a:t>бұл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дұрыс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тұжырымдамалық</a:t>
            </a:r>
            <a:r>
              <a:rPr lang="ru-RU" altLang="ru-KZ" sz="4107" dirty="0"/>
              <a:t> модель. </a:t>
            </a:r>
          </a:p>
          <a:p>
            <a:r>
              <a:rPr lang="ru-RU" altLang="ru-KZ" sz="4107" b="1" dirty="0" err="1"/>
              <a:t>Жоғары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деңгейлі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компоненттер</a:t>
            </a:r>
            <a:r>
              <a:rPr lang="ru-RU" altLang="ru-KZ" sz="4107" b="1" dirty="0"/>
              <a:t>. </a:t>
            </a:r>
            <a:r>
              <a:rPr lang="en-US" altLang="ru-KZ" sz="4107" dirty="0"/>
              <a:t>App inventor </a:t>
            </a:r>
            <a:r>
              <a:rPr lang="ru-RU" altLang="ru-KZ" sz="4107" dirty="0" err="1"/>
              <a:t>тобы</a:t>
            </a:r>
            <a:r>
              <a:rPr lang="ru-RU" altLang="ru-KZ" sz="4107" dirty="0"/>
              <a:t> </a:t>
            </a:r>
            <a:r>
              <a:rPr lang="ru-RU" altLang="ru-KZ" sz="4107" dirty="0" err="1"/>
              <a:t>қарапайым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негізгі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мақсатпен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керемет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кітапхана</a:t>
            </a:r>
            <a:r>
              <a:rPr lang="ru-RU" altLang="ru-KZ" sz="4107" dirty="0"/>
              <a:t> </a:t>
            </a:r>
            <a:r>
              <a:rPr lang="ru-RU" altLang="ru-KZ" sz="4107" dirty="0" err="1"/>
              <a:t>құрды</a:t>
            </a:r>
            <a:r>
              <a:rPr lang="ru-RU" altLang="ru-KZ" sz="4107" dirty="0"/>
              <a:t>.</a:t>
            </a:r>
          </a:p>
          <a:p>
            <a:r>
              <a:rPr lang="ru-RU" altLang="ru-KZ" sz="4107" b="1" dirty="0"/>
              <a:t>Тек </a:t>
            </a:r>
            <a:r>
              <a:rPr lang="ru-RU" altLang="ru-KZ" sz="4107" b="1" dirty="0" err="1"/>
              <a:t>кейбір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блоктар</a:t>
            </a:r>
            <a:r>
              <a:rPr lang="ru-RU" altLang="ru-KZ" sz="4107" b="1" dirty="0"/>
              <a:t> </a:t>
            </a:r>
            <a:r>
              <a:rPr lang="ru-RU" altLang="ru-KZ" sz="4107" b="1" dirty="0" err="1"/>
              <a:t>қосылған</a:t>
            </a:r>
            <a:r>
              <a:rPr lang="ru-RU" altLang="ru-KZ" sz="4107" b="1" dirty="0"/>
              <a:t>. </a:t>
            </a:r>
            <a:r>
              <a:rPr lang="ru-RU" altLang="ru-KZ" sz="4107" dirty="0" err="1"/>
              <a:t>Сіз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мағынасы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жоқ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нәрселерді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жасай</a:t>
            </a:r>
            <a:r>
              <a:rPr lang="ru-RU" altLang="ru-KZ" sz="4107" dirty="0"/>
              <a:t> </a:t>
            </a:r>
            <a:r>
              <a:rPr lang="ru-RU" altLang="ru-KZ" sz="4107" dirty="0" err="1"/>
              <a:t>алмайсыз</a:t>
            </a:r>
            <a:r>
              <a:rPr lang="ru-RU" altLang="ru-KZ" sz="4107" dirty="0"/>
              <a:t>.</a:t>
            </a:r>
          </a:p>
          <a:p>
            <a:r>
              <a:rPr lang="ru-RU" altLang="ru-KZ" sz="4107" b="1" dirty="0" err="1"/>
              <a:t>Нақтылық</a:t>
            </a:r>
            <a:r>
              <a:rPr lang="ru-RU" altLang="ru-KZ" sz="4107" b="1" dirty="0"/>
              <a:t>. </a:t>
            </a:r>
            <a:r>
              <a:rPr lang="ru-RU" altLang="ru-KZ" sz="4107" dirty="0" err="1"/>
              <a:t>Көптеген</a:t>
            </a:r>
            <a:r>
              <a:rPr lang="ru-RU" altLang="ru-KZ" sz="4107" dirty="0"/>
              <a:t> </a:t>
            </a:r>
            <a:r>
              <a:rPr lang="ru-RU" altLang="ru-KZ" sz="4107" dirty="0" err="1"/>
              <a:t>тілдерге</a:t>
            </a:r>
            <a:r>
              <a:rPr lang="ru-RU" altLang="ru-KZ" sz="4107" dirty="0"/>
              <a:t> </a:t>
            </a:r>
            <a:r>
              <a:rPr lang="ru-RU" altLang="ru-KZ" sz="4107" dirty="0" err="1"/>
              <a:t>қарағанда</a:t>
            </a:r>
            <a:r>
              <a:rPr lang="ru-RU" altLang="ru-KZ" sz="4107" dirty="0"/>
              <a:t> аз </a:t>
            </a:r>
            <a:r>
              <a:rPr lang="ru-RU" altLang="ru-KZ" sz="4107" dirty="0" err="1"/>
              <a:t>дерексіз</a:t>
            </a:r>
            <a:r>
              <a:rPr lang="ru-RU" altLang="ru-KZ" sz="4107" dirty="0"/>
              <a:t>.</a:t>
            </a:r>
            <a:endParaRPr lang="en-US" altLang="ru-KZ" sz="4107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FB53D7C-FC7C-444C-90B4-2600FF35A715}"/>
              </a:ext>
            </a:extLst>
          </p:cNvPr>
          <p:cNvSpPr txBox="1"/>
          <p:nvPr/>
        </p:nvSpPr>
        <p:spPr>
          <a:xfrm>
            <a:off x="0" y="960129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ru-RU" altLang="ru-KZ" sz="6600" b="1" dirty="0"/>
              <a:t>НЕЛІКТЕН БҰЛ ҚАРАПАЙЫМ?</a:t>
            </a:r>
            <a:endParaRPr lang="en-US" altLang="ru-KZ" sz="66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49F0B-641F-499C-B4DA-D34EA8DE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KZ"/>
              <a:t>David Wolber, Computer Science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32A410A-96A2-46B9-9063-A1F56CABC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KZ" sz="4800" dirty="0" err="1"/>
              <a:t>Білім</a:t>
            </a:r>
            <a:r>
              <a:rPr lang="ru-RU" altLang="ru-KZ" sz="4800" dirty="0"/>
              <a:t> беру </a:t>
            </a:r>
            <a:r>
              <a:rPr lang="ru-RU" altLang="ru-KZ" sz="4800" dirty="0" err="1"/>
              <a:t>қосымшалары</a:t>
            </a:r>
            <a:endParaRPr lang="ru-RU" altLang="ru-KZ" sz="4800" dirty="0"/>
          </a:p>
          <a:p>
            <a:r>
              <a:rPr lang="ru-RU" altLang="ru-KZ" sz="4800" dirty="0" err="1"/>
              <a:t>Бейнелер</a:t>
            </a:r>
            <a:r>
              <a:rPr lang="ru-RU" altLang="ru-KZ" sz="4800" dirty="0"/>
              <a:t>, </a:t>
            </a:r>
            <a:r>
              <a:rPr lang="ru-RU" altLang="ru-KZ" sz="4800" dirty="0" err="1"/>
              <a:t>суреттер</a:t>
            </a:r>
            <a:r>
              <a:rPr lang="ru-RU" altLang="ru-KZ" sz="4800" dirty="0"/>
              <a:t>, </a:t>
            </a:r>
            <a:r>
              <a:rPr lang="ru-RU" altLang="ru-KZ" sz="4800" dirty="0" err="1"/>
              <a:t>мәтінді</a:t>
            </a:r>
            <a:r>
              <a:rPr lang="ru-RU" altLang="ru-KZ" sz="4800" dirty="0"/>
              <a:t> </a:t>
            </a:r>
            <a:r>
              <a:rPr lang="ru-RU" altLang="ru-KZ" sz="4800" dirty="0" err="1"/>
              <a:t>сөйлеуге</a:t>
            </a:r>
            <a:r>
              <a:rPr lang="ru-RU" altLang="ru-KZ" sz="4800" dirty="0"/>
              <a:t> </a:t>
            </a:r>
            <a:r>
              <a:rPr lang="ru-RU" altLang="ru-KZ" sz="4800" dirty="0" err="1"/>
              <a:t>түрлендіру</a:t>
            </a:r>
            <a:endParaRPr lang="ru-RU" altLang="ru-KZ" sz="4800" dirty="0"/>
          </a:p>
          <a:p>
            <a:r>
              <a:rPr lang="ru-RU" altLang="ru-KZ" sz="4800" dirty="0" err="1"/>
              <a:t>Орналасқан</a:t>
            </a:r>
            <a:r>
              <a:rPr lang="ru-RU" altLang="ru-KZ" sz="4800" dirty="0"/>
              <a:t> </a:t>
            </a:r>
            <a:r>
              <a:rPr lang="ru-RU" altLang="ru-KZ" sz="4800" dirty="0" err="1"/>
              <a:t>жерін</a:t>
            </a:r>
            <a:r>
              <a:rPr lang="ru-RU" altLang="ru-KZ" sz="4800" dirty="0"/>
              <a:t> </a:t>
            </a:r>
            <a:r>
              <a:rPr lang="ru-RU" altLang="ru-KZ" sz="4800" dirty="0" err="1"/>
              <a:t>ескере</a:t>
            </a:r>
            <a:r>
              <a:rPr lang="ru-RU" altLang="ru-KZ" sz="4800" dirty="0"/>
              <a:t> </a:t>
            </a:r>
            <a:r>
              <a:rPr lang="ru-RU" altLang="ru-KZ" sz="4800" dirty="0" err="1"/>
              <a:t>отырып</a:t>
            </a:r>
            <a:r>
              <a:rPr lang="ru-RU" altLang="ru-KZ" sz="4800" dirty="0"/>
              <a:t> </a:t>
            </a:r>
            <a:r>
              <a:rPr lang="ru-RU" altLang="ru-KZ" sz="4800" dirty="0" err="1"/>
              <a:t>қосымшалар</a:t>
            </a:r>
            <a:endParaRPr lang="ru-RU" altLang="ru-KZ" sz="4800" dirty="0"/>
          </a:p>
          <a:p>
            <a:r>
              <a:rPr lang="ru-RU" altLang="ru-KZ" sz="4800" dirty="0" err="1"/>
              <a:t>Ойындар</a:t>
            </a:r>
            <a:endParaRPr lang="ru-RU" altLang="ru-KZ" sz="4800" dirty="0"/>
          </a:p>
          <a:p>
            <a:r>
              <a:rPr lang="en-US" altLang="ru-KZ" sz="4800" dirty="0"/>
              <a:t>NXT </a:t>
            </a:r>
            <a:r>
              <a:rPr lang="ru-RU" altLang="ru-KZ" sz="4800" dirty="0"/>
              <a:t>Робот </a:t>
            </a:r>
            <a:r>
              <a:rPr lang="ru-RU" altLang="ru-KZ" sz="4800" dirty="0" err="1"/>
              <a:t>контроллері</a:t>
            </a:r>
            <a:endParaRPr lang="ru-RU" altLang="ru-KZ" sz="4800" dirty="0"/>
          </a:p>
          <a:p>
            <a:r>
              <a:rPr lang="ru-RU" altLang="ru-KZ" sz="4800" dirty="0"/>
              <a:t>Веб-</a:t>
            </a:r>
            <a:r>
              <a:rPr lang="ru-RU" altLang="ru-KZ" sz="4800" dirty="0" err="1"/>
              <a:t>қосымшалар</a:t>
            </a:r>
            <a:endParaRPr lang="ru-RU" altLang="ru-KZ" sz="4800" dirty="0"/>
          </a:p>
          <a:p>
            <a:r>
              <a:rPr lang="ru-RU" altLang="ru-KZ" sz="4800" dirty="0"/>
              <a:t>Жеке </a:t>
            </a:r>
            <a:r>
              <a:rPr lang="ru-RU" altLang="ru-KZ" sz="4800" dirty="0" err="1"/>
              <a:t>қосымшалар</a:t>
            </a:r>
            <a:endParaRPr lang="en-US" altLang="ru-KZ" sz="48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88300AC-6EC2-4210-8FBD-387230C99942}"/>
              </a:ext>
            </a:extLst>
          </p:cNvPr>
          <p:cNvSpPr txBox="1"/>
          <p:nvPr/>
        </p:nvSpPr>
        <p:spPr>
          <a:xfrm>
            <a:off x="-10160" y="997200"/>
            <a:ext cx="13411200" cy="1020792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ru-RU" altLang="ru-KZ" sz="6600" b="1" dirty="0"/>
              <a:t>СІЗ НЕ ҚҰРА АЛАСЫЗ?</a:t>
            </a:r>
            <a:endParaRPr lang="en-US" altLang="ru-KZ" sz="66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2E01DE8-7FCF-40B3-B47F-63CE178B1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2088901"/>
            <a:ext cx="10058400" cy="1414146"/>
          </a:xfrm>
        </p:spPr>
        <p:txBody>
          <a:bodyPr/>
          <a:lstStyle/>
          <a:p>
            <a:r>
              <a:rPr lang="ru-RU" b="1" dirty="0" err="1"/>
              <a:t>Бастайық</a:t>
            </a:r>
            <a:r>
              <a:rPr lang="ru-RU" b="1" dirty="0"/>
              <a:t>!</a:t>
            </a:r>
            <a:endParaRPr lang="ru-KZ" b="1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1DA2BCF-AA95-4A13-82A3-C85F4243BD18}"/>
              </a:ext>
            </a:extLst>
          </p:cNvPr>
          <p:cNvSpPr txBox="1"/>
          <p:nvPr/>
        </p:nvSpPr>
        <p:spPr>
          <a:xfrm>
            <a:off x="0" y="4191000"/>
            <a:ext cx="13411200" cy="3052118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algn="ctr"/>
            <a:r>
              <a:rPr lang="ru-RU" sz="6600" b="1" dirty="0" err="1">
                <a:solidFill>
                  <a:srgbClr val="205868"/>
                </a:solidFill>
                <a:latin typeface="Arial"/>
                <a:cs typeface="Arial"/>
              </a:rPr>
              <a:t>Менімен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lang="ru-RU" sz="6600" b="1" dirty="0" err="1">
                <a:solidFill>
                  <a:srgbClr val="205868"/>
                </a:solidFill>
                <a:latin typeface="Arial"/>
                <a:cs typeface="Arial"/>
              </a:rPr>
              <a:t>сөйлесіңіз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 «</a:t>
            </a:r>
            <a:r>
              <a:rPr lang="en-US" sz="6600" b="1" dirty="0" err="1">
                <a:solidFill>
                  <a:srgbClr val="205868"/>
                </a:solidFill>
                <a:latin typeface="Arial"/>
                <a:cs typeface="Arial"/>
              </a:rPr>
              <a:t>TalkToMe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»</a:t>
            </a:r>
            <a:r>
              <a:rPr lang="en-US" sz="6600" b="1" dirty="0">
                <a:solidFill>
                  <a:srgbClr val="205868"/>
                </a:solidFill>
                <a:latin typeface="Arial"/>
                <a:cs typeface="Arial"/>
              </a:rPr>
              <a:t>: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lang="en-US" sz="6600" b="1" dirty="0">
                <a:solidFill>
                  <a:srgbClr val="205868"/>
                </a:solidFill>
                <a:latin typeface="Arial"/>
                <a:cs typeface="Arial"/>
              </a:rPr>
              <a:t>App Inventor - </a:t>
            </a:r>
            <a:r>
              <a:rPr lang="ru-RU" sz="6600" b="1" dirty="0" err="1">
                <a:solidFill>
                  <a:srgbClr val="205868"/>
                </a:solidFill>
                <a:latin typeface="Arial"/>
                <a:cs typeface="Arial"/>
              </a:rPr>
              <a:t>дағы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lang="ru-RU" sz="6600" b="1" dirty="0" err="1">
                <a:solidFill>
                  <a:srgbClr val="205868"/>
                </a:solidFill>
                <a:latin typeface="Arial"/>
                <a:cs typeface="Arial"/>
              </a:rPr>
              <a:t>алғашқы</a:t>
            </a:r>
            <a:r>
              <a:rPr lang="ru-RU" sz="6600" b="1" dirty="0">
                <a:solidFill>
                  <a:srgbClr val="205868"/>
                </a:solidFill>
                <a:latin typeface="Arial"/>
                <a:cs typeface="Arial"/>
              </a:rPr>
              <a:t> </a:t>
            </a:r>
            <a:r>
              <a:rPr lang="ru-RU" sz="6600" b="1" dirty="0" err="1">
                <a:solidFill>
                  <a:srgbClr val="205868"/>
                </a:solidFill>
                <a:latin typeface="Arial"/>
                <a:cs typeface="Arial"/>
              </a:rPr>
              <a:t>қосымшаңыз</a:t>
            </a:r>
            <a:endParaRPr lang="en-US" sz="6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4961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0" y="1524000"/>
            <a:ext cx="13375640" cy="990015"/>
          </a:xfrm>
          <a:prstGeom prst="rect">
            <a:avLst/>
          </a:prstGeom>
          <a:solidFill>
            <a:srgbClr val="DBFFBC"/>
          </a:solidFill>
          <a:ln w="7238">
            <a:solidFill>
              <a:srgbClr val="205868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07950" algn="ctr">
              <a:spcBef>
                <a:spcPts val="40"/>
              </a:spcBef>
            </a:pP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Жұмысты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бастау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үшін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интернеттегі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002C57"/>
                </a:solidFill>
                <a:latin typeface="Arial"/>
                <a:cs typeface="Arial"/>
              </a:rPr>
              <a:t>App Inventor </a:t>
            </a: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бөліміне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ru-RU" sz="3200" b="1" dirty="0" err="1">
                <a:solidFill>
                  <a:srgbClr val="002C57"/>
                </a:solidFill>
                <a:latin typeface="Arial"/>
                <a:cs typeface="Arial"/>
              </a:rPr>
              <a:t>өтіңіз</a:t>
            </a:r>
            <a:r>
              <a:rPr lang="ru-RU" sz="3200" b="1" dirty="0">
                <a:solidFill>
                  <a:srgbClr val="002C57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002C57"/>
                </a:solidFill>
                <a:latin typeface="Arial"/>
                <a:cs typeface="Arial"/>
              </a:rPr>
              <a:t>ai2.appinventor.mit.edu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5820" y="2825544"/>
            <a:ext cx="9618980" cy="6425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884</Words>
  <Application>Microsoft Office PowerPoint</Application>
  <PresentationFormat>Произвольный</PresentationFormat>
  <Paragraphs>93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Бастайық!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Inventor Beginner Tutorials</dc:title>
  <dc:subject>App Inventor Beginner Tutorials</dc:subject>
  <dc:creator>Кажыкенова Бахытгуль Кажымиденовна</dc:creator>
  <cp:lastModifiedBy>Куат</cp:lastModifiedBy>
  <cp:revision>58</cp:revision>
  <dcterms:created xsi:type="dcterms:W3CDTF">2020-03-20T16:29:03Z</dcterms:created>
  <dcterms:modified xsi:type="dcterms:W3CDTF">2024-01-17T03:24:59Z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2014-02-05T00:00:00Z</vt:filetime>
  </property>
  <property fmtid="{D5CDD505-2E9C-101B-9397-08002B2CF9AE}" pid="3" name="Creator">
    <vt:lpwstr>ScreenSteps</vt:lpwstr>
  </property>
  <property fmtid="{D5CDD505-2E9C-101B-9397-08002B2CF9AE}" pid="4" name="LastSaved">
    <vt:filetime>2020-03-20T00:00:00Z</vt:filetime>
  </property>
</Properties>
</file>