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45FC-F415-485E-B4A9-56A5DDD09FA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6B91-09E3-4C5B-BCF9-D16E760CE5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45FC-F415-485E-B4A9-56A5DDD09FA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6B91-09E3-4C5B-BCF9-D16E760CE5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45FC-F415-485E-B4A9-56A5DDD09FA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6B91-09E3-4C5B-BCF9-D16E760CE53D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45FC-F415-485E-B4A9-56A5DDD09FA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6B91-09E3-4C5B-BCF9-D16E760CE53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45FC-F415-485E-B4A9-56A5DDD09FA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6B91-09E3-4C5B-BCF9-D16E760CE5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45FC-F415-485E-B4A9-56A5DDD09FA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6B91-09E3-4C5B-BCF9-D16E760CE53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45FC-F415-485E-B4A9-56A5DDD09FA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6B91-09E3-4C5B-BCF9-D16E760CE5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45FC-F415-485E-B4A9-56A5DDD09FA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6B91-09E3-4C5B-BCF9-D16E760CE5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45FC-F415-485E-B4A9-56A5DDD09FA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6B91-09E3-4C5B-BCF9-D16E760CE5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45FC-F415-485E-B4A9-56A5DDD09FA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6B91-09E3-4C5B-BCF9-D16E760CE53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45FC-F415-485E-B4A9-56A5DDD09FA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6B91-09E3-4C5B-BCF9-D16E760CE53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3EE45FC-F415-485E-B4A9-56A5DDD09FAD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5846B91-09E3-4C5B-BCF9-D16E760CE53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3168352"/>
          </a:xfrm>
        </p:spPr>
        <p:txBody>
          <a:bodyPr>
            <a:noAutofit/>
          </a:bodyPr>
          <a:lstStyle/>
          <a:p>
            <a:r>
              <a:rPr lang="kk-KZ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Электрондық цифрлық қолтаңба және сертификат</a:t>
            </a:r>
            <a:endParaRPr lang="ru-RU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09931"/>
            <a:ext cx="2590800" cy="176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25119"/>
            <a:ext cx="2533650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821311"/>
            <a:ext cx="2895600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6861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55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" y="-10220"/>
            <a:ext cx="9186510" cy="686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331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24"/>
            <a:ext cx="9144000" cy="687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769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54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561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698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635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1"/>
            <a:ext cx="9252520" cy="684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146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9" y="1"/>
            <a:ext cx="91527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293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" y="0"/>
            <a:ext cx="91437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444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87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117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31"/>
            <a:ext cx="9143999" cy="676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955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923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</TotalTime>
  <Words>5</Words>
  <Application>Microsoft Office PowerPoint</Application>
  <PresentationFormat>Экран (4:3)</PresentationFormat>
  <Paragraphs>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Электрондық цифрлық қолтаңба және сертификат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Ерасыл</dc:creator>
  <cp:lastModifiedBy>Ерасыл</cp:lastModifiedBy>
  <cp:revision>3</cp:revision>
  <dcterms:created xsi:type="dcterms:W3CDTF">2024-04-09T15:50:40Z</dcterms:created>
  <dcterms:modified xsi:type="dcterms:W3CDTF">2024-04-09T16:20:17Z</dcterms:modified>
</cp:coreProperties>
</file>