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57" r:id="rId7"/>
    <p:sldId id="258" r:id="rId8"/>
    <p:sldId id="259" r:id="rId9"/>
    <p:sldId id="262" r:id="rId10"/>
    <p:sldId id="26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610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557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822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100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9039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892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1478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0257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4064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808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3571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49610-B33A-455A-8DD0-86F1D781166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3615C-4F42-4DA6-8811-EC2A6F3479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4629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к украсть деньги с бесконтактной карты и Apple Pay | Kurgan-Telecom Ru |  Информационные технолог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7611" y="662565"/>
            <a:ext cx="10503189" cy="5201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11808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7426" y="836810"/>
            <a:ext cx="113331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Та</a:t>
            </a:r>
            <a:r>
              <a:rPr lang="kk-KZ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қырып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  <a:r>
              <a:rPr lang="kk-KZ" sz="4400" dirty="0" smtClean="0"/>
              <a:t>Blockchain </a:t>
            </a:r>
            <a:r>
              <a:rPr lang="en-GB" sz="4400" dirty="0" smtClean="0"/>
              <a:t>(</a:t>
            </a:r>
            <a:r>
              <a:rPr lang="en-GB" sz="4400" dirty="0" err="1" smtClean="0"/>
              <a:t>блокчейн</a:t>
            </a:r>
            <a:r>
              <a:rPr lang="en-GB" sz="4400" dirty="0" smtClean="0"/>
              <a:t>)</a:t>
            </a:r>
            <a:r>
              <a:rPr lang="kk-KZ" sz="4400" dirty="0" smtClean="0"/>
              <a:t> </a:t>
            </a:r>
            <a:r>
              <a:rPr lang="kk-KZ" sz="4400" dirty="0" smtClean="0"/>
              <a:t>технологиясы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45354" y="1768651"/>
            <a:ext cx="1008207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 err="1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Сабақтың мақсаты:</a:t>
            </a:r>
            <a:endParaRPr lang="ru-RU" sz="2800" b="1" dirty="0" smtClean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defRPr/>
            </a:pPr>
            <a:r>
              <a:rPr lang="kk-KZ" sz="2800" dirty="0" smtClean="0"/>
              <a:t>Blockchain технологиясының негізгі принциптерін, оның қолдану салаларын түсіндіру</a:t>
            </a:r>
            <a:endParaRPr lang="ru-RU" sz="2800" b="1" dirty="0" smtClean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defRPr/>
            </a:pPr>
            <a:r>
              <a:rPr lang="ru-RU" sz="2800" b="1" dirty="0" err="1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Бағалау критерийлері</a:t>
            </a:r>
            <a:r>
              <a:rPr lang="ru-RU" sz="2800" b="1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r>
              <a:rPr lang="kk-KZ" sz="2800" b="1" dirty="0" smtClean="0"/>
              <a:t>Білу және түсіну:</a:t>
            </a:r>
            <a:endParaRPr lang="ru-RU" sz="2800" dirty="0" smtClean="0"/>
          </a:p>
          <a:p>
            <a:r>
              <a:rPr lang="kk-KZ" sz="2800" dirty="0" smtClean="0"/>
              <a:t>-Blockchain технологиясының мақсатын түсіндіреді;</a:t>
            </a:r>
            <a:endParaRPr lang="ru-RU" sz="2800" dirty="0" smtClean="0"/>
          </a:p>
          <a:p>
            <a:r>
              <a:rPr lang="kk-KZ" sz="2800" dirty="0" smtClean="0"/>
              <a:t>-блокчейн технологиясының артықшылықтары мен кемшіліктерін түсіндіреді;</a:t>
            </a:r>
            <a:endParaRPr lang="ru-RU" sz="2800" dirty="0" smtClean="0"/>
          </a:p>
          <a:p>
            <a:r>
              <a:rPr lang="kk-KZ" sz="2800" dirty="0" smtClean="0"/>
              <a:t>-блокчейн технологиясының қалай жұмыс істейтінін түсіндіреді.</a:t>
            </a:r>
            <a:endParaRPr lang="ru-RU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927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еление группы на микрогруппы - Психолого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23062" y="1610727"/>
            <a:ext cx="6096000" cy="419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903107" y="366177"/>
            <a:ext cx="4388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Топтарға бөлу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32772" y="6122948"/>
            <a:ext cx="4083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1 </a:t>
            </a:r>
            <a:r>
              <a:rPr lang="ru-RU" sz="2400" b="1" dirty="0" smtClean="0">
                <a:solidFill>
                  <a:srgbClr val="FF0000"/>
                </a:solidFill>
              </a:rPr>
              <a:t>минут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2820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459" y="786526"/>
            <a:ext cx="10972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0070C0"/>
                </a:solidFill>
              </a:rPr>
              <a:t>Криптовалюта</a:t>
            </a:r>
            <a:r>
              <a:rPr lang="ru-RU" sz="2800" dirty="0" smtClean="0"/>
              <a:t> - </a:t>
            </a:r>
            <a:r>
              <a:rPr lang="ru-RU" sz="2800" dirty="0" err="1" smtClean="0"/>
              <a:t>бұл толығымен автоматты</a:t>
            </a:r>
            <a:r>
              <a:rPr lang="ru-RU" sz="2800" dirty="0" smtClean="0"/>
              <a:t> </a:t>
            </a:r>
            <a:r>
              <a:rPr lang="ru-RU" sz="2800" dirty="0" err="1" smtClean="0"/>
              <a:t>режимде</a:t>
            </a:r>
            <a:r>
              <a:rPr lang="ru-RU" sz="2800" dirty="0" smtClean="0"/>
              <a:t> </a:t>
            </a:r>
            <a:r>
              <a:rPr lang="ru-RU" sz="2800" dirty="0" err="1" smtClean="0"/>
              <a:t>жұмыс істейтін</a:t>
            </a:r>
            <a:r>
              <a:rPr lang="ru-RU" sz="2800" dirty="0" smtClean="0"/>
              <a:t> </a:t>
            </a:r>
            <a:r>
              <a:rPr lang="ru-RU" sz="2800" dirty="0" err="1" smtClean="0"/>
              <a:t>орталықтандырылмаған төлем жүйесі ұсынатын ішкі</a:t>
            </a:r>
            <a:r>
              <a:rPr lang="ru-RU" sz="2800" dirty="0" smtClean="0"/>
              <a:t> </a:t>
            </a:r>
            <a:r>
              <a:rPr lang="ru-RU" sz="2800" dirty="0" err="1" smtClean="0"/>
              <a:t>есеп</a:t>
            </a:r>
            <a:r>
              <a:rPr lang="ru-RU" sz="2800" dirty="0" smtClean="0"/>
              <a:t> </a:t>
            </a:r>
            <a:r>
              <a:rPr lang="ru-RU" sz="2800" dirty="0" err="1" smtClean="0"/>
              <a:t>бірліктерін</a:t>
            </a:r>
            <a:r>
              <a:rPr lang="ru-RU" sz="2800" dirty="0" smtClean="0"/>
              <a:t> </a:t>
            </a:r>
            <a:r>
              <a:rPr lang="ru-RU" sz="2800" dirty="0" err="1" smtClean="0"/>
              <a:t>есепке</a:t>
            </a:r>
            <a:r>
              <a:rPr lang="ru-RU" sz="2800" dirty="0" smtClean="0"/>
              <a:t> </a:t>
            </a:r>
            <a:r>
              <a:rPr lang="ru-RU" sz="2800" dirty="0" err="1" smtClean="0"/>
              <a:t>алу</a:t>
            </a:r>
            <a:r>
              <a:rPr lang="ru-RU" sz="2800" dirty="0" smtClean="0"/>
              <a:t> </a:t>
            </a:r>
            <a:r>
              <a:rPr lang="ru-RU" sz="2800" dirty="0" err="1" smtClean="0"/>
              <a:t>цифрлық валютаның бір</a:t>
            </a:r>
            <a:r>
              <a:rPr lang="ru-RU" sz="2800" dirty="0" smtClean="0"/>
              <a:t> </a:t>
            </a:r>
            <a:r>
              <a:rPr lang="ru-RU" sz="2800" dirty="0" err="1" smtClean="0"/>
              <a:t>түрі.</a:t>
            </a:r>
            <a:endParaRPr lang="ru-RU" sz="2800" dirty="0" smtClean="0"/>
          </a:p>
          <a:p>
            <a:r>
              <a:rPr lang="ru-RU" sz="2800" dirty="0" smtClean="0"/>
              <a:t> </a:t>
            </a:r>
          </a:p>
          <a:p>
            <a:r>
              <a:rPr lang="ru-RU" sz="2800" b="1" dirty="0" err="1" smtClean="0">
                <a:solidFill>
                  <a:srgbClr val="0070C0"/>
                </a:solidFill>
              </a:rPr>
              <a:t>Майнинг</a:t>
            </a:r>
            <a:r>
              <a:rPr lang="ru-RU" sz="2800" b="1" dirty="0" smtClean="0"/>
              <a:t> </a:t>
            </a:r>
            <a:r>
              <a:rPr lang="ru-RU" sz="2800" dirty="0" smtClean="0"/>
              <a:t>(ан</a:t>
            </a:r>
            <a:r>
              <a:rPr lang="kk-KZ" sz="2800" dirty="0" smtClean="0"/>
              <a:t>ғылш</a:t>
            </a:r>
            <a:r>
              <a:rPr lang="ru-RU" sz="2800" dirty="0" smtClean="0"/>
              <a:t>. «</a:t>
            </a:r>
            <a:r>
              <a:rPr lang="kk-KZ" sz="2800" dirty="0" smtClean="0"/>
              <a:t>пайдалы қазбалар</a:t>
            </a:r>
            <a:r>
              <a:rPr lang="ru-RU" sz="2800" dirty="0" smtClean="0"/>
              <a:t>») - </a:t>
            </a:r>
            <a:r>
              <a:rPr lang="ru-RU" sz="2800" dirty="0" err="1" smtClean="0"/>
              <a:t>бұл биткоиндармен</a:t>
            </a:r>
            <a:r>
              <a:rPr lang="ru-RU" sz="2800" dirty="0" smtClean="0"/>
              <a:t> </a:t>
            </a:r>
            <a:r>
              <a:rPr lang="ru-RU" sz="2800" dirty="0" err="1" smtClean="0"/>
              <a:t>транзакцияларды</a:t>
            </a:r>
            <a:r>
              <a:rPr lang="ru-RU" sz="2800" dirty="0" smtClean="0"/>
              <a:t> </a:t>
            </a:r>
            <a:r>
              <a:rPr lang="ru-RU" sz="2800" dirty="0" err="1" smtClean="0"/>
              <a:t>блокчейнге</a:t>
            </a:r>
            <a:r>
              <a:rPr lang="ru-RU" sz="2800" dirty="0" smtClean="0"/>
              <a:t> </a:t>
            </a:r>
            <a:r>
              <a:rPr lang="ru-RU" sz="2800" dirty="0" err="1" smtClean="0"/>
              <a:t>жазу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процесі</a:t>
            </a:r>
            <a:r>
              <a:rPr lang="ru-RU" sz="2800" dirty="0" smtClean="0"/>
              <a:t>, </a:t>
            </a:r>
            <a:r>
              <a:rPr lang="ru-RU" sz="2800" dirty="0" err="1" smtClean="0"/>
              <a:t>бұл транзакцияны</a:t>
            </a:r>
            <a:r>
              <a:rPr lang="ru-RU" sz="2800" dirty="0" smtClean="0"/>
              <a:t> </a:t>
            </a:r>
            <a:r>
              <a:rPr lang="ru-RU" sz="2800" dirty="0" err="1" smtClean="0"/>
              <a:t>растауға жауап</a:t>
            </a:r>
            <a:r>
              <a:rPr lang="ru-RU" sz="2800" dirty="0" smtClean="0"/>
              <a:t> </a:t>
            </a:r>
            <a:r>
              <a:rPr lang="ru-RU" sz="2800" dirty="0" err="1" smtClean="0"/>
              <a:t>беретін</a:t>
            </a:r>
            <a:r>
              <a:rPr lang="ru-RU" sz="2800" dirty="0" smtClean="0"/>
              <a:t> </a:t>
            </a:r>
            <a:r>
              <a:rPr lang="ru-RU" sz="2800" dirty="0" err="1" smtClean="0"/>
              <a:t>Биткоинмен</a:t>
            </a:r>
            <a:r>
              <a:rPr lang="ru-RU" sz="2800" dirty="0" smtClean="0"/>
              <a:t> </a:t>
            </a:r>
            <a:r>
              <a:rPr lang="ru-RU" sz="2800" dirty="0" err="1" smtClean="0"/>
              <a:t>барлық операциялардың жалпыға қол жетімді</a:t>
            </a:r>
            <a:r>
              <a:rPr lang="ru-RU" sz="2800" dirty="0" smtClean="0"/>
              <a:t> </a:t>
            </a:r>
            <a:r>
              <a:rPr lang="ru-RU" sz="2800" dirty="0" err="1" smtClean="0"/>
              <a:t>дерекқоры.</a:t>
            </a:r>
            <a:endParaRPr lang="ru-RU" sz="2800" dirty="0" smtClean="0"/>
          </a:p>
          <a:p>
            <a:r>
              <a:rPr lang="ru-RU" sz="2800" dirty="0" smtClean="0"/>
              <a:t> </a:t>
            </a:r>
          </a:p>
          <a:p>
            <a:r>
              <a:rPr lang="ru-RU" sz="2800" b="1" dirty="0" err="1" smtClean="0">
                <a:solidFill>
                  <a:srgbClr val="0070C0"/>
                </a:solidFill>
              </a:rPr>
              <a:t>Нода</a:t>
            </a:r>
            <a:r>
              <a:rPr lang="ru-RU" sz="2800" dirty="0" smtClean="0"/>
              <a:t> - </a:t>
            </a:r>
            <a:r>
              <a:rPr lang="ru-RU" sz="2800" dirty="0" err="1" smtClean="0"/>
              <a:t>бұл блоктау</a:t>
            </a:r>
            <a:r>
              <a:rPr lang="ru-RU" sz="2800" dirty="0" smtClean="0"/>
              <a:t> </a:t>
            </a:r>
            <a:r>
              <a:rPr lang="ru-RU" sz="2800" dirty="0" err="1" smtClean="0"/>
              <a:t>желісіне</a:t>
            </a:r>
            <a:r>
              <a:rPr lang="ru-RU" sz="2800" dirty="0" smtClean="0"/>
              <a:t> </a:t>
            </a:r>
            <a:r>
              <a:rPr lang="ru-RU" sz="2800" dirty="0" err="1" smtClean="0"/>
              <a:t>қосылған кез-келген</a:t>
            </a:r>
            <a:r>
              <a:rPr lang="ru-RU" sz="2800" dirty="0" smtClean="0"/>
              <a:t> компьютер. P2P </a:t>
            </a:r>
            <a:r>
              <a:rPr lang="ru-RU" sz="2800" dirty="0" err="1" smtClean="0"/>
              <a:t>протоколдары</a:t>
            </a:r>
            <a:r>
              <a:rPr lang="ru-RU" sz="2800" dirty="0" smtClean="0"/>
              <a:t> </a:t>
            </a:r>
            <a:r>
              <a:rPr lang="ru-RU" sz="2800" dirty="0" err="1" smtClean="0"/>
              <a:t>арқылы нодалар</a:t>
            </a:r>
            <a:r>
              <a:rPr lang="ru-RU" sz="2800" dirty="0" smtClean="0"/>
              <a:t> </a:t>
            </a:r>
            <a:r>
              <a:rPr lang="ru-RU" sz="2800" dirty="0" err="1" smtClean="0"/>
              <a:t>блоктар</a:t>
            </a:r>
            <a:r>
              <a:rPr lang="ru-RU" sz="2800" dirty="0" smtClean="0"/>
              <a:t> мен </a:t>
            </a:r>
            <a:r>
              <a:rPr lang="ru-RU" sz="2800" dirty="0" err="1" smtClean="0"/>
              <a:t>өзара транзакциялар</a:t>
            </a:r>
            <a:r>
              <a:rPr lang="ru-RU" sz="2800" dirty="0" smtClean="0"/>
              <a:t> </a:t>
            </a:r>
            <a:r>
              <a:rPr lang="ru-RU" sz="2800" dirty="0" err="1" smtClean="0"/>
              <a:t>туралы</a:t>
            </a:r>
            <a:r>
              <a:rPr lang="ru-RU" sz="2800" dirty="0" smtClean="0"/>
              <a:t> </a:t>
            </a:r>
            <a:r>
              <a:rPr lang="ru-RU" sz="2800" dirty="0" err="1" smtClean="0"/>
              <a:t>ақпарат алмасады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124714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ЯП файлы - мои друзь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5296" y="941033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194959" y="17703"/>
            <a:ext cx="46226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Топтық жұмыс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58936" y="941033"/>
            <a:ext cx="4083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Презентация </a:t>
            </a:r>
            <a:r>
              <a:rPr lang="ru-RU" sz="2400" dirty="0" err="1" smtClean="0"/>
              <a:t>жасау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230427" y="6127072"/>
            <a:ext cx="4083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15 минут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835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roups Recall | CODESELLER - продажа цифровых товар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27249" y="1307855"/>
            <a:ext cx="5348581" cy="4656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23016" y="221889"/>
            <a:ext cx="97701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Топтық жұмыс презентациясы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0427" y="6127072"/>
            <a:ext cx="4083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6 минут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2183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Игра «Вопросы-ответы» для подростк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11007" y="1171852"/>
            <a:ext cx="7620000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281888" y="135359"/>
            <a:ext cx="34151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Рефлексия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3533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8E491502AA5DB478494DFA2D6BC74C7" ma:contentTypeVersion="12" ma:contentTypeDescription="Создание документа." ma:contentTypeScope="" ma:versionID="21cef3eff13c05a8842cbd7940a7debc">
  <xsd:schema xmlns:xsd="http://www.w3.org/2001/XMLSchema" xmlns:xs="http://www.w3.org/2001/XMLSchema" xmlns:p="http://schemas.microsoft.com/office/2006/metadata/properties" xmlns:ns2="e8735eac-2aa2-4835-8c34-18a6ce24a015" xmlns:ns3="cf40af5f-07a6-4c85-9eea-9e4110da1620" targetNamespace="http://schemas.microsoft.com/office/2006/metadata/properties" ma:root="true" ma:fieldsID="b4ee3b4bfdf97c952f1210462360a46f" ns2:_="" ns3:_="">
    <xsd:import namespace="e8735eac-2aa2-4835-8c34-18a6ce24a015"/>
    <xsd:import namespace="cf40af5f-07a6-4c85-9eea-9e4110da162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735eac-2aa2-4835-8c34-18a6ce24a01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Общий доступ с использованием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Совместно с подробностями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40af5f-07a6-4c85-9eea-9e4110da16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616990-A16B-4244-8CD2-2D4CBE838D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735eac-2aa2-4835-8c34-18a6ce24a015"/>
    <ds:schemaRef ds:uri="cf40af5f-07a6-4c85-9eea-9e4110da16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6AF7B58-C5ED-4703-A9B4-00E8C750ED3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0283D69-A9E3-4F4B-808E-9A32FD36B9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87</Words>
  <Application>Microsoft Office PowerPoint</Application>
  <PresentationFormat>Произвольный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Vitaliy</dc:creator>
  <cp:lastModifiedBy>Дом</cp:lastModifiedBy>
  <cp:revision>5</cp:revision>
  <dcterms:created xsi:type="dcterms:W3CDTF">2020-09-06T19:30:48Z</dcterms:created>
  <dcterms:modified xsi:type="dcterms:W3CDTF">2020-09-08T15:00:29Z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0x010100B8E491502AA5DB478494DFA2D6BC74C7</vt:lpwstr>
  </property>
</Properties>
</file>