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3" r:id="rId2"/>
    <p:sldId id="261" r:id="rId3"/>
    <p:sldId id="263" r:id="rId4"/>
    <p:sldId id="269" r:id="rId5"/>
    <p:sldId id="268" r:id="rId6"/>
    <p:sldId id="265" r:id="rId7"/>
    <p:sldId id="281" r:id="rId8"/>
    <p:sldId id="270" r:id="rId9"/>
    <p:sldId id="266" r:id="rId10"/>
    <p:sldId id="271" r:id="rId11"/>
    <p:sldId id="272" r:id="rId12"/>
    <p:sldId id="273" r:id="rId13"/>
    <p:sldId id="274" r:id="rId14"/>
    <p:sldId id="264" r:id="rId15"/>
    <p:sldId id="275" r:id="rId16"/>
    <p:sldId id="276" r:id="rId17"/>
    <p:sldId id="278" r:id="rId18"/>
    <p:sldId id="28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70B128-19E8-4FEF-AEA2-39AF08F7E32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29B264AA-1498-4572-AE81-3FB316A5945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Ұлы хан</a:t>
          </a:r>
          <a:endParaRPr kumimoji="0" lang="kk-KZ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476B94FA-C6CF-407C-8316-9F48785108FF}" type="parTrans" cxnId="{D4EE5775-59D4-4264-A760-ECC0308A507A}">
      <dgm:prSet/>
      <dgm:spPr/>
    </dgm:pt>
    <dgm:pt modelId="{1E8C28CE-3409-4D48-90B4-BB3CAFA8B04A}" type="sibTrans" cxnId="{D4EE5775-59D4-4264-A760-ECC0308A507A}">
      <dgm:prSet/>
      <dgm:spPr/>
    </dgm:pt>
    <dgm:pt modelId="{7A329F58-64C7-4F73-B7A8-0DD55711E750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Құрылтай (ең жоғарғы жиын)</a:t>
          </a:r>
          <a:endParaRPr kumimoji="0" lang="kk-KZ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88B39821-3393-4EF0-82E8-61987BF5AC0D}" type="parTrans" cxnId="{578E8B57-9269-4DD9-83E2-ACF8D904697F}">
      <dgm:prSet/>
      <dgm:spPr/>
    </dgm:pt>
    <dgm:pt modelId="{F4F7F0D1-A7B6-495D-863D-1D692FE781BA}" type="sibTrans" cxnId="{578E8B57-9269-4DD9-83E2-ACF8D904697F}">
      <dgm:prSet/>
      <dgm:spPr/>
    </dgm:pt>
    <dgm:pt modelId="{C98356FE-C88D-48DF-8FDD-FA1EB213DA6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Ішкі саясат</a:t>
          </a:r>
          <a:endParaRPr kumimoji="0" lang="kk-KZ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D1CE16FD-657C-4930-9EFB-ABB4A33BD176}" type="parTrans" cxnId="{33D140A9-028C-4710-991C-D263E2F822D1}">
      <dgm:prSet/>
      <dgm:spPr/>
    </dgm:pt>
    <dgm:pt modelId="{E7187757-EBEB-4DB6-9D18-CBBE86C0FD2F}" type="sibTrans" cxnId="{33D140A9-028C-4710-991C-D263E2F822D1}">
      <dgm:prSet/>
      <dgm:spPr/>
    </dgm:pt>
    <dgm:pt modelId="{83DE3AB6-89E8-4701-877B-674285E3103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Сыртқы саясат</a:t>
          </a:r>
          <a:endParaRPr kumimoji="0" lang="kk-KZ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A4A52838-AE50-4DFD-9CC5-CC488213C887}" type="parTrans" cxnId="{569B1962-D694-4E75-9C17-E81C2B2107C8}">
      <dgm:prSet/>
      <dgm:spPr/>
    </dgm:pt>
    <dgm:pt modelId="{390080E0-48C1-4E04-96AE-F800962644A9}" type="sibTrans" cxnId="{569B1962-D694-4E75-9C17-E81C2B2107C8}">
      <dgm:prSet/>
      <dgm:spPr/>
    </dgm:pt>
    <dgm:pt modelId="{28B88CC2-0AEF-4F47-BD1A-68F0FBCE2C4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Хан кеңесі (мемлекеттік істер шешілді)</a:t>
          </a:r>
          <a:endParaRPr kumimoji="0" lang="kk-KZ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6C87BDC9-BF2C-46AA-98E1-6E694AFE3FCC}" type="parTrans" cxnId="{CF5EF81F-0404-4D24-B131-5BC09E4F419D}">
      <dgm:prSet/>
      <dgm:spPr/>
    </dgm:pt>
    <dgm:pt modelId="{1284521C-209E-42BE-9F59-DA99FA853286}" type="sibTrans" cxnId="{CF5EF81F-0404-4D24-B131-5BC09E4F419D}">
      <dgm:prSet/>
      <dgm:spPr/>
    </dgm:pt>
    <dgm:pt modelId="{4EE9832D-ABE5-4AF8-990C-F773FBA3EAF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Хан тұқымдары, ұлысбектер, әмірлер мен бектер, билер</a:t>
          </a:r>
          <a:endParaRPr kumimoji="0" lang="kk-KZ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08D35E9B-BBD1-455E-AC16-639205417D41}" type="parTrans" cxnId="{5C063BB9-A59B-4A46-A1CE-4D5F67712ABB}">
      <dgm:prSet/>
      <dgm:spPr/>
    </dgm:pt>
    <dgm:pt modelId="{32B0F615-BAA5-4FAD-8534-77E1B4933636}" type="sibTrans" cxnId="{5C063BB9-A59B-4A46-A1CE-4D5F67712ABB}">
      <dgm:prSet/>
      <dgm:spPr/>
    </dgm:pt>
    <dgm:pt modelId="{6332584B-0690-45B5-BC0D-78FA421442C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Times New Roman" pitchFamily="18" charset="0"/>
            </a:rPr>
            <a:t>«</a:t>
          </a: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Яса</a:t>
          </a: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Times New Roman" pitchFamily="18" charset="0"/>
            </a:rPr>
            <a:t>»</a:t>
          </a: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заң жинағы</a:t>
          </a:r>
          <a:endParaRPr kumimoji="0" lang="kk-KZ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9124CFA9-79C4-44E1-8A57-873AB745A948}" type="parTrans" cxnId="{C23F95D3-CC3C-4308-986A-F0FDEA523624}">
      <dgm:prSet/>
      <dgm:spPr/>
    </dgm:pt>
    <dgm:pt modelId="{D3328D1B-DF0B-4898-A66A-1004A83CE051}" type="sibTrans" cxnId="{C23F95D3-CC3C-4308-986A-F0FDEA523624}">
      <dgm:prSet/>
      <dgm:spPr/>
    </dgm:pt>
    <dgm:pt modelId="{A7847819-74FA-4395-A990-9A00943D3E2F}" type="pres">
      <dgm:prSet presAssocID="{6A70B128-19E8-4FEF-AEA2-39AF08F7E32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C611F6D-AC17-4DE5-95D7-B4D70B745103}" type="pres">
      <dgm:prSet presAssocID="{29B264AA-1498-4572-AE81-3FB316A59451}" presName="hierRoot1" presStyleCnt="0">
        <dgm:presLayoutVars>
          <dgm:hierBranch/>
        </dgm:presLayoutVars>
      </dgm:prSet>
      <dgm:spPr/>
    </dgm:pt>
    <dgm:pt modelId="{E97FD523-F114-460B-8540-3B758DDB35B4}" type="pres">
      <dgm:prSet presAssocID="{29B264AA-1498-4572-AE81-3FB316A59451}" presName="rootComposite1" presStyleCnt="0"/>
      <dgm:spPr/>
    </dgm:pt>
    <dgm:pt modelId="{CACAEBBE-962F-469E-9D8D-6D5EEABA9C94}" type="pres">
      <dgm:prSet presAssocID="{29B264AA-1498-4572-AE81-3FB316A594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026AF4-E391-4176-BB7D-461E776839B3}" type="pres">
      <dgm:prSet presAssocID="{29B264AA-1498-4572-AE81-3FB316A5945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D6D71DA-34CE-4EB2-8567-DCC9665CF31F}" type="pres">
      <dgm:prSet presAssocID="{29B264AA-1498-4572-AE81-3FB316A59451}" presName="hierChild2" presStyleCnt="0"/>
      <dgm:spPr/>
    </dgm:pt>
    <dgm:pt modelId="{1640D381-D52D-43D1-80CF-7CF98C7AA073}" type="pres">
      <dgm:prSet presAssocID="{6C87BDC9-BF2C-46AA-98E1-6E694AFE3FCC}" presName="Name35" presStyleLbl="parChTrans1D2" presStyleIdx="0" presStyleCnt="3"/>
      <dgm:spPr/>
    </dgm:pt>
    <dgm:pt modelId="{92174DD6-E55A-43D3-9379-66E726919C2D}" type="pres">
      <dgm:prSet presAssocID="{28B88CC2-0AEF-4F47-BD1A-68F0FBCE2C47}" presName="hierRoot2" presStyleCnt="0">
        <dgm:presLayoutVars>
          <dgm:hierBranch/>
        </dgm:presLayoutVars>
      </dgm:prSet>
      <dgm:spPr/>
    </dgm:pt>
    <dgm:pt modelId="{7A319548-F034-41F2-B78B-989E03F4697B}" type="pres">
      <dgm:prSet presAssocID="{28B88CC2-0AEF-4F47-BD1A-68F0FBCE2C47}" presName="rootComposite" presStyleCnt="0"/>
      <dgm:spPr/>
    </dgm:pt>
    <dgm:pt modelId="{C6EA3A9F-3B4C-4A78-8B02-38F7B474D68B}" type="pres">
      <dgm:prSet presAssocID="{28B88CC2-0AEF-4F47-BD1A-68F0FBCE2C4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FFCC57-B723-4BC5-AB37-8925061037C7}" type="pres">
      <dgm:prSet presAssocID="{28B88CC2-0AEF-4F47-BD1A-68F0FBCE2C47}" presName="rootConnector" presStyleLbl="node2" presStyleIdx="0" presStyleCnt="2"/>
      <dgm:spPr/>
      <dgm:t>
        <a:bodyPr/>
        <a:lstStyle/>
        <a:p>
          <a:endParaRPr lang="ru-RU"/>
        </a:p>
      </dgm:t>
    </dgm:pt>
    <dgm:pt modelId="{E15A5C4C-637A-4659-8F3F-278EB7A60612}" type="pres">
      <dgm:prSet presAssocID="{28B88CC2-0AEF-4F47-BD1A-68F0FBCE2C47}" presName="hierChild4" presStyleCnt="0"/>
      <dgm:spPr/>
    </dgm:pt>
    <dgm:pt modelId="{E96BA346-87A4-4ECB-ABB6-83D66013B49C}" type="pres">
      <dgm:prSet presAssocID="{08D35E9B-BBD1-455E-AC16-639205417D41}" presName="Name35" presStyleLbl="parChTrans1D3" presStyleIdx="0" presStyleCnt="3"/>
      <dgm:spPr/>
    </dgm:pt>
    <dgm:pt modelId="{0C8BB7BF-92D4-43FB-A394-FA874E30711D}" type="pres">
      <dgm:prSet presAssocID="{4EE9832D-ABE5-4AF8-990C-F773FBA3EAF9}" presName="hierRoot2" presStyleCnt="0">
        <dgm:presLayoutVars>
          <dgm:hierBranch val="r"/>
        </dgm:presLayoutVars>
      </dgm:prSet>
      <dgm:spPr/>
    </dgm:pt>
    <dgm:pt modelId="{7F7D1F65-882C-4D43-BDFF-CD8D9588399D}" type="pres">
      <dgm:prSet presAssocID="{4EE9832D-ABE5-4AF8-990C-F773FBA3EAF9}" presName="rootComposite" presStyleCnt="0"/>
      <dgm:spPr/>
    </dgm:pt>
    <dgm:pt modelId="{382DD7C8-3E66-46CA-8394-160ABD422418}" type="pres">
      <dgm:prSet presAssocID="{4EE9832D-ABE5-4AF8-990C-F773FBA3EAF9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F15F91-BA85-4AFE-A9EF-963214172EEB}" type="pres">
      <dgm:prSet presAssocID="{4EE9832D-ABE5-4AF8-990C-F773FBA3EAF9}" presName="rootConnector" presStyleLbl="node3" presStyleIdx="0" presStyleCnt="3"/>
      <dgm:spPr/>
      <dgm:t>
        <a:bodyPr/>
        <a:lstStyle/>
        <a:p>
          <a:endParaRPr lang="ru-RU"/>
        </a:p>
      </dgm:t>
    </dgm:pt>
    <dgm:pt modelId="{B037DE17-9D13-4360-8FDD-2A264BB70FF9}" type="pres">
      <dgm:prSet presAssocID="{4EE9832D-ABE5-4AF8-990C-F773FBA3EAF9}" presName="hierChild4" presStyleCnt="0"/>
      <dgm:spPr/>
    </dgm:pt>
    <dgm:pt modelId="{CEA61AAE-AB32-4D0D-BCB8-81478F5CB327}" type="pres">
      <dgm:prSet presAssocID="{4EE9832D-ABE5-4AF8-990C-F773FBA3EAF9}" presName="hierChild5" presStyleCnt="0"/>
      <dgm:spPr/>
    </dgm:pt>
    <dgm:pt modelId="{69997803-0421-454E-BAA9-0470ADEA7F31}" type="pres">
      <dgm:prSet presAssocID="{28B88CC2-0AEF-4F47-BD1A-68F0FBCE2C47}" presName="hierChild5" presStyleCnt="0"/>
      <dgm:spPr/>
    </dgm:pt>
    <dgm:pt modelId="{C3FC3C86-8A9D-4FBE-8A24-30EF88F648B8}" type="pres">
      <dgm:prSet presAssocID="{9124CFA9-79C4-44E1-8A57-873AB745A948}" presName="Name35" presStyleLbl="parChTrans1D2" presStyleIdx="1" presStyleCnt="3"/>
      <dgm:spPr/>
    </dgm:pt>
    <dgm:pt modelId="{A4609E1C-09D4-4759-B7C4-066D974DD21D}" type="pres">
      <dgm:prSet presAssocID="{6332584B-0690-45B5-BC0D-78FA421442C5}" presName="hierRoot2" presStyleCnt="0">
        <dgm:presLayoutVars>
          <dgm:hierBranch/>
        </dgm:presLayoutVars>
      </dgm:prSet>
      <dgm:spPr/>
    </dgm:pt>
    <dgm:pt modelId="{D4C5C242-40F8-4178-9051-F32B73C3A218}" type="pres">
      <dgm:prSet presAssocID="{6332584B-0690-45B5-BC0D-78FA421442C5}" presName="rootComposite" presStyleCnt="0"/>
      <dgm:spPr/>
    </dgm:pt>
    <dgm:pt modelId="{33D11475-2082-4DB2-B2A1-35C8ADBA3AB8}" type="pres">
      <dgm:prSet presAssocID="{6332584B-0690-45B5-BC0D-78FA421442C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AF2DCB-F564-4668-A9D3-AA58A752829E}" type="pres">
      <dgm:prSet presAssocID="{6332584B-0690-45B5-BC0D-78FA421442C5}" presName="rootConnector" presStyleLbl="node2" presStyleIdx="1" presStyleCnt="2"/>
      <dgm:spPr/>
      <dgm:t>
        <a:bodyPr/>
        <a:lstStyle/>
        <a:p>
          <a:endParaRPr lang="ru-RU"/>
        </a:p>
      </dgm:t>
    </dgm:pt>
    <dgm:pt modelId="{F1726EB1-B94B-4512-82B3-8AC4F108B7B8}" type="pres">
      <dgm:prSet presAssocID="{6332584B-0690-45B5-BC0D-78FA421442C5}" presName="hierChild4" presStyleCnt="0"/>
      <dgm:spPr/>
    </dgm:pt>
    <dgm:pt modelId="{46007743-EF45-4F68-A72D-591637E2A483}" type="pres">
      <dgm:prSet presAssocID="{6332584B-0690-45B5-BC0D-78FA421442C5}" presName="hierChild5" presStyleCnt="0"/>
      <dgm:spPr/>
    </dgm:pt>
    <dgm:pt modelId="{B4F40DCE-21BA-4B91-9190-CE6637144CA4}" type="pres">
      <dgm:prSet presAssocID="{29B264AA-1498-4572-AE81-3FB316A59451}" presName="hierChild3" presStyleCnt="0"/>
      <dgm:spPr/>
    </dgm:pt>
    <dgm:pt modelId="{E05A52F7-49BD-4E35-AC7D-08B8008A3048}" type="pres">
      <dgm:prSet presAssocID="{88B39821-3393-4EF0-82E8-61987BF5AC0D}" presName="Name111" presStyleLbl="parChTrans1D2" presStyleIdx="2" presStyleCnt="3"/>
      <dgm:spPr/>
    </dgm:pt>
    <dgm:pt modelId="{1111201C-A59F-4FE1-8F27-677960E827E2}" type="pres">
      <dgm:prSet presAssocID="{7A329F58-64C7-4F73-B7A8-0DD55711E750}" presName="hierRoot3" presStyleCnt="0">
        <dgm:presLayoutVars>
          <dgm:hierBranch/>
        </dgm:presLayoutVars>
      </dgm:prSet>
      <dgm:spPr/>
    </dgm:pt>
    <dgm:pt modelId="{DEDC565E-570B-4959-B56D-EAAA67EE4AAB}" type="pres">
      <dgm:prSet presAssocID="{7A329F58-64C7-4F73-B7A8-0DD55711E750}" presName="rootComposite3" presStyleCnt="0"/>
      <dgm:spPr/>
    </dgm:pt>
    <dgm:pt modelId="{53997397-5A64-4172-B176-CA83CFD0B4C6}" type="pres">
      <dgm:prSet presAssocID="{7A329F58-64C7-4F73-B7A8-0DD55711E75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3BF207-2079-45FC-BF8B-93FC87F370AD}" type="pres">
      <dgm:prSet presAssocID="{7A329F58-64C7-4F73-B7A8-0DD55711E750}" presName="rootConnector3" presStyleLbl="asst1" presStyleIdx="0" presStyleCnt="1"/>
      <dgm:spPr/>
      <dgm:t>
        <a:bodyPr/>
        <a:lstStyle/>
        <a:p>
          <a:endParaRPr lang="ru-RU"/>
        </a:p>
      </dgm:t>
    </dgm:pt>
    <dgm:pt modelId="{25CD77DF-A9AD-4A37-9B55-C9E2C7D8B48D}" type="pres">
      <dgm:prSet presAssocID="{7A329F58-64C7-4F73-B7A8-0DD55711E750}" presName="hierChild6" presStyleCnt="0"/>
      <dgm:spPr/>
    </dgm:pt>
    <dgm:pt modelId="{7562CD48-7C99-488B-B683-219F54646FD5}" type="pres">
      <dgm:prSet presAssocID="{D1CE16FD-657C-4930-9EFB-ABB4A33BD176}" presName="Name35" presStyleLbl="parChTrans1D3" presStyleIdx="1" presStyleCnt="3"/>
      <dgm:spPr/>
    </dgm:pt>
    <dgm:pt modelId="{E9A7FDA9-6751-45A2-B79D-A1DE6A70900F}" type="pres">
      <dgm:prSet presAssocID="{C98356FE-C88D-48DF-8FDD-FA1EB213DA65}" presName="hierRoot2" presStyleCnt="0">
        <dgm:presLayoutVars>
          <dgm:hierBranch val="r"/>
        </dgm:presLayoutVars>
      </dgm:prSet>
      <dgm:spPr/>
    </dgm:pt>
    <dgm:pt modelId="{28361CB2-584D-4ED4-BD81-70620AFFA5DA}" type="pres">
      <dgm:prSet presAssocID="{C98356FE-C88D-48DF-8FDD-FA1EB213DA65}" presName="rootComposite" presStyleCnt="0"/>
      <dgm:spPr/>
    </dgm:pt>
    <dgm:pt modelId="{8EAA0AF6-9D05-4F11-A75B-1F3D7819879E}" type="pres">
      <dgm:prSet presAssocID="{C98356FE-C88D-48DF-8FDD-FA1EB213DA65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F257DA-BED1-4116-A6D0-FE145E3449DC}" type="pres">
      <dgm:prSet presAssocID="{C98356FE-C88D-48DF-8FDD-FA1EB213DA65}" presName="rootConnector" presStyleLbl="node3" presStyleIdx="1" presStyleCnt="3"/>
      <dgm:spPr/>
      <dgm:t>
        <a:bodyPr/>
        <a:lstStyle/>
        <a:p>
          <a:endParaRPr lang="ru-RU"/>
        </a:p>
      </dgm:t>
    </dgm:pt>
    <dgm:pt modelId="{F3A3B02F-7BC0-40FD-B65B-B491F05253DF}" type="pres">
      <dgm:prSet presAssocID="{C98356FE-C88D-48DF-8FDD-FA1EB213DA65}" presName="hierChild4" presStyleCnt="0"/>
      <dgm:spPr/>
    </dgm:pt>
    <dgm:pt modelId="{B3C480E6-A67B-4964-BF39-5E39BC692FA8}" type="pres">
      <dgm:prSet presAssocID="{C98356FE-C88D-48DF-8FDD-FA1EB213DA65}" presName="hierChild5" presStyleCnt="0"/>
      <dgm:spPr/>
    </dgm:pt>
    <dgm:pt modelId="{F45CB20A-F09C-40F6-A225-2933ED61FD97}" type="pres">
      <dgm:prSet presAssocID="{A4A52838-AE50-4DFD-9CC5-CC488213C887}" presName="Name35" presStyleLbl="parChTrans1D3" presStyleIdx="2" presStyleCnt="3"/>
      <dgm:spPr/>
    </dgm:pt>
    <dgm:pt modelId="{89605A85-F84D-44B6-866B-6331ACB9FC49}" type="pres">
      <dgm:prSet presAssocID="{83DE3AB6-89E8-4701-877B-674285E31038}" presName="hierRoot2" presStyleCnt="0">
        <dgm:presLayoutVars>
          <dgm:hierBranch val="r"/>
        </dgm:presLayoutVars>
      </dgm:prSet>
      <dgm:spPr/>
    </dgm:pt>
    <dgm:pt modelId="{5249B090-590D-4D95-8D70-0ABD000C1524}" type="pres">
      <dgm:prSet presAssocID="{83DE3AB6-89E8-4701-877B-674285E31038}" presName="rootComposite" presStyleCnt="0"/>
      <dgm:spPr/>
    </dgm:pt>
    <dgm:pt modelId="{EC4FE330-524A-400E-AE83-3016F0BBAF59}" type="pres">
      <dgm:prSet presAssocID="{83DE3AB6-89E8-4701-877B-674285E31038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4DA975-F7F3-4903-829C-1FFCDB52234E}" type="pres">
      <dgm:prSet presAssocID="{83DE3AB6-89E8-4701-877B-674285E31038}" presName="rootConnector" presStyleLbl="node3" presStyleIdx="2" presStyleCnt="3"/>
      <dgm:spPr/>
      <dgm:t>
        <a:bodyPr/>
        <a:lstStyle/>
        <a:p>
          <a:endParaRPr lang="ru-RU"/>
        </a:p>
      </dgm:t>
    </dgm:pt>
    <dgm:pt modelId="{E4F61DA6-E3E7-461D-A6CC-10F0AB85BEE3}" type="pres">
      <dgm:prSet presAssocID="{83DE3AB6-89E8-4701-877B-674285E31038}" presName="hierChild4" presStyleCnt="0"/>
      <dgm:spPr/>
    </dgm:pt>
    <dgm:pt modelId="{EACAEDE7-BC7C-4010-B398-5C2C354B26B9}" type="pres">
      <dgm:prSet presAssocID="{83DE3AB6-89E8-4701-877B-674285E31038}" presName="hierChild5" presStyleCnt="0"/>
      <dgm:spPr/>
    </dgm:pt>
    <dgm:pt modelId="{B2685E70-A1E2-4802-A05A-EF3B6D80C80E}" type="pres">
      <dgm:prSet presAssocID="{7A329F58-64C7-4F73-B7A8-0DD55711E750}" presName="hierChild7" presStyleCnt="0"/>
      <dgm:spPr/>
    </dgm:pt>
  </dgm:ptLst>
  <dgm:cxnLst>
    <dgm:cxn modelId="{F87FF9A8-E1D8-4F98-A6D4-AF73C644A6B9}" type="presOf" srcId="{28B88CC2-0AEF-4F47-BD1A-68F0FBCE2C47}" destId="{C6EA3A9F-3B4C-4A78-8B02-38F7B474D68B}" srcOrd="0" destOrd="0" presId="urn:microsoft.com/office/officeart/2005/8/layout/orgChart1"/>
    <dgm:cxn modelId="{538E7279-BF92-4282-9C01-9AC30636F2F5}" type="presOf" srcId="{9124CFA9-79C4-44E1-8A57-873AB745A948}" destId="{C3FC3C86-8A9D-4FBE-8A24-30EF88F648B8}" srcOrd="0" destOrd="0" presId="urn:microsoft.com/office/officeart/2005/8/layout/orgChart1"/>
    <dgm:cxn modelId="{08BF3BC2-1A1B-4BE3-88EE-E3015B275BB6}" type="presOf" srcId="{28B88CC2-0AEF-4F47-BD1A-68F0FBCE2C47}" destId="{03FFCC57-B723-4BC5-AB37-8925061037C7}" srcOrd="1" destOrd="0" presId="urn:microsoft.com/office/officeart/2005/8/layout/orgChart1"/>
    <dgm:cxn modelId="{D4EE5775-59D4-4264-A760-ECC0308A507A}" srcId="{6A70B128-19E8-4FEF-AEA2-39AF08F7E323}" destId="{29B264AA-1498-4572-AE81-3FB316A59451}" srcOrd="0" destOrd="0" parTransId="{476B94FA-C6CF-407C-8316-9F48785108FF}" sibTransId="{1E8C28CE-3409-4D48-90B4-BB3CAFA8B04A}"/>
    <dgm:cxn modelId="{ACCE395E-A319-4C5A-A1B5-D361CAB8E9C7}" type="presOf" srcId="{4EE9832D-ABE5-4AF8-990C-F773FBA3EAF9}" destId="{D9F15F91-BA85-4AFE-A9EF-963214172EEB}" srcOrd="1" destOrd="0" presId="urn:microsoft.com/office/officeart/2005/8/layout/orgChart1"/>
    <dgm:cxn modelId="{A7F26F87-F586-4C5A-8732-1953BEE48C30}" type="presOf" srcId="{83DE3AB6-89E8-4701-877B-674285E31038}" destId="{D64DA975-F7F3-4903-829C-1FFCDB52234E}" srcOrd="1" destOrd="0" presId="urn:microsoft.com/office/officeart/2005/8/layout/orgChart1"/>
    <dgm:cxn modelId="{578E8B57-9269-4DD9-83E2-ACF8D904697F}" srcId="{29B264AA-1498-4572-AE81-3FB316A59451}" destId="{7A329F58-64C7-4F73-B7A8-0DD55711E750}" srcOrd="0" destOrd="0" parTransId="{88B39821-3393-4EF0-82E8-61987BF5AC0D}" sibTransId="{F4F7F0D1-A7B6-495D-863D-1D692FE781BA}"/>
    <dgm:cxn modelId="{FEE3CDD5-CBB0-420B-9028-24E6B2F20C68}" type="presOf" srcId="{7A329F58-64C7-4F73-B7A8-0DD55711E750}" destId="{53997397-5A64-4172-B176-CA83CFD0B4C6}" srcOrd="0" destOrd="0" presId="urn:microsoft.com/office/officeart/2005/8/layout/orgChart1"/>
    <dgm:cxn modelId="{87C05218-FFB0-4355-987D-2A934228CBC7}" type="presOf" srcId="{6332584B-0690-45B5-BC0D-78FA421442C5}" destId="{33D11475-2082-4DB2-B2A1-35C8ADBA3AB8}" srcOrd="0" destOrd="0" presId="urn:microsoft.com/office/officeart/2005/8/layout/orgChart1"/>
    <dgm:cxn modelId="{1103E637-9634-49D3-876C-634845DEA9E3}" type="presOf" srcId="{C98356FE-C88D-48DF-8FDD-FA1EB213DA65}" destId="{8EAA0AF6-9D05-4F11-A75B-1F3D7819879E}" srcOrd="0" destOrd="0" presId="urn:microsoft.com/office/officeart/2005/8/layout/orgChart1"/>
    <dgm:cxn modelId="{33D140A9-028C-4710-991C-D263E2F822D1}" srcId="{7A329F58-64C7-4F73-B7A8-0DD55711E750}" destId="{C98356FE-C88D-48DF-8FDD-FA1EB213DA65}" srcOrd="0" destOrd="0" parTransId="{D1CE16FD-657C-4930-9EFB-ABB4A33BD176}" sibTransId="{E7187757-EBEB-4DB6-9D18-CBBE86C0FD2F}"/>
    <dgm:cxn modelId="{51D5FBD7-DF3D-4D3A-AB30-5992998CAAED}" type="presOf" srcId="{C98356FE-C88D-48DF-8FDD-FA1EB213DA65}" destId="{4FF257DA-BED1-4116-A6D0-FE145E3449DC}" srcOrd="1" destOrd="0" presId="urn:microsoft.com/office/officeart/2005/8/layout/orgChart1"/>
    <dgm:cxn modelId="{86EBC97E-72DA-4DE5-8A75-E731222532BF}" type="presOf" srcId="{88B39821-3393-4EF0-82E8-61987BF5AC0D}" destId="{E05A52F7-49BD-4E35-AC7D-08B8008A3048}" srcOrd="0" destOrd="0" presId="urn:microsoft.com/office/officeart/2005/8/layout/orgChart1"/>
    <dgm:cxn modelId="{2A35FBC5-A01A-46BC-8043-D6A1D9A81CFE}" type="presOf" srcId="{08D35E9B-BBD1-455E-AC16-639205417D41}" destId="{E96BA346-87A4-4ECB-ABB6-83D66013B49C}" srcOrd="0" destOrd="0" presId="urn:microsoft.com/office/officeart/2005/8/layout/orgChart1"/>
    <dgm:cxn modelId="{05B8B41F-EB41-4DDF-A5AE-E91995C0B04B}" type="presOf" srcId="{83DE3AB6-89E8-4701-877B-674285E31038}" destId="{EC4FE330-524A-400E-AE83-3016F0BBAF59}" srcOrd="0" destOrd="0" presId="urn:microsoft.com/office/officeart/2005/8/layout/orgChart1"/>
    <dgm:cxn modelId="{569B1962-D694-4E75-9C17-E81C2B2107C8}" srcId="{7A329F58-64C7-4F73-B7A8-0DD55711E750}" destId="{83DE3AB6-89E8-4701-877B-674285E31038}" srcOrd="1" destOrd="0" parTransId="{A4A52838-AE50-4DFD-9CC5-CC488213C887}" sibTransId="{390080E0-48C1-4E04-96AE-F800962644A9}"/>
    <dgm:cxn modelId="{CF5EF81F-0404-4D24-B131-5BC09E4F419D}" srcId="{29B264AA-1498-4572-AE81-3FB316A59451}" destId="{28B88CC2-0AEF-4F47-BD1A-68F0FBCE2C47}" srcOrd="1" destOrd="0" parTransId="{6C87BDC9-BF2C-46AA-98E1-6E694AFE3FCC}" sibTransId="{1284521C-209E-42BE-9F59-DA99FA853286}"/>
    <dgm:cxn modelId="{E6C3870C-F538-4108-BBD4-656B2021DBAF}" type="presOf" srcId="{6C87BDC9-BF2C-46AA-98E1-6E694AFE3FCC}" destId="{1640D381-D52D-43D1-80CF-7CF98C7AA073}" srcOrd="0" destOrd="0" presId="urn:microsoft.com/office/officeart/2005/8/layout/orgChart1"/>
    <dgm:cxn modelId="{6C4AD6E4-D4E1-44AE-8A71-541F3B1D271E}" type="presOf" srcId="{7A329F58-64C7-4F73-B7A8-0DD55711E750}" destId="{553BF207-2079-45FC-BF8B-93FC87F370AD}" srcOrd="1" destOrd="0" presId="urn:microsoft.com/office/officeart/2005/8/layout/orgChart1"/>
    <dgm:cxn modelId="{5C063BB9-A59B-4A46-A1CE-4D5F67712ABB}" srcId="{28B88CC2-0AEF-4F47-BD1A-68F0FBCE2C47}" destId="{4EE9832D-ABE5-4AF8-990C-F773FBA3EAF9}" srcOrd="0" destOrd="0" parTransId="{08D35E9B-BBD1-455E-AC16-639205417D41}" sibTransId="{32B0F615-BAA5-4FAD-8534-77E1B4933636}"/>
    <dgm:cxn modelId="{D9E90153-6BFE-455C-A3D0-4F7C8AB63552}" type="presOf" srcId="{4EE9832D-ABE5-4AF8-990C-F773FBA3EAF9}" destId="{382DD7C8-3E66-46CA-8394-160ABD422418}" srcOrd="0" destOrd="0" presId="urn:microsoft.com/office/officeart/2005/8/layout/orgChart1"/>
    <dgm:cxn modelId="{973CD26B-6315-433E-B6AC-DF17DD80BE32}" type="presOf" srcId="{D1CE16FD-657C-4930-9EFB-ABB4A33BD176}" destId="{7562CD48-7C99-488B-B683-219F54646FD5}" srcOrd="0" destOrd="0" presId="urn:microsoft.com/office/officeart/2005/8/layout/orgChart1"/>
    <dgm:cxn modelId="{8258DDBB-DB8E-4978-A339-F2681BEDE03F}" type="presOf" srcId="{6332584B-0690-45B5-BC0D-78FA421442C5}" destId="{01AF2DCB-F564-4668-A9D3-AA58A752829E}" srcOrd="1" destOrd="0" presId="urn:microsoft.com/office/officeart/2005/8/layout/orgChart1"/>
    <dgm:cxn modelId="{2DE5D5FD-3289-45AD-9DF5-87AF02956622}" type="presOf" srcId="{6A70B128-19E8-4FEF-AEA2-39AF08F7E323}" destId="{A7847819-74FA-4395-A990-9A00943D3E2F}" srcOrd="0" destOrd="0" presId="urn:microsoft.com/office/officeart/2005/8/layout/orgChart1"/>
    <dgm:cxn modelId="{2F775DE3-FCB2-4BD5-9260-D373A989E8B4}" type="presOf" srcId="{29B264AA-1498-4572-AE81-3FB316A59451}" destId="{65026AF4-E391-4176-BB7D-461E776839B3}" srcOrd="1" destOrd="0" presId="urn:microsoft.com/office/officeart/2005/8/layout/orgChart1"/>
    <dgm:cxn modelId="{CDD5BDC3-1D3D-4EAB-9483-866C4B311872}" type="presOf" srcId="{A4A52838-AE50-4DFD-9CC5-CC488213C887}" destId="{F45CB20A-F09C-40F6-A225-2933ED61FD97}" srcOrd="0" destOrd="0" presId="urn:microsoft.com/office/officeart/2005/8/layout/orgChart1"/>
    <dgm:cxn modelId="{C23F95D3-CC3C-4308-986A-F0FDEA523624}" srcId="{29B264AA-1498-4572-AE81-3FB316A59451}" destId="{6332584B-0690-45B5-BC0D-78FA421442C5}" srcOrd="2" destOrd="0" parTransId="{9124CFA9-79C4-44E1-8A57-873AB745A948}" sibTransId="{D3328D1B-DF0B-4898-A66A-1004A83CE051}"/>
    <dgm:cxn modelId="{1917FC3B-2CD2-4716-8DEA-0F52A484E89D}" type="presOf" srcId="{29B264AA-1498-4572-AE81-3FB316A59451}" destId="{CACAEBBE-962F-469E-9D8D-6D5EEABA9C94}" srcOrd="0" destOrd="0" presId="urn:microsoft.com/office/officeart/2005/8/layout/orgChart1"/>
    <dgm:cxn modelId="{9078710B-EC9B-4BA7-A27E-37BCEA72FDE2}" type="presParOf" srcId="{A7847819-74FA-4395-A990-9A00943D3E2F}" destId="{9C611F6D-AC17-4DE5-95D7-B4D70B745103}" srcOrd="0" destOrd="0" presId="urn:microsoft.com/office/officeart/2005/8/layout/orgChart1"/>
    <dgm:cxn modelId="{54CCF0C3-6134-484A-9B16-760F2DEB9644}" type="presParOf" srcId="{9C611F6D-AC17-4DE5-95D7-B4D70B745103}" destId="{E97FD523-F114-460B-8540-3B758DDB35B4}" srcOrd="0" destOrd="0" presId="urn:microsoft.com/office/officeart/2005/8/layout/orgChart1"/>
    <dgm:cxn modelId="{FE6449E1-0C37-4D79-8EB7-2DC6BF4641E2}" type="presParOf" srcId="{E97FD523-F114-460B-8540-3B758DDB35B4}" destId="{CACAEBBE-962F-469E-9D8D-6D5EEABA9C94}" srcOrd="0" destOrd="0" presId="urn:microsoft.com/office/officeart/2005/8/layout/orgChart1"/>
    <dgm:cxn modelId="{6664523C-095F-4352-A57B-56D1FF0CB32F}" type="presParOf" srcId="{E97FD523-F114-460B-8540-3B758DDB35B4}" destId="{65026AF4-E391-4176-BB7D-461E776839B3}" srcOrd="1" destOrd="0" presId="urn:microsoft.com/office/officeart/2005/8/layout/orgChart1"/>
    <dgm:cxn modelId="{4DCFEBD1-00B8-4F48-A45B-06ADA3F69D81}" type="presParOf" srcId="{9C611F6D-AC17-4DE5-95D7-B4D70B745103}" destId="{DD6D71DA-34CE-4EB2-8567-DCC9665CF31F}" srcOrd="1" destOrd="0" presId="urn:microsoft.com/office/officeart/2005/8/layout/orgChart1"/>
    <dgm:cxn modelId="{691F37DC-8342-4445-BB26-70AA509B93FC}" type="presParOf" srcId="{DD6D71DA-34CE-4EB2-8567-DCC9665CF31F}" destId="{1640D381-D52D-43D1-80CF-7CF98C7AA073}" srcOrd="0" destOrd="0" presId="urn:microsoft.com/office/officeart/2005/8/layout/orgChart1"/>
    <dgm:cxn modelId="{981EE39D-0A28-4DA2-B395-A73B5A143774}" type="presParOf" srcId="{DD6D71DA-34CE-4EB2-8567-DCC9665CF31F}" destId="{92174DD6-E55A-43D3-9379-66E726919C2D}" srcOrd="1" destOrd="0" presId="urn:microsoft.com/office/officeart/2005/8/layout/orgChart1"/>
    <dgm:cxn modelId="{8E069BD8-52E3-4471-BB63-CF46E54E3460}" type="presParOf" srcId="{92174DD6-E55A-43D3-9379-66E726919C2D}" destId="{7A319548-F034-41F2-B78B-989E03F4697B}" srcOrd="0" destOrd="0" presId="urn:microsoft.com/office/officeart/2005/8/layout/orgChart1"/>
    <dgm:cxn modelId="{95DC5BE2-F900-4C46-8C33-B1D59986ECBF}" type="presParOf" srcId="{7A319548-F034-41F2-B78B-989E03F4697B}" destId="{C6EA3A9F-3B4C-4A78-8B02-38F7B474D68B}" srcOrd="0" destOrd="0" presId="urn:microsoft.com/office/officeart/2005/8/layout/orgChart1"/>
    <dgm:cxn modelId="{DB2FFD0D-5A6B-4E03-AF7D-BDB01AA55C0E}" type="presParOf" srcId="{7A319548-F034-41F2-B78B-989E03F4697B}" destId="{03FFCC57-B723-4BC5-AB37-8925061037C7}" srcOrd="1" destOrd="0" presId="urn:microsoft.com/office/officeart/2005/8/layout/orgChart1"/>
    <dgm:cxn modelId="{1C665365-BCB1-498B-81D9-92A8674B7180}" type="presParOf" srcId="{92174DD6-E55A-43D3-9379-66E726919C2D}" destId="{E15A5C4C-637A-4659-8F3F-278EB7A60612}" srcOrd="1" destOrd="0" presId="urn:microsoft.com/office/officeart/2005/8/layout/orgChart1"/>
    <dgm:cxn modelId="{7E1301E6-846E-4B83-915D-CFB2BBEEB422}" type="presParOf" srcId="{E15A5C4C-637A-4659-8F3F-278EB7A60612}" destId="{E96BA346-87A4-4ECB-ABB6-83D66013B49C}" srcOrd="0" destOrd="0" presId="urn:microsoft.com/office/officeart/2005/8/layout/orgChart1"/>
    <dgm:cxn modelId="{74C46F2C-CD5E-4E09-9ACD-58A38A7389ED}" type="presParOf" srcId="{E15A5C4C-637A-4659-8F3F-278EB7A60612}" destId="{0C8BB7BF-92D4-43FB-A394-FA874E30711D}" srcOrd="1" destOrd="0" presId="urn:microsoft.com/office/officeart/2005/8/layout/orgChart1"/>
    <dgm:cxn modelId="{C7CF010D-6965-493C-87F2-2272A1EEBF6F}" type="presParOf" srcId="{0C8BB7BF-92D4-43FB-A394-FA874E30711D}" destId="{7F7D1F65-882C-4D43-BDFF-CD8D9588399D}" srcOrd="0" destOrd="0" presId="urn:microsoft.com/office/officeart/2005/8/layout/orgChart1"/>
    <dgm:cxn modelId="{0EB320D3-DDF2-499D-BE18-C285CDCC41B0}" type="presParOf" srcId="{7F7D1F65-882C-4D43-BDFF-CD8D9588399D}" destId="{382DD7C8-3E66-46CA-8394-160ABD422418}" srcOrd="0" destOrd="0" presId="urn:microsoft.com/office/officeart/2005/8/layout/orgChart1"/>
    <dgm:cxn modelId="{1A0F42AD-51CB-4419-BFA9-835C4219423E}" type="presParOf" srcId="{7F7D1F65-882C-4D43-BDFF-CD8D9588399D}" destId="{D9F15F91-BA85-4AFE-A9EF-963214172EEB}" srcOrd="1" destOrd="0" presId="urn:microsoft.com/office/officeart/2005/8/layout/orgChart1"/>
    <dgm:cxn modelId="{3B14FE7F-721E-4DB7-82E5-21D76DA223C6}" type="presParOf" srcId="{0C8BB7BF-92D4-43FB-A394-FA874E30711D}" destId="{B037DE17-9D13-4360-8FDD-2A264BB70FF9}" srcOrd="1" destOrd="0" presId="urn:microsoft.com/office/officeart/2005/8/layout/orgChart1"/>
    <dgm:cxn modelId="{552D8E15-E1F0-4A5E-B173-4F1462AD117B}" type="presParOf" srcId="{0C8BB7BF-92D4-43FB-A394-FA874E30711D}" destId="{CEA61AAE-AB32-4D0D-BCB8-81478F5CB327}" srcOrd="2" destOrd="0" presId="urn:microsoft.com/office/officeart/2005/8/layout/orgChart1"/>
    <dgm:cxn modelId="{F52BDEF5-CBA5-48A9-86B7-C41DFE089E34}" type="presParOf" srcId="{92174DD6-E55A-43D3-9379-66E726919C2D}" destId="{69997803-0421-454E-BAA9-0470ADEA7F31}" srcOrd="2" destOrd="0" presId="urn:microsoft.com/office/officeart/2005/8/layout/orgChart1"/>
    <dgm:cxn modelId="{A6B88059-5EBE-44FC-A605-70AE2DC1AA98}" type="presParOf" srcId="{DD6D71DA-34CE-4EB2-8567-DCC9665CF31F}" destId="{C3FC3C86-8A9D-4FBE-8A24-30EF88F648B8}" srcOrd="2" destOrd="0" presId="urn:microsoft.com/office/officeart/2005/8/layout/orgChart1"/>
    <dgm:cxn modelId="{5DF8EF09-CA21-4441-B808-F8371FC85FBF}" type="presParOf" srcId="{DD6D71DA-34CE-4EB2-8567-DCC9665CF31F}" destId="{A4609E1C-09D4-4759-B7C4-066D974DD21D}" srcOrd="3" destOrd="0" presId="urn:microsoft.com/office/officeart/2005/8/layout/orgChart1"/>
    <dgm:cxn modelId="{98AD1A16-866C-4315-8770-C45532659E38}" type="presParOf" srcId="{A4609E1C-09D4-4759-B7C4-066D974DD21D}" destId="{D4C5C242-40F8-4178-9051-F32B73C3A218}" srcOrd="0" destOrd="0" presId="urn:microsoft.com/office/officeart/2005/8/layout/orgChart1"/>
    <dgm:cxn modelId="{1689080A-9133-4414-8AAD-5A8215045E05}" type="presParOf" srcId="{D4C5C242-40F8-4178-9051-F32B73C3A218}" destId="{33D11475-2082-4DB2-B2A1-35C8ADBA3AB8}" srcOrd="0" destOrd="0" presId="urn:microsoft.com/office/officeart/2005/8/layout/orgChart1"/>
    <dgm:cxn modelId="{2DC030CD-4C50-4AE8-83D5-B2CBED3220A5}" type="presParOf" srcId="{D4C5C242-40F8-4178-9051-F32B73C3A218}" destId="{01AF2DCB-F564-4668-A9D3-AA58A752829E}" srcOrd="1" destOrd="0" presId="urn:microsoft.com/office/officeart/2005/8/layout/orgChart1"/>
    <dgm:cxn modelId="{B90EC38D-F25F-4F5E-BC2A-C0CCDB8EC447}" type="presParOf" srcId="{A4609E1C-09D4-4759-B7C4-066D974DD21D}" destId="{F1726EB1-B94B-4512-82B3-8AC4F108B7B8}" srcOrd="1" destOrd="0" presId="urn:microsoft.com/office/officeart/2005/8/layout/orgChart1"/>
    <dgm:cxn modelId="{8176B709-7200-4FA9-973E-BE9CAB6265E9}" type="presParOf" srcId="{A4609E1C-09D4-4759-B7C4-066D974DD21D}" destId="{46007743-EF45-4F68-A72D-591637E2A483}" srcOrd="2" destOrd="0" presId="urn:microsoft.com/office/officeart/2005/8/layout/orgChart1"/>
    <dgm:cxn modelId="{010D12F4-A086-40BE-A507-063E13961095}" type="presParOf" srcId="{9C611F6D-AC17-4DE5-95D7-B4D70B745103}" destId="{B4F40DCE-21BA-4B91-9190-CE6637144CA4}" srcOrd="2" destOrd="0" presId="urn:microsoft.com/office/officeart/2005/8/layout/orgChart1"/>
    <dgm:cxn modelId="{F8F25CD1-2320-4E46-A91D-503E5E2106FB}" type="presParOf" srcId="{B4F40DCE-21BA-4B91-9190-CE6637144CA4}" destId="{E05A52F7-49BD-4E35-AC7D-08B8008A3048}" srcOrd="0" destOrd="0" presId="urn:microsoft.com/office/officeart/2005/8/layout/orgChart1"/>
    <dgm:cxn modelId="{BBA73180-1B7B-4C85-8F07-686FDAABFE3A}" type="presParOf" srcId="{B4F40DCE-21BA-4B91-9190-CE6637144CA4}" destId="{1111201C-A59F-4FE1-8F27-677960E827E2}" srcOrd="1" destOrd="0" presId="urn:microsoft.com/office/officeart/2005/8/layout/orgChart1"/>
    <dgm:cxn modelId="{04565509-6AEE-47B6-9A75-9F061190C3DA}" type="presParOf" srcId="{1111201C-A59F-4FE1-8F27-677960E827E2}" destId="{DEDC565E-570B-4959-B56D-EAAA67EE4AAB}" srcOrd="0" destOrd="0" presId="urn:microsoft.com/office/officeart/2005/8/layout/orgChart1"/>
    <dgm:cxn modelId="{7AD0FA1A-DC48-4D9B-8948-1CCF51E431F7}" type="presParOf" srcId="{DEDC565E-570B-4959-B56D-EAAA67EE4AAB}" destId="{53997397-5A64-4172-B176-CA83CFD0B4C6}" srcOrd="0" destOrd="0" presId="urn:microsoft.com/office/officeart/2005/8/layout/orgChart1"/>
    <dgm:cxn modelId="{19C2FD5F-B0A4-4A7A-8C80-A946AE44FB9A}" type="presParOf" srcId="{DEDC565E-570B-4959-B56D-EAAA67EE4AAB}" destId="{553BF207-2079-45FC-BF8B-93FC87F370AD}" srcOrd="1" destOrd="0" presId="urn:microsoft.com/office/officeart/2005/8/layout/orgChart1"/>
    <dgm:cxn modelId="{B324A6A9-905D-41BB-9F90-F03C4230605A}" type="presParOf" srcId="{1111201C-A59F-4FE1-8F27-677960E827E2}" destId="{25CD77DF-A9AD-4A37-9B55-C9E2C7D8B48D}" srcOrd="1" destOrd="0" presId="urn:microsoft.com/office/officeart/2005/8/layout/orgChart1"/>
    <dgm:cxn modelId="{F5CD61C0-BFB0-435F-961D-55453DFA87DA}" type="presParOf" srcId="{25CD77DF-A9AD-4A37-9B55-C9E2C7D8B48D}" destId="{7562CD48-7C99-488B-B683-219F54646FD5}" srcOrd="0" destOrd="0" presId="urn:microsoft.com/office/officeart/2005/8/layout/orgChart1"/>
    <dgm:cxn modelId="{E8F5C001-8B7E-4A72-8CBD-71F2A51C0B52}" type="presParOf" srcId="{25CD77DF-A9AD-4A37-9B55-C9E2C7D8B48D}" destId="{E9A7FDA9-6751-45A2-B79D-A1DE6A70900F}" srcOrd="1" destOrd="0" presId="urn:microsoft.com/office/officeart/2005/8/layout/orgChart1"/>
    <dgm:cxn modelId="{A957BFB5-ABD3-4BE7-984B-4318553415CB}" type="presParOf" srcId="{E9A7FDA9-6751-45A2-B79D-A1DE6A70900F}" destId="{28361CB2-584D-4ED4-BD81-70620AFFA5DA}" srcOrd="0" destOrd="0" presId="urn:microsoft.com/office/officeart/2005/8/layout/orgChart1"/>
    <dgm:cxn modelId="{21972D4F-7F2D-48DC-83BD-B8B796E84AB6}" type="presParOf" srcId="{28361CB2-584D-4ED4-BD81-70620AFFA5DA}" destId="{8EAA0AF6-9D05-4F11-A75B-1F3D7819879E}" srcOrd="0" destOrd="0" presId="urn:microsoft.com/office/officeart/2005/8/layout/orgChart1"/>
    <dgm:cxn modelId="{436C130B-3245-4366-A129-28E91BEE22E6}" type="presParOf" srcId="{28361CB2-584D-4ED4-BD81-70620AFFA5DA}" destId="{4FF257DA-BED1-4116-A6D0-FE145E3449DC}" srcOrd="1" destOrd="0" presId="urn:microsoft.com/office/officeart/2005/8/layout/orgChart1"/>
    <dgm:cxn modelId="{350C3342-4520-4426-8884-E0C463D928CE}" type="presParOf" srcId="{E9A7FDA9-6751-45A2-B79D-A1DE6A70900F}" destId="{F3A3B02F-7BC0-40FD-B65B-B491F05253DF}" srcOrd="1" destOrd="0" presId="urn:microsoft.com/office/officeart/2005/8/layout/orgChart1"/>
    <dgm:cxn modelId="{EBDC7FB1-4E44-4FD0-8EE8-1A0055BD43D1}" type="presParOf" srcId="{E9A7FDA9-6751-45A2-B79D-A1DE6A70900F}" destId="{B3C480E6-A67B-4964-BF39-5E39BC692FA8}" srcOrd="2" destOrd="0" presId="urn:microsoft.com/office/officeart/2005/8/layout/orgChart1"/>
    <dgm:cxn modelId="{87CE6B37-9D10-417F-A27F-D0B25E36D123}" type="presParOf" srcId="{25CD77DF-A9AD-4A37-9B55-C9E2C7D8B48D}" destId="{F45CB20A-F09C-40F6-A225-2933ED61FD97}" srcOrd="2" destOrd="0" presId="urn:microsoft.com/office/officeart/2005/8/layout/orgChart1"/>
    <dgm:cxn modelId="{3A71CF1E-18F1-4FEF-9A31-1A6FC283C9BF}" type="presParOf" srcId="{25CD77DF-A9AD-4A37-9B55-C9E2C7D8B48D}" destId="{89605A85-F84D-44B6-866B-6331ACB9FC49}" srcOrd="3" destOrd="0" presId="urn:microsoft.com/office/officeart/2005/8/layout/orgChart1"/>
    <dgm:cxn modelId="{4AFAB52B-A660-40AC-B85F-A432E28E2B9A}" type="presParOf" srcId="{89605A85-F84D-44B6-866B-6331ACB9FC49}" destId="{5249B090-590D-4D95-8D70-0ABD000C1524}" srcOrd="0" destOrd="0" presId="urn:microsoft.com/office/officeart/2005/8/layout/orgChart1"/>
    <dgm:cxn modelId="{45662B76-71B8-4711-9230-7A66E0FCC865}" type="presParOf" srcId="{5249B090-590D-4D95-8D70-0ABD000C1524}" destId="{EC4FE330-524A-400E-AE83-3016F0BBAF59}" srcOrd="0" destOrd="0" presId="urn:microsoft.com/office/officeart/2005/8/layout/orgChart1"/>
    <dgm:cxn modelId="{C7E7AC49-CBDE-4552-B513-B93C97CF2965}" type="presParOf" srcId="{5249B090-590D-4D95-8D70-0ABD000C1524}" destId="{D64DA975-F7F3-4903-829C-1FFCDB52234E}" srcOrd="1" destOrd="0" presId="urn:microsoft.com/office/officeart/2005/8/layout/orgChart1"/>
    <dgm:cxn modelId="{DAFA6BB4-B40D-491B-92AB-1370FA29F170}" type="presParOf" srcId="{89605A85-F84D-44B6-866B-6331ACB9FC49}" destId="{E4F61DA6-E3E7-461D-A6CC-10F0AB85BEE3}" srcOrd="1" destOrd="0" presId="urn:microsoft.com/office/officeart/2005/8/layout/orgChart1"/>
    <dgm:cxn modelId="{CCA0A52C-8967-4AC2-A7B6-76AF63986818}" type="presParOf" srcId="{89605A85-F84D-44B6-866B-6331ACB9FC49}" destId="{EACAEDE7-BC7C-4010-B398-5C2C354B26B9}" srcOrd="2" destOrd="0" presId="urn:microsoft.com/office/officeart/2005/8/layout/orgChart1"/>
    <dgm:cxn modelId="{D9831C9E-9582-4D15-81B8-18984A04F2B5}" type="presParOf" srcId="{1111201C-A59F-4FE1-8F27-677960E827E2}" destId="{B2685E70-A1E2-4802-A05A-EF3B6D80C8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CB20A-F09C-40F6-A225-2933ED61FD97}">
      <dsp:nvSpPr>
        <dsp:cNvPr id="0" name=""/>
        <dsp:cNvSpPr/>
      </dsp:nvSpPr>
      <dsp:spPr>
        <a:xfrm>
          <a:off x="2156263" y="1968000"/>
          <a:ext cx="983018" cy="341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06"/>
              </a:lnTo>
              <a:lnTo>
                <a:pt x="983018" y="170606"/>
              </a:lnTo>
              <a:lnTo>
                <a:pt x="983018" y="3412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2CD48-7C99-488B-B683-219F54646FD5}">
      <dsp:nvSpPr>
        <dsp:cNvPr id="0" name=""/>
        <dsp:cNvSpPr/>
      </dsp:nvSpPr>
      <dsp:spPr>
        <a:xfrm>
          <a:off x="1173245" y="1968000"/>
          <a:ext cx="983018" cy="341212"/>
        </a:xfrm>
        <a:custGeom>
          <a:avLst/>
          <a:gdLst/>
          <a:ahLst/>
          <a:cxnLst/>
          <a:rect l="0" t="0" r="0" b="0"/>
          <a:pathLst>
            <a:path>
              <a:moveTo>
                <a:pt x="983018" y="0"/>
              </a:moveTo>
              <a:lnTo>
                <a:pt x="983018" y="170606"/>
              </a:lnTo>
              <a:lnTo>
                <a:pt x="0" y="170606"/>
              </a:lnTo>
              <a:lnTo>
                <a:pt x="0" y="3412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A52F7-49BD-4E35-AC7D-08B8008A3048}">
      <dsp:nvSpPr>
        <dsp:cNvPr id="0" name=""/>
        <dsp:cNvSpPr/>
      </dsp:nvSpPr>
      <dsp:spPr>
        <a:xfrm>
          <a:off x="2968675" y="814375"/>
          <a:ext cx="1153624" cy="747418"/>
        </a:xfrm>
        <a:custGeom>
          <a:avLst/>
          <a:gdLst/>
          <a:ahLst/>
          <a:cxnLst/>
          <a:rect l="0" t="0" r="0" b="0"/>
          <a:pathLst>
            <a:path>
              <a:moveTo>
                <a:pt x="1153624" y="0"/>
              </a:moveTo>
              <a:lnTo>
                <a:pt x="1153624" y="747418"/>
              </a:lnTo>
              <a:lnTo>
                <a:pt x="0" y="7474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C3C86-8A9D-4FBE-8A24-30EF88F648B8}">
      <dsp:nvSpPr>
        <dsp:cNvPr id="0" name=""/>
        <dsp:cNvSpPr/>
      </dsp:nvSpPr>
      <dsp:spPr>
        <a:xfrm>
          <a:off x="4122299" y="814375"/>
          <a:ext cx="983018" cy="2648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7855"/>
              </a:lnTo>
              <a:lnTo>
                <a:pt x="983018" y="2477855"/>
              </a:lnTo>
              <a:lnTo>
                <a:pt x="983018" y="26484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6BA346-87A4-4ECB-ABB6-83D66013B49C}">
      <dsp:nvSpPr>
        <dsp:cNvPr id="0" name=""/>
        <dsp:cNvSpPr/>
      </dsp:nvSpPr>
      <dsp:spPr>
        <a:xfrm>
          <a:off x="3093561" y="4275249"/>
          <a:ext cx="91440" cy="3412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2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0D381-D52D-43D1-80CF-7CF98C7AA073}">
      <dsp:nvSpPr>
        <dsp:cNvPr id="0" name=""/>
        <dsp:cNvSpPr/>
      </dsp:nvSpPr>
      <dsp:spPr>
        <a:xfrm>
          <a:off x="3139281" y="814375"/>
          <a:ext cx="983018" cy="2648462"/>
        </a:xfrm>
        <a:custGeom>
          <a:avLst/>
          <a:gdLst/>
          <a:ahLst/>
          <a:cxnLst/>
          <a:rect l="0" t="0" r="0" b="0"/>
          <a:pathLst>
            <a:path>
              <a:moveTo>
                <a:pt x="983018" y="0"/>
              </a:moveTo>
              <a:lnTo>
                <a:pt x="983018" y="2477855"/>
              </a:lnTo>
              <a:lnTo>
                <a:pt x="0" y="2477855"/>
              </a:lnTo>
              <a:lnTo>
                <a:pt x="0" y="26484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AEBBE-962F-469E-9D8D-6D5EEABA9C94}">
      <dsp:nvSpPr>
        <dsp:cNvPr id="0" name=""/>
        <dsp:cNvSpPr/>
      </dsp:nvSpPr>
      <dsp:spPr>
        <a:xfrm>
          <a:off x="3309887" y="1963"/>
          <a:ext cx="1624823" cy="812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Ұлы хан</a:t>
          </a:r>
          <a:endParaRPr kumimoji="0" lang="kk-KZ" sz="1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sp:txBody>
      <dsp:txXfrm>
        <a:off x="3309887" y="1963"/>
        <a:ext cx="1624823" cy="812411"/>
      </dsp:txXfrm>
    </dsp:sp>
    <dsp:sp modelId="{C6EA3A9F-3B4C-4A78-8B02-38F7B474D68B}">
      <dsp:nvSpPr>
        <dsp:cNvPr id="0" name=""/>
        <dsp:cNvSpPr/>
      </dsp:nvSpPr>
      <dsp:spPr>
        <a:xfrm>
          <a:off x="2326869" y="3462837"/>
          <a:ext cx="1624823" cy="812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Хан кеңесі (мемлекеттік істер шешілді)</a:t>
          </a:r>
          <a:endParaRPr kumimoji="0" lang="kk-KZ" sz="1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sp:txBody>
      <dsp:txXfrm>
        <a:off x="2326869" y="3462837"/>
        <a:ext cx="1624823" cy="812411"/>
      </dsp:txXfrm>
    </dsp:sp>
    <dsp:sp modelId="{382DD7C8-3E66-46CA-8394-160ABD422418}">
      <dsp:nvSpPr>
        <dsp:cNvPr id="0" name=""/>
        <dsp:cNvSpPr/>
      </dsp:nvSpPr>
      <dsp:spPr>
        <a:xfrm>
          <a:off x="2326869" y="4616462"/>
          <a:ext cx="1624823" cy="812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Хан тұқымдары, ұлысбектер, әмірлер мен бектер, билер</a:t>
          </a:r>
          <a:endParaRPr kumimoji="0" lang="kk-KZ" sz="1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sp:txBody>
      <dsp:txXfrm>
        <a:off x="2326869" y="4616462"/>
        <a:ext cx="1624823" cy="812411"/>
      </dsp:txXfrm>
    </dsp:sp>
    <dsp:sp modelId="{33D11475-2082-4DB2-B2A1-35C8ADBA3AB8}">
      <dsp:nvSpPr>
        <dsp:cNvPr id="0" name=""/>
        <dsp:cNvSpPr/>
      </dsp:nvSpPr>
      <dsp:spPr>
        <a:xfrm>
          <a:off x="4292906" y="3462837"/>
          <a:ext cx="1624823" cy="812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Times New Roman" pitchFamily="18" charset="0"/>
            </a:rPr>
            <a:t>«</a:t>
          </a:r>
          <a:r>
            <a:rPr kumimoji="0" lang="kk-KZ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Яса</a:t>
          </a:r>
          <a:r>
            <a:rPr kumimoji="0" lang="kk-KZ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Times New Roman" pitchFamily="18" charset="0"/>
            </a:rPr>
            <a:t>»</a:t>
          </a:r>
          <a:r>
            <a:rPr kumimoji="0" lang="kk-KZ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заң жинағы</a:t>
          </a:r>
          <a:endParaRPr kumimoji="0" lang="kk-KZ" sz="1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sp:txBody>
      <dsp:txXfrm>
        <a:off x="4292906" y="3462837"/>
        <a:ext cx="1624823" cy="812411"/>
      </dsp:txXfrm>
    </dsp:sp>
    <dsp:sp modelId="{53997397-5A64-4172-B176-CA83CFD0B4C6}">
      <dsp:nvSpPr>
        <dsp:cNvPr id="0" name=""/>
        <dsp:cNvSpPr/>
      </dsp:nvSpPr>
      <dsp:spPr>
        <a:xfrm>
          <a:off x="1343851" y="1155588"/>
          <a:ext cx="1624823" cy="812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Құрылтай (ең жоғарғы жиын)</a:t>
          </a:r>
          <a:endParaRPr kumimoji="0" lang="kk-KZ" sz="1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sp:txBody>
      <dsp:txXfrm>
        <a:off x="1343851" y="1155588"/>
        <a:ext cx="1624823" cy="812411"/>
      </dsp:txXfrm>
    </dsp:sp>
    <dsp:sp modelId="{8EAA0AF6-9D05-4F11-A75B-1F3D7819879E}">
      <dsp:nvSpPr>
        <dsp:cNvPr id="0" name=""/>
        <dsp:cNvSpPr/>
      </dsp:nvSpPr>
      <dsp:spPr>
        <a:xfrm>
          <a:off x="360833" y="2309213"/>
          <a:ext cx="1624823" cy="812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Ішкі саясат</a:t>
          </a:r>
          <a:endParaRPr kumimoji="0" lang="kk-KZ" sz="1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sp:txBody>
      <dsp:txXfrm>
        <a:off x="360833" y="2309213"/>
        <a:ext cx="1624823" cy="812411"/>
      </dsp:txXfrm>
    </dsp:sp>
    <dsp:sp modelId="{EC4FE330-524A-400E-AE83-3016F0BBAF59}">
      <dsp:nvSpPr>
        <dsp:cNvPr id="0" name=""/>
        <dsp:cNvSpPr/>
      </dsp:nvSpPr>
      <dsp:spPr>
        <a:xfrm>
          <a:off x="2326869" y="2309213"/>
          <a:ext cx="1624823" cy="812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Сыртқы саясат</a:t>
          </a:r>
          <a:endParaRPr kumimoji="0" lang="kk-KZ" sz="1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sp:txBody>
      <dsp:txXfrm>
        <a:off x="2326869" y="2309213"/>
        <a:ext cx="1624823" cy="812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27245D3-5B78-4CB9-9573-0E31F9D847DA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9F8032C-CDBF-441C-BF21-743EC2C97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024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505D3A9-2EFD-4BCE-AF05-8262B9A3AD15}" type="slidenum">
              <a:rPr lang="ru-RU" smtClean="0"/>
              <a:pPr eaLnBrk="1" hangingPunct="1"/>
              <a:t>4</a:t>
            </a:fld>
            <a:endParaRPr lang="ru-RU" smtClean="0"/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A7A118B-15C6-459A-8C56-374BA8E87052}" type="slidenum">
              <a:rPr lang="ru-RU" sz="1200"/>
              <a:pPr algn="r" eaLnBrk="1" hangingPunct="1"/>
              <a:t>4</a:t>
            </a:fld>
            <a:endParaRPr lang="ru-RU" sz="120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05C2BEE-C26B-4123-861B-90AC8110A186}" type="slidenum">
              <a:rPr lang="ru-RU" sz="1200"/>
              <a:pPr algn="r" eaLnBrk="1" hangingPunct="1"/>
              <a:t>10</a:t>
            </a:fld>
            <a:endParaRPr lang="ru-RU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266AFF4-8A57-42EA-9026-BC5A983F4F8C}" type="slidenum">
              <a:rPr lang="ru-RU" sz="1200"/>
              <a:pPr algn="r" eaLnBrk="1" hangingPunct="1"/>
              <a:t>11</a:t>
            </a:fld>
            <a:endParaRPr lang="ru-RU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14C6ACA-1D52-4E88-829E-8B326600AA35}" type="slidenum">
              <a:rPr lang="ru-RU" sz="1200"/>
              <a:pPr algn="r" eaLnBrk="1" hangingPunct="1"/>
              <a:t>12</a:t>
            </a:fld>
            <a:endParaRPr lang="ru-RU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373C2C2-B627-408C-95AB-5D30840F33A4}" type="slidenum">
              <a:rPr lang="ru-RU" sz="1200"/>
              <a:pPr algn="r" eaLnBrk="1" hangingPunct="1"/>
              <a:t>13</a:t>
            </a:fld>
            <a:endParaRPr lang="ru-RU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8BD9-772D-4CD2-8FC5-769DA79E0BCE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98416-502D-406B-95F0-6CC7E0B38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57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15FB4-E123-443B-A667-04D7D3730A3F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D89F5-F983-4C9A-ABC7-87ADD0775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35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7EF3-79FE-4F46-A7D7-6B7CC80B2340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8A88E-38C1-4C5B-8AF9-6D6508B63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A6097-8433-447B-A87C-EE235F38C3B5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53609-0CDF-401C-ACDF-8C94829CC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6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691F-837F-4487-A5E8-C3C1D3F58037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5B0F9-EC40-4BAF-A62F-E3DB0D51D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62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8654-FB41-4BB8-99EF-9436CEAF4A6A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36C8E-295F-4438-AC19-7A0E593BA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3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D19B6-1AB5-4E7E-BD7E-B36F97EAE9D0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86688-891E-4922-9236-ED331D421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07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CA70A-19B5-4E6E-AE7B-99DF492E3AD3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22104-F4F1-42EC-B33D-A5488F6E1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91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11459-0670-41E5-AE8D-C619369FCA6F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2CE50-FB15-4EB1-A4F1-B5672E9DC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3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94B34-0E34-47E0-9FD9-477DF3A0CA67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F6EC6-4DF8-4D4A-8B06-CF9FBCDA5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6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015FD-8E45-4589-B0F4-4DF52D8174C2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0500-6C29-45A5-B0C8-296548D02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84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CC93E1-0800-4035-9428-7A74357BF534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D5B296-236E-4761-A949-3B6EAE6AE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Рисунок12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5772150"/>
            <a:ext cx="221456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Рисунок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2476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47198" y="562160"/>
            <a:ext cx="5682388" cy="30162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k-KZ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§ 28 Ақ Орданың, Моғолстанның, Әбілқайыр</a:t>
            </a:r>
          </a:p>
          <a:p>
            <a:pPr algn="ctr">
              <a:defRPr/>
            </a:pPr>
            <a:r>
              <a:rPr lang="kk-K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хандығының, Ноғай ордасының мемлекеттік-әкімшілік </a:t>
            </a:r>
          </a:p>
          <a:p>
            <a:pPr algn="ctr">
              <a:defRPr/>
            </a:pPr>
            <a:r>
              <a:rPr lang="kk-K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құрылысы</a:t>
            </a:r>
          </a:p>
          <a:p>
            <a:pPr algn="ctr">
              <a:defRPr/>
            </a:pPr>
            <a:endParaRPr lang="kk-K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Tx/>
              <a:buAutoNum type="arabicPlain" startAt="7"/>
              <a:defRPr/>
            </a:pPr>
            <a:endParaRPr lang="kk-K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defRPr/>
            </a:pPr>
            <a:endParaRPr lang="kk-K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4"/>
          <p:cNvGrpSpPr>
            <a:grpSpLocks/>
          </p:cNvGrpSpPr>
          <p:nvPr/>
        </p:nvGrpSpPr>
        <p:grpSpPr bwMode="auto">
          <a:xfrm>
            <a:off x="900113" y="188913"/>
            <a:ext cx="7345362" cy="863600"/>
            <a:chOff x="612" y="562"/>
            <a:chExt cx="3175" cy="373"/>
          </a:xfrm>
        </p:grpSpPr>
        <p:sp>
          <p:nvSpPr>
            <p:cNvPr id="1061" name="AutoShape 5"/>
            <p:cNvSpPr>
              <a:spLocks noChangeArrowheads="1"/>
            </p:cNvSpPr>
            <p:nvPr/>
          </p:nvSpPr>
          <p:spPr bwMode="auto">
            <a:xfrm>
              <a:off x="631" y="753"/>
              <a:ext cx="3156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062" name="Group 6"/>
            <p:cNvGrpSpPr>
              <a:grpSpLocks/>
            </p:cNvGrpSpPr>
            <p:nvPr/>
          </p:nvGrpSpPr>
          <p:grpSpPr bwMode="auto">
            <a:xfrm>
              <a:off x="612" y="562"/>
              <a:ext cx="3169" cy="317"/>
              <a:chOff x="612" y="562"/>
              <a:chExt cx="3169" cy="317"/>
            </a:xfrm>
          </p:grpSpPr>
          <p:sp>
            <p:nvSpPr>
              <p:cNvPr id="71687" name="AutoShape 7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1">
                  <a:defRPr/>
                </a:pPr>
                <a:endParaRPr kumimoji="1" lang="ru-RU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71688" name="AutoShape 8"/>
              <p:cNvSpPr>
                <a:spLocks noChangeArrowheads="1"/>
              </p:cNvSpPr>
              <p:nvPr/>
            </p:nvSpPr>
            <p:spPr bwMode="auto">
              <a:xfrm flipV="1">
                <a:off x="760" y="562"/>
                <a:ext cx="2909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1043" name="Rectangle 9"/>
          <p:cNvSpPr>
            <a:spLocks noChangeArrowheads="1"/>
          </p:cNvSpPr>
          <p:nvPr/>
        </p:nvSpPr>
        <p:spPr bwMode="auto">
          <a:xfrm rot="16200000" flipH="1">
            <a:off x="4441825" y="2182813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Rectangle 10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Rectangle 11"/>
          <p:cNvSpPr>
            <a:spLocks noChangeArrowheads="1"/>
          </p:cNvSpPr>
          <p:nvPr/>
        </p:nvSpPr>
        <p:spPr bwMode="auto">
          <a:xfrm>
            <a:off x="890270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6" name="Rectangle 12"/>
          <p:cNvSpPr>
            <a:spLocks noChangeArrowheads="1"/>
          </p:cNvSpPr>
          <p:nvPr/>
        </p:nvSpPr>
        <p:spPr bwMode="auto">
          <a:xfrm flipH="1">
            <a:off x="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7" name="Rectangle 13"/>
          <p:cNvSpPr>
            <a:spLocks noChangeArrowheads="1"/>
          </p:cNvSpPr>
          <p:nvPr/>
        </p:nvSpPr>
        <p:spPr bwMode="auto">
          <a:xfrm rot="5400000" flipH="1" flipV="1">
            <a:off x="4441825" y="-4441825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8" name="Rectangle 14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9" name="Rectangle 15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0" name="Rectangle 16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1" name="Rectangle 17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2" name="AutoShape 18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lnTo>
                  <a:pt x="9394" y="20151"/>
                </a:ln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53" name="Group 19"/>
          <p:cNvGrpSpPr>
            <a:grpSpLocks/>
          </p:cNvGrpSpPr>
          <p:nvPr/>
        </p:nvGrpSpPr>
        <p:grpSpPr bwMode="auto">
          <a:xfrm>
            <a:off x="574675" y="1196975"/>
            <a:ext cx="792163" cy="242888"/>
            <a:chOff x="1882" y="2597"/>
            <a:chExt cx="2132" cy="561"/>
          </a:xfrm>
        </p:grpSpPr>
        <p:sp>
          <p:nvSpPr>
            <p:cNvPr id="1059" name="Oval 20"/>
            <p:cNvSpPr>
              <a:spLocks noChangeArrowheads="1"/>
            </p:cNvSpPr>
            <p:nvPr/>
          </p:nvSpPr>
          <p:spPr bwMode="auto">
            <a:xfrm>
              <a:off x="1882" y="2614"/>
              <a:ext cx="2132" cy="544"/>
            </a:xfrm>
            <a:prstGeom prst="ellipse">
              <a:avLst/>
            </a:prstGeom>
            <a:solidFill>
              <a:srgbClr val="99CCFF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6652" name="Oval 21"/>
            <p:cNvSpPr>
              <a:spLocks noChangeArrowheads="1"/>
            </p:cNvSpPr>
            <p:nvPr/>
          </p:nvSpPr>
          <p:spPr bwMode="auto">
            <a:xfrm>
              <a:off x="2019" y="2597"/>
              <a:ext cx="1859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ru-RU">
                <a:solidFill>
                  <a:srgbClr val="0099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1476375" y="620713"/>
            <a:ext cx="6696075" cy="655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latinLnBrk="1">
              <a:spcBef>
                <a:spcPct val="50000"/>
              </a:spcBef>
              <a:defRPr/>
            </a:pPr>
            <a:endParaRPr lang="en-US" altLang="ko-KR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pitchFamily="50" charset="-127"/>
            </a:endParaRPr>
          </a:p>
        </p:txBody>
      </p:sp>
      <p:pic>
        <p:nvPicPr>
          <p:cNvPr id="1055" name="Picture 23" descr="영화아이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509588"/>
            <a:ext cx="8651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6" name="Rectangle 94"/>
          <p:cNvSpPr>
            <a:spLocks noGrp="1" noChangeArrowheads="1"/>
          </p:cNvSpPr>
          <p:nvPr>
            <p:ph type="ctrTitle" idx="4294967295"/>
          </p:nvPr>
        </p:nvSpPr>
        <p:spPr>
          <a:xfrm>
            <a:off x="714375" y="214313"/>
            <a:ext cx="7772400" cy="720725"/>
          </a:xfrm>
        </p:spPr>
        <p:txBody>
          <a:bodyPr/>
          <a:lstStyle/>
          <a:p>
            <a:pPr eaLnBrk="1" hangingPunct="1"/>
            <a:r>
              <a:rPr lang="kk-KZ" sz="3200" i="1" smtClean="0">
                <a:solidFill>
                  <a:srgbClr val="0000FF"/>
                </a:solidFill>
              </a:rPr>
              <a:t>    </a:t>
            </a:r>
            <a:r>
              <a:rPr lang="kk-KZ" sz="2800" b="1" i="1" smtClean="0">
                <a:solidFill>
                  <a:srgbClr val="0000FF"/>
                </a:solidFill>
              </a:rPr>
              <a:t>І. </a:t>
            </a:r>
            <a:r>
              <a:rPr lang="kk-KZ" sz="2800" b="1" i="1" smtClean="0">
                <a:solidFill>
                  <a:srgbClr val="0000FF"/>
                </a:solidFill>
                <a:latin typeface="Century Schoolbook" pitchFamily="18" charset="0"/>
              </a:rPr>
              <a:t>Мемлекетті басқару құрылысы</a:t>
            </a:r>
            <a:endParaRPr lang="ru-RU" sz="2800" b="1" i="1" smtClean="0">
              <a:solidFill>
                <a:srgbClr val="0000FF"/>
              </a:solidFill>
              <a:latin typeface="Century Schoolbook" pitchFamily="18" charset="0"/>
            </a:endParaRPr>
          </a:p>
        </p:txBody>
      </p:sp>
      <p:sp>
        <p:nvSpPr>
          <p:cNvPr id="1057" name="Rectangle 24"/>
          <p:cNvSpPr>
            <a:spLocks noChangeArrowheads="1"/>
          </p:cNvSpPr>
          <p:nvPr/>
        </p:nvSpPr>
        <p:spPr bwMode="auto">
          <a:xfrm>
            <a:off x="90488" y="4668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985963" algn="l"/>
              </a:tabLst>
            </a:pPr>
            <a:endParaRPr lang="ru-RU">
              <a:latin typeface="Calibri" pitchFamily="34" charset="0"/>
            </a:endParaRPr>
          </a:p>
        </p:txBody>
      </p:sp>
      <p:sp>
        <p:nvSpPr>
          <p:cNvPr id="1058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/>
        </p:nvGraphicFramePr>
        <p:xfrm>
          <a:off x="1222375" y="1069975"/>
          <a:ext cx="6278563" cy="5430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"/>
          <p:cNvGrpSpPr>
            <a:grpSpLocks/>
          </p:cNvGrpSpPr>
          <p:nvPr/>
        </p:nvGrpSpPr>
        <p:grpSpPr bwMode="auto">
          <a:xfrm>
            <a:off x="900113" y="188913"/>
            <a:ext cx="7345362" cy="863600"/>
            <a:chOff x="612" y="562"/>
            <a:chExt cx="3175" cy="373"/>
          </a:xfrm>
        </p:grpSpPr>
        <p:sp>
          <p:nvSpPr>
            <p:cNvPr id="14380" name="AutoShape 5"/>
            <p:cNvSpPr>
              <a:spLocks noChangeArrowheads="1"/>
            </p:cNvSpPr>
            <p:nvPr/>
          </p:nvSpPr>
          <p:spPr bwMode="auto">
            <a:xfrm>
              <a:off x="631" y="753"/>
              <a:ext cx="3156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4381" name="Group 6"/>
            <p:cNvGrpSpPr>
              <a:grpSpLocks/>
            </p:cNvGrpSpPr>
            <p:nvPr/>
          </p:nvGrpSpPr>
          <p:grpSpPr bwMode="auto">
            <a:xfrm>
              <a:off x="612" y="562"/>
              <a:ext cx="3169" cy="317"/>
              <a:chOff x="612" y="562"/>
              <a:chExt cx="3169" cy="317"/>
            </a:xfrm>
          </p:grpSpPr>
          <p:sp>
            <p:nvSpPr>
              <p:cNvPr id="71687" name="AutoShape 7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1">
                  <a:defRPr/>
                </a:pPr>
                <a:endParaRPr kumimoji="1" lang="ru-RU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71688" name="AutoShape 8"/>
              <p:cNvSpPr>
                <a:spLocks noChangeArrowheads="1"/>
              </p:cNvSpPr>
              <p:nvPr/>
            </p:nvSpPr>
            <p:spPr bwMode="auto">
              <a:xfrm flipV="1">
                <a:off x="760" y="562"/>
                <a:ext cx="2909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14339" name="Rectangle 9"/>
          <p:cNvSpPr>
            <a:spLocks noChangeArrowheads="1"/>
          </p:cNvSpPr>
          <p:nvPr/>
        </p:nvSpPr>
        <p:spPr bwMode="auto">
          <a:xfrm rot="16200000" flipH="1">
            <a:off x="4441825" y="2182813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Rectangle 11"/>
          <p:cNvSpPr>
            <a:spLocks noChangeArrowheads="1"/>
          </p:cNvSpPr>
          <p:nvPr/>
        </p:nvSpPr>
        <p:spPr bwMode="auto">
          <a:xfrm>
            <a:off x="890270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Rectangle 12"/>
          <p:cNvSpPr>
            <a:spLocks noChangeArrowheads="1"/>
          </p:cNvSpPr>
          <p:nvPr/>
        </p:nvSpPr>
        <p:spPr bwMode="auto">
          <a:xfrm flipH="1">
            <a:off x="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Rectangle 13"/>
          <p:cNvSpPr>
            <a:spLocks noChangeArrowheads="1"/>
          </p:cNvSpPr>
          <p:nvPr/>
        </p:nvSpPr>
        <p:spPr bwMode="auto">
          <a:xfrm rot="5400000" flipH="1" flipV="1">
            <a:off x="4441825" y="-4441825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Rectangle 14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Rectangle 15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Rectangle 16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Rectangle 17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8" name="AutoShape 18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lnTo>
                  <a:pt x="9394" y="20151"/>
                </a:ln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349" name="Group 19"/>
          <p:cNvGrpSpPr>
            <a:grpSpLocks/>
          </p:cNvGrpSpPr>
          <p:nvPr/>
        </p:nvGrpSpPr>
        <p:grpSpPr bwMode="auto">
          <a:xfrm>
            <a:off x="574675" y="1196975"/>
            <a:ext cx="792163" cy="242888"/>
            <a:chOff x="1882" y="2597"/>
            <a:chExt cx="2132" cy="561"/>
          </a:xfrm>
        </p:grpSpPr>
        <p:sp>
          <p:nvSpPr>
            <p:cNvPr id="14378" name="Oval 20"/>
            <p:cNvSpPr>
              <a:spLocks noChangeArrowheads="1"/>
            </p:cNvSpPr>
            <p:nvPr/>
          </p:nvSpPr>
          <p:spPr bwMode="auto">
            <a:xfrm>
              <a:off x="1882" y="2614"/>
              <a:ext cx="2132" cy="544"/>
            </a:xfrm>
            <a:prstGeom prst="ellipse">
              <a:avLst/>
            </a:prstGeom>
            <a:solidFill>
              <a:srgbClr val="99CCFF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6652" name="Oval 21"/>
            <p:cNvSpPr>
              <a:spLocks noChangeArrowheads="1"/>
            </p:cNvSpPr>
            <p:nvPr/>
          </p:nvSpPr>
          <p:spPr bwMode="auto">
            <a:xfrm>
              <a:off x="2019" y="2597"/>
              <a:ext cx="1859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ru-RU">
                <a:solidFill>
                  <a:srgbClr val="0099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1476375" y="620713"/>
            <a:ext cx="6696075" cy="655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latinLnBrk="1">
              <a:spcBef>
                <a:spcPct val="50000"/>
              </a:spcBef>
              <a:defRPr/>
            </a:pPr>
            <a:endParaRPr lang="en-US" altLang="ko-KR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pitchFamily="50" charset="-127"/>
            </a:endParaRPr>
          </a:p>
        </p:txBody>
      </p:sp>
      <p:pic>
        <p:nvPicPr>
          <p:cNvPr id="14351" name="Picture 23" descr="영화아이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509588"/>
            <a:ext cx="8651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Rectangle 94"/>
          <p:cNvSpPr>
            <a:spLocks noGrp="1" noChangeArrowheads="1"/>
          </p:cNvSpPr>
          <p:nvPr>
            <p:ph type="ctrTitle" idx="4294967295"/>
          </p:nvPr>
        </p:nvSpPr>
        <p:spPr>
          <a:xfrm>
            <a:off x="714375" y="214313"/>
            <a:ext cx="7772400" cy="720725"/>
          </a:xfrm>
        </p:spPr>
        <p:txBody>
          <a:bodyPr/>
          <a:lstStyle/>
          <a:p>
            <a:pPr eaLnBrk="1" hangingPunct="1"/>
            <a:r>
              <a:rPr lang="kk-KZ" sz="2400" i="1" smtClean="0">
                <a:solidFill>
                  <a:srgbClr val="0000FF"/>
                </a:solidFill>
              </a:rPr>
              <a:t>    </a:t>
            </a:r>
            <a:r>
              <a:rPr lang="kk-KZ" sz="2400" b="1" i="1" smtClean="0">
                <a:solidFill>
                  <a:srgbClr val="0000FF"/>
                </a:solidFill>
              </a:rPr>
              <a:t>ІІ. </a:t>
            </a:r>
            <a:r>
              <a:rPr lang="kk-KZ" sz="2400" b="1" i="1" smtClean="0">
                <a:solidFill>
                  <a:srgbClr val="0000FF"/>
                </a:solidFill>
                <a:latin typeface="Century Schoolbook" pitchFamily="18" charset="0"/>
              </a:rPr>
              <a:t>Жерге меншіктік қатынастар туралы</a:t>
            </a:r>
            <a:endParaRPr lang="ru-RU" sz="2400" b="1" i="1" smtClean="0">
              <a:solidFill>
                <a:srgbClr val="0000FF"/>
              </a:solidFill>
              <a:latin typeface="Century Schoolbook" pitchFamily="18" charset="0"/>
            </a:endParaRPr>
          </a:p>
        </p:txBody>
      </p:sp>
      <p:sp>
        <p:nvSpPr>
          <p:cNvPr id="14353" name="Rectangle 24"/>
          <p:cNvSpPr>
            <a:spLocks noChangeArrowheads="1"/>
          </p:cNvSpPr>
          <p:nvPr/>
        </p:nvSpPr>
        <p:spPr bwMode="auto">
          <a:xfrm>
            <a:off x="90488" y="4668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985963" algn="l"/>
              </a:tabLst>
            </a:pPr>
            <a:endParaRPr lang="ru-RU">
              <a:latin typeface="Calibri" pitchFamily="34" charset="0"/>
            </a:endParaRPr>
          </a:p>
        </p:txBody>
      </p:sp>
      <p:sp>
        <p:nvSpPr>
          <p:cNvPr id="14354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5" name="Rectangle 17"/>
          <p:cNvSpPr>
            <a:spLocks noChangeArrowheads="1"/>
          </p:cNvSpPr>
          <p:nvPr/>
        </p:nvSpPr>
        <p:spPr bwMode="auto">
          <a:xfrm>
            <a:off x="685800" y="1500188"/>
            <a:ext cx="457200" cy="5214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1600" b="1">
                <a:solidFill>
                  <a:srgbClr val="FF0000"/>
                </a:solidFill>
                <a:latin typeface="Times New Roman" pitchFamily="18" charset="0"/>
              </a:rPr>
              <a:t>Ж</a:t>
            </a:r>
          </a:p>
          <a:p>
            <a:pPr algn="ctr"/>
            <a:r>
              <a:rPr lang="kk-KZ" sz="1600" b="1">
                <a:solidFill>
                  <a:srgbClr val="FF0000"/>
                </a:solidFill>
                <a:latin typeface="Times New Roman" pitchFamily="18" charset="0"/>
              </a:rPr>
              <a:t>Е</a:t>
            </a:r>
          </a:p>
          <a:p>
            <a:pPr algn="ctr"/>
            <a:r>
              <a:rPr lang="kk-KZ" sz="1600" b="1">
                <a:solidFill>
                  <a:srgbClr val="FF0000"/>
                </a:solidFill>
                <a:latin typeface="Times New Roman" pitchFamily="18" charset="0"/>
              </a:rPr>
              <a:t>Р</a:t>
            </a:r>
          </a:p>
          <a:p>
            <a:pPr algn="ctr"/>
            <a:endParaRPr lang="kk-KZ" sz="16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kk-KZ" sz="1600" b="1">
                <a:solidFill>
                  <a:srgbClr val="FF0000"/>
                </a:solidFill>
                <a:latin typeface="Times New Roman" pitchFamily="18" charset="0"/>
              </a:rPr>
              <a:t>И</a:t>
            </a:r>
          </a:p>
          <a:p>
            <a:pPr algn="ctr"/>
            <a:r>
              <a:rPr lang="kk-KZ" sz="1600" b="1">
                <a:solidFill>
                  <a:srgbClr val="FF0000"/>
                </a:solidFill>
                <a:latin typeface="Times New Roman" pitchFamily="18" charset="0"/>
              </a:rPr>
              <a:t>Е</a:t>
            </a:r>
          </a:p>
          <a:p>
            <a:pPr algn="ctr"/>
            <a:r>
              <a:rPr lang="kk-KZ" sz="1600" b="1">
                <a:solidFill>
                  <a:srgbClr val="FF0000"/>
                </a:solidFill>
                <a:latin typeface="Times New Roman" pitchFamily="18" charset="0"/>
              </a:rPr>
              <a:t>Л</a:t>
            </a:r>
          </a:p>
          <a:p>
            <a:pPr algn="ctr"/>
            <a:r>
              <a:rPr lang="kk-KZ" sz="1600" b="1">
                <a:solidFill>
                  <a:srgbClr val="FF0000"/>
                </a:solidFill>
                <a:latin typeface="Times New Roman" pitchFamily="18" charset="0"/>
              </a:rPr>
              <a:t>Е</a:t>
            </a:r>
          </a:p>
          <a:p>
            <a:pPr algn="ctr"/>
            <a:r>
              <a:rPr lang="kk-KZ" sz="1600" b="1">
                <a:solidFill>
                  <a:srgbClr val="FF0000"/>
                </a:solidFill>
                <a:latin typeface="Times New Roman" pitchFamily="18" charset="0"/>
              </a:rPr>
              <a:t>Н</a:t>
            </a:r>
          </a:p>
          <a:p>
            <a:pPr algn="ctr"/>
            <a:r>
              <a:rPr lang="kk-KZ" sz="1600" b="1">
                <a:solidFill>
                  <a:srgbClr val="FF0000"/>
                </a:solidFill>
                <a:latin typeface="Times New Roman" pitchFamily="18" charset="0"/>
              </a:rPr>
              <a:t>У</a:t>
            </a:r>
          </a:p>
          <a:p>
            <a:pPr algn="ctr"/>
            <a:r>
              <a:rPr lang="kk-KZ" sz="1600" b="1">
                <a:solidFill>
                  <a:srgbClr val="FF0000"/>
                </a:solidFill>
                <a:latin typeface="Times New Roman" pitchFamily="18" charset="0"/>
              </a:rPr>
              <a:t>Д</a:t>
            </a:r>
          </a:p>
          <a:p>
            <a:pPr algn="ctr"/>
            <a:r>
              <a:rPr lang="kk-KZ" sz="1600" b="1">
                <a:solidFill>
                  <a:srgbClr val="FF0000"/>
                </a:solidFill>
                <a:latin typeface="Times New Roman" pitchFamily="18" charset="0"/>
              </a:rPr>
              <a:t>І</a:t>
            </a:r>
          </a:p>
          <a:p>
            <a:pPr algn="ctr"/>
            <a:r>
              <a:rPr lang="kk-KZ" sz="1600" b="1">
                <a:solidFill>
                  <a:srgbClr val="FF0000"/>
                </a:solidFill>
                <a:latin typeface="Times New Roman" pitchFamily="18" charset="0"/>
              </a:rPr>
              <a:t>Ң</a:t>
            </a:r>
          </a:p>
          <a:p>
            <a:pPr algn="ctr"/>
            <a:endParaRPr lang="kk-KZ" sz="16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kk-KZ" sz="1600" b="1">
                <a:solidFill>
                  <a:srgbClr val="FF0000"/>
                </a:solidFill>
                <a:latin typeface="Times New Roman" pitchFamily="18" charset="0"/>
              </a:rPr>
              <a:t>Т</a:t>
            </a:r>
          </a:p>
          <a:p>
            <a:pPr algn="ctr"/>
            <a:r>
              <a:rPr lang="kk-KZ" sz="1600" b="1">
                <a:solidFill>
                  <a:srgbClr val="FF0000"/>
                </a:solidFill>
                <a:latin typeface="Times New Roman" pitchFamily="18" charset="0"/>
              </a:rPr>
              <a:t>Ү</a:t>
            </a:r>
          </a:p>
          <a:p>
            <a:pPr algn="ctr"/>
            <a:r>
              <a:rPr lang="kk-KZ" sz="1600" b="1">
                <a:solidFill>
                  <a:srgbClr val="FF0000"/>
                </a:solidFill>
                <a:latin typeface="Times New Roman" pitchFamily="18" charset="0"/>
              </a:rPr>
              <a:t>Р</a:t>
            </a:r>
          </a:p>
          <a:p>
            <a:pPr algn="ctr"/>
            <a:r>
              <a:rPr lang="kk-KZ" sz="1600" b="1">
                <a:solidFill>
                  <a:srgbClr val="FF0000"/>
                </a:solidFill>
                <a:latin typeface="Times New Roman" pitchFamily="18" charset="0"/>
              </a:rPr>
              <a:t>Л</a:t>
            </a:r>
          </a:p>
          <a:p>
            <a:pPr algn="ctr"/>
            <a:r>
              <a:rPr lang="kk-KZ" sz="1600" b="1">
                <a:solidFill>
                  <a:srgbClr val="FF0000"/>
                </a:solidFill>
                <a:latin typeface="Times New Roman" pitchFamily="18" charset="0"/>
              </a:rPr>
              <a:t>Е</a:t>
            </a:r>
          </a:p>
          <a:p>
            <a:pPr algn="ctr"/>
            <a:r>
              <a:rPr lang="kk-KZ" sz="1600" b="1">
                <a:solidFill>
                  <a:srgbClr val="FF0000"/>
                </a:solidFill>
                <a:latin typeface="Times New Roman" pitchFamily="18" charset="0"/>
              </a:rPr>
              <a:t>Р</a:t>
            </a:r>
          </a:p>
          <a:p>
            <a:pPr algn="ctr"/>
            <a:r>
              <a:rPr lang="kk-KZ" sz="1600" b="1">
                <a:solidFill>
                  <a:srgbClr val="FF0000"/>
                </a:solidFill>
              </a:rPr>
              <a:t>І</a:t>
            </a:r>
          </a:p>
          <a:p>
            <a:endParaRPr lang="ru-RU" sz="1600" b="1"/>
          </a:p>
        </p:txBody>
      </p:sp>
      <p:sp>
        <p:nvSpPr>
          <p:cNvPr id="14356" name="Rectangle 18"/>
          <p:cNvSpPr>
            <a:spLocks noChangeArrowheads="1"/>
          </p:cNvSpPr>
          <p:nvPr/>
        </p:nvSpPr>
        <p:spPr bwMode="auto">
          <a:xfrm>
            <a:off x="1714500" y="1785938"/>
            <a:ext cx="1646238" cy="709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kk-KZ">
                <a:latin typeface="Times New Roman" pitchFamily="18" charset="0"/>
              </a:rPr>
              <a:t>Мемлекеттік жер</a:t>
            </a:r>
            <a:endParaRPr lang="ru-RU"/>
          </a:p>
        </p:txBody>
      </p:sp>
      <p:sp>
        <p:nvSpPr>
          <p:cNvPr id="14357" name="Rectangle 19"/>
          <p:cNvSpPr>
            <a:spLocks noChangeArrowheads="1"/>
          </p:cNvSpPr>
          <p:nvPr/>
        </p:nvSpPr>
        <p:spPr bwMode="auto">
          <a:xfrm>
            <a:off x="1714500" y="2643188"/>
            <a:ext cx="1644650" cy="787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kk-KZ">
                <a:latin typeface="Times New Roman" pitchFamily="18" charset="0"/>
              </a:rPr>
              <a:t>Інжу</a:t>
            </a:r>
            <a:endParaRPr lang="ru-RU"/>
          </a:p>
        </p:txBody>
      </p:sp>
      <p:sp>
        <p:nvSpPr>
          <p:cNvPr id="14358" name="Rectangle 20"/>
          <p:cNvSpPr>
            <a:spLocks noChangeArrowheads="1"/>
          </p:cNvSpPr>
          <p:nvPr/>
        </p:nvSpPr>
        <p:spPr bwMode="auto">
          <a:xfrm>
            <a:off x="1714500" y="3578225"/>
            <a:ext cx="1581150" cy="636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kk-KZ">
                <a:latin typeface="Times New Roman" pitchFamily="18" charset="0"/>
              </a:rPr>
              <a:t>Вакфтық жерлер</a:t>
            </a:r>
            <a:endParaRPr lang="ru-RU"/>
          </a:p>
        </p:txBody>
      </p:sp>
      <p:sp>
        <p:nvSpPr>
          <p:cNvPr id="14359" name="Rectangle 21"/>
          <p:cNvSpPr>
            <a:spLocks noChangeArrowheads="1"/>
          </p:cNvSpPr>
          <p:nvPr/>
        </p:nvSpPr>
        <p:spPr bwMode="auto">
          <a:xfrm>
            <a:off x="1701800" y="4360863"/>
            <a:ext cx="1644650" cy="996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kk-KZ">
                <a:latin typeface="Times New Roman" pitchFamily="18" charset="0"/>
              </a:rPr>
              <a:t>Шаруалардың мүліктік жерлері</a:t>
            </a:r>
            <a:endParaRPr lang="ru-RU"/>
          </a:p>
        </p:txBody>
      </p:sp>
      <p:sp>
        <p:nvSpPr>
          <p:cNvPr id="14360" name="Rectangle 22"/>
          <p:cNvSpPr>
            <a:spLocks noChangeArrowheads="1"/>
          </p:cNvSpPr>
          <p:nvPr/>
        </p:nvSpPr>
        <p:spPr bwMode="auto">
          <a:xfrm>
            <a:off x="1714500" y="5618163"/>
            <a:ext cx="1646238" cy="596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kk-KZ">
                <a:latin typeface="Times New Roman" pitchFamily="18" charset="0"/>
              </a:rPr>
              <a:t>Сойырғал, иқта</a:t>
            </a:r>
            <a:endParaRPr lang="ru-RU"/>
          </a:p>
        </p:txBody>
      </p:sp>
      <p:sp>
        <p:nvSpPr>
          <p:cNvPr id="14361" name="AutoShape 23"/>
          <p:cNvSpPr>
            <a:spLocks noChangeArrowheads="1"/>
          </p:cNvSpPr>
          <p:nvPr/>
        </p:nvSpPr>
        <p:spPr bwMode="auto">
          <a:xfrm>
            <a:off x="3633788" y="1571625"/>
            <a:ext cx="343535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kk-KZ">
                <a:latin typeface="Times New Roman" pitchFamily="18" charset="0"/>
              </a:rPr>
              <a:t>Тікелей ханның қарамағындағы жерлер</a:t>
            </a:r>
            <a:endParaRPr lang="ru-RU"/>
          </a:p>
        </p:txBody>
      </p:sp>
      <p:sp>
        <p:nvSpPr>
          <p:cNvPr id="14362" name="AutoShape 24"/>
          <p:cNvSpPr>
            <a:spLocks noChangeArrowheads="1"/>
          </p:cNvSpPr>
          <p:nvPr/>
        </p:nvSpPr>
        <p:spPr bwMode="auto">
          <a:xfrm>
            <a:off x="3660775" y="2357438"/>
            <a:ext cx="3435350" cy="8858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kk-KZ">
                <a:latin typeface="Times New Roman" pitchFamily="18" charset="0"/>
              </a:rPr>
              <a:t>Шыңғыс  тұқымдарының жасау ретінде алған жерлері</a:t>
            </a:r>
            <a:endParaRPr lang="ru-RU"/>
          </a:p>
        </p:txBody>
      </p:sp>
      <p:sp>
        <p:nvSpPr>
          <p:cNvPr id="14363" name="AutoShape 25"/>
          <p:cNvSpPr>
            <a:spLocks noChangeArrowheads="1"/>
          </p:cNvSpPr>
          <p:nvPr/>
        </p:nvSpPr>
        <p:spPr bwMode="auto">
          <a:xfrm>
            <a:off x="3686175" y="3338513"/>
            <a:ext cx="3435350" cy="8048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kk-KZ">
                <a:latin typeface="Times New Roman" pitchFamily="18" charset="0"/>
              </a:rPr>
              <a:t>Дін иелерінің қарамағындағы жерлер</a:t>
            </a:r>
            <a:endParaRPr lang="ru-RU"/>
          </a:p>
        </p:txBody>
      </p:sp>
      <p:sp>
        <p:nvSpPr>
          <p:cNvPr id="14364" name="AutoShape 26"/>
          <p:cNvSpPr>
            <a:spLocks noChangeArrowheads="1"/>
          </p:cNvSpPr>
          <p:nvPr/>
        </p:nvSpPr>
        <p:spPr bwMode="auto">
          <a:xfrm>
            <a:off x="3714750" y="4267200"/>
            <a:ext cx="3487738" cy="9477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kk-KZ">
                <a:latin typeface="Times New Roman" pitchFamily="18" charset="0"/>
              </a:rPr>
              <a:t>Отырықшылық аудандардағы егіншілік жерлер</a:t>
            </a:r>
            <a:endParaRPr lang="ru-RU"/>
          </a:p>
        </p:txBody>
      </p:sp>
      <p:sp>
        <p:nvSpPr>
          <p:cNvPr id="14365" name="AutoShape 27"/>
          <p:cNvSpPr>
            <a:spLocks noChangeArrowheads="1"/>
          </p:cNvSpPr>
          <p:nvPr/>
        </p:nvSpPr>
        <p:spPr bwMode="auto">
          <a:xfrm>
            <a:off x="3662363" y="5313363"/>
            <a:ext cx="3525837" cy="1330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kk-KZ">
                <a:latin typeface="Times New Roman" pitchFamily="18" charset="0"/>
              </a:rPr>
              <a:t>Әскери немесе мемлекеттік басқару ісінде ханға адал қызмет істегені үшін берілетін жер</a:t>
            </a:r>
            <a:endParaRPr lang="ru-RU"/>
          </a:p>
        </p:txBody>
      </p:sp>
      <p:sp>
        <p:nvSpPr>
          <p:cNvPr id="44060" name="Rectangle 28"/>
          <p:cNvSpPr>
            <a:spLocks noChangeArrowheads="1"/>
          </p:cNvSpPr>
          <p:nvPr/>
        </p:nvSpPr>
        <p:spPr bwMode="auto">
          <a:xfrm>
            <a:off x="7596212" y="1612190"/>
            <a:ext cx="762002" cy="41742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kk-KZ" sz="3200" b="1" dirty="0">
                <a:latin typeface="Times New Roman" pitchFamily="18" charset="0"/>
              </a:rPr>
              <a:t>Негізгі    түрлері</a:t>
            </a:r>
            <a:endParaRPr lang="ru-RU" sz="3200" dirty="0"/>
          </a:p>
        </p:txBody>
      </p:sp>
      <p:cxnSp>
        <p:nvCxnSpPr>
          <p:cNvPr id="14367" name="AutoShape 29"/>
          <p:cNvCxnSpPr>
            <a:cxnSpLocks noChangeShapeType="1"/>
          </p:cNvCxnSpPr>
          <p:nvPr/>
        </p:nvCxnSpPr>
        <p:spPr bwMode="auto">
          <a:xfrm flipV="1">
            <a:off x="1263650" y="2286000"/>
            <a:ext cx="379413" cy="536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8" name="AutoShape 30"/>
          <p:cNvCxnSpPr>
            <a:cxnSpLocks noChangeShapeType="1"/>
          </p:cNvCxnSpPr>
          <p:nvPr/>
        </p:nvCxnSpPr>
        <p:spPr bwMode="auto">
          <a:xfrm>
            <a:off x="1263650" y="3070225"/>
            <a:ext cx="379413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9" name="AutoShape 31"/>
          <p:cNvCxnSpPr>
            <a:cxnSpLocks noChangeShapeType="1"/>
          </p:cNvCxnSpPr>
          <p:nvPr/>
        </p:nvCxnSpPr>
        <p:spPr bwMode="auto">
          <a:xfrm>
            <a:off x="1263650" y="3827463"/>
            <a:ext cx="379413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0" name="AutoShape 32"/>
          <p:cNvCxnSpPr>
            <a:cxnSpLocks noChangeShapeType="1"/>
          </p:cNvCxnSpPr>
          <p:nvPr/>
        </p:nvCxnSpPr>
        <p:spPr bwMode="auto">
          <a:xfrm>
            <a:off x="1263650" y="4821238"/>
            <a:ext cx="265113" cy="127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1" name="AutoShape 33"/>
          <p:cNvCxnSpPr>
            <a:cxnSpLocks noChangeShapeType="1"/>
          </p:cNvCxnSpPr>
          <p:nvPr/>
        </p:nvCxnSpPr>
        <p:spPr bwMode="auto">
          <a:xfrm>
            <a:off x="1263650" y="5238750"/>
            <a:ext cx="265113" cy="39211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2" name="AutoShape 34"/>
          <p:cNvCxnSpPr>
            <a:cxnSpLocks noChangeShapeType="1"/>
          </p:cNvCxnSpPr>
          <p:nvPr/>
        </p:nvCxnSpPr>
        <p:spPr bwMode="auto">
          <a:xfrm flipV="1">
            <a:off x="3357563" y="2071688"/>
            <a:ext cx="285750" cy="21431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3" name="AutoShape 35"/>
          <p:cNvCxnSpPr>
            <a:cxnSpLocks noChangeShapeType="1"/>
          </p:cNvCxnSpPr>
          <p:nvPr/>
        </p:nvCxnSpPr>
        <p:spPr bwMode="auto">
          <a:xfrm>
            <a:off x="3357563" y="2979738"/>
            <a:ext cx="314325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4" name="AutoShape 36"/>
          <p:cNvCxnSpPr>
            <a:cxnSpLocks noChangeShapeType="1"/>
          </p:cNvCxnSpPr>
          <p:nvPr/>
        </p:nvCxnSpPr>
        <p:spPr bwMode="auto">
          <a:xfrm>
            <a:off x="3357563" y="3827463"/>
            <a:ext cx="357187" cy="3016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5" name="AutoShape 37"/>
          <p:cNvCxnSpPr>
            <a:cxnSpLocks noChangeShapeType="1"/>
          </p:cNvCxnSpPr>
          <p:nvPr/>
        </p:nvCxnSpPr>
        <p:spPr bwMode="auto">
          <a:xfrm>
            <a:off x="3357563" y="4754563"/>
            <a:ext cx="3683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6" name="AutoShape 38"/>
          <p:cNvCxnSpPr>
            <a:cxnSpLocks noChangeShapeType="1"/>
          </p:cNvCxnSpPr>
          <p:nvPr/>
        </p:nvCxnSpPr>
        <p:spPr bwMode="auto">
          <a:xfrm>
            <a:off x="3370263" y="5857875"/>
            <a:ext cx="27305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77" name="AutoShape 39"/>
          <p:cNvSpPr>
            <a:spLocks/>
          </p:cNvSpPr>
          <p:nvPr/>
        </p:nvSpPr>
        <p:spPr bwMode="auto">
          <a:xfrm>
            <a:off x="7188200" y="2614613"/>
            <a:ext cx="384175" cy="2406650"/>
          </a:xfrm>
          <a:prstGeom prst="rightBrace">
            <a:avLst>
              <a:gd name="adj1" fmla="val 5220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900113" y="188913"/>
            <a:ext cx="7345362" cy="863600"/>
            <a:chOff x="612" y="562"/>
            <a:chExt cx="3175" cy="373"/>
          </a:xfrm>
        </p:grpSpPr>
        <p:sp>
          <p:nvSpPr>
            <p:cNvPr id="15394" name="AutoShape 5"/>
            <p:cNvSpPr>
              <a:spLocks noChangeArrowheads="1"/>
            </p:cNvSpPr>
            <p:nvPr/>
          </p:nvSpPr>
          <p:spPr bwMode="auto">
            <a:xfrm>
              <a:off x="631" y="753"/>
              <a:ext cx="3156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5395" name="Group 6"/>
            <p:cNvGrpSpPr>
              <a:grpSpLocks/>
            </p:cNvGrpSpPr>
            <p:nvPr/>
          </p:nvGrpSpPr>
          <p:grpSpPr bwMode="auto">
            <a:xfrm>
              <a:off x="612" y="562"/>
              <a:ext cx="3169" cy="317"/>
              <a:chOff x="612" y="562"/>
              <a:chExt cx="3169" cy="317"/>
            </a:xfrm>
          </p:grpSpPr>
          <p:sp>
            <p:nvSpPr>
              <p:cNvPr id="71687" name="AutoShape 7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1">
                  <a:defRPr/>
                </a:pPr>
                <a:endParaRPr kumimoji="1" lang="ru-RU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71688" name="AutoShape 8"/>
              <p:cNvSpPr>
                <a:spLocks noChangeArrowheads="1"/>
              </p:cNvSpPr>
              <p:nvPr/>
            </p:nvSpPr>
            <p:spPr bwMode="auto">
              <a:xfrm flipV="1">
                <a:off x="760" y="562"/>
                <a:ext cx="2909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15363" name="Rectangle 9"/>
          <p:cNvSpPr>
            <a:spLocks noChangeArrowheads="1"/>
          </p:cNvSpPr>
          <p:nvPr/>
        </p:nvSpPr>
        <p:spPr bwMode="auto">
          <a:xfrm rot="16200000" flipH="1">
            <a:off x="4441825" y="2182813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890270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Rectangle 12"/>
          <p:cNvSpPr>
            <a:spLocks noChangeArrowheads="1"/>
          </p:cNvSpPr>
          <p:nvPr/>
        </p:nvSpPr>
        <p:spPr bwMode="auto">
          <a:xfrm flipH="1">
            <a:off x="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Rectangle 13"/>
          <p:cNvSpPr>
            <a:spLocks noChangeArrowheads="1"/>
          </p:cNvSpPr>
          <p:nvPr/>
        </p:nvSpPr>
        <p:spPr bwMode="auto">
          <a:xfrm rot="5400000" flipH="1" flipV="1">
            <a:off x="4441825" y="-4441825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Rectangle 14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Rectangle 15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Rectangle 16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Rectangle 17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2" name="AutoShape 18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lnTo>
                  <a:pt x="9394" y="20151"/>
                </a:ln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373" name="Group 19"/>
          <p:cNvGrpSpPr>
            <a:grpSpLocks/>
          </p:cNvGrpSpPr>
          <p:nvPr/>
        </p:nvGrpSpPr>
        <p:grpSpPr bwMode="auto">
          <a:xfrm>
            <a:off x="574675" y="1196975"/>
            <a:ext cx="792163" cy="242888"/>
            <a:chOff x="1882" y="2597"/>
            <a:chExt cx="2132" cy="561"/>
          </a:xfrm>
        </p:grpSpPr>
        <p:sp>
          <p:nvSpPr>
            <p:cNvPr id="15392" name="Oval 20"/>
            <p:cNvSpPr>
              <a:spLocks noChangeArrowheads="1"/>
            </p:cNvSpPr>
            <p:nvPr/>
          </p:nvSpPr>
          <p:spPr bwMode="auto">
            <a:xfrm>
              <a:off x="1882" y="2614"/>
              <a:ext cx="2132" cy="544"/>
            </a:xfrm>
            <a:prstGeom prst="ellipse">
              <a:avLst/>
            </a:prstGeom>
            <a:solidFill>
              <a:srgbClr val="99CCFF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6652" name="Oval 21"/>
            <p:cNvSpPr>
              <a:spLocks noChangeArrowheads="1"/>
            </p:cNvSpPr>
            <p:nvPr/>
          </p:nvSpPr>
          <p:spPr bwMode="auto">
            <a:xfrm>
              <a:off x="2019" y="2597"/>
              <a:ext cx="1859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ru-RU">
                <a:solidFill>
                  <a:srgbClr val="0099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1476375" y="620713"/>
            <a:ext cx="6696075" cy="655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latinLnBrk="1">
              <a:spcBef>
                <a:spcPct val="50000"/>
              </a:spcBef>
              <a:defRPr/>
            </a:pPr>
            <a:endParaRPr lang="en-US" altLang="ko-KR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pitchFamily="50" charset="-127"/>
            </a:endParaRPr>
          </a:p>
        </p:txBody>
      </p:sp>
      <p:pic>
        <p:nvPicPr>
          <p:cNvPr id="15375" name="Picture 23" descr="영화아이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509588"/>
            <a:ext cx="8651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Rectangle 94"/>
          <p:cNvSpPr>
            <a:spLocks noGrp="1" noChangeArrowheads="1"/>
          </p:cNvSpPr>
          <p:nvPr>
            <p:ph type="ctrTitle" idx="4294967295"/>
          </p:nvPr>
        </p:nvSpPr>
        <p:spPr>
          <a:xfrm>
            <a:off x="714375" y="214313"/>
            <a:ext cx="7772400" cy="720725"/>
          </a:xfrm>
        </p:spPr>
        <p:txBody>
          <a:bodyPr/>
          <a:lstStyle/>
          <a:p>
            <a:pPr eaLnBrk="1" hangingPunct="1"/>
            <a:r>
              <a:rPr lang="kk-KZ" sz="2400" i="1" smtClean="0">
                <a:solidFill>
                  <a:srgbClr val="0000FF"/>
                </a:solidFill>
              </a:rPr>
              <a:t>    </a:t>
            </a:r>
            <a:r>
              <a:rPr lang="kk-KZ" sz="2400" b="1" i="1" smtClean="0">
                <a:solidFill>
                  <a:srgbClr val="0000FF"/>
                </a:solidFill>
              </a:rPr>
              <a:t>ІІІ. </a:t>
            </a:r>
            <a:r>
              <a:rPr lang="kk-KZ" sz="2400" b="1" i="1" smtClean="0">
                <a:solidFill>
                  <a:srgbClr val="0000FF"/>
                </a:solidFill>
                <a:latin typeface="Century Schoolbook" pitchFamily="18" charset="0"/>
              </a:rPr>
              <a:t>Салық түрлері және міндеткерліктер</a:t>
            </a:r>
            <a:endParaRPr lang="ru-RU" sz="2400" b="1" i="1" smtClean="0">
              <a:solidFill>
                <a:srgbClr val="0000FF"/>
              </a:solidFill>
              <a:latin typeface="Century Schoolbook" pitchFamily="18" charset="0"/>
            </a:endParaRPr>
          </a:p>
        </p:txBody>
      </p:sp>
      <p:sp>
        <p:nvSpPr>
          <p:cNvPr id="15377" name="Rectangle 24"/>
          <p:cNvSpPr>
            <a:spLocks noChangeArrowheads="1"/>
          </p:cNvSpPr>
          <p:nvPr/>
        </p:nvSpPr>
        <p:spPr bwMode="auto">
          <a:xfrm>
            <a:off x="90488" y="4668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985963" algn="l"/>
              </a:tabLst>
            </a:pPr>
            <a:endParaRPr lang="ru-RU">
              <a:latin typeface="Calibri" pitchFamily="34" charset="0"/>
            </a:endParaRPr>
          </a:p>
        </p:txBody>
      </p:sp>
      <p:sp>
        <p:nvSpPr>
          <p:cNvPr id="15378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9" name="AutoShape 15"/>
          <p:cNvSpPr>
            <a:spLocks noChangeArrowheads="1"/>
          </p:cNvSpPr>
          <p:nvPr/>
        </p:nvSpPr>
        <p:spPr bwMode="auto">
          <a:xfrm>
            <a:off x="400050" y="1582738"/>
            <a:ext cx="1763713" cy="1774825"/>
          </a:xfrm>
          <a:prstGeom prst="rightArrow">
            <a:avLst>
              <a:gd name="adj1" fmla="val 50000"/>
              <a:gd name="adj2" fmla="val 35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kk-KZ">
                <a:latin typeface="Times New Roman" pitchFamily="18" charset="0"/>
              </a:rPr>
              <a:t>Әскерді қамтамасыз ету</a:t>
            </a:r>
            <a:endParaRPr lang="ru-RU"/>
          </a:p>
        </p:txBody>
      </p:sp>
      <p:sp>
        <p:nvSpPr>
          <p:cNvPr id="15380" name="AutoShape 16"/>
          <p:cNvSpPr>
            <a:spLocks noChangeArrowheads="1"/>
          </p:cNvSpPr>
          <p:nvPr/>
        </p:nvSpPr>
        <p:spPr bwMode="auto">
          <a:xfrm>
            <a:off x="2333625" y="2060575"/>
            <a:ext cx="952500" cy="796925"/>
          </a:xfrm>
          <a:prstGeom prst="rightArrow">
            <a:avLst>
              <a:gd name="adj1" fmla="val 50000"/>
              <a:gd name="adj2" fmla="val 2988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kk-KZ">
                <a:latin typeface="Times New Roman" pitchFamily="18" charset="0"/>
              </a:rPr>
              <a:t>Тағар</a:t>
            </a:r>
            <a:endParaRPr lang="ru-RU"/>
          </a:p>
        </p:txBody>
      </p:sp>
      <p:sp>
        <p:nvSpPr>
          <p:cNvPr id="15381" name="AutoShape 17"/>
          <p:cNvSpPr>
            <a:spLocks noChangeArrowheads="1"/>
          </p:cNvSpPr>
          <p:nvPr/>
        </p:nvSpPr>
        <p:spPr bwMode="auto">
          <a:xfrm>
            <a:off x="379413" y="3471863"/>
            <a:ext cx="1762125" cy="1385887"/>
          </a:xfrm>
          <a:prstGeom prst="rightArrow">
            <a:avLst>
              <a:gd name="adj1" fmla="val 50000"/>
              <a:gd name="adj2" fmla="val 3544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>
                <a:latin typeface="Times New Roman" pitchFamily="18" charset="0"/>
              </a:rPr>
              <a:t>Жан басына, </a:t>
            </a:r>
          </a:p>
          <a:p>
            <a:pPr algn="ctr"/>
            <a:r>
              <a:rPr lang="kk-KZ">
                <a:latin typeface="Times New Roman" pitchFamily="18" charset="0"/>
              </a:rPr>
              <a:t>мал басына</a:t>
            </a:r>
            <a:endParaRPr lang="ru-RU"/>
          </a:p>
        </p:txBody>
      </p:sp>
      <p:sp>
        <p:nvSpPr>
          <p:cNvPr id="15382" name="AutoShape 18"/>
          <p:cNvSpPr>
            <a:spLocks noChangeArrowheads="1"/>
          </p:cNvSpPr>
          <p:nvPr/>
        </p:nvSpPr>
        <p:spPr bwMode="auto">
          <a:xfrm>
            <a:off x="411163" y="4975225"/>
            <a:ext cx="1763712" cy="1168400"/>
          </a:xfrm>
          <a:prstGeom prst="rightArrow">
            <a:avLst>
              <a:gd name="adj1" fmla="val 50000"/>
              <a:gd name="adj2" fmla="val 4621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kk-KZ">
                <a:latin typeface="Times New Roman" pitchFamily="18" charset="0"/>
              </a:rPr>
              <a:t>Жер көлеміне</a:t>
            </a:r>
            <a:endParaRPr lang="ru-RU"/>
          </a:p>
        </p:txBody>
      </p:sp>
      <p:sp>
        <p:nvSpPr>
          <p:cNvPr id="15383" name="AutoShape 19"/>
          <p:cNvSpPr>
            <a:spLocks noChangeArrowheads="1"/>
          </p:cNvSpPr>
          <p:nvPr/>
        </p:nvSpPr>
        <p:spPr bwMode="auto">
          <a:xfrm>
            <a:off x="2325688" y="3724275"/>
            <a:ext cx="1103312" cy="704850"/>
          </a:xfrm>
          <a:prstGeom prst="rightArrow">
            <a:avLst>
              <a:gd name="adj1" fmla="val 50000"/>
              <a:gd name="adj2" fmla="val 3130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kk-KZ">
                <a:latin typeface="Times New Roman" pitchFamily="18" charset="0"/>
              </a:rPr>
              <a:t>Құшыр</a:t>
            </a:r>
            <a:endParaRPr lang="ru-RU"/>
          </a:p>
        </p:txBody>
      </p:sp>
      <p:sp>
        <p:nvSpPr>
          <p:cNvPr id="15384" name="AutoShape 20"/>
          <p:cNvSpPr>
            <a:spLocks noChangeArrowheads="1"/>
          </p:cNvSpPr>
          <p:nvPr/>
        </p:nvSpPr>
        <p:spPr bwMode="auto">
          <a:xfrm>
            <a:off x="2371725" y="5102225"/>
            <a:ext cx="1057275" cy="612775"/>
          </a:xfrm>
          <a:prstGeom prst="rightArrow">
            <a:avLst>
              <a:gd name="adj1" fmla="val 50000"/>
              <a:gd name="adj2" fmla="val 2985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kk-KZ">
                <a:latin typeface="Times New Roman" pitchFamily="18" charset="0"/>
              </a:rPr>
              <a:t>Қалан</a:t>
            </a:r>
            <a:endParaRPr lang="ru-RU"/>
          </a:p>
        </p:txBody>
      </p:sp>
      <p:sp>
        <p:nvSpPr>
          <p:cNvPr id="15385" name="Oval 21"/>
          <p:cNvSpPr>
            <a:spLocks noChangeArrowheads="1"/>
          </p:cNvSpPr>
          <p:nvPr/>
        </p:nvSpPr>
        <p:spPr bwMode="auto">
          <a:xfrm>
            <a:off x="3727450" y="2071688"/>
            <a:ext cx="1558925" cy="37861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kk-KZ" sz="2000" b="1">
                <a:solidFill>
                  <a:srgbClr val="FF0000"/>
                </a:solidFill>
                <a:latin typeface="Times New Roman" pitchFamily="18" charset="0"/>
              </a:rPr>
              <a:t>С      т</a:t>
            </a:r>
          </a:p>
          <a:p>
            <a:pPr algn="ctr"/>
            <a:r>
              <a:rPr lang="kk-KZ" sz="2000" b="1">
                <a:solidFill>
                  <a:srgbClr val="FF0000"/>
                </a:solidFill>
                <a:latin typeface="Times New Roman" pitchFamily="18" charset="0"/>
              </a:rPr>
              <a:t>А      ү</a:t>
            </a:r>
          </a:p>
          <a:p>
            <a:pPr algn="ctr"/>
            <a:r>
              <a:rPr lang="kk-KZ" sz="2000" b="1">
                <a:solidFill>
                  <a:srgbClr val="FF0000"/>
                </a:solidFill>
                <a:latin typeface="Times New Roman" pitchFamily="18" charset="0"/>
              </a:rPr>
              <a:t>Л      р</a:t>
            </a:r>
          </a:p>
          <a:p>
            <a:pPr algn="ctr"/>
            <a:r>
              <a:rPr lang="kk-KZ" sz="2000" b="1">
                <a:solidFill>
                  <a:srgbClr val="FF0000"/>
                </a:solidFill>
                <a:latin typeface="Times New Roman" pitchFamily="18" charset="0"/>
              </a:rPr>
              <a:t>Ы     л</a:t>
            </a:r>
          </a:p>
          <a:p>
            <a:pPr algn="ctr"/>
            <a:r>
              <a:rPr lang="kk-KZ" sz="2000" b="1">
                <a:solidFill>
                  <a:srgbClr val="FF0000"/>
                </a:solidFill>
                <a:latin typeface="Times New Roman" pitchFamily="18" charset="0"/>
              </a:rPr>
              <a:t>Қ      е</a:t>
            </a:r>
          </a:p>
          <a:p>
            <a:pPr algn="ctr"/>
            <a:r>
              <a:rPr lang="kk-KZ" sz="2000" b="1">
                <a:solidFill>
                  <a:srgbClr val="FF0000"/>
                </a:solidFill>
                <a:latin typeface="Times New Roman" pitchFamily="18" charset="0"/>
              </a:rPr>
              <a:t> Т      р</a:t>
            </a:r>
          </a:p>
          <a:p>
            <a:pPr algn="ctr"/>
            <a:r>
              <a:rPr lang="kk-KZ" sz="2000" b="1">
                <a:solidFill>
                  <a:srgbClr val="FF0000"/>
                </a:solidFill>
                <a:latin typeface="Times New Roman" pitchFamily="18" charset="0"/>
              </a:rPr>
              <a:t>Ы      і</a:t>
            </a:r>
          </a:p>
          <a:p>
            <a:r>
              <a:rPr lang="kk-KZ" sz="2000" b="1">
                <a:solidFill>
                  <a:srgbClr val="FF0000"/>
                </a:solidFill>
                <a:latin typeface="Times New Roman" pitchFamily="18" charset="0"/>
              </a:rPr>
              <a:t>  Ң</a:t>
            </a:r>
          </a:p>
          <a:p>
            <a:endParaRPr lang="kk-KZ" sz="2000">
              <a:latin typeface="Times New Roman" pitchFamily="18" charset="0"/>
            </a:endParaRPr>
          </a:p>
          <a:p>
            <a:endParaRPr lang="ru-RU" sz="2000"/>
          </a:p>
        </p:txBody>
      </p:sp>
      <p:sp>
        <p:nvSpPr>
          <p:cNvPr id="15386" name="AutoShape 22"/>
          <p:cNvSpPr>
            <a:spLocks noChangeArrowheads="1"/>
          </p:cNvSpPr>
          <p:nvPr/>
        </p:nvSpPr>
        <p:spPr bwMode="auto">
          <a:xfrm>
            <a:off x="5435600" y="2143125"/>
            <a:ext cx="900113" cy="617538"/>
          </a:xfrm>
          <a:prstGeom prst="rightArrow">
            <a:avLst>
              <a:gd name="adj1" fmla="val 50000"/>
              <a:gd name="adj2" fmla="val 3644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kk-KZ">
                <a:latin typeface="Times New Roman" pitchFamily="18" charset="0"/>
              </a:rPr>
              <a:t>Зекет</a:t>
            </a:r>
            <a:endParaRPr lang="ru-RU"/>
          </a:p>
        </p:txBody>
      </p:sp>
      <p:sp>
        <p:nvSpPr>
          <p:cNvPr id="15387" name="AutoShape 23"/>
          <p:cNvSpPr>
            <a:spLocks noChangeArrowheads="1"/>
          </p:cNvSpPr>
          <p:nvPr/>
        </p:nvSpPr>
        <p:spPr bwMode="auto">
          <a:xfrm>
            <a:off x="6456363" y="1785938"/>
            <a:ext cx="2330450" cy="1285875"/>
          </a:xfrm>
          <a:prstGeom prst="rightArrow">
            <a:avLst>
              <a:gd name="adj1" fmla="val 50000"/>
              <a:gd name="adj2" fmla="val 4725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kk-KZ">
                <a:latin typeface="Times New Roman" pitchFamily="18" charset="0"/>
              </a:rPr>
              <a:t>Мұсылмандардың кемтарларға</a:t>
            </a:r>
            <a:endParaRPr lang="ru-RU"/>
          </a:p>
        </p:txBody>
      </p:sp>
      <p:sp>
        <p:nvSpPr>
          <p:cNvPr id="15388" name="AutoShape 24"/>
          <p:cNvSpPr>
            <a:spLocks noChangeArrowheads="1"/>
          </p:cNvSpPr>
          <p:nvPr/>
        </p:nvSpPr>
        <p:spPr bwMode="auto">
          <a:xfrm>
            <a:off x="5440363" y="5111750"/>
            <a:ext cx="1060450" cy="674688"/>
          </a:xfrm>
          <a:prstGeom prst="rightArrow">
            <a:avLst>
              <a:gd name="adj1" fmla="val 50000"/>
              <a:gd name="adj2" fmla="val 3650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kk-KZ">
                <a:latin typeface="Times New Roman" pitchFamily="18" charset="0"/>
              </a:rPr>
              <a:t>Баж</a:t>
            </a:r>
            <a:endParaRPr lang="ru-RU"/>
          </a:p>
        </p:txBody>
      </p:sp>
      <p:sp>
        <p:nvSpPr>
          <p:cNvPr id="15389" name="AutoShape 25"/>
          <p:cNvSpPr>
            <a:spLocks noChangeArrowheads="1"/>
          </p:cNvSpPr>
          <p:nvPr/>
        </p:nvSpPr>
        <p:spPr bwMode="auto">
          <a:xfrm>
            <a:off x="5429250" y="3735388"/>
            <a:ext cx="1071563" cy="693737"/>
          </a:xfrm>
          <a:prstGeom prst="rightArrow">
            <a:avLst>
              <a:gd name="adj1" fmla="val 50000"/>
              <a:gd name="adj2" fmla="val 3650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kk-KZ">
                <a:latin typeface="Times New Roman" pitchFamily="18" charset="0"/>
              </a:rPr>
              <a:t>Харадж</a:t>
            </a:r>
            <a:endParaRPr lang="ru-RU"/>
          </a:p>
        </p:txBody>
      </p:sp>
      <p:sp>
        <p:nvSpPr>
          <p:cNvPr id="15390" name="AutoShape 26"/>
          <p:cNvSpPr>
            <a:spLocks noChangeArrowheads="1"/>
          </p:cNvSpPr>
          <p:nvPr/>
        </p:nvSpPr>
        <p:spPr bwMode="auto">
          <a:xfrm>
            <a:off x="6715125" y="4959350"/>
            <a:ext cx="2000250" cy="969963"/>
          </a:xfrm>
          <a:prstGeom prst="rightArrow">
            <a:avLst>
              <a:gd name="adj1" fmla="val 50000"/>
              <a:gd name="adj2" fmla="val 4713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kk-KZ">
                <a:latin typeface="Times New Roman" pitchFamily="18" charset="0"/>
              </a:rPr>
              <a:t>Жер, егін</a:t>
            </a:r>
            <a:endParaRPr lang="ru-RU"/>
          </a:p>
        </p:txBody>
      </p:sp>
      <p:sp>
        <p:nvSpPr>
          <p:cNvPr id="15391" name="AutoShape 27"/>
          <p:cNvSpPr>
            <a:spLocks noChangeArrowheads="1"/>
          </p:cNvSpPr>
          <p:nvPr/>
        </p:nvSpPr>
        <p:spPr bwMode="auto">
          <a:xfrm>
            <a:off x="6597650" y="3603625"/>
            <a:ext cx="2117725" cy="968375"/>
          </a:xfrm>
          <a:prstGeom prst="rightArrow">
            <a:avLst>
              <a:gd name="adj1" fmla="val 50000"/>
              <a:gd name="adj2" fmla="val 4721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kk-KZ">
                <a:latin typeface="Times New Roman" pitchFamily="18" charset="0"/>
              </a:rPr>
              <a:t>Жер, егін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900113" y="188913"/>
            <a:ext cx="7345362" cy="863600"/>
            <a:chOff x="612" y="562"/>
            <a:chExt cx="3175" cy="373"/>
          </a:xfrm>
        </p:grpSpPr>
        <p:sp>
          <p:nvSpPr>
            <p:cNvPr id="16440" name="AutoShape 5"/>
            <p:cNvSpPr>
              <a:spLocks noChangeArrowheads="1"/>
            </p:cNvSpPr>
            <p:nvPr/>
          </p:nvSpPr>
          <p:spPr bwMode="auto">
            <a:xfrm>
              <a:off x="631" y="753"/>
              <a:ext cx="3156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6441" name="Group 6"/>
            <p:cNvGrpSpPr>
              <a:grpSpLocks/>
            </p:cNvGrpSpPr>
            <p:nvPr/>
          </p:nvGrpSpPr>
          <p:grpSpPr bwMode="auto">
            <a:xfrm>
              <a:off x="612" y="562"/>
              <a:ext cx="3169" cy="317"/>
              <a:chOff x="612" y="562"/>
              <a:chExt cx="3169" cy="317"/>
            </a:xfrm>
          </p:grpSpPr>
          <p:sp>
            <p:nvSpPr>
              <p:cNvPr id="71687" name="AutoShape 7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1">
                  <a:defRPr/>
                </a:pPr>
                <a:endParaRPr kumimoji="1" lang="ru-RU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71688" name="AutoShape 8"/>
              <p:cNvSpPr>
                <a:spLocks noChangeArrowheads="1"/>
              </p:cNvSpPr>
              <p:nvPr/>
            </p:nvSpPr>
            <p:spPr bwMode="auto">
              <a:xfrm flipV="1">
                <a:off x="760" y="562"/>
                <a:ext cx="2909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16387" name="Rectangle 9"/>
          <p:cNvSpPr>
            <a:spLocks noChangeArrowheads="1"/>
          </p:cNvSpPr>
          <p:nvPr/>
        </p:nvSpPr>
        <p:spPr bwMode="auto">
          <a:xfrm rot="16200000" flipH="1">
            <a:off x="4441825" y="2182813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Rectangle 11"/>
          <p:cNvSpPr>
            <a:spLocks noChangeArrowheads="1"/>
          </p:cNvSpPr>
          <p:nvPr/>
        </p:nvSpPr>
        <p:spPr bwMode="auto">
          <a:xfrm>
            <a:off x="890270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Rectangle 12"/>
          <p:cNvSpPr>
            <a:spLocks noChangeArrowheads="1"/>
          </p:cNvSpPr>
          <p:nvPr/>
        </p:nvSpPr>
        <p:spPr bwMode="auto">
          <a:xfrm flipH="1">
            <a:off x="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Rectangle 13"/>
          <p:cNvSpPr>
            <a:spLocks noChangeArrowheads="1"/>
          </p:cNvSpPr>
          <p:nvPr/>
        </p:nvSpPr>
        <p:spPr bwMode="auto">
          <a:xfrm rot="5400000" flipH="1" flipV="1">
            <a:off x="4441825" y="-4441825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Rectangle 14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Rectangle 15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Rectangle 16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Rectangle 17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6" name="AutoShape 18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lnTo>
                  <a:pt x="9394" y="20151"/>
                </a:ln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6397" name="Group 19"/>
          <p:cNvGrpSpPr>
            <a:grpSpLocks/>
          </p:cNvGrpSpPr>
          <p:nvPr/>
        </p:nvGrpSpPr>
        <p:grpSpPr bwMode="auto">
          <a:xfrm>
            <a:off x="574675" y="1196975"/>
            <a:ext cx="792163" cy="242888"/>
            <a:chOff x="1882" y="2597"/>
            <a:chExt cx="2132" cy="561"/>
          </a:xfrm>
        </p:grpSpPr>
        <p:sp>
          <p:nvSpPr>
            <p:cNvPr id="16438" name="Oval 20"/>
            <p:cNvSpPr>
              <a:spLocks noChangeArrowheads="1"/>
            </p:cNvSpPr>
            <p:nvPr/>
          </p:nvSpPr>
          <p:spPr bwMode="auto">
            <a:xfrm>
              <a:off x="1882" y="2614"/>
              <a:ext cx="2132" cy="544"/>
            </a:xfrm>
            <a:prstGeom prst="ellipse">
              <a:avLst/>
            </a:prstGeom>
            <a:solidFill>
              <a:srgbClr val="99CCFF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6652" name="Oval 21"/>
            <p:cNvSpPr>
              <a:spLocks noChangeArrowheads="1"/>
            </p:cNvSpPr>
            <p:nvPr/>
          </p:nvSpPr>
          <p:spPr bwMode="auto">
            <a:xfrm>
              <a:off x="2019" y="2597"/>
              <a:ext cx="1859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ru-RU">
                <a:solidFill>
                  <a:srgbClr val="0099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1476375" y="620713"/>
            <a:ext cx="6696075" cy="655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latinLnBrk="1">
              <a:spcBef>
                <a:spcPct val="50000"/>
              </a:spcBef>
              <a:defRPr/>
            </a:pPr>
            <a:endParaRPr lang="en-US" altLang="ko-KR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pitchFamily="50" charset="-127"/>
            </a:endParaRPr>
          </a:p>
        </p:txBody>
      </p:sp>
      <p:pic>
        <p:nvPicPr>
          <p:cNvPr id="16399" name="Picture 23" descr="영화아이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509588"/>
            <a:ext cx="8651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Rectangle 94"/>
          <p:cNvSpPr>
            <a:spLocks noGrp="1" noChangeArrowheads="1"/>
          </p:cNvSpPr>
          <p:nvPr>
            <p:ph type="ctrTitle" idx="4294967295"/>
          </p:nvPr>
        </p:nvSpPr>
        <p:spPr>
          <a:xfrm>
            <a:off x="714375" y="214313"/>
            <a:ext cx="7772400" cy="720725"/>
          </a:xfrm>
        </p:spPr>
        <p:txBody>
          <a:bodyPr/>
          <a:lstStyle/>
          <a:p>
            <a:pPr eaLnBrk="1" hangingPunct="1"/>
            <a:r>
              <a:rPr lang="kk-KZ" sz="2400" i="1" smtClean="0">
                <a:solidFill>
                  <a:srgbClr val="0000FF"/>
                </a:solidFill>
              </a:rPr>
              <a:t>    </a:t>
            </a:r>
            <a:r>
              <a:rPr lang="kk-KZ" sz="2400" b="1" i="1" smtClean="0">
                <a:solidFill>
                  <a:srgbClr val="0000FF"/>
                </a:solidFill>
              </a:rPr>
              <a:t>І</a:t>
            </a:r>
            <a:r>
              <a:rPr lang="en-US" sz="2400" b="1" i="1" smtClean="0">
                <a:solidFill>
                  <a:srgbClr val="0000FF"/>
                </a:solidFill>
              </a:rPr>
              <a:t>V</a:t>
            </a:r>
            <a:r>
              <a:rPr lang="kk-KZ" sz="2400" b="1" i="1" smtClean="0">
                <a:solidFill>
                  <a:srgbClr val="0000FF"/>
                </a:solidFill>
              </a:rPr>
              <a:t>. </a:t>
            </a:r>
            <a:r>
              <a:rPr lang="kk-KZ" sz="2400" b="1" i="1" smtClean="0">
                <a:solidFill>
                  <a:srgbClr val="0000FF"/>
                </a:solidFill>
                <a:latin typeface="Century Schoolbook" pitchFamily="18" charset="0"/>
              </a:rPr>
              <a:t>Қоғамдық және әкімшілік құрылысы</a:t>
            </a:r>
            <a:endParaRPr lang="ru-RU" sz="2400" b="1" i="1" smtClean="0">
              <a:solidFill>
                <a:srgbClr val="0000FF"/>
              </a:solidFill>
              <a:latin typeface="Century Schoolbook" pitchFamily="18" charset="0"/>
            </a:endParaRPr>
          </a:p>
        </p:txBody>
      </p:sp>
      <p:sp>
        <p:nvSpPr>
          <p:cNvPr id="16401" name="Rectangle 24"/>
          <p:cNvSpPr>
            <a:spLocks noChangeArrowheads="1"/>
          </p:cNvSpPr>
          <p:nvPr/>
        </p:nvSpPr>
        <p:spPr bwMode="auto">
          <a:xfrm>
            <a:off x="90488" y="4668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985963" algn="l"/>
              </a:tabLst>
            </a:pPr>
            <a:endParaRPr lang="ru-RU">
              <a:latin typeface="Calibri" pitchFamily="34" charset="0"/>
            </a:endParaRPr>
          </a:p>
        </p:txBody>
      </p:sp>
      <p:sp>
        <p:nvSpPr>
          <p:cNvPr id="1640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657350" y="1428750"/>
          <a:ext cx="6915150" cy="5018089"/>
        </p:xfrm>
        <a:graphic>
          <a:graphicData uri="http://schemas.openxmlformats.org/drawingml/2006/table">
            <a:tbl>
              <a:tblPr/>
              <a:tblGrid>
                <a:gridCol w="200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Лауазым атауы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Атқарған қызметтері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endParaRPr kumimoji="0" lang="kk-KZ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Ұлысбек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Мұрагерді таққа отырғызу, әскер басқару, көрші мемлекеттермен дипломатиялық қатынастар жасау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6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Атабек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Хан баласы- мұрагердің тәрбиешісі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6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Көкілташ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Мұрагердің «тел бауыры»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6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Наиб, Моғол хандығында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Жастайынан сайланған хандарға ақыл-кеңес беруші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6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Жасауыл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Жиын –той, мерекелерде тәртіп, салт-дәстүрдің сақталуын қадағалаушы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6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Ішік аға басы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Сарай қызметінің басшысы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6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Инақ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Хан кеңесі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6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Миршикар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Ханның аңшылық ісін басқарушы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6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Даруғалар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Алым-салық жинап, тәртіпті қадағалаушы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6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85750" y="0"/>
            <a:ext cx="8643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8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Бекіту:  №1. </a:t>
            </a:r>
            <a:r>
              <a:rPr lang="kk-KZ" sz="28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 оқушыға таратылып беріледі.</a:t>
            </a:r>
            <a:endParaRPr lang="ru-RU" sz="2800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50" y="554038"/>
          <a:ext cx="8572500" cy="6061080"/>
        </p:xfrm>
        <a:graphic>
          <a:graphicData uri="http://schemas.openxmlformats.org/drawingml/2006/table">
            <a:tbl>
              <a:tblPr/>
              <a:tblGrid>
                <a:gridCol w="1477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9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8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Жаңа сөздер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Қате жауап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Дұрыс жауап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Құрылтай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Әскер басқаратын, дипломатиялық қатынас жасайтын лауазымды адам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endParaRPr kumimoji="0" lang="kk-K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Ясы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Отырықшылардан алынатын жер салығы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endParaRPr kumimoji="0" lang="kk-K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Тағар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Дін иелерінің жерлері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endParaRPr kumimoji="0" lang="kk-K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Құшыр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Ең жоғарғы жиын жылына 1 рет шақырылды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endParaRPr kumimoji="0" lang="kk-K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Қалан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Отырықшылардан алынатын жер салығы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endParaRPr kumimoji="0" lang="kk-K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Зекет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Хан баласы-мұрагердің тәрбиешісі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endParaRPr kumimoji="0" lang="kk-K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Харадж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Сарай қызметкерінің басшысы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endParaRPr kumimoji="0" lang="kk-K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Баж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Заң жинағы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endParaRPr kumimoji="0" lang="kk-K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Ұлысбек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Хан кеңесшісі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endParaRPr kumimoji="0" lang="kk-K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5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Атабек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Мұсылмандардың кемтарлар үшін мешітке беретін ақшасы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endParaRPr kumimoji="0" lang="kk-K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Көкілташ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Хандарға ақыл-кеңес беруші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endParaRPr kumimoji="0" lang="kk-K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Наиб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Ханның аңшылық ісін басқарушысы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endParaRPr kumimoji="0" lang="kk-K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3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Жасауыл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Әскерді қамтамасыз ету үшін жиналатын салық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endParaRPr kumimoji="0" lang="kk-K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0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Ішік аға басы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Мемлекетке адал қызмет істегені үшін сыйға берілген жер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endParaRPr kumimoji="0" lang="kk-K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5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Инақ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Алым-салық жинап, тәртіпті қадағалаушы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endParaRPr kumimoji="0" lang="kk-K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Мишикар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Жан басы салығы және мал салығы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endParaRPr kumimoji="0" lang="kk-K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5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Даруғар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Жер көлеміне байланысты егіншілерден жиналатын салық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endParaRPr kumimoji="0" lang="kk-K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72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Вакф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Жиын-той, мерекелерде тәртіп, салт-дәстүрдің сақталуын қадағалаушы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endParaRPr kumimoji="0" lang="kk-K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2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Иқта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r>
                        <a:rPr kumimoji="0" lang="kk-K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Мұрагердің «тел бауыры»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  <a:tab pos="2206625" algn="l"/>
                        </a:tabLst>
                      </a:pPr>
                      <a:endParaRPr kumimoji="0" lang="kk-K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85750" y="0"/>
            <a:ext cx="8643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kk-KZ" sz="2800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kk-KZ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№2.   </a:t>
            </a:r>
            <a:r>
              <a:rPr lang="kk-KZ" sz="28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Дискуссиялық өрнек.</a:t>
            </a:r>
            <a:endParaRPr lang="ru-RU" sz="2800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285750" y="928688"/>
            <a:ext cx="8572500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4414838" algn="l"/>
              </a:tabLst>
            </a:pPr>
            <a:r>
              <a:rPr lang="kk-KZ" sz="20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>
              <a:tabLst>
                <a:tab pos="4414838" algn="l"/>
              </a:tabLst>
            </a:pPr>
            <a:r>
              <a:rPr lang="kk-KZ" sz="20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kk-KZ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Келісемін   </a:t>
            </a:r>
            <a:r>
              <a:rPr lang="kk-KZ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Келіспеймін</a:t>
            </a:r>
          </a:p>
          <a:p>
            <a:pPr>
              <a:tabLst>
                <a:tab pos="4414838" algn="l"/>
              </a:tabLst>
            </a:pPr>
            <a:endParaRPr lang="ru-RU"/>
          </a:p>
          <a:p>
            <a:pPr eaLnBrk="0" hangingPunct="0">
              <a:tabLst>
                <a:tab pos="4414838" algn="l"/>
              </a:tabLst>
            </a:pPr>
            <a:r>
              <a:rPr lang="kk-KZ" sz="2000">
                <a:latin typeface="Times New Roman" pitchFamily="18" charset="0"/>
                <a:cs typeface="Times New Roman" pitchFamily="18" charset="0"/>
              </a:rPr>
              <a:t>1.Хандық билік мұрагерлік жолмен берілді.            +</a:t>
            </a:r>
            <a:endParaRPr lang="ru-RU"/>
          </a:p>
          <a:p>
            <a:pPr eaLnBrk="0" hangingPunct="0">
              <a:tabLst>
                <a:tab pos="4414838" algn="l"/>
              </a:tabLst>
            </a:pPr>
            <a:r>
              <a:rPr lang="kk-KZ" sz="2000">
                <a:latin typeface="Times New Roman" pitchFamily="18" charset="0"/>
                <a:cs typeface="Times New Roman" pitchFamily="18" charset="0"/>
              </a:rPr>
              <a:t>2.Хан кеңесшісінің уәзірі болған жоқ.	                                              </a:t>
            </a:r>
            <a:r>
              <a:rPr lang="kk-KZ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>
              <a:solidFill>
                <a:srgbClr val="FF0000"/>
              </a:solidFill>
            </a:endParaRPr>
          </a:p>
          <a:p>
            <a:pPr eaLnBrk="0" hangingPunct="0">
              <a:tabLst>
                <a:tab pos="4414838" algn="l"/>
              </a:tabLst>
            </a:pPr>
            <a:r>
              <a:rPr lang="kk-KZ" sz="2000">
                <a:latin typeface="Times New Roman" pitchFamily="18" charset="0"/>
                <a:cs typeface="Times New Roman" pitchFamily="18" charset="0"/>
              </a:rPr>
              <a:t>3.Түрік тайпаларының басшыларын баһадүр </a:t>
            </a:r>
          </a:p>
          <a:p>
            <a:pPr eaLnBrk="0" hangingPunct="0">
              <a:tabLst>
                <a:tab pos="4414838" algn="l"/>
              </a:tabLst>
            </a:pPr>
            <a:r>
              <a:rPr lang="kk-KZ" sz="2000">
                <a:latin typeface="Times New Roman" pitchFamily="18" charset="0"/>
                <a:cs typeface="Times New Roman" pitchFamily="18" charset="0"/>
              </a:rPr>
              <a:t>                    деп атады                                                                               </a:t>
            </a:r>
            <a:r>
              <a:rPr lang="kk-KZ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>
              <a:solidFill>
                <a:srgbClr val="FF0000"/>
              </a:solidFill>
            </a:endParaRPr>
          </a:p>
          <a:p>
            <a:pPr eaLnBrk="0" hangingPunct="0">
              <a:tabLst>
                <a:tab pos="4414838" algn="l"/>
              </a:tabLst>
            </a:pPr>
            <a:r>
              <a:rPr lang="kk-KZ" sz="2000">
                <a:latin typeface="Times New Roman" pitchFamily="18" charset="0"/>
                <a:cs typeface="Times New Roman" pitchFamily="18" charset="0"/>
              </a:rPr>
              <a:t>4. Қарапайым халық </a:t>
            </a:r>
            <a:r>
              <a:rPr lang="kk-KZ" sz="2000">
                <a:latin typeface="Calibri" pitchFamily="34" charset="0"/>
                <a:cs typeface="Times New Roman" pitchFamily="18" charset="0"/>
              </a:rPr>
              <a:t>«</a:t>
            </a:r>
            <a:r>
              <a:rPr lang="kk-KZ" sz="2000">
                <a:latin typeface="Times New Roman" pitchFamily="18" charset="0"/>
                <a:cs typeface="Times New Roman" pitchFamily="18" charset="0"/>
              </a:rPr>
              <a:t>қараша</a:t>
            </a:r>
            <a:r>
              <a:rPr lang="kk-KZ" sz="2000">
                <a:latin typeface="Calibri" pitchFamily="34" charset="0"/>
                <a:cs typeface="Times New Roman" pitchFamily="18" charset="0"/>
              </a:rPr>
              <a:t>»</a:t>
            </a:r>
            <a:r>
              <a:rPr lang="kk-KZ" sz="2000">
                <a:latin typeface="Times New Roman" pitchFamily="18" charset="0"/>
                <a:cs typeface="Times New Roman" pitchFamily="18" charset="0"/>
              </a:rPr>
              <a:t> аталды	                 +</a:t>
            </a:r>
            <a:endParaRPr lang="ru-RU"/>
          </a:p>
          <a:p>
            <a:pPr eaLnBrk="0" hangingPunct="0">
              <a:tabLst>
                <a:tab pos="4414838" algn="l"/>
              </a:tabLst>
            </a:pPr>
            <a:r>
              <a:rPr lang="kk-KZ" sz="200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kk-KZ" sz="2000">
                <a:latin typeface="Calibri" pitchFamily="34" charset="0"/>
                <a:cs typeface="Times New Roman" pitchFamily="18" charset="0"/>
              </a:rPr>
              <a:t>«</a:t>
            </a:r>
            <a:r>
              <a:rPr lang="kk-KZ" sz="2000">
                <a:latin typeface="Times New Roman" pitchFamily="18" charset="0"/>
                <a:cs typeface="Times New Roman" pitchFamily="18" charset="0"/>
              </a:rPr>
              <a:t>Інжудің</a:t>
            </a:r>
            <a:r>
              <a:rPr lang="kk-KZ" sz="2000">
                <a:latin typeface="Calibri" pitchFamily="34" charset="0"/>
                <a:cs typeface="Times New Roman" pitchFamily="18" charset="0"/>
              </a:rPr>
              <a:t>»</a:t>
            </a:r>
            <a:r>
              <a:rPr lang="kk-KZ" sz="2000">
                <a:latin typeface="Times New Roman" pitchFamily="18" charset="0"/>
                <a:cs typeface="Times New Roman" pitchFamily="18" charset="0"/>
              </a:rPr>
              <a:t> мағынасы </a:t>
            </a:r>
            <a:r>
              <a:rPr lang="kk-KZ" sz="2000">
                <a:latin typeface="Calibri" pitchFamily="34" charset="0"/>
                <a:cs typeface="Times New Roman" pitchFamily="18" charset="0"/>
              </a:rPr>
              <a:t>«</a:t>
            </a:r>
            <a:r>
              <a:rPr lang="kk-KZ" sz="2000"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kk-KZ" sz="2000">
                <a:latin typeface="Calibri" pitchFamily="34" charset="0"/>
                <a:cs typeface="Times New Roman" pitchFamily="18" charset="0"/>
              </a:rPr>
              <a:t>»</a:t>
            </a:r>
            <a:r>
              <a:rPr lang="kk-KZ" sz="2000">
                <a:latin typeface="Times New Roman" pitchFamily="18" charset="0"/>
                <a:cs typeface="Times New Roman" pitchFamily="18" charset="0"/>
              </a:rPr>
              <a:t>	                 +</a:t>
            </a:r>
            <a:endParaRPr lang="ru-RU"/>
          </a:p>
          <a:p>
            <a:pPr eaLnBrk="0" hangingPunct="0">
              <a:tabLst>
                <a:tab pos="4414838" algn="l"/>
              </a:tabLst>
            </a:pPr>
            <a:r>
              <a:rPr lang="kk-KZ" sz="2000">
                <a:latin typeface="Times New Roman" pitchFamily="18" charset="0"/>
                <a:cs typeface="Times New Roman" pitchFamily="18" charset="0"/>
              </a:rPr>
              <a:t>6. Жазба деректеріне қарап жер иеліктерін</a:t>
            </a:r>
            <a:endParaRPr lang="ru-RU"/>
          </a:p>
          <a:p>
            <a:pPr eaLnBrk="0" hangingPunct="0">
              <a:tabLst>
                <a:tab pos="4414838" algn="l"/>
              </a:tabLst>
            </a:pPr>
            <a:r>
              <a:rPr lang="kk-KZ" sz="2000">
                <a:latin typeface="Times New Roman" pitchFamily="18" charset="0"/>
                <a:cs typeface="Times New Roman" pitchFamily="18" charset="0"/>
              </a:rPr>
              <a:t>              6 топқа бөлеміз	                                               </a:t>
            </a:r>
            <a:r>
              <a:rPr lang="kk-KZ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>
              <a:solidFill>
                <a:srgbClr val="FF0000"/>
              </a:solidFill>
            </a:endParaRPr>
          </a:p>
          <a:p>
            <a:pPr eaLnBrk="0" hangingPunct="0">
              <a:tabLst>
                <a:tab pos="4414838" algn="l"/>
              </a:tabLst>
            </a:pPr>
            <a:r>
              <a:rPr lang="kk-KZ" sz="2000">
                <a:latin typeface="Times New Roman" pitchFamily="18" charset="0"/>
                <a:cs typeface="Times New Roman" pitchFamily="18" charset="0"/>
              </a:rPr>
              <a:t>7. Салықтардың халыққа әсері болған жоқ	+</a:t>
            </a:r>
            <a:endParaRPr lang="ru-RU"/>
          </a:p>
          <a:p>
            <a:pPr eaLnBrk="0" hangingPunct="0">
              <a:tabLst>
                <a:tab pos="4414838" algn="l"/>
              </a:tabLst>
            </a:pPr>
            <a:r>
              <a:rPr lang="kk-KZ" sz="2000">
                <a:latin typeface="Times New Roman" pitchFamily="18" charset="0"/>
                <a:cs typeface="Times New Roman" pitchFamily="18" charset="0"/>
              </a:rPr>
              <a:t>8. Тағар, құшыр, зекет-егін салығы	</a:t>
            </a:r>
            <a:r>
              <a:rPr lang="kk-KZ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+</a:t>
            </a:r>
            <a:endParaRPr lang="ru-RU">
              <a:solidFill>
                <a:srgbClr val="FF0000"/>
              </a:solidFill>
            </a:endParaRPr>
          </a:p>
          <a:p>
            <a:pPr eaLnBrk="0" hangingPunct="0">
              <a:tabLst>
                <a:tab pos="4414838" algn="l"/>
              </a:tabLst>
            </a:pPr>
            <a:r>
              <a:rPr lang="kk-KZ" sz="200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kk-KZ" sz="2000">
                <a:latin typeface="Calibri" pitchFamily="34" charset="0"/>
                <a:cs typeface="Times New Roman" pitchFamily="18" charset="0"/>
              </a:rPr>
              <a:t>«</a:t>
            </a:r>
            <a:r>
              <a:rPr lang="kk-KZ" sz="2000">
                <a:latin typeface="Times New Roman" pitchFamily="18" charset="0"/>
                <a:cs typeface="Times New Roman" pitchFamily="18" charset="0"/>
              </a:rPr>
              <a:t>Ұлыс</a:t>
            </a:r>
            <a:r>
              <a:rPr lang="kk-KZ" sz="2000">
                <a:latin typeface="Calibri" pitchFamily="34" charset="0"/>
                <a:cs typeface="Times New Roman" pitchFamily="18" charset="0"/>
              </a:rPr>
              <a:t>»</a:t>
            </a:r>
            <a:r>
              <a:rPr lang="kk-KZ" sz="2000">
                <a:latin typeface="Times New Roman" pitchFamily="18" charset="0"/>
                <a:cs typeface="Times New Roman" pitchFamily="18" charset="0"/>
              </a:rPr>
              <a:t> сөзі </a:t>
            </a:r>
            <a:r>
              <a:rPr lang="kk-KZ" sz="2000">
                <a:latin typeface="Calibri" pitchFamily="34" charset="0"/>
                <a:cs typeface="Times New Roman" pitchFamily="18" charset="0"/>
              </a:rPr>
              <a:t>«</a:t>
            </a:r>
            <a:r>
              <a:rPr lang="kk-KZ" sz="2000">
                <a:latin typeface="Times New Roman" pitchFamily="18" charset="0"/>
                <a:cs typeface="Times New Roman" pitchFamily="18" charset="0"/>
              </a:rPr>
              <a:t>ел</a:t>
            </a:r>
            <a:r>
              <a:rPr lang="kk-KZ" sz="2000">
                <a:latin typeface="Calibri" pitchFamily="34" charset="0"/>
                <a:cs typeface="Times New Roman" pitchFamily="18" charset="0"/>
              </a:rPr>
              <a:t>»</a:t>
            </a:r>
            <a:r>
              <a:rPr lang="kk-KZ" sz="2000">
                <a:latin typeface="Times New Roman" pitchFamily="18" charset="0"/>
                <a:cs typeface="Times New Roman" pitchFamily="18" charset="0"/>
              </a:rPr>
              <a:t> деген мағына білдіреді	+</a:t>
            </a:r>
          </a:p>
          <a:p>
            <a:pPr eaLnBrk="0" hangingPunct="0">
              <a:tabLst>
                <a:tab pos="4414838" algn="l"/>
              </a:tabLst>
            </a:pPr>
            <a:endParaRPr lang="kk-KZ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414838" algn="l"/>
              </a:tabLst>
            </a:pPr>
            <a:endParaRPr lang="kk-KZ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85750" y="71438"/>
            <a:ext cx="8643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kk-KZ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№3.   </a:t>
            </a:r>
            <a:r>
              <a:rPr lang="kk-KZ" sz="24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Симатикалық карта. Мағынаны айыру. </a:t>
            </a:r>
          </a:p>
          <a:p>
            <a:pPr algn="ctr" eaLnBrk="1" hangingPunct="1"/>
            <a:r>
              <a:rPr lang="kk-KZ" sz="24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Топтық жұмыс.</a:t>
            </a:r>
            <a:endParaRPr lang="ru-RU" sz="2400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285750" y="928688"/>
            <a:ext cx="85725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4414838" algn="l"/>
              </a:tabLst>
            </a:pPr>
            <a:r>
              <a:rPr lang="kk-KZ" sz="20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 eaLnBrk="0" hangingPunct="0">
              <a:tabLst>
                <a:tab pos="4414838" algn="l"/>
              </a:tabLst>
            </a:pPr>
            <a:endParaRPr lang="kk-KZ" sz="3200"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38" y="1071563"/>
          <a:ext cx="7000875" cy="5048256"/>
        </p:xfrm>
        <a:graphic>
          <a:graphicData uri="http://schemas.openxmlformats.org/drawingml/2006/table">
            <a:tbl>
              <a:tblPr/>
              <a:tblGrid>
                <a:gridCol w="174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1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1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Жер атауы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Лауазым атауы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Салық атауы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Ұлысбек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Атабек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Тағар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Инақ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Ваф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Даруғалар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Зекет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Баж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Иқта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Миршикар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Харадж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Инжу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Құшыр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Қалан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Жасауыл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14838" algn="l"/>
                        </a:tabLst>
                      </a:pP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84213" y="1484313"/>
            <a:ext cx="792162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k-KZ" sz="4000" b="1" i="1">
                <a:solidFill>
                  <a:srgbClr val="A50021"/>
                </a:solidFill>
                <a:latin typeface="Century Schoolbook" pitchFamily="18" charset="0"/>
              </a:rPr>
              <a:t>         Үйге тапсырма:</a:t>
            </a:r>
          </a:p>
          <a:p>
            <a:pPr eaLnBrk="1" hangingPunct="1">
              <a:spcBef>
                <a:spcPct val="50000"/>
              </a:spcBef>
            </a:pPr>
            <a:endParaRPr lang="kk-KZ" sz="4000" b="1" i="1">
              <a:solidFill>
                <a:srgbClr val="A50021"/>
              </a:solidFill>
              <a:latin typeface="Century Schoolbook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4000" b="1" i="1">
              <a:solidFill>
                <a:srgbClr val="A50021"/>
              </a:solidFill>
              <a:latin typeface="Century Schoolbook" pitchFamily="18" charset="0"/>
            </a:endParaRPr>
          </a:p>
        </p:txBody>
      </p:sp>
      <p:pic>
        <p:nvPicPr>
          <p:cNvPr id="20483" name="Picture 11" descr="68163107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29238"/>
            <a:ext cx="1933575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3" descr="a957c68d5c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8875" y="0"/>
            <a:ext cx="163512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55782266_open_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5000625"/>
            <a:ext cx="29876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0638" y="4994275"/>
            <a:ext cx="13620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4" descr="bird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4" descr="bird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1547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4" descr="bird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1547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971550" y="2349500"/>
            <a:ext cx="71294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3600" b="1" i="1">
                <a:latin typeface="Century Schoolbook" pitchFamily="18" charset="0"/>
              </a:rPr>
              <a:t>§28.</a:t>
            </a:r>
            <a:r>
              <a:rPr lang="kk-KZ" sz="3600">
                <a:latin typeface="Times New Roman" pitchFamily="18" charset="0"/>
                <a:cs typeface="Times New Roman" pitchFamily="18" charset="0"/>
              </a:rPr>
              <a:t> Ақ Орданың, Моғолстанның, Әбілқайыр хандығының, Ноғай Ордасының мемлекеттік-әкімшілік құрылысы</a:t>
            </a:r>
            <a:r>
              <a:rPr lang="kk-KZ" sz="3600"/>
              <a:t>.</a:t>
            </a:r>
            <a:endParaRPr lang="ru-RU" sz="3600"/>
          </a:p>
          <a:p>
            <a:pPr algn="ctr" eaLnBrk="1" hangingPunct="1">
              <a:spcBef>
                <a:spcPct val="50000"/>
              </a:spcBef>
            </a:pPr>
            <a:r>
              <a:rPr lang="kk-KZ" sz="3600" b="1" i="1">
                <a:latin typeface="Century Schoolbook" pitchFamily="18" charset="0"/>
              </a:rPr>
              <a:t> </a:t>
            </a:r>
            <a:endParaRPr lang="ru-RU" sz="3600" b="1" i="1"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" descr="Лист3.jpg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6013" y="188913"/>
            <a:ext cx="7170737" cy="6669087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4286248" y="2760645"/>
            <a:ext cx="3357586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Н</a:t>
            </a:r>
            <a:r>
              <a:rPr lang="kk-KZ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азарларыңызға рахмет!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0" y="0"/>
            <a:ext cx="9180513" cy="6892925"/>
            <a:chOff x="0" y="-17"/>
            <a:chExt cx="5783" cy="4342"/>
          </a:xfrm>
        </p:grpSpPr>
        <p:grpSp>
          <p:nvGrpSpPr>
            <p:cNvPr id="21509" name="Group 5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1511" name="Picture 6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2" name="Picture 7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3" name="Picture 8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10" name="Picture 9" descr="пгшлпгш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357188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954088" algn="l"/>
              </a:tabLst>
            </a:pPr>
            <a:r>
              <a:rPr lang="kk-KZ" sz="24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Сабақтың мақсаты:</a:t>
            </a:r>
          </a:p>
          <a:p>
            <a:pPr>
              <a:tabLst>
                <a:tab pos="954088" algn="l"/>
              </a:tabLst>
            </a:pPr>
            <a:endParaRPr lang="ru-RU" sz="2400"/>
          </a:p>
          <a:p>
            <a:pPr eaLnBrk="0" hangingPunct="0">
              <a:tabLst>
                <a:tab pos="954088" algn="l"/>
              </a:tabLst>
            </a:pPr>
            <a:r>
              <a:rPr lang="kk-KZ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Білімділік:</a:t>
            </a:r>
            <a:r>
              <a:rPr lang="kk-KZ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2400">
                <a:latin typeface="Times New Roman" pitchFamily="18" charset="0"/>
                <a:cs typeface="Times New Roman" pitchFamily="18" charset="0"/>
              </a:rPr>
              <a:t>Қазақстан жерінде өмір сүрген мемлекеттердің      	             әлеуметтік  құрылысы, жерге меншік қатынастар,  	             салықтар мен  міндеткерліктер, мемлекеттік- 	   	             әкімшілік құрылысы жөнінде түсінік беру.</a:t>
            </a:r>
          </a:p>
          <a:p>
            <a:pPr eaLnBrk="0" hangingPunct="0">
              <a:tabLst>
                <a:tab pos="954088" algn="l"/>
              </a:tabLst>
            </a:pPr>
            <a:endParaRPr lang="ru-RU" sz="2400"/>
          </a:p>
          <a:p>
            <a:pPr eaLnBrk="0" hangingPunct="0">
              <a:tabLst>
                <a:tab pos="954088" algn="l"/>
              </a:tabLst>
            </a:pPr>
            <a:r>
              <a:rPr lang="kk-KZ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Тәрбиелік:</a:t>
            </a:r>
            <a:r>
              <a:rPr lang="kk-KZ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kk-KZ" sz="2400">
                <a:latin typeface="Times New Roman" pitchFamily="18" charset="0"/>
                <a:cs typeface="Times New Roman" pitchFamily="18" charset="0"/>
              </a:rPr>
              <a:t>Өз елінің тарихын білумен қатар, құрметтеуге, 	                ұлтжандылыққа,</a:t>
            </a:r>
            <a:r>
              <a:rPr lang="ru-RU" sz="2400">
                <a:cs typeface="Times New Roman" pitchFamily="18" charset="0"/>
              </a:rPr>
              <a:t> </a:t>
            </a:r>
            <a:r>
              <a:rPr lang="kk-KZ" sz="2400">
                <a:latin typeface="Times New Roman" pitchFamily="18" charset="0"/>
                <a:cs typeface="Times New Roman" pitchFamily="18" charset="0"/>
              </a:rPr>
              <a:t>адамгершілікке тәрбиелеу.</a:t>
            </a:r>
          </a:p>
          <a:p>
            <a:pPr eaLnBrk="0" hangingPunct="0">
              <a:tabLst>
                <a:tab pos="954088" algn="l"/>
              </a:tabLst>
            </a:pPr>
            <a:endParaRPr lang="ru-RU" sz="2400"/>
          </a:p>
          <a:p>
            <a:pPr eaLnBrk="0" hangingPunct="0">
              <a:tabLst>
                <a:tab pos="954088" algn="l"/>
              </a:tabLst>
            </a:pPr>
            <a:r>
              <a:rPr lang="kk-KZ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Дамытушылық:</a:t>
            </a:r>
            <a:r>
              <a:rPr lang="kk-KZ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>
                <a:latin typeface="Times New Roman" pitchFamily="18" charset="0"/>
                <a:cs typeface="Times New Roman" pitchFamily="18" charset="0"/>
              </a:rPr>
              <a:t>Оқушылардың тарихи оқиғалар жөнінде өз 	  		     көзқарасын қалыптастырып, ой қорытуға 			     дағдыландыру. Түрлі тірек-сызбалар, түрлі 	  		     танымдық тапсырмалар арқылы оқушылардың 	                тарихи</a:t>
            </a:r>
            <a:r>
              <a:rPr lang="ru-RU" sz="2400">
                <a:cs typeface="Times New Roman" pitchFamily="18" charset="0"/>
              </a:rPr>
              <a:t>  </a:t>
            </a:r>
            <a:r>
              <a:rPr lang="kk-KZ" sz="2400">
                <a:latin typeface="Times New Roman" pitchFamily="18" charset="0"/>
                <a:cs typeface="Times New Roman" pitchFamily="18" charset="0"/>
              </a:rPr>
              <a:t>танымын кеңейту, өткен және қазіргі 				оқиғалармен салыстыра</a:t>
            </a:r>
            <a:r>
              <a:rPr lang="ru-RU" sz="2400">
                <a:cs typeface="Times New Roman" pitchFamily="18" charset="0"/>
              </a:rPr>
              <a:t>  </a:t>
            </a:r>
            <a:r>
              <a:rPr lang="kk-KZ" sz="2400">
                <a:latin typeface="Times New Roman" pitchFamily="18" charset="0"/>
                <a:cs typeface="Times New Roman" pitchFamily="18" charset="0"/>
              </a:rPr>
              <a:t>білуге үйрету.</a:t>
            </a:r>
            <a:endParaRPr lang="kk-KZ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841375"/>
            <a:ext cx="9144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1985963" algn="l"/>
              </a:tabLst>
            </a:pPr>
            <a:r>
              <a:rPr lang="kk-KZ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түрі:</a:t>
            </a:r>
            <a:r>
              <a:rPr lang="kk-KZ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i="1">
                <a:latin typeface="Times New Roman" pitchFamily="18" charset="0"/>
                <a:cs typeface="Times New Roman" pitchFamily="18" charset="0"/>
              </a:rPr>
              <a:t>Аралас сабақ</a:t>
            </a:r>
          </a:p>
          <a:p>
            <a:pPr>
              <a:tabLst>
                <a:tab pos="1985963" algn="l"/>
              </a:tabLst>
            </a:pPr>
            <a:endParaRPr lang="ru-RU" sz="3200"/>
          </a:p>
          <a:p>
            <a:pPr eaLnBrk="0" hangingPunct="0">
              <a:tabLst>
                <a:tab pos="1985963" algn="l"/>
              </a:tabLst>
            </a:pPr>
            <a:r>
              <a:rPr lang="kk-KZ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әдіс-тәсілдері:</a:t>
            </a:r>
            <a:r>
              <a:rPr lang="kk-KZ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tabLst>
                <a:tab pos="1985963" algn="l"/>
              </a:tabLst>
            </a:pPr>
            <a:r>
              <a:rPr lang="kk-KZ" sz="320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kk-KZ" sz="3200" i="1">
                <a:latin typeface="Times New Roman" pitchFamily="18" charset="0"/>
                <a:cs typeface="Times New Roman" pitchFamily="18" charset="0"/>
              </a:rPr>
              <a:t>Уақыт </a:t>
            </a:r>
            <a:r>
              <a:rPr lang="kk-KZ" sz="3200" i="1">
                <a:latin typeface="Calibri" pitchFamily="34" charset="0"/>
                <a:cs typeface="Times New Roman" pitchFamily="18" charset="0"/>
              </a:rPr>
              <a:t>–</a:t>
            </a:r>
            <a:r>
              <a:rPr lang="kk-KZ" sz="3200" i="1">
                <a:latin typeface="Times New Roman" pitchFamily="18" charset="0"/>
                <a:cs typeface="Times New Roman" pitchFamily="18" charset="0"/>
              </a:rPr>
              <a:t>сызбасы, тірек-сызбалар   	   арқылы жаңа сабақты түсіндіру, 	   мағынаны ажырату, салыстыру, </a:t>
            </a:r>
          </a:p>
          <a:p>
            <a:pPr eaLnBrk="0" hangingPunct="0">
              <a:tabLst>
                <a:tab pos="1985963" algn="l"/>
              </a:tabLst>
            </a:pPr>
            <a:r>
              <a:rPr lang="kk-KZ" sz="3200" i="1">
                <a:latin typeface="Times New Roman" pitchFamily="18" charset="0"/>
                <a:cs typeface="Times New Roman" pitchFamily="18" charset="0"/>
              </a:rPr>
              <a:t>                      пікір-сайыс, танымдық ойындар.</a:t>
            </a:r>
          </a:p>
          <a:p>
            <a:pPr eaLnBrk="0" hangingPunct="0">
              <a:tabLst>
                <a:tab pos="1985963" algn="l"/>
              </a:tabLst>
            </a:pPr>
            <a:endParaRPr lang="ru-RU" sz="3200"/>
          </a:p>
          <a:p>
            <a:pPr eaLnBrk="0" hangingPunct="0">
              <a:tabLst>
                <a:tab pos="1985963" algn="l"/>
              </a:tabLst>
            </a:pPr>
            <a:r>
              <a:rPr lang="kk-KZ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Пән аралық байланыс:</a:t>
            </a:r>
            <a:r>
              <a:rPr lang="kk-KZ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0" hangingPunct="0">
              <a:tabLst>
                <a:tab pos="1985963" algn="l"/>
              </a:tabLst>
            </a:pPr>
            <a:r>
              <a:rPr lang="kk-KZ" sz="320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kk-KZ" sz="3200" i="1">
                <a:latin typeface="Times New Roman" pitchFamily="18" charset="0"/>
                <a:cs typeface="Times New Roman" pitchFamily="18" charset="0"/>
              </a:rPr>
              <a:t>Ежелгі дүние тарихы, география</a:t>
            </a:r>
            <a:endParaRPr lang="kk-KZ" sz="32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5"/>
          <p:cNvGrpSpPr>
            <a:grpSpLocks/>
          </p:cNvGrpSpPr>
          <p:nvPr/>
        </p:nvGrpSpPr>
        <p:grpSpPr bwMode="auto">
          <a:xfrm>
            <a:off x="971550" y="476250"/>
            <a:ext cx="7345363" cy="863600"/>
            <a:chOff x="612" y="562"/>
            <a:chExt cx="3175" cy="373"/>
          </a:xfrm>
        </p:grpSpPr>
        <p:sp>
          <p:nvSpPr>
            <p:cNvPr id="8235" name="AutoShape 6"/>
            <p:cNvSpPr>
              <a:spLocks noChangeArrowheads="1"/>
            </p:cNvSpPr>
            <p:nvPr/>
          </p:nvSpPr>
          <p:spPr bwMode="auto">
            <a:xfrm>
              <a:off x="631" y="753"/>
              <a:ext cx="3156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236" name="Group 7"/>
            <p:cNvGrpSpPr>
              <a:grpSpLocks/>
            </p:cNvGrpSpPr>
            <p:nvPr/>
          </p:nvGrpSpPr>
          <p:grpSpPr bwMode="auto">
            <a:xfrm>
              <a:off x="612" y="562"/>
              <a:ext cx="3169" cy="317"/>
              <a:chOff x="612" y="562"/>
              <a:chExt cx="3169" cy="317"/>
            </a:xfrm>
          </p:grpSpPr>
          <p:sp>
            <p:nvSpPr>
              <p:cNvPr id="57352" name="AutoShape 8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1">
                  <a:defRPr/>
                </a:pPr>
                <a:endParaRPr kumimoji="1" lang="ru-RU" sz="1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57353" name="AutoShape 9"/>
              <p:cNvSpPr>
                <a:spLocks noChangeArrowheads="1"/>
              </p:cNvSpPr>
              <p:nvPr/>
            </p:nvSpPr>
            <p:spPr bwMode="auto">
              <a:xfrm flipV="1">
                <a:off x="760" y="562"/>
                <a:ext cx="2909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8195" name="Rectangle 32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Rectangle 34"/>
          <p:cNvSpPr>
            <a:spLocks noChangeArrowheads="1"/>
          </p:cNvSpPr>
          <p:nvPr/>
        </p:nvSpPr>
        <p:spPr bwMode="auto">
          <a:xfrm flipH="1">
            <a:off x="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Rectangle 35"/>
          <p:cNvSpPr>
            <a:spLocks noChangeArrowheads="1"/>
          </p:cNvSpPr>
          <p:nvPr/>
        </p:nvSpPr>
        <p:spPr bwMode="auto">
          <a:xfrm rot="5400000" flipH="1" flipV="1">
            <a:off x="4441825" y="-4441825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Rectangle 36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Rectangle 37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Rectangle 38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Rectangle 39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AutoShape 40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lnTo>
                  <a:pt x="9394" y="20151"/>
                </a:ln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203" name="Group 41"/>
          <p:cNvGrpSpPr>
            <a:grpSpLocks/>
          </p:cNvGrpSpPr>
          <p:nvPr/>
        </p:nvGrpSpPr>
        <p:grpSpPr bwMode="auto">
          <a:xfrm>
            <a:off x="574675" y="1196975"/>
            <a:ext cx="792163" cy="242888"/>
            <a:chOff x="1882" y="2597"/>
            <a:chExt cx="2132" cy="561"/>
          </a:xfrm>
        </p:grpSpPr>
        <p:sp>
          <p:nvSpPr>
            <p:cNvPr id="8233" name="Oval 42"/>
            <p:cNvSpPr>
              <a:spLocks noChangeArrowheads="1"/>
            </p:cNvSpPr>
            <p:nvPr/>
          </p:nvSpPr>
          <p:spPr bwMode="auto">
            <a:xfrm>
              <a:off x="1882" y="2614"/>
              <a:ext cx="2132" cy="544"/>
            </a:xfrm>
            <a:prstGeom prst="ellipse">
              <a:avLst/>
            </a:prstGeom>
            <a:solidFill>
              <a:srgbClr val="99CCFF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162" name="Oval 43"/>
            <p:cNvSpPr>
              <a:spLocks noChangeArrowheads="1"/>
            </p:cNvSpPr>
            <p:nvPr/>
          </p:nvSpPr>
          <p:spPr bwMode="auto">
            <a:xfrm>
              <a:off x="2019" y="2597"/>
              <a:ext cx="1859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ru-RU" sz="2400">
                <a:solidFill>
                  <a:srgbClr val="0099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57388" name="Text Box 44"/>
          <p:cNvSpPr txBox="1">
            <a:spLocks noChangeArrowheads="1"/>
          </p:cNvSpPr>
          <p:nvPr/>
        </p:nvSpPr>
        <p:spPr bwMode="auto">
          <a:xfrm>
            <a:off x="1476375" y="620713"/>
            <a:ext cx="6696075" cy="102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  <a:defRPr/>
            </a:pPr>
            <a:endParaRPr lang="kk-KZ" altLang="ko-KR" sz="1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latinLnBrk="1">
              <a:spcBef>
                <a:spcPct val="50000"/>
              </a:spcBef>
              <a:defRPr/>
            </a:pPr>
            <a:endParaRPr lang="en-US" altLang="ko-KR" sz="4000" b="1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pitchFamily="50" charset="-127"/>
            </a:endParaRPr>
          </a:p>
        </p:txBody>
      </p:sp>
      <p:sp>
        <p:nvSpPr>
          <p:cNvPr id="57465" name="Rectangle 121"/>
          <p:cNvSpPr>
            <a:spLocks noChangeArrowheads="1"/>
          </p:cNvSpPr>
          <p:nvPr/>
        </p:nvSpPr>
        <p:spPr bwMode="auto">
          <a:xfrm>
            <a:off x="2500313" y="428625"/>
            <a:ext cx="4897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lang="kk-KZ" altLang="ko-KR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Сабақ моделі</a:t>
            </a:r>
            <a:endParaRPr lang="en-US" altLang="ko-KR" sz="4400" b="1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  <a:ea typeface="Gulim" pitchFamily="34" charset="-127"/>
            </a:endParaRPr>
          </a:p>
        </p:txBody>
      </p:sp>
      <p:pic>
        <p:nvPicPr>
          <p:cNvPr id="8206" name="Picture 45" descr="영화아이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509588"/>
            <a:ext cx="8651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Rectangle 21"/>
          <p:cNvSpPr>
            <a:spLocks noChangeArrowheads="1"/>
          </p:cNvSpPr>
          <p:nvPr/>
        </p:nvSpPr>
        <p:spPr bwMode="auto">
          <a:xfrm>
            <a:off x="2771775" y="1484313"/>
            <a:ext cx="3744913" cy="4318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8" name="Text Box 22"/>
          <p:cNvSpPr txBox="1">
            <a:spLocks noChangeArrowheads="1"/>
          </p:cNvSpPr>
          <p:nvPr/>
        </p:nvSpPr>
        <p:spPr bwMode="auto">
          <a:xfrm>
            <a:off x="2916238" y="1450975"/>
            <a:ext cx="3529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2400" b="1">
                <a:latin typeface="Times New Roman" pitchFamily="18" charset="0"/>
                <a:cs typeface="Times New Roman" pitchFamily="18" charset="0"/>
              </a:rPr>
              <a:t>Сабақ барысы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9" name="Text Box 23"/>
          <p:cNvSpPr txBox="1">
            <a:spLocks noChangeArrowheads="1"/>
          </p:cNvSpPr>
          <p:nvPr/>
        </p:nvSpPr>
        <p:spPr bwMode="auto">
          <a:xfrm>
            <a:off x="177800" y="2246313"/>
            <a:ext cx="26654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2400" b="1">
                <a:latin typeface="Times New Roman" pitchFamily="18" charset="0"/>
                <a:cs typeface="Times New Roman" pitchFamily="18" charset="0"/>
              </a:rPr>
              <a:t>Ұйымдастыру кезеңі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0" name="Rectangle 24"/>
          <p:cNvSpPr>
            <a:spLocks noChangeArrowheads="1"/>
          </p:cNvSpPr>
          <p:nvPr/>
        </p:nvSpPr>
        <p:spPr bwMode="auto">
          <a:xfrm>
            <a:off x="3335338" y="2276475"/>
            <a:ext cx="2519362" cy="115252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AutoShape 25"/>
          <p:cNvSpPr>
            <a:spLocks noChangeArrowheads="1"/>
          </p:cNvSpPr>
          <p:nvPr/>
        </p:nvSpPr>
        <p:spPr bwMode="auto">
          <a:xfrm>
            <a:off x="4356100" y="1916113"/>
            <a:ext cx="431800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00"/>
              </a:solidFill>
            </a:endParaRPr>
          </a:p>
        </p:txBody>
      </p:sp>
      <p:sp>
        <p:nvSpPr>
          <p:cNvPr id="8212" name="Rectangle 26"/>
          <p:cNvSpPr>
            <a:spLocks noChangeArrowheads="1"/>
          </p:cNvSpPr>
          <p:nvPr/>
        </p:nvSpPr>
        <p:spPr bwMode="auto">
          <a:xfrm>
            <a:off x="250825" y="3852863"/>
            <a:ext cx="2808288" cy="184626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3" name="Line 27"/>
          <p:cNvSpPr>
            <a:spLocks noChangeShapeType="1"/>
          </p:cNvSpPr>
          <p:nvPr/>
        </p:nvSpPr>
        <p:spPr bwMode="auto">
          <a:xfrm>
            <a:off x="1476375" y="3416300"/>
            <a:ext cx="0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4" name="Rectangle 28"/>
          <p:cNvSpPr>
            <a:spLocks noChangeArrowheads="1"/>
          </p:cNvSpPr>
          <p:nvPr/>
        </p:nvSpPr>
        <p:spPr bwMode="auto">
          <a:xfrm>
            <a:off x="280988" y="2273300"/>
            <a:ext cx="2419350" cy="11557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5" name="Rectangle 29"/>
          <p:cNvSpPr>
            <a:spLocks noChangeArrowheads="1"/>
          </p:cNvSpPr>
          <p:nvPr/>
        </p:nvSpPr>
        <p:spPr bwMode="auto">
          <a:xfrm>
            <a:off x="6372225" y="2289175"/>
            <a:ext cx="2519363" cy="108108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6" name="Text Box 30"/>
          <p:cNvSpPr txBox="1">
            <a:spLocks noChangeArrowheads="1"/>
          </p:cNvSpPr>
          <p:nvPr/>
        </p:nvSpPr>
        <p:spPr bwMode="auto">
          <a:xfrm>
            <a:off x="3254375" y="2276475"/>
            <a:ext cx="26654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2400" b="1">
                <a:latin typeface="Times New Roman" pitchFamily="18" charset="0"/>
                <a:cs typeface="Times New Roman" pitchFamily="18" charset="0"/>
              </a:rPr>
              <a:t>Үй тапсырмасын сұрау әдістері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7" name="Text Box 31"/>
          <p:cNvSpPr txBox="1">
            <a:spLocks noChangeArrowheads="1"/>
          </p:cNvSpPr>
          <p:nvPr/>
        </p:nvSpPr>
        <p:spPr bwMode="auto">
          <a:xfrm>
            <a:off x="6291263" y="2246313"/>
            <a:ext cx="26654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2400" b="1">
                <a:latin typeface="Times New Roman" pitchFamily="18" charset="0"/>
                <a:cs typeface="Times New Roman" pitchFamily="18" charset="0"/>
              </a:rPr>
              <a:t>Жаңа сабақты түсіндіру әдісі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8" name="Rectangle 32"/>
          <p:cNvSpPr>
            <a:spLocks noChangeArrowheads="1"/>
          </p:cNvSpPr>
          <p:nvPr/>
        </p:nvSpPr>
        <p:spPr bwMode="auto">
          <a:xfrm>
            <a:off x="3251200" y="3827463"/>
            <a:ext cx="2808288" cy="1906587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9" name="Rectangle 33"/>
          <p:cNvSpPr>
            <a:spLocks noChangeArrowheads="1"/>
          </p:cNvSpPr>
          <p:nvPr/>
        </p:nvSpPr>
        <p:spPr bwMode="auto">
          <a:xfrm>
            <a:off x="6219825" y="3827463"/>
            <a:ext cx="2808288" cy="1906587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20" name="Line 34"/>
          <p:cNvSpPr>
            <a:spLocks noChangeShapeType="1"/>
          </p:cNvSpPr>
          <p:nvPr/>
        </p:nvSpPr>
        <p:spPr bwMode="auto">
          <a:xfrm>
            <a:off x="4635500" y="3416300"/>
            <a:ext cx="0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1" name="Line 35"/>
          <p:cNvSpPr>
            <a:spLocks noChangeShapeType="1"/>
          </p:cNvSpPr>
          <p:nvPr/>
        </p:nvSpPr>
        <p:spPr bwMode="auto">
          <a:xfrm>
            <a:off x="7667625" y="3382963"/>
            <a:ext cx="0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2" name="Text Box 36"/>
          <p:cNvSpPr txBox="1">
            <a:spLocks noChangeArrowheads="1"/>
          </p:cNvSpPr>
          <p:nvPr/>
        </p:nvSpPr>
        <p:spPr bwMode="auto">
          <a:xfrm>
            <a:off x="285750" y="3933825"/>
            <a:ext cx="271462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kk-KZ" sz="2000">
                <a:latin typeface="Times New Roman" pitchFamily="18" charset="0"/>
                <a:cs typeface="Times New Roman" pitchFamily="18" charset="0"/>
              </a:rPr>
              <a:t>Сабаққа қатысып отырған оқушыларды ұйымдастыру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kk-KZ" sz="2000">
                <a:latin typeface="Times New Roman" pitchFamily="18" charset="0"/>
                <a:cs typeface="Times New Roman" pitchFamily="18" charset="0"/>
              </a:rPr>
              <a:t>Оқу құралдарын түгелдеу, реттеу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3" name="Text Box 37"/>
          <p:cNvSpPr txBox="1">
            <a:spLocks noChangeArrowheads="1"/>
          </p:cNvSpPr>
          <p:nvPr/>
        </p:nvSpPr>
        <p:spPr bwMode="auto">
          <a:xfrm>
            <a:off x="3357563" y="4054475"/>
            <a:ext cx="287178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kk-KZ" sz="2000">
                <a:latin typeface="Times New Roman" pitchFamily="18" charset="0"/>
                <a:cs typeface="Times New Roman" pitchFamily="18" charset="0"/>
              </a:rPr>
              <a:t>Кесте толтыру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kk-KZ" sz="2000">
                <a:latin typeface="Times New Roman" pitchFamily="18" charset="0"/>
                <a:cs typeface="Times New Roman" pitchFamily="18" charset="0"/>
              </a:rPr>
              <a:t>Ауызша талдату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kk-KZ" sz="2000">
                <a:latin typeface="Times New Roman" pitchFamily="18" charset="0"/>
                <a:cs typeface="Times New Roman" pitchFamily="18" charset="0"/>
              </a:rPr>
              <a:t>Картамен жұмыс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4" name="Text Box 38"/>
          <p:cNvSpPr txBox="1">
            <a:spLocks noChangeArrowheads="1"/>
          </p:cNvSpPr>
          <p:nvPr/>
        </p:nvSpPr>
        <p:spPr bwMode="auto">
          <a:xfrm>
            <a:off x="6143625" y="3987800"/>
            <a:ext cx="29591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kk-KZ">
                <a:latin typeface="Times New Roman" pitchFamily="18" charset="0"/>
                <a:cs typeface="Times New Roman" pitchFamily="18" charset="0"/>
              </a:rPr>
              <a:t>Өткен сабақпен байланыстыра түсіндіру.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kk-KZ">
                <a:latin typeface="Times New Roman" pitchFamily="18" charset="0"/>
                <a:cs typeface="Times New Roman" pitchFamily="18" charset="0"/>
              </a:rPr>
              <a:t>Ойын элементтерін қолдану арқылы.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kk-KZ">
                <a:latin typeface="Times New Roman" pitchFamily="18" charset="0"/>
                <a:cs typeface="Times New Roman" pitchFamily="18" charset="0"/>
              </a:rPr>
              <a:t>Картаны , сызбаларды қолдана отырып түсіндіру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5" name="Rectangle 39"/>
          <p:cNvSpPr>
            <a:spLocks noChangeArrowheads="1"/>
          </p:cNvSpPr>
          <p:nvPr/>
        </p:nvSpPr>
        <p:spPr bwMode="auto">
          <a:xfrm>
            <a:off x="217488" y="6021388"/>
            <a:ext cx="8785225" cy="287337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226" name="Line 40"/>
          <p:cNvSpPr>
            <a:spLocks noChangeShapeType="1"/>
          </p:cNvSpPr>
          <p:nvPr/>
        </p:nvSpPr>
        <p:spPr bwMode="auto">
          <a:xfrm>
            <a:off x="1476375" y="5708650"/>
            <a:ext cx="2879725" cy="2413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7" name="Line 41"/>
          <p:cNvSpPr>
            <a:spLocks noChangeShapeType="1"/>
          </p:cNvSpPr>
          <p:nvPr/>
        </p:nvSpPr>
        <p:spPr bwMode="auto">
          <a:xfrm flipH="1">
            <a:off x="4572000" y="5661025"/>
            <a:ext cx="2711450" cy="2889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8" name="AutoShape 42"/>
          <p:cNvSpPr>
            <a:spLocks noChangeArrowheads="1"/>
          </p:cNvSpPr>
          <p:nvPr/>
        </p:nvSpPr>
        <p:spPr bwMode="auto">
          <a:xfrm>
            <a:off x="4284663" y="5759450"/>
            <a:ext cx="360362" cy="2619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9" name="Text Box 43"/>
          <p:cNvSpPr txBox="1">
            <a:spLocks noChangeArrowheads="1"/>
          </p:cNvSpPr>
          <p:nvPr/>
        </p:nvSpPr>
        <p:spPr bwMode="auto">
          <a:xfrm>
            <a:off x="323850" y="5962650"/>
            <a:ext cx="8640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Бекіту.  </a:t>
            </a:r>
            <a:r>
              <a:rPr lang="kk-KZ" b="1">
                <a:latin typeface="Times New Roman" pitchFamily="18" charset="0"/>
                <a:cs typeface="Times New Roman" pitchFamily="18" charset="0"/>
              </a:rPr>
              <a:t>Ойындар. Тапсырмалар.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30" name="Rectangle 44"/>
          <p:cNvSpPr>
            <a:spLocks noChangeArrowheads="1"/>
          </p:cNvSpPr>
          <p:nvPr/>
        </p:nvSpPr>
        <p:spPr bwMode="auto">
          <a:xfrm>
            <a:off x="179388" y="6526213"/>
            <a:ext cx="8785225" cy="287337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31" name="Text Box 45"/>
          <p:cNvSpPr txBox="1">
            <a:spLocks noChangeArrowheads="1"/>
          </p:cNvSpPr>
          <p:nvPr/>
        </p:nvSpPr>
        <p:spPr bwMode="auto">
          <a:xfrm>
            <a:off x="250825" y="6491288"/>
            <a:ext cx="8640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b="1">
                <a:latin typeface="Times New Roman" pitchFamily="18" charset="0"/>
                <a:cs typeface="Times New Roman" pitchFamily="18" charset="0"/>
              </a:rPr>
              <a:t>Оқушылардың білімдерін анықтау, бағалау.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32" name="AutoShape 46"/>
          <p:cNvSpPr>
            <a:spLocks noChangeArrowheads="1"/>
          </p:cNvSpPr>
          <p:nvPr/>
        </p:nvSpPr>
        <p:spPr bwMode="auto">
          <a:xfrm>
            <a:off x="4284663" y="6308725"/>
            <a:ext cx="360362" cy="2619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468313" y="142875"/>
            <a:ext cx="7488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CC0000"/>
                </a:solidFill>
                <a:latin typeface="Century Schoolbook" pitchFamily="18" charset="0"/>
              </a:rPr>
              <a:t>I. </a:t>
            </a:r>
            <a:r>
              <a:rPr lang="kk-KZ" sz="3200" b="1" i="1">
                <a:solidFill>
                  <a:srgbClr val="CC0000"/>
                </a:solidFill>
                <a:latin typeface="Century Schoolbook" pitchFamily="18" charset="0"/>
              </a:rPr>
              <a:t>Ұйымдастыру бөлімі.</a:t>
            </a:r>
            <a:endParaRPr lang="ru-RU" sz="3200" b="1" i="1">
              <a:solidFill>
                <a:srgbClr val="CC0000"/>
              </a:solidFill>
              <a:latin typeface="Century Schoolbook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50" y="1785938"/>
          <a:ext cx="7286625" cy="4083051"/>
        </p:xfrm>
        <a:graphic>
          <a:graphicData uri="http://schemas.openxmlformats.org/drawingml/2006/table">
            <a:tbl>
              <a:tblPr/>
              <a:tblGrid>
                <a:gridCol w="1214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46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r>
                        <a:rPr kumimoji="0" lang="kk-K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Мемлекет атауы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r>
                        <a:rPr kumimoji="0" lang="kk-K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Өмір сүрген кезеңі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r>
                        <a:rPr kumimoji="0" lang="kk-K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Орналасқан жері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r>
                        <a:rPr kumimoji="0" lang="kk-K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Астанасы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r>
                        <a:rPr kumimoji="0" lang="kk-K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Мемлекет билеушілері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r>
                        <a:rPr kumimoji="0" lang="kk-K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Саяси тарихы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r>
                        <a:rPr kumimoji="0" lang="kk-K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Алтын Орда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r>
                        <a:rPr kumimoji="0" lang="kk-K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Ақ  Орда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r>
                        <a:rPr kumimoji="0" lang="kk-K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Моғолстан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r>
                        <a:rPr kumimoji="0" lang="kk-K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Әбілқайыр хандығы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r>
                        <a:rPr kumimoji="0" lang="kk-K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Ноғай Ордасы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984375" algn="l"/>
                        </a:tabLst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57" marR="65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270" name="Rectangle 1"/>
          <p:cNvSpPr>
            <a:spLocks noChangeArrowheads="1"/>
          </p:cNvSpPr>
          <p:nvPr/>
        </p:nvSpPr>
        <p:spPr bwMode="auto">
          <a:xfrm>
            <a:off x="142875" y="785813"/>
            <a:ext cx="8643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1985963" algn="l"/>
              </a:tabLst>
            </a:pPr>
            <a:r>
              <a:rPr lang="kk-KZ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әрбір мемлекеттке бір-бір оқушыдан шығарып, толтыру. Ауызша талдату.  </a:t>
            </a:r>
            <a:endParaRPr lang="kk-KZ" sz="2400" b="1" i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271" name="Rectangle 2"/>
          <p:cNvSpPr>
            <a:spLocks noChangeArrowheads="1"/>
          </p:cNvSpPr>
          <p:nvPr/>
        </p:nvSpPr>
        <p:spPr bwMode="auto">
          <a:xfrm>
            <a:off x="571500" y="6010275"/>
            <a:ext cx="7286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1985963" algn="l"/>
              </a:tabLst>
            </a:pPr>
            <a:r>
              <a:rPr lang="kk-KZ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Ә) Мемлекеттерді картадан көрсету.</a:t>
            </a:r>
            <a:endParaRPr lang="kk-KZ" sz="2400" b="1" i="1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357188"/>
            <a:ext cx="7929563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Рисунок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29250"/>
            <a:ext cx="1320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1285875" y="2071688"/>
            <a:ext cx="285750" cy="28575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786063" y="2714625"/>
            <a:ext cx="285750" cy="28575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5643563" y="2571750"/>
            <a:ext cx="285750" cy="28575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357563" y="2857500"/>
            <a:ext cx="285750" cy="28575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унок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37648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1" descr="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5350" y="285750"/>
            <a:ext cx="316865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1071563" y="2928938"/>
            <a:ext cx="6500812" cy="307181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Жаңа сабаққа көшу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95513" y="0"/>
            <a:ext cx="6491287" cy="59499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2291" name="Picture 3" descr="856d20e8f8a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WordArt 5"/>
          <p:cNvSpPr>
            <a:spLocks noChangeArrowheads="1" noChangeShapeType="1" noTextEdit="1"/>
          </p:cNvSpPr>
          <p:nvPr/>
        </p:nvSpPr>
        <p:spPr bwMode="auto">
          <a:xfrm>
            <a:off x="1500188" y="1000125"/>
            <a:ext cx="4500562" cy="1428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Жоспары:</a:t>
            </a: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000125" y="2716213"/>
            <a:ext cx="5715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1985963" algn="l"/>
              </a:tabLst>
            </a:pPr>
            <a:r>
              <a:rPr lang="kk-KZ" sz="2400" i="1">
                <a:latin typeface="Times New Roman" pitchFamily="18" charset="0"/>
                <a:cs typeface="Times New Roman" pitchFamily="18" charset="0"/>
              </a:rPr>
              <a:t>1.Мемлекеттердің әлеуметтік құрылысы</a:t>
            </a:r>
            <a:endParaRPr lang="ru-RU" sz="2400" i="1"/>
          </a:p>
          <a:p>
            <a:pPr eaLnBrk="0" hangingPunct="0">
              <a:tabLst>
                <a:tab pos="1985963" algn="l"/>
              </a:tabLst>
            </a:pPr>
            <a:r>
              <a:rPr lang="kk-KZ" sz="2400" i="1">
                <a:latin typeface="Times New Roman" pitchFamily="18" charset="0"/>
                <a:cs typeface="Times New Roman" pitchFamily="18" charset="0"/>
              </a:rPr>
              <a:t>2.Жерге меншіктік қатынастар</a:t>
            </a:r>
            <a:endParaRPr lang="ru-RU" sz="2400" i="1"/>
          </a:p>
          <a:p>
            <a:pPr eaLnBrk="0" hangingPunct="0">
              <a:tabLst>
                <a:tab pos="1985963" algn="l"/>
              </a:tabLst>
            </a:pPr>
            <a:r>
              <a:rPr lang="kk-KZ" sz="2400" i="1">
                <a:latin typeface="Times New Roman" pitchFamily="18" charset="0"/>
                <a:cs typeface="Times New Roman" pitchFamily="18" charset="0"/>
              </a:rPr>
              <a:t>3.Салықтар мен міндеткерліктер</a:t>
            </a:r>
            <a:endParaRPr lang="ru-RU" sz="2400" i="1"/>
          </a:p>
          <a:p>
            <a:pPr eaLnBrk="0" hangingPunct="0">
              <a:tabLst>
                <a:tab pos="1985963" algn="l"/>
              </a:tabLst>
            </a:pPr>
            <a:r>
              <a:rPr lang="kk-KZ" sz="2400" i="1">
                <a:latin typeface="Times New Roman" pitchFamily="18" charset="0"/>
                <a:cs typeface="Times New Roman" pitchFamily="18" charset="0"/>
              </a:rPr>
              <a:t>4.Қоғамдық-әкімшілік құрылысы.</a:t>
            </a:r>
            <a:endParaRPr lang="kk-KZ" sz="2400" i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6" descr="MCj04166460000[1]"/>
          <p:cNvPicPr>
            <a:picLocks noChangeAspect="1" noChangeArrowheads="1"/>
          </p:cNvPicPr>
          <p:nvPr/>
        </p:nvPicPr>
        <p:blipFill>
          <a:blip r:embed="rId2" cstate="screen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214313"/>
            <a:ext cx="2338388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23"/>
          <p:cNvGrpSpPr>
            <a:grpSpLocks/>
          </p:cNvGrpSpPr>
          <p:nvPr/>
        </p:nvGrpSpPr>
        <p:grpSpPr bwMode="auto">
          <a:xfrm>
            <a:off x="214313" y="1857375"/>
            <a:ext cx="7572375" cy="4786313"/>
            <a:chOff x="1338" y="981"/>
            <a:chExt cx="3901" cy="2767"/>
          </a:xfrm>
        </p:grpSpPr>
        <p:sp>
          <p:nvSpPr>
            <p:cNvPr id="13317" name="Freeform 24"/>
            <p:cNvSpPr>
              <a:spLocks/>
            </p:cNvSpPr>
            <p:nvPr/>
          </p:nvSpPr>
          <p:spPr bwMode="auto">
            <a:xfrm>
              <a:off x="2902" y="3705"/>
              <a:ext cx="146" cy="43"/>
            </a:xfrm>
            <a:custGeom>
              <a:avLst/>
              <a:gdLst>
                <a:gd name="T0" fmla="*/ 1379 w 70"/>
                <a:gd name="T1" fmla="*/ 6491 h 21"/>
                <a:gd name="T2" fmla="*/ 661 w 70"/>
                <a:gd name="T3" fmla="*/ 5015 h 21"/>
                <a:gd name="T4" fmla="*/ 317 w 70"/>
                <a:gd name="T5" fmla="*/ 4062 h 21"/>
                <a:gd name="T6" fmla="*/ 0 w 70"/>
                <a:gd name="T7" fmla="*/ 3022 h 21"/>
                <a:gd name="T8" fmla="*/ 317 w 70"/>
                <a:gd name="T9" fmla="*/ 2130 h 21"/>
                <a:gd name="T10" fmla="*/ 2576 w 70"/>
                <a:gd name="T11" fmla="*/ 1829 h 21"/>
                <a:gd name="T12" fmla="*/ 4620 w 70"/>
                <a:gd name="T13" fmla="*/ 1476 h 21"/>
                <a:gd name="T14" fmla="*/ 6503 w 70"/>
                <a:gd name="T15" fmla="*/ 1196 h 21"/>
                <a:gd name="T16" fmla="*/ 8574 w 70"/>
                <a:gd name="T17" fmla="*/ 893 h 21"/>
                <a:gd name="T18" fmla="*/ 11207 w 70"/>
                <a:gd name="T19" fmla="*/ 584 h 21"/>
                <a:gd name="T20" fmla="*/ 14256 w 70"/>
                <a:gd name="T21" fmla="*/ 584 h 21"/>
                <a:gd name="T22" fmla="*/ 19088 w 70"/>
                <a:gd name="T23" fmla="*/ 285 h 21"/>
                <a:gd name="T24" fmla="*/ 24714 w 70"/>
                <a:gd name="T25" fmla="*/ 0 h 21"/>
                <a:gd name="T26" fmla="*/ 25114 w 70"/>
                <a:gd name="T27" fmla="*/ 2130 h 21"/>
                <a:gd name="T28" fmla="*/ 23375 w 70"/>
                <a:gd name="T29" fmla="*/ 3745 h 21"/>
                <a:gd name="T30" fmla="*/ 20098 w 70"/>
                <a:gd name="T31" fmla="*/ 4646 h 21"/>
                <a:gd name="T32" fmla="*/ 15778 w 70"/>
                <a:gd name="T33" fmla="*/ 5606 h 21"/>
                <a:gd name="T34" fmla="*/ 11207 w 70"/>
                <a:gd name="T35" fmla="*/ 5907 h 21"/>
                <a:gd name="T36" fmla="*/ 6835 w 70"/>
                <a:gd name="T37" fmla="*/ 6188 h 21"/>
                <a:gd name="T38" fmla="*/ 3277 w 70"/>
                <a:gd name="T39" fmla="*/ 6491 h 21"/>
                <a:gd name="T40" fmla="*/ 1379 w 70"/>
                <a:gd name="T41" fmla="*/ 6491 h 21"/>
                <a:gd name="T42" fmla="*/ 1379 w 70"/>
                <a:gd name="T43" fmla="*/ 6491 h 21"/>
                <a:gd name="T44" fmla="*/ 1379 w 70"/>
                <a:gd name="T45" fmla="*/ 6491 h 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21"/>
                <a:gd name="T71" fmla="*/ 70 w 70"/>
                <a:gd name="T72" fmla="*/ 21 h 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21">
                  <a:moveTo>
                    <a:pt x="4" y="21"/>
                  </a:moveTo>
                  <a:lnTo>
                    <a:pt x="2" y="16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7"/>
                  </a:lnTo>
                  <a:lnTo>
                    <a:pt x="7" y="6"/>
                  </a:lnTo>
                  <a:lnTo>
                    <a:pt x="13" y="5"/>
                  </a:lnTo>
                  <a:lnTo>
                    <a:pt x="18" y="4"/>
                  </a:lnTo>
                  <a:lnTo>
                    <a:pt x="24" y="3"/>
                  </a:lnTo>
                  <a:lnTo>
                    <a:pt x="31" y="2"/>
                  </a:lnTo>
                  <a:lnTo>
                    <a:pt x="40" y="2"/>
                  </a:lnTo>
                  <a:lnTo>
                    <a:pt x="53" y="1"/>
                  </a:lnTo>
                  <a:lnTo>
                    <a:pt x="69" y="0"/>
                  </a:lnTo>
                  <a:lnTo>
                    <a:pt x="70" y="7"/>
                  </a:lnTo>
                  <a:lnTo>
                    <a:pt x="65" y="12"/>
                  </a:lnTo>
                  <a:lnTo>
                    <a:pt x="56" y="15"/>
                  </a:lnTo>
                  <a:lnTo>
                    <a:pt x="44" y="18"/>
                  </a:lnTo>
                  <a:lnTo>
                    <a:pt x="31" y="19"/>
                  </a:lnTo>
                  <a:lnTo>
                    <a:pt x="19" y="20"/>
                  </a:lnTo>
                  <a:lnTo>
                    <a:pt x="9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18" name="Freeform 25"/>
            <p:cNvSpPr>
              <a:spLocks/>
            </p:cNvSpPr>
            <p:nvPr/>
          </p:nvSpPr>
          <p:spPr bwMode="auto">
            <a:xfrm>
              <a:off x="2697" y="3497"/>
              <a:ext cx="431" cy="69"/>
            </a:xfrm>
            <a:custGeom>
              <a:avLst/>
              <a:gdLst>
                <a:gd name="T0" fmla="*/ 4554 w 205"/>
                <a:gd name="T1" fmla="*/ 9770 h 34"/>
                <a:gd name="T2" fmla="*/ 3120 w 205"/>
                <a:gd name="T3" fmla="*/ 8670 h 34"/>
                <a:gd name="T4" fmla="*/ 2342 w 205"/>
                <a:gd name="T5" fmla="*/ 8089 h 34"/>
                <a:gd name="T6" fmla="*/ 1484 w 205"/>
                <a:gd name="T7" fmla="*/ 7825 h 34"/>
                <a:gd name="T8" fmla="*/ 0 w 205"/>
                <a:gd name="T9" fmla="*/ 7529 h 34"/>
                <a:gd name="T10" fmla="*/ 336 w 205"/>
                <a:gd name="T11" fmla="*/ 6918 h 34"/>
                <a:gd name="T12" fmla="*/ 336 w 205"/>
                <a:gd name="T13" fmla="*/ 6358 h 34"/>
                <a:gd name="T14" fmla="*/ 336 w 205"/>
                <a:gd name="T15" fmla="*/ 5782 h 34"/>
                <a:gd name="T16" fmla="*/ 706 w 205"/>
                <a:gd name="T17" fmla="*/ 5222 h 34"/>
                <a:gd name="T18" fmla="*/ 1484 w 205"/>
                <a:gd name="T19" fmla="*/ 4954 h 34"/>
                <a:gd name="T20" fmla="*/ 2750 w 205"/>
                <a:gd name="T21" fmla="*/ 4954 h 34"/>
                <a:gd name="T22" fmla="*/ 3829 w 205"/>
                <a:gd name="T23" fmla="*/ 4272 h 34"/>
                <a:gd name="T24" fmla="*/ 6114 w 205"/>
                <a:gd name="T25" fmla="*/ 4272 h 34"/>
                <a:gd name="T26" fmla="*/ 9089 w 205"/>
                <a:gd name="T27" fmla="*/ 4272 h 34"/>
                <a:gd name="T28" fmla="*/ 14162 w 205"/>
                <a:gd name="T29" fmla="*/ 4272 h 34"/>
                <a:gd name="T30" fmla="*/ 20753 w 205"/>
                <a:gd name="T31" fmla="*/ 4272 h 34"/>
                <a:gd name="T32" fmla="*/ 28997 w 205"/>
                <a:gd name="T33" fmla="*/ 4272 h 34"/>
                <a:gd name="T34" fmla="*/ 34310 w 205"/>
                <a:gd name="T35" fmla="*/ 3409 h 34"/>
                <a:gd name="T36" fmla="*/ 40499 w 205"/>
                <a:gd name="T37" fmla="*/ 2573 h 34"/>
                <a:gd name="T38" fmla="*/ 46466 w 205"/>
                <a:gd name="T39" fmla="*/ 1964 h 34"/>
                <a:gd name="T40" fmla="*/ 53030 w 205"/>
                <a:gd name="T41" fmla="*/ 1104 h 34"/>
                <a:gd name="T42" fmla="*/ 59161 w 205"/>
                <a:gd name="T43" fmla="*/ 828 h 34"/>
                <a:gd name="T44" fmla="*/ 65733 w 205"/>
                <a:gd name="T45" fmla="*/ 268 h 34"/>
                <a:gd name="T46" fmla="*/ 71687 w 205"/>
                <a:gd name="T47" fmla="*/ 0 h 34"/>
                <a:gd name="T48" fmla="*/ 77876 w 205"/>
                <a:gd name="T49" fmla="*/ 0 h 34"/>
                <a:gd name="T50" fmla="*/ 78251 w 205"/>
                <a:gd name="T51" fmla="*/ 268 h 34"/>
                <a:gd name="T52" fmla="*/ 78251 w 205"/>
                <a:gd name="T53" fmla="*/ 828 h 34"/>
                <a:gd name="T54" fmla="*/ 77876 w 205"/>
                <a:gd name="T55" fmla="*/ 1404 h 34"/>
                <a:gd name="T56" fmla="*/ 77553 w 205"/>
                <a:gd name="T57" fmla="*/ 2849 h 34"/>
                <a:gd name="T58" fmla="*/ 71687 w 205"/>
                <a:gd name="T59" fmla="*/ 3409 h 34"/>
                <a:gd name="T60" fmla="*/ 66057 w 205"/>
                <a:gd name="T61" fmla="*/ 3986 h 34"/>
                <a:gd name="T62" fmla="*/ 59926 w 205"/>
                <a:gd name="T63" fmla="*/ 4954 h 34"/>
                <a:gd name="T64" fmla="*/ 54302 w 205"/>
                <a:gd name="T65" fmla="*/ 5514 h 34"/>
                <a:gd name="T66" fmla="*/ 48438 w 205"/>
                <a:gd name="T67" fmla="*/ 6090 h 34"/>
                <a:gd name="T68" fmla="*/ 42673 w 205"/>
                <a:gd name="T69" fmla="*/ 6650 h 34"/>
                <a:gd name="T70" fmla="*/ 37041 w 205"/>
                <a:gd name="T71" fmla="*/ 7186 h 34"/>
                <a:gd name="T72" fmla="*/ 31791 w 205"/>
                <a:gd name="T73" fmla="*/ 7825 h 34"/>
                <a:gd name="T74" fmla="*/ 26707 w 205"/>
                <a:gd name="T75" fmla="*/ 8089 h 34"/>
                <a:gd name="T76" fmla="*/ 22101 w 205"/>
                <a:gd name="T77" fmla="*/ 8670 h 34"/>
                <a:gd name="T78" fmla="*/ 17955 w 205"/>
                <a:gd name="T79" fmla="*/ 8962 h 34"/>
                <a:gd name="T80" fmla="*/ 14162 w 205"/>
                <a:gd name="T81" fmla="*/ 9226 h 34"/>
                <a:gd name="T82" fmla="*/ 10725 w 205"/>
                <a:gd name="T83" fmla="*/ 9494 h 34"/>
                <a:gd name="T84" fmla="*/ 8050 w 205"/>
                <a:gd name="T85" fmla="*/ 9494 h 34"/>
                <a:gd name="T86" fmla="*/ 6114 w 205"/>
                <a:gd name="T87" fmla="*/ 9770 h 34"/>
                <a:gd name="T88" fmla="*/ 4554 w 205"/>
                <a:gd name="T89" fmla="*/ 9770 h 34"/>
                <a:gd name="T90" fmla="*/ 4554 w 205"/>
                <a:gd name="T91" fmla="*/ 9770 h 34"/>
                <a:gd name="T92" fmla="*/ 4554 w 205"/>
                <a:gd name="T93" fmla="*/ 9770 h 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5"/>
                <a:gd name="T142" fmla="*/ 0 h 34"/>
                <a:gd name="T143" fmla="*/ 205 w 205"/>
                <a:gd name="T144" fmla="*/ 34 h 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5" h="34">
                  <a:moveTo>
                    <a:pt x="12" y="34"/>
                  </a:moveTo>
                  <a:lnTo>
                    <a:pt x="8" y="30"/>
                  </a:lnTo>
                  <a:lnTo>
                    <a:pt x="6" y="28"/>
                  </a:lnTo>
                  <a:lnTo>
                    <a:pt x="4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2" y="18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10" y="15"/>
                  </a:lnTo>
                  <a:lnTo>
                    <a:pt x="16" y="15"/>
                  </a:lnTo>
                  <a:lnTo>
                    <a:pt x="24" y="15"/>
                  </a:lnTo>
                  <a:lnTo>
                    <a:pt x="37" y="15"/>
                  </a:lnTo>
                  <a:lnTo>
                    <a:pt x="54" y="15"/>
                  </a:lnTo>
                  <a:lnTo>
                    <a:pt x="76" y="15"/>
                  </a:lnTo>
                  <a:lnTo>
                    <a:pt x="90" y="12"/>
                  </a:lnTo>
                  <a:lnTo>
                    <a:pt x="106" y="9"/>
                  </a:lnTo>
                  <a:lnTo>
                    <a:pt x="122" y="7"/>
                  </a:lnTo>
                  <a:lnTo>
                    <a:pt x="139" y="4"/>
                  </a:lnTo>
                  <a:lnTo>
                    <a:pt x="155" y="3"/>
                  </a:lnTo>
                  <a:lnTo>
                    <a:pt x="172" y="1"/>
                  </a:lnTo>
                  <a:lnTo>
                    <a:pt x="188" y="0"/>
                  </a:lnTo>
                  <a:lnTo>
                    <a:pt x="204" y="0"/>
                  </a:lnTo>
                  <a:lnTo>
                    <a:pt x="205" y="1"/>
                  </a:lnTo>
                  <a:lnTo>
                    <a:pt x="205" y="3"/>
                  </a:lnTo>
                  <a:lnTo>
                    <a:pt x="204" y="5"/>
                  </a:lnTo>
                  <a:lnTo>
                    <a:pt x="203" y="10"/>
                  </a:lnTo>
                  <a:lnTo>
                    <a:pt x="188" y="12"/>
                  </a:lnTo>
                  <a:lnTo>
                    <a:pt x="173" y="14"/>
                  </a:lnTo>
                  <a:lnTo>
                    <a:pt x="157" y="17"/>
                  </a:lnTo>
                  <a:lnTo>
                    <a:pt x="142" y="19"/>
                  </a:lnTo>
                  <a:lnTo>
                    <a:pt x="127" y="21"/>
                  </a:lnTo>
                  <a:lnTo>
                    <a:pt x="112" y="23"/>
                  </a:lnTo>
                  <a:lnTo>
                    <a:pt x="97" y="25"/>
                  </a:lnTo>
                  <a:lnTo>
                    <a:pt x="83" y="27"/>
                  </a:lnTo>
                  <a:lnTo>
                    <a:pt x="70" y="28"/>
                  </a:lnTo>
                  <a:lnTo>
                    <a:pt x="58" y="30"/>
                  </a:lnTo>
                  <a:lnTo>
                    <a:pt x="47" y="31"/>
                  </a:lnTo>
                  <a:lnTo>
                    <a:pt x="37" y="32"/>
                  </a:lnTo>
                  <a:lnTo>
                    <a:pt x="28" y="33"/>
                  </a:lnTo>
                  <a:lnTo>
                    <a:pt x="21" y="33"/>
                  </a:lnTo>
                  <a:lnTo>
                    <a:pt x="16" y="34"/>
                  </a:lnTo>
                  <a:lnTo>
                    <a:pt x="1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19" name="Freeform 26"/>
            <p:cNvSpPr>
              <a:spLocks/>
            </p:cNvSpPr>
            <p:nvPr/>
          </p:nvSpPr>
          <p:spPr bwMode="auto">
            <a:xfrm>
              <a:off x="3378" y="3445"/>
              <a:ext cx="255" cy="35"/>
            </a:xfrm>
            <a:custGeom>
              <a:avLst/>
              <a:gdLst>
                <a:gd name="T0" fmla="*/ 41724 w 120"/>
                <a:gd name="T1" fmla="*/ 8407 h 16"/>
                <a:gd name="T2" fmla="*/ 36174 w 120"/>
                <a:gd name="T3" fmla="*/ 8407 h 16"/>
                <a:gd name="T4" fmla="*/ 30774 w 120"/>
                <a:gd name="T5" fmla="*/ 7853 h 16"/>
                <a:gd name="T6" fmla="*/ 25428 w 120"/>
                <a:gd name="T7" fmla="*/ 7853 h 16"/>
                <a:gd name="T8" fmla="*/ 20370 w 120"/>
                <a:gd name="T9" fmla="*/ 7464 h 16"/>
                <a:gd name="T10" fmla="*/ 15132 w 120"/>
                <a:gd name="T11" fmla="*/ 6665 h 16"/>
                <a:gd name="T12" fmla="*/ 9971 w 120"/>
                <a:gd name="T13" fmla="*/ 6250 h 16"/>
                <a:gd name="T14" fmla="*/ 5077 w 120"/>
                <a:gd name="T15" fmla="*/ 5263 h 16"/>
                <a:gd name="T16" fmla="*/ 0 w 120"/>
                <a:gd name="T17" fmla="*/ 4259 h 16"/>
                <a:gd name="T18" fmla="*/ 2610 w 120"/>
                <a:gd name="T19" fmla="*/ 3047 h 16"/>
                <a:gd name="T20" fmla="*/ 7121 w 120"/>
                <a:gd name="T21" fmla="*/ 2607 h 16"/>
                <a:gd name="T22" fmla="*/ 13740 w 120"/>
                <a:gd name="T23" fmla="*/ 1641 h 16"/>
                <a:gd name="T24" fmla="*/ 21188 w 120"/>
                <a:gd name="T25" fmla="*/ 1004 h 16"/>
                <a:gd name="T26" fmla="*/ 29198 w 120"/>
                <a:gd name="T27" fmla="*/ 459 h 16"/>
                <a:gd name="T28" fmla="*/ 36582 w 120"/>
                <a:gd name="T29" fmla="*/ 459 h 16"/>
                <a:gd name="T30" fmla="*/ 42451 w 120"/>
                <a:gd name="T31" fmla="*/ 0 h 16"/>
                <a:gd name="T32" fmla="*/ 46223 w 120"/>
                <a:gd name="T33" fmla="*/ 0 h 16"/>
                <a:gd name="T34" fmla="*/ 46982 w 120"/>
                <a:gd name="T35" fmla="*/ 1004 h 16"/>
                <a:gd name="T36" fmla="*/ 48720 w 120"/>
                <a:gd name="T37" fmla="*/ 2607 h 16"/>
                <a:gd name="T38" fmla="*/ 49916 w 120"/>
                <a:gd name="T39" fmla="*/ 5263 h 16"/>
                <a:gd name="T40" fmla="*/ 49916 w 120"/>
                <a:gd name="T41" fmla="*/ 8407 h 16"/>
                <a:gd name="T42" fmla="*/ 47721 w 120"/>
                <a:gd name="T43" fmla="*/ 8407 h 16"/>
                <a:gd name="T44" fmla="*/ 45762 w 120"/>
                <a:gd name="T45" fmla="*/ 8407 h 16"/>
                <a:gd name="T46" fmla="*/ 43643 w 120"/>
                <a:gd name="T47" fmla="*/ 8407 h 16"/>
                <a:gd name="T48" fmla="*/ 41724 w 120"/>
                <a:gd name="T49" fmla="*/ 8407 h 16"/>
                <a:gd name="T50" fmla="*/ 41724 w 120"/>
                <a:gd name="T51" fmla="*/ 8407 h 16"/>
                <a:gd name="T52" fmla="*/ 41724 w 120"/>
                <a:gd name="T53" fmla="*/ 8407 h 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0"/>
                <a:gd name="T82" fmla="*/ 0 h 16"/>
                <a:gd name="T83" fmla="*/ 120 w 120"/>
                <a:gd name="T84" fmla="*/ 16 h 1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0" h="16">
                  <a:moveTo>
                    <a:pt x="100" y="16"/>
                  </a:moveTo>
                  <a:lnTo>
                    <a:pt x="87" y="16"/>
                  </a:lnTo>
                  <a:lnTo>
                    <a:pt x="74" y="15"/>
                  </a:lnTo>
                  <a:lnTo>
                    <a:pt x="61" y="15"/>
                  </a:lnTo>
                  <a:lnTo>
                    <a:pt x="49" y="14"/>
                  </a:lnTo>
                  <a:lnTo>
                    <a:pt x="36" y="13"/>
                  </a:lnTo>
                  <a:lnTo>
                    <a:pt x="24" y="12"/>
                  </a:lnTo>
                  <a:lnTo>
                    <a:pt x="12" y="10"/>
                  </a:lnTo>
                  <a:lnTo>
                    <a:pt x="0" y="8"/>
                  </a:lnTo>
                  <a:lnTo>
                    <a:pt x="6" y="6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51" y="2"/>
                  </a:lnTo>
                  <a:lnTo>
                    <a:pt x="70" y="1"/>
                  </a:lnTo>
                  <a:lnTo>
                    <a:pt x="88" y="1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13" y="2"/>
                  </a:lnTo>
                  <a:lnTo>
                    <a:pt x="117" y="5"/>
                  </a:lnTo>
                  <a:lnTo>
                    <a:pt x="120" y="10"/>
                  </a:lnTo>
                  <a:lnTo>
                    <a:pt x="120" y="16"/>
                  </a:lnTo>
                  <a:lnTo>
                    <a:pt x="115" y="16"/>
                  </a:lnTo>
                  <a:lnTo>
                    <a:pt x="110" y="16"/>
                  </a:lnTo>
                  <a:lnTo>
                    <a:pt x="105" y="16"/>
                  </a:lnTo>
                  <a:lnTo>
                    <a:pt x="10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Freeform 27"/>
            <p:cNvSpPr>
              <a:spLocks/>
            </p:cNvSpPr>
            <p:nvPr/>
          </p:nvSpPr>
          <p:spPr bwMode="auto">
            <a:xfrm>
              <a:off x="2747" y="3285"/>
              <a:ext cx="167" cy="43"/>
            </a:xfrm>
            <a:custGeom>
              <a:avLst/>
              <a:gdLst>
                <a:gd name="T0" fmla="*/ 2979 w 81"/>
                <a:gd name="T1" fmla="*/ 9101 h 20"/>
                <a:gd name="T2" fmla="*/ 1229 w 81"/>
                <a:gd name="T3" fmla="*/ 6800 h 20"/>
                <a:gd name="T4" fmla="*/ 289 w 81"/>
                <a:gd name="T5" fmla="*/ 5515 h 20"/>
                <a:gd name="T6" fmla="*/ 0 w 81"/>
                <a:gd name="T7" fmla="*/ 3674 h 20"/>
                <a:gd name="T8" fmla="*/ 596 w 81"/>
                <a:gd name="T9" fmla="*/ 1877 h 20"/>
                <a:gd name="T10" fmla="*/ 2534 w 81"/>
                <a:gd name="T11" fmla="*/ 1877 h 20"/>
                <a:gd name="T12" fmla="*/ 5853 w 81"/>
                <a:gd name="T13" fmla="*/ 1281 h 20"/>
                <a:gd name="T14" fmla="*/ 9544 w 81"/>
                <a:gd name="T15" fmla="*/ 873 h 20"/>
                <a:gd name="T16" fmla="*/ 13752 w 81"/>
                <a:gd name="T17" fmla="*/ 0 h 20"/>
                <a:gd name="T18" fmla="*/ 17580 w 81"/>
                <a:gd name="T19" fmla="*/ 0 h 20"/>
                <a:gd name="T20" fmla="*/ 21496 w 81"/>
                <a:gd name="T21" fmla="*/ 0 h 20"/>
                <a:gd name="T22" fmla="*/ 24590 w 81"/>
                <a:gd name="T23" fmla="*/ 406 h 20"/>
                <a:gd name="T24" fmla="*/ 26415 w 81"/>
                <a:gd name="T25" fmla="*/ 1281 h 20"/>
                <a:gd name="T26" fmla="*/ 26415 w 81"/>
                <a:gd name="T27" fmla="*/ 1877 h 20"/>
                <a:gd name="T28" fmla="*/ 26415 w 81"/>
                <a:gd name="T29" fmla="*/ 2754 h 20"/>
                <a:gd name="T30" fmla="*/ 26415 w 81"/>
                <a:gd name="T31" fmla="*/ 3163 h 20"/>
                <a:gd name="T32" fmla="*/ 26415 w 81"/>
                <a:gd name="T33" fmla="*/ 4036 h 20"/>
                <a:gd name="T34" fmla="*/ 23434 w 81"/>
                <a:gd name="T35" fmla="*/ 4642 h 20"/>
                <a:gd name="T36" fmla="*/ 20595 w 81"/>
                <a:gd name="T37" fmla="*/ 5515 h 20"/>
                <a:gd name="T38" fmla="*/ 17580 w 81"/>
                <a:gd name="T39" fmla="*/ 5921 h 20"/>
                <a:gd name="T40" fmla="*/ 14741 w 81"/>
                <a:gd name="T41" fmla="*/ 6351 h 20"/>
                <a:gd name="T42" fmla="*/ 11727 w 81"/>
                <a:gd name="T43" fmla="*/ 7224 h 20"/>
                <a:gd name="T44" fmla="*/ 8832 w 81"/>
                <a:gd name="T45" fmla="*/ 7899 h 20"/>
                <a:gd name="T46" fmla="*/ 5853 w 81"/>
                <a:gd name="T47" fmla="*/ 8677 h 20"/>
                <a:gd name="T48" fmla="*/ 2979 w 81"/>
                <a:gd name="T49" fmla="*/ 9101 h 20"/>
                <a:gd name="T50" fmla="*/ 2979 w 81"/>
                <a:gd name="T51" fmla="*/ 9101 h 20"/>
                <a:gd name="T52" fmla="*/ 2979 w 81"/>
                <a:gd name="T53" fmla="*/ 9101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1"/>
                <a:gd name="T82" fmla="*/ 0 h 20"/>
                <a:gd name="T83" fmla="*/ 81 w 81"/>
                <a:gd name="T84" fmla="*/ 20 h 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1" h="20">
                  <a:moveTo>
                    <a:pt x="9" y="20"/>
                  </a:moveTo>
                  <a:lnTo>
                    <a:pt x="4" y="15"/>
                  </a:lnTo>
                  <a:lnTo>
                    <a:pt x="1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8" y="4"/>
                  </a:lnTo>
                  <a:lnTo>
                    <a:pt x="18" y="3"/>
                  </a:lnTo>
                  <a:lnTo>
                    <a:pt x="29" y="2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5" y="1"/>
                  </a:lnTo>
                  <a:lnTo>
                    <a:pt x="81" y="3"/>
                  </a:lnTo>
                  <a:lnTo>
                    <a:pt x="81" y="4"/>
                  </a:lnTo>
                  <a:lnTo>
                    <a:pt x="81" y="6"/>
                  </a:lnTo>
                  <a:lnTo>
                    <a:pt x="81" y="7"/>
                  </a:lnTo>
                  <a:lnTo>
                    <a:pt x="81" y="9"/>
                  </a:lnTo>
                  <a:lnTo>
                    <a:pt x="72" y="10"/>
                  </a:lnTo>
                  <a:lnTo>
                    <a:pt x="63" y="12"/>
                  </a:lnTo>
                  <a:lnTo>
                    <a:pt x="54" y="13"/>
                  </a:lnTo>
                  <a:lnTo>
                    <a:pt x="45" y="14"/>
                  </a:lnTo>
                  <a:lnTo>
                    <a:pt x="36" y="16"/>
                  </a:lnTo>
                  <a:lnTo>
                    <a:pt x="27" y="17"/>
                  </a:lnTo>
                  <a:lnTo>
                    <a:pt x="18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Freeform 28"/>
            <p:cNvSpPr>
              <a:spLocks/>
            </p:cNvSpPr>
            <p:nvPr/>
          </p:nvSpPr>
          <p:spPr bwMode="auto">
            <a:xfrm>
              <a:off x="2973" y="3276"/>
              <a:ext cx="79" cy="35"/>
            </a:xfrm>
            <a:custGeom>
              <a:avLst/>
              <a:gdLst>
                <a:gd name="T0" fmla="*/ 3101 w 39"/>
                <a:gd name="T1" fmla="*/ 13225 h 15"/>
                <a:gd name="T2" fmla="*/ 2496 w 39"/>
                <a:gd name="T3" fmla="*/ 12451 h 15"/>
                <a:gd name="T4" fmla="*/ 1669 w 39"/>
                <a:gd name="T5" fmla="*/ 11270 h 15"/>
                <a:gd name="T6" fmla="*/ 824 w 39"/>
                <a:gd name="T7" fmla="*/ 11270 h 15"/>
                <a:gd name="T8" fmla="*/ 267 w 39"/>
                <a:gd name="T9" fmla="*/ 10519 h 15"/>
                <a:gd name="T10" fmla="*/ 0 w 39"/>
                <a:gd name="T11" fmla="*/ 8717 h 15"/>
                <a:gd name="T12" fmla="*/ 0 w 39"/>
                <a:gd name="T13" fmla="*/ 7889 h 15"/>
                <a:gd name="T14" fmla="*/ 0 w 39"/>
                <a:gd name="T15" fmla="*/ 5957 h 15"/>
                <a:gd name="T16" fmla="*/ 0 w 39"/>
                <a:gd name="T17" fmla="*/ 5336 h 15"/>
                <a:gd name="T18" fmla="*/ 824 w 39"/>
                <a:gd name="T19" fmla="*/ 3381 h 15"/>
                <a:gd name="T20" fmla="*/ 1937 w 39"/>
                <a:gd name="T21" fmla="*/ 2553 h 15"/>
                <a:gd name="T22" fmla="*/ 3101 w 39"/>
                <a:gd name="T23" fmla="*/ 1932 h 15"/>
                <a:gd name="T24" fmla="*/ 4497 w 39"/>
                <a:gd name="T25" fmla="*/ 828 h 15"/>
                <a:gd name="T26" fmla="*/ 6012 w 39"/>
                <a:gd name="T27" fmla="*/ 828 h 15"/>
                <a:gd name="T28" fmla="*/ 7406 w 39"/>
                <a:gd name="T29" fmla="*/ 828 h 15"/>
                <a:gd name="T30" fmla="*/ 8834 w 39"/>
                <a:gd name="T31" fmla="*/ 0 h 15"/>
                <a:gd name="T32" fmla="*/ 10242 w 39"/>
                <a:gd name="T33" fmla="*/ 0 h 15"/>
                <a:gd name="T34" fmla="*/ 10505 w 39"/>
                <a:gd name="T35" fmla="*/ 1932 h 15"/>
                <a:gd name="T36" fmla="*/ 10770 w 39"/>
                <a:gd name="T37" fmla="*/ 2553 h 15"/>
                <a:gd name="T38" fmla="*/ 10770 w 39"/>
                <a:gd name="T39" fmla="*/ 4508 h 15"/>
                <a:gd name="T40" fmla="*/ 11046 w 39"/>
                <a:gd name="T41" fmla="*/ 7117 h 15"/>
                <a:gd name="T42" fmla="*/ 9685 w 39"/>
                <a:gd name="T43" fmla="*/ 10519 h 15"/>
                <a:gd name="T44" fmla="*/ 7406 w 39"/>
                <a:gd name="T45" fmla="*/ 12451 h 15"/>
                <a:gd name="T46" fmla="*/ 5056 w 39"/>
                <a:gd name="T47" fmla="*/ 13225 h 15"/>
                <a:gd name="T48" fmla="*/ 3101 w 39"/>
                <a:gd name="T49" fmla="*/ 13225 h 15"/>
                <a:gd name="T50" fmla="*/ 3101 w 39"/>
                <a:gd name="T51" fmla="*/ 13225 h 15"/>
                <a:gd name="T52" fmla="*/ 3101 w 39"/>
                <a:gd name="T53" fmla="*/ 13225 h 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"/>
                <a:gd name="T82" fmla="*/ 0 h 15"/>
                <a:gd name="T83" fmla="*/ 39 w 39"/>
                <a:gd name="T84" fmla="*/ 15 h 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" h="15">
                  <a:moveTo>
                    <a:pt x="11" y="15"/>
                  </a:moveTo>
                  <a:lnTo>
                    <a:pt x="9" y="14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4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6" y="1"/>
                  </a:lnTo>
                  <a:lnTo>
                    <a:pt x="21" y="1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39" y="8"/>
                  </a:lnTo>
                  <a:lnTo>
                    <a:pt x="34" y="12"/>
                  </a:lnTo>
                  <a:lnTo>
                    <a:pt x="26" y="14"/>
                  </a:lnTo>
                  <a:lnTo>
                    <a:pt x="18" y="15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Freeform 29"/>
            <p:cNvSpPr>
              <a:spLocks/>
            </p:cNvSpPr>
            <p:nvPr/>
          </p:nvSpPr>
          <p:spPr bwMode="auto">
            <a:xfrm>
              <a:off x="2634" y="3021"/>
              <a:ext cx="293" cy="47"/>
            </a:xfrm>
            <a:custGeom>
              <a:avLst/>
              <a:gdLst>
                <a:gd name="T0" fmla="*/ 3878 w 141"/>
                <a:gd name="T1" fmla="*/ 13194 h 21"/>
                <a:gd name="T2" fmla="*/ 1365 w 141"/>
                <a:gd name="T3" fmla="*/ 12072 h 21"/>
                <a:gd name="T4" fmla="*/ 316 w 141"/>
                <a:gd name="T5" fmla="*/ 10159 h 21"/>
                <a:gd name="T6" fmla="*/ 0 w 141"/>
                <a:gd name="T7" fmla="*/ 8149 h 21"/>
                <a:gd name="T8" fmla="*/ 316 w 141"/>
                <a:gd name="T9" fmla="*/ 5045 h 21"/>
                <a:gd name="T10" fmla="*/ 5536 w 141"/>
                <a:gd name="T11" fmla="*/ 2534 h 21"/>
                <a:gd name="T12" fmla="*/ 11036 w 141"/>
                <a:gd name="T13" fmla="*/ 506 h 21"/>
                <a:gd name="T14" fmla="*/ 17397 w 141"/>
                <a:gd name="T15" fmla="*/ 0 h 21"/>
                <a:gd name="T16" fmla="*/ 23608 w 141"/>
                <a:gd name="T17" fmla="*/ 0 h 21"/>
                <a:gd name="T18" fmla="*/ 30266 w 141"/>
                <a:gd name="T19" fmla="*/ 0 h 21"/>
                <a:gd name="T20" fmla="*/ 36808 w 141"/>
                <a:gd name="T21" fmla="*/ 506 h 21"/>
                <a:gd name="T22" fmla="*/ 43169 w 141"/>
                <a:gd name="T23" fmla="*/ 506 h 21"/>
                <a:gd name="T24" fmla="*/ 49058 w 141"/>
                <a:gd name="T25" fmla="*/ 1132 h 21"/>
                <a:gd name="T26" fmla="*/ 48704 w 141"/>
                <a:gd name="T27" fmla="*/ 2028 h 21"/>
                <a:gd name="T28" fmla="*/ 47979 w 141"/>
                <a:gd name="T29" fmla="*/ 2028 h 21"/>
                <a:gd name="T30" fmla="*/ 46545 w 141"/>
                <a:gd name="T31" fmla="*/ 2534 h 21"/>
                <a:gd name="T32" fmla="*/ 44210 w 141"/>
                <a:gd name="T33" fmla="*/ 3641 h 21"/>
                <a:gd name="T34" fmla="*/ 40646 w 141"/>
                <a:gd name="T35" fmla="*/ 5045 h 21"/>
                <a:gd name="T36" fmla="*/ 35110 w 141"/>
                <a:gd name="T37" fmla="*/ 6177 h 21"/>
                <a:gd name="T38" fmla="*/ 27467 w 141"/>
                <a:gd name="T39" fmla="*/ 8655 h 21"/>
                <a:gd name="T40" fmla="*/ 17397 w 141"/>
                <a:gd name="T41" fmla="*/ 12072 h 21"/>
                <a:gd name="T42" fmla="*/ 15706 w 141"/>
                <a:gd name="T43" fmla="*/ 12072 h 21"/>
                <a:gd name="T44" fmla="*/ 13835 w 141"/>
                <a:gd name="T45" fmla="*/ 12692 h 21"/>
                <a:gd name="T46" fmla="*/ 12246 w 141"/>
                <a:gd name="T47" fmla="*/ 12692 h 21"/>
                <a:gd name="T48" fmla="*/ 10704 w 141"/>
                <a:gd name="T49" fmla="*/ 12692 h 21"/>
                <a:gd name="T50" fmla="*/ 9025 w 141"/>
                <a:gd name="T51" fmla="*/ 12692 h 21"/>
                <a:gd name="T52" fmla="*/ 7331 w 141"/>
                <a:gd name="T53" fmla="*/ 12692 h 21"/>
                <a:gd name="T54" fmla="*/ 5536 w 141"/>
                <a:gd name="T55" fmla="*/ 13194 h 21"/>
                <a:gd name="T56" fmla="*/ 3878 w 141"/>
                <a:gd name="T57" fmla="*/ 13194 h 21"/>
                <a:gd name="T58" fmla="*/ 3878 w 141"/>
                <a:gd name="T59" fmla="*/ 13194 h 21"/>
                <a:gd name="T60" fmla="*/ 3878 w 141"/>
                <a:gd name="T61" fmla="*/ 13194 h 2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1"/>
                <a:gd name="T94" fmla="*/ 0 h 21"/>
                <a:gd name="T95" fmla="*/ 141 w 141"/>
                <a:gd name="T96" fmla="*/ 21 h 2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1" h="21">
                  <a:moveTo>
                    <a:pt x="11" y="21"/>
                  </a:moveTo>
                  <a:lnTo>
                    <a:pt x="4" y="19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1" y="8"/>
                  </a:lnTo>
                  <a:lnTo>
                    <a:pt x="16" y="4"/>
                  </a:lnTo>
                  <a:lnTo>
                    <a:pt x="32" y="1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87" y="0"/>
                  </a:lnTo>
                  <a:lnTo>
                    <a:pt x="106" y="1"/>
                  </a:lnTo>
                  <a:lnTo>
                    <a:pt x="124" y="1"/>
                  </a:lnTo>
                  <a:lnTo>
                    <a:pt x="141" y="2"/>
                  </a:lnTo>
                  <a:lnTo>
                    <a:pt x="140" y="3"/>
                  </a:lnTo>
                  <a:lnTo>
                    <a:pt x="138" y="3"/>
                  </a:lnTo>
                  <a:lnTo>
                    <a:pt x="134" y="4"/>
                  </a:lnTo>
                  <a:lnTo>
                    <a:pt x="127" y="6"/>
                  </a:lnTo>
                  <a:lnTo>
                    <a:pt x="117" y="8"/>
                  </a:lnTo>
                  <a:lnTo>
                    <a:pt x="101" y="10"/>
                  </a:lnTo>
                  <a:lnTo>
                    <a:pt x="79" y="14"/>
                  </a:lnTo>
                  <a:lnTo>
                    <a:pt x="50" y="19"/>
                  </a:lnTo>
                  <a:lnTo>
                    <a:pt x="45" y="19"/>
                  </a:lnTo>
                  <a:lnTo>
                    <a:pt x="40" y="20"/>
                  </a:lnTo>
                  <a:lnTo>
                    <a:pt x="35" y="20"/>
                  </a:lnTo>
                  <a:lnTo>
                    <a:pt x="31" y="20"/>
                  </a:lnTo>
                  <a:lnTo>
                    <a:pt x="26" y="20"/>
                  </a:lnTo>
                  <a:lnTo>
                    <a:pt x="21" y="20"/>
                  </a:lnTo>
                  <a:lnTo>
                    <a:pt x="16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Freeform 30"/>
            <p:cNvSpPr>
              <a:spLocks/>
            </p:cNvSpPr>
            <p:nvPr/>
          </p:nvSpPr>
          <p:spPr bwMode="auto">
            <a:xfrm>
              <a:off x="2977" y="3003"/>
              <a:ext cx="79" cy="35"/>
            </a:xfrm>
            <a:custGeom>
              <a:avLst/>
              <a:gdLst>
                <a:gd name="T0" fmla="*/ 856 w 37"/>
                <a:gd name="T1" fmla="*/ 13225 h 15"/>
                <a:gd name="T2" fmla="*/ 401 w 37"/>
                <a:gd name="T3" fmla="*/ 10519 h 15"/>
                <a:gd name="T4" fmla="*/ 0 w 37"/>
                <a:gd name="T5" fmla="*/ 8717 h 15"/>
                <a:gd name="T6" fmla="*/ 401 w 37"/>
                <a:gd name="T7" fmla="*/ 5957 h 15"/>
                <a:gd name="T8" fmla="*/ 401 w 37"/>
                <a:gd name="T9" fmla="*/ 4508 h 15"/>
                <a:gd name="T10" fmla="*/ 2180 w 37"/>
                <a:gd name="T11" fmla="*/ 3381 h 15"/>
                <a:gd name="T12" fmla="*/ 4262 w 37"/>
                <a:gd name="T13" fmla="*/ 2553 h 15"/>
                <a:gd name="T14" fmla="*/ 6096 w 37"/>
                <a:gd name="T15" fmla="*/ 1932 h 15"/>
                <a:gd name="T16" fmla="*/ 7667 w 37"/>
                <a:gd name="T17" fmla="*/ 828 h 15"/>
                <a:gd name="T18" fmla="*/ 9939 w 37"/>
                <a:gd name="T19" fmla="*/ 828 h 15"/>
                <a:gd name="T20" fmla="*/ 11758 w 37"/>
                <a:gd name="T21" fmla="*/ 0 h 15"/>
                <a:gd name="T22" fmla="*/ 13755 w 37"/>
                <a:gd name="T23" fmla="*/ 828 h 15"/>
                <a:gd name="T24" fmla="*/ 16020 w 37"/>
                <a:gd name="T25" fmla="*/ 828 h 15"/>
                <a:gd name="T26" fmla="*/ 15527 w 37"/>
                <a:gd name="T27" fmla="*/ 5957 h 15"/>
                <a:gd name="T28" fmla="*/ 14113 w 37"/>
                <a:gd name="T29" fmla="*/ 9805 h 15"/>
                <a:gd name="T30" fmla="*/ 12510 w 37"/>
                <a:gd name="T31" fmla="*/ 11270 h 15"/>
                <a:gd name="T32" fmla="*/ 10326 w 37"/>
                <a:gd name="T33" fmla="*/ 12451 h 15"/>
                <a:gd name="T34" fmla="*/ 8333 w 37"/>
                <a:gd name="T35" fmla="*/ 13225 h 15"/>
                <a:gd name="T36" fmla="*/ 6096 w 37"/>
                <a:gd name="T37" fmla="*/ 13225 h 15"/>
                <a:gd name="T38" fmla="*/ 3406 w 37"/>
                <a:gd name="T39" fmla="*/ 13225 h 15"/>
                <a:gd name="T40" fmla="*/ 856 w 37"/>
                <a:gd name="T41" fmla="*/ 13225 h 15"/>
                <a:gd name="T42" fmla="*/ 856 w 37"/>
                <a:gd name="T43" fmla="*/ 13225 h 15"/>
                <a:gd name="T44" fmla="*/ 856 w 37"/>
                <a:gd name="T45" fmla="*/ 13225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"/>
                <a:gd name="T70" fmla="*/ 0 h 15"/>
                <a:gd name="T71" fmla="*/ 37 w 37"/>
                <a:gd name="T72" fmla="*/ 15 h 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" h="15">
                  <a:moveTo>
                    <a:pt x="2" y="15"/>
                  </a:moveTo>
                  <a:lnTo>
                    <a:pt x="1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5"/>
                  </a:lnTo>
                  <a:lnTo>
                    <a:pt x="5" y="4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1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7" y="1"/>
                  </a:lnTo>
                  <a:lnTo>
                    <a:pt x="36" y="7"/>
                  </a:lnTo>
                  <a:lnTo>
                    <a:pt x="33" y="11"/>
                  </a:lnTo>
                  <a:lnTo>
                    <a:pt x="29" y="13"/>
                  </a:lnTo>
                  <a:lnTo>
                    <a:pt x="24" y="14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8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Freeform 31"/>
            <p:cNvSpPr>
              <a:spLocks/>
            </p:cNvSpPr>
            <p:nvPr/>
          </p:nvSpPr>
          <p:spPr bwMode="auto">
            <a:xfrm>
              <a:off x="2659" y="2709"/>
              <a:ext cx="318" cy="56"/>
            </a:xfrm>
            <a:custGeom>
              <a:avLst/>
              <a:gdLst>
                <a:gd name="T0" fmla="*/ 7717 w 150"/>
                <a:gd name="T1" fmla="*/ 15781 h 25"/>
                <a:gd name="T2" fmla="*/ 3250 w 150"/>
                <a:gd name="T3" fmla="*/ 13868 h 25"/>
                <a:gd name="T4" fmla="*/ 1191 w 150"/>
                <a:gd name="T5" fmla="*/ 12139 h 25"/>
                <a:gd name="T6" fmla="*/ 341 w 150"/>
                <a:gd name="T7" fmla="*/ 8732 h 25"/>
                <a:gd name="T8" fmla="*/ 0 w 150"/>
                <a:gd name="T9" fmla="*/ 4552 h 25"/>
                <a:gd name="T10" fmla="*/ 3250 w 150"/>
                <a:gd name="T11" fmla="*/ 2538 h 25"/>
                <a:gd name="T12" fmla="*/ 9415 w 150"/>
                <a:gd name="T13" fmla="*/ 1133 h 25"/>
                <a:gd name="T14" fmla="*/ 17168 w 150"/>
                <a:gd name="T15" fmla="*/ 506 h 25"/>
                <a:gd name="T16" fmla="*/ 26152 w 150"/>
                <a:gd name="T17" fmla="*/ 0 h 25"/>
                <a:gd name="T18" fmla="*/ 35406 w 150"/>
                <a:gd name="T19" fmla="*/ 0 h 25"/>
                <a:gd name="T20" fmla="*/ 44840 w 150"/>
                <a:gd name="T21" fmla="*/ 506 h 25"/>
                <a:gd name="T22" fmla="*/ 53102 w 150"/>
                <a:gd name="T23" fmla="*/ 1133 h 25"/>
                <a:gd name="T24" fmla="*/ 59646 w 150"/>
                <a:gd name="T25" fmla="*/ 2032 h 25"/>
                <a:gd name="T26" fmla="*/ 59992 w 150"/>
                <a:gd name="T27" fmla="*/ 2538 h 25"/>
                <a:gd name="T28" fmla="*/ 60454 w 150"/>
                <a:gd name="T29" fmla="*/ 3145 h 25"/>
                <a:gd name="T30" fmla="*/ 60799 w 150"/>
                <a:gd name="T31" fmla="*/ 3674 h 25"/>
                <a:gd name="T32" fmla="*/ 61183 w 150"/>
                <a:gd name="T33" fmla="*/ 4552 h 25"/>
                <a:gd name="T34" fmla="*/ 57933 w 150"/>
                <a:gd name="T35" fmla="*/ 6191 h 25"/>
                <a:gd name="T36" fmla="*/ 52194 w 150"/>
                <a:gd name="T37" fmla="*/ 8230 h 25"/>
                <a:gd name="T38" fmla="*/ 44495 w 150"/>
                <a:gd name="T39" fmla="*/ 10196 h 25"/>
                <a:gd name="T40" fmla="*/ 35406 w 150"/>
                <a:gd name="T41" fmla="*/ 12139 h 25"/>
                <a:gd name="T42" fmla="*/ 26602 w 150"/>
                <a:gd name="T43" fmla="*/ 13241 h 25"/>
                <a:gd name="T44" fmla="*/ 18238 w 150"/>
                <a:gd name="T45" fmla="*/ 14656 h 25"/>
                <a:gd name="T46" fmla="*/ 11690 w 150"/>
                <a:gd name="T47" fmla="*/ 15284 h 25"/>
                <a:gd name="T48" fmla="*/ 7717 w 150"/>
                <a:gd name="T49" fmla="*/ 15781 h 25"/>
                <a:gd name="T50" fmla="*/ 7717 w 150"/>
                <a:gd name="T51" fmla="*/ 15781 h 25"/>
                <a:gd name="T52" fmla="*/ 7717 w 150"/>
                <a:gd name="T53" fmla="*/ 15781 h 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0"/>
                <a:gd name="T82" fmla="*/ 0 h 25"/>
                <a:gd name="T83" fmla="*/ 150 w 150"/>
                <a:gd name="T84" fmla="*/ 25 h 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0" h="25">
                  <a:moveTo>
                    <a:pt x="19" y="25"/>
                  </a:moveTo>
                  <a:lnTo>
                    <a:pt x="8" y="22"/>
                  </a:lnTo>
                  <a:lnTo>
                    <a:pt x="3" y="19"/>
                  </a:lnTo>
                  <a:lnTo>
                    <a:pt x="1" y="14"/>
                  </a:lnTo>
                  <a:lnTo>
                    <a:pt x="0" y="7"/>
                  </a:lnTo>
                  <a:lnTo>
                    <a:pt x="8" y="4"/>
                  </a:lnTo>
                  <a:lnTo>
                    <a:pt x="23" y="2"/>
                  </a:lnTo>
                  <a:lnTo>
                    <a:pt x="42" y="1"/>
                  </a:lnTo>
                  <a:lnTo>
                    <a:pt x="64" y="0"/>
                  </a:lnTo>
                  <a:lnTo>
                    <a:pt x="87" y="0"/>
                  </a:lnTo>
                  <a:lnTo>
                    <a:pt x="110" y="1"/>
                  </a:lnTo>
                  <a:lnTo>
                    <a:pt x="130" y="2"/>
                  </a:lnTo>
                  <a:lnTo>
                    <a:pt x="146" y="3"/>
                  </a:lnTo>
                  <a:lnTo>
                    <a:pt x="147" y="4"/>
                  </a:lnTo>
                  <a:lnTo>
                    <a:pt x="148" y="5"/>
                  </a:lnTo>
                  <a:lnTo>
                    <a:pt x="149" y="6"/>
                  </a:lnTo>
                  <a:lnTo>
                    <a:pt x="150" y="7"/>
                  </a:lnTo>
                  <a:lnTo>
                    <a:pt x="142" y="10"/>
                  </a:lnTo>
                  <a:lnTo>
                    <a:pt x="128" y="13"/>
                  </a:lnTo>
                  <a:lnTo>
                    <a:pt x="109" y="16"/>
                  </a:lnTo>
                  <a:lnTo>
                    <a:pt x="87" y="19"/>
                  </a:lnTo>
                  <a:lnTo>
                    <a:pt x="65" y="21"/>
                  </a:lnTo>
                  <a:lnTo>
                    <a:pt x="45" y="23"/>
                  </a:lnTo>
                  <a:lnTo>
                    <a:pt x="29" y="24"/>
                  </a:lnTo>
                  <a:lnTo>
                    <a:pt x="19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Freeform 32"/>
            <p:cNvSpPr>
              <a:spLocks/>
            </p:cNvSpPr>
            <p:nvPr/>
          </p:nvSpPr>
          <p:spPr bwMode="auto">
            <a:xfrm>
              <a:off x="2626" y="2133"/>
              <a:ext cx="318" cy="34"/>
            </a:xfrm>
            <a:custGeom>
              <a:avLst/>
              <a:gdLst>
                <a:gd name="T0" fmla="*/ 1435 w 152"/>
                <a:gd name="T1" fmla="*/ 6628 h 16"/>
                <a:gd name="T2" fmla="*/ 686 w 152"/>
                <a:gd name="T3" fmla="*/ 4894 h 16"/>
                <a:gd name="T4" fmla="*/ 328 w 152"/>
                <a:gd name="T5" fmla="*/ 4154 h 16"/>
                <a:gd name="T6" fmla="*/ 328 w 152"/>
                <a:gd name="T7" fmla="*/ 2935 h 16"/>
                <a:gd name="T8" fmla="*/ 0 w 152"/>
                <a:gd name="T9" fmla="*/ 1201 h 16"/>
                <a:gd name="T10" fmla="*/ 2609 w 152"/>
                <a:gd name="T11" fmla="*/ 385 h 16"/>
                <a:gd name="T12" fmla="*/ 8810 w 152"/>
                <a:gd name="T13" fmla="*/ 0 h 16"/>
                <a:gd name="T14" fmla="*/ 16877 w 152"/>
                <a:gd name="T15" fmla="*/ 0 h 16"/>
                <a:gd name="T16" fmla="*/ 26488 w 152"/>
                <a:gd name="T17" fmla="*/ 0 h 16"/>
                <a:gd name="T18" fmla="*/ 35995 w 152"/>
                <a:gd name="T19" fmla="*/ 818 h 16"/>
                <a:gd name="T20" fmla="*/ 44698 w 152"/>
                <a:gd name="T21" fmla="*/ 1738 h 16"/>
                <a:gd name="T22" fmla="*/ 51744 w 152"/>
                <a:gd name="T23" fmla="*/ 3283 h 16"/>
                <a:gd name="T24" fmla="*/ 55748 w 152"/>
                <a:gd name="T25" fmla="*/ 4894 h 16"/>
                <a:gd name="T26" fmla="*/ 48815 w 152"/>
                <a:gd name="T27" fmla="*/ 4894 h 16"/>
                <a:gd name="T28" fmla="*/ 42242 w 152"/>
                <a:gd name="T29" fmla="*/ 4894 h 16"/>
                <a:gd name="T30" fmla="*/ 35308 w 152"/>
                <a:gd name="T31" fmla="*/ 5423 h 16"/>
                <a:gd name="T32" fmla="*/ 28258 w 152"/>
                <a:gd name="T33" fmla="*/ 5893 h 16"/>
                <a:gd name="T34" fmla="*/ 21206 w 152"/>
                <a:gd name="T35" fmla="*/ 5893 h 16"/>
                <a:gd name="T36" fmla="*/ 14749 w 152"/>
                <a:gd name="T37" fmla="*/ 6237 h 16"/>
                <a:gd name="T38" fmla="*/ 8067 w 152"/>
                <a:gd name="T39" fmla="*/ 6628 h 16"/>
                <a:gd name="T40" fmla="*/ 1435 w 152"/>
                <a:gd name="T41" fmla="*/ 6628 h 16"/>
                <a:gd name="T42" fmla="*/ 1435 w 152"/>
                <a:gd name="T43" fmla="*/ 6628 h 16"/>
                <a:gd name="T44" fmla="*/ 1435 w 152"/>
                <a:gd name="T45" fmla="*/ 6628 h 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6"/>
                <a:gd name="T71" fmla="*/ 152 w 152"/>
                <a:gd name="T72" fmla="*/ 16 h 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6">
                  <a:moveTo>
                    <a:pt x="4" y="16"/>
                  </a:moveTo>
                  <a:lnTo>
                    <a:pt x="2" y="12"/>
                  </a:lnTo>
                  <a:lnTo>
                    <a:pt x="1" y="10"/>
                  </a:lnTo>
                  <a:lnTo>
                    <a:pt x="1" y="7"/>
                  </a:lnTo>
                  <a:lnTo>
                    <a:pt x="0" y="3"/>
                  </a:lnTo>
                  <a:lnTo>
                    <a:pt x="7" y="1"/>
                  </a:lnTo>
                  <a:lnTo>
                    <a:pt x="24" y="0"/>
                  </a:lnTo>
                  <a:lnTo>
                    <a:pt x="46" y="0"/>
                  </a:lnTo>
                  <a:lnTo>
                    <a:pt x="72" y="0"/>
                  </a:lnTo>
                  <a:lnTo>
                    <a:pt x="98" y="2"/>
                  </a:lnTo>
                  <a:lnTo>
                    <a:pt x="122" y="4"/>
                  </a:lnTo>
                  <a:lnTo>
                    <a:pt x="141" y="8"/>
                  </a:lnTo>
                  <a:lnTo>
                    <a:pt x="152" y="12"/>
                  </a:lnTo>
                  <a:lnTo>
                    <a:pt x="133" y="12"/>
                  </a:lnTo>
                  <a:lnTo>
                    <a:pt x="115" y="12"/>
                  </a:lnTo>
                  <a:lnTo>
                    <a:pt x="96" y="13"/>
                  </a:lnTo>
                  <a:lnTo>
                    <a:pt x="77" y="14"/>
                  </a:lnTo>
                  <a:lnTo>
                    <a:pt x="58" y="14"/>
                  </a:lnTo>
                  <a:lnTo>
                    <a:pt x="40" y="15"/>
                  </a:lnTo>
                  <a:lnTo>
                    <a:pt x="22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Freeform 33"/>
            <p:cNvSpPr>
              <a:spLocks/>
            </p:cNvSpPr>
            <p:nvPr/>
          </p:nvSpPr>
          <p:spPr bwMode="auto">
            <a:xfrm>
              <a:off x="2697" y="1557"/>
              <a:ext cx="330" cy="52"/>
            </a:xfrm>
            <a:custGeom>
              <a:avLst/>
              <a:gdLst>
                <a:gd name="T0" fmla="*/ 336 w 157"/>
                <a:gd name="T1" fmla="*/ 8757 h 25"/>
                <a:gd name="T2" fmla="*/ 0 w 157"/>
                <a:gd name="T3" fmla="*/ 7432 h 25"/>
                <a:gd name="T4" fmla="*/ 0 w 157"/>
                <a:gd name="T5" fmla="*/ 6234 h 25"/>
                <a:gd name="T6" fmla="*/ 0 w 157"/>
                <a:gd name="T7" fmla="*/ 5183 h 25"/>
                <a:gd name="T8" fmla="*/ 0 w 157"/>
                <a:gd name="T9" fmla="*/ 3898 h 25"/>
                <a:gd name="T10" fmla="*/ 4551 w 157"/>
                <a:gd name="T11" fmla="*/ 1718 h 25"/>
                <a:gd name="T12" fmla="*/ 10718 w 157"/>
                <a:gd name="T13" fmla="*/ 316 h 25"/>
                <a:gd name="T14" fmla="*/ 18617 w 157"/>
                <a:gd name="T15" fmla="*/ 0 h 25"/>
                <a:gd name="T16" fmla="*/ 27777 w 157"/>
                <a:gd name="T17" fmla="*/ 316 h 25"/>
                <a:gd name="T18" fmla="*/ 36634 w 157"/>
                <a:gd name="T19" fmla="*/ 657 h 25"/>
                <a:gd name="T20" fmla="*/ 45719 w 157"/>
                <a:gd name="T21" fmla="*/ 1718 h 25"/>
                <a:gd name="T22" fmla="*/ 53286 w 157"/>
                <a:gd name="T23" fmla="*/ 2024 h 25"/>
                <a:gd name="T24" fmla="*/ 59869 w 157"/>
                <a:gd name="T25" fmla="*/ 2492 h 25"/>
                <a:gd name="T26" fmla="*/ 59413 w 157"/>
                <a:gd name="T27" fmla="*/ 3241 h 25"/>
                <a:gd name="T28" fmla="*/ 57855 w 157"/>
                <a:gd name="T29" fmla="*/ 3898 h 25"/>
                <a:gd name="T30" fmla="*/ 55623 w 157"/>
                <a:gd name="T31" fmla="*/ 4507 h 25"/>
                <a:gd name="T32" fmla="*/ 52199 w 157"/>
                <a:gd name="T33" fmla="*/ 5183 h 25"/>
                <a:gd name="T34" fmla="*/ 47667 w 157"/>
                <a:gd name="T35" fmla="*/ 5616 h 25"/>
                <a:gd name="T36" fmla="*/ 43116 w 157"/>
                <a:gd name="T37" fmla="*/ 6234 h 25"/>
                <a:gd name="T38" fmla="*/ 37712 w 157"/>
                <a:gd name="T39" fmla="*/ 6741 h 25"/>
                <a:gd name="T40" fmla="*/ 32420 w 157"/>
                <a:gd name="T41" fmla="*/ 7039 h 25"/>
                <a:gd name="T42" fmla="*/ 26995 w 157"/>
                <a:gd name="T43" fmla="*/ 7783 h 25"/>
                <a:gd name="T44" fmla="*/ 21379 w 157"/>
                <a:gd name="T45" fmla="*/ 7783 h 25"/>
                <a:gd name="T46" fmla="*/ 16281 w 157"/>
                <a:gd name="T47" fmla="*/ 8108 h 25"/>
                <a:gd name="T48" fmla="*/ 11359 w 157"/>
                <a:gd name="T49" fmla="*/ 8405 h 25"/>
                <a:gd name="T50" fmla="*/ 7594 w 157"/>
                <a:gd name="T51" fmla="*/ 8405 h 25"/>
                <a:gd name="T52" fmla="*/ 4139 w 157"/>
                <a:gd name="T53" fmla="*/ 8757 h 25"/>
                <a:gd name="T54" fmla="*/ 1484 w 157"/>
                <a:gd name="T55" fmla="*/ 8757 h 25"/>
                <a:gd name="T56" fmla="*/ 336 w 157"/>
                <a:gd name="T57" fmla="*/ 8757 h 25"/>
                <a:gd name="T58" fmla="*/ 336 w 157"/>
                <a:gd name="T59" fmla="*/ 8757 h 25"/>
                <a:gd name="T60" fmla="*/ 336 w 157"/>
                <a:gd name="T61" fmla="*/ 8757 h 2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7"/>
                <a:gd name="T94" fmla="*/ 0 h 25"/>
                <a:gd name="T95" fmla="*/ 157 w 157"/>
                <a:gd name="T96" fmla="*/ 25 h 2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7" h="25">
                  <a:moveTo>
                    <a:pt x="1" y="25"/>
                  </a:moveTo>
                  <a:lnTo>
                    <a:pt x="0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2" y="5"/>
                  </a:lnTo>
                  <a:lnTo>
                    <a:pt x="28" y="1"/>
                  </a:lnTo>
                  <a:lnTo>
                    <a:pt x="49" y="0"/>
                  </a:lnTo>
                  <a:lnTo>
                    <a:pt x="73" y="1"/>
                  </a:lnTo>
                  <a:lnTo>
                    <a:pt x="96" y="2"/>
                  </a:lnTo>
                  <a:lnTo>
                    <a:pt x="120" y="5"/>
                  </a:lnTo>
                  <a:lnTo>
                    <a:pt x="140" y="6"/>
                  </a:lnTo>
                  <a:lnTo>
                    <a:pt x="157" y="7"/>
                  </a:lnTo>
                  <a:lnTo>
                    <a:pt x="156" y="9"/>
                  </a:lnTo>
                  <a:lnTo>
                    <a:pt x="152" y="11"/>
                  </a:lnTo>
                  <a:lnTo>
                    <a:pt x="146" y="13"/>
                  </a:lnTo>
                  <a:lnTo>
                    <a:pt x="137" y="15"/>
                  </a:lnTo>
                  <a:lnTo>
                    <a:pt x="125" y="16"/>
                  </a:lnTo>
                  <a:lnTo>
                    <a:pt x="113" y="18"/>
                  </a:lnTo>
                  <a:lnTo>
                    <a:pt x="99" y="19"/>
                  </a:lnTo>
                  <a:lnTo>
                    <a:pt x="85" y="20"/>
                  </a:lnTo>
                  <a:lnTo>
                    <a:pt x="71" y="22"/>
                  </a:lnTo>
                  <a:lnTo>
                    <a:pt x="56" y="22"/>
                  </a:lnTo>
                  <a:lnTo>
                    <a:pt x="43" y="23"/>
                  </a:lnTo>
                  <a:lnTo>
                    <a:pt x="30" y="24"/>
                  </a:lnTo>
                  <a:lnTo>
                    <a:pt x="20" y="24"/>
                  </a:lnTo>
                  <a:lnTo>
                    <a:pt x="11" y="25"/>
                  </a:lnTo>
                  <a:lnTo>
                    <a:pt x="4" y="25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Freeform 34"/>
            <p:cNvSpPr>
              <a:spLocks/>
            </p:cNvSpPr>
            <p:nvPr/>
          </p:nvSpPr>
          <p:spPr bwMode="auto">
            <a:xfrm>
              <a:off x="2693" y="1314"/>
              <a:ext cx="288" cy="44"/>
            </a:xfrm>
            <a:custGeom>
              <a:avLst/>
              <a:gdLst>
                <a:gd name="T0" fmla="*/ 706 w 137"/>
                <a:gd name="T1" fmla="*/ 7440 h 21"/>
                <a:gd name="T2" fmla="*/ 0 w 137"/>
                <a:gd name="T3" fmla="*/ 5492 h 21"/>
                <a:gd name="T4" fmla="*/ 0 w 137"/>
                <a:gd name="T5" fmla="*/ 4084 h 21"/>
                <a:gd name="T6" fmla="*/ 336 w 137"/>
                <a:gd name="T7" fmla="*/ 3026 h 21"/>
                <a:gd name="T8" fmla="*/ 336 w 137"/>
                <a:gd name="T9" fmla="*/ 1773 h 21"/>
                <a:gd name="T10" fmla="*/ 5249 w 137"/>
                <a:gd name="T11" fmla="*/ 689 h 21"/>
                <a:gd name="T12" fmla="*/ 11362 w 137"/>
                <a:gd name="T13" fmla="*/ 329 h 21"/>
                <a:gd name="T14" fmla="*/ 18323 w 137"/>
                <a:gd name="T15" fmla="*/ 0 h 21"/>
                <a:gd name="T16" fmla="*/ 25212 w 137"/>
                <a:gd name="T17" fmla="*/ 0 h 21"/>
                <a:gd name="T18" fmla="*/ 32441 w 137"/>
                <a:gd name="T19" fmla="*/ 0 h 21"/>
                <a:gd name="T20" fmla="*/ 39706 w 137"/>
                <a:gd name="T21" fmla="*/ 329 h 21"/>
                <a:gd name="T22" fmla="*/ 46442 w 137"/>
                <a:gd name="T23" fmla="*/ 1094 h 21"/>
                <a:gd name="T24" fmla="*/ 52216 w 137"/>
                <a:gd name="T25" fmla="*/ 1773 h 21"/>
                <a:gd name="T26" fmla="*/ 50833 w 137"/>
                <a:gd name="T27" fmla="*/ 3394 h 21"/>
                <a:gd name="T28" fmla="*/ 47749 w 137"/>
                <a:gd name="T29" fmla="*/ 4398 h 21"/>
                <a:gd name="T30" fmla="*/ 43608 w 137"/>
                <a:gd name="T31" fmla="*/ 5171 h 21"/>
                <a:gd name="T32" fmla="*/ 38062 w 137"/>
                <a:gd name="T33" fmla="*/ 5492 h 21"/>
                <a:gd name="T34" fmla="*/ 32813 w 137"/>
                <a:gd name="T35" fmla="*/ 6013 h 21"/>
                <a:gd name="T36" fmla="*/ 27341 w 137"/>
                <a:gd name="T37" fmla="*/ 6340 h 21"/>
                <a:gd name="T38" fmla="*/ 22874 w 137"/>
                <a:gd name="T39" fmla="*/ 6340 h 21"/>
                <a:gd name="T40" fmla="*/ 19740 w 137"/>
                <a:gd name="T41" fmla="*/ 7111 h 21"/>
                <a:gd name="T42" fmla="*/ 15981 w 137"/>
                <a:gd name="T43" fmla="*/ 7440 h 21"/>
                <a:gd name="T44" fmla="*/ 13479 w 137"/>
                <a:gd name="T45" fmla="*/ 7440 h 21"/>
                <a:gd name="T46" fmla="*/ 11034 w 137"/>
                <a:gd name="T47" fmla="*/ 7440 h 21"/>
                <a:gd name="T48" fmla="*/ 9086 w 137"/>
                <a:gd name="T49" fmla="*/ 7784 h 21"/>
                <a:gd name="T50" fmla="*/ 7265 w 137"/>
                <a:gd name="T51" fmla="*/ 7784 h 21"/>
                <a:gd name="T52" fmla="*/ 5781 w 137"/>
                <a:gd name="T53" fmla="*/ 7784 h 21"/>
                <a:gd name="T54" fmla="*/ 3456 w 137"/>
                <a:gd name="T55" fmla="*/ 7440 h 21"/>
                <a:gd name="T56" fmla="*/ 706 w 137"/>
                <a:gd name="T57" fmla="*/ 7440 h 21"/>
                <a:gd name="T58" fmla="*/ 706 w 137"/>
                <a:gd name="T59" fmla="*/ 7440 h 21"/>
                <a:gd name="T60" fmla="*/ 706 w 137"/>
                <a:gd name="T61" fmla="*/ 7440 h 2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"/>
                <a:gd name="T94" fmla="*/ 0 h 21"/>
                <a:gd name="T95" fmla="*/ 137 w 137"/>
                <a:gd name="T96" fmla="*/ 21 h 2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" h="21">
                  <a:moveTo>
                    <a:pt x="2" y="20"/>
                  </a:moveTo>
                  <a:lnTo>
                    <a:pt x="0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5"/>
                  </a:lnTo>
                  <a:lnTo>
                    <a:pt x="14" y="2"/>
                  </a:lnTo>
                  <a:lnTo>
                    <a:pt x="30" y="1"/>
                  </a:lnTo>
                  <a:lnTo>
                    <a:pt x="48" y="0"/>
                  </a:lnTo>
                  <a:lnTo>
                    <a:pt x="66" y="0"/>
                  </a:lnTo>
                  <a:lnTo>
                    <a:pt x="85" y="0"/>
                  </a:lnTo>
                  <a:lnTo>
                    <a:pt x="104" y="1"/>
                  </a:lnTo>
                  <a:lnTo>
                    <a:pt x="122" y="3"/>
                  </a:lnTo>
                  <a:lnTo>
                    <a:pt x="137" y="5"/>
                  </a:lnTo>
                  <a:lnTo>
                    <a:pt x="133" y="9"/>
                  </a:lnTo>
                  <a:lnTo>
                    <a:pt x="125" y="12"/>
                  </a:lnTo>
                  <a:lnTo>
                    <a:pt x="114" y="14"/>
                  </a:lnTo>
                  <a:lnTo>
                    <a:pt x="100" y="15"/>
                  </a:lnTo>
                  <a:lnTo>
                    <a:pt x="86" y="16"/>
                  </a:lnTo>
                  <a:lnTo>
                    <a:pt x="72" y="17"/>
                  </a:lnTo>
                  <a:lnTo>
                    <a:pt x="60" y="17"/>
                  </a:lnTo>
                  <a:lnTo>
                    <a:pt x="52" y="19"/>
                  </a:lnTo>
                  <a:lnTo>
                    <a:pt x="42" y="20"/>
                  </a:lnTo>
                  <a:lnTo>
                    <a:pt x="35" y="20"/>
                  </a:lnTo>
                  <a:lnTo>
                    <a:pt x="29" y="20"/>
                  </a:lnTo>
                  <a:lnTo>
                    <a:pt x="24" y="21"/>
                  </a:lnTo>
                  <a:lnTo>
                    <a:pt x="19" y="21"/>
                  </a:lnTo>
                  <a:lnTo>
                    <a:pt x="15" y="21"/>
                  </a:lnTo>
                  <a:lnTo>
                    <a:pt x="9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Freeform 35"/>
            <p:cNvSpPr>
              <a:spLocks/>
            </p:cNvSpPr>
            <p:nvPr/>
          </p:nvSpPr>
          <p:spPr bwMode="auto">
            <a:xfrm>
              <a:off x="1338" y="981"/>
              <a:ext cx="3901" cy="2763"/>
            </a:xfrm>
            <a:custGeom>
              <a:avLst/>
              <a:gdLst>
                <a:gd name="T0" fmla="*/ 288421 w 1867"/>
                <a:gd name="T1" fmla="*/ 614250 h 1276"/>
                <a:gd name="T2" fmla="*/ 256795 w 1867"/>
                <a:gd name="T3" fmla="*/ 604248 h 1276"/>
                <a:gd name="T4" fmla="*/ 235086 w 1867"/>
                <a:gd name="T5" fmla="*/ 581499 h 1276"/>
                <a:gd name="T6" fmla="*/ 199045 w 1867"/>
                <a:gd name="T7" fmla="*/ 578595 h 1276"/>
                <a:gd name="T8" fmla="*/ 163075 w 1867"/>
                <a:gd name="T9" fmla="*/ 582309 h 1276"/>
                <a:gd name="T10" fmla="*/ 132663 w 1867"/>
                <a:gd name="T11" fmla="*/ 586815 h 1276"/>
                <a:gd name="T12" fmla="*/ 105686 w 1867"/>
                <a:gd name="T13" fmla="*/ 590158 h 1276"/>
                <a:gd name="T14" fmla="*/ 79654 w 1867"/>
                <a:gd name="T15" fmla="*/ 593010 h 1276"/>
                <a:gd name="T16" fmla="*/ 62723 w 1867"/>
                <a:gd name="T17" fmla="*/ 589296 h 1276"/>
                <a:gd name="T18" fmla="*/ 42445 w 1867"/>
                <a:gd name="T19" fmla="*/ 492609 h 1276"/>
                <a:gd name="T20" fmla="*/ 13381 w 1867"/>
                <a:gd name="T21" fmla="*/ 331006 h 1276"/>
                <a:gd name="T22" fmla="*/ 1751 w 1867"/>
                <a:gd name="T23" fmla="*/ 245963 h 1276"/>
                <a:gd name="T24" fmla="*/ 7016 w 1867"/>
                <a:gd name="T25" fmla="*/ 201515 h 1276"/>
                <a:gd name="T26" fmla="*/ 18638 w 1867"/>
                <a:gd name="T27" fmla="*/ 114548 h 1276"/>
                <a:gd name="T28" fmla="*/ 27959 w 1867"/>
                <a:gd name="T29" fmla="*/ 86593 h 1276"/>
                <a:gd name="T30" fmla="*/ 37353 w 1867"/>
                <a:gd name="T31" fmla="*/ 62258 h 1276"/>
                <a:gd name="T32" fmla="*/ 73078 w 1867"/>
                <a:gd name="T33" fmla="*/ 49355 h 1276"/>
                <a:gd name="T34" fmla="*/ 116326 w 1867"/>
                <a:gd name="T35" fmla="*/ 50695 h 1276"/>
                <a:gd name="T36" fmla="*/ 154366 w 1867"/>
                <a:gd name="T37" fmla="*/ 53597 h 1276"/>
                <a:gd name="T38" fmla="*/ 162774 w 1867"/>
                <a:gd name="T39" fmla="*/ 48848 h 1276"/>
                <a:gd name="T40" fmla="*/ 195058 w 1867"/>
                <a:gd name="T41" fmla="*/ 22793 h 1276"/>
                <a:gd name="T42" fmla="*/ 226018 w 1867"/>
                <a:gd name="T43" fmla="*/ 2490 h 1276"/>
                <a:gd name="T44" fmla="*/ 249152 w 1867"/>
                <a:gd name="T45" fmla="*/ 418 h 1276"/>
                <a:gd name="T46" fmla="*/ 273517 w 1867"/>
                <a:gd name="T47" fmla="*/ 8244 h 1276"/>
                <a:gd name="T48" fmla="*/ 299048 w 1867"/>
                <a:gd name="T49" fmla="*/ 23698 h 1276"/>
                <a:gd name="T50" fmla="*/ 330505 w 1867"/>
                <a:gd name="T51" fmla="*/ 48848 h 1276"/>
                <a:gd name="T52" fmla="*/ 344414 w 1867"/>
                <a:gd name="T53" fmla="*/ 59355 h 1276"/>
                <a:gd name="T54" fmla="*/ 353163 w 1867"/>
                <a:gd name="T55" fmla="*/ 53069 h 1276"/>
                <a:gd name="T56" fmla="*/ 389093 w 1867"/>
                <a:gd name="T57" fmla="*/ 26998 h 1276"/>
                <a:gd name="T58" fmla="*/ 431868 w 1867"/>
                <a:gd name="T59" fmla="*/ 12996 h 1276"/>
                <a:gd name="T60" fmla="*/ 474790 w 1867"/>
                <a:gd name="T61" fmla="*/ 23191 h 1276"/>
                <a:gd name="T62" fmla="*/ 495868 w 1867"/>
                <a:gd name="T63" fmla="*/ 42653 h 1276"/>
                <a:gd name="T64" fmla="*/ 517561 w 1867"/>
                <a:gd name="T65" fmla="*/ 60500 h 1276"/>
                <a:gd name="T66" fmla="*/ 549615 w 1867"/>
                <a:gd name="T67" fmla="*/ 65647 h 1276"/>
                <a:gd name="T68" fmla="*/ 585549 w 1867"/>
                <a:gd name="T69" fmla="*/ 54747 h 1276"/>
                <a:gd name="T70" fmla="*/ 615552 w 1867"/>
                <a:gd name="T71" fmla="*/ 51315 h 1276"/>
                <a:gd name="T72" fmla="*/ 647322 w 1867"/>
                <a:gd name="T73" fmla="*/ 54216 h 1276"/>
                <a:gd name="T74" fmla="*/ 657192 w 1867"/>
                <a:gd name="T75" fmla="*/ 79254 h 1276"/>
                <a:gd name="T76" fmla="*/ 670941 w 1867"/>
                <a:gd name="T77" fmla="*/ 98647 h 1276"/>
                <a:gd name="T78" fmla="*/ 665203 w 1867"/>
                <a:gd name="T79" fmla="*/ 145540 h 1276"/>
                <a:gd name="T80" fmla="*/ 664209 w 1867"/>
                <a:gd name="T81" fmla="*/ 210705 h 1276"/>
                <a:gd name="T82" fmla="*/ 678256 w 1867"/>
                <a:gd name="T83" fmla="*/ 248038 h 1276"/>
                <a:gd name="T84" fmla="*/ 648901 w 1867"/>
                <a:gd name="T85" fmla="*/ 335005 h 1276"/>
                <a:gd name="T86" fmla="*/ 622273 w 1867"/>
                <a:gd name="T87" fmla="*/ 433862 h 1276"/>
                <a:gd name="T88" fmla="*/ 600564 w 1867"/>
                <a:gd name="T89" fmla="*/ 527902 h 1276"/>
                <a:gd name="T90" fmla="*/ 587820 w 1867"/>
                <a:gd name="T91" fmla="*/ 586352 h 1276"/>
                <a:gd name="T92" fmla="*/ 571500 w 1867"/>
                <a:gd name="T93" fmla="*/ 610058 h 1276"/>
                <a:gd name="T94" fmla="*/ 539882 w 1867"/>
                <a:gd name="T95" fmla="*/ 606006 h 1276"/>
                <a:gd name="T96" fmla="*/ 500193 w 1867"/>
                <a:gd name="T97" fmla="*/ 597347 h 1276"/>
                <a:gd name="T98" fmla="*/ 461402 w 1867"/>
                <a:gd name="T99" fmla="*/ 590158 h 1276"/>
                <a:gd name="T100" fmla="*/ 437121 w 1867"/>
                <a:gd name="T101" fmla="*/ 587668 h 1276"/>
                <a:gd name="T102" fmla="*/ 412384 w 1867"/>
                <a:gd name="T103" fmla="*/ 586815 h 1276"/>
                <a:gd name="T104" fmla="*/ 393838 w 1867"/>
                <a:gd name="T105" fmla="*/ 594359 h 1276"/>
                <a:gd name="T106" fmla="*/ 365160 w 1867"/>
                <a:gd name="T107" fmla="*/ 613349 h 1276"/>
                <a:gd name="T108" fmla="*/ 327757 w 1867"/>
                <a:gd name="T109" fmla="*/ 616716 h 12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67"/>
                <a:gd name="T166" fmla="*/ 0 h 1276"/>
                <a:gd name="T167" fmla="*/ 1867 w 1867"/>
                <a:gd name="T168" fmla="*/ 1276 h 127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67" h="1276">
                  <a:moveTo>
                    <a:pt x="862" y="1276"/>
                  </a:moveTo>
                  <a:lnTo>
                    <a:pt x="850" y="1275"/>
                  </a:lnTo>
                  <a:lnTo>
                    <a:pt x="837" y="1274"/>
                  </a:lnTo>
                  <a:lnTo>
                    <a:pt x="824" y="1273"/>
                  </a:lnTo>
                  <a:lnTo>
                    <a:pt x="809" y="1272"/>
                  </a:lnTo>
                  <a:lnTo>
                    <a:pt x="794" y="1271"/>
                  </a:lnTo>
                  <a:lnTo>
                    <a:pt x="779" y="1269"/>
                  </a:lnTo>
                  <a:lnTo>
                    <a:pt x="764" y="1266"/>
                  </a:lnTo>
                  <a:lnTo>
                    <a:pt x="749" y="1263"/>
                  </a:lnTo>
                  <a:lnTo>
                    <a:pt x="734" y="1260"/>
                  </a:lnTo>
                  <a:lnTo>
                    <a:pt x="721" y="1255"/>
                  </a:lnTo>
                  <a:lnTo>
                    <a:pt x="707" y="1250"/>
                  </a:lnTo>
                  <a:lnTo>
                    <a:pt x="696" y="1243"/>
                  </a:lnTo>
                  <a:lnTo>
                    <a:pt x="685" y="1236"/>
                  </a:lnTo>
                  <a:lnTo>
                    <a:pt x="676" y="1228"/>
                  </a:lnTo>
                  <a:lnTo>
                    <a:pt x="668" y="1218"/>
                  </a:lnTo>
                  <a:lnTo>
                    <a:pt x="663" y="1207"/>
                  </a:lnTo>
                  <a:lnTo>
                    <a:pt x="647" y="1203"/>
                  </a:lnTo>
                  <a:lnTo>
                    <a:pt x="632" y="1201"/>
                  </a:lnTo>
                  <a:lnTo>
                    <a:pt x="614" y="1199"/>
                  </a:lnTo>
                  <a:lnTo>
                    <a:pt x="598" y="1197"/>
                  </a:lnTo>
                  <a:lnTo>
                    <a:pt x="581" y="1197"/>
                  </a:lnTo>
                  <a:lnTo>
                    <a:pt x="565" y="1196"/>
                  </a:lnTo>
                  <a:lnTo>
                    <a:pt x="548" y="1197"/>
                  </a:lnTo>
                  <a:lnTo>
                    <a:pt x="531" y="1197"/>
                  </a:lnTo>
                  <a:lnTo>
                    <a:pt x="514" y="1199"/>
                  </a:lnTo>
                  <a:lnTo>
                    <a:pt x="498" y="1200"/>
                  </a:lnTo>
                  <a:lnTo>
                    <a:pt x="481" y="1201"/>
                  </a:lnTo>
                  <a:lnTo>
                    <a:pt x="465" y="1203"/>
                  </a:lnTo>
                  <a:lnTo>
                    <a:pt x="449" y="1205"/>
                  </a:lnTo>
                  <a:lnTo>
                    <a:pt x="433" y="1206"/>
                  </a:lnTo>
                  <a:lnTo>
                    <a:pt x="417" y="1208"/>
                  </a:lnTo>
                  <a:lnTo>
                    <a:pt x="402" y="1209"/>
                  </a:lnTo>
                  <a:lnTo>
                    <a:pt x="390" y="1211"/>
                  </a:lnTo>
                  <a:lnTo>
                    <a:pt x="377" y="1212"/>
                  </a:lnTo>
                  <a:lnTo>
                    <a:pt x="365" y="1214"/>
                  </a:lnTo>
                  <a:lnTo>
                    <a:pt x="353" y="1215"/>
                  </a:lnTo>
                  <a:lnTo>
                    <a:pt x="340" y="1216"/>
                  </a:lnTo>
                  <a:lnTo>
                    <a:pt x="327" y="1218"/>
                  </a:lnTo>
                  <a:lnTo>
                    <a:pt x="315" y="1219"/>
                  </a:lnTo>
                  <a:lnTo>
                    <a:pt x="303" y="1220"/>
                  </a:lnTo>
                  <a:lnTo>
                    <a:pt x="291" y="1221"/>
                  </a:lnTo>
                  <a:lnTo>
                    <a:pt x="279" y="1222"/>
                  </a:lnTo>
                  <a:lnTo>
                    <a:pt x="267" y="1223"/>
                  </a:lnTo>
                  <a:lnTo>
                    <a:pt x="255" y="1224"/>
                  </a:lnTo>
                  <a:lnTo>
                    <a:pt x="243" y="1225"/>
                  </a:lnTo>
                  <a:lnTo>
                    <a:pt x="231" y="1226"/>
                  </a:lnTo>
                  <a:lnTo>
                    <a:pt x="219" y="1227"/>
                  </a:lnTo>
                  <a:lnTo>
                    <a:pt x="207" y="1228"/>
                  </a:lnTo>
                  <a:lnTo>
                    <a:pt x="199" y="1227"/>
                  </a:lnTo>
                  <a:lnTo>
                    <a:pt x="191" y="1225"/>
                  </a:lnTo>
                  <a:lnTo>
                    <a:pt x="184" y="1224"/>
                  </a:lnTo>
                  <a:lnTo>
                    <a:pt x="178" y="1221"/>
                  </a:lnTo>
                  <a:lnTo>
                    <a:pt x="173" y="1219"/>
                  </a:lnTo>
                  <a:lnTo>
                    <a:pt x="167" y="1215"/>
                  </a:lnTo>
                  <a:lnTo>
                    <a:pt x="163" y="1211"/>
                  </a:lnTo>
                  <a:lnTo>
                    <a:pt x="159" y="1206"/>
                  </a:lnTo>
                  <a:lnTo>
                    <a:pt x="147" y="1143"/>
                  </a:lnTo>
                  <a:lnTo>
                    <a:pt x="132" y="1081"/>
                  </a:lnTo>
                  <a:lnTo>
                    <a:pt x="117" y="1019"/>
                  </a:lnTo>
                  <a:lnTo>
                    <a:pt x="101" y="958"/>
                  </a:lnTo>
                  <a:lnTo>
                    <a:pt x="85" y="896"/>
                  </a:lnTo>
                  <a:lnTo>
                    <a:pt x="70" y="835"/>
                  </a:lnTo>
                  <a:lnTo>
                    <a:pt x="56" y="774"/>
                  </a:lnTo>
                  <a:lnTo>
                    <a:pt x="44" y="714"/>
                  </a:lnTo>
                  <a:lnTo>
                    <a:pt x="37" y="685"/>
                  </a:lnTo>
                  <a:lnTo>
                    <a:pt x="31" y="655"/>
                  </a:lnTo>
                  <a:lnTo>
                    <a:pt x="25" y="625"/>
                  </a:lnTo>
                  <a:lnTo>
                    <a:pt x="19" y="596"/>
                  </a:lnTo>
                  <a:lnTo>
                    <a:pt x="14" y="567"/>
                  </a:lnTo>
                  <a:lnTo>
                    <a:pt x="10" y="538"/>
                  </a:lnTo>
                  <a:lnTo>
                    <a:pt x="5" y="509"/>
                  </a:lnTo>
                  <a:lnTo>
                    <a:pt x="0" y="480"/>
                  </a:lnTo>
                  <a:lnTo>
                    <a:pt x="0" y="460"/>
                  </a:lnTo>
                  <a:lnTo>
                    <a:pt x="2" y="445"/>
                  </a:lnTo>
                  <a:lnTo>
                    <a:pt x="5" y="434"/>
                  </a:lnTo>
                  <a:lnTo>
                    <a:pt x="11" y="424"/>
                  </a:lnTo>
                  <a:lnTo>
                    <a:pt x="19" y="417"/>
                  </a:lnTo>
                  <a:lnTo>
                    <a:pt x="29" y="409"/>
                  </a:lnTo>
                  <a:lnTo>
                    <a:pt x="41" y="399"/>
                  </a:lnTo>
                  <a:lnTo>
                    <a:pt x="56" y="387"/>
                  </a:lnTo>
                  <a:lnTo>
                    <a:pt x="53" y="339"/>
                  </a:lnTo>
                  <a:lnTo>
                    <a:pt x="50" y="287"/>
                  </a:lnTo>
                  <a:lnTo>
                    <a:pt x="51" y="237"/>
                  </a:lnTo>
                  <a:lnTo>
                    <a:pt x="60" y="194"/>
                  </a:lnTo>
                  <a:lnTo>
                    <a:pt x="63" y="191"/>
                  </a:lnTo>
                  <a:lnTo>
                    <a:pt x="66" y="188"/>
                  </a:lnTo>
                  <a:lnTo>
                    <a:pt x="69" y="185"/>
                  </a:lnTo>
                  <a:lnTo>
                    <a:pt x="72" y="182"/>
                  </a:lnTo>
                  <a:lnTo>
                    <a:pt x="77" y="179"/>
                  </a:lnTo>
                  <a:lnTo>
                    <a:pt x="82" y="174"/>
                  </a:lnTo>
                  <a:lnTo>
                    <a:pt x="89" y="168"/>
                  </a:lnTo>
                  <a:lnTo>
                    <a:pt x="99" y="160"/>
                  </a:lnTo>
                  <a:lnTo>
                    <a:pt x="101" y="144"/>
                  </a:lnTo>
                  <a:lnTo>
                    <a:pt x="102" y="135"/>
                  </a:lnTo>
                  <a:lnTo>
                    <a:pt x="103" y="129"/>
                  </a:lnTo>
                  <a:lnTo>
                    <a:pt x="105" y="123"/>
                  </a:lnTo>
                  <a:lnTo>
                    <a:pt x="124" y="117"/>
                  </a:lnTo>
                  <a:lnTo>
                    <a:pt x="143" y="111"/>
                  </a:lnTo>
                  <a:lnTo>
                    <a:pt x="162" y="107"/>
                  </a:lnTo>
                  <a:lnTo>
                    <a:pt x="182" y="104"/>
                  </a:lnTo>
                  <a:lnTo>
                    <a:pt x="201" y="102"/>
                  </a:lnTo>
                  <a:lnTo>
                    <a:pt x="221" y="101"/>
                  </a:lnTo>
                  <a:lnTo>
                    <a:pt x="241" y="101"/>
                  </a:lnTo>
                  <a:lnTo>
                    <a:pt x="260" y="101"/>
                  </a:lnTo>
                  <a:lnTo>
                    <a:pt x="280" y="102"/>
                  </a:lnTo>
                  <a:lnTo>
                    <a:pt x="300" y="103"/>
                  </a:lnTo>
                  <a:lnTo>
                    <a:pt x="320" y="105"/>
                  </a:lnTo>
                  <a:lnTo>
                    <a:pt x="341" y="106"/>
                  </a:lnTo>
                  <a:lnTo>
                    <a:pt x="361" y="108"/>
                  </a:lnTo>
                  <a:lnTo>
                    <a:pt x="381" y="110"/>
                  </a:lnTo>
                  <a:lnTo>
                    <a:pt x="401" y="112"/>
                  </a:lnTo>
                  <a:lnTo>
                    <a:pt x="421" y="113"/>
                  </a:lnTo>
                  <a:lnTo>
                    <a:pt x="425" y="111"/>
                  </a:lnTo>
                  <a:lnTo>
                    <a:pt x="429" y="109"/>
                  </a:lnTo>
                  <a:lnTo>
                    <a:pt x="433" y="107"/>
                  </a:lnTo>
                  <a:lnTo>
                    <a:pt x="436" y="106"/>
                  </a:lnTo>
                  <a:lnTo>
                    <a:pt x="440" y="104"/>
                  </a:lnTo>
                  <a:lnTo>
                    <a:pt x="444" y="103"/>
                  </a:lnTo>
                  <a:lnTo>
                    <a:pt x="448" y="101"/>
                  </a:lnTo>
                  <a:lnTo>
                    <a:pt x="453" y="100"/>
                  </a:lnTo>
                  <a:lnTo>
                    <a:pt x="470" y="90"/>
                  </a:lnTo>
                  <a:lnTo>
                    <a:pt x="486" y="80"/>
                  </a:lnTo>
                  <a:lnTo>
                    <a:pt x="503" y="69"/>
                  </a:lnTo>
                  <a:lnTo>
                    <a:pt x="520" y="58"/>
                  </a:lnTo>
                  <a:lnTo>
                    <a:pt x="537" y="47"/>
                  </a:lnTo>
                  <a:lnTo>
                    <a:pt x="554" y="37"/>
                  </a:lnTo>
                  <a:lnTo>
                    <a:pt x="571" y="27"/>
                  </a:lnTo>
                  <a:lnTo>
                    <a:pt x="588" y="17"/>
                  </a:lnTo>
                  <a:lnTo>
                    <a:pt x="600" y="12"/>
                  </a:lnTo>
                  <a:lnTo>
                    <a:pt x="611" y="8"/>
                  </a:lnTo>
                  <a:lnTo>
                    <a:pt x="622" y="5"/>
                  </a:lnTo>
                  <a:lnTo>
                    <a:pt x="634" y="3"/>
                  </a:lnTo>
                  <a:lnTo>
                    <a:pt x="644" y="1"/>
                  </a:lnTo>
                  <a:lnTo>
                    <a:pt x="654" y="0"/>
                  </a:lnTo>
                  <a:lnTo>
                    <a:pt x="665" y="0"/>
                  </a:lnTo>
                  <a:lnTo>
                    <a:pt x="675" y="0"/>
                  </a:lnTo>
                  <a:lnTo>
                    <a:pt x="686" y="1"/>
                  </a:lnTo>
                  <a:lnTo>
                    <a:pt x="696" y="3"/>
                  </a:lnTo>
                  <a:lnTo>
                    <a:pt x="707" y="4"/>
                  </a:lnTo>
                  <a:lnTo>
                    <a:pt x="718" y="7"/>
                  </a:lnTo>
                  <a:lnTo>
                    <a:pt x="729" y="10"/>
                  </a:lnTo>
                  <a:lnTo>
                    <a:pt x="740" y="13"/>
                  </a:lnTo>
                  <a:lnTo>
                    <a:pt x="753" y="17"/>
                  </a:lnTo>
                  <a:lnTo>
                    <a:pt x="765" y="21"/>
                  </a:lnTo>
                  <a:lnTo>
                    <a:pt x="782" y="29"/>
                  </a:lnTo>
                  <a:lnTo>
                    <a:pt x="795" y="35"/>
                  </a:lnTo>
                  <a:lnTo>
                    <a:pt x="805" y="40"/>
                  </a:lnTo>
                  <a:lnTo>
                    <a:pt x="814" y="44"/>
                  </a:lnTo>
                  <a:lnTo>
                    <a:pt x="823" y="49"/>
                  </a:lnTo>
                  <a:lnTo>
                    <a:pt x="833" y="54"/>
                  </a:lnTo>
                  <a:lnTo>
                    <a:pt x="845" y="60"/>
                  </a:lnTo>
                  <a:lnTo>
                    <a:pt x="860" y="68"/>
                  </a:lnTo>
                  <a:lnTo>
                    <a:pt x="880" y="82"/>
                  </a:lnTo>
                  <a:lnTo>
                    <a:pt x="896" y="92"/>
                  </a:lnTo>
                  <a:lnTo>
                    <a:pt x="910" y="101"/>
                  </a:lnTo>
                  <a:lnTo>
                    <a:pt x="920" y="108"/>
                  </a:lnTo>
                  <a:lnTo>
                    <a:pt x="929" y="113"/>
                  </a:lnTo>
                  <a:lnTo>
                    <a:pt x="935" y="117"/>
                  </a:lnTo>
                  <a:lnTo>
                    <a:pt x="941" y="120"/>
                  </a:lnTo>
                  <a:lnTo>
                    <a:pt x="945" y="123"/>
                  </a:lnTo>
                  <a:lnTo>
                    <a:pt x="948" y="123"/>
                  </a:lnTo>
                  <a:lnTo>
                    <a:pt x="952" y="122"/>
                  </a:lnTo>
                  <a:lnTo>
                    <a:pt x="957" y="121"/>
                  </a:lnTo>
                  <a:lnTo>
                    <a:pt x="961" y="119"/>
                  </a:lnTo>
                  <a:lnTo>
                    <a:pt x="965" y="116"/>
                  </a:lnTo>
                  <a:lnTo>
                    <a:pt x="969" y="113"/>
                  </a:lnTo>
                  <a:lnTo>
                    <a:pt x="972" y="110"/>
                  </a:lnTo>
                  <a:lnTo>
                    <a:pt x="976" y="107"/>
                  </a:lnTo>
                  <a:lnTo>
                    <a:pt x="995" y="96"/>
                  </a:lnTo>
                  <a:lnTo>
                    <a:pt x="1014" y="85"/>
                  </a:lnTo>
                  <a:lnTo>
                    <a:pt x="1033" y="74"/>
                  </a:lnTo>
                  <a:lnTo>
                    <a:pt x="1052" y="65"/>
                  </a:lnTo>
                  <a:lnTo>
                    <a:pt x="1071" y="56"/>
                  </a:lnTo>
                  <a:lnTo>
                    <a:pt x="1090" y="49"/>
                  </a:lnTo>
                  <a:lnTo>
                    <a:pt x="1109" y="42"/>
                  </a:lnTo>
                  <a:lnTo>
                    <a:pt x="1129" y="36"/>
                  </a:lnTo>
                  <a:lnTo>
                    <a:pt x="1149" y="32"/>
                  </a:lnTo>
                  <a:lnTo>
                    <a:pt x="1168" y="29"/>
                  </a:lnTo>
                  <a:lnTo>
                    <a:pt x="1189" y="27"/>
                  </a:lnTo>
                  <a:lnTo>
                    <a:pt x="1210" y="27"/>
                  </a:lnTo>
                  <a:lnTo>
                    <a:pt x="1231" y="28"/>
                  </a:lnTo>
                  <a:lnTo>
                    <a:pt x="1253" y="31"/>
                  </a:lnTo>
                  <a:lnTo>
                    <a:pt x="1275" y="36"/>
                  </a:lnTo>
                  <a:lnTo>
                    <a:pt x="1297" y="43"/>
                  </a:lnTo>
                  <a:lnTo>
                    <a:pt x="1307" y="48"/>
                  </a:lnTo>
                  <a:lnTo>
                    <a:pt x="1317" y="54"/>
                  </a:lnTo>
                  <a:lnTo>
                    <a:pt x="1326" y="60"/>
                  </a:lnTo>
                  <a:lnTo>
                    <a:pt x="1336" y="67"/>
                  </a:lnTo>
                  <a:lnTo>
                    <a:pt x="1346" y="73"/>
                  </a:lnTo>
                  <a:lnTo>
                    <a:pt x="1355" y="81"/>
                  </a:lnTo>
                  <a:lnTo>
                    <a:pt x="1365" y="88"/>
                  </a:lnTo>
                  <a:lnTo>
                    <a:pt x="1375" y="94"/>
                  </a:lnTo>
                  <a:lnTo>
                    <a:pt x="1384" y="101"/>
                  </a:lnTo>
                  <a:lnTo>
                    <a:pt x="1394" y="108"/>
                  </a:lnTo>
                  <a:lnTo>
                    <a:pt x="1404" y="114"/>
                  </a:lnTo>
                  <a:lnTo>
                    <a:pt x="1415" y="120"/>
                  </a:lnTo>
                  <a:lnTo>
                    <a:pt x="1425" y="125"/>
                  </a:lnTo>
                  <a:lnTo>
                    <a:pt x="1436" y="130"/>
                  </a:lnTo>
                  <a:lnTo>
                    <a:pt x="1447" y="135"/>
                  </a:lnTo>
                  <a:lnTo>
                    <a:pt x="1458" y="139"/>
                  </a:lnTo>
                  <a:lnTo>
                    <a:pt x="1476" y="139"/>
                  </a:lnTo>
                  <a:lnTo>
                    <a:pt x="1495" y="138"/>
                  </a:lnTo>
                  <a:lnTo>
                    <a:pt x="1513" y="136"/>
                  </a:lnTo>
                  <a:lnTo>
                    <a:pt x="1531" y="132"/>
                  </a:lnTo>
                  <a:lnTo>
                    <a:pt x="1549" y="128"/>
                  </a:lnTo>
                  <a:lnTo>
                    <a:pt x="1567" y="123"/>
                  </a:lnTo>
                  <a:lnTo>
                    <a:pt x="1586" y="119"/>
                  </a:lnTo>
                  <a:lnTo>
                    <a:pt x="1604" y="114"/>
                  </a:lnTo>
                  <a:lnTo>
                    <a:pt x="1612" y="113"/>
                  </a:lnTo>
                  <a:lnTo>
                    <a:pt x="1623" y="112"/>
                  </a:lnTo>
                  <a:lnTo>
                    <a:pt x="1635" y="111"/>
                  </a:lnTo>
                  <a:lnTo>
                    <a:pt x="1648" y="109"/>
                  </a:lnTo>
                  <a:lnTo>
                    <a:pt x="1663" y="108"/>
                  </a:lnTo>
                  <a:lnTo>
                    <a:pt x="1678" y="107"/>
                  </a:lnTo>
                  <a:lnTo>
                    <a:pt x="1694" y="106"/>
                  </a:lnTo>
                  <a:lnTo>
                    <a:pt x="1710" y="106"/>
                  </a:lnTo>
                  <a:lnTo>
                    <a:pt x="1725" y="106"/>
                  </a:lnTo>
                  <a:lnTo>
                    <a:pt x="1741" y="107"/>
                  </a:lnTo>
                  <a:lnTo>
                    <a:pt x="1755" y="108"/>
                  </a:lnTo>
                  <a:lnTo>
                    <a:pt x="1770" y="109"/>
                  </a:lnTo>
                  <a:lnTo>
                    <a:pt x="1782" y="112"/>
                  </a:lnTo>
                  <a:lnTo>
                    <a:pt x="1792" y="115"/>
                  </a:lnTo>
                  <a:lnTo>
                    <a:pt x="1801" y="120"/>
                  </a:lnTo>
                  <a:lnTo>
                    <a:pt x="1807" y="125"/>
                  </a:lnTo>
                  <a:lnTo>
                    <a:pt x="1808" y="138"/>
                  </a:lnTo>
                  <a:lnTo>
                    <a:pt x="1809" y="151"/>
                  </a:lnTo>
                  <a:lnTo>
                    <a:pt x="1809" y="164"/>
                  </a:lnTo>
                  <a:lnTo>
                    <a:pt x="1810" y="177"/>
                  </a:lnTo>
                  <a:lnTo>
                    <a:pt x="1818" y="182"/>
                  </a:lnTo>
                  <a:lnTo>
                    <a:pt x="1826" y="187"/>
                  </a:lnTo>
                  <a:lnTo>
                    <a:pt x="1834" y="192"/>
                  </a:lnTo>
                  <a:lnTo>
                    <a:pt x="1841" y="198"/>
                  </a:lnTo>
                  <a:lnTo>
                    <a:pt x="1847" y="204"/>
                  </a:lnTo>
                  <a:lnTo>
                    <a:pt x="1852" y="212"/>
                  </a:lnTo>
                  <a:lnTo>
                    <a:pt x="1855" y="222"/>
                  </a:lnTo>
                  <a:lnTo>
                    <a:pt x="1856" y="234"/>
                  </a:lnTo>
                  <a:lnTo>
                    <a:pt x="1848" y="253"/>
                  </a:lnTo>
                  <a:lnTo>
                    <a:pt x="1839" y="276"/>
                  </a:lnTo>
                  <a:lnTo>
                    <a:pt x="1831" y="301"/>
                  </a:lnTo>
                  <a:lnTo>
                    <a:pt x="1823" y="326"/>
                  </a:lnTo>
                  <a:lnTo>
                    <a:pt x="1817" y="353"/>
                  </a:lnTo>
                  <a:lnTo>
                    <a:pt x="1814" y="379"/>
                  </a:lnTo>
                  <a:lnTo>
                    <a:pt x="1813" y="403"/>
                  </a:lnTo>
                  <a:lnTo>
                    <a:pt x="1816" y="425"/>
                  </a:lnTo>
                  <a:lnTo>
                    <a:pt x="1828" y="436"/>
                  </a:lnTo>
                  <a:lnTo>
                    <a:pt x="1840" y="447"/>
                  </a:lnTo>
                  <a:lnTo>
                    <a:pt x="1850" y="458"/>
                  </a:lnTo>
                  <a:lnTo>
                    <a:pt x="1858" y="469"/>
                  </a:lnTo>
                  <a:lnTo>
                    <a:pt x="1864" y="482"/>
                  </a:lnTo>
                  <a:lnTo>
                    <a:pt x="1867" y="496"/>
                  </a:lnTo>
                  <a:lnTo>
                    <a:pt x="1867" y="513"/>
                  </a:lnTo>
                  <a:lnTo>
                    <a:pt x="1863" y="532"/>
                  </a:lnTo>
                  <a:lnTo>
                    <a:pt x="1846" y="563"/>
                  </a:lnTo>
                  <a:lnTo>
                    <a:pt x="1830" y="594"/>
                  </a:lnTo>
                  <a:lnTo>
                    <a:pt x="1815" y="627"/>
                  </a:lnTo>
                  <a:lnTo>
                    <a:pt x="1800" y="660"/>
                  </a:lnTo>
                  <a:lnTo>
                    <a:pt x="1786" y="693"/>
                  </a:lnTo>
                  <a:lnTo>
                    <a:pt x="1773" y="727"/>
                  </a:lnTo>
                  <a:lnTo>
                    <a:pt x="1759" y="760"/>
                  </a:lnTo>
                  <a:lnTo>
                    <a:pt x="1747" y="795"/>
                  </a:lnTo>
                  <a:lnTo>
                    <a:pt x="1735" y="829"/>
                  </a:lnTo>
                  <a:lnTo>
                    <a:pt x="1724" y="864"/>
                  </a:lnTo>
                  <a:lnTo>
                    <a:pt x="1713" y="898"/>
                  </a:lnTo>
                  <a:lnTo>
                    <a:pt x="1702" y="934"/>
                  </a:lnTo>
                  <a:lnTo>
                    <a:pt x="1691" y="969"/>
                  </a:lnTo>
                  <a:lnTo>
                    <a:pt x="1681" y="1004"/>
                  </a:lnTo>
                  <a:lnTo>
                    <a:pt x="1670" y="1038"/>
                  </a:lnTo>
                  <a:lnTo>
                    <a:pt x="1660" y="1073"/>
                  </a:lnTo>
                  <a:lnTo>
                    <a:pt x="1653" y="1092"/>
                  </a:lnTo>
                  <a:lnTo>
                    <a:pt x="1646" y="1111"/>
                  </a:lnTo>
                  <a:lnTo>
                    <a:pt x="1640" y="1131"/>
                  </a:lnTo>
                  <a:lnTo>
                    <a:pt x="1634" y="1151"/>
                  </a:lnTo>
                  <a:lnTo>
                    <a:pt x="1629" y="1171"/>
                  </a:lnTo>
                  <a:lnTo>
                    <a:pt x="1623" y="1193"/>
                  </a:lnTo>
                  <a:lnTo>
                    <a:pt x="1618" y="1213"/>
                  </a:lnTo>
                  <a:lnTo>
                    <a:pt x="1612" y="1233"/>
                  </a:lnTo>
                  <a:lnTo>
                    <a:pt x="1605" y="1244"/>
                  </a:lnTo>
                  <a:lnTo>
                    <a:pt x="1598" y="1252"/>
                  </a:lnTo>
                  <a:lnTo>
                    <a:pt x="1590" y="1257"/>
                  </a:lnTo>
                  <a:lnTo>
                    <a:pt x="1582" y="1260"/>
                  </a:lnTo>
                  <a:lnTo>
                    <a:pt x="1573" y="1262"/>
                  </a:lnTo>
                  <a:lnTo>
                    <a:pt x="1563" y="1263"/>
                  </a:lnTo>
                  <a:lnTo>
                    <a:pt x="1552" y="1263"/>
                  </a:lnTo>
                  <a:lnTo>
                    <a:pt x="1541" y="1263"/>
                  </a:lnTo>
                  <a:lnTo>
                    <a:pt x="1523" y="1260"/>
                  </a:lnTo>
                  <a:lnTo>
                    <a:pt x="1504" y="1257"/>
                  </a:lnTo>
                  <a:lnTo>
                    <a:pt x="1486" y="1254"/>
                  </a:lnTo>
                  <a:lnTo>
                    <a:pt x="1467" y="1251"/>
                  </a:lnTo>
                  <a:lnTo>
                    <a:pt x="1449" y="1248"/>
                  </a:lnTo>
                  <a:lnTo>
                    <a:pt x="1431" y="1245"/>
                  </a:lnTo>
                  <a:lnTo>
                    <a:pt x="1413" y="1242"/>
                  </a:lnTo>
                  <a:lnTo>
                    <a:pt x="1395" y="1239"/>
                  </a:lnTo>
                  <a:lnTo>
                    <a:pt x="1377" y="1236"/>
                  </a:lnTo>
                  <a:lnTo>
                    <a:pt x="1359" y="1234"/>
                  </a:lnTo>
                  <a:lnTo>
                    <a:pt x="1341" y="1231"/>
                  </a:lnTo>
                  <a:lnTo>
                    <a:pt x="1323" y="1229"/>
                  </a:lnTo>
                  <a:lnTo>
                    <a:pt x="1305" y="1226"/>
                  </a:lnTo>
                  <a:lnTo>
                    <a:pt x="1287" y="1224"/>
                  </a:lnTo>
                  <a:lnTo>
                    <a:pt x="1270" y="1221"/>
                  </a:lnTo>
                  <a:lnTo>
                    <a:pt x="1252" y="1219"/>
                  </a:lnTo>
                  <a:lnTo>
                    <a:pt x="1243" y="1219"/>
                  </a:lnTo>
                  <a:lnTo>
                    <a:pt x="1234" y="1218"/>
                  </a:lnTo>
                  <a:lnTo>
                    <a:pt x="1224" y="1217"/>
                  </a:lnTo>
                  <a:lnTo>
                    <a:pt x="1214" y="1217"/>
                  </a:lnTo>
                  <a:lnTo>
                    <a:pt x="1203" y="1216"/>
                  </a:lnTo>
                  <a:lnTo>
                    <a:pt x="1190" y="1216"/>
                  </a:lnTo>
                  <a:lnTo>
                    <a:pt x="1179" y="1215"/>
                  </a:lnTo>
                  <a:lnTo>
                    <a:pt x="1168" y="1215"/>
                  </a:lnTo>
                  <a:lnTo>
                    <a:pt x="1156" y="1214"/>
                  </a:lnTo>
                  <a:lnTo>
                    <a:pt x="1145" y="1214"/>
                  </a:lnTo>
                  <a:lnTo>
                    <a:pt x="1135" y="1214"/>
                  </a:lnTo>
                  <a:lnTo>
                    <a:pt x="1124" y="1214"/>
                  </a:lnTo>
                  <a:lnTo>
                    <a:pt x="1115" y="1215"/>
                  </a:lnTo>
                  <a:lnTo>
                    <a:pt x="1106" y="1216"/>
                  </a:lnTo>
                  <a:lnTo>
                    <a:pt x="1098" y="1217"/>
                  </a:lnTo>
                  <a:lnTo>
                    <a:pt x="1091" y="1218"/>
                  </a:lnTo>
                  <a:lnTo>
                    <a:pt x="1084" y="1230"/>
                  </a:lnTo>
                  <a:lnTo>
                    <a:pt x="1075" y="1239"/>
                  </a:lnTo>
                  <a:lnTo>
                    <a:pt x="1064" y="1248"/>
                  </a:lnTo>
                  <a:lnTo>
                    <a:pt x="1051" y="1255"/>
                  </a:lnTo>
                  <a:lnTo>
                    <a:pt x="1037" y="1261"/>
                  </a:lnTo>
                  <a:lnTo>
                    <a:pt x="1021" y="1265"/>
                  </a:lnTo>
                  <a:lnTo>
                    <a:pt x="1005" y="1269"/>
                  </a:lnTo>
                  <a:lnTo>
                    <a:pt x="988" y="1272"/>
                  </a:lnTo>
                  <a:lnTo>
                    <a:pt x="970" y="1274"/>
                  </a:lnTo>
                  <a:lnTo>
                    <a:pt x="953" y="1275"/>
                  </a:lnTo>
                  <a:lnTo>
                    <a:pt x="935" y="1276"/>
                  </a:lnTo>
                  <a:lnTo>
                    <a:pt x="919" y="1276"/>
                  </a:lnTo>
                  <a:lnTo>
                    <a:pt x="902" y="1276"/>
                  </a:lnTo>
                  <a:lnTo>
                    <a:pt x="887" y="1276"/>
                  </a:lnTo>
                  <a:lnTo>
                    <a:pt x="874" y="1276"/>
                  </a:lnTo>
                  <a:lnTo>
                    <a:pt x="862" y="1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Freeform 36"/>
            <p:cNvSpPr>
              <a:spLocks/>
            </p:cNvSpPr>
            <p:nvPr/>
          </p:nvSpPr>
          <p:spPr bwMode="auto">
            <a:xfrm>
              <a:off x="1363" y="1003"/>
              <a:ext cx="3851" cy="2719"/>
            </a:xfrm>
            <a:custGeom>
              <a:avLst/>
              <a:gdLst>
                <a:gd name="T0" fmla="*/ 310457 w 1844"/>
                <a:gd name="T1" fmla="*/ 601974 h 1257"/>
                <a:gd name="T2" fmla="*/ 276520 w 1844"/>
                <a:gd name="T3" fmla="*/ 598189 h 1257"/>
                <a:gd name="T4" fmla="*/ 246738 w 1844"/>
                <a:gd name="T5" fmla="*/ 584708 h 1257"/>
                <a:gd name="T6" fmla="*/ 236688 w 1844"/>
                <a:gd name="T7" fmla="*/ 567888 h 1257"/>
                <a:gd name="T8" fmla="*/ 227673 w 1844"/>
                <a:gd name="T9" fmla="*/ 565418 h 1257"/>
                <a:gd name="T10" fmla="*/ 191792 w 1844"/>
                <a:gd name="T11" fmla="*/ 564103 h 1257"/>
                <a:gd name="T12" fmla="*/ 156316 w 1844"/>
                <a:gd name="T13" fmla="*/ 567888 h 1257"/>
                <a:gd name="T14" fmla="*/ 121643 w 1844"/>
                <a:gd name="T15" fmla="*/ 573605 h 1257"/>
                <a:gd name="T16" fmla="*/ 85770 w 1844"/>
                <a:gd name="T17" fmla="*/ 578533 h 1257"/>
                <a:gd name="T18" fmla="*/ 53183 w 1844"/>
                <a:gd name="T19" fmla="*/ 546804 h 1257"/>
                <a:gd name="T20" fmla="*/ 28611 w 1844"/>
                <a:gd name="T21" fmla="*/ 414553 h 1257"/>
                <a:gd name="T22" fmla="*/ 9701 w 1844"/>
                <a:gd name="T23" fmla="*/ 305774 h 1257"/>
                <a:gd name="T24" fmla="*/ 0 w 1844"/>
                <a:gd name="T25" fmla="*/ 210496 h 1257"/>
                <a:gd name="T26" fmla="*/ 11605 w 1844"/>
                <a:gd name="T27" fmla="*/ 191238 h 1257"/>
                <a:gd name="T28" fmla="*/ 18910 w 1844"/>
                <a:gd name="T29" fmla="*/ 135096 h 1257"/>
                <a:gd name="T30" fmla="*/ 31180 w 1844"/>
                <a:gd name="T31" fmla="*/ 79978 h 1257"/>
                <a:gd name="T32" fmla="*/ 35841 w 1844"/>
                <a:gd name="T33" fmla="*/ 59442 h 1257"/>
                <a:gd name="T34" fmla="*/ 57920 w 1844"/>
                <a:gd name="T35" fmla="*/ 50724 h 1257"/>
                <a:gd name="T36" fmla="*/ 85770 w 1844"/>
                <a:gd name="T37" fmla="*/ 48974 h 1257"/>
                <a:gd name="T38" fmla="*/ 111428 w 1844"/>
                <a:gd name="T39" fmla="*/ 49879 h 1257"/>
                <a:gd name="T40" fmla="*/ 131322 w 1844"/>
                <a:gd name="T41" fmla="*/ 53175 h 1257"/>
                <a:gd name="T42" fmla="*/ 154894 w 1844"/>
                <a:gd name="T43" fmla="*/ 51235 h 1257"/>
                <a:gd name="T44" fmla="*/ 182776 w 1844"/>
                <a:gd name="T45" fmla="*/ 29684 h 1257"/>
                <a:gd name="T46" fmla="*/ 209827 w 1844"/>
                <a:gd name="T47" fmla="*/ 9128 h 1257"/>
                <a:gd name="T48" fmla="*/ 241652 w 1844"/>
                <a:gd name="T49" fmla="*/ 0 h 1257"/>
                <a:gd name="T50" fmla="*/ 263340 w 1844"/>
                <a:gd name="T51" fmla="*/ 8187 h 1257"/>
                <a:gd name="T52" fmla="*/ 283635 w 1844"/>
                <a:gd name="T53" fmla="*/ 19273 h 1257"/>
                <a:gd name="T54" fmla="*/ 304534 w 1844"/>
                <a:gd name="T55" fmla="*/ 32580 h 1257"/>
                <a:gd name="T56" fmla="*/ 323480 w 1844"/>
                <a:gd name="T57" fmla="*/ 50290 h 1257"/>
                <a:gd name="T58" fmla="*/ 347354 w 1844"/>
                <a:gd name="T59" fmla="*/ 55211 h 1257"/>
                <a:gd name="T60" fmla="*/ 376310 w 1844"/>
                <a:gd name="T61" fmla="*/ 31639 h 1257"/>
                <a:gd name="T62" fmla="*/ 407859 w 1844"/>
                <a:gd name="T63" fmla="*/ 17709 h 1257"/>
                <a:gd name="T64" fmla="*/ 442846 w 1844"/>
                <a:gd name="T65" fmla="*/ 12784 h 1257"/>
                <a:gd name="T66" fmla="*/ 458783 w 1844"/>
                <a:gd name="T67" fmla="*/ 19273 h 1257"/>
                <a:gd name="T68" fmla="*/ 481346 w 1844"/>
                <a:gd name="T69" fmla="*/ 35425 h 1257"/>
                <a:gd name="T70" fmla="*/ 515286 w 1844"/>
                <a:gd name="T71" fmla="*/ 64209 h 1257"/>
                <a:gd name="T72" fmla="*/ 537916 w 1844"/>
                <a:gd name="T73" fmla="*/ 66292 h 1257"/>
                <a:gd name="T74" fmla="*/ 557182 w 1844"/>
                <a:gd name="T75" fmla="*/ 61365 h 1257"/>
                <a:gd name="T76" fmla="*/ 576420 w 1844"/>
                <a:gd name="T77" fmla="*/ 55211 h 1257"/>
                <a:gd name="T78" fmla="*/ 595155 w 1844"/>
                <a:gd name="T79" fmla="*/ 52236 h 1257"/>
                <a:gd name="T80" fmla="*/ 613984 w 1844"/>
                <a:gd name="T81" fmla="*/ 52236 h 1257"/>
                <a:gd name="T82" fmla="*/ 632890 w 1844"/>
                <a:gd name="T83" fmla="*/ 53552 h 1257"/>
                <a:gd name="T84" fmla="*/ 645525 w 1844"/>
                <a:gd name="T85" fmla="*/ 68003 h 1257"/>
                <a:gd name="T86" fmla="*/ 655543 w 1844"/>
                <a:gd name="T87" fmla="*/ 89541 h 1257"/>
                <a:gd name="T88" fmla="*/ 662848 w 1844"/>
                <a:gd name="T89" fmla="*/ 106309 h 1257"/>
                <a:gd name="T90" fmla="*/ 650581 w 1844"/>
                <a:gd name="T91" fmla="*/ 161148 h 1257"/>
                <a:gd name="T92" fmla="*/ 648658 w 1844"/>
                <a:gd name="T93" fmla="*/ 198939 h 1257"/>
                <a:gd name="T94" fmla="*/ 665517 w 1844"/>
                <a:gd name="T95" fmla="*/ 224665 h 1257"/>
                <a:gd name="T96" fmla="*/ 657126 w 1844"/>
                <a:gd name="T97" fmla="*/ 270723 h 1257"/>
                <a:gd name="T98" fmla="*/ 627335 w 1844"/>
                <a:gd name="T99" fmla="*/ 367139 h 1257"/>
                <a:gd name="T100" fmla="*/ 601715 w 1844"/>
                <a:gd name="T101" fmla="*/ 465981 h 1257"/>
                <a:gd name="T102" fmla="*/ 578832 w 1844"/>
                <a:gd name="T103" fmla="*/ 566138 h 1257"/>
                <a:gd name="T104" fmla="*/ 566199 w 1844"/>
                <a:gd name="T105" fmla="*/ 594726 h 1257"/>
                <a:gd name="T106" fmla="*/ 545221 w 1844"/>
                <a:gd name="T107" fmla="*/ 593421 h 1257"/>
                <a:gd name="T108" fmla="*/ 493613 w 1844"/>
                <a:gd name="T109" fmla="*/ 581812 h 1257"/>
                <a:gd name="T110" fmla="*/ 442846 w 1844"/>
                <a:gd name="T111" fmla="*/ 574131 h 1257"/>
                <a:gd name="T112" fmla="*/ 391566 w 1844"/>
                <a:gd name="T113" fmla="*/ 573605 h 1257"/>
                <a:gd name="T114" fmla="*/ 378377 w 1844"/>
                <a:gd name="T115" fmla="*/ 590001 h 1257"/>
                <a:gd name="T116" fmla="*/ 344769 w 1844"/>
                <a:gd name="T117" fmla="*/ 600469 h 12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44"/>
                <a:gd name="T178" fmla="*/ 0 h 1257"/>
                <a:gd name="T179" fmla="*/ 1844 w 1844"/>
                <a:gd name="T180" fmla="*/ 1257 h 12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44" h="1257">
                  <a:moveTo>
                    <a:pt x="918" y="1257"/>
                  </a:moveTo>
                  <a:lnTo>
                    <a:pt x="906" y="1257"/>
                  </a:lnTo>
                  <a:lnTo>
                    <a:pt x="891" y="1256"/>
                  </a:lnTo>
                  <a:lnTo>
                    <a:pt x="875" y="1256"/>
                  </a:lnTo>
                  <a:lnTo>
                    <a:pt x="858" y="1256"/>
                  </a:lnTo>
                  <a:lnTo>
                    <a:pt x="840" y="1255"/>
                  </a:lnTo>
                  <a:lnTo>
                    <a:pt x="821" y="1254"/>
                  </a:lnTo>
                  <a:lnTo>
                    <a:pt x="802" y="1252"/>
                  </a:lnTo>
                  <a:lnTo>
                    <a:pt x="783" y="1250"/>
                  </a:lnTo>
                  <a:lnTo>
                    <a:pt x="764" y="1248"/>
                  </a:lnTo>
                  <a:lnTo>
                    <a:pt x="745" y="1244"/>
                  </a:lnTo>
                  <a:lnTo>
                    <a:pt x="727" y="1240"/>
                  </a:lnTo>
                  <a:lnTo>
                    <a:pt x="710" y="1234"/>
                  </a:lnTo>
                  <a:lnTo>
                    <a:pt x="695" y="1228"/>
                  </a:lnTo>
                  <a:lnTo>
                    <a:pt x="682" y="1220"/>
                  </a:lnTo>
                  <a:lnTo>
                    <a:pt x="670" y="1211"/>
                  </a:lnTo>
                  <a:lnTo>
                    <a:pt x="661" y="1201"/>
                  </a:lnTo>
                  <a:lnTo>
                    <a:pt x="659" y="1194"/>
                  </a:lnTo>
                  <a:lnTo>
                    <a:pt x="657" y="1189"/>
                  </a:lnTo>
                  <a:lnTo>
                    <a:pt x="654" y="1185"/>
                  </a:lnTo>
                  <a:lnTo>
                    <a:pt x="650" y="1183"/>
                  </a:lnTo>
                  <a:lnTo>
                    <a:pt x="646" y="1182"/>
                  </a:lnTo>
                  <a:lnTo>
                    <a:pt x="641" y="1181"/>
                  </a:lnTo>
                  <a:lnTo>
                    <a:pt x="635" y="1181"/>
                  </a:lnTo>
                  <a:lnTo>
                    <a:pt x="629" y="1180"/>
                  </a:lnTo>
                  <a:lnTo>
                    <a:pt x="608" y="1178"/>
                  </a:lnTo>
                  <a:lnTo>
                    <a:pt x="589" y="1177"/>
                  </a:lnTo>
                  <a:lnTo>
                    <a:pt x="569" y="1177"/>
                  </a:lnTo>
                  <a:lnTo>
                    <a:pt x="550" y="1177"/>
                  </a:lnTo>
                  <a:lnTo>
                    <a:pt x="530" y="1177"/>
                  </a:lnTo>
                  <a:lnTo>
                    <a:pt x="510" y="1178"/>
                  </a:lnTo>
                  <a:lnTo>
                    <a:pt x="491" y="1179"/>
                  </a:lnTo>
                  <a:lnTo>
                    <a:pt x="471" y="1181"/>
                  </a:lnTo>
                  <a:lnTo>
                    <a:pt x="451" y="1183"/>
                  </a:lnTo>
                  <a:lnTo>
                    <a:pt x="432" y="1185"/>
                  </a:lnTo>
                  <a:lnTo>
                    <a:pt x="412" y="1187"/>
                  </a:lnTo>
                  <a:lnTo>
                    <a:pt x="393" y="1189"/>
                  </a:lnTo>
                  <a:lnTo>
                    <a:pt x="374" y="1192"/>
                  </a:lnTo>
                  <a:lnTo>
                    <a:pt x="355" y="1194"/>
                  </a:lnTo>
                  <a:lnTo>
                    <a:pt x="336" y="1197"/>
                  </a:lnTo>
                  <a:lnTo>
                    <a:pt x="316" y="1199"/>
                  </a:lnTo>
                  <a:lnTo>
                    <a:pt x="299" y="1201"/>
                  </a:lnTo>
                  <a:lnTo>
                    <a:pt x="280" y="1203"/>
                  </a:lnTo>
                  <a:lnTo>
                    <a:pt x="259" y="1205"/>
                  </a:lnTo>
                  <a:lnTo>
                    <a:pt x="237" y="1207"/>
                  </a:lnTo>
                  <a:lnTo>
                    <a:pt x="215" y="1208"/>
                  </a:lnTo>
                  <a:lnTo>
                    <a:pt x="194" y="1207"/>
                  </a:lnTo>
                  <a:lnTo>
                    <a:pt x="175" y="1204"/>
                  </a:lnTo>
                  <a:lnTo>
                    <a:pt x="159" y="1197"/>
                  </a:lnTo>
                  <a:lnTo>
                    <a:pt x="147" y="1141"/>
                  </a:lnTo>
                  <a:lnTo>
                    <a:pt x="135" y="1085"/>
                  </a:lnTo>
                  <a:lnTo>
                    <a:pt x="121" y="1030"/>
                  </a:lnTo>
                  <a:lnTo>
                    <a:pt x="107" y="975"/>
                  </a:lnTo>
                  <a:lnTo>
                    <a:pt x="93" y="921"/>
                  </a:lnTo>
                  <a:lnTo>
                    <a:pt x="79" y="865"/>
                  </a:lnTo>
                  <a:lnTo>
                    <a:pt x="65" y="811"/>
                  </a:lnTo>
                  <a:lnTo>
                    <a:pt x="52" y="758"/>
                  </a:lnTo>
                  <a:lnTo>
                    <a:pt x="45" y="718"/>
                  </a:lnTo>
                  <a:lnTo>
                    <a:pt x="36" y="678"/>
                  </a:lnTo>
                  <a:lnTo>
                    <a:pt x="27" y="638"/>
                  </a:lnTo>
                  <a:lnTo>
                    <a:pt x="19" y="598"/>
                  </a:lnTo>
                  <a:lnTo>
                    <a:pt x="12" y="558"/>
                  </a:lnTo>
                  <a:lnTo>
                    <a:pt x="6" y="518"/>
                  </a:lnTo>
                  <a:lnTo>
                    <a:pt x="1" y="479"/>
                  </a:lnTo>
                  <a:lnTo>
                    <a:pt x="0" y="439"/>
                  </a:lnTo>
                  <a:lnTo>
                    <a:pt x="4" y="428"/>
                  </a:lnTo>
                  <a:lnTo>
                    <a:pt x="10" y="420"/>
                  </a:lnTo>
                  <a:lnTo>
                    <a:pt x="17" y="412"/>
                  </a:lnTo>
                  <a:lnTo>
                    <a:pt x="24" y="406"/>
                  </a:lnTo>
                  <a:lnTo>
                    <a:pt x="32" y="399"/>
                  </a:lnTo>
                  <a:lnTo>
                    <a:pt x="40" y="393"/>
                  </a:lnTo>
                  <a:lnTo>
                    <a:pt x="50" y="387"/>
                  </a:lnTo>
                  <a:lnTo>
                    <a:pt x="58" y="379"/>
                  </a:lnTo>
                  <a:lnTo>
                    <a:pt x="55" y="331"/>
                  </a:lnTo>
                  <a:lnTo>
                    <a:pt x="52" y="282"/>
                  </a:lnTo>
                  <a:lnTo>
                    <a:pt x="52" y="235"/>
                  </a:lnTo>
                  <a:lnTo>
                    <a:pt x="58" y="190"/>
                  </a:lnTo>
                  <a:lnTo>
                    <a:pt x="70" y="179"/>
                  </a:lnTo>
                  <a:lnTo>
                    <a:pt x="79" y="172"/>
                  </a:lnTo>
                  <a:lnTo>
                    <a:pt x="86" y="167"/>
                  </a:lnTo>
                  <a:lnTo>
                    <a:pt x="91" y="162"/>
                  </a:lnTo>
                  <a:lnTo>
                    <a:pt x="94" y="157"/>
                  </a:lnTo>
                  <a:lnTo>
                    <a:pt x="96" y="150"/>
                  </a:lnTo>
                  <a:lnTo>
                    <a:pt x="98" y="139"/>
                  </a:lnTo>
                  <a:lnTo>
                    <a:pt x="99" y="124"/>
                  </a:lnTo>
                  <a:lnTo>
                    <a:pt x="109" y="119"/>
                  </a:lnTo>
                  <a:lnTo>
                    <a:pt x="120" y="115"/>
                  </a:lnTo>
                  <a:lnTo>
                    <a:pt x="133" y="111"/>
                  </a:lnTo>
                  <a:lnTo>
                    <a:pt x="146" y="108"/>
                  </a:lnTo>
                  <a:lnTo>
                    <a:pt x="160" y="106"/>
                  </a:lnTo>
                  <a:lnTo>
                    <a:pt x="175" y="104"/>
                  </a:lnTo>
                  <a:lnTo>
                    <a:pt x="191" y="103"/>
                  </a:lnTo>
                  <a:lnTo>
                    <a:pt x="206" y="102"/>
                  </a:lnTo>
                  <a:lnTo>
                    <a:pt x="222" y="102"/>
                  </a:lnTo>
                  <a:lnTo>
                    <a:pt x="237" y="102"/>
                  </a:lnTo>
                  <a:lnTo>
                    <a:pt x="252" y="102"/>
                  </a:lnTo>
                  <a:lnTo>
                    <a:pt x="267" y="103"/>
                  </a:lnTo>
                  <a:lnTo>
                    <a:pt x="281" y="103"/>
                  </a:lnTo>
                  <a:lnTo>
                    <a:pt x="295" y="104"/>
                  </a:lnTo>
                  <a:lnTo>
                    <a:pt x="308" y="104"/>
                  </a:lnTo>
                  <a:lnTo>
                    <a:pt x="319" y="105"/>
                  </a:lnTo>
                  <a:lnTo>
                    <a:pt x="331" y="106"/>
                  </a:lnTo>
                  <a:lnTo>
                    <a:pt x="341" y="108"/>
                  </a:lnTo>
                  <a:lnTo>
                    <a:pt x="352" y="109"/>
                  </a:lnTo>
                  <a:lnTo>
                    <a:pt x="363" y="111"/>
                  </a:lnTo>
                  <a:lnTo>
                    <a:pt x="375" y="112"/>
                  </a:lnTo>
                  <a:lnTo>
                    <a:pt x="386" y="113"/>
                  </a:lnTo>
                  <a:lnTo>
                    <a:pt x="398" y="113"/>
                  </a:lnTo>
                  <a:lnTo>
                    <a:pt x="411" y="114"/>
                  </a:lnTo>
                  <a:lnTo>
                    <a:pt x="428" y="107"/>
                  </a:lnTo>
                  <a:lnTo>
                    <a:pt x="445" y="99"/>
                  </a:lnTo>
                  <a:lnTo>
                    <a:pt x="460" y="91"/>
                  </a:lnTo>
                  <a:lnTo>
                    <a:pt x="476" y="82"/>
                  </a:lnTo>
                  <a:lnTo>
                    <a:pt x="491" y="72"/>
                  </a:lnTo>
                  <a:lnTo>
                    <a:pt x="505" y="62"/>
                  </a:lnTo>
                  <a:lnTo>
                    <a:pt x="520" y="53"/>
                  </a:lnTo>
                  <a:lnTo>
                    <a:pt x="535" y="43"/>
                  </a:lnTo>
                  <a:lnTo>
                    <a:pt x="549" y="35"/>
                  </a:lnTo>
                  <a:lnTo>
                    <a:pt x="564" y="27"/>
                  </a:lnTo>
                  <a:lnTo>
                    <a:pt x="580" y="19"/>
                  </a:lnTo>
                  <a:lnTo>
                    <a:pt x="596" y="13"/>
                  </a:lnTo>
                  <a:lnTo>
                    <a:pt x="613" y="7"/>
                  </a:lnTo>
                  <a:lnTo>
                    <a:pt x="630" y="3"/>
                  </a:lnTo>
                  <a:lnTo>
                    <a:pt x="649" y="1"/>
                  </a:lnTo>
                  <a:lnTo>
                    <a:pt x="668" y="0"/>
                  </a:lnTo>
                  <a:lnTo>
                    <a:pt x="681" y="3"/>
                  </a:lnTo>
                  <a:lnTo>
                    <a:pt x="693" y="6"/>
                  </a:lnTo>
                  <a:lnTo>
                    <a:pt x="705" y="9"/>
                  </a:lnTo>
                  <a:lnTo>
                    <a:pt x="716" y="13"/>
                  </a:lnTo>
                  <a:lnTo>
                    <a:pt x="728" y="17"/>
                  </a:lnTo>
                  <a:lnTo>
                    <a:pt x="739" y="21"/>
                  </a:lnTo>
                  <a:lnTo>
                    <a:pt x="751" y="25"/>
                  </a:lnTo>
                  <a:lnTo>
                    <a:pt x="762" y="30"/>
                  </a:lnTo>
                  <a:lnTo>
                    <a:pt x="773" y="35"/>
                  </a:lnTo>
                  <a:lnTo>
                    <a:pt x="784" y="40"/>
                  </a:lnTo>
                  <a:lnTo>
                    <a:pt x="795" y="45"/>
                  </a:lnTo>
                  <a:lnTo>
                    <a:pt x="807" y="50"/>
                  </a:lnTo>
                  <a:lnTo>
                    <a:pt x="818" y="56"/>
                  </a:lnTo>
                  <a:lnTo>
                    <a:pt x="830" y="62"/>
                  </a:lnTo>
                  <a:lnTo>
                    <a:pt x="842" y="68"/>
                  </a:lnTo>
                  <a:lnTo>
                    <a:pt x="854" y="75"/>
                  </a:lnTo>
                  <a:lnTo>
                    <a:pt x="862" y="81"/>
                  </a:lnTo>
                  <a:lnTo>
                    <a:pt x="871" y="88"/>
                  </a:lnTo>
                  <a:lnTo>
                    <a:pt x="882" y="96"/>
                  </a:lnTo>
                  <a:lnTo>
                    <a:pt x="894" y="105"/>
                  </a:lnTo>
                  <a:lnTo>
                    <a:pt x="908" y="113"/>
                  </a:lnTo>
                  <a:lnTo>
                    <a:pt x="920" y="120"/>
                  </a:lnTo>
                  <a:lnTo>
                    <a:pt x="933" y="124"/>
                  </a:lnTo>
                  <a:lnTo>
                    <a:pt x="945" y="126"/>
                  </a:lnTo>
                  <a:lnTo>
                    <a:pt x="960" y="115"/>
                  </a:lnTo>
                  <a:lnTo>
                    <a:pt x="975" y="104"/>
                  </a:lnTo>
                  <a:lnTo>
                    <a:pt x="991" y="94"/>
                  </a:lnTo>
                  <a:lnTo>
                    <a:pt x="1007" y="84"/>
                  </a:lnTo>
                  <a:lnTo>
                    <a:pt x="1023" y="75"/>
                  </a:lnTo>
                  <a:lnTo>
                    <a:pt x="1040" y="66"/>
                  </a:lnTo>
                  <a:lnTo>
                    <a:pt x="1056" y="59"/>
                  </a:lnTo>
                  <a:lnTo>
                    <a:pt x="1074" y="52"/>
                  </a:lnTo>
                  <a:lnTo>
                    <a:pt x="1091" y="47"/>
                  </a:lnTo>
                  <a:lnTo>
                    <a:pt x="1109" y="41"/>
                  </a:lnTo>
                  <a:lnTo>
                    <a:pt x="1127" y="37"/>
                  </a:lnTo>
                  <a:lnTo>
                    <a:pt x="1145" y="33"/>
                  </a:lnTo>
                  <a:lnTo>
                    <a:pt x="1164" y="31"/>
                  </a:lnTo>
                  <a:lnTo>
                    <a:pt x="1184" y="29"/>
                  </a:lnTo>
                  <a:lnTo>
                    <a:pt x="1204" y="27"/>
                  </a:lnTo>
                  <a:lnTo>
                    <a:pt x="1224" y="27"/>
                  </a:lnTo>
                  <a:lnTo>
                    <a:pt x="1232" y="29"/>
                  </a:lnTo>
                  <a:lnTo>
                    <a:pt x="1241" y="31"/>
                  </a:lnTo>
                  <a:lnTo>
                    <a:pt x="1249" y="34"/>
                  </a:lnTo>
                  <a:lnTo>
                    <a:pt x="1258" y="37"/>
                  </a:lnTo>
                  <a:lnTo>
                    <a:pt x="1268" y="40"/>
                  </a:lnTo>
                  <a:lnTo>
                    <a:pt x="1277" y="43"/>
                  </a:lnTo>
                  <a:lnTo>
                    <a:pt x="1286" y="46"/>
                  </a:lnTo>
                  <a:lnTo>
                    <a:pt x="1295" y="50"/>
                  </a:lnTo>
                  <a:lnTo>
                    <a:pt x="1313" y="61"/>
                  </a:lnTo>
                  <a:lnTo>
                    <a:pt x="1330" y="74"/>
                  </a:lnTo>
                  <a:lnTo>
                    <a:pt x="1348" y="87"/>
                  </a:lnTo>
                  <a:lnTo>
                    <a:pt x="1367" y="100"/>
                  </a:lnTo>
                  <a:lnTo>
                    <a:pt x="1385" y="112"/>
                  </a:lnTo>
                  <a:lnTo>
                    <a:pt x="1404" y="124"/>
                  </a:lnTo>
                  <a:lnTo>
                    <a:pt x="1424" y="134"/>
                  </a:lnTo>
                  <a:lnTo>
                    <a:pt x="1444" y="142"/>
                  </a:lnTo>
                  <a:lnTo>
                    <a:pt x="1455" y="141"/>
                  </a:lnTo>
                  <a:lnTo>
                    <a:pt x="1465" y="141"/>
                  </a:lnTo>
                  <a:lnTo>
                    <a:pt x="1477" y="139"/>
                  </a:lnTo>
                  <a:lnTo>
                    <a:pt x="1487" y="138"/>
                  </a:lnTo>
                  <a:lnTo>
                    <a:pt x="1498" y="136"/>
                  </a:lnTo>
                  <a:lnTo>
                    <a:pt x="1509" y="134"/>
                  </a:lnTo>
                  <a:lnTo>
                    <a:pt x="1519" y="132"/>
                  </a:lnTo>
                  <a:lnTo>
                    <a:pt x="1530" y="130"/>
                  </a:lnTo>
                  <a:lnTo>
                    <a:pt x="1540" y="128"/>
                  </a:lnTo>
                  <a:lnTo>
                    <a:pt x="1551" y="125"/>
                  </a:lnTo>
                  <a:lnTo>
                    <a:pt x="1561" y="123"/>
                  </a:lnTo>
                  <a:lnTo>
                    <a:pt x="1572" y="120"/>
                  </a:lnTo>
                  <a:lnTo>
                    <a:pt x="1583" y="118"/>
                  </a:lnTo>
                  <a:lnTo>
                    <a:pt x="1593" y="115"/>
                  </a:lnTo>
                  <a:lnTo>
                    <a:pt x="1604" y="113"/>
                  </a:lnTo>
                  <a:lnTo>
                    <a:pt x="1615" y="111"/>
                  </a:lnTo>
                  <a:lnTo>
                    <a:pt x="1625" y="110"/>
                  </a:lnTo>
                  <a:lnTo>
                    <a:pt x="1635" y="110"/>
                  </a:lnTo>
                  <a:lnTo>
                    <a:pt x="1645" y="109"/>
                  </a:lnTo>
                  <a:lnTo>
                    <a:pt x="1656" y="109"/>
                  </a:lnTo>
                  <a:lnTo>
                    <a:pt x="1666" y="109"/>
                  </a:lnTo>
                  <a:lnTo>
                    <a:pt x="1676" y="109"/>
                  </a:lnTo>
                  <a:lnTo>
                    <a:pt x="1686" y="109"/>
                  </a:lnTo>
                  <a:lnTo>
                    <a:pt x="1697" y="109"/>
                  </a:lnTo>
                  <a:lnTo>
                    <a:pt x="1707" y="110"/>
                  </a:lnTo>
                  <a:lnTo>
                    <a:pt x="1717" y="110"/>
                  </a:lnTo>
                  <a:lnTo>
                    <a:pt x="1728" y="111"/>
                  </a:lnTo>
                  <a:lnTo>
                    <a:pt x="1738" y="111"/>
                  </a:lnTo>
                  <a:lnTo>
                    <a:pt x="1749" y="112"/>
                  </a:lnTo>
                  <a:lnTo>
                    <a:pt x="1760" y="113"/>
                  </a:lnTo>
                  <a:lnTo>
                    <a:pt x="1771" y="114"/>
                  </a:lnTo>
                  <a:lnTo>
                    <a:pt x="1782" y="115"/>
                  </a:lnTo>
                  <a:lnTo>
                    <a:pt x="1785" y="127"/>
                  </a:lnTo>
                  <a:lnTo>
                    <a:pt x="1784" y="142"/>
                  </a:lnTo>
                  <a:lnTo>
                    <a:pt x="1784" y="159"/>
                  </a:lnTo>
                  <a:lnTo>
                    <a:pt x="1791" y="175"/>
                  </a:lnTo>
                  <a:lnTo>
                    <a:pt x="1798" y="179"/>
                  </a:lnTo>
                  <a:lnTo>
                    <a:pt x="1805" y="183"/>
                  </a:lnTo>
                  <a:lnTo>
                    <a:pt x="1812" y="187"/>
                  </a:lnTo>
                  <a:lnTo>
                    <a:pt x="1818" y="192"/>
                  </a:lnTo>
                  <a:lnTo>
                    <a:pt x="1824" y="197"/>
                  </a:lnTo>
                  <a:lnTo>
                    <a:pt x="1828" y="204"/>
                  </a:lnTo>
                  <a:lnTo>
                    <a:pt x="1831" y="212"/>
                  </a:lnTo>
                  <a:lnTo>
                    <a:pt x="1832" y="222"/>
                  </a:lnTo>
                  <a:lnTo>
                    <a:pt x="1823" y="244"/>
                  </a:lnTo>
                  <a:lnTo>
                    <a:pt x="1815" y="267"/>
                  </a:lnTo>
                  <a:lnTo>
                    <a:pt x="1808" y="289"/>
                  </a:lnTo>
                  <a:lnTo>
                    <a:pt x="1803" y="312"/>
                  </a:lnTo>
                  <a:lnTo>
                    <a:pt x="1798" y="336"/>
                  </a:lnTo>
                  <a:lnTo>
                    <a:pt x="1794" y="361"/>
                  </a:lnTo>
                  <a:lnTo>
                    <a:pt x="1792" y="385"/>
                  </a:lnTo>
                  <a:lnTo>
                    <a:pt x="1791" y="410"/>
                  </a:lnTo>
                  <a:lnTo>
                    <a:pt x="1792" y="412"/>
                  </a:lnTo>
                  <a:lnTo>
                    <a:pt x="1793" y="415"/>
                  </a:lnTo>
                  <a:lnTo>
                    <a:pt x="1793" y="418"/>
                  </a:lnTo>
                  <a:lnTo>
                    <a:pt x="1794" y="420"/>
                  </a:lnTo>
                  <a:lnTo>
                    <a:pt x="1815" y="438"/>
                  </a:lnTo>
                  <a:lnTo>
                    <a:pt x="1830" y="454"/>
                  </a:lnTo>
                  <a:lnTo>
                    <a:pt x="1839" y="469"/>
                  </a:lnTo>
                  <a:lnTo>
                    <a:pt x="1844" y="484"/>
                  </a:lnTo>
                  <a:lnTo>
                    <a:pt x="1843" y="501"/>
                  </a:lnTo>
                  <a:lnTo>
                    <a:pt x="1838" y="519"/>
                  </a:lnTo>
                  <a:lnTo>
                    <a:pt x="1829" y="540"/>
                  </a:lnTo>
                  <a:lnTo>
                    <a:pt x="1816" y="565"/>
                  </a:lnTo>
                  <a:lnTo>
                    <a:pt x="1799" y="604"/>
                  </a:lnTo>
                  <a:lnTo>
                    <a:pt x="1782" y="645"/>
                  </a:lnTo>
                  <a:lnTo>
                    <a:pt x="1766" y="685"/>
                  </a:lnTo>
                  <a:lnTo>
                    <a:pt x="1749" y="725"/>
                  </a:lnTo>
                  <a:lnTo>
                    <a:pt x="1734" y="766"/>
                  </a:lnTo>
                  <a:lnTo>
                    <a:pt x="1719" y="806"/>
                  </a:lnTo>
                  <a:lnTo>
                    <a:pt x="1705" y="847"/>
                  </a:lnTo>
                  <a:lnTo>
                    <a:pt x="1691" y="888"/>
                  </a:lnTo>
                  <a:lnTo>
                    <a:pt x="1677" y="930"/>
                  </a:lnTo>
                  <a:lnTo>
                    <a:pt x="1663" y="972"/>
                  </a:lnTo>
                  <a:lnTo>
                    <a:pt x="1650" y="1013"/>
                  </a:lnTo>
                  <a:lnTo>
                    <a:pt x="1637" y="1055"/>
                  </a:lnTo>
                  <a:lnTo>
                    <a:pt x="1625" y="1097"/>
                  </a:lnTo>
                  <a:lnTo>
                    <a:pt x="1612" y="1138"/>
                  </a:lnTo>
                  <a:lnTo>
                    <a:pt x="1600" y="1181"/>
                  </a:lnTo>
                  <a:lnTo>
                    <a:pt x="1588" y="1223"/>
                  </a:lnTo>
                  <a:lnTo>
                    <a:pt x="1583" y="1230"/>
                  </a:lnTo>
                  <a:lnTo>
                    <a:pt x="1577" y="1235"/>
                  </a:lnTo>
                  <a:lnTo>
                    <a:pt x="1571" y="1239"/>
                  </a:lnTo>
                  <a:lnTo>
                    <a:pt x="1565" y="1241"/>
                  </a:lnTo>
                  <a:lnTo>
                    <a:pt x="1558" y="1242"/>
                  </a:lnTo>
                  <a:lnTo>
                    <a:pt x="1551" y="1243"/>
                  </a:lnTo>
                  <a:lnTo>
                    <a:pt x="1543" y="1243"/>
                  </a:lnTo>
                  <a:lnTo>
                    <a:pt x="1535" y="1243"/>
                  </a:lnTo>
                  <a:lnTo>
                    <a:pt x="1507" y="1238"/>
                  </a:lnTo>
                  <a:lnTo>
                    <a:pt x="1478" y="1233"/>
                  </a:lnTo>
                  <a:lnTo>
                    <a:pt x="1449" y="1228"/>
                  </a:lnTo>
                  <a:lnTo>
                    <a:pt x="1421" y="1223"/>
                  </a:lnTo>
                  <a:lnTo>
                    <a:pt x="1392" y="1218"/>
                  </a:lnTo>
                  <a:lnTo>
                    <a:pt x="1364" y="1214"/>
                  </a:lnTo>
                  <a:lnTo>
                    <a:pt x="1336" y="1210"/>
                  </a:lnTo>
                  <a:lnTo>
                    <a:pt x="1308" y="1206"/>
                  </a:lnTo>
                  <a:lnTo>
                    <a:pt x="1280" y="1203"/>
                  </a:lnTo>
                  <a:lnTo>
                    <a:pt x="1252" y="1200"/>
                  </a:lnTo>
                  <a:lnTo>
                    <a:pt x="1224" y="1198"/>
                  </a:lnTo>
                  <a:lnTo>
                    <a:pt x="1196" y="1196"/>
                  </a:lnTo>
                  <a:lnTo>
                    <a:pt x="1167" y="1195"/>
                  </a:lnTo>
                  <a:lnTo>
                    <a:pt x="1138" y="1195"/>
                  </a:lnTo>
                  <a:lnTo>
                    <a:pt x="1110" y="1196"/>
                  </a:lnTo>
                  <a:lnTo>
                    <a:pt x="1082" y="1197"/>
                  </a:lnTo>
                  <a:lnTo>
                    <a:pt x="1075" y="1203"/>
                  </a:lnTo>
                  <a:lnTo>
                    <a:pt x="1070" y="1208"/>
                  </a:lnTo>
                  <a:lnTo>
                    <a:pt x="1066" y="1214"/>
                  </a:lnTo>
                  <a:lnTo>
                    <a:pt x="1062" y="1222"/>
                  </a:lnTo>
                  <a:lnTo>
                    <a:pt x="1046" y="1231"/>
                  </a:lnTo>
                  <a:lnTo>
                    <a:pt x="1029" y="1238"/>
                  </a:lnTo>
                  <a:lnTo>
                    <a:pt x="1011" y="1243"/>
                  </a:lnTo>
                  <a:lnTo>
                    <a:pt x="992" y="1248"/>
                  </a:lnTo>
                  <a:lnTo>
                    <a:pt x="972" y="1251"/>
                  </a:lnTo>
                  <a:lnTo>
                    <a:pt x="953" y="1253"/>
                  </a:lnTo>
                  <a:lnTo>
                    <a:pt x="935" y="1255"/>
                  </a:lnTo>
                  <a:lnTo>
                    <a:pt x="918" y="1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Freeform 37"/>
            <p:cNvSpPr>
              <a:spLocks/>
            </p:cNvSpPr>
            <p:nvPr/>
          </p:nvSpPr>
          <p:spPr bwMode="auto">
            <a:xfrm>
              <a:off x="1397" y="1055"/>
              <a:ext cx="3758" cy="2624"/>
            </a:xfrm>
            <a:custGeom>
              <a:avLst/>
              <a:gdLst>
                <a:gd name="T0" fmla="*/ 267977 w 1799"/>
                <a:gd name="T1" fmla="*/ 580134 h 1212"/>
                <a:gd name="T2" fmla="*/ 242114 w 1799"/>
                <a:gd name="T3" fmla="*/ 563816 h 1212"/>
                <a:gd name="T4" fmla="*/ 224105 w 1799"/>
                <a:gd name="T5" fmla="*/ 552300 h 1212"/>
                <a:gd name="T6" fmla="*/ 185199 w 1799"/>
                <a:gd name="T7" fmla="*/ 549825 h 1212"/>
                <a:gd name="T8" fmla="*/ 147170 w 1799"/>
                <a:gd name="T9" fmla="*/ 551161 h 1212"/>
                <a:gd name="T10" fmla="*/ 109868 w 1799"/>
                <a:gd name="T11" fmla="*/ 555576 h 1212"/>
                <a:gd name="T12" fmla="*/ 78603 w 1799"/>
                <a:gd name="T13" fmla="*/ 560956 h 1212"/>
                <a:gd name="T14" fmla="*/ 59577 w 1799"/>
                <a:gd name="T15" fmla="*/ 552300 h 1212"/>
                <a:gd name="T16" fmla="*/ 54327 w 1799"/>
                <a:gd name="T17" fmla="*/ 529556 h 1212"/>
                <a:gd name="T18" fmla="*/ 29991 w 1799"/>
                <a:gd name="T19" fmla="*/ 402658 h 1212"/>
                <a:gd name="T20" fmla="*/ 11612 w 1799"/>
                <a:gd name="T21" fmla="*/ 296824 h 1212"/>
                <a:gd name="T22" fmla="*/ 1065 w 1799"/>
                <a:gd name="T23" fmla="*/ 217617 h 1212"/>
                <a:gd name="T24" fmla="*/ 7994 w 1799"/>
                <a:gd name="T25" fmla="*/ 187324 h 1212"/>
                <a:gd name="T26" fmla="*/ 21666 w 1799"/>
                <a:gd name="T27" fmla="*/ 160339 h 1212"/>
                <a:gd name="T28" fmla="*/ 23271 w 1799"/>
                <a:gd name="T29" fmla="*/ 82472 h 1212"/>
                <a:gd name="T30" fmla="*/ 32330 w 1799"/>
                <a:gd name="T31" fmla="*/ 74871 h 1212"/>
                <a:gd name="T32" fmla="*/ 37300 w 1799"/>
                <a:gd name="T33" fmla="*/ 55938 h 1212"/>
                <a:gd name="T34" fmla="*/ 70644 w 1799"/>
                <a:gd name="T35" fmla="*/ 45524 h 1212"/>
                <a:gd name="T36" fmla="*/ 98218 w 1799"/>
                <a:gd name="T37" fmla="*/ 45939 h 1212"/>
                <a:gd name="T38" fmla="*/ 117143 w 1799"/>
                <a:gd name="T39" fmla="*/ 48425 h 1212"/>
                <a:gd name="T40" fmla="*/ 135959 w 1799"/>
                <a:gd name="T41" fmla="*/ 50140 h 1212"/>
                <a:gd name="T42" fmla="*/ 155206 w 1799"/>
                <a:gd name="T43" fmla="*/ 48804 h 1212"/>
                <a:gd name="T44" fmla="*/ 174825 w 1799"/>
                <a:gd name="T45" fmla="*/ 34826 h 1212"/>
                <a:gd name="T46" fmla="*/ 194432 w 1799"/>
                <a:gd name="T47" fmla="*/ 17840 h 1212"/>
                <a:gd name="T48" fmla="*/ 214714 w 1799"/>
                <a:gd name="T49" fmla="*/ 3806 h 1212"/>
                <a:gd name="T50" fmla="*/ 244704 w 1799"/>
                <a:gd name="T51" fmla="*/ 905 h 1212"/>
                <a:gd name="T52" fmla="*/ 273018 w 1799"/>
                <a:gd name="T53" fmla="*/ 12988 h 1212"/>
                <a:gd name="T54" fmla="*/ 300625 w 1799"/>
                <a:gd name="T55" fmla="*/ 32735 h 1212"/>
                <a:gd name="T56" fmla="*/ 328567 w 1799"/>
                <a:gd name="T57" fmla="*/ 56838 h 1212"/>
                <a:gd name="T58" fmla="*/ 332010 w 1799"/>
                <a:gd name="T59" fmla="*/ 60878 h 1212"/>
                <a:gd name="T60" fmla="*/ 342229 w 1799"/>
                <a:gd name="T61" fmla="*/ 53563 h 1212"/>
                <a:gd name="T62" fmla="*/ 364035 w 1799"/>
                <a:gd name="T63" fmla="*/ 36138 h 1212"/>
                <a:gd name="T64" fmla="*/ 399585 w 1799"/>
                <a:gd name="T65" fmla="*/ 18327 h 1212"/>
                <a:gd name="T66" fmla="*/ 432561 w 1799"/>
                <a:gd name="T67" fmla="*/ 12037 h 1212"/>
                <a:gd name="T68" fmla="*/ 466218 w 1799"/>
                <a:gd name="T69" fmla="*/ 24120 h 1212"/>
                <a:gd name="T70" fmla="*/ 498130 w 1799"/>
                <a:gd name="T71" fmla="*/ 51088 h 1212"/>
                <a:gd name="T72" fmla="*/ 529034 w 1799"/>
                <a:gd name="T73" fmla="*/ 64269 h 1212"/>
                <a:gd name="T74" fmla="*/ 561363 w 1799"/>
                <a:gd name="T75" fmla="*/ 55938 h 1212"/>
                <a:gd name="T76" fmla="*/ 593944 w 1799"/>
                <a:gd name="T77" fmla="*/ 50557 h 1212"/>
                <a:gd name="T78" fmla="*/ 626924 w 1799"/>
                <a:gd name="T79" fmla="*/ 51088 h 1212"/>
                <a:gd name="T80" fmla="*/ 634559 w 1799"/>
                <a:gd name="T81" fmla="*/ 77168 h 1212"/>
                <a:gd name="T82" fmla="*/ 644304 w 1799"/>
                <a:gd name="T83" fmla="*/ 84057 h 1212"/>
                <a:gd name="T84" fmla="*/ 646539 w 1799"/>
                <a:gd name="T85" fmla="*/ 119260 h 1212"/>
                <a:gd name="T86" fmla="*/ 638217 w 1799"/>
                <a:gd name="T87" fmla="*/ 177765 h 1212"/>
                <a:gd name="T88" fmla="*/ 649357 w 1799"/>
                <a:gd name="T89" fmla="*/ 209952 h 1212"/>
                <a:gd name="T90" fmla="*/ 645699 w 1799"/>
                <a:gd name="T91" fmla="*/ 250536 h 1212"/>
                <a:gd name="T92" fmla="*/ 616377 w 1799"/>
                <a:gd name="T93" fmla="*/ 344281 h 1212"/>
                <a:gd name="T94" fmla="*/ 602665 w 1799"/>
                <a:gd name="T95" fmla="*/ 395317 h 1212"/>
                <a:gd name="T96" fmla="*/ 585621 w 1799"/>
                <a:gd name="T97" fmla="*/ 471144 h 1212"/>
                <a:gd name="T98" fmla="*/ 568411 w 1799"/>
                <a:gd name="T99" fmla="*/ 543116 h 1212"/>
                <a:gd name="T100" fmla="*/ 561363 w 1799"/>
                <a:gd name="T101" fmla="*/ 569198 h 1212"/>
                <a:gd name="T102" fmla="*/ 550699 w 1799"/>
                <a:gd name="T103" fmla="*/ 577213 h 1212"/>
                <a:gd name="T104" fmla="*/ 529395 w 1799"/>
                <a:gd name="T105" fmla="*/ 575041 h 1212"/>
                <a:gd name="T106" fmla="*/ 509095 w 1799"/>
                <a:gd name="T107" fmla="*/ 570140 h 1212"/>
                <a:gd name="T108" fmla="*/ 489480 w 1799"/>
                <a:gd name="T109" fmla="*/ 564757 h 1212"/>
                <a:gd name="T110" fmla="*/ 461889 w 1799"/>
                <a:gd name="T111" fmla="*/ 560540 h 1212"/>
                <a:gd name="T112" fmla="*/ 428590 w 1799"/>
                <a:gd name="T113" fmla="*/ 556916 h 1212"/>
                <a:gd name="T114" fmla="*/ 394864 w 1799"/>
                <a:gd name="T115" fmla="*/ 556541 h 1212"/>
                <a:gd name="T116" fmla="*/ 372002 w 1799"/>
                <a:gd name="T117" fmla="*/ 563816 h 1212"/>
                <a:gd name="T118" fmla="*/ 359295 w 1799"/>
                <a:gd name="T119" fmla="*/ 577213 h 1212"/>
                <a:gd name="T120" fmla="*/ 337591 w 1799"/>
                <a:gd name="T121" fmla="*/ 582552 h 1212"/>
                <a:gd name="T122" fmla="*/ 314983 w 1799"/>
                <a:gd name="T123" fmla="*/ 584113 h 1212"/>
                <a:gd name="T124" fmla="*/ 299050 w 1799"/>
                <a:gd name="T125" fmla="*/ 585035 h 12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99"/>
                <a:gd name="T190" fmla="*/ 0 h 1212"/>
                <a:gd name="T191" fmla="*/ 1799 w 1799"/>
                <a:gd name="T192" fmla="*/ 1212 h 12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99" h="1212">
                  <a:moveTo>
                    <a:pt x="813" y="1212"/>
                  </a:moveTo>
                  <a:lnTo>
                    <a:pt x="795" y="1210"/>
                  </a:lnTo>
                  <a:lnTo>
                    <a:pt x="776" y="1207"/>
                  </a:lnTo>
                  <a:lnTo>
                    <a:pt x="757" y="1205"/>
                  </a:lnTo>
                  <a:lnTo>
                    <a:pt x="739" y="1202"/>
                  </a:lnTo>
                  <a:lnTo>
                    <a:pt x="720" y="1198"/>
                  </a:lnTo>
                  <a:lnTo>
                    <a:pt x="703" y="1192"/>
                  </a:lnTo>
                  <a:lnTo>
                    <a:pt x="687" y="1185"/>
                  </a:lnTo>
                  <a:lnTo>
                    <a:pt x="673" y="1176"/>
                  </a:lnTo>
                  <a:lnTo>
                    <a:pt x="668" y="1168"/>
                  </a:lnTo>
                  <a:lnTo>
                    <a:pt x="665" y="1161"/>
                  </a:lnTo>
                  <a:lnTo>
                    <a:pt x="663" y="1155"/>
                  </a:lnTo>
                  <a:lnTo>
                    <a:pt x="661" y="1148"/>
                  </a:lnTo>
                  <a:lnTo>
                    <a:pt x="639" y="1146"/>
                  </a:lnTo>
                  <a:lnTo>
                    <a:pt x="618" y="1144"/>
                  </a:lnTo>
                  <a:lnTo>
                    <a:pt x="595" y="1142"/>
                  </a:lnTo>
                  <a:lnTo>
                    <a:pt x="574" y="1141"/>
                  </a:lnTo>
                  <a:lnTo>
                    <a:pt x="553" y="1140"/>
                  </a:lnTo>
                  <a:lnTo>
                    <a:pt x="532" y="1140"/>
                  </a:lnTo>
                  <a:lnTo>
                    <a:pt x="511" y="1139"/>
                  </a:lnTo>
                  <a:lnTo>
                    <a:pt x="490" y="1139"/>
                  </a:lnTo>
                  <a:lnTo>
                    <a:pt x="469" y="1139"/>
                  </a:lnTo>
                  <a:lnTo>
                    <a:pt x="448" y="1140"/>
                  </a:lnTo>
                  <a:lnTo>
                    <a:pt x="427" y="1141"/>
                  </a:lnTo>
                  <a:lnTo>
                    <a:pt x="406" y="1142"/>
                  </a:lnTo>
                  <a:lnTo>
                    <a:pt x="385" y="1144"/>
                  </a:lnTo>
                  <a:lnTo>
                    <a:pt x="364" y="1145"/>
                  </a:lnTo>
                  <a:lnTo>
                    <a:pt x="342" y="1147"/>
                  </a:lnTo>
                  <a:lnTo>
                    <a:pt x="321" y="1149"/>
                  </a:lnTo>
                  <a:lnTo>
                    <a:pt x="303" y="1151"/>
                  </a:lnTo>
                  <a:lnTo>
                    <a:pt x="286" y="1154"/>
                  </a:lnTo>
                  <a:lnTo>
                    <a:pt x="269" y="1156"/>
                  </a:lnTo>
                  <a:lnTo>
                    <a:pt x="251" y="1158"/>
                  </a:lnTo>
                  <a:lnTo>
                    <a:pt x="234" y="1160"/>
                  </a:lnTo>
                  <a:lnTo>
                    <a:pt x="217" y="1162"/>
                  </a:lnTo>
                  <a:lnTo>
                    <a:pt x="200" y="1163"/>
                  </a:lnTo>
                  <a:lnTo>
                    <a:pt x="184" y="1163"/>
                  </a:lnTo>
                  <a:lnTo>
                    <a:pt x="176" y="1159"/>
                  </a:lnTo>
                  <a:lnTo>
                    <a:pt x="169" y="1152"/>
                  </a:lnTo>
                  <a:lnTo>
                    <a:pt x="164" y="1144"/>
                  </a:lnTo>
                  <a:lnTo>
                    <a:pt x="160" y="1133"/>
                  </a:lnTo>
                  <a:lnTo>
                    <a:pt x="156" y="1123"/>
                  </a:lnTo>
                  <a:lnTo>
                    <a:pt x="154" y="1114"/>
                  </a:lnTo>
                  <a:lnTo>
                    <a:pt x="152" y="1105"/>
                  </a:lnTo>
                  <a:lnTo>
                    <a:pt x="150" y="1097"/>
                  </a:lnTo>
                  <a:lnTo>
                    <a:pt x="137" y="1044"/>
                  </a:lnTo>
                  <a:lnTo>
                    <a:pt x="124" y="992"/>
                  </a:lnTo>
                  <a:lnTo>
                    <a:pt x="110" y="939"/>
                  </a:lnTo>
                  <a:lnTo>
                    <a:pt x="97" y="887"/>
                  </a:lnTo>
                  <a:lnTo>
                    <a:pt x="83" y="834"/>
                  </a:lnTo>
                  <a:lnTo>
                    <a:pt x="70" y="783"/>
                  </a:lnTo>
                  <a:lnTo>
                    <a:pt x="57" y="731"/>
                  </a:lnTo>
                  <a:lnTo>
                    <a:pt x="45" y="680"/>
                  </a:lnTo>
                  <a:lnTo>
                    <a:pt x="39" y="648"/>
                  </a:lnTo>
                  <a:lnTo>
                    <a:pt x="32" y="615"/>
                  </a:lnTo>
                  <a:lnTo>
                    <a:pt x="25" y="581"/>
                  </a:lnTo>
                  <a:lnTo>
                    <a:pt x="19" y="548"/>
                  </a:lnTo>
                  <a:lnTo>
                    <a:pt x="13" y="516"/>
                  </a:lnTo>
                  <a:lnTo>
                    <a:pt x="8" y="483"/>
                  </a:lnTo>
                  <a:lnTo>
                    <a:pt x="3" y="451"/>
                  </a:lnTo>
                  <a:lnTo>
                    <a:pt x="0" y="420"/>
                  </a:lnTo>
                  <a:lnTo>
                    <a:pt x="4" y="408"/>
                  </a:lnTo>
                  <a:lnTo>
                    <a:pt x="9" y="399"/>
                  </a:lnTo>
                  <a:lnTo>
                    <a:pt x="15" y="393"/>
                  </a:lnTo>
                  <a:lnTo>
                    <a:pt x="22" y="388"/>
                  </a:lnTo>
                  <a:lnTo>
                    <a:pt x="31" y="384"/>
                  </a:lnTo>
                  <a:lnTo>
                    <a:pt x="40" y="380"/>
                  </a:lnTo>
                  <a:lnTo>
                    <a:pt x="49" y="375"/>
                  </a:lnTo>
                  <a:lnTo>
                    <a:pt x="59" y="368"/>
                  </a:lnTo>
                  <a:lnTo>
                    <a:pt x="60" y="332"/>
                  </a:lnTo>
                  <a:lnTo>
                    <a:pt x="61" y="299"/>
                  </a:lnTo>
                  <a:lnTo>
                    <a:pt x="60" y="253"/>
                  </a:lnTo>
                  <a:lnTo>
                    <a:pt x="59" y="175"/>
                  </a:lnTo>
                  <a:lnTo>
                    <a:pt x="62" y="173"/>
                  </a:lnTo>
                  <a:lnTo>
                    <a:pt x="64" y="171"/>
                  </a:lnTo>
                  <a:lnTo>
                    <a:pt x="67" y="169"/>
                  </a:lnTo>
                  <a:lnTo>
                    <a:pt x="70" y="166"/>
                  </a:lnTo>
                  <a:lnTo>
                    <a:pt x="75" y="163"/>
                  </a:lnTo>
                  <a:lnTo>
                    <a:pt x="81" y="160"/>
                  </a:lnTo>
                  <a:lnTo>
                    <a:pt x="89" y="155"/>
                  </a:lnTo>
                  <a:lnTo>
                    <a:pt x="100" y="148"/>
                  </a:lnTo>
                  <a:lnTo>
                    <a:pt x="101" y="140"/>
                  </a:lnTo>
                  <a:lnTo>
                    <a:pt x="102" y="132"/>
                  </a:lnTo>
                  <a:lnTo>
                    <a:pt x="102" y="124"/>
                  </a:lnTo>
                  <a:lnTo>
                    <a:pt x="103" y="116"/>
                  </a:lnTo>
                  <a:lnTo>
                    <a:pt x="117" y="108"/>
                  </a:lnTo>
                  <a:lnTo>
                    <a:pt x="135" y="102"/>
                  </a:lnTo>
                  <a:lnTo>
                    <a:pt x="154" y="98"/>
                  </a:lnTo>
                  <a:lnTo>
                    <a:pt x="174" y="95"/>
                  </a:lnTo>
                  <a:lnTo>
                    <a:pt x="195" y="94"/>
                  </a:lnTo>
                  <a:lnTo>
                    <a:pt x="215" y="94"/>
                  </a:lnTo>
                  <a:lnTo>
                    <a:pt x="235" y="94"/>
                  </a:lnTo>
                  <a:lnTo>
                    <a:pt x="252" y="94"/>
                  </a:lnTo>
                  <a:lnTo>
                    <a:pt x="262" y="95"/>
                  </a:lnTo>
                  <a:lnTo>
                    <a:pt x="271" y="95"/>
                  </a:lnTo>
                  <a:lnTo>
                    <a:pt x="281" y="96"/>
                  </a:lnTo>
                  <a:lnTo>
                    <a:pt x="291" y="97"/>
                  </a:lnTo>
                  <a:lnTo>
                    <a:pt x="301" y="98"/>
                  </a:lnTo>
                  <a:lnTo>
                    <a:pt x="313" y="99"/>
                  </a:lnTo>
                  <a:lnTo>
                    <a:pt x="323" y="100"/>
                  </a:lnTo>
                  <a:lnTo>
                    <a:pt x="333" y="101"/>
                  </a:lnTo>
                  <a:lnTo>
                    <a:pt x="344" y="101"/>
                  </a:lnTo>
                  <a:lnTo>
                    <a:pt x="354" y="102"/>
                  </a:lnTo>
                  <a:lnTo>
                    <a:pt x="364" y="103"/>
                  </a:lnTo>
                  <a:lnTo>
                    <a:pt x="375" y="104"/>
                  </a:lnTo>
                  <a:lnTo>
                    <a:pt x="385" y="104"/>
                  </a:lnTo>
                  <a:lnTo>
                    <a:pt x="396" y="105"/>
                  </a:lnTo>
                  <a:lnTo>
                    <a:pt x="406" y="105"/>
                  </a:lnTo>
                  <a:lnTo>
                    <a:pt x="417" y="105"/>
                  </a:lnTo>
                  <a:lnTo>
                    <a:pt x="428" y="101"/>
                  </a:lnTo>
                  <a:lnTo>
                    <a:pt x="438" y="96"/>
                  </a:lnTo>
                  <a:lnTo>
                    <a:pt x="449" y="91"/>
                  </a:lnTo>
                  <a:lnTo>
                    <a:pt x="460" y="85"/>
                  </a:lnTo>
                  <a:lnTo>
                    <a:pt x="471" y="79"/>
                  </a:lnTo>
                  <a:lnTo>
                    <a:pt x="482" y="72"/>
                  </a:lnTo>
                  <a:lnTo>
                    <a:pt x="492" y="66"/>
                  </a:lnTo>
                  <a:lnTo>
                    <a:pt x="503" y="59"/>
                  </a:lnTo>
                  <a:lnTo>
                    <a:pt x="514" y="52"/>
                  </a:lnTo>
                  <a:lnTo>
                    <a:pt x="525" y="44"/>
                  </a:lnTo>
                  <a:lnTo>
                    <a:pt x="536" y="37"/>
                  </a:lnTo>
                  <a:lnTo>
                    <a:pt x="547" y="31"/>
                  </a:lnTo>
                  <a:lnTo>
                    <a:pt x="558" y="24"/>
                  </a:lnTo>
                  <a:lnTo>
                    <a:pt x="570" y="18"/>
                  </a:lnTo>
                  <a:lnTo>
                    <a:pt x="581" y="13"/>
                  </a:lnTo>
                  <a:lnTo>
                    <a:pt x="592" y="8"/>
                  </a:lnTo>
                  <a:lnTo>
                    <a:pt x="610" y="4"/>
                  </a:lnTo>
                  <a:lnTo>
                    <a:pt x="627" y="1"/>
                  </a:lnTo>
                  <a:lnTo>
                    <a:pt x="643" y="0"/>
                  </a:lnTo>
                  <a:lnTo>
                    <a:pt x="659" y="0"/>
                  </a:lnTo>
                  <a:lnTo>
                    <a:pt x="675" y="2"/>
                  </a:lnTo>
                  <a:lnTo>
                    <a:pt x="691" y="5"/>
                  </a:lnTo>
                  <a:lnTo>
                    <a:pt x="707" y="9"/>
                  </a:lnTo>
                  <a:lnTo>
                    <a:pt x="722" y="14"/>
                  </a:lnTo>
                  <a:lnTo>
                    <a:pt x="737" y="20"/>
                  </a:lnTo>
                  <a:lnTo>
                    <a:pt x="753" y="27"/>
                  </a:lnTo>
                  <a:lnTo>
                    <a:pt x="768" y="34"/>
                  </a:lnTo>
                  <a:lnTo>
                    <a:pt x="783" y="42"/>
                  </a:lnTo>
                  <a:lnTo>
                    <a:pt x="798" y="51"/>
                  </a:lnTo>
                  <a:lnTo>
                    <a:pt x="814" y="60"/>
                  </a:lnTo>
                  <a:lnTo>
                    <a:pt x="829" y="68"/>
                  </a:lnTo>
                  <a:lnTo>
                    <a:pt x="845" y="77"/>
                  </a:lnTo>
                  <a:lnTo>
                    <a:pt x="867" y="93"/>
                  </a:lnTo>
                  <a:lnTo>
                    <a:pt x="885" y="104"/>
                  </a:lnTo>
                  <a:lnTo>
                    <a:pt x="897" y="113"/>
                  </a:lnTo>
                  <a:lnTo>
                    <a:pt x="906" y="118"/>
                  </a:lnTo>
                  <a:lnTo>
                    <a:pt x="911" y="122"/>
                  </a:lnTo>
                  <a:lnTo>
                    <a:pt x="913" y="124"/>
                  </a:lnTo>
                  <a:lnTo>
                    <a:pt x="915" y="125"/>
                  </a:lnTo>
                  <a:lnTo>
                    <a:pt x="915" y="126"/>
                  </a:lnTo>
                  <a:lnTo>
                    <a:pt x="916" y="126"/>
                  </a:lnTo>
                  <a:lnTo>
                    <a:pt x="918" y="126"/>
                  </a:lnTo>
                  <a:lnTo>
                    <a:pt x="919" y="127"/>
                  </a:lnTo>
                  <a:lnTo>
                    <a:pt x="920" y="127"/>
                  </a:lnTo>
                  <a:lnTo>
                    <a:pt x="932" y="119"/>
                  </a:lnTo>
                  <a:lnTo>
                    <a:pt x="944" y="111"/>
                  </a:lnTo>
                  <a:lnTo>
                    <a:pt x="956" y="103"/>
                  </a:lnTo>
                  <a:lnTo>
                    <a:pt x="967" y="96"/>
                  </a:lnTo>
                  <a:lnTo>
                    <a:pt x="979" y="89"/>
                  </a:lnTo>
                  <a:lnTo>
                    <a:pt x="992" y="82"/>
                  </a:lnTo>
                  <a:lnTo>
                    <a:pt x="1004" y="75"/>
                  </a:lnTo>
                  <a:lnTo>
                    <a:pt x="1017" y="68"/>
                  </a:lnTo>
                  <a:lnTo>
                    <a:pt x="1040" y="60"/>
                  </a:lnTo>
                  <a:lnTo>
                    <a:pt x="1062" y="52"/>
                  </a:lnTo>
                  <a:lnTo>
                    <a:pt x="1082" y="44"/>
                  </a:lnTo>
                  <a:lnTo>
                    <a:pt x="1102" y="38"/>
                  </a:lnTo>
                  <a:lnTo>
                    <a:pt x="1121" y="33"/>
                  </a:lnTo>
                  <a:lnTo>
                    <a:pt x="1139" y="29"/>
                  </a:lnTo>
                  <a:lnTo>
                    <a:pt x="1157" y="26"/>
                  </a:lnTo>
                  <a:lnTo>
                    <a:pt x="1175" y="25"/>
                  </a:lnTo>
                  <a:lnTo>
                    <a:pt x="1193" y="25"/>
                  </a:lnTo>
                  <a:lnTo>
                    <a:pt x="1211" y="26"/>
                  </a:lnTo>
                  <a:lnTo>
                    <a:pt x="1229" y="29"/>
                  </a:lnTo>
                  <a:lnTo>
                    <a:pt x="1247" y="34"/>
                  </a:lnTo>
                  <a:lnTo>
                    <a:pt x="1266" y="40"/>
                  </a:lnTo>
                  <a:lnTo>
                    <a:pt x="1286" y="50"/>
                  </a:lnTo>
                  <a:lnTo>
                    <a:pt x="1307" y="60"/>
                  </a:lnTo>
                  <a:lnTo>
                    <a:pt x="1329" y="73"/>
                  </a:lnTo>
                  <a:lnTo>
                    <a:pt x="1345" y="85"/>
                  </a:lnTo>
                  <a:lnTo>
                    <a:pt x="1360" y="96"/>
                  </a:lnTo>
                  <a:lnTo>
                    <a:pt x="1374" y="106"/>
                  </a:lnTo>
                  <a:lnTo>
                    <a:pt x="1388" y="115"/>
                  </a:lnTo>
                  <a:lnTo>
                    <a:pt x="1403" y="122"/>
                  </a:lnTo>
                  <a:lnTo>
                    <a:pt x="1419" y="128"/>
                  </a:lnTo>
                  <a:lnTo>
                    <a:pt x="1437" y="131"/>
                  </a:lnTo>
                  <a:lnTo>
                    <a:pt x="1459" y="133"/>
                  </a:lnTo>
                  <a:lnTo>
                    <a:pt x="1477" y="130"/>
                  </a:lnTo>
                  <a:lnTo>
                    <a:pt x="1495" y="126"/>
                  </a:lnTo>
                  <a:lnTo>
                    <a:pt x="1513" y="123"/>
                  </a:lnTo>
                  <a:lnTo>
                    <a:pt x="1531" y="120"/>
                  </a:lnTo>
                  <a:lnTo>
                    <a:pt x="1548" y="116"/>
                  </a:lnTo>
                  <a:lnTo>
                    <a:pt x="1566" y="113"/>
                  </a:lnTo>
                  <a:lnTo>
                    <a:pt x="1584" y="111"/>
                  </a:lnTo>
                  <a:lnTo>
                    <a:pt x="1602" y="108"/>
                  </a:lnTo>
                  <a:lnTo>
                    <a:pt x="1620" y="107"/>
                  </a:lnTo>
                  <a:lnTo>
                    <a:pt x="1638" y="105"/>
                  </a:lnTo>
                  <a:lnTo>
                    <a:pt x="1656" y="104"/>
                  </a:lnTo>
                  <a:lnTo>
                    <a:pt x="1674" y="103"/>
                  </a:lnTo>
                  <a:lnTo>
                    <a:pt x="1692" y="104"/>
                  </a:lnTo>
                  <a:lnTo>
                    <a:pt x="1711" y="104"/>
                  </a:lnTo>
                  <a:lnTo>
                    <a:pt x="1729" y="106"/>
                  </a:lnTo>
                  <a:lnTo>
                    <a:pt x="1749" y="108"/>
                  </a:lnTo>
                  <a:lnTo>
                    <a:pt x="1753" y="119"/>
                  </a:lnTo>
                  <a:lnTo>
                    <a:pt x="1754" y="132"/>
                  </a:lnTo>
                  <a:lnTo>
                    <a:pt x="1752" y="146"/>
                  </a:lnTo>
                  <a:lnTo>
                    <a:pt x="1750" y="160"/>
                  </a:lnTo>
                  <a:lnTo>
                    <a:pt x="1753" y="162"/>
                  </a:lnTo>
                  <a:lnTo>
                    <a:pt x="1758" y="165"/>
                  </a:lnTo>
                  <a:lnTo>
                    <a:pt x="1764" y="167"/>
                  </a:lnTo>
                  <a:lnTo>
                    <a:pt x="1770" y="170"/>
                  </a:lnTo>
                  <a:lnTo>
                    <a:pt x="1777" y="174"/>
                  </a:lnTo>
                  <a:lnTo>
                    <a:pt x="1784" y="177"/>
                  </a:lnTo>
                  <a:lnTo>
                    <a:pt x="1791" y="180"/>
                  </a:lnTo>
                  <a:lnTo>
                    <a:pt x="1796" y="183"/>
                  </a:lnTo>
                  <a:lnTo>
                    <a:pt x="1792" y="208"/>
                  </a:lnTo>
                  <a:lnTo>
                    <a:pt x="1783" y="247"/>
                  </a:lnTo>
                  <a:lnTo>
                    <a:pt x="1774" y="283"/>
                  </a:lnTo>
                  <a:lnTo>
                    <a:pt x="1767" y="301"/>
                  </a:lnTo>
                  <a:lnTo>
                    <a:pt x="1764" y="326"/>
                  </a:lnTo>
                  <a:lnTo>
                    <a:pt x="1762" y="344"/>
                  </a:lnTo>
                  <a:lnTo>
                    <a:pt x="1760" y="368"/>
                  </a:lnTo>
                  <a:lnTo>
                    <a:pt x="1756" y="407"/>
                  </a:lnTo>
                  <a:lnTo>
                    <a:pt x="1766" y="414"/>
                  </a:lnTo>
                  <a:lnTo>
                    <a:pt x="1776" y="421"/>
                  </a:lnTo>
                  <a:lnTo>
                    <a:pt x="1784" y="427"/>
                  </a:lnTo>
                  <a:lnTo>
                    <a:pt x="1791" y="435"/>
                  </a:lnTo>
                  <a:lnTo>
                    <a:pt x="1796" y="443"/>
                  </a:lnTo>
                  <a:lnTo>
                    <a:pt x="1799" y="454"/>
                  </a:lnTo>
                  <a:lnTo>
                    <a:pt x="1799" y="466"/>
                  </a:lnTo>
                  <a:lnTo>
                    <a:pt x="1797" y="480"/>
                  </a:lnTo>
                  <a:lnTo>
                    <a:pt x="1781" y="519"/>
                  </a:lnTo>
                  <a:lnTo>
                    <a:pt x="1765" y="557"/>
                  </a:lnTo>
                  <a:lnTo>
                    <a:pt x="1749" y="597"/>
                  </a:lnTo>
                  <a:lnTo>
                    <a:pt x="1732" y="635"/>
                  </a:lnTo>
                  <a:lnTo>
                    <a:pt x="1716" y="674"/>
                  </a:lnTo>
                  <a:lnTo>
                    <a:pt x="1700" y="713"/>
                  </a:lnTo>
                  <a:lnTo>
                    <a:pt x="1685" y="752"/>
                  </a:lnTo>
                  <a:lnTo>
                    <a:pt x="1670" y="792"/>
                  </a:lnTo>
                  <a:lnTo>
                    <a:pt x="1668" y="800"/>
                  </a:lnTo>
                  <a:lnTo>
                    <a:pt x="1665" y="808"/>
                  </a:lnTo>
                  <a:lnTo>
                    <a:pt x="1662" y="819"/>
                  </a:lnTo>
                  <a:lnTo>
                    <a:pt x="1658" y="834"/>
                  </a:lnTo>
                  <a:lnTo>
                    <a:pt x="1651" y="855"/>
                  </a:lnTo>
                  <a:lnTo>
                    <a:pt x="1642" y="885"/>
                  </a:lnTo>
                  <a:lnTo>
                    <a:pt x="1630" y="925"/>
                  </a:lnTo>
                  <a:lnTo>
                    <a:pt x="1615" y="976"/>
                  </a:lnTo>
                  <a:lnTo>
                    <a:pt x="1599" y="1025"/>
                  </a:lnTo>
                  <a:lnTo>
                    <a:pt x="1588" y="1063"/>
                  </a:lnTo>
                  <a:lnTo>
                    <a:pt x="1579" y="1090"/>
                  </a:lnTo>
                  <a:lnTo>
                    <a:pt x="1572" y="1111"/>
                  </a:lnTo>
                  <a:lnTo>
                    <a:pt x="1568" y="1125"/>
                  </a:lnTo>
                  <a:lnTo>
                    <a:pt x="1564" y="1137"/>
                  </a:lnTo>
                  <a:lnTo>
                    <a:pt x="1560" y="1148"/>
                  </a:lnTo>
                  <a:lnTo>
                    <a:pt x="1556" y="1160"/>
                  </a:lnTo>
                  <a:lnTo>
                    <a:pt x="1552" y="1170"/>
                  </a:lnTo>
                  <a:lnTo>
                    <a:pt x="1548" y="1179"/>
                  </a:lnTo>
                  <a:lnTo>
                    <a:pt x="1545" y="1185"/>
                  </a:lnTo>
                  <a:lnTo>
                    <a:pt x="1541" y="1189"/>
                  </a:lnTo>
                  <a:lnTo>
                    <a:pt x="1536" y="1193"/>
                  </a:lnTo>
                  <a:lnTo>
                    <a:pt x="1529" y="1195"/>
                  </a:lnTo>
                  <a:lnTo>
                    <a:pt x="1519" y="1196"/>
                  </a:lnTo>
                  <a:lnTo>
                    <a:pt x="1506" y="1197"/>
                  </a:lnTo>
                  <a:lnTo>
                    <a:pt x="1494" y="1196"/>
                  </a:lnTo>
                  <a:lnTo>
                    <a:pt x="1483" y="1194"/>
                  </a:lnTo>
                  <a:lnTo>
                    <a:pt x="1472" y="1192"/>
                  </a:lnTo>
                  <a:lnTo>
                    <a:pt x="1460" y="1191"/>
                  </a:lnTo>
                  <a:lnTo>
                    <a:pt x="1448" y="1189"/>
                  </a:lnTo>
                  <a:lnTo>
                    <a:pt x="1437" y="1187"/>
                  </a:lnTo>
                  <a:lnTo>
                    <a:pt x="1426" y="1185"/>
                  </a:lnTo>
                  <a:lnTo>
                    <a:pt x="1415" y="1183"/>
                  </a:lnTo>
                  <a:lnTo>
                    <a:pt x="1404" y="1181"/>
                  </a:lnTo>
                  <a:lnTo>
                    <a:pt x="1393" y="1179"/>
                  </a:lnTo>
                  <a:lnTo>
                    <a:pt x="1383" y="1177"/>
                  </a:lnTo>
                  <a:lnTo>
                    <a:pt x="1372" y="1174"/>
                  </a:lnTo>
                  <a:lnTo>
                    <a:pt x="1361" y="1172"/>
                  </a:lnTo>
                  <a:lnTo>
                    <a:pt x="1350" y="1170"/>
                  </a:lnTo>
                  <a:lnTo>
                    <a:pt x="1340" y="1168"/>
                  </a:lnTo>
                  <a:lnTo>
                    <a:pt x="1329" y="1166"/>
                  </a:lnTo>
                  <a:lnTo>
                    <a:pt x="1311" y="1164"/>
                  </a:lnTo>
                  <a:lnTo>
                    <a:pt x="1292" y="1162"/>
                  </a:lnTo>
                  <a:lnTo>
                    <a:pt x="1274" y="1161"/>
                  </a:lnTo>
                  <a:lnTo>
                    <a:pt x="1256" y="1159"/>
                  </a:lnTo>
                  <a:lnTo>
                    <a:pt x="1237" y="1157"/>
                  </a:lnTo>
                  <a:lnTo>
                    <a:pt x="1219" y="1156"/>
                  </a:lnTo>
                  <a:lnTo>
                    <a:pt x="1200" y="1155"/>
                  </a:lnTo>
                  <a:lnTo>
                    <a:pt x="1182" y="1154"/>
                  </a:lnTo>
                  <a:lnTo>
                    <a:pt x="1162" y="1153"/>
                  </a:lnTo>
                  <a:lnTo>
                    <a:pt x="1144" y="1153"/>
                  </a:lnTo>
                  <a:lnTo>
                    <a:pt x="1125" y="1153"/>
                  </a:lnTo>
                  <a:lnTo>
                    <a:pt x="1107" y="1153"/>
                  </a:lnTo>
                  <a:lnTo>
                    <a:pt x="1089" y="1153"/>
                  </a:lnTo>
                  <a:lnTo>
                    <a:pt x="1071" y="1154"/>
                  </a:lnTo>
                  <a:lnTo>
                    <a:pt x="1054" y="1156"/>
                  </a:lnTo>
                  <a:lnTo>
                    <a:pt x="1036" y="1158"/>
                  </a:lnTo>
                  <a:lnTo>
                    <a:pt x="1029" y="1163"/>
                  </a:lnTo>
                  <a:lnTo>
                    <a:pt x="1026" y="1168"/>
                  </a:lnTo>
                  <a:lnTo>
                    <a:pt x="1024" y="1174"/>
                  </a:lnTo>
                  <a:lnTo>
                    <a:pt x="1021" y="1182"/>
                  </a:lnTo>
                  <a:lnTo>
                    <a:pt x="1012" y="1187"/>
                  </a:lnTo>
                  <a:lnTo>
                    <a:pt x="1002" y="1192"/>
                  </a:lnTo>
                  <a:lnTo>
                    <a:pt x="991" y="1196"/>
                  </a:lnTo>
                  <a:lnTo>
                    <a:pt x="980" y="1199"/>
                  </a:lnTo>
                  <a:lnTo>
                    <a:pt x="968" y="1202"/>
                  </a:lnTo>
                  <a:lnTo>
                    <a:pt x="956" y="1204"/>
                  </a:lnTo>
                  <a:lnTo>
                    <a:pt x="944" y="1205"/>
                  </a:lnTo>
                  <a:lnTo>
                    <a:pt x="931" y="1207"/>
                  </a:lnTo>
                  <a:lnTo>
                    <a:pt x="919" y="1208"/>
                  </a:lnTo>
                  <a:lnTo>
                    <a:pt x="906" y="1208"/>
                  </a:lnTo>
                  <a:lnTo>
                    <a:pt x="894" y="1209"/>
                  </a:lnTo>
                  <a:lnTo>
                    <a:pt x="882" y="1210"/>
                  </a:lnTo>
                  <a:lnTo>
                    <a:pt x="869" y="1210"/>
                  </a:lnTo>
                  <a:lnTo>
                    <a:pt x="858" y="1211"/>
                  </a:lnTo>
                  <a:lnTo>
                    <a:pt x="847" y="1211"/>
                  </a:lnTo>
                  <a:lnTo>
                    <a:pt x="837" y="1212"/>
                  </a:lnTo>
                  <a:lnTo>
                    <a:pt x="831" y="1212"/>
                  </a:lnTo>
                  <a:lnTo>
                    <a:pt x="825" y="1212"/>
                  </a:lnTo>
                  <a:lnTo>
                    <a:pt x="819" y="1212"/>
                  </a:lnTo>
                  <a:lnTo>
                    <a:pt x="813" y="12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1" name="Freeform 38"/>
            <p:cNvSpPr>
              <a:spLocks/>
            </p:cNvSpPr>
            <p:nvPr/>
          </p:nvSpPr>
          <p:spPr bwMode="auto">
            <a:xfrm>
              <a:off x="1434" y="1990"/>
              <a:ext cx="3688" cy="1624"/>
            </a:xfrm>
            <a:custGeom>
              <a:avLst/>
              <a:gdLst>
                <a:gd name="T0" fmla="*/ 289547 w 1765"/>
                <a:gd name="T1" fmla="*/ 362007 h 750"/>
                <a:gd name="T2" fmla="*/ 266073 w 1765"/>
                <a:gd name="T3" fmla="*/ 360071 h 750"/>
                <a:gd name="T4" fmla="*/ 246440 w 1765"/>
                <a:gd name="T5" fmla="*/ 353339 h 750"/>
                <a:gd name="T6" fmla="*/ 236205 w 1765"/>
                <a:gd name="T7" fmla="*/ 336304 h 750"/>
                <a:gd name="T8" fmla="*/ 191828 w 1765"/>
                <a:gd name="T9" fmla="*/ 331489 h 750"/>
                <a:gd name="T10" fmla="*/ 142073 w 1765"/>
                <a:gd name="T11" fmla="*/ 332132 h 750"/>
                <a:gd name="T12" fmla="*/ 91648 w 1765"/>
                <a:gd name="T13" fmla="*/ 337246 h 750"/>
                <a:gd name="T14" fmla="*/ 67308 w 1765"/>
                <a:gd name="T15" fmla="*/ 341246 h 750"/>
                <a:gd name="T16" fmla="*/ 59662 w 1765"/>
                <a:gd name="T17" fmla="*/ 340791 h 750"/>
                <a:gd name="T18" fmla="*/ 52019 w 1765"/>
                <a:gd name="T19" fmla="*/ 306455 h 750"/>
                <a:gd name="T20" fmla="*/ 25053 w 1765"/>
                <a:gd name="T21" fmla="*/ 164329 h 750"/>
                <a:gd name="T22" fmla="*/ 8640 w 1765"/>
                <a:gd name="T23" fmla="*/ 67597 h 750"/>
                <a:gd name="T24" fmla="*/ 0 w 1765"/>
                <a:gd name="T25" fmla="*/ 0 h 750"/>
                <a:gd name="T26" fmla="*/ 4653 w 1765"/>
                <a:gd name="T27" fmla="*/ 14943 h 750"/>
                <a:gd name="T28" fmla="*/ 17408 w 1765"/>
                <a:gd name="T29" fmla="*/ 91739 h 750"/>
                <a:gd name="T30" fmla="*/ 33382 w 1765"/>
                <a:gd name="T31" fmla="*/ 171235 h 750"/>
                <a:gd name="T32" fmla="*/ 49026 w 1765"/>
                <a:gd name="T33" fmla="*/ 257582 h 750"/>
                <a:gd name="T34" fmla="*/ 58087 w 1765"/>
                <a:gd name="T35" fmla="*/ 303549 h 750"/>
                <a:gd name="T36" fmla="*/ 67675 w 1765"/>
                <a:gd name="T37" fmla="*/ 326303 h 750"/>
                <a:gd name="T38" fmla="*/ 89388 w 1765"/>
                <a:gd name="T39" fmla="*/ 323449 h 750"/>
                <a:gd name="T40" fmla="*/ 105362 w 1765"/>
                <a:gd name="T41" fmla="*/ 322303 h 750"/>
                <a:gd name="T42" fmla="*/ 124000 w 1765"/>
                <a:gd name="T43" fmla="*/ 321398 h 750"/>
                <a:gd name="T44" fmla="*/ 142401 w 1765"/>
                <a:gd name="T45" fmla="*/ 320983 h 750"/>
                <a:gd name="T46" fmla="*/ 167444 w 1765"/>
                <a:gd name="T47" fmla="*/ 321398 h 750"/>
                <a:gd name="T48" fmla="*/ 197414 w 1765"/>
                <a:gd name="T49" fmla="*/ 323449 h 750"/>
                <a:gd name="T50" fmla="*/ 227473 w 1765"/>
                <a:gd name="T51" fmla="*/ 325224 h 750"/>
                <a:gd name="T52" fmla="*/ 248868 w 1765"/>
                <a:gd name="T53" fmla="*/ 327156 h 750"/>
                <a:gd name="T54" fmla="*/ 258438 w 1765"/>
                <a:gd name="T55" fmla="*/ 330547 h 750"/>
                <a:gd name="T56" fmla="*/ 254085 w 1765"/>
                <a:gd name="T57" fmla="*/ 345124 h 750"/>
                <a:gd name="T58" fmla="*/ 279504 w 1765"/>
                <a:gd name="T59" fmla="*/ 354158 h 750"/>
                <a:gd name="T60" fmla="*/ 319086 w 1765"/>
                <a:gd name="T61" fmla="*/ 355299 h 750"/>
                <a:gd name="T62" fmla="*/ 344140 w 1765"/>
                <a:gd name="T63" fmla="*/ 344598 h 750"/>
                <a:gd name="T64" fmla="*/ 341235 w 1765"/>
                <a:gd name="T65" fmla="*/ 331489 h 750"/>
                <a:gd name="T66" fmla="*/ 380514 w 1765"/>
                <a:gd name="T67" fmla="*/ 328507 h 750"/>
                <a:gd name="T68" fmla="*/ 420472 w 1765"/>
                <a:gd name="T69" fmla="*/ 328507 h 750"/>
                <a:gd name="T70" fmla="*/ 460348 w 1765"/>
                <a:gd name="T71" fmla="*/ 330547 h 750"/>
                <a:gd name="T72" fmla="*/ 501520 w 1765"/>
                <a:gd name="T73" fmla="*/ 337885 h 750"/>
                <a:gd name="T74" fmla="*/ 530915 w 1765"/>
                <a:gd name="T75" fmla="*/ 344598 h 750"/>
                <a:gd name="T76" fmla="*/ 546259 w 1765"/>
                <a:gd name="T77" fmla="*/ 347055 h 750"/>
                <a:gd name="T78" fmla="*/ 568355 w 1765"/>
                <a:gd name="T79" fmla="*/ 266241 h 750"/>
                <a:gd name="T80" fmla="*/ 599984 w 1765"/>
                <a:gd name="T81" fmla="*/ 134428 h 750"/>
                <a:gd name="T82" fmla="*/ 613422 w 1765"/>
                <a:gd name="T83" fmla="*/ 89493 h 750"/>
                <a:gd name="T84" fmla="*/ 627639 w 1765"/>
                <a:gd name="T85" fmla="*/ 52650 h 750"/>
                <a:gd name="T86" fmla="*/ 637706 w 1765"/>
                <a:gd name="T87" fmla="*/ 21240 h 750"/>
                <a:gd name="T88" fmla="*/ 641365 w 1765"/>
                <a:gd name="T89" fmla="*/ 14943 h 750"/>
                <a:gd name="T90" fmla="*/ 621369 w 1765"/>
                <a:gd name="T91" fmla="*/ 82155 h 750"/>
                <a:gd name="T92" fmla="*/ 605760 w 1765"/>
                <a:gd name="T93" fmla="*/ 132339 h 750"/>
                <a:gd name="T94" fmla="*/ 598434 w 1765"/>
                <a:gd name="T95" fmla="*/ 158935 h 750"/>
                <a:gd name="T96" fmla="*/ 564697 w 1765"/>
                <a:gd name="T97" fmla="*/ 300646 h 750"/>
                <a:gd name="T98" fmla="*/ 551315 w 1765"/>
                <a:gd name="T99" fmla="*/ 352813 h 750"/>
                <a:gd name="T100" fmla="*/ 535984 w 1765"/>
                <a:gd name="T101" fmla="*/ 356204 h 750"/>
                <a:gd name="T102" fmla="*/ 498227 w 1765"/>
                <a:gd name="T103" fmla="*/ 347980 h 750"/>
                <a:gd name="T104" fmla="*/ 445515 w 1765"/>
                <a:gd name="T105" fmla="*/ 338396 h 750"/>
                <a:gd name="T106" fmla="*/ 392497 w 1765"/>
                <a:gd name="T107" fmla="*/ 336304 h 750"/>
                <a:gd name="T108" fmla="*/ 356892 w 1765"/>
                <a:gd name="T109" fmla="*/ 345916 h 750"/>
                <a:gd name="T110" fmla="*/ 337259 w 1765"/>
                <a:gd name="T111" fmla="*/ 362007 h 750"/>
                <a:gd name="T112" fmla="*/ 303806 w 1765"/>
                <a:gd name="T113" fmla="*/ 362485 h 7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65"/>
                <a:gd name="T172" fmla="*/ 0 h 750"/>
                <a:gd name="T173" fmla="*/ 1765 w 1765"/>
                <a:gd name="T174" fmla="*/ 750 h 7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65" h="750">
                  <a:moveTo>
                    <a:pt x="836" y="750"/>
                  </a:moveTo>
                  <a:lnTo>
                    <a:pt x="828" y="750"/>
                  </a:lnTo>
                  <a:lnTo>
                    <a:pt x="819" y="750"/>
                  </a:lnTo>
                  <a:lnTo>
                    <a:pt x="809" y="749"/>
                  </a:lnTo>
                  <a:lnTo>
                    <a:pt x="797" y="749"/>
                  </a:lnTo>
                  <a:lnTo>
                    <a:pt x="785" y="749"/>
                  </a:lnTo>
                  <a:lnTo>
                    <a:pt x="772" y="748"/>
                  </a:lnTo>
                  <a:lnTo>
                    <a:pt x="758" y="747"/>
                  </a:lnTo>
                  <a:lnTo>
                    <a:pt x="745" y="746"/>
                  </a:lnTo>
                  <a:lnTo>
                    <a:pt x="732" y="745"/>
                  </a:lnTo>
                  <a:lnTo>
                    <a:pt x="719" y="743"/>
                  </a:lnTo>
                  <a:lnTo>
                    <a:pt x="707" y="740"/>
                  </a:lnTo>
                  <a:lnTo>
                    <a:pt x="696" y="738"/>
                  </a:lnTo>
                  <a:lnTo>
                    <a:pt x="687" y="734"/>
                  </a:lnTo>
                  <a:lnTo>
                    <a:pt x="678" y="731"/>
                  </a:lnTo>
                  <a:lnTo>
                    <a:pt x="672" y="726"/>
                  </a:lnTo>
                  <a:lnTo>
                    <a:pt x="667" y="721"/>
                  </a:lnTo>
                  <a:lnTo>
                    <a:pt x="663" y="707"/>
                  </a:lnTo>
                  <a:lnTo>
                    <a:pt x="658" y="700"/>
                  </a:lnTo>
                  <a:lnTo>
                    <a:pt x="650" y="696"/>
                  </a:lnTo>
                  <a:lnTo>
                    <a:pt x="640" y="693"/>
                  </a:lnTo>
                  <a:lnTo>
                    <a:pt x="612" y="691"/>
                  </a:lnTo>
                  <a:lnTo>
                    <a:pt x="584" y="689"/>
                  </a:lnTo>
                  <a:lnTo>
                    <a:pt x="556" y="687"/>
                  </a:lnTo>
                  <a:lnTo>
                    <a:pt x="528" y="686"/>
                  </a:lnTo>
                  <a:lnTo>
                    <a:pt x="501" y="685"/>
                  </a:lnTo>
                  <a:lnTo>
                    <a:pt x="473" y="685"/>
                  </a:lnTo>
                  <a:lnTo>
                    <a:pt x="446" y="685"/>
                  </a:lnTo>
                  <a:lnTo>
                    <a:pt x="418" y="686"/>
                  </a:lnTo>
                  <a:lnTo>
                    <a:pt x="391" y="687"/>
                  </a:lnTo>
                  <a:lnTo>
                    <a:pt x="363" y="688"/>
                  </a:lnTo>
                  <a:lnTo>
                    <a:pt x="336" y="690"/>
                  </a:lnTo>
                  <a:lnTo>
                    <a:pt x="308" y="692"/>
                  </a:lnTo>
                  <a:lnTo>
                    <a:pt x="280" y="695"/>
                  </a:lnTo>
                  <a:lnTo>
                    <a:pt x="252" y="698"/>
                  </a:lnTo>
                  <a:lnTo>
                    <a:pt x="225" y="702"/>
                  </a:lnTo>
                  <a:lnTo>
                    <a:pt x="197" y="706"/>
                  </a:lnTo>
                  <a:lnTo>
                    <a:pt x="193" y="706"/>
                  </a:lnTo>
                  <a:lnTo>
                    <a:pt x="189" y="706"/>
                  </a:lnTo>
                  <a:lnTo>
                    <a:pt x="185" y="706"/>
                  </a:lnTo>
                  <a:lnTo>
                    <a:pt x="181" y="705"/>
                  </a:lnTo>
                  <a:lnTo>
                    <a:pt x="176" y="705"/>
                  </a:lnTo>
                  <a:lnTo>
                    <a:pt x="172" y="705"/>
                  </a:lnTo>
                  <a:lnTo>
                    <a:pt x="168" y="705"/>
                  </a:lnTo>
                  <a:lnTo>
                    <a:pt x="164" y="705"/>
                  </a:lnTo>
                  <a:lnTo>
                    <a:pt x="162" y="702"/>
                  </a:lnTo>
                  <a:lnTo>
                    <a:pt x="160" y="699"/>
                  </a:lnTo>
                  <a:lnTo>
                    <a:pt x="157" y="696"/>
                  </a:lnTo>
                  <a:lnTo>
                    <a:pt x="155" y="694"/>
                  </a:lnTo>
                  <a:lnTo>
                    <a:pt x="143" y="634"/>
                  </a:lnTo>
                  <a:lnTo>
                    <a:pt x="130" y="575"/>
                  </a:lnTo>
                  <a:lnTo>
                    <a:pt x="116" y="516"/>
                  </a:lnTo>
                  <a:lnTo>
                    <a:pt x="100" y="457"/>
                  </a:lnTo>
                  <a:lnTo>
                    <a:pt x="85" y="398"/>
                  </a:lnTo>
                  <a:lnTo>
                    <a:pt x="69" y="340"/>
                  </a:lnTo>
                  <a:lnTo>
                    <a:pt x="53" y="282"/>
                  </a:lnTo>
                  <a:lnTo>
                    <a:pt x="38" y="225"/>
                  </a:lnTo>
                  <a:lnTo>
                    <a:pt x="33" y="197"/>
                  </a:lnTo>
                  <a:lnTo>
                    <a:pt x="29" y="169"/>
                  </a:lnTo>
                  <a:lnTo>
                    <a:pt x="24" y="140"/>
                  </a:lnTo>
                  <a:lnTo>
                    <a:pt x="20" y="112"/>
                  </a:lnTo>
                  <a:lnTo>
                    <a:pt x="15" y="84"/>
                  </a:lnTo>
                  <a:lnTo>
                    <a:pt x="11" y="56"/>
                  </a:lnTo>
                  <a:lnTo>
                    <a:pt x="5" y="28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3" y="31"/>
                  </a:lnTo>
                  <a:lnTo>
                    <a:pt x="21" y="62"/>
                  </a:lnTo>
                  <a:lnTo>
                    <a:pt x="28" y="93"/>
                  </a:lnTo>
                  <a:lnTo>
                    <a:pt x="35" y="125"/>
                  </a:lnTo>
                  <a:lnTo>
                    <a:pt x="41" y="157"/>
                  </a:lnTo>
                  <a:lnTo>
                    <a:pt x="48" y="190"/>
                  </a:lnTo>
                  <a:lnTo>
                    <a:pt x="56" y="221"/>
                  </a:lnTo>
                  <a:lnTo>
                    <a:pt x="63" y="252"/>
                  </a:lnTo>
                  <a:lnTo>
                    <a:pt x="73" y="286"/>
                  </a:lnTo>
                  <a:lnTo>
                    <a:pt x="82" y="320"/>
                  </a:lnTo>
                  <a:lnTo>
                    <a:pt x="92" y="354"/>
                  </a:lnTo>
                  <a:lnTo>
                    <a:pt x="101" y="389"/>
                  </a:lnTo>
                  <a:lnTo>
                    <a:pt x="110" y="424"/>
                  </a:lnTo>
                  <a:lnTo>
                    <a:pt x="119" y="461"/>
                  </a:lnTo>
                  <a:lnTo>
                    <a:pt x="127" y="497"/>
                  </a:lnTo>
                  <a:lnTo>
                    <a:pt x="135" y="533"/>
                  </a:lnTo>
                  <a:lnTo>
                    <a:pt x="142" y="562"/>
                  </a:lnTo>
                  <a:lnTo>
                    <a:pt x="148" y="584"/>
                  </a:lnTo>
                  <a:lnTo>
                    <a:pt x="152" y="602"/>
                  </a:lnTo>
                  <a:lnTo>
                    <a:pt x="156" y="616"/>
                  </a:lnTo>
                  <a:lnTo>
                    <a:pt x="160" y="628"/>
                  </a:lnTo>
                  <a:lnTo>
                    <a:pt x="163" y="641"/>
                  </a:lnTo>
                  <a:lnTo>
                    <a:pt x="167" y="655"/>
                  </a:lnTo>
                  <a:lnTo>
                    <a:pt x="172" y="673"/>
                  </a:lnTo>
                  <a:lnTo>
                    <a:pt x="177" y="675"/>
                  </a:lnTo>
                  <a:lnTo>
                    <a:pt x="186" y="675"/>
                  </a:lnTo>
                  <a:lnTo>
                    <a:pt x="198" y="674"/>
                  </a:lnTo>
                  <a:lnTo>
                    <a:pt x="212" y="673"/>
                  </a:lnTo>
                  <a:lnTo>
                    <a:pt x="225" y="671"/>
                  </a:lnTo>
                  <a:lnTo>
                    <a:pt x="237" y="670"/>
                  </a:lnTo>
                  <a:lnTo>
                    <a:pt x="246" y="669"/>
                  </a:lnTo>
                  <a:lnTo>
                    <a:pt x="250" y="668"/>
                  </a:lnTo>
                  <a:lnTo>
                    <a:pt x="260" y="668"/>
                  </a:lnTo>
                  <a:lnTo>
                    <a:pt x="270" y="667"/>
                  </a:lnTo>
                  <a:lnTo>
                    <a:pt x="280" y="667"/>
                  </a:lnTo>
                  <a:lnTo>
                    <a:pt x="290" y="667"/>
                  </a:lnTo>
                  <a:lnTo>
                    <a:pt x="301" y="666"/>
                  </a:lnTo>
                  <a:lnTo>
                    <a:pt x="311" y="666"/>
                  </a:lnTo>
                  <a:lnTo>
                    <a:pt x="321" y="666"/>
                  </a:lnTo>
                  <a:lnTo>
                    <a:pt x="331" y="665"/>
                  </a:lnTo>
                  <a:lnTo>
                    <a:pt x="341" y="665"/>
                  </a:lnTo>
                  <a:lnTo>
                    <a:pt x="351" y="665"/>
                  </a:lnTo>
                  <a:lnTo>
                    <a:pt x="361" y="665"/>
                  </a:lnTo>
                  <a:lnTo>
                    <a:pt x="372" y="664"/>
                  </a:lnTo>
                  <a:lnTo>
                    <a:pt x="382" y="664"/>
                  </a:lnTo>
                  <a:lnTo>
                    <a:pt x="392" y="664"/>
                  </a:lnTo>
                  <a:lnTo>
                    <a:pt x="402" y="663"/>
                  </a:lnTo>
                  <a:lnTo>
                    <a:pt x="412" y="663"/>
                  </a:lnTo>
                  <a:lnTo>
                    <a:pt x="428" y="664"/>
                  </a:lnTo>
                  <a:lnTo>
                    <a:pt x="445" y="664"/>
                  </a:lnTo>
                  <a:lnTo>
                    <a:pt x="461" y="665"/>
                  </a:lnTo>
                  <a:lnTo>
                    <a:pt x="478" y="666"/>
                  </a:lnTo>
                  <a:lnTo>
                    <a:pt x="494" y="667"/>
                  </a:lnTo>
                  <a:lnTo>
                    <a:pt x="510" y="667"/>
                  </a:lnTo>
                  <a:lnTo>
                    <a:pt x="527" y="668"/>
                  </a:lnTo>
                  <a:lnTo>
                    <a:pt x="543" y="669"/>
                  </a:lnTo>
                  <a:lnTo>
                    <a:pt x="559" y="670"/>
                  </a:lnTo>
                  <a:lnTo>
                    <a:pt x="576" y="670"/>
                  </a:lnTo>
                  <a:lnTo>
                    <a:pt x="593" y="671"/>
                  </a:lnTo>
                  <a:lnTo>
                    <a:pt x="609" y="672"/>
                  </a:lnTo>
                  <a:lnTo>
                    <a:pt x="626" y="673"/>
                  </a:lnTo>
                  <a:lnTo>
                    <a:pt x="642" y="673"/>
                  </a:lnTo>
                  <a:lnTo>
                    <a:pt x="659" y="674"/>
                  </a:lnTo>
                  <a:lnTo>
                    <a:pt x="675" y="675"/>
                  </a:lnTo>
                  <a:lnTo>
                    <a:pt x="680" y="676"/>
                  </a:lnTo>
                  <a:lnTo>
                    <a:pt x="685" y="677"/>
                  </a:lnTo>
                  <a:lnTo>
                    <a:pt x="690" y="678"/>
                  </a:lnTo>
                  <a:lnTo>
                    <a:pt x="695" y="679"/>
                  </a:lnTo>
                  <a:lnTo>
                    <a:pt x="700" y="681"/>
                  </a:lnTo>
                  <a:lnTo>
                    <a:pt x="705" y="682"/>
                  </a:lnTo>
                  <a:lnTo>
                    <a:pt x="711" y="684"/>
                  </a:lnTo>
                  <a:lnTo>
                    <a:pt x="716" y="685"/>
                  </a:lnTo>
                  <a:lnTo>
                    <a:pt x="707" y="692"/>
                  </a:lnTo>
                  <a:lnTo>
                    <a:pt x="702" y="696"/>
                  </a:lnTo>
                  <a:lnTo>
                    <a:pt x="700" y="702"/>
                  </a:lnTo>
                  <a:lnTo>
                    <a:pt x="699" y="714"/>
                  </a:lnTo>
                  <a:lnTo>
                    <a:pt x="706" y="719"/>
                  </a:lnTo>
                  <a:lnTo>
                    <a:pt x="718" y="723"/>
                  </a:lnTo>
                  <a:lnTo>
                    <a:pt x="732" y="727"/>
                  </a:lnTo>
                  <a:lnTo>
                    <a:pt x="750" y="730"/>
                  </a:lnTo>
                  <a:lnTo>
                    <a:pt x="769" y="733"/>
                  </a:lnTo>
                  <a:lnTo>
                    <a:pt x="790" y="735"/>
                  </a:lnTo>
                  <a:lnTo>
                    <a:pt x="812" y="736"/>
                  </a:lnTo>
                  <a:lnTo>
                    <a:pt x="834" y="736"/>
                  </a:lnTo>
                  <a:lnTo>
                    <a:pt x="856" y="736"/>
                  </a:lnTo>
                  <a:lnTo>
                    <a:pt x="878" y="735"/>
                  </a:lnTo>
                  <a:lnTo>
                    <a:pt x="897" y="732"/>
                  </a:lnTo>
                  <a:lnTo>
                    <a:pt x="914" y="729"/>
                  </a:lnTo>
                  <a:lnTo>
                    <a:pt x="928" y="725"/>
                  </a:lnTo>
                  <a:lnTo>
                    <a:pt x="939" y="719"/>
                  </a:lnTo>
                  <a:lnTo>
                    <a:pt x="947" y="713"/>
                  </a:lnTo>
                  <a:lnTo>
                    <a:pt x="949" y="704"/>
                  </a:lnTo>
                  <a:lnTo>
                    <a:pt x="944" y="699"/>
                  </a:lnTo>
                  <a:lnTo>
                    <a:pt x="941" y="695"/>
                  </a:lnTo>
                  <a:lnTo>
                    <a:pt x="940" y="691"/>
                  </a:lnTo>
                  <a:lnTo>
                    <a:pt x="939" y="686"/>
                  </a:lnTo>
                  <a:lnTo>
                    <a:pt x="960" y="684"/>
                  </a:lnTo>
                  <a:lnTo>
                    <a:pt x="982" y="683"/>
                  </a:lnTo>
                  <a:lnTo>
                    <a:pt x="1003" y="682"/>
                  </a:lnTo>
                  <a:lnTo>
                    <a:pt x="1025" y="681"/>
                  </a:lnTo>
                  <a:lnTo>
                    <a:pt x="1047" y="680"/>
                  </a:lnTo>
                  <a:lnTo>
                    <a:pt x="1068" y="679"/>
                  </a:lnTo>
                  <a:lnTo>
                    <a:pt x="1090" y="679"/>
                  </a:lnTo>
                  <a:lnTo>
                    <a:pt x="1112" y="679"/>
                  </a:lnTo>
                  <a:lnTo>
                    <a:pt x="1134" y="679"/>
                  </a:lnTo>
                  <a:lnTo>
                    <a:pt x="1157" y="680"/>
                  </a:lnTo>
                  <a:lnTo>
                    <a:pt x="1179" y="680"/>
                  </a:lnTo>
                  <a:lnTo>
                    <a:pt x="1201" y="681"/>
                  </a:lnTo>
                  <a:lnTo>
                    <a:pt x="1223" y="682"/>
                  </a:lnTo>
                  <a:lnTo>
                    <a:pt x="1245" y="683"/>
                  </a:lnTo>
                  <a:lnTo>
                    <a:pt x="1267" y="684"/>
                  </a:lnTo>
                  <a:lnTo>
                    <a:pt x="1289" y="685"/>
                  </a:lnTo>
                  <a:lnTo>
                    <a:pt x="1314" y="689"/>
                  </a:lnTo>
                  <a:lnTo>
                    <a:pt x="1338" y="692"/>
                  </a:lnTo>
                  <a:lnTo>
                    <a:pt x="1360" y="696"/>
                  </a:lnTo>
                  <a:lnTo>
                    <a:pt x="1380" y="699"/>
                  </a:lnTo>
                  <a:lnTo>
                    <a:pt x="1399" y="702"/>
                  </a:lnTo>
                  <a:lnTo>
                    <a:pt x="1416" y="705"/>
                  </a:lnTo>
                  <a:lnTo>
                    <a:pt x="1432" y="708"/>
                  </a:lnTo>
                  <a:lnTo>
                    <a:pt x="1448" y="711"/>
                  </a:lnTo>
                  <a:lnTo>
                    <a:pt x="1461" y="713"/>
                  </a:lnTo>
                  <a:lnTo>
                    <a:pt x="1472" y="715"/>
                  </a:lnTo>
                  <a:lnTo>
                    <a:pt x="1482" y="717"/>
                  </a:lnTo>
                  <a:lnTo>
                    <a:pt x="1490" y="718"/>
                  </a:lnTo>
                  <a:lnTo>
                    <a:pt x="1497" y="718"/>
                  </a:lnTo>
                  <a:lnTo>
                    <a:pt x="1503" y="718"/>
                  </a:lnTo>
                  <a:lnTo>
                    <a:pt x="1507" y="718"/>
                  </a:lnTo>
                  <a:lnTo>
                    <a:pt x="1510" y="717"/>
                  </a:lnTo>
                  <a:lnTo>
                    <a:pt x="1528" y="661"/>
                  </a:lnTo>
                  <a:lnTo>
                    <a:pt x="1546" y="606"/>
                  </a:lnTo>
                  <a:lnTo>
                    <a:pt x="1564" y="551"/>
                  </a:lnTo>
                  <a:lnTo>
                    <a:pt x="1581" y="496"/>
                  </a:lnTo>
                  <a:lnTo>
                    <a:pt x="1599" y="441"/>
                  </a:lnTo>
                  <a:lnTo>
                    <a:pt x="1616" y="386"/>
                  </a:lnTo>
                  <a:lnTo>
                    <a:pt x="1633" y="332"/>
                  </a:lnTo>
                  <a:lnTo>
                    <a:pt x="1651" y="278"/>
                  </a:lnTo>
                  <a:lnTo>
                    <a:pt x="1659" y="260"/>
                  </a:lnTo>
                  <a:lnTo>
                    <a:pt x="1666" y="242"/>
                  </a:lnTo>
                  <a:lnTo>
                    <a:pt x="1673" y="223"/>
                  </a:lnTo>
                  <a:lnTo>
                    <a:pt x="1680" y="204"/>
                  </a:lnTo>
                  <a:lnTo>
                    <a:pt x="1688" y="185"/>
                  </a:lnTo>
                  <a:lnTo>
                    <a:pt x="1696" y="167"/>
                  </a:lnTo>
                  <a:lnTo>
                    <a:pt x="1705" y="150"/>
                  </a:lnTo>
                  <a:lnTo>
                    <a:pt x="1715" y="135"/>
                  </a:lnTo>
                  <a:lnTo>
                    <a:pt x="1722" y="122"/>
                  </a:lnTo>
                  <a:lnTo>
                    <a:pt x="1727" y="109"/>
                  </a:lnTo>
                  <a:lnTo>
                    <a:pt x="1733" y="96"/>
                  </a:lnTo>
                  <a:lnTo>
                    <a:pt x="1739" y="83"/>
                  </a:lnTo>
                  <a:lnTo>
                    <a:pt x="1744" y="70"/>
                  </a:lnTo>
                  <a:lnTo>
                    <a:pt x="1750" y="57"/>
                  </a:lnTo>
                  <a:lnTo>
                    <a:pt x="1755" y="44"/>
                  </a:lnTo>
                  <a:lnTo>
                    <a:pt x="1761" y="31"/>
                  </a:lnTo>
                  <a:lnTo>
                    <a:pt x="1762" y="31"/>
                  </a:lnTo>
                  <a:lnTo>
                    <a:pt x="1763" y="31"/>
                  </a:lnTo>
                  <a:lnTo>
                    <a:pt x="1764" y="31"/>
                  </a:lnTo>
                  <a:lnTo>
                    <a:pt x="1765" y="31"/>
                  </a:lnTo>
                  <a:lnTo>
                    <a:pt x="1756" y="59"/>
                  </a:lnTo>
                  <a:lnTo>
                    <a:pt x="1746" y="86"/>
                  </a:lnTo>
                  <a:lnTo>
                    <a:pt x="1735" y="114"/>
                  </a:lnTo>
                  <a:lnTo>
                    <a:pt x="1723" y="141"/>
                  </a:lnTo>
                  <a:lnTo>
                    <a:pt x="1710" y="170"/>
                  </a:lnTo>
                  <a:lnTo>
                    <a:pt x="1698" y="197"/>
                  </a:lnTo>
                  <a:lnTo>
                    <a:pt x="1686" y="225"/>
                  </a:lnTo>
                  <a:lnTo>
                    <a:pt x="1674" y="252"/>
                  </a:lnTo>
                  <a:lnTo>
                    <a:pt x="1670" y="264"/>
                  </a:lnTo>
                  <a:lnTo>
                    <a:pt x="1667" y="274"/>
                  </a:lnTo>
                  <a:lnTo>
                    <a:pt x="1664" y="283"/>
                  </a:lnTo>
                  <a:lnTo>
                    <a:pt x="1661" y="292"/>
                  </a:lnTo>
                  <a:lnTo>
                    <a:pt x="1657" y="302"/>
                  </a:lnTo>
                  <a:lnTo>
                    <a:pt x="1652" y="314"/>
                  </a:lnTo>
                  <a:lnTo>
                    <a:pt x="1647" y="329"/>
                  </a:lnTo>
                  <a:lnTo>
                    <a:pt x="1639" y="349"/>
                  </a:lnTo>
                  <a:lnTo>
                    <a:pt x="1608" y="449"/>
                  </a:lnTo>
                  <a:lnTo>
                    <a:pt x="1584" y="525"/>
                  </a:lnTo>
                  <a:lnTo>
                    <a:pt x="1567" y="581"/>
                  </a:lnTo>
                  <a:lnTo>
                    <a:pt x="1554" y="622"/>
                  </a:lnTo>
                  <a:lnTo>
                    <a:pt x="1544" y="652"/>
                  </a:lnTo>
                  <a:lnTo>
                    <a:pt x="1537" y="676"/>
                  </a:lnTo>
                  <a:lnTo>
                    <a:pt x="1530" y="697"/>
                  </a:lnTo>
                  <a:lnTo>
                    <a:pt x="1522" y="722"/>
                  </a:lnTo>
                  <a:lnTo>
                    <a:pt x="1517" y="730"/>
                  </a:lnTo>
                  <a:lnTo>
                    <a:pt x="1510" y="735"/>
                  </a:lnTo>
                  <a:lnTo>
                    <a:pt x="1502" y="738"/>
                  </a:lnTo>
                  <a:lnTo>
                    <a:pt x="1494" y="739"/>
                  </a:lnTo>
                  <a:lnTo>
                    <a:pt x="1485" y="738"/>
                  </a:lnTo>
                  <a:lnTo>
                    <a:pt x="1475" y="737"/>
                  </a:lnTo>
                  <a:lnTo>
                    <a:pt x="1466" y="736"/>
                  </a:lnTo>
                  <a:lnTo>
                    <a:pt x="1457" y="735"/>
                  </a:lnTo>
                  <a:lnTo>
                    <a:pt x="1428" y="730"/>
                  </a:lnTo>
                  <a:lnTo>
                    <a:pt x="1400" y="725"/>
                  </a:lnTo>
                  <a:lnTo>
                    <a:pt x="1371" y="720"/>
                  </a:lnTo>
                  <a:lnTo>
                    <a:pt x="1343" y="716"/>
                  </a:lnTo>
                  <a:lnTo>
                    <a:pt x="1314" y="711"/>
                  </a:lnTo>
                  <a:lnTo>
                    <a:pt x="1284" y="706"/>
                  </a:lnTo>
                  <a:lnTo>
                    <a:pt x="1255" y="703"/>
                  </a:lnTo>
                  <a:lnTo>
                    <a:pt x="1226" y="700"/>
                  </a:lnTo>
                  <a:lnTo>
                    <a:pt x="1197" y="697"/>
                  </a:lnTo>
                  <a:lnTo>
                    <a:pt x="1167" y="696"/>
                  </a:lnTo>
                  <a:lnTo>
                    <a:pt x="1137" y="695"/>
                  </a:lnTo>
                  <a:lnTo>
                    <a:pt x="1109" y="695"/>
                  </a:lnTo>
                  <a:lnTo>
                    <a:pt x="1080" y="696"/>
                  </a:lnTo>
                  <a:lnTo>
                    <a:pt x="1052" y="698"/>
                  </a:lnTo>
                  <a:lnTo>
                    <a:pt x="1024" y="701"/>
                  </a:lnTo>
                  <a:lnTo>
                    <a:pt x="997" y="706"/>
                  </a:lnTo>
                  <a:lnTo>
                    <a:pt x="987" y="713"/>
                  </a:lnTo>
                  <a:lnTo>
                    <a:pt x="982" y="716"/>
                  </a:lnTo>
                  <a:lnTo>
                    <a:pt x="982" y="722"/>
                  </a:lnTo>
                  <a:lnTo>
                    <a:pt x="982" y="737"/>
                  </a:lnTo>
                  <a:lnTo>
                    <a:pt x="965" y="742"/>
                  </a:lnTo>
                  <a:lnTo>
                    <a:pt x="947" y="746"/>
                  </a:lnTo>
                  <a:lnTo>
                    <a:pt x="928" y="749"/>
                  </a:lnTo>
                  <a:lnTo>
                    <a:pt x="909" y="750"/>
                  </a:lnTo>
                  <a:lnTo>
                    <a:pt x="890" y="750"/>
                  </a:lnTo>
                  <a:lnTo>
                    <a:pt x="872" y="750"/>
                  </a:lnTo>
                  <a:lnTo>
                    <a:pt x="853" y="750"/>
                  </a:lnTo>
                  <a:lnTo>
                    <a:pt x="836" y="75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Freeform 39"/>
            <p:cNvSpPr>
              <a:spLocks/>
            </p:cNvSpPr>
            <p:nvPr/>
          </p:nvSpPr>
          <p:spPr bwMode="auto">
            <a:xfrm>
              <a:off x="2914" y="3350"/>
              <a:ext cx="481" cy="212"/>
            </a:xfrm>
            <a:custGeom>
              <a:avLst/>
              <a:gdLst>
                <a:gd name="T0" fmla="*/ 27120 w 230"/>
                <a:gd name="T1" fmla="*/ 43402 h 99"/>
                <a:gd name="T2" fmla="*/ 18723 w 230"/>
                <a:gd name="T3" fmla="*/ 41967 h 99"/>
                <a:gd name="T4" fmla="*/ 11038 w 230"/>
                <a:gd name="T5" fmla="*/ 40710 h 99"/>
                <a:gd name="T6" fmla="*/ 3679 w 230"/>
                <a:gd name="T7" fmla="*/ 38858 h 99"/>
                <a:gd name="T8" fmla="*/ 686 w 230"/>
                <a:gd name="T9" fmla="*/ 34526 h 99"/>
                <a:gd name="T10" fmla="*/ 5122 w 230"/>
                <a:gd name="T11" fmla="*/ 30931 h 99"/>
                <a:gd name="T12" fmla="*/ 9446 w 230"/>
                <a:gd name="T13" fmla="*/ 32590 h 99"/>
                <a:gd name="T14" fmla="*/ 16090 w 230"/>
                <a:gd name="T15" fmla="*/ 34911 h 99"/>
                <a:gd name="T16" fmla="*/ 24523 w 230"/>
                <a:gd name="T17" fmla="*/ 35301 h 99"/>
                <a:gd name="T18" fmla="*/ 32553 w 230"/>
                <a:gd name="T19" fmla="*/ 34911 h 99"/>
                <a:gd name="T20" fmla="*/ 33649 w 230"/>
                <a:gd name="T21" fmla="*/ 32590 h 99"/>
                <a:gd name="T22" fmla="*/ 27448 w 230"/>
                <a:gd name="T23" fmla="*/ 30577 h 99"/>
                <a:gd name="T24" fmla="*/ 19754 w 230"/>
                <a:gd name="T25" fmla="*/ 29500 h 99"/>
                <a:gd name="T26" fmla="*/ 13483 w 230"/>
                <a:gd name="T27" fmla="*/ 29123 h 99"/>
                <a:gd name="T28" fmla="*/ 11726 w 230"/>
                <a:gd name="T29" fmla="*/ 27468 h 99"/>
                <a:gd name="T30" fmla="*/ 12395 w 230"/>
                <a:gd name="T31" fmla="*/ 23322 h 99"/>
                <a:gd name="T32" fmla="*/ 14725 w 230"/>
                <a:gd name="T33" fmla="*/ 21703 h 99"/>
                <a:gd name="T34" fmla="*/ 17810 w 230"/>
                <a:gd name="T35" fmla="*/ 21703 h 99"/>
                <a:gd name="T36" fmla="*/ 21482 w 230"/>
                <a:gd name="T37" fmla="*/ 22057 h 99"/>
                <a:gd name="T38" fmla="*/ 25520 w 230"/>
                <a:gd name="T39" fmla="*/ 21703 h 99"/>
                <a:gd name="T40" fmla="*/ 25922 w 230"/>
                <a:gd name="T41" fmla="*/ 19847 h 99"/>
                <a:gd name="T42" fmla="*/ 21482 w 230"/>
                <a:gd name="T43" fmla="*/ 18590 h 99"/>
                <a:gd name="T44" fmla="*/ 17477 w 230"/>
                <a:gd name="T45" fmla="*/ 18146 h 99"/>
                <a:gd name="T46" fmla="*/ 15036 w 230"/>
                <a:gd name="T47" fmla="*/ 15545 h 99"/>
                <a:gd name="T48" fmla="*/ 16492 w 230"/>
                <a:gd name="T49" fmla="*/ 12827 h 99"/>
                <a:gd name="T50" fmla="*/ 19401 w 230"/>
                <a:gd name="T51" fmla="*/ 11992 h 99"/>
                <a:gd name="T52" fmla="*/ 21156 w 230"/>
                <a:gd name="T53" fmla="*/ 11165 h 99"/>
                <a:gd name="T54" fmla="*/ 21482 w 230"/>
                <a:gd name="T55" fmla="*/ 9731 h 99"/>
                <a:gd name="T56" fmla="*/ 20491 w 230"/>
                <a:gd name="T57" fmla="*/ 8878 h 99"/>
                <a:gd name="T58" fmla="*/ 17157 w 230"/>
                <a:gd name="T59" fmla="*/ 7424 h 99"/>
                <a:gd name="T60" fmla="*/ 15722 w 230"/>
                <a:gd name="T61" fmla="*/ 5403 h 99"/>
                <a:gd name="T62" fmla="*/ 16090 w 230"/>
                <a:gd name="T63" fmla="*/ 2289 h 99"/>
                <a:gd name="T64" fmla="*/ 16795 w 230"/>
                <a:gd name="T65" fmla="*/ 0 h 99"/>
                <a:gd name="T66" fmla="*/ 17810 w 230"/>
                <a:gd name="T67" fmla="*/ 0 h 99"/>
                <a:gd name="T68" fmla="*/ 20852 w 230"/>
                <a:gd name="T69" fmla="*/ 2692 h 99"/>
                <a:gd name="T70" fmla="*/ 26434 w 230"/>
                <a:gd name="T71" fmla="*/ 8095 h 99"/>
                <a:gd name="T72" fmla="*/ 31884 w 230"/>
                <a:gd name="T73" fmla="*/ 14279 h 99"/>
                <a:gd name="T74" fmla="*/ 37648 w 230"/>
                <a:gd name="T75" fmla="*/ 20838 h 99"/>
                <a:gd name="T76" fmla="*/ 45678 w 230"/>
                <a:gd name="T77" fmla="*/ 26033 h 99"/>
                <a:gd name="T78" fmla="*/ 55967 w 230"/>
                <a:gd name="T79" fmla="*/ 25166 h 99"/>
                <a:gd name="T80" fmla="*/ 65761 w 230"/>
                <a:gd name="T81" fmla="*/ 19011 h 99"/>
                <a:gd name="T82" fmla="*/ 75038 w 230"/>
                <a:gd name="T83" fmla="*/ 11165 h 99"/>
                <a:gd name="T84" fmla="*/ 79403 w 230"/>
                <a:gd name="T85" fmla="*/ 6668 h 99"/>
                <a:gd name="T86" fmla="*/ 80486 w 230"/>
                <a:gd name="T87" fmla="*/ 6668 h 99"/>
                <a:gd name="T88" fmla="*/ 79804 w 230"/>
                <a:gd name="T89" fmla="*/ 12345 h 99"/>
                <a:gd name="T90" fmla="*/ 75364 w 230"/>
                <a:gd name="T91" fmla="*/ 18146 h 99"/>
                <a:gd name="T92" fmla="*/ 71040 w 230"/>
                <a:gd name="T93" fmla="*/ 20838 h 99"/>
                <a:gd name="T94" fmla="*/ 71040 w 230"/>
                <a:gd name="T95" fmla="*/ 22057 h 99"/>
                <a:gd name="T96" fmla="*/ 72759 w 230"/>
                <a:gd name="T97" fmla="*/ 22478 h 99"/>
                <a:gd name="T98" fmla="*/ 76803 w 230"/>
                <a:gd name="T99" fmla="*/ 22057 h 99"/>
                <a:gd name="T100" fmla="*/ 77491 w 230"/>
                <a:gd name="T101" fmla="*/ 26033 h 99"/>
                <a:gd name="T102" fmla="*/ 71368 w 230"/>
                <a:gd name="T103" fmla="*/ 30577 h 99"/>
                <a:gd name="T104" fmla="*/ 63009 w 230"/>
                <a:gd name="T105" fmla="*/ 32200 h 99"/>
                <a:gd name="T106" fmla="*/ 54211 w 230"/>
                <a:gd name="T107" fmla="*/ 33639 h 99"/>
                <a:gd name="T108" fmla="*/ 53726 w 230"/>
                <a:gd name="T109" fmla="*/ 37597 h 99"/>
                <a:gd name="T110" fmla="*/ 62315 w 230"/>
                <a:gd name="T111" fmla="*/ 37597 h 99"/>
                <a:gd name="T112" fmla="*/ 72129 w 230"/>
                <a:gd name="T113" fmla="*/ 34044 h 99"/>
                <a:gd name="T114" fmla="*/ 80802 w 230"/>
                <a:gd name="T115" fmla="*/ 33288 h 99"/>
                <a:gd name="T116" fmla="*/ 80486 w 230"/>
                <a:gd name="T117" fmla="*/ 38002 h 99"/>
                <a:gd name="T118" fmla="*/ 67376 w 230"/>
                <a:gd name="T119" fmla="*/ 41468 h 99"/>
                <a:gd name="T120" fmla="*/ 50212 w 230"/>
                <a:gd name="T121" fmla="*/ 43402 h 99"/>
                <a:gd name="T122" fmla="*/ 35561 w 230"/>
                <a:gd name="T123" fmla="*/ 43756 h 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0"/>
                <a:gd name="T187" fmla="*/ 0 h 99"/>
                <a:gd name="T188" fmla="*/ 230 w 230"/>
                <a:gd name="T189" fmla="*/ 99 h 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0" h="99">
                  <a:moveTo>
                    <a:pt x="85" y="99"/>
                  </a:moveTo>
                  <a:lnTo>
                    <a:pt x="74" y="98"/>
                  </a:lnTo>
                  <a:lnTo>
                    <a:pt x="62" y="97"/>
                  </a:lnTo>
                  <a:lnTo>
                    <a:pt x="51" y="95"/>
                  </a:lnTo>
                  <a:lnTo>
                    <a:pt x="41" y="94"/>
                  </a:lnTo>
                  <a:lnTo>
                    <a:pt x="30" y="92"/>
                  </a:lnTo>
                  <a:lnTo>
                    <a:pt x="20" y="91"/>
                  </a:lnTo>
                  <a:lnTo>
                    <a:pt x="10" y="88"/>
                  </a:lnTo>
                  <a:lnTo>
                    <a:pt x="0" y="86"/>
                  </a:lnTo>
                  <a:lnTo>
                    <a:pt x="2" y="78"/>
                  </a:lnTo>
                  <a:lnTo>
                    <a:pt x="7" y="73"/>
                  </a:lnTo>
                  <a:lnTo>
                    <a:pt x="14" y="70"/>
                  </a:lnTo>
                  <a:lnTo>
                    <a:pt x="22" y="70"/>
                  </a:lnTo>
                  <a:lnTo>
                    <a:pt x="26" y="74"/>
                  </a:lnTo>
                  <a:lnTo>
                    <a:pt x="34" y="77"/>
                  </a:lnTo>
                  <a:lnTo>
                    <a:pt x="44" y="79"/>
                  </a:lnTo>
                  <a:lnTo>
                    <a:pt x="55" y="80"/>
                  </a:lnTo>
                  <a:lnTo>
                    <a:pt x="67" y="80"/>
                  </a:lnTo>
                  <a:lnTo>
                    <a:pt x="79" y="80"/>
                  </a:lnTo>
                  <a:lnTo>
                    <a:pt x="89" y="79"/>
                  </a:lnTo>
                  <a:lnTo>
                    <a:pt x="97" y="77"/>
                  </a:lnTo>
                  <a:lnTo>
                    <a:pt x="92" y="74"/>
                  </a:lnTo>
                  <a:lnTo>
                    <a:pt x="84" y="71"/>
                  </a:lnTo>
                  <a:lnTo>
                    <a:pt x="75" y="69"/>
                  </a:lnTo>
                  <a:lnTo>
                    <a:pt x="64" y="68"/>
                  </a:lnTo>
                  <a:lnTo>
                    <a:pt x="54" y="67"/>
                  </a:lnTo>
                  <a:lnTo>
                    <a:pt x="45" y="67"/>
                  </a:lnTo>
                  <a:lnTo>
                    <a:pt x="37" y="66"/>
                  </a:lnTo>
                  <a:lnTo>
                    <a:pt x="31" y="66"/>
                  </a:lnTo>
                  <a:lnTo>
                    <a:pt x="32" y="62"/>
                  </a:lnTo>
                  <a:lnTo>
                    <a:pt x="33" y="57"/>
                  </a:lnTo>
                  <a:lnTo>
                    <a:pt x="34" y="53"/>
                  </a:lnTo>
                  <a:lnTo>
                    <a:pt x="35" y="49"/>
                  </a:lnTo>
                  <a:lnTo>
                    <a:pt x="40" y="49"/>
                  </a:lnTo>
                  <a:lnTo>
                    <a:pt x="44" y="49"/>
                  </a:lnTo>
                  <a:lnTo>
                    <a:pt x="49" y="49"/>
                  </a:lnTo>
                  <a:lnTo>
                    <a:pt x="54" y="50"/>
                  </a:lnTo>
                  <a:lnTo>
                    <a:pt x="59" y="50"/>
                  </a:lnTo>
                  <a:lnTo>
                    <a:pt x="65" y="49"/>
                  </a:lnTo>
                  <a:lnTo>
                    <a:pt x="70" y="49"/>
                  </a:lnTo>
                  <a:lnTo>
                    <a:pt x="75" y="48"/>
                  </a:lnTo>
                  <a:lnTo>
                    <a:pt x="71" y="45"/>
                  </a:lnTo>
                  <a:lnTo>
                    <a:pt x="65" y="43"/>
                  </a:lnTo>
                  <a:lnTo>
                    <a:pt x="59" y="42"/>
                  </a:lnTo>
                  <a:lnTo>
                    <a:pt x="53" y="42"/>
                  </a:lnTo>
                  <a:lnTo>
                    <a:pt x="48" y="41"/>
                  </a:lnTo>
                  <a:lnTo>
                    <a:pt x="44" y="39"/>
                  </a:lnTo>
                  <a:lnTo>
                    <a:pt x="41" y="35"/>
                  </a:lnTo>
                  <a:lnTo>
                    <a:pt x="41" y="30"/>
                  </a:lnTo>
                  <a:lnTo>
                    <a:pt x="45" y="29"/>
                  </a:lnTo>
                  <a:lnTo>
                    <a:pt x="49" y="28"/>
                  </a:lnTo>
                  <a:lnTo>
                    <a:pt x="53" y="27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60" y="21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3" y="16"/>
                  </a:lnTo>
                  <a:lnTo>
                    <a:pt x="43" y="12"/>
                  </a:lnTo>
                  <a:lnTo>
                    <a:pt x="44" y="8"/>
                  </a:lnTo>
                  <a:lnTo>
                    <a:pt x="44" y="5"/>
                  </a:lnTo>
                  <a:lnTo>
                    <a:pt x="44" y="1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7" y="6"/>
                  </a:lnTo>
                  <a:lnTo>
                    <a:pt x="65" y="12"/>
                  </a:lnTo>
                  <a:lnTo>
                    <a:pt x="72" y="18"/>
                  </a:lnTo>
                  <a:lnTo>
                    <a:pt x="80" y="25"/>
                  </a:lnTo>
                  <a:lnTo>
                    <a:pt x="87" y="32"/>
                  </a:lnTo>
                  <a:lnTo>
                    <a:pt x="95" y="40"/>
                  </a:lnTo>
                  <a:lnTo>
                    <a:pt x="103" y="47"/>
                  </a:lnTo>
                  <a:lnTo>
                    <a:pt x="111" y="55"/>
                  </a:lnTo>
                  <a:lnTo>
                    <a:pt x="125" y="59"/>
                  </a:lnTo>
                  <a:lnTo>
                    <a:pt x="139" y="60"/>
                  </a:lnTo>
                  <a:lnTo>
                    <a:pt x="153" y="57"/>
                  </a:lnTo>
                  <a:lnTo>
                    <a:pt x="167" y="51"/>
                  </a:lnTo>
                  <a:lnTo>
                    <a:pt x="180" y="43"/>
                  </a:lnTo>
                  <a:lnTo>
                    <a:pt x="193" y="34"/>
                  </a:lnTo>
                  <a:lnTo>
                    <a:pt x="205" y="25"/>
                  </a:lnTo>
                  <a:lnTo>
                    <a:pt x="216" y="16"/>
                  </a:lnTo>
                  <a:lnTo>
                    <a:pt x="217" y="15"/>
                  </a:lnTo>
                  <a:lnTo>
                    <a:pt x="219" y="15"/>
                  </a:lnTo>
                  <a:lnTo>
                    <a:pt x="220" y="15"/>
                  </a:lnTo>
                  <a:lnTo>
                    <a:pt x="221" y="15"/>
                  </a:lnTo>
                  <a:lnTo>
                    <a:pt x="218" y="28"/>
                  </a:lnTo>
                  <a:lnTo>
                    <a:pt x="214" y="35"/>
                  </a:lnTo>
                  <a:lnTo>
                    <a:pt x="206" y="41"/>
                  </a:lnTo>
                  <a:lnTo>
                    <a:pt x="194" y="46"/>
                  </a:lnTo>
                  <a:lnTo>
                    <a:pt x="194" y="47"/>
                  </a:lnTo>
                  <a:lnTo>
                    <a:pt x="194" y="49"/>
                  </a:lnTo>
                  <a:lnTo>
                    <a:pt x="194" y="50"/>
                  </a:lnTo>
                  <a:lnTo>
                    <a:pt x="193" y="51"/>
                  </a:lnTo>
                  <a:lnTo>
                    <a:pt x="199" y="51"/>
                  </a:lnTo>
                  <a:lnTo>
                    <a:pt x="205" y="50"/>
                  </a:lnTo>
                  <a:lnTo>
                    <a:pt x="210" y="50"/>
                  </a:lnTo>
                  <a:lnTo>
                    <a:pt x="216" y="49"/>
                  </a:lnTo>
                  <a:lnTo>
                    <a:pt x="212" y="59"/>
                  </a:lnTo>
                  <a:lnTo>
                    <a:pt x="205" y="65"/>
                  </a:lnTo>
                  <a:lnTo>
                    <a:pt x="195" y="69"/>
                  </a:lnTo>
                  <a:lnTo>
                    <a:pt x="184" y="72"/>
                  </a:lnTo>
                  <a:lnTo>
                    <a:pt x="172" y="73"/>
                  </a:lnTo>
                  <a:lnTo>
                    <a:pt x="160" y="74"/>
                  </a:lnTo>
                  <a:lnTo>
                    <a:pt x="148" y="76"/>
                  </a:lnTo>
                  <a:lnTo>
                    <a:pt x="139" y="79"/>
                  </a:lnTo>
                  <a:lnTo>
                    <a:pt x="147" y="85"/>
                  </a:lnTo>
                  <a:lnTo>
                    <a:pt x="158" y="86"/>
                  </a:lnTo>
                  <a:lnTo>
                    <a:pt x="170" y="85"/>
                  </a:lnTo>
                  <a:lnTo>
                    <a:pt x="184" y="80"/>
                  </a:lnTo>
                  <a:lnTo>
                    <a:pt x="197" y="77"/>
                  </a:lnTo>
                  <a:lnTo>
                    <a:pt x="209" y="75"/>
                  </a:lnTo>
                  <a:lnTo>
                    <a:pt x="221" y="75"/>
                  </a:lnTo>
                  <a:lnTo>
                    <a:pt x="230" y="79"/>
                  </a:lnTo>
                  <a:lnTo>
                    <a:pt x="220" y="86"/>
                  </a:lnTo>
                  <a:lnTo>
                    <a:pt x="204" y="91"/>
                  </a:lnTo>
                  <a:lnTo>
                    <a:pt x="184" y="94"/>
                  </a:lnTo>
                  <a:lnTo>
                    <a:pt x="161" y="97"/>
                  </a:lnTo>
                  <a:lnTo>
                    <a:pt x="137" y="98"/>
                  </a:lnTo>
                  <a:lnTo>
                    <a:pt x="115" y="99"/>
                  </a:lnTo>
                  <a:lnTo>
                    <a:pt x="97" y="99"/>
                  </a:lnTo>
                  <a:lnTo>
                    <a:pt x="85" y="99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3" name="Freeform 40"/>
            <p:cNvSpPr>
              <a:spLocks/>
            </p:cNvSpPr>
            <p:nvPr/>
          </p:nvSpPr>
          <p:spPr bwMode="auto">
            <a:xfrm>
              <a:off x="3387" y="1981"/>
              <a:ext cx="1718" cy="1542"/>
            </a:xfrm>
            <a:custGeom>
              <a:avLst/>
              <a:gdLst>
                <a:gd name="T0" fmla="*/ 119526 w 822"/>
                <a:gd name="T1" fmla="*/ 328769 h 712"/>
                <a:gd name="T2" fmla="*/ 34172 w 822"/>
                <a:gd name="T3" fmla="*/ 326694 h 712"/>
                <a:gd name="T4" fmla="*/ 7020 w 822"/>
                <a:gd name="T5" fmla="*/ 322276 h 712"/>
                <a:gd name="T6" fmla="*/ 31651 w 822"/>
                <a:gd name="T7" fmla="*/ 315125 h 712"/>
                <a:gd name="T8" fmla="*/ 7020 w 822"/>
                <a:gd name="T9" fmla="*/ 310594 h 712"/>
                <a:gd name="T10" fmla="*/ 64091 w 822"/>
                <a:gd name="T11" fmla="*/ 306366 h 712"/>
                <a:gd name="T12" fmla="*/ 45111 w 822"/>
                <a:gd name="T13" fmla="*/ 300974 h 712"/>
                <a:gd name="T14" fmla="*/ 8015 w 822"/>
                <a:gd name="T15" fmla="*/ 304406 h 712"/>
                <a:gd name="T16" fmla="*/ 39332 w 822"/>
                <a:gd name="T17" fmla="*/ 292727 h 712"/>
                <a:gd name="T18" fmla="*/ 52096 w 822"/>
                <a:gd name="T19" fmla="*/ 288928 h 712"/>
                <a:gd name="T20" fmla="*/ 35338 w 822"/>
                <a:gd name="T21" fmla="*/ 281573 h 712"/>
                <a:gd name="T22" fmla="*/ 73857 w 822"/>
                <a:gd name="T23" fmla="*/ 293877 h 712"/>
                <a:gd name="T24" fmla="*/ 89169 w 822"/>
                <a:gd name="T25" fmla="*/ 303464 h 712"/>
                <a:gd name="T26" fmla="*/ 101168 w 822"/>
                <a:gd name="T27" fmla="*/ 310594 h 712"/>
                <a:gd name="T28" fmla="*/ 91434 w 822"/>
                <a:gd name="T29" fmla="*/ 314598 h 712"/>
                <a:gd name="T30" fmla="*/ 136625 w 822"/>
                <a:gd name="T31" fmla="*/ 320517 h 712"/>
                <a:gd name="T32" fmla="*/ 188637 w 822"/>
                <a:gd name="T33" fmla="*/ 328037 h 712"/>
                <a:gd name="T34" fmla="*/ 168625 w 822"/>
                <a:gd name="T35" fmla="*/ 320883 h 712"/>
                <a:gd name="T36" fmla="*/ 197374 w 822"/>
                <a:gd name="T37" fmla="*/ 320883 h 712"/>
                <a:gd name="T38" fmla="*/ 188637 w 822"/>
                <a:gd name="T39" fmla="*/ 316465 h 712"/>
                <a:gd name="T40" fmla="*/ 199106 w 822"/>
                <a:gd name="T41" fmla="*/ 311733 h 712"/>
                <a:gd name="T42" fmla="*/ 202030 w 822"/>
                <a:gd name="T43" fmla="*/ 306366 h 712"/>
                <a:gd name="T44" fmla="*/ 203782 w 822"/>
                <a:gd name="T45" fmla="*/ 299635 h 712"/>
                <a:gd name="T46" fmla="*/ 208695 w 822"/>
                <a:gd name="T47" fmla="*/ 290269 h 712"/>
                <a:gd name="T48" fmla="*/ 211444 w 822"/>
                <a:gd name="T49" fmla="*/ 276869 h 712"/>
                <a:gd name="T50" fmla="*/ 215864 w 822"/>
                <a:gd name="T51" fmla="*/ 268195 h 712"/>
                <a:gd name="T52" fmla="*/ 213042 w 822"/>
                <a:gd name="T53" fmla="*/ 261287 h 712"/>
                <a:gd name="T54" fmla="*/ 220690 w 822"/>
                <a:gd name="T55" fmla="*/ 255701 h 712"/>
                <a:gd name="T56" fmla="*/ 220690 w 822"/>
                <a:gd name="T57" fmla="*/ 242902 h 712"/>
                <a:gd name="T58" fmla="*/ 225365 w 822"/>
                <a:gd name="T59" fmla="*/ 231371 h 712"/>
                <a:gd name="T60" fmla="*/ 224207 w 822"/>
                <a:gd name="T61" fmla="*/ 222555 h 712"/>
                <a:gd name="T62" fmla="*/ 225806 w 822"/>
                <a:gd name="T63" fmla="*/ 213402 h 712"/>
                <a:gd name="T64" fmla="*/ 230160 w 822"/>
                <a:gd name="T65" fmla="*/ 208027 h 712"/>
                <a:gd name="T66" fmla="*/ 231153 w 822"/>
                <a:gd name="T67" fmla="*/ 201822 h 712"/>
                <a:gd name="T68" fmla="*/ 230160 w 822"/>
                <a:gd name="T69" fmla="*/ 196874 h 712"/>
                <a:gd name="T70" fmla="*/ 233821 w 822"/>
                <a:gd name="T71" fmla="*/ 187682 h 712"/>
                <a:gd name="T72" fmla="*/ 238478 w 822"/>
                <a:gd name="T73" fmla="*/ 178530 h 712"/>
                <a:gd name="T74" fmla="*/ 236202 w 822"/>
                <a:gd name="T75" fmla="*/ 172321 h 712"/>
                <a:gd name="T76" fmla="*/ 242466 w 822"/>
                <a:gd name="T77" fmla="*/ 166430 h 712"/>
                <a:gd name="T78" fmla="*/ 243231 w 822"/>
                <a:gd name="T79" fmla="*/ 160223 h 712"/>
                <a:gd name="T80" fmla="*/ 242156 w 822"/>
                <a:gd name="T81" fmla="*/ 153934 h 712"/>
                <a:gd name="T82" fmla="*/ 247908 w 822"/>
                <a:gd name="T83" fmla="*/ 145706 h 712"/>
                <a:gd name="T84" fmla="*/ 247908 w 822"/>
                <a:gd name="T85" fmla="*/ 140749 h 712"/>
                <a:gd name="T86" fmla="*/ 252199 w 822"/>
                <a:gd name="T87" fmla="*/ 131161 h 712"/>
                <a:gd name="T88" fmla="*/ 251202 w 822"/>
                <a:gd name="T89" fmla="*/ 124460 h 712"/>
                <a:gd name="T90" fmla="*/ 258889 w 822"/>
                <a:gd name="T91" fmla="*/ 116200 h 712"/>
                <a:gd name="T92" fmla="*/ 256624 w 822"/>
                <a:gd name="T93" fmla="*/ 108347 h 712"/>
                <a:gd name="T94" fmla="*/ 258151 w 822"/>
                <a:gd name="T95" fmla="*/ 104098 h 712"/>
                <a:gd name="T96" fmla="*/ 265481 w 822"/>
                <a:gd name="T97" fmla="*/ 94703 h 712"/>
                <a:gd name="T98" fmla="*/ 267552 w 822"/>
                <a:gd name="T99" fmla="*/ 85510 h 712"/>
                <a:gd name="T100" fmla="*/ 267233 w 822"/>
                <a:gd name="T101" fmla="*/ 76472 h 712"/>
                <a:gd name="T102" fmla="*/ 268321 w 822"/>
                <a:gd name="T103" fmla="*/ 73039 h 712"/>
                <a:gd name="T104" fmla="*/ 274218 w 822"/>
                <a:gd name="T105" fmla="*/ 53654 h 712"/>
                <a:gd name="T106" fmla="*/ 277141 w 822"/>
                <a:gd name="T107" fmla="*/ 48504 h 712"/>
                <a:gd name="T108" fmla="*/ 282920 w 822"/>
                <a:gd name="T109" fmla="*/ 40257 h 712"/>
                <a:gd name="T110" fmla="*/ 283623 w 822"/>
                <a:gd name="T111" fmla="*/ 29497 h 712"/>
                <a:gd name="T112" fmla="*/ 286214 w 822"/>
                <a:gd name="T113" fmla="*/ 17443 h 712"/>
                <a:gd name="T114" fmla="*/ 289882 w 822"/>
                <a:gd name="T115" fmla="*/ 8663 h 712"/>
                <a:gd name="T116" fmla="*/ 298221 w 822"/>
                <a:gd name="T117" fmla="*/ 13001 h 712"/>
                <a:gd name="T118" fmla="*/ 270911 w 822"/>
                <a:gd name="T119" fmla="*/ 93395 h 712"/>
                <a:gd name="T120" fmla="*/ 221058 w 822"/>
                <a:gd name="T121" fmla="*/ 280250 h 712"/>
                <a:gd name="T122" fmla="*/ 203100 w 822"/>
                <a:gd name="T123" fmla="*/ 344663 h 7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22"/>
                <a:gd name="T187" fmla="*/ 0 h 712"/>
                <a:gd name="T188" fmla="*/ 822 w 822"/>
                <a:gd name="T189" fmla="*/ 712 h 71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22" h="712">
                  <a:moveTo>
                    <a:pt x="555" y="712"/>
                  </a:moveTo>
                  <a:lnTo>
                    <a:pt x="530" y="707"/>
                  </a:lnTo>
                  <a:lnTo>
                    <a:pt x="504" y="702"/>
                  </a:lnTo>
                  <a:lnTo>
                    <a:pt x="478" y="697"/>
                  </a:lnTo>
                  <a:lnTo>
                    <a:pt x="453" y="693"/>
                  </a:lnTo>
                  <a:lnTo>
                    <a:pt x="428" y="690"/>
                  </a:lnTo>
                  <a:lnTo>
                    <a:pt x="403" y="686"/>
                  </a:lnTo>
                  <a:lnTo>
                    <a:pt x="378" y="684"/>
                  </a:lnTo>
                  <a:lnTo>
                    <a:pt x="353" y="681"/>
                  </a:lnTo>
                  <a:lnTo>
                    <a:pt x="328" y="679"/>
                  </a:lnTo>
                  <a:lnTo>
                    <a:pt x="303" y="677"/>
                  </a:lnTo>
                  <a:lnTo>
                    <a:pt x="278" y="676"/>
                  </a:lnTo>
                  <a:lnTo>
                    <a:pt x="253" y="675"/>
                  </a:lnTo>
                  <a:lnTo>
                    <a:pt x="228" y="674"/>
                  </a:lnTo>
                  <a:lnTo>
                    <a:pt x="201" y="673"/>
                  </a:lnTo>
                  <a:lnTo>
                    <a:pt x="176" y="673"/>
                  </a:lnTo>
                  <a:lnTo>
                    <a:pt x="151" y="673"/>
                  </a:lnTo>
                  <a:lnTo>
                    <a:pt x="132" y="674"/>
                  </a:lnTo>
                  <a:lnTo>
                    <a:pt x="113" y="674"/>
                  </a:lnTo>
                  <a:lnTo>
                    <a:pt x="94" y="675"/>
                  </a:lnTo>
                  <a:lnTo>
                    <a:pt x="76" y="675"/>
                  </a:lnTo>
                  <a:lnTo>
                    <a:pt x="57" y="676"/>
                  </a:lnTo>
                  <a:lnTo>
                    <a:pt x="38" y="677"/>
                  </a:lnTo>
                  <a:lnTo>
                    <a:pt x="19" y="677"/>
                  </a:lnTo>
                  <a:lnTo>
                    <a:pt x="0" y="678"/>
                  </a:lnTo>
                  <a:lnTo>
                    <a:pt x="1" y="676"/>
                  </a:lnTo>
                  <a:lnTo>
                    <a:pt x="1" y="673"/>
                  </a:lnTo>
                  <a:lnTo>
                    <a:pt x="1" y="670"/>
                  </a:lnTo>
                  <a:lnTo>
                    <a:pt x="2" y="668"/>
                  </a:lnTo>
                  <a:lnTo>
                    <a:pt x="19" y="666"/>
                  </a:lnTo>
                  <a:lnTo>
                    <a:pt x="36" y="664"/>
                  </a:lnTo>
                  <a:lnTo>
                    <a:pt x="54" y="663"/>
                  </a:lnTo>
                  <a:lnTo>
                    <a:pt x="71" y="662"/>
                  </a:lnTo>
                  <a:lnTo>
                    <a:pt x="88" y="660"/>
                  </a:lnTo>
                  <a:lnTo>
                    <a:pt x="106" y="658"/>
                  </a:lnTo>
                  <a:lnTo>
                    <a:pt x="123" y="656"/>
                  </a:lnTo>
                  <a:lnTo>
                    <a:pt x="141" y="653"/>
                  </a:lnTo>
                  <a:lnTo>
                    <a:pt x="122" y="652"/>
                  </a:lnTo>
                  <a:lnTo>
                    <a:pt x="105" y="652"/>
                  </a:lnTo>
                  <a:lnTo>
                    <a:pt x="87" y="651"/>
                  </a:lnTo>
                  <a:lnTo>
                    <a:pt x="71" y="651"/>
                  </a:lnTo>
                  <a:lnTo>
                    <a:pt x="54" y="652"/>
                  </a:lnTo>
                  <a:lnTo>
                    <a:pt x="38" y="653"/>
                  </a:lnTo>
                  <a:lnTo>
                    <a:pt x="21" y="654"/>
                  </a:lnTo>
                  <a:lnTo>
                    <a:pt x="4" y="656"/>
                  </a:lnTo>
                  <a:lnTo>
                    <a:pt x="4" y="653"/>
                  </a:lnTo>
                  <a:lnTo>
                    <a:pt x="5" y="650"/>
                  </a:lnTo>
                  <a:lnTo>
                    <a:pt x="5" y="647"/>
                  </a:lnTo>
                  <a:lnTo>
                    <a:pt x="6" y="645"/>
                  </a:lnTo>
                  <a:lnTo>
                    <a:pt x="19" y="642"/>
                  </a:lnTo>
                  <a:lnTo>
                    <a:pt x="32" y="640"/>
                  </a:lnTo>
                  <a:lnTo>
                    <a:pt x="45" y="638"/>
                  </a:lnTo>
                  <a:lnTo>
                    <a:pt x="58" y="636"/>
                  </a:lnTo>
                  <a:lnTo>
                    <a:pt x="71" y="634"/>
                  </a:lnTo>
                  <a:lnTo>
                    <a:pt x="84" y="633"/>
                  </a:lnTo>
                  <a:lnTo>
                    <a:pt x="98" y="632"/>
                  </a:lnTo>
                  <a:lnTo>
                    <a:pt x="112" y="631"/>
                  </a:lnTo>
                  <a:lnTo>
                    <a:pt x="139" y="632"/>
                  </a:lnTo>
                  <a:lnTo>
                    <a:pt x="160" y="632"/>
                  </a:lnTo>
                  <a:lnTo>
                    <a:pt x="176" y="633"/>
                  </a:lnTo>
                  <a:lnTo>
                    <a:pt x="188" y="634"/>
                  </a:lnTo>
                  <a:lnTo>
                    <a:pt x="196" y="634"/>
                  </a:lnTo>
                  <a:lnTo>
                    <a:pt x="201" y="634"/>
                  </a:lnTo>
                  <a:lnTo>
                    <a:pt x="205" y="634"/>
                  </a:lnTo>
                  <a:lnTo>
                    <a:pt x="208" y="634"/>
                  </a:lnTo>
                  <a:lnTo>
                    <a:pt x="190" y="631"/>
                  </a:lnTo>
                  <a:lnTo>
                    <a:pt x="172" y="628"/>
                  </a:lnTo>
                  <a:lnTo>
                    <a:pt x="156" y="626"/>
                  </a:lnTo>
                  <a:lnTo>
                    <a:pt x="140" y="624"/>
                  </a:lnTo>
                  <a:lnTo>
                    <a:pt x="124" y="622"/>
                  </a:lnTo>
                  <a:lnTo>
                    <a:pt x="108" y="621"/>
                  </a:lnTo>
                  <a:lnTo>
                    <a:pt x="91" y="620"/>
                  </a:lnTo>
                  <a:lnTo>
                    <a:pt x="74" y="620"/>
                  </a:lnTo>
                  <a:lnTo>
                    <a:pt x="58" y="623"/>
                  </a:lnTo>
                  <a:lnTo>
                    <a:pt x="46" y="625"/>
                  </a:lnTo>
                  <a:lnTo>
                    <a:pt x="37" y="627"/>
                  </a:lnTo>
                  <a:lnTo>
                    <a:pt x="31" y="628"/>
                  </a:lnTo>
                  <a:lnTo>
                    <a:pt x="26" y="629"/>
                  </a:lnTo>
                  <a:lnTo>
                    <a:pt x="24" y="629"/>
                  </a:lnTo>
                  <a:lnTo>
                    <a:pt x="22" y="629"/>
                  </a:lnTo>
                  <a:lnTo>
                    <a:pt x="20" y="629"/>
                  </a:lnTo>
                  <a:lnTo>
                    <a:pt x="26" y="622"/>
                  </a:lnTo>
                  <a:lnTo>
                    <a:pt x="33" y="616"/>
                  </a:lnTo>
                  <a:lnTo>
                    <a:pt x="42" y="612"/>
                  </a:lnTo>
                  <a:lnTo>
                    <a:pt x="51" y="609"/>
                  </a:lnTo>
                  <a:lnTo>
                    <a:pt x="61" y="607"/>
                  </a:lnTo>
                  <a:lnTo>
                    <a:pt x="73" y="606"/>
                  </a:lnTo>
                  <a:lnTo>
                    <a:pt x="84" y="605"/>
                  </a:lnTo>
                  <a:lnTo>
                    <a:pt x="96" y="605"/>
                  </a:lnTo>
                  <a:lnTo>
                    <a:pt x="108" y="605"/>
                  </a:lnTo>
                  <a:lnTo>
                    <a:pt x="120" y="606"/>
                  </a:lnTo>
                  <a:lnTo>
                    <a:pt x="132" y="606"/>
                  </a:lnTo>
                  <a:lnTo>
                    <a:pt x="144" y="607"/>
                  </a:lnTo>
                  <a:lnTo>
                    <a:pt x="155" y="607"/>
                  </a:lnTo>
                  <a:lnTo>
                    <a:pt x="165" y="607"/>
                  </a:lnTo>
                  <a:lnTo>
                    <a:pt x="174" y="606"/>
                  </a:lnTo>
                  <a:lnTo>
                    <a:pt x="182" y="604"/>
                  </a:lnTo>
                  <a:lnTo>
                    <a:pt x="168" y="601"/>
                  </a:lnTo>
                  <a:lnTo>
                    <a:pt x="155" y="599"/>
                  </a:lnTo>
                  <a:lnTo>
                    <a:pt x="143" y="597"/>
                  </a:lnTo>
                  <a:lnTo>
                    <a:pt x="131" y="595"/>
                  </a:lnTo>
                  <a:lnTo>
                    <a:pt x="119" y="594"/>
                  </a:lnTo>
                  <a:lnTo>
                    <a:pt x="107" y="593"/>
                  </a:lnTo>
                  <a:lnTo>
                    <a:pt x="95" y="593"/>
                  </a:lnTo>
                  <a:lnTo>
                    <a:pt x="83" y="593"/>
                  </a:lnTo>
                  <a:lnTo>
                    <a:pt x="83" y="592"/>
                  </a:lnTo>
                  <a:lnTo>
                    <a:pt x="83" y="590"/>
                  </a:lnTo>
                  <a:lnTo>
                    <a:pt x="83" y="589"/>
                  </a:lnTo>
                  <a:lnTo>
                    <a:pt x="84" y="588"/>
                  </a:lnTo>
                  <a:lnTo>
                    <a:pt x="97" y="582"/>
                  </a:lnTo>
                  <a:lnTo>
                    <a:pt x="112" y="579"/>
                  </a:lnTo>
                  <a:lnTo>
                    <a:pt x="128" y="578"/>
                  </a:lnTo>
                  <a:lnTo>
                    <a:pt x="145" y="578"/>
                  </a:lnTo>
                  <a:lnTo>
                    <a:pt x="162" y="581"/>
                  </a:lnTo>
                  <a:lnTo>
                    <a:pt x="179" y="587"/>
                  </a:lnTo>
                  <a:lnTo>
                    <a:pt x="193" y="594"/>
                  </a:lnTo>
                  <a:lnTo>
                    <a:pt x="205" y="604"/>
                  </a:lnTo>
                  <a:lnTo>
                    <a:pt x="204" y="605"/>
                  </a:lnTo>
                  <a:lnTo>
                    <a:pt x="204" y="606"/>
                  </a:lnTo>
                  <a:lnTo>
                    <a:pt x="203" y="607"/>
                  </a:lnTo>
                  <a:lnTo>
                    <a:pt x="202" y="608"/>
                  </a:lnTo>
                  <a:lnTo>
                    <a:pt x="206" y="611"/>
                  </a:lnTo>
                  <a:lnTo>
                    <a:pt x="211" y="613"/>
                  </a:lnTo>
                  <a:lnTo>
                    <a:pt x="217" y="614"/>
                  </a:lnTo>
                  <a:lnTo>
                    <a:pt x="223" y="616"/>
                  </a:lnTo>
                  <a:lnTo>
                    <a:pt x="228" y="617"/>
                  </a:lnTo>
                  <a:lnTo>
                    <a:pt x="234" y="619"/>
                  </a:lnTo>
                  <a:lnTo>
                    <a:pt x="240" y="621"/>
                  </a:lnTo>
                  <a:lnTo>
                    <a:pt x="246" y="625"/>
                  </a:lnTo>
                  <a:lnTo>
                    <a:pt x="245" y="627"/>
                  </a:lnTo>
                  <a:lnTo>
                    <a:pt x="244" y="628"/>
                  </a:lnTo>
                  <a:lnTo>
                    <a:pt x="242" y="628"/>
                  </a:lnTo>
                  <a:lnTo>
                    <a:pt x="238" y="629"/>
                  </a:lnTo>
                  <a:lnTo>
                    <a:pt x="245" y="631"/>
                  </a:lnTo>
                  <a:lnTo>
                    <a:pt x="251" y="633"/>
                  </a:lnTo>
                  <a:lnTo>
                    <a:pt x="257" y="635"/>
                  </a:lnTo>
                  <a:lnTo>
                    <a:pt x="262" y="636"/>
                  </a:lnTo>
                  <a:lnTo>
                    <a:pt x="268" y="638"/>
                  </a:lnTo>
                  <a:lnTo>
                    <a:pt x="273" y="640"/>
                  </a:lnTo>
                  <a:lnTo>
                    <a:pt x="278" y="642"/>
                  </a:lnTo>
                  <a:lnTo>
                    <a:pt x="284" y="644"/>
                  </a:lnTo>
                  <a:lnTo>
                    <a:pt x="282" y="644"/>
                  </a:lnTo>
                  <a:lnTo>
                    <a:pt x="278" y="645"/>
                  </a:lnTo>
                  <a:lnTo>
                    <a:pt x="273" y="645"/>
                  </a:lnTo>
                  <a:lnTo>
                    <a:pt x="267" y="645"/>
                  </a:lnTo>
                  <a:lnTo>
                    <a:pt x="261" y="645"/>
                  </a:lnTo>
                  <a:lnTo>
                    <a:pt x="255" y="646"/>
                  </a:lnTo>
                  <a:lnTo>
                    <a:pt x="250" y="646"/>
                  </a:lnTo>
                  <a:lnTo>
                    <a:pt x="246" y="647"/>
                  </a:lnTo>
                  <a:lnTo>
                    <a:pt x="251" y="650"/>
                  </a:lnTo>
                  <a:lnTo>
                    <a:pt x="260" y="653"/>
                  </a:lnTo>
                  <a:lnTo>
                    <a:pt x="272" y="655"/>
                  </a:lnTo>
                  <a:lnTo>
                    <a:pt x="284" y="656"/>
                  </a:lnTo>
                  <a:lnTo>
                    <a:pt x="298" y="656"/>
                  </a:lnTo>
                  <a:lnTo>
                    <a:pt x="311" y="657"/>
                  </a:lnTo>
                  <a:lnTo>
                    <a:pt x="322" y="657"/>
                  </a:lnTo>
                  <a:lnTo>
                    <a:pt x="331" y="657"/>
                  </a:lnTo>
                  <a:lnTo>
                    <a:pt x="346" y="659"/>
                  </a:lnTo>
                  <a:lnTo>
                    <a:pt x="360" y="661"/>
                  </a:lnTo>
                  <a:lnTo>
                    <a:pt x="375" y="662"/>
                  </a:lnTo>
                  <a:lnTo>
                    <a:pt x="390" y="662"/>
                  </a:lnTo>
                  <a:lnTo>
                    <a:pt x="404" y="663"/>
                  </a:lnTo>
                  <a:lnTo>
                    <a:pt x="419" y="665"/>
                  </a:lnTo>
                  <a:lnTo>
                    <a:pt x="433" y="668"/>
                  </a:lnTo>
                  <a:lnTo>
                    <a:pt x="448" y="672"/>
                  </a:lnTo>
                  <a:lnTo>
                    <a:pt x="471" y="674"/>
                  </a:lnTo>
                  <a:lnTo>
                    <a:pt x="489" y="676"/>
                  </a:lnTo>
                  <a:lnTo>
                    <a:pt x="503" y="677"/>
                  </a:lnTo>
                  <a:lnTo>
                    <a:pt x="512" y="678"/>
                  </a:lnTo>
                  <a:lnTo>
                    <a:pt x="518" y="678"/>
                  </a:lnTo>
                  <a:lnTo>
                    <a:pt x="522" y="678"/>
                  </a:lnTo>
                  <a:lnTo>
                    <a:pt x="525" y="678"/>
                  </a:lnTo>
                  <a:lnTo>
                    <a:pt x="528" y="678"/>
                  </a:lnTo>
                  <a:lnTo>
                    <a:pt x="524" y="677"/>
                  </a:lnTo>
                  <a:lnTo>
                    <a:pt x="516" y="675"/>
                  </a:lnTo>
                  <a:lnTo>
                    <a:pt x="505" y="673"/>
                  </a:lnTo>
                  <a:lnTo>
                    <a:pt x="492" y="670"/>
                  </a:lnTo>
                  <a:lnTo>
                    <a:pt x="481" y="667"/>
                  </a:lnTo>
                  <a:lnTo>
                    <a:pt x="471" y="665"/>
                  </a:lnTo>
                  <a:lnTo>
                    <a:pt x="463" y="663"/>
                  </a:lnTo>
                  <a:lnTo>
                    <a:pt x="460" y="662"/>
                  </a:lnTo>
                  <a:lnTo>
                    <a:pt x="469" y="660"/>
                  </a:lnTo>
                  <a:lnTo>
                    <a:pt x="479" y="659"/>
                  </a:lnTo>
                  <a:lnTo>
                    <a:pt x="488" y="659"/>
                  </a:lnTo>
                  <a:lnTo>
                    <a:pt x="497" y="659"/>
                  </a:lnTo>
                  <a:lnTo>
                    <a:pt x="508" y="660"/>
                  </a:lnTo>
                  <a:lnTo>
                    <a:pt x="519" y="662"/>
                  </a:lnTo>
                  <a:lnTo>
                    <a:pt x="529" y="663"/>
                  </a:lnTo>
                  <a:lnTo>
                    <a:pt x="541" y="664"/>
                  </a:lnTo>
                  <a:lnTo>
                    <a:pt x="542" y="663"/>
                  </a:lnTo>
                  <a:lnTo>
                    <a:pt x="543" y="662"/>
                  </a:lnTo>
                  <a:lnTo>
                    <a:pt x="544" y="661"/>
                  </a:lnTo>
                  <a:lnTo>
                    <a:pt x="545" y="661"/>
                  </a:lnTo>
                  <a:lnTo>
                    <a:pt x="542" y="659"/>
                  </a:lnTo>
                  <a:lnTo>
                    <a:pt x="539" y="657"/>
                  </a:lnTo>
                  <a:lnTo>
                    <a:pt x="534" y="656"/>
                  </a:lnTo>
                  <a:lnTo>
                    <a:pt x="530" y="655"/>
                  </a:lnTo>
                  <a:lnTo>
                    <a:pt x="526" y="654"/>
                  </a:lnTo>
                  <a:lnTo>
                    <a:pt x="521" y="654"/>
                  </a:lnTo>
                  <a:lnTo>
                    <a:pt x="518" y="654"/>
                  </a:lnTo>
                  <a:lnTo>
                    <a:pt x="515" y="654"/>
                  </a:lnTo>
                  <a:lnTo>
                    <a:pt x="515" y="653"/>
                  </a:lnTo>
                  <a:lnTo>
                    <a:pt x="515" y="651"/>
                  </a:lnTo>
                  <a:lnTo>
                    <a:pt x="515" y="650"/>
                  </a:lnTo>
                  <a:lnTo>
                    <a:pt x="516" y="649"/>
                  </a:lnTo>
                  <a:lnTo>
                    <a:pt x="520" y="648"/>
                  </a:lnTo>
                  <a:lnTo>
                    <a:pt x="526" y="648"/>
                  </a:lnTo>
                  <a:lnTo>
                    <a:pt x="533" y="647"/>
                  </a:lnTo>
                  <a:lnTo>
                    <a:pt x="540" y="646"/>
                  </a:lnTo>
                  <a:lnTo>
                    <a:pt x="547" y="644"/>
                  </a:lnTo>
                  <a:lnTo>
                    <a:pt x="553" y="642"/>
                  </a:lnTo>
                  <a:lnTo>
                    <a:pt x="558" y="640"/>
                  </a:lnTo>
                  <a:lnTo>
                    <a:pt x="560" y="636"/>
                  </a:lnTo>
                  <a:lnTo>
                    <a:pt x="559" y="636"/>
                  </a:lnTo>
                  <a:lnTo>
                    <a:pt x="557" y="636"/>
                  </a:lnTo>
                  <a:lnTo>
                    <a:pt x="556" y="636"/>
                  </a:lnTo>
                  <a:lnTo>
                    <a:pt x="554" y="636"/>
                  </a:lnTo>
                  <a:lnTo>
                    <a:pt x="555" y="635"/>
                  </a:lnTo>
                  <a:lnTo>
                    <a:pt x="555" y="634"/>
                  </a:lnTo>
                  <a:lnTo>
                    <a:pt x="555" y="633"/>
                  </a:lnTo>
                  <a:lnTo>
                    <a:pt x="555" y="632"/>
                  </a:lnTo>
                  <a:lnTo>
                    <a:pt x="560" y="631"/>
                  </a:lnTo>
                  <a:lnTo>
                    <a:pt x="565" y="630"/>
                  </a:lnTo>
                  <a:lnTo>
                    <a:pt x="570" y="630"/>
                  </a:lnTo>
                  <a:lnTo>
                    <a:pt x="575" y="629"/>
                  </a:lnTo>
                  <a:lnTo>
                    <a:pt x="574" y="623"/>
                  </a:lnTo>
                  <a:lnTo>
                    <a:pt x="570" y="621"/>
                  </a:lnTo>
                  <a:lnTo>
                    <a:pt x="565" y="621"/>
                  </a:lnTo>
                  <a:lnTo>
                    <a:pt x="560" y="621"/>
                  </a:lnTo>
                  <a:lnTo>
                    <a:pt x="560" y="619"/>
                  </a:lnTo>
                  <a:lnTo>
                    <a:pt x="561" y="616"/>
                  </a:lnTo>
                  <a:lnTo>
                    <a:pt x="561" y="613"/>
                  </a:lnTo>
                  <a:lnTo>
                    <a:pt x="562" y="611"/>
                  </a:lnTo>
                  <a:lnTo>
                    <a:pt x="572" y="609"/>
                  </a:lnTo>
                  <a:lnTo>
                    <a:pt x="577" y="607"/>
                  </a:lnTo>
                  <a:lnTo>
                    <a:pt x="579" y="606"/>
                  </a:lnTo>
                  <a:lnTo>
                    <a:pt x="580" y="605"/>
                  </a:lnTo>
                  <a:lnTo>
                    <a:pt x="578" y="603"/>
                  </a:lnTo>
                  <a:lnTo>
                    <a:pt x="576" y="601"/>
                  </a:lnTo>
                  <a:lnTo>
                    <a:pt x="573" y="600"/>
                  </a:lnTo>
                  <a:lnTo>
                    <a:pt x="568" y="599"/>
                  </a:lnTo>
                  <a:lnTo>
                    <a:pt x="568" y="589"/>
                  </a:lnTo>
                  <a:lnTo>
                    <a:pt x="570" y="583"/>
                  </a:lnTo>
                  <a:lnTo>
                    <a:pt x="574" y="581"/>
                  </a:lnTo>
                  <a:lnTo>
                    <a:pt x="582" y="579"/>
                  </a:lnTo>
                  <a:lnTo>
                    <a:pt x="582" y="577"/>
                  </a:lnTo>
                  <a:lnTo>
                    <a:pt x="582" y="576"/>
                  </a:lnTo>
                  <a:lnTo>
                    <a:pt x="582" y="574"/>
                  </a:lnTo>
                  <a:lnTo>
                    <a:pt x="582" y="573"/>
                  </a:lnTo>
                  <a:lnTo>
                    <a:pt x="581" y="572"/>
                  </a:lnTo>
                  <a:lnTo>
                    <a:pt x="579" y="572"/>
                  </a:lnTo>
                  <a:lnTo>
                    <a:pt x="578" y="572"/>
                  </a:lnTo>
                  <a:lnTo>
                    <a:pt x="576" y="571"/>
                  </a:lnTo>
                  <a:lnTo>
                    <a:pt x="576" y="566"/>
                  </a:lnTo>
                  <a:lnTo>
                    <a:pt x="577" y="562"/>
                  </a:lnTo>
                  <a:lnTo>
                    <a:pt x="579" y="558"/>
                  </a:lnTo>
                  <a:lnTo>
                    <a:pt x="580" y="555"/>
                  </a:lnTo>
                  <a:lnTo>
                    <a:pt x="584" y="555"/>
                  </a:lnTo>
                  <a:lnTo>
                    <a:pt x="589" y="554"/>
                  </a:lnTo>
                  <a:lnTo>
                    <a:pt x="593" y="554"/>
                  </a:lnTo>
                  <a:lnTo>
                    <a:pt x="597" y="554"/>
                  </a:lnTo>
                  <a:lnTo>
                    <a:pt x="596" y="553"/>
                  </a:lnTo>
                  <a:lnTo>
                    <a:pt x="596" y="552"/>
                  </a:lnTo>
                  <a:lnTo>
                    <a:pt x="596" y="551"/>
                  </a:lnTo>
                  <a:lnTo>
                    <a:pt x="596" y="550"/>
                  </a:lnTo>
                  <a:lnTo>
                    <a:pt x="592" y="549"/>
                  </a:lnTo>
                  <a:lnTo>
                    <a:pt x="589" y="547"/>
                  </a:lnTo>
                  <a:lnTo>
                    <a:pt x="586" y="546"/>
                  </a:lnTo>
                  <a:lnTo>
                    <a:pt x="584" y="545"/>
                  </a:lnTo>
                  <a:lnTo>
                    <a:pt x="585" y="540"/>
                  </a:lnTo>
                  <a:lnTo>
                    <a:pt x="585" y="537"/>
                  </a:lnTo>
                  <a:lnTo>
                    <a:pt x="586" y="534"/>
                  </a:lnTo>
                  <a:lnTo>
                    <a:pt x="588" y="532"/>
                  </a:lnTo>
                  <a:lnTo>
                    <a:pt x="592" y="532"/>
                  </a:lnTo>
                  <a:lnTo>
                    <a:pt x="596" y="532"/>
                  </a:lnTo>
                  <a:lnTo>
                    <a:pt x="600" y="532"/>
                  </a:lnTo>
                  <a:lnTo>
                    <a:pt x="604" y="531"/>
                  </a:lnTo>
                  <a:lnTo>
                    <a:pt x="605" y="530"/>
                  </a:lnTo>
                  <a:lnTo>
                    <a:pt x="605" y="529"/>
                  </a:lnTo>
                  <a:lnTo>
                    <a:pt x="606" y="528"/>
                  </a:lnTo>
                  <a:lnTo>
                    <a:pt x="607" y="528"/>
                  </a:lnTo>
                  <a:lnTo>
                    <a:pt x="606" y="526"/>
                  </a:lnTo>
                  <a:lnTo>
                    <a:pt x="604" y="525"/>
                  </a:lnTo>
                  <a:lnTo>
                    <a:pt x="600" y="524"/>
                  </a:lnTo>
                  <a:lnTo>
                    <a:pt x="594" y="522"/>
                  </a:lnTo>
                  <a:lnTo>
                    <a:pt x="593" y="518"/>
                  </a:lnTo>
                  <a:lnTo>
                    <a:pt x="594" y="515"/>
                  </a:lnTo>
                  <a:lnTo>
                    <a:pt x="594" y="512"/>
                  </a:lnTo>
                  <a:lnTo>
                    <a:pt x="596" y="506"/>
                  </a:lnTo>
                  <a:lnTo>
                    <a:pt x="606" y="502"/>
                  </a:lnTo>
                  <a:lnTo>
                    <a:pt x="612" y="500"/>
                  </a:lnTo>
                  <a:lnTo>
                    <a:pt x="615" y="499"/>
                  </a:lnTo>
                  <a:lnTo>
                    <a:pt x="616" y="498"/>
                  </a:lnTo>
                  <a:lnTo>
                    <a:pt x="612" y="497"/>
                  </a:lnTo>
                  <a:lnTo>
                    <a:pt x="609" y="496"/>
                  </a:lnTo>
                  <a:lnTo>
                    <a:pt x="606" y="495"/>
                  </a:lnTo>
                  <a:lnTo>
                    <a:pt x="602" y="494"/>
                  </a:lnTo>
                  <a:lnTo>
                    <a:pt x="607" y="484"/>
                  </a:lnTo>
                  <a:lnTo>
                    <a:pt x="614" y="480"/>
                  </a:lnTo>
                  <a:lnTo>
                    <a:pt x="619" y="478"/>
                  </a:lnTo>
                  <a:lnTo>
                    <a:pt x="620" y="471"/>
                  </a:lnTo>
                  <a:lnTo>
                    <a:pt x="618" y="471"/>
                  </a:lnTo>
                  <a:lnTo>
                    <a:pt x="616" y="471"/>
                  </a:lnTo>
                  <a:lnTo>
                    <a:pt x="613" y="471"/>
                  </a:lnTo>
                  <a:lnTo>
                    <a:pt x="611" y="471"/>
                  </a:lnTo>
                  <a:lnTo>
                    <a:pt x="612" y="468"/>
                  </a:lnTo>
                  <a:lnTo>
                    <a:pt x="612" y="465"/>
                  </a:lnTo>
                  <a:lnTo>
                    <a:pt x="612" y="463"/>
                  </a:lnTo>
                  <a:lnTo>
                    <a:pt x="612" y="460"/>
                  </a:lnTo>
                  <a:lnTo>
                    <a:pt x="616" y="460"/>
                  </a:lnTo>
                  <a:lnTo>
                    <a:pt x="620" y="458"/>
                  </a:lnTo>
                  <a:lnTo>
                    <a:pt x="624" y="457"/>
                  </a:lnTo>
                  <a:lnTo>
                    <a:pt x="627" y="454"/>
                  </a:lnTo>
                  <a:lnTo>
                    <a:pt x="626" y="453"/>
                  </a:lnTo>
                  <a:lnTo>
                    <a:pt x="625" y="452"/>
                  </a:lnTo>
                  <a:lnTo>
                    <a:pt x="623" y="451"/>
                  </a:lnTo>
                  <a:lnTo>
                    <a:pt x="620" y="450"/>
                  </a:lnTo>
                  <a:lnTo>
                    <a:pt x="620" y="447"/>
                  </a:lnTo>
                  <a:lnTo>
                    <a:pt x="620" y="444"/>
                  </a:lnTo>
                  <a:lnTo>
                    <a:pt x="620" y="441"/>
                  </a:lnTo>
                  <a:lnTo>
                    <a:pt x="620" y="438"/>
                  </a:lnTo>
                  <a:lnTo>
                    <a:pt x="624" y="437"/>
                  </a:lnTo>
                  <a:lnTo>
                    <a:pt x="628" y="437"/>
                  </a:lnTo>
                  <a:lnTo>
                    <a:pt x="631" y="436"/>
                  </a:lnTo>
                  <a:lnTo>
                    <a:pt x="635" y="436"/>
                  </a:lnTo>
                  <a:lnTo>
                    <a:pt x="635" y="434"/>
                  </a:lnTo>
                  <a:lnTo>
                    <a:pt x="635" y="433"/>
                  </a:lnTo>
                  <a:lnTo>
                    <a:pt x="634" y="431"/>
                  </a:lnTo>
                  <a:lnTo>
                    <a:pt x="634" y="430"/>
                  </a:lnTo>
                  <a:lnTo>
                    <a:pt x="632" y="430"/>
                  </a:lnTo>
                  <a:lnTo>
                    <a:pt x="630" y="429"/>
                  </a:lnTo>
                  <a:lnTo>
                    <a:pt x="628" y="429"/>
                  </a:lnTo>
                  <a:lnTo>
                    <a:pt x="626" y="428"/>
                  </a:lnTo>
                  <a:lnTo>
                    <a:pt x="626" y="426"/>
                  </a:lnTo>
                  <a:lnTo>
                    <a:pt x="626" y="423"/>
                  </a:lnTo>
                  <a:lnTo>
                    <a:pt x="626" y="421"/>
                  </a:lnTo>
                  <a:lnTo>
                    <a:pt x="626" y="419"/>
                  </a:lnTo>
                  <a:lnTo>
                    <a:pt x="629" y="418"/>
                  </a:lnTo>
                  <a:lnTo>
                    <a:pt x="632" y="417"/>
                  </a:lnTo>
                  <a:lnTo>
                    <a:pt x="635" y="417"/>
                  </a:lnTo>
                  <a:lnTo>
                    <a:pt x="639" y="416"/>
                  </a:lnTo>
                  <a:lnTo>
                    <a:pt x="639" y="415"/>
                  </a:lnTo>
                  <a:lnTo>
                    <a:pt x="639" y="413"/>
                  </a:lnTo>
                  <a:lnTo>
                    <a:pt x="639" y="412"/>
                  </a:lnTo>
                  <a:lnTo>
                    <a:pt x="639" y="411"/>
                  </a:lnTo>
                  <a:lnTo>
                    <a:pt x="637" y="410"/>
                  </a:lnTo>
                  <a:lnTo>
                    <a:pt x="635" y="410"/>
                  </a:lnTo>
                  <a:lnTo>
                    <a:pt x="634" y="410"/>
                  </a:lnTo>
                  <a:lnTo>
                    <a:pt x="632" y="409"/>
                  </a:lnTo>
                  <a:lnTo>
                    <a:pt x="632" y="407"/>
                  </a:lnTo>
                  <a:lnTo>
                    <a:pt x="633" y="404"/>
                  </a:lnTo>
                  <a:lnTo>
                    <a:pt x="633" y="401"/>
                  </a:lnTo>
                  <a:lnTo>
                    <a:pt x="633" y="399"/>
                  </a:lnTo>
                  <a:lnTo>
                    <a:pt x="637" y="398"/>
                  </a:lnTo>
                  <a:lnTo>
                    <a:pt x="641" y="397"/>
                  </a:lnTo>
                  <a:lnTo>
                    <a:pt x="644" y="397"/>
                  </a:lnTo>
                  <a:lnTo>
                    <a:pt x="648" y="396"/>
                  </a:lnTo>
                  <a:lnTo>
                    <a:pt x="647" y="391"/>
                  </a:lnTo>
                  <a:lnTo>
                    <a:pt x="645" y="388"/>
                  </a:lnTo>
                  <a:lnTo>
                    <a:pt x="642" y="388"/>
                  </a:lnTo>
                  <a:lnTo>
                    <a:pt x="640" y="387"/>
                  </a:lnTo>
                  <a:lnTo>
                    <a:pt x="641" y="381"/>
                  </a:lnTo>
                  <a:lnTo>
                    <a:pt x="641" y="377"/>
                  </a:lnTo>
                  <a:lnTo>
                    <a:pt x="642" y="374"/>
                  </a:lnTo>
                  <a:lnTo>
                    <a:pt x="643" y="372"/>
                  </a:lnTo>
                  <a:lnTo>
                    <a:pt x="646" y="371"/>
                  </a:lnTo>
                  <a:lnTo>
                    <a:pt x="649" y="371"/>
                  </a:lnTo>
                  <a:lnTo>
                    <a:pt x="652" y="370"/>
                  </a:lnTo>
                  <a:lnTo>
                    <a:pt x="655" y="370"/>
                  </a:lnTo>
                  <a:lnTo>
                    <a:pt x="655" y="369"/>
                  </a:lnTo>
                  <a:lnTo>
                    <a:pt x="655" y="367"/>
                  </a:lnTo>
                  <a:lnTo>
                    <a:pt x="655" y="366"/>
                  </a:lnTo>
                  <a:lnTo>
                    <a:pt x="655" y="365"/>
                  </a:lnTo>
                  <a:lnTo>
                    <a:pt x="654" y="364"/>
                  </a:lnTo>
                  <a:lnTo>
                    <a:pt x="652" y="364"/>
                  </a:lnTo>
                  <a:lnTo>
                    <a:pt x="651" y="363"/>
                  </a:lnTo>
                  <a:lnTo>
                    <a:pt x="649" y="363"/>
                  </a:lnTo>
                  <a:lnTo>
                    <a:pt x="649" y="361"/>
                  </a:lnTo>
                  <a:lnTo>
                    <a:pt x="649" y="358"/>
                  </a:lnTo>
                  <a:lnTo>
                    <a:pt x="649" y="356"/>
                  </a:lnTo>
                  <a:lnTo>
                    <a:pt x="649" y="354"/>
                  </a:lnTo>
                  <a:lnTo>
                    <a:pt x="654" y="353"/>
                  </a:lnTo>
                  <a:lnTo>
                    <a:pt x="659" y="352"/>
                  </a:lnTo>
                  <a:lnTo>
                    <a:pt x="663" y="351"/>
                  </a:lnTo>
                  <a:lnTo>
                    <a:pt x="668" y="350"/>
                  </a:lnTo>
                  <a:lnTo>
                    <a:pt x="669" y="349"/>
                  </a:lnTo>
                  <a:lnTo>
                    <a:pt x="669" y="347"/>
                  </a:lnTo>
                  <a:lnTo>
                    <a:pt x="669" y="346"/>
                  </a:lnTo>
                  <a:lnTo>
                    <a:pt x="670" y="345"/>
                  </a:lnTo>
                  <a:lnTo>
                    <a:pt x="666" y="344"/>
                  </a:lnTo>
                  <a:lnTo>
                    <a:pt x="663" y="344"/>
                  </a:lnTo>
                  <a:lnTo>
                    <a:pt x="660" y="344"/>
                  </a:lnTo>
                  <a:lnTo>
                    <a:pt x="656" y="343"/>
                  </a:lnTo>
                  <a:lnTo>
                    <a:pt x="655" y="340"/>
                  </a:lnTo>
                  <a:lnTo>
                    <a:pt x="656" y="338"/>
                  </a:lnTo>
                  <a:lnTo>
                    <a:pt x="656" y="336"/>
                  </a:lnTo>
                  <a:lnTo>
                    <a:pt x="658" y="332"/>
                  </a:lnTo>
                  <a:lnTo>
                    <a:pt x="662" y="331"/>
                  </a:lnTo>
                  <a:lnTo>
                    <a:pt x="665" y="331"/>
                  </a:lnTo>
                  <a:lnTo>
                    <a:pt x="668" y="331"/>
                  </a:lnTo>
                  <a:lnTo>
                    <a:pt x="672" y="330"/>
                  </a:lnTo>
                  <a:lnTo>
                    <a:pt x="671" y="329"/>
                  </a:lnTo>
                  <a:lnTo>
                    <a:pt x="671" y="327"/>
                  </a:lnTo>
                  <a:lnTo>
                    <a:pt x="671" y="326"/>
                  </a:lnTo>
                  <a:lnTo>
                    <a:pt x="671" y="325"/>
                  </a:lnTo>
                  <a:lnTo>
                    <a:pt x="670" y="324"/>
                  </a:lnTo>
                  <a:lnTo>
                    <a:pt x="668" y="324"/>
                  </a:lnTo>
                  <a:lnTo>
                    <a:pt x="667" y="323"/>
                  </a:lnTo>
                  <a:lnTo>
                    <a:pt x="665" y="323"/>
                  </a:lnTo>
                  <a:lnTo>
                    <a:pt x="665" y="318"/>
                  </a:lnTo>
                  <a:lnTo>
                    <a:pt x="665" y="314"/>
                  </a:lnTo>
                  <a:lnTo>
                    <a:pt x="666" y="311"/>
                  </a:lnTo>
                  <a:lnTo>
                    <a:pt x="667" y="308"/>
                  </a:lnTo>
                  <a:lnTo>
                    <a:pt x="670" y="307"/>
                  </a:lnTo>
                  <a:lnTo>
                    <a:pt x="674" y="307"/>
                  </a:lnTo>
                  <a:lnTo>
                    <a:pt x="677" y="306"/>
                  </a:lnTo>
                  <a:lnTo>
                    <a:pt x="680" y="306"/>
                  </a:lnTo>
                  <a:lnTo>
                    <a:pt x="681" y="304"/>
                  </a:lnTo>
                  <a:lnTo>
                    <a:pt x="681" y="303"/>
                  </a:lnTo>
                  <a:lnTo>
                    <a:pt x="681" y="301"/>
                  </a:lnTo>
                  <a:lnTo>
                    <a:pt x="681" y="299"/>
                  </a:lnTo>
                  <a:lnTo>
                    <a:pt x="680" y="298"/>
                  </a:lnTo>
                  <a:lnTo>
                    <a:pt x="678" y="297"/>
                  </a:lnTo>
                  <a:lnTo>
                    <a:pt x="677" y="297"/>
                  </a:lnTo>
                  <a:lnTo>
                    <a:pt x="675" y="296"/>
                  </a:lnTo>
                  <a:lnTo>
                    <a:pt x="675" y="295"/>
                  </a:lnTo>
                  <a:lnTo>
                    <a:pt x="675" y="294"/>
                  </a:lnTo>
                  <a:lnTo>
                    <a:pt x="675" y="292"/>
                  </a:lnTo>
                  <a:lnTo>
                    <a:pt x="676" y="291"/>
                  </a:lnTo>
                  <a:lnTo>
                    <a:pt x="681" y="291"/>
                  </a:lnTo>
                  <a:lnTo>
                    <a:pt x="686" y="291"/>
                  </a:lnTo>
                  <a:lnTo>
                    <a:pt x="690" y="290"/>
                  </a:lnTo>
                  <a:lnTo>
                    <a:pt x="696" y="286"/>
                  </a:lnTo>
                  <a:lnTo>
                    <a:pt x="693" y="285"/>
                  </a:lnTo>
                  <a:lnTo>
                    <a:pt x="690" y="284"/>
                  </a:lnTo>
                  <a:lnTo>
                    <a:pt x="686" y="284"/>
                  </a:lnTo>
                  <a:lnTo>
                    <a:pt x="680" y="283"/>
                  </a:lnTo>
                  <a:lnTo>
                    <a:pt x="682" y="272"/>
                  </a:lnTo>
                  <a:lnTo>
                    <a:pt x="686" y="270"/>
                  </a:lnTo>
                  <a:lnTo>
                    <a:pt x="693" y="271"/>
                  </a:lnTo>
                  <a:lnTo>
                    <a:pt x="703" y="267"/>
                  </a:lnTo>
                  <a:lnTo>
                    <a:pt x="703" y="266"/>
                  </a:lnTo>
                  <a:lnTo>
                    <a:pt x="703" y="265"/>
                  </a:lnTo>
                  <a:lnTo>
                    <a:pt x="702" y="265"/>
                  </a:lnTo>
                  <a:lnTo>
                    <a:pt x="702" y="264"/>
                  </a:lnTo>
                  <a:lnTo>
                    <a:pt x="699" y="263"/>
                  </a:lnTo>
                  <a:lnTo>
                    <a:pt x="696" y="262"/>
                  </a:lnTo>
                  <a:lnTo>
                    <a:pt x="692" y="262"/>
                  </a:lnTo>
                  <a:lnTo>
                    <a:pt x="689" y="261"/>
                  </a:lnTo>
                  <a:lnTo>
                    <a:pt x="690" y="257"/>
                  </a:lnTo>
                  <a:lnTo>
                    <a:pt x="692" y="254"/>
                  </a:lnTo>
                  <a:lnTo>
                    <a:pt x="693" y="251"/>
                  </a:lnTo>
                  <a:lnTo>
                    <a:pt x="694" y="247"/>
                  </a:lnTo>
                  <a:lnTo>
                    <a:pt x="698" y="246"/>
                  </a:lnTo>
                  <a:lnTo>
                    <a:pt x="702" y="245"/>
                  </a:lnTo>
                  <a:lnTo>
                    <a:pt x="707" y="245"/>
                  </a:lnTo>
                  <a:lnTo>
                    <a:pt x="711" y="244"/>
                  </a:lnTo>
                  <a:lnTo>
                    <a:pt x="711" y="243"/>
                  </a:lnTo>
                  <a:lnTo>
                    <a:pt x="711" y="242"/>
                  </a:lnTo>
                  <a:lnTo>
                    <a:pt x="711" y="240"/>
                  </a:lnTo>
                  <a:lnTo>
                    <a:pt x="711" y="239"/>
                  </a:lnTo>
                  <a:lnTo>
                    <a:pt x="708" y="238"/>
                  </a:lnTo>
                  <a:lnTo>
                    <a:pt x="706" y="237"/>
                  </a:lnTo>
                  <a:lnTo>
                    <a:pt x="704" y="237"/>
                  </a:lnTo>
                  <a:lnTo>
                    <a:pt x="700" y="237"/>
                  </a:lnTo>
                  <a:lnTo>
                    <a:pt x="701" y="234"/>
                  </a:lnTo>
                  <a:lnTo>
                    <a:pt x="701" y="231"/>
                  </a:lnTo>
                  <a:lnTo>
                    <a:pt x="702" y="228"/>
                  </a:lnTo>
                  <a:lnTo>
                    <a:pt x="702" y="225"/>
                  </a:lnTo>
                  <a:lnTo>
                    <a:pt x="705" y="224"/>
                  </a:lnTo>
                  <a:lnTo>
                    <a:pt x="708" y="224"/>
                  </a:lnTo>
                  <a:lnTo>
                    <a:pt x="710" y="223"/>
                  </a:lnTo>
                  <a:lnTo>
                    <a:pt x="713" y="223"/>
                  </a:lnTo>
                  <a:lnTo>
                    <a:pt x="713" y="221"/>
                  </a:lnTo>
                  <a:lnTo>
                    <a:pt x="713" y="219"/>
                  </a:lnTo>
                  <a:lnTo>
                    <a:pt x="713" y="218"/>
                  </a:lnTo>
                  <a:lnTo>
                    <a:pt x="713" y="216"/>
                  </a:lnTo>
                  <a:lnTo>
                    <a:pt x="712" y="216"/>
                  </a:lnTo>
                  <a:lnTo>
                    <a:pt x="710" y="215"/>
                  </a:lnTo>
                  <a:lnTo>
                    <a:pt x="709" y="215"/>
                  </a:lnTo>
                  <a:lnTo>
                    <a:pt x="708" y="215"/>
                  </a:lnTo>
                  <a:lnTo>
                    <a:pt x="709" y="212"/>
                  </a:lnTo>
                  <a:lnTo>
                    <a:pt x="709" y="209"/>
                  </a:lnTo>
                  <a:lnTo>
                    <a:pt x="710" y="207"/>
                  </a:lnTo>
                  <a:lnTo>
                    <a:pt x="711" y="204"/>
                  </a:lnTo>
                  <a:lnTo>
                    <a:pt x="717" y="203"/>
                  </a:lnTo>
                  <a:lnTo>
                    <a:pt x="723" y="203"/>
                  </a:lnTo>
                  <a:lnTo>
                    <a:pt x="729" y="201"/>
                  </a:lnTo>
                  <a:lnTo>
                    <a:pt x="735" y="198"/>
                  </a:lnTo>
                  <a:lnTo>
                    <a:pt x="729" y="196"/>
                  </a:lnTo>
                  <a:lnTo>
                    <a:pt x="724" y="195"/>
                  </a:lnTo>
                  <a:lnTo>
                    <a:pt x="719" y="195"/>
                  </a:lnTo>
                  <a:lnTo>
                    <a:pt x="715" y="195"/>
                  </a:lnTo>
                  <a:lnTo>
                    <a:pt x="718" y="187"/>
                  </a:lnTo>
                  <a:lnTo>
                    <a:pt x="720" y="183"/>
                  </a:lnTo>
                  <a:lnTo>
                    <a:pt x="725" y="182"/>
                  </a:lnTo>
                  <a:lnTo>
                    <a:pt x="734" y="182"/>
                  </a:lnTo>
                  <a:lnTo>
                    <a:pt x="734" y="180"/>
                  </a:lnTo>
                  <a:lnTo>
                    <a:pt x="735" y="179"/>
                  </a:lnTo>
                  <a:lnTo>
                    <a:pt x="735" y="177"/>
                  </a:lnTo>
                  <a:lnTo>
                    <a:pt x="735" y="176"/>
                  </a:lnTo>
                  <a:lnTo>
                    <a:pt x="732" y="177"/>
                  </a:lnTo>
                  <a:lnTo>
                    <a:pt x="729" y="177"/>
                  </a:lnTo>
                  <a:lnTo>
                    <a:pt x="726" y="177"/>
                  </a:lnTo>
                  <a:lnTo>
                    <a:pt x="722" y="177"/>
                  </a:lnTo>
                  <a:lnTo>
                    <a:pt x="724" y="172"/>
                  </a:lnTo>
                  <a:lnTo>
                    <a:pt x="726" y="168"/>
                  </a:lnTo>
                  <a:lnTo>
                    <a:pt x="728" y="162"/>
                  </a:lnTo>
                  <a:lnTo>
                    <a:pt x="730" y="158"/>
                  </a:lnTo>
                  <a:lnTo>
                    <a:pt x="734" y="158"/>
                  </a:lnTo>
                  <a:lnTo>
                    <a:pt x="738" y="158"/>
                  </a:lnTo>
                  <a:lnTo>
                    <a:pt x="743" y="158"/>
                  </a:lnTo>
                  <a:lnTo>
                    <a:pt x="747" y="158"/>
                  </a:lnTo>
                  <a:lnTo>
                    <a:pt x="748" y="157"/>
                  </a:lnTo>
                  <a:lnTo>
                    <a:pt x="749" y="156"/>
                  </a:lnTo>
                  <a:lnTo>
                    <a:pt x="749" y="155"/>
                  </a:lnTo>
                  <a:lnTo>
                    <a:pt x="750" y="155"/>
                  </a:lnTo>
                  <a:lnTo>
                    <a:pt x="746" y="152"/>
                  </a:lnTo>
                  <a:lnTo>
                    <a:pt x="741" y="151"/>
                  </a:lnTo>
                  <a:lnTo>
                    <a:pt x="737" y="151"/>
                  </a:lnTo>
                  <a:lnTo>
                    <a:pt x="734" y="151"/>
                  </a:lnTo>
                  <a:lnTo>
                    <a:pt x="737" y="140"/>
                  </a:lnTo>
                  <a:lnTo>
                    <a:pt x="740" y="135"/>
                  </a:lnTo>
                  <a:lnTo>
                    <a:pt x="745" y="133"/>
                  </a:lnTo>
                  <a:lnTo>
                    <a:pt x="753" y="128"/>
                  </a:lnTo>
                  <a:lnTo>
                    <a:pt x="748" y="123"/>
                  </a:lnTo>
                  <a:lnTo>
                    <a:pt x="746" y="119"/>
                  </a:lnTo>
                  <a:lnTo>
                    <a:pt x="746" y="116"/>
                  </a:lnTo>
                  <a:lnTo>
                    <a:pt x="749" y="114"/>
                  </a:lnTo>
                  <a:lnTo>
                    <a:pt x="753" y="111"/>
                  </a:lnTo>
                  <a:lnTo>
                    <a:pt x="757" y="110"/>
                  </a:lnTo>
                  <a:lnTo>
                    <a:pt x="761" y="108"/>
                  </a:lnTo>
                  <a:lnTo>
                    <a:pt x="765" y="106"/>
                  </a:lnTo>
                  <a:lnTo>
                    <a:pt x="765" y="105"/>
                  </a:lnTo>
                  <a:lnTo>
                    <a:pt x="765" y="104"/>
                  </a:lnTo>
                  <a:lnTo>
                    <a:pt x="765" y="103"/>
                  </a:lnTo>
                  <a:lnTo>
                    <a:pt x="765" y="102"/>
                  </a:lnTo>
                  <a:lnTo>
                    <a:pt x="764" y="101"/>
                  </a:lnTo>
                  <a:lnTo>
                    <a:pt x="763" y="100"/>
                  </a:lnTo>
                  <a:lnTo>
                    <a:pt x="761" y="100"/>
                  </a:lnTo>
                  <a:lnTo>
                    <a:pt x="760" y="99"/>
                  </a:lnTo>
                  <a:lnTo>
                    <a:pt x="761" y="92"/>
                  </a:lnTo>
                  <a:lnTo>
                    <a:pt x="765" y="90"/>
                  </a:lnTo>
                  <a:lnTo>
                    <a:pt x="772" y="90"/>
                  </a:lnTo>
                  <a:lnTo>
                    <a:pt x="779" y="91"/>
                  </a:lnTo>
                  <a:lnTo>
                    <a:pt x="779" y="89"/>
                  </a:lnTo>
                  <a:lnTo>
                    <a:pt x="779" y="88"/>
                  </a:lnTo>
                  <a:lnTo>
                    <a:pt x="779" y="86"/>
                  </a:lnTo>
                  <a:lnTo>
                    <a:pt x="779" y="84"/>
                  </a:lnTo>
                  <a:lnTo>
                    <a:pt x="777" y="83"/>
                  </a:lnTo>
                  <a:lnTo>
                    <a:pt x="774" y="83"/>
                  </a:lnTo>
                  <a:lnTo>
                    <a:pt x="771" y="83"/>
                  </a:lnTo>
                  <a:lnTo>
                    <a:pt x="769" y="82"/>
                  </a:lnTo>
                  <a:lnTo>
                    <a:pt x="770" y="74"/>
                  </a:lnTo>
                  <a:lnTo>
                    <a:pt x="773" y="70"/>
                  </a:lnTo>
                  <a:lnTo>
                    <a:pt x="778" y="69"/>
                  </a:lnTo>
                  <a:lnTo>
                    <a:pt x="786" y="65"/>
                  </a:lnTo>
                  <a:lnTo>
                    <a:pt x="782" y="62"/>
                  </a:lnTo>
                  <a:lnTo>
                    <a:pt x="780" y="61"/>
                  </a:lnTo>
                  <a:lnTo>
                    <a:pt x="779" y="61"/>
                  </a:lnTo>
                  <a:lnTo>
                    <a:pt x="777" y="61"/>
                  </a:lnTo>
                  <a:lnTo>
                    <a:pt x="778" y="53"/>
                  </a:lnTo>
                  <a:lnTo>
                    <a:pt x="780" y="49"/>
                  </a:lnTo>
                  <a:lnTo>
                    <a:pt x="785" y="47"/>
                  </a:lnTo>
                  <a:lnTo>
                    <a:pt x="793" y="46"/>
                  </a:lnTo>
                  <a:lnTo>
                    <a:pt x="791" y="41"/>
                  </a:lnTo>
                  <a:lnTo>
                    <a:pt x="789" y="39"/>
                  </a:lnTo>
                  <a:lnTo>
                    <a:pt x="787" y="39"/>
                  </a:lnTo>
                  <a:lnTo>
                    <a:pt x="786" y="39"/>
                  </a:lnTo>
                  <a:lnTo>
                    <a:pt x="786" y="36"/>
                  </a:lnTo>
                  <a:lnTo>
                    <a:pt x="787" y="33"/>
                  </a:lnTo>
                  <a:lnTo>
                    <a:pt x="787" y="30"/>
                  </a:lnTo>
                  <a:lnTo>
                    <a:pt x="788" y="27"/>
                  </a:lnTo>
                  <a:lnTo>
                    <a:pt x="792" y="27"/>
                  </a:lnTo>
                  <a:lnTo>
                    <a:pt x="796" y="26"/>
                  </a:lnTo>
                  <a:lnTo>
                    <a:pt x="800" y="26"/>
                  </a:lnTo>
                  <a:lnTo>
                    <a:pt x="804" y="26"/>
                  </a:lnTo>
                  <a:lnTo>
                    <a:pt x="802" y="21"/>
                  </a:lnTo>
                  <a:lnTo>
                    <a:pt x="799" y="19"/>
                  </a:lnTo>
                  <a:lnTo>
                    <a:pt x="796" y="18"/>
                  </a:lnTo>
                  <a:lnTo>
                    <a:pt x="793" y="18"/>
                  </a:lnTo>
                  <a:lnTo>
                    <a:pt x="795" y="13"/>
                  </a:lnTo>
                  <a:lnTo>
                    <a:pt x="796" y="9"/>
                  </a:lnTo>
                  <a:lnTo>
                    <a:pt x="798" y="4"/>
                  </a:lnTo>
                  <a:lnTo>
                    <a:pt x="800" y="0"/>
                  </a:lnTo>
                  <a:lnTo>
                    <a:pt x="805" y="1"/>
                  </a:lnTo>
                  <a:lnTo>
                    <a:pt x="810" y="4"/>
                  </a:lnTo>
                  <a:lnTo>
                    <a:pt x="815" y="8"/>
                  </a:lnTo>
                  <a:lnTo>
                    <a:pt x="822" y="14"/>
                  </a:lnTo>
                  <a:lnTo>
                    <a:pt x="819" y="27"/>
                  </a:lnTo>
                  <a:lnTo>
                    <a:pt x="812" y="43"/>
                  </a:lnTo>
                  <a:lnTo>
                    <a:pt x="804" y="59"/>
                  </a:lnTo>
                  <a:lnTo>
                    <a:pt x="797" y="72"/>
                  </a:lnTo>
                  <a:lnTo>
                    <a:pt x="790" y="89"/>
                  </a:lnTo>
                  <a:lnTo>
                    <a:pt x="781" y="107"/>
                  </a:lnTo>
                  <a:lnTo>
                    <a:pt x="773" y="124"/>
                  </a:lnTo>
                  <a:lnTo>
                    <a:pt x="766" y="140"/>
                  </a:lnTo>
                  <a:lnTo>
                    <a:pt x="758" y="157"/>
                  </a:lnTo>
                  <a:lnTo>
                    <a:pt x="750" y="175"/>
                  </a:lnTo>
                  <a:lnTo>
                    <a:pt x="744" y="193"/>
                  </a:lnTo>
                  <a:lnTo>
                    <a:pt x="738" y="210"/>
                  </a:lnTo>
                  <a:lnTo>
                    <a:pt x="722" y="248"/>
                  </a:lnTo>
                  <a:lnTo>
                    <a:pt x="707" y="287"/>
                  </a:lnTo>
                  <a:lnTo>
                    <a:pt x="692" y="327"/>
                  </a:lnTo>
                  <a:lnTo>
                    <a:pt x="678" y="366"/>
                  </a:lnTo>
                  <a:lnTo>
                    <a:pt x="664" y="406"/>
                  </a:lnTo>
                  <a:lnTo>
                    <a:pt x="650" y="447"/>
                  </a:lnTo>
                  <a:lnTo>
                    <a:pt x="636" y="488"/>
                  </a:lnTo>
                  <a:lnTo>
                    <a:pt x="623" y="528"/>
                  </a:lnTo>
                  <a:lnTo>
                    <a:pt x="607" y="579"/>
                  </a:lnTo>
                  <a:lnTo>
                    <a:pt x="596" y="617"/>
                  </a:lnTo>
                  <a:lnTo>
                    <a:pt x="587" y="645"/>
                  </a:lnTo>
                  <a:lnTo>
                    <a:pt x="581" y="666"/>
                  </a:lnTo>
                  <a:lnTo>
                    <a:pt x="576" y="680"/>
                  </a:lnTo>
                  <a:lnTo>
                    <a:pt x="572" y="692"/>
                  </a:lnTo>
                  <a:lnTo>
                    <a:pt x="569" y="701"/>
                  </a:lnTo>
                  <a:lnTo>
                    <a:pt x="565" y="712"/>
                  </a:lnTo>
                  <a:lnTo>
                    <a:pt x="563" y="712"/>
                  </a:lnTo>
                  <a:lnTo>
                    <a:pt x="560" y="712"/>
                  </a:lnTo>
                  <a:lnTo>
                    <a:pt x="558" y="712"/>
                  </a:lnTo>
                  <a:lnTo>
                    <a:pt x="555" y="712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4" name="Freeform 41"/>
            <p:cNvSpPr>
              <a:spLocks/>
            </p:cNvSpPr>
            <p:nvPr/>
          </p:nvSpPr>
          <p:spPr bwMode="auto">
            <a:xfrm>
              <a:off x="1911" y="2943"/>
              <a:ext cx="1300" cy="515"/>
            </a:xfrm>
            <a:custGeom>
              <a:avLst/>
              <a:gdLst>
                <a:gd name="T0" fmla="*/ 214982 w 623"/>
                <a:gd name="T1" fmla="*/ 114869 h 237"/>
                <a:gd name="T2" fmla="*/ 192264 w 623"/>
                <a:gd name="T3" fmla="*/ 87402 h 237"/>
                <a:gd name="T4" fmla="*/ 170386 w 623"/>
                <a:gd name="T5" fmla="*/ 67689 h 237"/>
                <a:gd name="T6" fmla="*/ 148208 w 623"/>
                <a:gd name="T7" fmla="*/ 59264 h 237"/>
                <a:gd name="T8" fmla="*/ 125409 w 623"/>
                <a:gd name="T9" fmla="*/ 60672 h 237"/>
                <a:gd name="T10" fmla="*/ 103862 w 623"/>
                <a:gd name="T11" fmla="*/ 72000 h 237"/>
                <a:gd name="T12" fmla="*/ 83043 w 623"/>
                <a:gd name="T13" fmla="*/ 92016 h 237"/>
                <a:gd name="T14" fmla="*/ 59931 w 623"/>
                <a:gd name="T15" fmla="*/ 97474 h 237"/>
                <a:gd name="T16" fmla="*/ 36623 w 623"/>
                <a:gd name="T17" fmla="*/ 92441 h 237"/>
                <a:gd name="T18" fmla="*/ 13611 w 623"/>
                <a:gd name="T19" fmla="*/ 85614 h 237"/>
                <a:gd name="T20" fmla="*/ 317 w 623"/>
                <a:gd name="T21" fmla="*/ 78011 h 237"/>
                <a:gd name="T22" fmla="*/ 16172 w 623"/>
                <a:gd name="T23" fmla="*/ 77081 h 237"/>
                <a:gd name="T24" fmla="*/ 42693 w 623"/>
                <a:gd name="T25" fmla="*/ 81492 h 237"/>
                <a:gd name="T26" fmla="*/ 17257 w 623"/>
                <a:gd name="T27" fmla="*/ 72532 h 237"/>
                <a:gd name="T28" fmla="*/ 3278 w 623"/>
                <a:gd name="T29" fmla="*/ 63567 h 237"/>
                <a:gd name="T30" fmla="*/ 12230 w 623"/>
                <a:gd name="T31" fmla="*/ 61583 h 237"/>
                <a:gd name="T32" fmla="*/ 21196 w 623"/>
                <a:gd name="T33" fmla="*/ 63567 h 237"/>
                <a:gd name="T34" fmla="*/ 15183 w 623"/>
                <a:gd name="T35" fmla="*/ 60138 h 237"/>
                <a:gd name="T36" fmla="*/ 6005 w 623"/>
                <a:gd name="T37" fmla="*/ 52126 h 237"/>
                <a:gd name="T38" fmla="*/ 20817 w 623"/>
                <a:gd name="T39" fmla="*/ 51704 h 237"/>
                <a:gd name="T40" fmla="*/ 45976 w 623"/>
                <a:gd name="T41" fmla="*/ 57706 h 237"/>
                <a:gd name="T42" fmla="*/ 21196 w 623"/>
                <a:gd name="T43" fmla="*/ 46667 h 237"/>
                <a:gd name="T44" fmla="*/ 9332 w 623"/>
                <a:gd name="T45" fmla="*/ 36435 h 237"/>
                <a:gd name="T46" fmla="*/ 24097 w 623"/>
                <a:gd name="T47" fmla="*/ 39399 h 237"/>
                <a:gd name="T48" fmla="*/ 46320 w 623"/>
                <a:gd name="T49" fmla="*/ 46222 h 237"/>
                <a:gd name="T50" fmla="*/ 69424 w 623"/>
                <a:gd name="T51" fmla="*/ 45259 h 237"/>
                <a:gd name="T52" fmla="*/ 90985 w 623"/>
                <a:gd name="T53" fmla="*/ 30433 h 237"/>
                <a:gd name="T54" fmla="*/ 111120 w 623"/>
                <a:gd name="T55" fmla="*/ 11932 h 237"/>
                <a:gd name="T56" fmla="*/ 134006 w 623"/>
                <a:gd name="T57" fmla="*/ 954 h 237"/>
                <a:gd name="T58" fmla="*/ 158176 w 623"/>
                <a:gd name="T59" fmla="*/ 3877 h 237"/>
                <a:gd name="T60" fmla="*/ 180869 w 623"/>
                <a:gd name="T61" fmla="*/ 15989 h 237"/>
                <a:gd name="T62" fmla="*/ 203434 w 623"/>
                <a:gd name="T63" fmla="*/ 30852 h 237"/>
                <a:gd name="T64" fmla="*/ 223967 w 623"/>
                <a:gd name="T65" fmla="*/ 51261 h 237"/>
                <a:gd name="T66" fmla="*/ 218943 w 623"/>
                <a:gd name="T67" fmla="*/ 55564 h 237"/>
                <a:gd name="T68" fmla="*/ 180039 w 623"/>
                <a:gd name="T69" fmla="*/ 23794 h 237"/>
                <a:gd name="T70" fmla="*/ 189856 w 623"/>
                <a:gd name="T71" fmla="*/ 35276 h 237"/>
                <a:gd name="T72" fmla="*/ 222884 w 623"/>
                <a:gd name="T73" fmla="*/ 68221 h 237"/>
                <a:gd name="T74" fmla="*/ 221747 w 623"/>
                <a:gd name="T75" fmla="*/ 80538 h 237"/>
                <a:gd name="T76" fmla="*/ 214615 w 623"/>
                <a:gd name="T77" fmla="*/ 73691 h 237"/>
                <a:gd name="T78" fmla="*/ 195910 w 623"/>
                <a:gd name="T79" fmla="*/ 54647 h 237"/>
                <a:gd name="T80" fmla="*/ 175014 w 623"/>
                <a:gd name="T81" fmla="*/ 39399 h 237"/>
                <a:gd name="T82" fmla="*/ 166079 w 623"/>
                <a:gd name="T83" fmla="*/ 38621 h 237"/>
                <a:gd name="T84" fmla="*/ 191202 w 623"/>
                <a:gd name="T85" fmla="*/ 56341 h 237"/>
                <a:gd name="T86" fmla="*/ 216361 w 623"/>
                <a:gd name="T87" fmla="*/ 83478 h 237"/>
                <a:gd name="T88" fmla="*/ 221747 w 623"/>
                <a:gd name="T89" fmla="*/ 91483 h 237"/>
                <a:gd name="T90" fmla="*/ 217350 w 623"/>
                <a:gd name="T91" fmla="*/ 97928 h 237"/>
                <a:gd name="T92" fmla="*/ 191964 w 623"/>
                <a:gd name="T93" fmla="*/ 73691 h 237"/>
                <a:gd name="T94" fmla="*/ 187240 w 623"/>
                <a:gd name="T95" fmla="*/ 74134 h 237"/>
                <a:gd name="T96" fmla="*/ 200534 w 623"/>
                <a:gd name="T97" fmla="*/ 86444 h 237"/>
                <a:gd name="T98" fmla="*/ 213409 w 623"/>
                <a:gd name="T99" fmla="*/ 101407 h 237"/>
                <a:gd name="T100" fmla="*/ 221313 w 623"/>
                <a:gd name="T101" fmla="*/ 113270 h 237"/>
                <a:gd name="T102" fmla="*/ 220007 w 623"/>
                <a:gd name="T103" fmla="*/ 117835 h 2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3"/>
                <a:gd name="T157" fmla="*/ 0 h 237"/>
                <a:gd name="T158" fmla="*/ 623 w 623"/>
                <a:gd name="T159" fmla="*/ 237 h 2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3" h="237">
                  <a:moveTo>
                    <a:pt x="610" y="237"/>
                  </a:moveTo>
                  <a:lnTo>
                    <a:pt x="607" y="235"/>
                  </a:lnTo>
                  <a:lnTo>
                    <a:pt x="604" y="234"/>
                  </a:lnTo>
                  <a:lnTo>
                    <a:pt x="601" y="232"/>
                  </a:lnTo>
                  <a:lnTo>
                    <a:pt x="598" y="231"/>
                  </a:lnTo>
                  <a:lnTo>
                    <a:pt x="585" y="219"/>
                  </a:lnTo>
                  <a:lnTo>
                    <a:pt x="573" y="207"/>
                  </a:lnTo>
                  <a:lnTo>
                    <a:pt x="560" y="196"/>
                  </a:lnTo>
                  <a:lnTo>
                    <a:pt x="548" y="186"/>
                  </a:lnTo>
                  <a:lnTo>
                    <a:pt x="535" y="176"/>
                  </a:lnTo>
                  <a:lnTo>
                    <a:pt x="523" y="166"/>
                  </a:lnTo>
                  <a:lnTo>
                    <a:pt x="511" y="157"/>
                  </a:lnTo>
                  <a:lnTo>
                    <a:pt x="499" y="148"/>
                  </a:lnTo>
                  <a:lnTo>
                    <a:pt x="486" y="141"/>
                  </a:lnTo>
                  <a:lnTo>
                    <a:pt x="474" y="136"/>
                  </a:lnTo>
                  <a:lnTo>
                    <a:pt x="461" y="131"/>
                  </a:lnTo>
                  <a:lnTo>
                    <a:pt x="449" y="126"/>
                  </a:lnTo>
                  <a:lnTo>
                    <a:pt x="437" y="123"/>
                  </a:lnTo>
                  <a:lnTo>
                    <a:pt x="424" y="121"/>
                  </a:lnTo>
                  <a:lnTo>
                    <a:pt x="412" y="119"/>
                  </a:lnTo>
                  <a:lnTo>
                    <a:pt x="399" y="118"/>
                  </a:lnTo>
                  <a:lnTo>
                    <a:pt x="387" y="118"/>
                  </a:lnTo>
                  <a:lnTo>
                    <a:pt x="375" y="119"/>
                  </a:lnTo>
                  <a:lnTo>
                    <a:pt x="363" y="120"/>
                  </a:lnTo>
                  <a:lnTo>
                    <a:pt x="349" y="122"/>
                  </a:lnTo>
                  <a:lnTo>
                    <a:pt x="337" y="125"/>
                  </a:lnTo>
                  <a:lnTo>
                    <a:pt x="325" y="128"/>
                  </a:lnTo>
                  <a:lnTo>
                    <a:pt x="313" y="132"/>
                  </a:lnTo>
                  <a:lnTo>
                    <a:pt x="301" y="137"/>
                  </a:lnTo>
                  <a:lnTo>
                    <a:pt x="289" y="145"/>
                  </a:lnTo>
                  <a:lnTo>
                    <a:pt x="278" y="153"/>
                  </a:lnTo>
                  <a:lnTo>
                    <a:pt x="266" y="162"/>
                  </a:lnTo>
                  <a:lnTo>
                    <a:pt x="255" y="170"/>
                  </a:lnTo>
                  <a:lnTo>
                    <a:pt x="243" y="178"/>
                  </a:lnTo>
                  <a:lnTo>
                    <a:pt x="231" y="185"/>
                  </a:lnTo>
                  <a:lnTo>
                    <a:pt x="219" y="192"/>
                  </a:lnTo>
                  <a:lnTo>
                    <a:pt x="206" y="197"/>
                  </a:lnTo>
                  <a:lnTo>
                    <a:pt x="193" y="197"/>
                  </a:lnTo>
                  <a:lnTo>
                    <a:pt x="180" y="197"/>
                  </a:lnTo>
                  <a:lnTo>
                    <a:pt x="167" y="196"/>
                  </a:lnTo>
                  <a:lnTo>
                    <a:pt x="154" y="195"/>
                  </a:lnTo>
                  <a:lnTo>
                    <a:pt x="141" y="193"/>
                  </a:lnTo>
                  <a:lnTo>
                    <a:pt x="128" y="191"/>
                  </a:lnTo>
                  <a:lnTo>
                    <a:pt x="115" y="189"/>
                  </a:lnTo>
                  <a:lnTo>
                    <a:pt x="102" y="186"/>
                  </a:lnTo>
                  <a:lnTo>
                    <a:pt x="90" y="183"/>
                  </a:lnTo>
                  <a:lnTo>
                    <a:pt x="77" y="180"/>
                  </a:lnTo>
                  <a:lnTo>
                    <a:pt x="63" y="177"/>
                  </a:lnTo>
                  <a:lnTo>
                    <a:pt x="50" y="174"/>
                  </a:lnTo>
                  <a:lnTo>
                    <a:pt x="38" y="172"/>
                  </a:lnTo>
                  <a:lnTo>
                    <a:pt x="25" y="169"/>
                  </a:lnTo>
                  <a:lnTo>
                    <a:pt x="12" y="167"/>
                  </a:lnTo>
                  <a:lnTo>
                    <a:pt x="0" y="165"/>
                  </a:lnTo>
                  <a:lnTo>
                    <a:pt x="0" y="161"/>
                  </a:lnTo>
                  <a:lnTo>
                    <a:pt x="1" y="157"/>
                  </a:lnTo>
                  <a:lnTo>
                    <a:pt x="1" y="154"/>
                  </a:lnTo>
                  <a:lnTo>
                    <a:pt x="2" y="150"/>
                  </a:lnTo>
                  <a:lnTo>
                    <a:pt x="16" y="151"/>
                  </a:lnTo>
                  <a:lnTo>
                    <a:pt x="31" y="153"/>
                  </a:lnTo>
                  <a:lnTo>
                    <a:pt x="45" y="155"/>
                  </a:lnTo>
                  <a:lnTo>
                    <a:pt x="59" y="158"/>
                  </a:lnTo>
                  <a:lnTo>
                    <a:pt x="75" y="161"/>
                  </a:lnTo>
                  <a:lnTo>
                    <a:pt x="89" y="163"/>
                  </a:lnTo>
                  <a:lnTo>
                    <a:pt x="104" y="164"/>
                  </a:lnTo>
                  <a:lnTo>
                    <a:pt x="119" y="164"/>
                  </a:lnTo>
                  <a:lnTo>
                    <a:pt x="105" y="161"/>
                  </a:lnTo>
                  <a:lnTo>
                    <a:pt x="91" y="157"/>
                  </a:lnTo>
                  <a:lnTo>
                    <a:pt x="77" y="154"/>
                  </a:lnTo>
                  <a:lnTo>
                    <a:pt x="62" y="150"/>
                  </a:lnTo>
                  <a:lnTo>
                    <a:pt x="48" y="146"/>
                  </a:lnTo>
                  <a:lnTo>
                    <a:pt x="35" y="142"/>
                  </a:lnTo>
                  <a:lnTo>
                    <a:pt x="21" y="139"/>
                  </a:lnTo>
                  <a:lnTo>
                    <a:pt x="8" y="135"/>
                  </a:lnTo>
                  <a:lnTo>
                    <a:pt x="9" y="131"/>
                  </a:lnTo>
                  <a:lnTo>
                    <a:pt x="9" y="128"/>
                  </a:lnTo>
                  <a:lnTo>
                    <a:pt x="10" y="125"/>
                  </a:lnTo>
                  <a:lnTo>
                    <a:pt x="10" y="121"/>
                  </a:lnTo>
                  <a:lnTo>
                    <a:pt x="18" y="122"/>
                  </a:lnTo>
                  <a:lnTo>
                    <a:pt x="26" y="123"/>
                  </a:lnTo>
                  <a:lnTo>
                    <a:pt x="34" y="124"/>
                  </a:lnTo>
                  <a:lnTo>
                    <a:pt x="41" y="126"/>
                  </a:lnTo>
                  <a:lnTo>
                    <a:pt x="48" y="127"/>
                  </a:lnTo>
                  <a:lnTo>
                    <a:pt x="53" y="128"/>
                  </a:lnTo>
                  <a:lnTo>
                    <a:pt x="57" y="128"/>
                  </a:lnTo>
                  <a:lnTo>
                    <a:pt x="59" y="128"/>
                  </a:lnTo>
                  <a:lnTo>
                    <a:pt x="56" y="126"/>
                  </a:lnTo>
                  <a:lnTo>
                    <a:pt x="53" y="125"/>
                  </a:lnTo>
                  <a:lnTo>
                    <a:pt x="50" y="124"/>
                  </a:lnTo>
                  <a:lnTo>
                    <a:pt x="47" y="122"/>
                  </a:lnTo>
                  <a:lnTo>
                    <a:pt x="42" y="121"/>
                  </a:lnTo>
                  <a:lnTo>
                    <a:pt x="36" y="118"/>
                  </a:lnTo>
                  <a:lnTo>
                    <a:pt x="28" y="116"/>
                  </a:lnTo>
                  <a:lnTo>
                    <a:pt x="17" y="112"/>
                  </a:lnTo>
                  <a:lnTo>
                    <a:pt x="17" y="108"/>
                  </a:lnTo>
                  <a:lnTo>
                    <a:pt x="17" y="105"/>
                  </a:lnTo>
                  <a:lnTo>
                    <a:pt x="18" y="102"/>
                  </a:lnTo>
                  <a:lnTo>
                    <a:pt x="19" y="97"/>
                  </a:lnTo>
                  <a:lnTo>
                    <a:pt x="31" y="98"/>
                  </a:lnTo>
                  <a:lnTo>
                    <a:pt x="44" y="101"/>
                  </a:lnTo>
                  <a:lnTo>
                    <a:pt x="58" y="104"/>
                  </a:lnTo>
                  <a:lnTo>
                    <a:pt x="73" y="108"/>
                  </a:lnTo>
                  <a:lnTo>
                    <a:pt x="87" y="112"/>
                  </a:lnTo>
                  <a:lnTo>
                    <a:pt x="101" y="115"/>
                  </a:lnTo>
                  <a:lnTo>
                    <a:pt x="115" y="116"/>
                  </a:lnTo>
                  <a:lnTo>
                    <a:pt x="128" y="116"/>
                  </a:lnTo>
                  <a:lnTo>
                    <a:pt x="113" y="112"/>
                  </a:lnTo>
                  <a:lnTo>
                    <a:pt x="99" y="107"/>
                  </a:lnTo>
                  <a:lnTo>
                    <a:pt x="85" y="103"/>
                  </a:lnTo>
                  <a:lnTo>
                    <a:pt x="73" y="98"/>
                  </a:lnTo>
                  <a:lnTo>
                    <a:pt x="59" y="94"/>
                  </a:lnTo>
                  <a:lnTo>
                    <a:pt x="48" y="91"/>
                  </a:lnTo>
                  <a:lnTo>
                    <a:pt x="37" y="87"/>
                  </a:lnTo>
                  <a:lnTo>
                    <a:pt x="26" y="84"/>
                  </a:lnTo>
                  <a:lnTo>
                    <a:pt x="26" y="78"/>
                  </a:lnTo>
                  <a:lnTo>
                    <a:pt x="26" y="73"/>
                  </a:lnTo>
                  <a:lnTo>
                    <a:pt x="27" y="70"/>
                  </a:lnTo>
                  <a:lnTo>
                    <a:pt x="28" y="66"/>
                  </a:lnTo>
                  <a:lnTo>
                    <a:pt x="41" y="70"/>
                  </a:lnTo>
                  <a:lnTo>
                    <a:pt x="53" y="75"/>
                  </a:lnTo>
                  <a:lnTo>
                    <a:pt x="67" y="79"/>
                  </a:lnTo>
                  <a:lnTo>
                    <a:pt x="79" y="83"/>
                  </a:lnTo>
                  <a:lnTo>
                    <a:pt x="91" y="86"/>
                  </a:lnTo>
                  <a:lnTo>
                    <a:pt x="104" y="89"/>
                  </a:lnTo>
                  <a:lnTo>
                    <a:pt x="116" y="91"/>
                  </a:lnTo>
                  <a:lnTo>
                    <a:pt x="129" y="93"/>
                  </a:lnTo>
                  <a:lnTo>
                    <a:pt x="142" y="94"/>
                  </a:lnTo>
                  <a:lnTo>
                    <a:pt x="154" y="95"/>
                  </a:lnTo>
                  <a:lnTo>
                    <a:pt x="167" y="94"/>
                  </a:lnTo>
                  <a:lnTo>
                    <a:pt x="180" y="93"/>
                  </a:lnTo>
                  <a:lnTo>
                    <a:pt x="193" y="91"/>
                  </a:lnTo>
                  <a:lnTo>
                    <a:pt x="206" y="87"/>
                  </a:lnTo>
                  <a:lnTo>
                    <a:pt x="219" y="83"/>
                  </a:lnTo>
                  <a:lnTo>
                    <a:pt x="232" y="77"/>
                  </a:lnTo>
                  <a:lnTo>
                    <a:pt x="242" y="69"/>
                  </a:lnTo>
                  <a:lnTo>
                    <a:pt x="253" y="61"/>
                  </a:lnTo>
                  <a:lnTo>
                    <a:pt x="264" y="53"/>
                  </a:lnTo>
                  <a:lnTo>
                    <a:pt x="275" y="45"/>
                  </a:lnTo>
                  <a:lnTo>
                    <a:pt x="286" y="37"/>
                  </a:lnTo>
                  <a:lnTo>
                    <a:pt x="297" y="30"/>
                  </a:lnTo>
                  <a:lnTo>
                    <a:pt x="309" y="24"/>
                  </a:lnTo>
                  <a:lnTo>
                    <a:pt x="321" y="18"/>
                  </a:lnTo>
                  <a:lnTo>
                    <a:pt x="334" y="13"/>
                  </a:lnTo>
                  <a:lnTo>
                    <a:pt x="346" y="8"/>
                  </a:lnTo>
                  <a:lnTo>
                    <a:pt x="360" y="5"/>
                  </a:lnTo>
                  <a:lnTo>
                    <a:pt x="373" y="2"/>
                  </a:lnTo>
                  <a:lnTo>
                    <a:pt x="386" y="0"/>
                  </a:lnTo>
                  <a:lnTo>
                    <a:pt x="400" y="0"/>
                  </a:lnTo>
                  <a:lnTo>
                    <a:pt x="414" y="1"/>
                  </a:lnTo>
                  <a:lnTo>
                    <a:pt x="428" y="3"/>
                  </a:lnTo>
                  <a:lnTo>
                    <a:pt x="440" y="8"/>
                  </a:lnTo>
                  <a:lnTo>
                    <a:pt x="452" y="12"/>
                  </a:lnTo>
                  <a:lnTo>
                    <a:pt x="465" y="17"/>
                  </a:lnTo>
                  <a:lnTo>
                    <a:pt x="478" y="22"/>
                  </a:lnTo>
                  <a:lnTo>
                    <a:pt x="491" y="27"/>
                  </a:lnTo>
                  <a:lnTo>
                    <a:pt x="503" y="32"/>
                  </a:lnTo>
                  <a:lnTo>
                    <a:pt x="516" y="37"/>
                  </a:lnTo>
                  <a:lnTo>
                    <a:pt x="529" y="43"/>
                  </a:lnTo>
                  <a:lnTo>
                    <a:pt x="542" y="49"/>
                  </a:lnTo>
                  <a:lnTo>
                    <a:pt x="554" y="56"/>
                  </a:lnTo>
                  <a:lnTo>
                    <a:pt x="566" y="62"/>
                  </a:lnTo>
                  <a:lnTo>
                    <a:pt x="578" y="70"/>
                  </a:lnTo>
                  <a:lnTo>
                    <a:pt x="590" y="77"/>
                  </a:lnTo>
                  <a:lnTo>
                    <a:pt x="601" y="85"/>
                  </a:lnTo>
                  <a:lnTo>
                    <a:pt x="612" y="94"/>
                  </a:lnTo>
                  <a:lnTo>
                    <a:pt x="623" y="103"/>
                  </a:lnTo>
                  <a:lnTo>
                    <a:pt x="623" y="107"/>
                  </a:lnTo>
                  <a:lnTo>
                    <a:pt x="623" y="111"/>
                  </a:lnTo>
                  <a:lnTo>
                    <a:pt x="623" y="116"/>
                  </a:lnTo>
                  <a:lnTo>
                    <a:pt x="621" y="121"/>
                  </a:lnTo>
                  <a:lnTo>
                    <a:pt x="609" y="112"/>
                  </a:lnTo>
                  <a:lnTo>
                    <a:pt x="591" y="99"/>
                  </a:lnTo>
                  <a:lnTo>
                    <a:pt x="569" y="85"/>
                  </a:lnTo>
                  <a:lnTo>
                    <a:pt x="546" y="71"/>
                  </a:lnTo>
                  <a:lnTo>
                    <a:pt x="522" y="58"/>
                  </a:lnTo>
                  <a:lnTo>
                    <a:pt x="501" y="48"/>
                  </a:lnTo>
                  <a:lnTo>
                    <a:pt x="483" y="41"/>
                  </a:lnTo>
                  <a:lnTo>
                    <a:pt x="472" y="40"/>
                  </a:lnTo>
                  <a:lnTo>
                    <a:pt x="491" y="50"/>
                  </a:lnTo>
                  <a:lnTo>
                    <a:pt x="510" y="60"/>
                  </a:lnTo>
                  <a:lnTo>
                    <a:pt x="528" y="71"/>
                  </a:lnTo>
                  <a:lnTo>
                    <a:pt x="546" y="83"/>
                  </a:lnTo>
                  <a:lnTo>
                    <a:pt x="565" y="95"/>
                  </a:lnTo>
                  <a:lnTo>
                    <a:pt x="583" y="108"/>
                  </a:lnTo>
                  <a:lnTo>
                    <a:pt x="601" y="122"/>
                  </a:lnTo>
                  <a:lnTo>
                    <a:pt x="620" y="137"/>
                  </a:lnTo>
                  <a:lnTo>
                    <a:pt x="621" y="146"/>
                  </a:lnTo>
                  <a:lnTo>
                    <a:pt x="621" y="152"/>
                  </a:lnTo>
                  <a:lnTo>
                    <a:pt x="620" y="157"/>
                  </a:lnTo>
                  <a:lnTo>
                    <a:pt x="618" y="162"/>
                  </a:lnTo>
                  <a:lnTo>
                    <a:pt x="617" y="162"/>
                  </a:lnTo>
                  <a:lnTo>
                    <a:pt x="616" y="162"/>
                  </a:lnTo>
                  <a:lnTo>
                    <a:pt x="615" y="162"/>
                  </a:lnTo>
                  <a:lnTo>
                    <a:pt x="614" y="162"/>
                  </a:lnTo>
                  <a:lnTo>
                    <a:pt x="606" y="155"/>
                  </a:lnTo>
                  <a:lnTo>
                    <a:pt x="597" y="148"/>
                  </a:lnTo>
                  <a:lnTo>
                    <a:pt x="588" y="140"/>
                  </a:lnTo>
                  <a:lnTo>
                    <a:pt x="578" y="133"/>
                  </a:lnTo>
                  <a:lnTo>
                    <a:pt x="567" y="125"/>
                  </a:lnTo>
                  <a:lnTo>
                    <a:pt x="556" y="117"/>
                  </a:lnTo>
                  <a:lnTo>
                    <a:pt x="545" y="110"/>
                  </a:lnTo>
                  <a:lnTo>
                    <a:pt x="533" y="102"/>
                  </a:lnTo>
                  <a:lnTo>
                    <a:pt x="522" y="96"/>
                  </a:lnTo>
                  <a:lnTo>
                    <a:pt x="510" y="89"/>
                  </a:lnTo>
                  <a:lnTo>
                    <a:pt x="499" y="84"/>
                  </a:lnTo>
                  <a:lnTo>
                    <a:pt x="487" y="79"/>
                  </a:lnTo>
                  <a:lnTo>
                    <a:pt x="476" y="76"/>
                  </a:lnTo>
                  <a:lnTo>
                    <a:pt x="466" y="73"/>
                  </a:lnTo>
                  <a:lnTo>
                    <a:pt x="456" y="72"/>
                  </a:lnTo>
                  <a:lnTo>
                    <a:pt x="447" y="72"/>
                  </a:lnTo>
                  <a:lnTo>
                    <a:pt x="462" y="78"/>
                  </a:lnTo>
                  <a:lnTo>
                    <a:pt x="476" y="84"/>
                  </a:lnTo>
                  <a:lnTo>
                    <a:pt x="490" y="91"/>
                  </a:lnTo>
                  <a:lnTo>
                    <a:pt x="504" y="98"/>
                  </a:lnTo>
                  <a:lnTo>
                    <a:pt x="518" y="105"/>
                  </a:lnTo>
                  <a:lnTo>
                    <a:pt x="532" y="113"/>
                  </a:lnTo>
                  <a:lnTo>
                    <a:pt x="546" y="122"/>
                  </a:lnTo>
                  <a:lnTo>
                    <a:pt x="561" y="131"/>
                  </a:lnTo>
                  <a:lnTo>
                    <a:pt x="579" y="147"/>
                  </a:lnTo>
                  <a:lnTo>
                    <a:pt x="592" y="159"/>
                  </a:lnTo>
                  <a:lnTo>
                    <a:pt x="602" y="168"/>
                  </a:lnTo>
                  <a:lnTo>
                    <a:pt x="609" y="174"/>
                  </a:lnTo>
                  <a:lnTo>
                    <a:pt x="613" y="178"/>
                  </a:lnTo>
                  <a:lnTo>
                    <a:pt x="615" y="180"/>
                  </a:lnTo>
                  <a:lnTo>
                    <a:pt x="616" y="182"/>
                  </a:lnTo>
                  <a:lnTo>
                    <a:pt x="617" y="184"/>
                  </a:lnTo>
                  <a:lnTo>
                    <a:pt x="616" y="194"/>
                  </a:lnTo>
                  <a:lnTo>
                    <a:pt x="616" y="200"/>
                  </a:lnTo>
                  <a:lnTo>
                    <a:pt x="615" y="203"/>
                  </a:lnTo>
                  <a:lnTo>
                    <a:pt x="614" y="204"/>
                  </a:lnTo>
                  <a:lnTo>
                    <a:pt x="605" y="197"/>
                  </a:lnTo>
                  <a:lnTo>
                    <a:pt x="593" y="188"/>
                  </a:lnTo>
                  <a:lnTo>
                    <a:pt x="579" y="177"/>
                  </a:lnTo>
                  <a:lnTo>
                    <a:pt x="564" y="166"/>
                  </a:lnTo>
                  <a:lnTo>
                    <a:pt x="548" y="156"/>
                  </a:lnTo>
                  <a:lnTo>
                    <a:pt x="534" y="148"/>
                  </a:lnTo>
                  <a:lnTo>
                    <a:pt x="522" y="143"/>
                  </a:lnTo>
                  <a:lnTo>
                    <a:pt x="514" y="142"/>
                  </a:lnTo>
                  <a:lnTo>
                    <a:pt x="516" y="144"/>
                  </a:lnTo>
                  <a:lnTo>
                    <a:pt x="518" y="146"/>
                  </a:lnTo>
                  <a:lnTo>
                    <a:pt x="521" y="149"/>
                  </a:lnTo>
                  <a:lnTo>
                    <a:pt x="524" y="151"/>
                  </a:lnTo>
                  <a:lnTo>
                    <a:pt x="529" y="155"/>
                  </a:lnTo>
                  <a:lnTo>
                    <a:pt x="536" y="159"/>
                  </a:lnTo>
                  <a:lnTo>
                    <a:pt x="545" y="166"/>
                  </a:lnTo>
                  <a:lnTo>
                    <a:pt x="558" y="174"/>
                  </a:lnTo>
                  <a:lnTo>
                    <a:pt x="565" y="180"/>
                  </a:lnTo>
                  <a:lnTo>
                    <a:pt x="572" y="186"/>
                  </a:lnTo>
                  <a:lnTo>
                    <a:pt x="579" y="192"/>
                  </a:lnTo>
                  <a:lnTo>
                    <a:pt x="587" y="198"/>
                  </a:lnTo>
                  <a:lnTo>
                    <a:pt x="594" y="204"/>
                  </a:lnTo>
                  <a:lnTo>
                    <a:pt x="601" y="210"/>
                  </a:lnTo>
                  <a:lnTo>
                    <a:pt x="608" y="216"/>
                  </a:lnTo>
                  <a:lnTo>
                    <a:pt x="615" y="222"/>
                  </a:lnTo>
                  <a:lnTo>
                    <a:pt x="615" y="225"/>
                  </a:lnTo>
                  <a:lnTo>
                    <a:pt x="616" y="228"/>
                  </a:lnTo>
                  <a:lnTo>
                    <a:pt x="616" y="231"/>
                  </a:lnTo>
                  <a:lnTo>
                    <a:pt x="616" y="235"/>
                  </a:lnTo>
                  <a:lnTo>
                    <a:pt x="615" y="236"/>
                  </a:lnTo>
                  <a:lnTo>
                    <a:pt x="614" y="237"/>
                  </a:lnTo>
                  <a:lnTo>
                    <a:pt x="612" y="237"/>
                  </a:lnTo>
                  <a:lnTo>
                    <a:pt x="610" y="237"/>
                  </a:lnTo>
                  <a:close/>
                </a:path>
              </a:pathLst>
            </a:custGeom>
            <a:solidFill>
              <a:srgbClr val="DDC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5" name="Freeform 42"/>
            <p:cNvSpPr>
              <a:spLocks/>
            </p:cNvSpPr>
            <p:nvPr/>
          </p:nvSpPr>
          <p:spPr bwMode="auto">
            <a:xfrm>
              <a:off x="2312" y="3224"/>
              <a:ext cx="673" cy="230"/>
            </a:xfrm>
            <a:custGeom>
              <a:avLst/>
              <a:gdLst>
                <a:gd name="T0" fmla="*/ 112378 w 321"/>
                <a:gd name="T1" fmla="*/ 51138 h 106"/>
                <a:gd name="T2" fmla="*/ 107196 w 321"/>
                <a:gd name="T3" fmla="*/ 50118 h 106"/>
                <a:gd name="T4" fmla="*/ 96646 w 321"/>
                <a:gd name="T5" fmla="*/ 49166 h 106"/>
                <a:gd name="T6" fmla="*/ 85108 w 321"/>
                <a:gd name="T7" fmla="*/ 48187 h 106"/>
                <a:gd name="T8" fmla="*/ 68382 w 321"/>
                <a:gd name="T9" fmla="*/ 46657 h 106"/>
                <a:gd name="T10" fmla="*/ 41120 w 321"/>
                <a:gd name="T11" fmla="*/ 44151 h 106"/>
                <a:gd name="T12" fmla="*/ 0 w 321"/>
                <a:gd name="T13" fmla="*/ 40782 h 106"/>
                <a:gd name="T14" fmla="*/ 12313 w 321"/>
                <a:gd name="T15" fmla="*/ 37368 h 106"/>
                <a:gd name="T16" fmla="*/ 25482 w 321"/>
                <a:gd name="T17" fmla="*/ 36416 h 106"/>
                <a:gd name="T18" fmla="*/ 31363 w 321"/>
                <a:gd name="T19" fmla="*/ 33517 h 106"/>
                <a:gd name="T20" fmla="*/ 26163 w 321"/>
                <a:gd name="T21" fmla="*/ 32853 h 106"/>
                <a:gd name="T22" fmla="*/ 20456 w 321"/>
                <a:gd name="T23" fmla="*/ 32363 h 106"/>
                <a:gd name="T24" fmla="*/ 18680 w 321"/>
                <a:gd name="T25" fmla="*/ 31497 h 106"/>
                <a:gd name="T26" fmla="*/ 21758 w 321"/>
                <a:gd name="T27" fmla="*/ 28993 h 106"/>
                <a:gd name="T28" fmla="*/ 32440 w 321"/>
                <a:gd name="T29" fmla="*/ 26930 h 106"/>
                <a:gd name="T30" fmla="*/ 42888 w 321"/>
                <a:gd name="T31" fmla="*/ 24426 h 106"/>
                <a:gd name="T32" fmla="*/ 40751 w 321"/>
                <a:gd name="T33" fmla="*/ 22208 h 106"/>
                <a:gd name="T34" fmla="*/ 33988 w 321"/>
                <a:gd name="T35" fmla="*/ 22208 h 106"/>
                <a:gd name="T36" fmla="*/ 27960 w 321"/>
                <a:gd name="T37" fmla="*/ 22659 h 106"/>
                <a:gd name="T38" fmla="*/ 27960 w 321"/>
                <a:gd name="T39" fmla="*/ 20542 h 106"/>
                <a:gd name="T40" fmla="*/ 32769 w 321"/>
                <a:gd name="T41" fmla="*/ 17222 h 106"/>
                <a:gd name="T42" fmla="*/ 38818 w 321"/>
                <a:gd name="T43" fmla="*/ 15141 h 106"/>
                <a:gd name="T44" fmla="*/ 38483 w 321"/>
                <a:gd name="T45" fmla="*/ 11789 h 106"/>
                <a:gd name="T46" fmla="*/ 49653 w 321"/>
                <a:gd name="T47" fmla="*/ 5433 h 106"/>
                <a:gd name="T48" fmla="*/ 61578 w 321"/>
                <a:gd name="T49" fmla="*/ 1590 h 106"/>
                <a:gd name="T50" fmla="*/ 73208 w 321"/>
                <a:gd name="T51" fmla="*/ 0 h 106"/>
                <a:gd name="T52" fmla="*/ 85437 w 321"/>
                <a:gd name="T53" fmla="*/ 1590 h 106"/>
                <a:gd name="T54" fmla="*/ 98111 w 321"/>
                <a:gd name="T55" fmla="*/ 5006 h 106"/>
                <a:gd name="T56" fmla="*/ 95639 w 321"/>
                <a:gd name="T57" fmla="*/ 6342 h 106"/>
                <a:gd name="T58" fmla="*/ 84419 w 321"/>
                <a:gd name="T59" fmla="*/ 5876 h 106"/>
                <a:gd name="T60" fmla="*/ 73560 w 321"/>
                <a:gd name="T61" fmla="*/ 5433 h 106"/>
                <a:gd name="T62" fmla="*/ 67082 w 321"/>
                <a:gd name="T63" fmla="*/ 6342 h 106"/>
                <a:gd name="T64" fmla="*/ 61249 w 321"/>
                <a:gd name="T65" fmla="*/ 8375 h 106"/>
                <a:gd name="T66" fmla="*/ 61249 w 321"/>
                <a:gd name="T67" fmla="*/ 10862 h 106"/>
                <a:gd name="T68" fmla="*/ 72806 w 321"/>
                <a:gd name="T69" fmla="*/ 10862 h 106"/>
                <a:gd name="T70" fmla="*/ 84748 w 321"/>
                <a:gd name="T71" fmla="*/ 10862 h 106"/>
                <a:gd name="T72" fmla="*/ 97050 w 321"/>
                <a:gd name="T73" fmla="*/ 12218 h 106"/>
                <a:gd name="T74" fmla="*/ 108976 w 321"/>
                <a:gd name="T75" fmla="*/ 15141 h 106"/>
                <a:gd name="T76" fmla="*/ 119498 w 321"/>
                <a:gd name="T77" fmla="*/ 21503 h 106"/>
                <a:gd name="T78" fmla="*/ 119834 w 321"/>
                <a:gd name="T79" fmla="*/ 23568 h 106"/>
                <a:gd name="T80" fmla="*/ 119129 w 321"/>
                <a:gd name="T81" fmla="*/ 24007 h 106"/>
                <a:gd name="T82" fmla="*/ 114634 w 321"/>
                <a:gd name="T83" fmla="*/ 23568 h 106"/>
                <a:gd name="T84" fmla="*/ 100065 w 321"/>
                <a:gd name="T85" fmla="*/ 20542 h 106"/>
                <a:gd name="T86" fmla="*/ 82110 w 321"/>
                <a:gd name="T87" fmla="*/ 20147 h 106"/>
                <a:gd name="T88" fmla="*/ 64612 w 321"/>
                <a:gd name="T89" fmla="*/ 20542 h 106"/>
                <a:gd name="T90" fmla="*/ 55534 w 321"/>
                <a:gd name="T91" fmla="*/ 22208 h 106"/>
                <a:gd name="T92" fmla="*/ 67535 w 321"/>
                <a:gd name="T93" fmla="*/ 23568 h 106"/>
                <a:gd name="T94" fmla="*/ 83337 w 321"/>
                <a:gd name="T95" fmla="*/ 24007 h 106"/>
                <a:gd name="T96" fmla="*/ 99042 w 321"/>
                <a:gd name="T97" fmla="*/ 25580 h 106"/>
                <a:gd name="T98" fmla="*/ 112378 w 321"/>
                <a:gd name="T99" fmla="*/ 26930 h 106"/>
                <a:gd name="T100" fmla="*/ 119498 w 321"/>
                <a:gd name="T101" fmla="*/ 30583 h 106"/>
                <a:gd name="T102" fmla="*/ 118404 w 321"/>
                <a:gd name="T103" fmla="*/ 36416 h 106"/>
                <a:gd name="T104" fmla="*/ 106498 w 321"/>
                <a:gd name="T105" fmla="*/ 32853 h 106"/>
                <a:gd name="T106" fmla="*/ 81706 w 321"/>
                <a:gd name="T107" fmla="*/ 32363 h 106"/>
                <a:gd name="T108" fmla="*/ 61578 w 321"/>
                <a:gd name="T109" fmla="*/ 34450 h 106"/>
                <a:gd name="T110" fmla="*/ 82110 w 321"/>
                <a:gd name="T111" fmla="*/ 35244 h 106"/>
                <a:gd name="T112" fmla="*/ 104101 w 321"/>
                <a:gd name="T113" fmla="*/ 37744 h 106"/>
                <a:gd name="T114" fmla="*/ 117557 w 321"/>
                <a:gd name="T115" fmla="*/ 45306 h 106"/>
                <a:gd name="T116" fmla="*/ 113785 w 321"/>
                <a:gd name="T117" fmla="*/ 52091 h 1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1"/>
                <a:gd name="T178" fmla="*/ 0 h 106"/>
                <a:gd name="T179" fmla="*/ 321 w 321"/>
                <a:gd name="T180" fmla="*/ 106 h 10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1" h="106">
                  <a:moveTo>
                    <a:pt x="305" y="106"/>
                  </a:moveTo>
                  <a:lnTo>
                    <a:pt x="303" y="105"/>
                  </a:lnTo>
                  <a:lnTo>
                    <a:pt x="301" y="104"/>
                  </a:lnTo>
                  <a:lnTo>
                    <a:pt x="300" y="104"/>
                  </a:lnTo>
                  <a:lnTo>
                    <a:pt x="298" y="103"/>
                  </a:lnTo>
                  <a:lnTo>
                    <a:pt x="287" y="102"/>
                  </a:lnTo>
                  <a:lnTo>
                    <a:pt x="277" y="101"/>
                  </a:lnTo>
                  <a:lnTo>
                    <a:pt x="268" y="101"/>
                  </a:lnTo>
                  <a:lnTo>
                    <a:pt x="259" y="100"/>
                  </a:lnTo>
                  <a:lnTo>
                    <a:pt x="250" y="99"/>
                  </a:lnTo>
                  <a:lnTo>
                    <a:pt x="239" y="98"/>
                  </a:lnTo>
                  <a:lnTo>
                    <a:pt x="228" y="98"/>
                  </a:lnTo>
                  <a:lnTo>
                    <a:pt x="215" y="97"/>
                  </a:lnTo>
                  <a:lnTo>
                    <a:pt x="200" y="96"/>
                  </a:lnTo>
                  <a:lnTo>
                    <a:pt x="183" y="95"/>
                  </a:lnTo>
                  <a:lnTo>
                    <a:pt x="162" y="93"/>
                  </a:lnTo>
                  <a:lnTo>
                    <a:pt x="137" y="92"/>
                  </a:lnTo>
                  <a:lnTo>
                    <a:pt x="110" y="90"/>
                  </a:lnTo>
                  <a:lnTo>
                    <a:pt x="78" y="88"/>
                  </a:lnTo>
                  <a:lnTo>
                    <a:pt x="42" y="86"/>
                  </a:lnTo>
                  <a:lnTo>
                    <a:pt x="0" y="83"/>
                  </a:lnTo>
                  <a:lnTo>
                    <a:pt x="10" y="79"/>
                  </a:lnTo>
                  <a:lnTo>
                    <a:pt x="21" y="77"/>
                  </a:lnTo>
                  <a:lnTo>
                    <a:pt x="33" y="76"/>
                  </a:lnTo>
                  <a:lnTo>
                    <a:pt x="45" y="75"/>
                  </a:lnTo>
                  <a:lnTo>
                    <a:pt x="57" y="75"/>
                  </a:lnTo>
                  <a:lnTo>
                    <a:pt x="68" y="74"/>
                  </a:lnTo>
                  <a:lnTo>
                    <a:pt x="79" y="72"/>
                  </a:lnTo>
                  <a:lnTo>
                    <a:pt x="89" y="68"/>
                  </a:lnTo>
                  <a:lnTo>
                    <a:pt x="84" y="68"/>
                  </a:lnTo>
                  <a:lnTo>
                    <a:pt x="79" y="67"/>
                  </a:lnTo>
                  <a:lnTo>
                    <a:pt x="74" y="67"/>
                  </a:lnTo>
                  <a:lnTo>
                    <a:pt x="70" y="67"/>
                  </a:lnTo>
                  <a:lnTo>
                    <a:pt x="65" y="67"/>
                  </a:lnTo>
                  <a:lnTo>
                    <a:pt x="60" y="67"/>
                  </a:lnTo>
                  <a:lnTo>
                    <a:pt x="55" y="66"/>
                  </a:lnTo>
                  <a:lnTo>
                    <a:pt x="50" y="66"/>
                  </a:lnTo>
                  <a:lnTo>
                    <a:pt x="50" y="65"/>
                  </a:lnTo>
                  <a:lnTo>
                    <a:pt x="50" y="64"/>
                  </a:lnTo>
                  <a:lnTo>
                    <a:pt x="50" y="63"/>
                  </a:lnTo>
                  <a:lnTo>
                    <a:pt x="50" y="62"/>
                  </a:lnTo>
                  <a:lnTo>
                    <a:pt x="58" y="59"/>
                  </a:lnTo>
                  <a:lnTo>
                    <a:pt x="67" y="57"/>
                  </a:lnTo>
                  <a:lnTo>
                    <a:pt x="77" y="56"/>
                  </a:lnTo>
                  <a:lnTo>
                    <a:pt x="87" y="55"/>
                  </a:lnTo>
                  <a:lnTo>
                    <a:pt x="97" y="54"/>
                  </a:lnTo>
                  <a:lnTo>
                    <a:pt x="106" y="52"/>
                  </a:lnTo>
                  <a:lnTo>
                    <a:pt x="115" y="50"/>
                  </a:lnTo>
                  <a:lnTo>
                    <a:pt x="123" y="47"/>
                  </a:lnTo>
                  <a:lnTo>
                    <a:pt x="116" y="46"/>
                  </a:lnTo>
                  <a:lnTo>
                    <a:pt x="109" y="45"/>
                  </a:lnTo>
                  <a:lnTo>
                    <a:pt x="103" y="45"/>
                  </a:lnTo>
                  <a:lnTo>
                    <a:pt x="97" y="45"/>
                  </a:lnTo>
                  <a:lnTo>
                    <a:pt x="91" y="45"/>
                  </a:lnTo>
                  <a:lnTo>
                    <a:pt x="86" y="45"/>
                  </a:lnTo>
                  <a:lnTo>
                    <a:pt x="80" y="46"/>
                  </a:lnTo>
                  <a:lnTo>
                    <a:pt x="75" y="46"/>
                  </a:lnTo>
                  <a:lnTo>
                    <a:pt x="75" y="45"/>
                  </a:lnTo>
                  <a:lnTo>
                    <a:pt x="75" y="43"/>
                  </a:lnTo>
                  <a:lnTo>
                    <a:pt x="75" y="42"/>
                  </a:lnTo>
                  <a:lnTo>
                    <a:pt x="75" y="41"/>
                  </a:lnTo>
                  <a:lnTo>
                    <a:pt x="81" y="37"/>
                  </a:lnTo>
                  <a:lnTo>
                    <a:pt x="88" y="35"/>
                  </a:lnTo>
                  <a:lnTo>
                    <a:pt x="96" y="35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4" y="29"/>
                  </a:lnTo>
                  <a:lnTo>
                    <a:pt x="103" y="27"/>
                  </a:lnTo>
                  <a:lnTo>
                    <a:pt x="103" y="24"/>
                  </a:lnTo>
                  <a:lnTo>
                    <a:pt x="113" y="19"/>
                  </a:lnTo>
                  <a:lnTo>
                    <a:pt x="123" y="14"/>
                  </a:lnTo>
                  <a:lnTo>
                    <a:pt x="133" y="11"/>
                  </a:lnTo>
                  <a:lnTo>
                    <a:pt x="144" y="7"/>
                  </a:lnTo>
                  <a:lnTo>
                    <a:pt x="154" y="5"/>
                  </a:lnTo>
                  <a:lnTo>
                    <a:pt x="165" y="3"/>
                  </a:lnTo>
                  <a:lnTo>
                    <a:pt x="175" y="1"/>
                  </a:lnTo>
                  <a:lnTo>
                    <a:pt x="186" y="1"/>
                  </a:lnTo>
                  <a:lnTo>
                    <a:pt x="196" y="0"/>
                  </a:lnTo>
                  <a:lnTo>
                    <a:pt x="207" y="1"/>
                  </a:lnTo>
                  <a:lnTo>
                    <a:pt x="218" y="2"/>
                  </a:lnTo>
                  <a:lnTo>
                    <a:pt x="229" y="3"/>
                  </a:lnTo>
                  <a:lnTo>
                    <a:pt x="240" y="5"/>
                  </a:lnTo>
                  <a:lnTo>
                    <a:pt x="251" y="7"/>
                  </a:lnTo>
                  <a:lnTo>
                    <a:pt x="263" y="10"/>
                  </a:lnTo>
                  <a:lnTo>
                    <a:pt x="275" y="14"/>
                  </a:lnTo>
                  <a:lnTo>
                    <a:pt x="265" y="14"/>
                  </a:lnTo>
                  <a:lnTo>
                    <a:pt x="256" y="13"/>
                  </a:lnTo>
                  <a:lnTo>
                    <a:pt x="246" y="13"/>
                  </a:lnTo>
                  <a:lnTo>
                    <a:pt x="236" y="12"/>
                  </a:lnTo>
                  <a:lnTo>
                    <a:pt x="226" y="12"/>
                  </a:lnTo>
                  <a:lnTo>
                    <a:pt x="217" y="12"/>
                  </a:lnTo>
                  <a:lnTo>
                    <a:pt x="207" y="11"/>
                  </a:lnTo>
                  <a:lnTo>
                    <a:pt x="197" y="11"/>
                  </a:lnTo>
                  <a:lnTo>
                    <a:pt x="191" y="12"/>
                  </a:lnTo>
                  <a:lnTo>
                    <a:pt x="185" y="13"/>
                  </a:lnTo>
                  <a:lnTo>
                    <a:pt x="180" y="13"/>
                  </a:lnTo>
                  <a:lnTo>
                    <a:pt x="174" y="14"/>
                  </a:lnTo>
                  <a:lnTo>
                    <a:pt x="169" y="16"/>
                  </a:lnTo>
                  <a:lnTo>
                    <a:pt x="164" y="17"/>
                  </a:lnTo>
                  <a:lnTo>
                    <a:pt x="159" y="19"/>
                  </a:lnTo>
                  <a:lnTo>
                    <a:pt x="153" y="21"/>
                  </a:lnTo>
                  <a:lnTo>
                    <a:pt x="164" y="22"/>
                  </a:lnTo>
                  <a:lnTo>
                    <a:pt x="174" y="22"/>
                  </a:lnTo>
                  <a:lnTo>
                    <a:pt x="184" y="22"/>
                  </a:lnTo>
                  <a:lnTo>
                    <a:pt x="195" y="22"/>
                  </a:lnTo>
                  <a:lnTo>
                    <a:pt x="205" y="22"/>
                  </a:lnTo>
                  <a:lnTo>
                    <a:pt x="216" y="22"/>
                  </a:lnTo>
                  <a:lnTo>
                    <a:pt x="227" y="22"/>
                  </a:lnTo>
                  <a:lnTo>
                    <a:pt x="239" y="23"/>
                  </a:lnTo>
                  <a:lnTo>
                    <a:pt x="250" y="23"/>
                  </a:lnTo>
                  <a:lnTo>
                    <a:pt x="260" y="25"/>
                  </a:lnTo>
                  <a:lnTo>
                    <a:pt x="271" y="26"/>
                  </a:lnTo>
                  <a:lnTo>
                    <a:pt x="282" y="28"/>
                  </a:lnTo>
                  <a:lnTo>
                    <a:pt x="292" y="31"/>
                  </a:lnTo>
                  <a:lnTo>
                    <a:pt x="302" y="35"/>
                  </a:lnTo>
                  <a:lnTo>
                    <a:pt x="311" y="39"/>
                  </a:lnTo>
                  <a:lnTo>
                    <a:pt x="320" y="44"/>
                  </a:lnTo>
                  <a:lnTo>
                    <a:pt x="320" y="45"/>
                  </a:lnTo>
                  <a:lnTo>
                    <a:pt x="321" y="46"/>
                  </a:lnTo>
                  <a:lnTo>
                    <a:pt x="321" y="48"/>
                  </a:lnTo>
                  <a:lnTo>
                    <a:pt x="321" y="49"/>
                  </a:lnTo>
                  <a:lnTo>
                    <a:pt x="320" y="49"/>
                  </a:lnTo>
                  <a:lnTo>
                    <a:pt x="319" y="49"/>
                  </a:lnTo>
                  <a:lnTo>
                    <a:pt x="317" y="49"/>
                  </a:lnTo>
                  <a:lnTo>
                    <a:pt x="313" y="49"/>
                  </a:lnTo>
                  <a:lnTo>
                    <a:pt x="307" y="48"/>
                  </a:lnTo>
                  <a:lnTo>
                    <a:pt x="298" y="47"/>
                  </a:lnTo>
                  <a:lnTo>
                    <a:pt x="285" y="45"/>
                  </a:lnTo>
                  <a:lnTo>
                    <a:pt x="268" y="42"/>
                  </a:lnTo>
                  <a:lnTo>
                    <a:pt x="252" y="42"/>
                  </a:lnTo>
                  <a:lnTo>
                    <a:pt x="236" y="41"/>
                  </a:lnTo>
                  <a:lnTo>
                    <a:pt x="220" y="41"/>
                  </a:lnTo>
                  <a:lnTo>
                    <a:pt x="204" y="41"/>
                  </a:lnTo>
                  <a:lnTo>
                    <a:pt x="188" y="42"/>
                  </a:lnTo>
                  <a:lnTo>
                    <a:pt x="173" y="42"/>
                  </a:lnTo>
                  <a:lnTo>
                    <a:pt x="158" y="43"/>
                  </a:lnTo>
                  <a:lnTo>
                    <a:pt x="142" y="44"/>
                  </a:lnTo>
                  <a:lnTo>
                    <a:pt x="149" y="45"/>
                  </a:lnTo>
                  <a:lnTo>
                    <a:pt x="158" y="46"/>
                  </a:lnTo>
                  <a:lnTo>
                    <a:pt x="169" y="47"/>
                  </a:lnTo>
                  <a:lnTo>
                    <a:pt x="181" y="48"/>
                  </a:lnTo>
                  <a:lnTo>
                    <a:pt x="194" y="48"/>
                  </a:lnTo>
                  <a:lnTo>
                    <a:pt x="208" y="49"/>
                  </a:lnTo>
                  <a:lnTo>
                    <a:pt x="223" y="49"/>
                  </a:lnTo>
                  <a:lnTo>
                    <a:pt x="237" y="50"/>
                  </a:lnTo>
                  <a:lnTo>
                    <a:pt x="252" y="51"/>
                  </a:lnTo>
                  <a:lnTo>
                    <a:pt x="265" y="52"/>
                  </a:lnTo>
                  <a:lnTo>
                    <a:pt x="279" y="53"/>
                  </a:lnTo>
                  <a:lnTo>
                    <a:pt x="291" y="54"/>
                  </a:lnTo>
                  <a:lnTo>
                    <a:pt x="301" y="55"/>
                  </a:lnTo>
                  <a:lnTo>
                    <a:pt x="310" y="57"/>
                  </a:lnTo>
                  <a:lnTo>
                    <a:pt x="316" y="59"/>
                  </a:lnTo>
                  <a:lnTo>
                    <a:pt x="320" y="62"/>
                  </a:lnTo>
                  <a:lnTo>
                    <a:pt x="319" y="68"/>
                  </a:lnTo>
                  <a:lnTo>
                    <a:pt x="318" y="72"/>
                  </a:lnTo>
                  <a:lnTo>
                    <a:pt x="317" y="74"/>
                  </a:lnTo>
                  <a:lnTo>
                    <a:pt x="316" y="75"/>
                  </a:lnTo>
                  <a:lnTo>
                    <a:pt x="303" y="70"/>
                  </a:lnTo>
                  <a:lnTo>
                    <a:pt x="285" y="67"/>
                  </a:lnTo>
                  <a:lnTo>
                    <a:pt x="264" y="66"/>
                  </a:lnTo>
                  <a:lnTo>
                    <a:pt x="242" y="65"/>
                  </a:lnTo>
                  <a:lnTo>
                    <a:pt x="219" y="66"/>
                  </a:lnTo>
                  <a:lnTo>
                    <a:pt x="198" y="67"/>
                  </a:lnTo>
                  <a:lnTo>
                    <a:pt x="179" y="69"/>
                  </a:lnTo>
                  <a:lnTo>
                    <a:pt x="165" y="70"/>
                  </a:lnTo>
                  <a:lnTo>
                    <a:pt x="183" y="71"/>
                  </a:lnTo>
                  <a:lnTo>
                    <a:pt x="201" y="72"/>
                  </a:lnTo>
                  <a:lnTo>
                    <a:pt x="220" y="72"/>
                  </a:lnTo>
                  <a:lnTo>
                    <a:pt x="240" y="73"/>
                  </a:lnTo>
                  <a:lnTo>
                    <a:pt x="260" y="75"/>
                  </a:lnTo>
                  <a:lnTo>
                    <a:pt x="279" y="77"/>
                  </a:lnTo>
                  <a:lnTo>
                    <a:pt x="297" y="81"/>
                  </a:lnTo>
                  <a:lnTo>
                    <a:pt x="315" y="86"/>
                  </a:lnTo>
                  <a:lnTo>
                    <a:pt x="315" y="92"/>
                  </a:lnTo>
                  <a:lnTo>
                    <a:pt x="314" y="99"/>
                  </a:lnTo>
                  <a:lnTo>
                    <a:pt x="311" y="104"/>
                  </a:lnTo>
                  <a:lnTo>
                    <a:pt x="305" y="106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6" name="Freeform 43"/>
            <p:cNvSpPr>
              <a:spLocks/>
            </p:cNvSpPr>
            <p:nvPr/>
          </p:nvSpPr>
          <p:spPr bwMode="auto">
            <a:xfrm>
              <a:off x="3224" y="2951"/>
              <a:ext cx="1279" cy="503"/>
            </a:xfrm>
            <a:custGeom>
              <a:avLst/>
              <a:gdLst>
                <a:gd name="T0" fmla="*/ 4624 w 613"/>
                <a:gd name="T1" fmla="*/ 106096 h 231"/>
                <a:gd name="T2" fmla="*/ 38723 w 613"/>
                <a:gd name="T3" fmla="*/ 70339 h 231"/>
                <a:gd name="T4" fmla="*/ 50582 w 613"/>
                <a:gd name="T5" fmla="*/ 60123 h 231"/>
                <a:gd name="T6" fmla="*/ 63545 w 613"/>
                <a:gd name="T7" fmla="*/ 51506 h 231"/>
                <a:gd name="T8" fmla="*/ 41007 w 613"/>
                <a:gd name="T9" fmla="*/ 61730 h 231"/>
                <a:gd name="T10" fmla="*/ 11236 w 613"/>
                <a:gd name="T11" fmla="*/ 93055 h 231"/>
                <a:gd name="T12" fmla="*/ 0 w 613"/>
                <a:gd name="T13" fmla="*/ 104265 h 231"/>
                <a:gd name="T14" fmla="*/ 21870 w 613"/>
                <a:gd name="T15" fmla="*/ 72171 h 231"/>
                <a:gd name="T16" fmla="*/ 63545 w 613"/>
                <a:gd name="T17" fmla="*/ 39998 h 231"/>
                <a:gd name="T18" fmla="*/ 74028 w 613"/>
                <a:gd name="T19" fmla="*/ 34844 h 231"/>
                <a:gd name="T20" fmla="*/ 37369 w 613"/>
                <a:gd name="T21" fmla="*/ 47524 h 231"/>
                <a:gd name="T22" fmla="*/ 6003 w 613"/>
                <a:gd name="T23" fmla="*/ 82387 h 231"/>
                <a:gd name="T24" fmla="*/ 6839 w 613"/>
                <a:gd name="T25" fmla="*/ 67803 h 231"/>
                <a:gd name="T26" fmla="*/ 29146 w 613"/>
                <a:gd name="T27" fmla="*/ 45901 h 231"/>
                <a:gd name="T28" fmla="*/ 54962 w 613"/>
                <a:gd name="T29" fmla="*/ 25263 h 231"/>
                <a:gd name="T30" fmla="*/ 79365 w 613"/>
                <a:gd name="T31" fmla="*/ 17178 h 231"/>
                <a:gd name="T32" fmla="*/ 91268 w 613"/>
                <a:gd name="T33" fmla="*/ 13670 h 231"/>
                <a:gd name="T34" fmla="*/ 56414 w 613"/>
                <a:gd name="T35" fmla="*/ 17581 h 231"/>
                <a:gd name="T36" fmla="*/ 20130 w 613"/>
                <a:gd name="T37" fmla="*/ 49436 h 231"/>
                <a:gd name="T38" fmla="*/ 2877 w 613"/>
                <a:gd name="T39" fmla="*/ 52425 h 231"/>
                <a:gd name="T40" fmla="*/ 32355 w 613"/>
                <a:gd name="T41" fmla="*/ 23654 h 231"/>
                <a:gd name="T42" fmla="*/ 71146 w 613"/>
                <a:gd name="T43" fmla="*/ 2541 h 231"/>
                <a:gd name="T44" fmla="*/ 99169 w 613"/>
                <a:gd name="T45" fmla="*/ 3954 h 231"/>
                <a:gd name="T46" fmla="*/ 123604 w 613"/>
                <a:gd name="T47" fmla="*/ 30398 h 231"/>
                <a:gd name="T48" fmla="*/ 155122 w 613"/>
                <a:gd name="T49" fmla="*/ 50084 h 231"/>
                <a:gd name="T50" fmla="*/ 192812 w 613"/>
                <a:gd name="T51" fmla="*/ 51506 h 231"/>
                <a:gd name="T52" fmla="*/ 212249 w 613"/>
                <a:gd name="T53" fmla="*/ 45523 h 231"/>
                <a:gd name="T54" fmla="*/ 195368 w 613"/>
                <a:gd name="T55" fmla="*/ 57579 h 231"/>
                <a:gd name="T56" fmla="*/ 157010 w 613"/>
                <a:gd name="T57" fmla="*/ 58002 h 231"/>
                <a:gd name="T58" fmla="*/ 124983 w 613"/>
                <a:gd name="T59" fmla="*/ 40824 h 231"/>
                <a:gd name="T60" fmla="*/ 119959 w 613"/>
                <a:gd name="T61" fmla="*/ 36869 h 231"/>
                <a:gd name="T62" fmla="*/ 132903 w 613"/>
                <a:gd name="T63" fmla="*/ 53213 h 231"/>
                <a:gd name="T64" fmla="*/ 174576 w 613"/>
                <a:gd name="T65" fmla="*/ 67263 h 231"/>
                <a:gd name="T66" fmla="*/ 211555 w 613"/>
                <a:gd name="T67" fmla="*/ 57124 h 231"/>
                <a:gd name="T68" fmla="*/ 215494 w 613"/>
                <a:gd name="T69" fmla="*/ 67263 h 231"/>
                <a:gd name="T70" fmla="*/ 192050 w 613"/>
                <a:gd name="T71" fmla="*/ 74707 h 231"/>
                <a:gd name="T72" fmla="*/ 150816 w 613"/>
                <a:gd name="T73" fmla="*/ 72171 h 231"/>
                <a:gd name="T74" fmla="*/ 112385 w 613"/>
                <a:gd name="T75" fmla="*/ 49436 h 231"/>
                <a:gd name="T76" fmla="*/ 99831 w 613"/>
                <a:gd name="T77" fmla="*/ 49436 h 231"/>
                <a:gd name="T78" fmla="*/ 119625 w 613"/>
                <a:gd name="T79" fmla="*/ 59193 h 231"/>
                <a:gd name="T80" fmla="*/ 149733 w 613"/>
                <a:gd name="T81" fmla="*/ 77290 h 231"/>
                <a:gd name="T82" fmla="*/ 184549 w 613"/>
                <a:gd name="T83" fmla="*/ 82387 h 231"/>
                <a:gd name="T84" fmla="*/ 217240 w 613"/>
                <a:gd name="T85" fmla="*/ 74302 h 231"/>
                <a:gd name="T86" fmla="*/ 216259 w 613"/>
                <a:gd name="T87" fmla="*/ 81948 h 231"/>
                <a:gd name="T88" fmla="*/ 186048 w 613"/>
                <a:gd name="T89" fmla="*/ 88461 h 231"/>
                <a:gd name="T90" fmla="*/ 141831 w 613"/>
                <a:gd name="T91" fmla="*/ 83814 h 231"/>
                <a:gd name="T92" fmla="*/ 113764 w 613"/>
                <a:gd name="T93" fmla="*/ 69172 h 231"/>
                <a:gd name="T94" fmla="*/ 161961 w 613"/>
                <a:gd name="T95" fmla="*/ 96038 h 231"/>
                <a:gd name="T96" fmla="*/ 206912 w 613"/>
                <a:gd name="T97" fmla="*/ 87925 h 231"/>
                <a:gd name="T98" fmla="*/ 213242 w 613"/>
                <a:gd name="T99" fmla="*/ 94967 h 231"/>
                <a:gd name="T100" fmla="*/ 166654 w 613"/>
                <a:gd name="T101" fmla="*/ 103483 h 231"/>
                <a:gd name="T102" fmla="*/ 131157 w 613"/>
                <a:gd name="T103" fmla="*/ 91452 h 231"/>
                <a:gd name="T104" fmla="*/ 100156 w 613"/>
                <a:gd name="T105" fmla="*/ 69610 h 231"/>
                <a:gd name="T106" fmla="*/ 59241 w 613"/>
                <a:gd name="T107" fmla="*/ 64271 h 231"/>
                <a:gd name="T108" fmla="*/ 21870 w 613"/>
                <a:gd name="T109" fmla="*/ 96038 h 231"/>
                <a:gd name="T110" fmla="*/ 1062 w 613"/>
                <a:gd name="T111" fmla="*/ 116317 h 2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13"/>
                <a:gd name="T169" fmla="*/ 0 h 231"/>
                <a:gd name="T170" fmla="*/ 613 w 613"/>
                <a:gd name="T171" fmla="*/ 231 h 2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13" h="231">
                  <a:moveTo>
                    <a:pt x="2" y="230"/>
                  </a:moveTo>
                  <a:lnTo>
                    <a:pt x="2" y="227"/>
                  </a:lnTo>
                  <a:lnTo>
                    <a:pt x="2" y="224"/>
                  </a:lnTo>
                  <a:lnTo>
                    <a:pt x="1" y="221"/>
                  </a:lnTo>
                  <a:lnTo>
                    <a:pt x="1" y="218"/>
                  </a:lnTo>
                  <a:lnTo>
                    <a:pt x="6" y="215"/>
                  </a:lnTo>
                  <a:lnTo>
                    <a:pt x="13" y="210"/>
                  </a:lnTo>
                  <a:lnTo>
                    <a:pt x="22" y="204"/>
                  </a:lnTo>
                  <a:lnTo>
                    <a:pt x="33" y="195"/>
                  </a:lnTo>
                  <a:lnTo>
                    <a:pt x="46" y="185"/>
                  </a:lnTo>
                  <a:lnTo>
                    <a:pt x="62" y="173"/>
                  </a:lnTo>
                  <a:lnTo>
                    <a:pt x="81" y="159"/>
                  </a:lnTo>
                  <a:lnTo>
                    <a:pt x="103" y="142"/>
                  </a:lnTo>
                  <a:lnTo>
                    <a:pt x="108" y="139"/>
                  </a:lnTo>
                  <a:lnTo>
                    <a:pt x="112" y="136"/>
                  </a:lnTo>
                  <a:lnTo>
                    <a:pt x="117" y="133"/>
                  </a:lnTo>
                  <a:lnTo>
                    <a:pt x="122" y="130"/>
                  </a:lnTo>
                  <a:lnTo>
                    <a:pt x="126" y="127"/>
                  </a:lnTo>
                  <a:lnTo>
                    <a:pt x="131" y="124"/>
                  </a:lnTo>
                  <a:lnTo>
                    <a:pt x="136" y="122"/>
                  </a:lnTo>
                  <a:lnTo>
                    <a:pt x="141" y="119"/>
                  </a:lnTo>
                  <a:lnTo>
                    <a:pt x="153" y="114"/>
                  </a:lnTo>
                  <a:lnTo>
                    <a:pt x="161" y="110"/>
                  </a:lnTo>
                  <a:lnTo>
                    <a:pt x="168" y="107"/>
                  </a:lnTo>
                  <a:lnTo>
                    <a:pt x="172" y="105"/>
                  </a:lnTo>
                  <a:lnTo>
                    <a:pt x="175" y="103"/>
                  </a:lnTo>
                  <a:lnTo>
                    <a:pt x="176" y="102"/>
                  </a:lnTo>
                  <a:lnTo>
                    <a:pt x="177" y="102"/>
                  </a:lnTo>
                  <a:lnTo>
                    <a:pt x="178" y="101"/>
                  </a:lnTo>
                  <a:lnTo>
                    <a:pt x="170" y="100"/>
                  </a:lnTo>
                  <a:lnTo>
                    <a:pt x="161" y="101"/>
                  </a:lnTo>
                  <a:lnTo>
                    <a:pt x="150" y="104"/>
                  </a:lnTo>
                  <a:lnTo>
                    <a:pt x="139" y="109"/>
                  </a:lnTo>
                  <a:lnTo>
                    <a:pt x="127" y="115"/>
                  </a:lnTo>
                  <a:lnTo>
                    <a:pt x="114" y="122"/>
                  </a:lnTo>
                  <a:lnTo>
                    <a:pt x="101" y="130"/>
                  </a:lnTo>
                  <a:lnTo>
                    <a:pt x="89" y="139"/>
                  </a:lnTo>
                  <a:lnTo>
                    <a:pt x="76" y="148"/>
                  </a:lnTo>
                  <a:lnTo>
                    <a:pt x="64" y="158"/>
                  </a:lnTo>
                  <a:lnTo>
                    <a:pt x="52" y="167"/>
                  </a:lnTo>
                  <a:lnTo>
                    <a:pt x="41" y="176"/>
                  </a:lnTo>
                  <a:lnTo>
                    <a:pt x="31" y="184"/>
                  </a:lnTo>
                  <a:lnTo>
                    <a:pt x="22" y="192"/>
                  </a:lnTo>
                  <a:lnTo>
                    <a:pt x="15" y="199"/>
                  </a:lnTo>
                  <a:lnTo>
                    <a:pt x="9" y="204"/>
                  </a:lnTo>
                  <a:lnTo>
                    <a:pt x="6" y="204"/>
                  </a:lnTo>
                  <a:lnTo>
                    <a:pt x="4" y="205"/>
                  </a:lnTo>
                  <a:lnTo>
                    <a:pt x="2" y="205"/>
                  </a:lnTo>
                  <a:lnTo>
                    <a:pt x="0" y="206"/>
                  </a:lnTo>
                  <a:lnTo>
                    <a:pt x="1" y="201"/>
                  </a:lnTo>
                  <a:lnTo>
                    <a:pt x="2" y="195"/>
                  </a:lnTo>
                  <a:lnTo>
                    <a:pt x="2" y="190"/>
                  </a:lnTo>
                  <a:lnTo>
                    <a:pt x="3" y="185"/>
                  </a:lnTo>
                  <a:lnTo>
                    <a:pt x="23" y="172"/>
                  </a:lnTo>
                  <a:lnTo>
                    <a:pt x="42" y="157"/>
                  </a:lnTo>
                  <a:lnTo>
                    <a:pt x="61" y="143"/>
                  </a:lnTo>
                  <a:lnTo>
                    <a:pt x="79" y="128"/>
                  </a:lnTo>
                  <a:lnTo>
                    <a:pt x="99" y="115"/>
                  </a:lnTo>
                  <a:lnTo>
                    <a:pt x="119" y="102"/>
                  </a:lnTo>
                  <a:lnTo>
                    <a:pt x="140" y="90"/>
                  </a:lnTo>
                  <a:lnTo>
                    <a:pt x="163" y="81"/>
                  </a:lnTo>
                  <a:lnTo>
                    <a:pt x="170" y="80"/>
                  </a:lnTo>
                  <a:lnTo>
                    <a:pt x="177" y="79"/>
                  </a:lnTo>
                  <a:lnTo>
                    <a:pt x="184" y="78"/>
                  </a:lnTo>
                  <a:lnTo>
                    <a:pt x="192" y="77"/>
                  </a:lnTo>
                  <a:lnTo>
                    <a:pt x="199" y="77"/>
                  </a:lnTo>
                  <a:lnTo>
                    <a:pt x="206" y="76"/>
                  </a:lnTo>
                  <a:lnTo>
                    <a:pt x="213" y="75"/>
                  </a:lnTo>
                  <a:lnTo>
                    <a:pt x="220" y="74"/>
                  </a:lnTo>
                  <a:lnTo>
                    <a:pt x="206" y="69"/>
                  </a:lnTo>
                  <a:lnTo>
                    <a:pt x="191" y="68"/>
                  </a:lnTo>
                  <a:lnTo>
                    <a:pt x="176" y="69"/>
                  </a:lnTo>
                  <a:lnTo>
                    <a:pt x="160" y="72"/>
                  </a:lnTo>
                  <a:lnTo>
                    <a:pt x="145" y="77"/>
                  </a:lnTo>
                  <a:lnTo>
                    <a:pt x="130" y="83"/>
                  </a:lnTo>
                  <a:lnTo>
                    <a:pt x="116" y="88"/>
                  </a:lnTo>
                  <a:lnTo>
                    <a:pt x="104" y="94"/>
                  </a:lnTo>
                  <a:lnTo>
                    <a:pt x="93" y="103"/>
                  </a:lnTo>
                  <a:lnTo>
                    <a:pt x="82" y="113"/>
                  </a:lnTo>
                  <a:lnTo>
                    <a:pt x="69" y="124"/>
                  </a:lnTo>
                  <a:lnTo>
                    <a:pt x="56" y="135"/>
                  </a:lnTo>
                  <a:lnTo>
                    <a:pt x="43" y="145"/>
                  </a:lnTo>
                  <a:lnTo>
                    <a:pt x="30" y="155"/>
                  </a:lnTo>
                  <a:lnTo>
                    <a:pt x="17" y="163"/>
                  </a:lnTo>
                  <a:lnTo>
                    <a:pt x="4" y="168"/>
                  </a:lnTo>
                  <a:lnTo>
                    <a:pt x="4" y="157"/>
                  </a:lnTo>
                  <a:lnTo>
                    <a:pt x="4" y="150"/>
                  </a:lnTo>
                  <a:lnTo>
                    <a:pt x="5" y="145"/>
                  </a:lnTo>
                  <a:lnTo>
                    <a:pt x="6" y="140"/>
                  </a:lnTo>
                  <a:lnTo>
                    <a:pt x="13" y="137"/>
                  </a:lnTo>
                  <a:lnTo>
                    <a:pt x="19" y="134"/>
                  </a:lnTo>
                  <a:lnTo>
                    <a:pt x="25" y="132"/>
                  </a:lnTo>
                  <a:lnTo>
                    <a:pt x="31" y="129"/>
                  </a:lnTo>
                  <a:lnTo>
                    <a:pt x="42" y="121"/>
                  </a:lnTo>
                  <a:lnTo>
                    <a:pt x="52" y="113"/>
                  </a:lnTo>
                  <a:lnTo>
                    <a:pt x="62" y="105"/>
                  </a:lnTo>
                  <a:lnTo>
                    <a:pt x="72" y="98"/>
                  </a:lnTo>
                  <a:lnTo>
                    <a:pt x="81" y="91"/>
                  </a:lnTo>
                  <a:lnTo>
                    <a:pt x="91" y="84"/>
                  </a:lnTo>
                  <a:lnTo>
                    <a:pt x="101" y="77"/>
                  </a:lnTo>
                  <a:lnTo>
                    <a:pt x="111" y="71"/>
                  </a:lnTo>
                  <a:lnTo>
                    <a:pt x="121" y="65"/>
                  </a:lnTo>
                  <a:lnTo>
                    <a:pt x="131" y="60"/>
                  </a:lnTo>
                  <a:lnTo>
                    <a:pt x="141" y="55"/>
                  </a:lnTo>
                  <a:lnTo>
                    <a:pt x="153" y="50"/>
                  </a:lnTo>
                  <a:lnTo>
                    <a:pt x="164" y="45"/>
                  </a:lnTo>
                  <a:lnTo>
                    <a:pt x="176" y="42"/>
                  </a:lnTo>
                  <a:lnTo>
                    <a:pt x="189" y="38"/>
                  </a:lnTo>
                  <a:lnTo>
                    <a:pt x="202" y="35"/>
                  </a:lnTo>
                  <a:lnTo>
                    <a:pt x="208" y="35"/>
                  </a:lnTo>
                  <a:lnTo>
                    <a:pt x="215" y="34"/>
                  </a:lnTo>
                  <a:lnTo>
                    <a:pt x="221" y="34"/>
                  </a:lnTo>
                  <a:lnTo>
                    <a:pt x="228" y="33"/>
                  </a:lnTo>
                  <a:lnTo>
                    <a:pt x="235" y="33"/>
                  </a:lnTo>
                  <a:lnTo>
                    <a:pt x="241" y="32"/>
                  </a:lnTo>
                  <a:lnTo>
                    <a:pt x="248" y="32"/>
                  </a:lnTo>
                  <a:lnTo>
                    <a:pt x="254" y="32"/>
                  </a:lnTo>
                  <a:lnTo>
                    <a:pt x="254" y="29"/>
                  </a:lnTo>
                  <a:lnTo>
                    <a:pt x="254" y="27"/>
                  </a:lnTo>
                  <a:lnTo>
                    <a:pt x="253" y="26"/>
                  </a:lnTo>
                  <a:lnTo>
                    <a:pt x="252" y="25"/>
                  </a:lnTo>
                  <a:lnTo>
                    <a:pt x="228" y="25"/>
                  </a:lnTo>
                  <a:lnTo>
                    <a:pt x="208" y="25"/>
                  </a:lnTo>
                  <a:lnTo>
                    <a:pt x="190" y="27"/>
                  </a:lnTo>
                  <a:lnTo>
                    <a:pt x="173" y="31"/>
                  </a:lnTo>
                  <a:lnTo>
                    <a:pt x="157" y="35"/>
                  </a:lnTo>
                  <a:lnTo>
                    <a:pt x="140" y="42"/>
                  </a:lnTo>
                  <a:lnTo>
                    <a:pt x="122" y="50"/>
                  </a:lnTo>
                  <a:lnTo>
                    <a:pt x="101" y="61"/>
                  </a:lnTo>
                  <a:lnTo>
                    <a:pt x="92" y="69"/>
                  </a:lnTo>
                  <a:lnTo>
                    <a:pt x="81" y="78"/>
                  </a:lnTo>
                  <a:lnTo>
                    <a:pt x="69" y="88"/>
                  </a:lnTo>
                  <a:lnTo>
                    <a:pt x="56" y="98"/>
                  </a:lnTo>
                  <a:lnTo>
                    <a:pt x="43" y="107"/>
                  </a:lnTo>
                  <a:lnTo>
                    <a:pt x="31" y="116"/>
                  </a:lnTo>
                  <a:lnTo>
                    <a:pt x="19" y="123"/>
                  </a:lnTo>
                  <a:lnTo>
                    <a:pt x="8" y="127"/>
                  </a:lnTo>
                  <a:lnTo>
                    <a:pt x="8" y="119"/>
                  </a:lnTo>
                  <a:lnTo>
                    <a:pt x="8" y="112"/>
                  </a:lnTo>
                  <a:lnTo>
                    <a:pt x="8" y="104"/>
                  </a:lnTo>
                  <a:lnTo>
                    <a:pt x="9" y="97"/>
                  </a:lnTo>
                  <a:lnTo>
                    <a:pt x="22" y="88"/>
                  </a:lnTo>
                  <a:lnTo>
                    <a:pt x="35" y="80"/>
                  </a:lnTo>
                  <a:lnTo>
                    <a:pt x="48" y="71"/>
                  </a:lnTo>
                  <a:lnTo>
                    <a:pt x="62" y="63"/>
                  </a:lnTo>
                  <a:lnTo>
                    <a:pt x="76" y="55"/>
                  </a:lnTo>
                  <a:lnTo>
                    <a:pt x="90" y="47"/>
                  </a:lnTo>
                  <a:lnTo>
                    <a:pt x="105" y="39"/>
                  </a:lnTo>
                  <a:lnTo>
                    <a:pt x="120" y="32"/>
                  </a:lnTo>
                  <a:lnTo>
                    <a:pt x="135" y="25"/>
                  </a:lnTo>
                  <a:lnTo>
                    <a:pt x="150" y="19"/>
                  </a:lnTo>
                  <a:lnTo>
                    <a:pt x="166" y="13"/>
                  </a:lnTo>
                  <a:lnTo>
                    <a:pt x="182" y="9"/>
                  </a:lnTo>
                  <a:lnTo>
                    <a:pt x="198" y="5"/>
                  </a:lnTo>
                  <a:lnTo>
                    <a:pt x="214" y="2"/>
                  </a:lnTo>
                  <a:lnTo>
                    <a:pt x="230" y="1"/>
                  </a:lnTo>
                  <a:lnTo>
                    <a:pt x="246" y="0"/>
                  </a:lnTo>
                  <a:lnTo>
                    <a:pt x="255" y="2"/>
                  </a:lnTo>
                  <a:lnTo>
                    <a:pt x="262" y="4"/>
                  </a:lnTo>
                  <a:lnTo>
                    <a:pt x="269" y="6"/>
                  </a:lnTo>
                  <a:lnTo>
                    <a:pt x="276" y="8"/>
                  </a:lnTo>
                  <a:lnTo>
                    <a:pt x="283" y="11"/>
                  </a:lnTo>
                  <a:lnTo>
                    <a:pt x="290" y="15"/>
                  </a:lnTo>
                  <a:lnTo>
                    <a:pt x="299" y="20"/>
                  </a:lnTo>
                  <a:lnTo>
                    <a:pt x="307" y="26"/>
                  </a:lnTo>
                  <a:lnTo>
                    <a:pt x="319" y="38"/>
                  </a:lnTo>
                  <a:lnTo>
                    <a:pt x="332" y="50"/>
                  </a:lnTo>
                  <a:lnTo>
                    <a:pt x="344" y="60"/>
                  </a:lnTo>
                  <a:lnTo>
                    <a:pt x="356" y="68"/>
                  </a:lnTo>
                  <a:lnTo>
                    <a:pt x="368" y="76"/>
                  </a:lnTo>
                  <a:lnTo>
                    <a:pt x="380" y="82"/>
                  </a:lnTo>
                  <a:lnTo>
                    <a:pt x="393" y="88"/>
                  </a:lnTo>
                  <a:lnTo>
                    <a:pt x="405" y="93"/>
                  </a:lnTo>
                  <a:lnTo>
                    <a:pt x="419" y="96"/>
                  </a:lnTo>
                  <a:lnTo>
                    <a:pt x="432" y="99"/>
                  </a:lnTo>
                  <a:lnTo>
                    <a:pt x="447" y="101"/>
                  </a:lnTo>
                  <a:lnTo>
                    <a:pt x="462" y="103"/>
                  </a:lnTo>
                  <a:lnTo>
                    <a:pt x="477" y="104"/>
                  </a:lnTo>
                  <a:lnTo>
                    <a:pt x="494" y="104"/>
                  </a:lnTo>
                  <a:lnTo>
                    <a:pt x="511" y="104"/>
                  </a:lnTo>
                  <a:lnTo>
                    <a:pt x="530" y="103"/>
                  </a:lnTo>
                  <a:lnTo>
                    <a:pt x="537" y="102"/>
                  </a:lnTo>
                  <a:lnTo>
                    <a:pt x="545" y="100"/>
                  </a:lnTo>
                  <a:lnTo>
                    <a:pt x="552" y="98"/>
                  </a:lnTo>
                  <a:lnTo>
                    <a:pt x="559" y="96"/>
                  </a:lnTo>
                  <a:lnTo>
                    <a:pt x="567" y="94"/>
                  </a:lnTo>
                  <a:lnTo>
                    <a:pt x="574" y="92"/>
                  </a:lnTo>
                  <a:lnTo>
                    <a:pt x="583" y="91"/>
                  </a:lnTo>
                  <a:lnTo>
                    <a:pt x="591" y="90"/>
                  </a:lnTo>
                  <a:lnTo>
                    <a:pt x="592" y="93"/>
                  </a:lnTo>
                  <a:lnTo>
                    <a:pt x="593" y="95"/>
                  </a:lnTo>
                  <a:lnTo>
                    <a:pt x="592" y="97"/>
                  </a:lnTo>
                  <a:lnTo>
                    <a:pt x="591" y="99"/>
                  </a:lnTo>
                  <a:lnTo>
                    <a:pt x="575" y="105"/>
                  </a:lnTo>
                  <a:lnTo>
                    <a:pt x="559" y="110"/>
                  </a:lnTo>
                  <a:lnTo>
                    <a:pt x="544" y="114"/>
                  </a:lnTo>
                  <a:lnTo>
                    <a:pt x="529" y="117"/>
                  </a:lnTo>
                  <a:lnTo>
                    <a:pt x="513" y="119"/>
                  </a:lnTo>
                  <a:lnTo>
                    <a:pt x="498" y="120"/>
                  </a:lnTo>
                  <a:lnTo>
                    <a:pt x="482" y="120"/>
                  </a:lnTo>
                  <a:lnTo>
                    <a:pt x="467" y="119"/>
                  </a:lnTo>
                  <a:lnTo>
                    <a:pt x="452" y="118"/>
                  </a:lnTo>
                  <a:lnTo>
                    <a:pt x="437" y="115"/>
                  </a:lnTo>
                  <a:lnTo>
                    <a:pt x="422" y="112"/>
                  </a:lnTo>
                  <a:lnTo>
                    <a:pt x="407" y="108"/>
                  </a:lnTo>
                  <a:lnTo>
                    <a:pt x="392" y="103"/>
                  </a:lnTo>
                  <a:lnTo>
                    <a:pt x="378" y="97"/>
                  </a:lnTo>
                  <a:lnTo>
                    <a:pt x="364" y="90"/>
                  </a:lnTo>
                  <a:lnTo>
                    <a:pt x="350" y="83"/>
                  </a:lnTo>
                  <a:lnTo>
                    <a:pt x="348" y="81"/>
                  </a:lnTo>
                  <a:lnTo>
                    <a:pt x="346" y="78"/>
                  </a:lnTo>
                  <a:lnTo>
                    <a:pt x="344" y="75"/>
                  </a:lnTo>
                  <a:lnTo>
                    <a:pt x="342" y="73"/>
                  </a:lnTo>
                  <a:lnTo>
                    <a:pt x="340" y="73"/>
                  </a:lnTo>
                  <a:lnTo>
                    <a:pt x="338" y="73"/>
                  </a:lnTo>
                  <a:lnTo>
                    <a:pt x="336" y="73"/>
                  </a:lnTo>
                  <a:lnTo>
                    <a:pt x="334" y="73"/>
                  </a:lnTo>
                  <a:lnTo>
                    <a:pt x="333" y="74"/>
                  </a:lnTo>
                  <a:lnTo>
                    <a:pt x="333" y="75"/>
                  </a:lnTo>
                  <a:lnTo>
                    <a:pt x="332" y="76"/>
                  </a:lnTo>
                  <a:lnTo>
                    <a:pt x="343" y="87"/>
                  </a:lnTo>
                  <a:lnTo>
                    <a:pt x="356" y="97"/>
                  </a:lnTo>
                  <a:lnTo>
                    <a:pt x="370" y="105"/>
                  </a:lnTo>
                  <a:lnTo>
                    <a:pt x="385" y="113"/>
                  </a:lnTo>
                  <a:lnTo>
                    <a:pt x="400" y="119"/>
                  </a:lnTo>
                  <a:lnTo>
                    <a:pt x="417" y="124"/>
                  </a:lnTo>
                  <a:lnTo>
                    <a:pt x="433" y="128"/>
                  </a:lnTo>
                  <a:lnTo>
                    <a:pt x="451" y="130"/>
                  </a:lnTo>
                  <a:lnTo>
                    <a:pt x="468" y="132"/>
                  </a:lnTo>
                  <a:lnTo>
                    <a:pt x="486" y="133"/>
                  </a:lnTo>
                  <a:lnTo>
                    <a:pt x="503" y="132"/>
                  </a:lnTo>
                  <a:lnTo>
                    <a:pt x="521" y="130"/>
                  </a:lnTo>
                  <a:lnTo>
                    <a:pt x="538" y="128"/>
                  </a:lnTo>
                  <a:lnTo>
                    <a:pt x="554" y="124"/>
                  </a:lnTo>
                  <a:lnTo>
                    <a:pt x="570" y="119"/>
                  </a:lnTo>
                  <a:lnTo>
                    <a:pt x="586" y="113"/>
                  </a:lnTo>
                  <a:lnTo>
                    <a:pt x="589" y="113"/>
                  </a:lnTo>
                  <a:lnTo>
                    <a:pt x="592" y="113"/>
                  </a:lnTo>
                  <a:lnTo>
                    <a:pt x="594" y="113"/>
                  </a:lnTo>
                  <a:lnTo>
                    <a:pt x="597" y="114"/>
                  </a:lnTo>
                  <a:lnTo>
                    <a:pt x="598" y="119"/>
                  </a:lnTo>
                  <a:lnTo>
                    <a:pt x="599" y="123"/>
                  </a:lnTo>
                  <a:lnTo>
                    <a:pt x="599" y="128"/>
                  </a:lnTo>
                  <a:lnTo>
                    <a:pt x="600" y="133"/>
                  </a:lnTo>
                  <a:lnTo>
                    <a:pt x="598" y="134"/>
                  </a:lnTo>
                  <a:lnTo>
                    <a:pt x="593" y="135"/>
                  </a:lnTo>
                  <a:lnTo>
                    <a:pt x="585" y="137"/>
                  </a:lnTo>
                  <a:lnTo>
                    <a:pt x="575" y="139"/>
                  </a:lnTo>
                  <a:lnTo>
                    <a:pt x="563" y="141"/>
                  </a:lnTo>
                  <a:lnTo>
                    <a:pt x="550" y="144"/>
                  </a:lnTo>
                  <a:lnTo>
                    <a:pt x="535" y="148"/>
                  </a:lnTo>
                  <a:lnTo>
                    <a:pt x="518" y="152"/>
                  </a:lnTo>
                  <a:lnTo>
                    <a:pt x="499" y="153"/>
                  </a:lnTo>
                  <a:lnTo>
                    <a:pt x="482" y="153"/>
                  </a:lnTo>
                  <a:lnTo>
                    <a:pt x="465" y="151"/>
                  </a:lnTo>
                  <a:lnTo>
                    <a:pt x="450" y="149"/>
                  </a:lnTo>
                  <a:lnTo>
                    <a:pt x="435" y="147"/>
                  </a:lnTo>
                  <a:lnTo>
                    <a:pt x="420" y="143"/>
                  </a:lnTo>
                  <a:lnTo>
                    <a:pt x="404" y="138"/>
                  </a:lnTo>
                  <a:lnTo>
                    <a:pt x="388" y="132"/>
                  </a:lnTo>
                  <a:lnTo>
                    <a:pt x="372" y="123"/>
                  </a:lnTo>
                  <a:lnTo>
                    <a:pt x="356" y="115"/>
                  </a:lnTo>
                  <a:lnTo>
                    <a:pt x="342" y="108"/>
                  </a:lnTo>
                  <a:lnTo>
                    <a:pt x="327" y="102"/>
                  </a:lnTo>
                  <a:lnTo>
                    <a:pt x="313" y="98"/>
                  </a:lnTo>
                  <a:lnTo>
                    <a:pt x="298" y="95"/>
                  </a:lnTo>
                  <a:lnTo>
                    <a:pt x="280" y="94"/>
                  </a:lnTo>
                  <a:lnTo>
                    <a:pt x="262" y="94"/>
                  </a:lnTo>
                  <a:lnTo>
                    <a:pt x="266" y="95"/>
                  </a:lnTo>
                  <a:lnTo>
                    <a:pt x="270" y="96"/>
                  </a:lnTo>
                  <a:lnTo>
                    <a:pt x="274" y="97"/>
                  </a:lnTo>
                  <a:lnTo>
                    <a:pt x="278" y="98"/>
                  </a:lnTo>
                  <a:lnTo>
                    <a:pt x="282" y="99"/>
                  </a:lnTo>
                  <a:lnTo>
                    <a:pt x="286" y="99"/>
                  </a:lnTo>
                  <a:lnTo>
                    <a:pt x="290" y="100"/>
                  </a:lnTo>
                  <a:lnTo>
                    <a:pt x="295" y="101"/>
                  </a:lnTo>
                  <a:lnTo>
                    <a:pt x="308" y="106"/>
                  </a:lnTo>
                  <a:lnTo>
                    <a:pt x="321" y="111"/>
                  </a:lnTo>
                  <a:lnTo>
                    <a:pt x="333" y="117"/>
                  </a:lnTo>
                  <a:lnTo>
                    <a:pt x="345" y="122"/>
                  </a:lnTo>
                  <a:lnTo>
                    <a:pt x="357" y="128"/>
                  </a:lnTo>
                  <a:lnTo>
                    <a:pt x="369" y="133"/>
                  </a:lnTo>
                  <a:lnTo>
                    <a:pt x="381" y="139"/>
                  </a:lnTo>
                  <a:lnTo>
                    <a:pt x="393" y="144"/>
                  </a:lnTo>
                  <a:lnTo>
                    <a:pt x="405" y="149"/>
                  </a:lnTo>
                  <a:lnTo>
                    <a:pt x="417" y="153"/>
                  </a:lnTo>
                  <a:lnTo>
                    <a:pt x="429" y="157"/>
                  </a:lnTo>
                  <a:lnTo>
                    <a:pt x="443" y="160"/>
                  </a:lnTo>
                  <a:lnTo>
                    <a:pt x="456" y="163"/>
                  </a:lnTo>
                  <a:lnTo>
                    <a:pt x="471" y="164"/>
                  </a:lnTo>
                  <a:lnTo>
                    <a:pt x="486" y="165"/>
                  </a:lnTo>
                  <a:lnTo>
                    <a:pt x="502" y="165"/>
                  </a:lnTo>
                  <a:lnTo>
                    <a:pt x="514" y="163"/>
                  </a:lnTo>
                  <a:lnTo>
                    <a:pt x="527" y="160"/>
                  </a:lnTo>
                  <a:lnTo>
                    <a:pt x="540" y="158"/>
                  </a:lnTo>
                  <a:lnTo>
                    <a:pt x="552" y="155"/>
                  </a:lnTo>
                  <a:lnTo>
                    <a:pt x="565" y="152"/>
                  </a:lnTo>
                  <a:lnTo>
                    <a:pt x="579" y="150"/>
                  </a:lnTo>
                  <a:lnTo>
                    <a:pt x="592" y="148"/>
                  </a:lnTo>
                  <a:lnTo>
                    <a:pt x="605" y="147"/>
                  </a:lnTo>
                  <a:lnTo>
                    <a:pt x="606" y="150"/>
                  </a:lnTo>
                  <a:lnTo>
                    <a:pt x="607" y="154"/>
                  </a:lnTo>
                  <a:lnTo>
                    <a:pt x="608" y="157"/>
                  </a:lnTo>
                  <a:lnTo>
                    <a:pt x="609" y="161"/>
                  </a:lnTo>
                  <a:lnTo>
                    <a:pt x="608" y="161"/>
                  </a:lnTo>
                  <a:lnTo>
                    <a:pt x="606" y="162"/>
                  </a:lnTo>
                  <a:lnTo>
                    <a:pt x="602" y="162"/>
                  </a:lnTo>
                  <a:lnTo>
                    <a:pt x="598" y="162"/>
                  </a:lnTo>
                  <a:lnTo>
                    <a:pt x="591" y="163"/>
                  </a:lnTo>
                  <a:lnTo>
                    <a:pt x="583" y="164"/>
                  </a:lnTo>
                  <a:lnTo>
                    <a:pt x="572" y="165"/>
                  </a:lnTo>
                  <a:lnTo>
                    <a:pt x="559" y="167"/>
                  </a:lnTo>
                  <a:lnTo>
                    <a:pt x="538" y="172"/>
                  </a:lnTo>
                  <a:lnTo>
                    <a:pt x="518" y="175"/>
                  </a:lnTo>
                  <a:lnTo>
                    <a:pt x="499" y="177"/>
                  </a:lnTo>
                  <a:lnTo>
                    <a:pt x="480" y="178"/>
                  </a:lnTo>
                  <a:lnTo>
                    <a:pt x="461" y="178"/>
                  </a:lnTo>
                  <a:lnTo>
                    <a:pt x="442" y="177"/>
                  </a:lnTo>
                  <a:lnTo>
                    <a:pt x="423" y="174"/>
                  </a:lnTo>
                  <a:lnTo>
                    <a:pt x="404" y="170"/>
                  </a:lnTo>
                  <a:lnTo>
                    <a:pt x="395" y="166"/>
                  </a:lnTo>
                  <a:lnTo>
                    <a:pt x="385" y="160"/>
                  </a:lnTo>
                  <a:lnTo>
                    <a:pt x="372" y="155"/>
                  </a:lnTo>
                  <a:lnTo>
                    <a:pt x="359" y="149"/>
                  </a:lnTo>
                  <a:lnTo>
                    <a:pt x="346" y="143"/>
                  </a:lnTo>
                  <a:lnTo>
                    <a:pt x="334" y="139"/>
                  </a:lnTo>
                  <a:lnTo>
                    <a:pt x="324" y="137"/>
                  </a:lnTo>
                  <a:lnTo>
                    <a:pt x="317" y="137"/>
                  </a:lnTo>
                  <a:lnTo>
                    <a:pt x="334" y="148"/>
                  </a:lnTo>
                  <a:lnTo>
                    <a:pt x="352" y="158"/>
                  </a:lnTo>
                  <a:lnTo>
                    <a:pt x="371" y="167"/>
                  </a:lnTo>
                  <a:lnTo>
                    <a:pt x="390" y="175"/>
                  </a:lnTo>
                  <a:lnTo>
                    <a:pt x="409" y="182"/>
                  </a:lnTo>
                  <a:lnTo>
                    <a:pt x="430" y="187"/>
                  </a:lnTo>
                  <a:lnTo>
                    <a:pt x="451" y="190"/>
                  </a:lnTo>
                  <a:lnTo>
                    <a:pt x="473" y="192"/>
                  </a:lnTo>
                  <a:lnTo>
                    <a:pt x="490" y="190"/>
                  </a:lnTo>
                  <a:lnTo>
                    <a:pt x="507" y="187"/>
                  </a:lnTo>
                  <a:lnTo>
                    <a:pt x="524" y="183"/>
                  </a:lnTo>
                  <a:lnTo>
                    <a:pt x="542" y="180"/>
                  </a:lnTo>
                  <a:lnTo>
                    <a:pt x="559" y="177"/>
                  </a:lnTo>
                  <a:lnTo>
                    <a:pt x="576" y="174"/>
                  </a:lnTo>
                  <a:lnTo>
                    <a:pt x="594" y="171"/>
                  </a:lnTo>
                  <a:lnTo>
                    <a:pt x="611" y="170"/>
                  </a:lnTo>
                  <a:lnTo>
                    <a:pt x="612" y="173"/>
                  </a:lnTo>
                  <a:lnTo>
                    <a:pt x="613" y="175"/>
                  </a:lnTo>
                  <a:lnTo>
                    <a:pt x="613" y="178"/>
                  </a:lnTo>
                  <a:lnTo>
                    <a:pt x="612" y="183"/>
                  </a:lnTo>
                  <a:lnTo>
                    <a:pt x="594" y="188"/>
                  </a:lnTo>
                  <a:lnTo>
                    <a:pt x="574" y="192"/>
                  </a:lnTo>
                  <a:lnTo>
                    <a:pt x="556" y="195"/>
                  </a:lnTo>
                  <a:lnTo>
                    <a:pt x="538" y="198"/>
                  </a:lnTo>
                  <a:lnTo>
                    <a:pt x="520" y="201"/>
                  </a:lnTo>
                  <a:lnTo>
                    <a:pt x="501" y="203"/>
                  </a:lnTo>
                  <a:lnTo>
                    <a:pt x="483" y="204"/>
                  </a:lnTo>
                  <a:lnTo>
                    <a:pt x="464" y="205"/>
                  </a:lnTo>
                  <a:lnTo>
                    <a:pt x="448" y="203"/>
                  </a:lnTo>
                  <a:lnTo>
                    <a:pt x="432" y="200"/>
                  </a:lnTo>
                  <a:lnTo>
                    <a:pt x="418" y="197"/>
                  </a:lnTo>
                  <a:lnTo>
                    <a:pt x="404" y="193"/>
                  </a:lnTo>
                  <a:lnTo>
                    <a:pt x="390" y="190"/>
                  </a:lnTo>
                  <a:lnTo>
                    <a:pt x="378" y="185"/>
                  </a:lnTo>
                  <a:lnTo>
                    <a:pt x="365" y="181"/>
                  </a:lnTo>
                  <a:lnTo>
                    <a:pt x="353" y="176"/>
                  </a:lnTo>
                  <a:lnTo>
                    <a:pt x="341" y="170"/>
                  </a:lnTo>
                  <a:lnTo>
                    <a:pt x="329" y="165"/>
                  </a:lnTo>
                  <a:lnTo>
                    <a:pt x="317" y="158"/>
                  </a:lnTo>
                  <a:lnTo>
                    <a:pt x="305" y="152"/>
                  </a:lnTo>
                  <a:lnTo>
                    <a:pt x="291" y="145"/>
                  </a:lnTo>
                  <a:lnTo>
                    <a:pt x="279" y="138"/>
                  </a:lnTo>
                  <a:lnTo>
                    <a:pt x="265" y="131"/>
                  </a:lnTo>
                  <a:lnTo>
                    <a:pt x="251" y="123"/>
                  </a:lnTo>
                  <a:lnTo>
                    <a:pt x="233" y="119"/>
                  </a:lnTo>
                  <a:lnTo>
                    <a:pt x="215" y="118"/>
                  </a:lnTo>
                  <a:lnTo>
                    <a:pt x="198" y="119"/>
                  </a:lnTo>
                  <a:lnTo>
                    <a:pt x="181" y="122"/>
                  </a:lnTo>
                  <a:lnTo>
                    <a:pt x="165" y="127"/>
                  </a:lnTo>
                  <a:lnTo>
                    <a:pt x="149" y="133"/>
                  </a:lnTo>
                  <a:lnTo>
                    <a:pt x="134" y="141"/>
                  </a:lnTo>
                  <a:lnTo>
                    <a:pt x="119" y="149"/>
                  </a:lnTo>
                  <a:lnTo>
                    <a:pt x="104" y="159"/>
                  </a:lnTo>
                  <a:lnTo>
                    <a:pt x="89" y="169"/>
                  </a:lnTo>
                  <a:lnTo>
                    <a:pt x="75" y="179"/>
                  </a:lnTo>
                  <a:lnTo>
                    <a:pt x="61" y="190"/>
                  </a:lnTo>
                  <a:lnTo>
                    <a:pt x="47" y="201"/>
                  </a:lnTo>
                  <a:lnTo>
                    <a:pt x="33" y="212"/>
                  </a:lnTo>
                  <a:lnTo>
                    <a:pt x="20" y="222"/>
                  </a:lnTo>
                  <a:lnTo>
                    <a:pt x="5" y="231"/>
                  </a:lnTo>
                  <a:lnTo>
                    <a:pt x="4" y="231"/>
                  </a:lnTo>
                  <a:lnTo>
                    <a:pt x="4" y="230"/>
                  </a:lnTo>
                  <a:lnTo>
                    <a:pt x="3" y="230"/>
                  </a:lnTo>
                  <a:lnTo>
                    <a:pt x="2" y="230"/>
                  </a:lnTo>
                  <a:close/>
                </a:path>
              </a:pathLst>
            </a:custGeom>
            <a:solidFill>
              <a:srgbClr val="DDC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7" name="Freeform 44"/>
            <p:cNvSpPr>
              <a:spLocks/>
            </p:cNvSpPr>
            <p:nvPr/>
          </p:nvSpPr>
          <p:spPr bwMode="auto">
            <a:xfrm>
              <a:off x="1451" y="1882"/>
              <a:ext cx="832" cy="1554"/>
            </a:xfrm>
            <a:custGeom>
              <a:avLst/>
              <a:gdLst>
                <a:gd name="T0" fmla="*/ 32465 w 398"/>
                <a:gd name="T1" fmla="*/ 188651 h 718"/>
                <a:gd name="T2" fmla="*/ 12332 w 398"/>
                <a:gd name="T3" fmla="*/ 78927 h 718"/>
                <a:gd name="T4" fmla="*/ 0 w 398"/>
                <a:gd name="T5" fmla="*/ 11631 h 718"/>
                <a:gd name="T6" fmla="*/ 12783 w 398"/>
                <a:gd name="T7" fmla="*/ 905 h 718"/>
                <a:gd name="T8" fmla="*/ 13101 w 398"/>
                <a:gd name="T9" fmla="*/ 21613 h 718"/>
                <a:gd name="T10" fmla="*/ 13101 w 398"/>
                <a:gd name="T11" fmla="*/ 25174 h 718"/>
                <a:gd name="T12" fmla="*/ 19040 w 398"/>
                <a:gd name="T13" fmla="*/ 38952 h 718"/>
                <a:gd name="T14" fmla="*/ 21789 w 398"/>
                <a:gd name="T15" fmla="*/ 48016 h 718"/>
                <a:gd name="T16" fmla="*/ 27387 w 398"/>
                <a:gd name="T17" fmla="*/ 64532 h 718"/>
                <a:gd name="T18" fmla="*/ 27387 w 398"/>
                <a:gd name="T19" fmla="*/ 68242 h 718"/>
                <a:gd name="T20" fmla="*/ 31382 w 398"/>
                <a:gd name="T21" fmla="*/ 78927 h 718"/>
                <a:gd name="T22" fmla="*/ 33903 w 398"/>
                <a:gd name="T23" fmla="*/ 84306 h 718"/>
                <a:gd name="T24" fmla="*/ 29143 w 398"/>
                <a:gd name="T25" fmla="*/ 91483 h 718"/>
                <a:gd name="T26" fmla="*/ 36493 w 398"/>
                <a:gd name="T27" fmla="*/ 97209 h 718"/>
                <a:gd name="T28" fmla="*/ 32465 w 398"/>
                <a:gd name="T29" fmla="*/ 105066 h 718"/>
                <a:gd name="T30" fmla="*/ 37126 w 398"/>
                <a:gd name="T31" fmla="*/ 110421 h 718"/>
                <a:gd name="T32" fmla="*/ 37126 w 398"/>
                <a:gd name="T33" fmla="*/ 119963 h 718"/>
                <a:gd name="T34" fmla="*/ 36796 w 398"/>
                <a:gd name="T35" fmla="*/ 123238 h 718"/>
                <a:gd name="T36" fmla="*/ 36493 w 398"/>
                <a:gd name="T37" fmla="*/ 134358 h 718"/>
                <a:gd name="T38" fmla="*/ 44479 w 398"/>
                <a:gd name="T39" fmla="*/ 142570 h 718"/>
                <a:gd name="T40" fmla="*/ 43787 w 398"/>
                <a:gd name="T41" fmla="*/ 153071 h 718"/>
                <a:gd name="T42" fmla="*/ 43486 w 398"/>
                <a:gd name="T43" fmla="*/ 163772 h 718"/>
                <a:gd name="T44" fmla="*/ 48507 w 398"/>
                <a:gd name="T45" fmla="*/ 173726 h 718"/>
                <a:gd name="T46" fmla="*/ 43084 w 398"/>
                <a:gd name="T47" fmla="*/ 176208 h 718"/>
                <a:gd name="T48" fmla="*/ 49577 w 398"/>
                <a:gd name="T49" fmla="*/ 180621 h 718"/>
                <a:gd name="T50" fmla="*/ 45906 w 398"/>
                <a:gd name="T51" fmla="*/ 182850 h 718"/>
                <a:gd name="T52" fmla="*/ 51505 w 398"/>
                <a:gd name="T53" fmla="*/ 187787 h 718"/>
                <a:gd name="T54" fmla="*/ 47073 w 398"/>
                <a:gd name="T55" fmla="*/ 193544 h 718"/>
                <a:gd name="T56" fmla="*/ 53256 w 398"/>
                <a:gd name="T57" fmla="*/ 199793 h 718"/>
                <a:gd name="T58" fmla="*/ 50735 w 398"/>
                <a:gd name="T59" fmla="*/ 204648 h 718"/>
                <a:gd name="T60" fmla="*/ 55861 w 398"/>
                <a:gd name="T61" fmla="*/ 216279 h 718"/>
                <a:gd name="T62" fmla="*/ 47073 w 398"/>
                <a:gd name="T63" fmla="*/ 216279 h 718"/>
                <a:gd name="T64" fmla="*/ 57251 w 398"/>
                <a:gd name="T65" fmla="*/ 222462 h 718"/>
                <a:gd name="T66" fmla="*/ 52174 w 398"/>
                <a:gd name="T67" fmla="*/ 228304 h 718"/>
                <a:gd name="T68" fmla="*/ 59488 w 398"/>
                <a:gd name="T69" fmla="*/ 233676 h 718"/>
                <a:gd name="T70" fmla="*/ 52819 w 398"/>
                <a:gd name="T71" fmla="*/ 238989 h 718"/>
                <a:gd name="T72" fmla="*/ 61608 w 398"/>
                <a:gd name="T73" fmla="*/ 247434 h 718"/>
                <a:gd name="T74" fmla="*/ 54730 w 398"/>
                <a:gd name="T75" fmla="*/ 250900 h 718"/>
                <a:gd name="T76" fmla="*/ 63150 w 398"/>
                <a:gd name="T77" fmla="*/ 260076 h 718"/>
                <a:gd name="T78" fmla="*/ 63836 w 398"/>
                <a:gd name="T79" fmla="*/ 266355 h 718"/>
                <a:gd name="T80" fmla="*/ 56850 w 398"/>
                <a:gd name="T81" fmla="*/ 271666 h 718"/>
                <a:gd name="T82" fmla="*/ 65904 w 398"/>
                <a:gd name="T83" fmla="*/ 277830 h 718"/>
                <a:gd name="T84" fmla="*/ 60157 w 398"/>
                <a:gd name="T85" fmla="*/ 279696 h 718"/>
                <a:gd name="T86" fmla="*/ 65904 w 398"/>
                <a:gd name="T87" fmla="*/ 284103 h 718"/>
                <a:gd name="T88" fmla="*/ 63518 w 398"/>
                <a:gd name="T89" fmla="*/ 290797 h 718"/>
                <a:gd name="T90" fmla="*/ 59162 w 398"/>
                <a:gd name="T91" fmla="*/ 292752 h 718"/>
                <a:gd name="T92" fmla="*/ 69265 w 398"/>
                <a:gd name="T93" fmla="*/ 296981 h 718"/>
                <a:gd name="T94" fmla="*/ 65904 w 398"/>
                <a:gd name="T95" fmla="*/ 302822 h 718"/>
                <a:gd name="T96" fmla="*/ 70260 w 398"/>
                <a:gd name="T97" fmla="*/ 308173 h 718"/>
                <a:gd name="T98" fmla="*/ 71855 w 398"/>
                <a:gd name="T99" fmla="*/ 320613 h 718"/>
                <a:gd name="T100" fmla="*/ 104307 w 398"/>
                <a:gd name="T101" fmla="*/ 327093 h 718"/>
                <a:gd name="T102" fmla="*/ 88301 w 398"/>
                <a:gd name="T103" fmla="*/ 328409 h 718"/>
                <a:gd name="T104" fmla="*/ 88633 w 398"/>
                <a:gd name="T105" fmla="*/ 330803 h 718"/>
                <a:gd name="T106" fmla="*/ 116775 w 398"/>
                <a:gd name="T107" fmla="*/ 333785 h 718"/>
                <a:gd name="T108" fmla="*/ 145115 w 398"/>
                <a:gd name="T109" fmla="*/ 337497 h 718"/>
                <a:gd name="T110" fmla="*/ 129418 w 398"/>
                <a:gd name="T111" fmla="*/ 339908 h 718"/>
                <a:gd name="T112" fmla="*/ 92981 w 398"/>
                <a:gd name="T113" fmla="*/ 341988 h 7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8"/>
                <a:gd name="T172" fmla="*/ 0 h 718"/>
                <a:gd name="T173" fmla="*/ 398 w 398"/>
                <a:gd name="T174" fmla="*/ 718 h 7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8" h="718">
                  <a:moveTo>
                    <a:pt x="171" y="718"/>
                  </a:moveTo>
                  <a:lnTo>
                    <a:pt x="157" y="663"/>
                  </a:lnTo>
                  <a:lnTo>
                    <a:pt x="143" y="608"/>
                  </a:lnTo>
                  <a:lnTo>
                    <a:pt x="130" y="554"/>
                  </a:lnTo>
                  <a:lnTo>
                    <a:pt x="116" y="500"/>
                  </a:lnTo>
                  <a:lnTo>
                    <a:pt x="103" y="445"/>
                  </a:lnTo>
                  <a:lnTo>
                    <a:pt x="89" y="392"/>
                  </a:lnTo>
                  <a:lnTo>
                    <a:pt x="75" y="338"/>
                  </a:lnTo>
                  <a:lnTo>
                    <a:pt x="60" y="285"/>
                  </a:lnTo>
                  <a:lnTo>
                    <a:pt x="55" y="261"/>
                  </a:lnTo>
                  <a:lnTo>
                    <a:pt x="50" y="237"/>
                  </a:lnTo>
                  <a:lnTo>
                    <a:pt x="45" y="213"/>
                  </a:lnTo>
                  <a:lnTo>
                    <a:pt x="40" y="188"/>
                  </a:lnTo>
                  <a:lnTo>
                    <a:pt x="34" y="164"/>
                  </a:lnTo>
                  <a:lnTo>
                    <a:pt x="29" y="140"/>
                  </a:lnTo>
                  <a:lnTo>
                    <a:pt x="24" y="116"/>
                  </a:lnTo>
                  <a:lnTo>
                    <a:pt x="19" y="92"/>
                  </a:lnTo>
                  <a:lnTo>
                    <a:pt x="9" y="57"/>
                  </a:lnTo>
                  <a:lnTo>
                    <a:pt x="4" y="38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5" y="20"/>
                  </a:lnTo>
                  <a:lnTo>
                    <a:pt x="10" y="16"/>
                  </a:lnTo>
                  <a:lnTo>
                    <a:pt x="15" y="13"/>
                  </a:lnTo>
                  <a:lnTo>
                    <a:pt x="20" y="10"/>
                  </a:lnTo>
                  <a:lnTo>
                    <a:pt x="24" y="7"/>
                  </a:lnTo>
                  <a:lnTo>
                    <a:pt x="30" y="5"/>
                  </a:lnTo>
                  <a:lnTo>
                    <a:pt x="35" y="2"/>
                  </a:lnTo>
                  <a:lnTo>
                    <a:pt x="42" y="0"/>
                  </a:lnTo>
                  <a:lnTo>
                    <a:pt x="41" y="11"/>
                  </a:lnTo>
                  <a:lnTo>
                    <a:pt x="41" y="22"/>
                  </a:lnTo>
                  <a:lnTo>
                    <a:pt x="40" y="33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6" y="45"/>
                  </a:lnTo>
                  <a:lnTo>
                    <a:pt x="34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3" y="48"/>
                  </a:lnTo>
                  <a:lnTo>
                    <a:pt x="33" y="50"/>
                  </a:lnTo>
                  <a:lnTo>
                    <a:pt x="34" y="51"/>
                  </a:lnTo>
                  <a:lnTo>
                    <a:pt x="36" y="52"/>
                  </a:lnTo>
                  <a:lnTo>
                    <a:pt x="39" y="52"/>
                  </a:lnTo>
                  <a:lnTo>
                    <a:pt x="42" y="53"/>
                  </a:lnTo>
                  <a:lnTo>
                    <a:pt x="45" y="54"/>
                  </a:lnTo>
                  <a:lnTo>
                    <a:pt x="49" y="60"/>
                  </a:lnTo>
                  <a:lnTo>
                    <a:pt x="50" y="66"/>
                  </a:lnTo>
                  <a:lnTo>
                    <a:pt x="51" y="72"/>
                  </a:lnTo>
                  <a:lnTo>
                    <a:pt x="52" y="81"/>
                  </a:lnTo>
                  <a:lnTo>
                    <a:pt x="56" y="82"/>
                  </a:lnTo>
                  <a:lnTo>
                    <a:pt x="60" y="85"/>
                  </a:lnTo>
                  <a:lnTo>
                    <a:pt x="63" y="89"/>
                  </a:lnTo>
                  <a:lnTo>
                    <a:pt x="67" y="95"/>
                  </a:lnTo>
                  <a:lnTo>
                    <a:pt x="65" y="97"/>
                  </a:lnTo>
                  <a:lnTo>
                    <a:pt x="63" y="98"/>
                  </a:lnTo>
                  <a:lnTo>
                    <a:pt x="60" y="100"/>
                  </a:lnTo>
                  <a:lnTo>
                    <a:pt x="58" y="102"/>
                  </a:lnTo>
                  <a:lnTo>
                    <a:pt x="63" y="107"/>
                  </a:lnTo>
                  <a:lnTo>
                    <a:pt x="70" y="111"/>
                  </a:lnTo>
                  <a:lnTo>
                    <a:pt x="75" y="119"/>
                  </a:lnTo>
                  <a:lnTo>
                    <a:pt x="77" y="134"/>
                  </a:lnTo>
                  <a:lnTo>
                    <a:pt x="76" y="134"/>
                  </a:lnTo>
                  <a:lnTo>
                    <a:pt x="75" y="134"/>
                  </a:lnTo>
                  <a:lnTo>
                    <a:pt x="74" y="134"/>
                  </a:lnTo>
                  <a:lnTo>
                    <a:pt x="73" y="135"/>
                  </a:lnTo>
                  <a:lnTo>
                    <a:pt x="73" y="137"/>
                  </a:lnTo>
                  <a:lnTo>
                    <a:pt x="73" y="138"/>
                  </a:lnTo>
                  <a:lnTo>
                    <a:pt x="73" y="140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81" y="143"/>
                  </a:lnTo>
                  <a:lnTo>
                    <a:pt x="83" y="146"/>
                  </a:lnTo>
                  <a:lnTo>
                    <a:pt x="87" y="152"/>
                  </a:lnTo>
                  <a:lnTo>
                    <a:pt x="88" y="158"/>
                  </a:lnTo>
                  <a:lnTo>
                    <a:pt x="86" y="164"/>
                  </a:lnTo>
                  <a:lnTo>
                    <a:pt x="82" y="160"/>
                  </a:lnTo>
                  <a:lnTo>
                    <a:pt x="79" y="160"/>
                  </a:lnTo>
                  <a:lnTo>
                    <a:pt x="76" y="161"/>
                  </a:lnTo>
                  <a:lnTo>
                    <a:pt x="74" y="164"/>
                  </a:lnTo>
                  <a:lnTo>
                    <a:pt x="80" y="168"/>
                  </a:lnTo>
                  <a:lnTo>
                    <a:pt x="87" y="170"/>
                  </a:lnTo>
                  <a:lnTo>
                    <a:pt x="93" y="175"/>
                  </a:lnTo>
                  <a:lnTo>
                    <a:pt x="95" y="188"/>
                  </a:lnTo>
                  <a:lnTo>
                    <a:pt x="91" y="187"/>
                  </a:lnTo>
                  <a:lnTo>
                    <a:pt x="87" y="187"/>
                  </a:lnTo>
                  <a:lnTo>
                    <a:pt x="82" y="187"/>
                  </a:lnTo>
                  <a:lnTo>
                    <a:pt x="78" y="187"/>
                  </a:lnTo>
                  <a:lnTo>
                    <a:pt x="79" y="188"/>
                  </a:lnTo>
                  <a:lnTo>
                    <a:pt x="80" y="190"/>
                  </a:lnTo>
                  <a:lnTo>
                    <a:pt x="80" y="191"/>
                  </a:lnTo>
                  <a:lnTo>
                    <a:pt x="81" y="193"/>
                  </a:lnTo>
                  <a:lnTo>
                    <a:pt x="86" y="194"/>
                  </a:lnTo>
                  <a:lnTo>
                    <a:pt x="90" y="196"/>
                  </a:lnTo>
                  <a:lnTo>
                    <a:pt x="95" y="197"/>
                  </a:lnTo>
                  <a:lnTo>
                    <a:pt x="99" y="198"/>
                  </a:lnTo>
                  <a:lnTo>
                    <a:pt x="100" y="202"/>
                  </a:lnTo>
                  <a:lnTo>
                    <a:pt x="101" y="205"/>
                  </a:lnTo>
                  <a:lnTo>
                    <a:pt x="102" y="210"/>
                  </a:lnTo>
                  <a:lnTo>
                    <a:pt x="103" y="219"/>
                  </a:lnTo>
                  <a:lnTo>
                    <a:pt x="100" y="219"/>
                  </a:lnTo>
                  <a:lnTo>
                    <a:pt x="97" y="218"/>
                  </a:lnTo>
                  <a:lnTo>
                    <a:pt x="93" y="218"/>
                  </a:lnTo>
                  <a:lnTo>
                    <a:pt x="89" y="218"/>
                  </a:lnTo>
                  <a:lnTo>
                    <a:pt x="89" y="220"/>
                  </a:lnTo>
                  <a:lnTo>
                    <a:pt x="89" y="221"/>
                  </a:lnTo>
                  <a:lnTo>
                    <a:pt x="89" y="223"/>
                  </a:lnTo>
                  <a:lnTo>
                    <a:pt x="89" y="225"/>
                  </a:lnTo>
                  <a:lnTo>
                    <a:pt x="93" y="226"/>
                  </a:lnTo>
                  <a:lnTo>
                    <a:pt x="98" y="227"/>
                  </a:lnTo>
                  <a:lnTo>
                    <a:pt x="102" y="229"/>
                  </a:lnTo>
                  <a:lnTo>
                    <a:pt x="107" y="230"/>
                  </a:lnTo>
                  <a:lnTo>
                    <a:pt x="107" y="235"/>
                  </a:lnTo>
                  <a:lnTo>
                    <a:pt x="108" y="240"/>
                  </a:lnTo>
                  <a:lnTo>
                    <a:pt x="109" y="245"/>
                  </a:lnTo>
                  <a:lnTo>
                    <a:pt x="110" y="250"/>
                  </a:lnTo>
                  <a:lnTo>
                    <a:pt x="106" y="249"/>
                  </a:lnTo>
                  <a:lnTo>
                    <a:pt x="102" y="249"/>
                  </a:lnTo>
                  <a:lnTo>
                    <a:pt x="98" y="249"/>
                  </a:lnTo>
                  <a:lnTo>
                    <a:pt x="95" y="249"/>
                  </a:lnTo>
                  <a:lnTo>
                    <a:pt x="94" y="249"/>
                  </a:lnTo>
                  <a:lnTo>
                    <a:pt x="94" y="250"/>
                  </a:lnTo>
                  <a:lnTo>
                    <a:pt x="93" y="251"/>
                  </a:lnTo>
                  <a:lnTo>
                    <a:pt x="101" y="256"/>
                  </a:lnTo>
                  <a:lnTo>
                    <a:pt x="108" y="260"/>
                  </a:lnTo>
                  <a:lnTo>
                    <a:pt x="114" y="266"/>
                  </a:lnTo>
                  <a:lnTo>
                    <a:pt x="115" y="279"/>
                  </a:lnTo>
                  <a:lnTo>
                    <a:pt x="111" y="279"/>
                  </a:lnTo>
                  <a:lnTo>
                    <a:pt x="108" y="279"/>
                  </a:lnTo>
                  <a:lnTo>
                    <a:pt x="104" y="279"/>
                  </a:lnTo>
                  <a:lnTo>
                    <a:pt x="100" y="279"/>
                  </a:lnTo>
                  <a:lnTo>
                    <a:pt x="100" y="280"/>
                  </a:lnTo>
                  <a:lnTo>
                    <a:pt x="99" y="280"/>
                  </a:lnTo>
                  <a:lnTo>
                    <a:pt x="99" y="281"/>
                  </a:lnTo>
                  <a:lnTo>
                    <a:pt x="106" y="285"/>
                  </a:lnTo>
                  <a:lnTo>
                    <a:pt x="115" y="289"/>
                  </a:lnTo>
                  <a:lnTo>
                    <a:pt x="122" y="296"/>
                  </a:lnTo>
                  <a:lnTo>
                    <a:pt x="122" y="309"/>
                  </a:lnTo>
                  <a:lnTo>
                    <a:pt x="118" y="309"/>
                  </a:lnTo>
                  <a:lnTo>
                    <a:pt x="113" y="308"/>
                  </a:lnTo>
                  <a:lnTo>
                    <a:pt x="109" y="308"/>
                  </a:lnTo>
                  <a:lnTo>
                    <a:pt x="105" y="308"/>
                  </a:lnTo>
                  <a:lnTo>
                    <a:pt x="113" y="313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7" y="336"/>
                  </a:lnTo>
                  <a:lnTo>
                    <a:pt x="124" y="336"/>
                  </a:lnTo>
                  <a:lnTo>
                    <a:pt x="122" y="337"/>
                  </a:lnTo>
                  <a:lnTo>
                    <a:pt x="119" y="337"/>
                  </a:lnTo>
                  <a:lnTo>
                    <a:pt x="117" y="338"/>
                  </a:lnTo>
                  <a:lnTo>
                    <a:pt x="119" y="340"/>
                  </a:lnTo>
                  <a:lnTo>
                    <a:pt x="121" y="341"/>
                  </a:lnTo>
                  <a:lnTo>
                    <a:pt x="125" y="344"/>
                  </a:lnTo>
                  <a:lnTo>
                    <a:pt x="131" y="348"/>
                  </a:lnTo>
                  <a:lnTo>
                    <a:pt x="132" y="351"/>
                  </a:lnTo>
                  <a:lnTo>
                    <a:pt x="132" y="354"/>
                  </a:lnTo>
                  <a:lnTo>
                    <a:pt x="132" y="357"/>
                  </a:lnTo>
                  <a:lnTo>
                    <a:pt x="133" y="361"/>
                  </a:lnTo>
                  <a:lnTo>
                    <a:pt x="129" y="361"/>
                  </a:lnTo>
                  <a:lnTo>
                    <a:pt x="126" y="361"/>
                  </a:lnTo>
                  <a:lnTo>
                    <a:pt x="122" y="361"/>
                  </a:lnTo>
                  <a:lnTo>
                    <a:pt x="118" y="362"/>
                  </a:lnTo>
                  <a:lnTo>
                    <a:pt x="118" y="363"/>
                  </a:lnTo>
                  <a:lnTo>
                    <a:pt x="118" y="364"/>
                  </a:lnTo>
                  <a:lnTo>
                    <a:pt x="118" y="366"/>
                  </a:lnTo>
                  <a:lnTo>
                    <a:pt x="118" y="367"/>
                  </a:lnTo>
                  <a:lnTo>
                    <a:pt x="122" y="368"/>
                  </a:lnTo>
                  <a:lnTo>
                    <a:pt x="127" y="369"/>
                  </a:lnTo>
                  <a:lnTo>
                    <a:pt x="131" y="371"/>
                  </a:lnTo>
                  <a:lnTo>
                    <a:pt x="135" y="372"/>
                  </a:lnTo>
                  <a:lnTo>
                    <a:pt x="135" y="373"/>
                  </a:lnTo>
                  <a:lnTo>
                    <a:pt x="136" y="375"/>
                  </a:lnTo>
                  <a:lnTo>
                    <a:pt x="136" y="376"/>
                  </a:lnTo>
                  <a:lnTo>
                    <a:pt x="136" y="377"/>
                  </a:lnTo>
                  <a:lnTo>
                    <a:pt x="134" y="378"/>
                  </a:lnTo>
                  <a:lnTo>
                    <a:pt x="131" y="378"/>
                  </a:lnTo>
                  <a:lnTo>
                    <a:pt x="128" y="378"/>
                  </a:lnTo>
                  <a:lnTo>
                    <a:pt x="126" y="379"/>
                  </a:lnTo>
                  <a:lnTo>
                    <a:pt x="126" y="380"/>
                  </a:lnTo>
                  <a:lnTo>
                    <a:pt x="126" y="381"/>
                  </a:lnTo>
                  <a:lnTo>
                    <a:pt x="126" y="383"/>
                  </a:lnTo>
                  <a:lnTo>
                    <a:pt x="126" y="384"/>
                  </a:lnTo>
                  <a:lnTo>
                    <a:pt x="130" y="385"/>
                  </a:lnTo>
                  <a:lnTo>
                    <a:pt x="133" y="387"/>
                  </a:lnTo>
                  <a:lnTo>
                    <a:pt x="137" y="388"/>
                  </a:lnTo>
                  <a:lnTo>
                    <a:pt x="141" y="390"/>
                  </a:lnTo>
                  <a:lnTo>
                    <a:pt x="141" y="393"/>
                  </a:lnTo>
                  <a:lnTo>
                    <a:pt x="142" y="395"/>
                  </a:lnTo>
                  <a:lnTo>
                    <a:pt x="142" y="398"/>
                  </a:lnTo>
                  <a:lnTo>
                    <a:pt x="142" y="401"/>
                  </a:lnTo>
                  <a:lnTo>
                    <a:pt x="138" y="402"/>
                  </a:lnTo>
                  <a:lnTo>
                    <a:pt x="134" y="402"/>
                  </a:lnTo>
                  <a:lnTo>
                    <a:pt x="129" y="402"/>
                  </a:lnTo>
                  <a:lnTo>
                    <a:pt x="125" y="403"/>
                  </a:lnTo>
                  <a:lnTo>
                    <a:pt x="129" y="405"/>
                  </a:lnTo>
                  <a:lnTo>
                    <a:pt x="133" y="407"/>
                  </a:lnTo>
                  <a:lnTo>
                    <a:pt x="138" y="409"/>
                  </a:lnTo>
                  <a:lnTo>
                    <a:pt x="144" y="411"/>
                  </a:lnTo>
                  <a:lnTo>
                    <a:pt x="145" y="413"/>
                  </a:lnTo>
                  <a:lnTo>
                    <a:pt x="146" y="415"/>
                  </a:lnTo>
                  <a:lnTo>
                    <a:pt x="146" y="418"/>
                  </a:lnTo>
                  <a:lnTo>
                    <a:pt x="146" y="423"/>
                  </a:lnTo>
                  <a:lnTo>
                    <a:pt x="145" y="424"/>
                  </a:lnTo>
                  <a:lnTo>
                    <a:pt x="145" y="425"/>
                  </a:lnTo>
                  <a:lnTo>
                    <a:pt x="143" y="425"/>
                  </a:lnTo>
                  <a:lnTo>
                    <a:pt x="140" y="424"/>
                  </a:lnTo>
                  <a:lnTo>
                    <a:pt x="139" y="425"/>
                  </a:lnTo>
                  <a:lnTo>
                    <a:pt x="139" y="426"/>
                  </a:lnTo>
                  <a:lnTo>
                    <a:pt x="138" y="427"/>
                  </a:lnTo>
                  <a:lnTo>
                    <a:pt x="137" y="428"/>
                  </a:lnTo>
                  <a:lnTo>
                    <a:pt x="142" y="431"/>
                  </a:lnTo>
                  <a:lnTo>
                    <a:pt x="148" y="434"/>
                  </a:lnTo>
                  <a:lnTo>
                    <a:pt x="152" y="440"/>
                  </a:lnTo>
                  <a:lnTo>
                    <a:pt x="153" y="449"/>
                  </a:lnTo>
                  <a:lnTo>
                    <a:pt x="147" y="448"/>
                  </a:lnTo>
                  <a:lnTo>
                    <a:pt x="141" y="448"/>
                  </a:lnTo>
                  <a:lnTo>
                    <a:pt x="135" y="448"/>
                  </a:lnTo>
                  <a:lnTo>
                    <a:pt x="130" y="447"/>
                  </a:lnTo>
                  <a:lnTo>
                    <a:pt x="129" y="448"/>
                  </a:lnTo>
                  <a:lnTo>
                    <a:pt x="129" y="449"/>
                  </a:lnTo>
                  <a:lnTo>
                    <a:pt x="128" y="450"/>
                  </a:lnTo>
                  <a:lnTo>
                    <a:pt x="134" y="452"/>
                  </a:lnTo>
                  <a:lnTo>
                    <a:pt x="140" y="453"/>
                  </a:lnTo>
                  <a:lnTo>
                    <a:pt x="145" y="455"/>
                  </a:lnTo>
                  <a:lnTo>
                    <a:pt x="149" y="456"/>
                  </a:lnTo>
                  <a:lnTo>
                    <a:pt x="153" y="458"/>
                  </a:lnTo>
                  <a:lnTo>
                    <a:pt x="157" y="462"/>
                  </a:lnTo>
                  <a:lnTo>
                    <a:pt x="159" y="467"/>
                  </a:lnTo>
                  <a:lnTo>
                    <a:pt x="161" y="475"/>
                  </a:lnTo>
                  <a:lnTo>
                    <a:pt x="159" y="475"/>
                  </a:lnTo>
                  <a:lnTo>
                    <a:pt x="155" y="475"/>
                  </a:lnTo>
                  <a:lnTo>
                    <a:pt x="150" y="474"/>
                  </a:lnTo>
                  <a:lnTo>
                    <a:pt x="143" y="473"/>
                  </a:lnTo>
                  <a:lnTo>
                    <a:pt x="143" y="474"/>
                  </a:lnTo>
                  <a:lnTo>
                    <a:pt x="144" y="475"/>
                  </a:lnTo>
                  <a:lnTo>
                    <a:pt x="144" y="476"/>
                  </a:lnTo>
                  <a:lnTo>
                    <a:pt x="144" y="477"/>
                  </a:lnTo>
                  <a:lnTo>
                    <a:pt x="149" y="479"/>
                  </a:lnTo>
                  <a:lnTo>
                    <a:pt x="154" y="481"/>
                  </a:lnTo>
                  <a:lnTo>
                    <a:pt x="158" y="483"/>
                  </a:lnTo>
                  <a:lnTo>
                    <a:pt x="163" y="485"/>
                  </a:lnTo>
                  <a:lnTo>
                    <a:pt x="163" y="489"/>
                  </a:lnTo>
                  <a:lnTo>
                    <a:pt x="164" y="492"/>
                  </a:lnTo>
                  <a:lnTo>
                    <a:pt x="164" y="495"/>
                  </a:lnTo>
                  <a:lnTo>
                    <a:pt x="164" y="498"/>
                  </a:lnTo>
                  <a:lnTo>
                    <a:pt x="158" y="499"/>
                  </a:lnTo>
                  <a:lnTo>
                    <a:pt x="151" y="497"/>
                  </a:lnTo>
                  <a:lnTo>
                    <a:pt x="145" y="496"/>
                  </a:lnTo>
                  <a:lnTo>
                    <a:pt x="139" y="497"/>
                  </a:lnTo>
                  <a:lnTo>
                    <a:pt x="144" y="501"/>
                  </a:lnTo>
                  <a:lnTo>
                    <a:pt x="151" y="504"/>
                  </a:lnTo>
                  <a:lnTo>
                    <a:pt x="159" y="507"/>
                  </a:lnTo>
                  <a:lnTo>
                    <a:pt x="168" y="509"/>
                  </a:lnTo>
                  <a:lnTo>
                    <a:pt x="168" y="512"/>
                  </a:lnTo>
                  <a:lnTo>
                    <a:pt x="169" y="514"/>
                  </a:lnTo>
                  <a:lnTo>
                    <a:pt x="169" y="517"/>
                  </a:lnTo>
                  <a:lnTo>
                    <a:pt x="170" y="520"/>
                  </a:lnTo>
                  <a:lnTo>
                    <a:pt x="165" y="522"/>
                  </a:lnTo>
                  <a:lnTo>
                    <a:pt x="158" y="521"/>
                  </a:lnTo>
                  <a:lnTo>
                    <a:pt x="151" y="520"/>
                  </a:lnTo>
                  <a:lnTo>
                    <a:pt x="147" y="519"/>
                  </a:lnTo>
                  <a:lnTo>
                    <a:pt x="150" y="521"/>
                  </a:lnTo>
                  <a:lnTo>
                    <a:pt x="154" y="524"/>
                  </a:lnTo>
                  <a:lnTo>
                    <a:pt x="160" y="527"/>
                  </a:lnTo>
                  <a:lnTo>
                    <a:pt x="172" y="532"/>
                  </a:lnTo>
                  <a:lnTo>
                    <a:pt x="172" y="534"/>
                  </a:lnTo>
                  <a:lnTo>
                    <a:pt x="172" y="536"/>
                  </a:lnTo>
                  <a:lnTo>
                    <a:pt x="172" y="538"/>
                  </a:lnTo>
                  <a:lnTo>
                    <a:pt x="173" y="540"/>
                  </a:lnTo>
                  <a:lnTo>
                    <a:pt x="167" y="540"/>
                  </a:lnTo>
                  <a:lnTo>
                    <a:pt x="162" y="540"/>
                  </a:lnTo>
                  <a:lnTo>
                    <a:pt x="156" y="540"/>
                  </a:lnTo>
                  <a:lnTo>
                    <a:pt x="150" y="540"/>
                  </a:lnTo>
                  <a:lnTo>
                    <a:pt x="159" y="543"/>
                  </a:lnTo>
                  <a:lnTo>
                    <a:pt x="168" y="546"/>
                  </a:lnTo>
                  <a:lnTo>
                    <a:pt x="175" y="553"/>
                  </a:lnTo>
                  <a:lnTo>
                    <a:pt x="177" y="565"/>
                  </a:lnTo>
                  <a:lnTo>
                    <a:pt x="172" y="564"/>
                  </a:lnTo>
                  <a:lnTo>
                    <a:pt x="167" y="564"/>
                  </a:lnTo>
                  <a:lnTo>
                    <a:pt x="161" y="563"/>
                  </a:lnTo>
                  <a:lnTo>
                    <a:pt x="156" y="563"/>
                  </a:lnTo>
                  <a:lnTo>
                    <a:pt x="156" y="564"/>
                  </a:lnTo>
                  <a:lnTo>
                    <a:pt x="155" y="564"/>
                  </a:lnTo>
                  <a:lnTo>
                    <a:pt x="155" y="565"/>
                  </a:lnTo>
                  <a:lnTo>
                    <a:pt x="162" y="567"/>
                  </a:lnTo>
                  <a:lnTo>
                    <a:pt x="168" y="570"/>
                  </a:lnTo>
                  <a:lnTo>
                    <a:pt x="174" y="573"/>
                  </a:lnTo>
                  <a:lnTo>
                    <a:pt x="181" y="576"/>
                  </a:lnTo>
                  <a:lnTo>
                    <a:pt x="181" y="577"/>
                  </a:lnTo>
                  <a:lnTo>
                    <a:pt x="181" y="578"/>
                  </a:lnTo>
                  <a:lnTo>
                    <a:pt x="181" y="580"/>
                  </a:lnTo>
                  <a:lnTo>
                    <a:pt x="182" y="581"/>
                  </a:lnTo>
                  <a:lnTo>
                    <a:pt x="178" y="581"/>
                  </a:lnTo>
                  <a:lnTo>
                    <a:pt x="173" y="581"/>
                  </a:lnTo>
                  <a:lnTo>
                    <a:pt x="169" y="581"/>
                  </a:lnTo>
                  <a:lnTo>
                    <a:pt x="165" y="581"/>
                  </a:lnTo>
                  <a:lnTo>
                    <a:pt x="165" y="582"/>
                  </a:lnTo>
                  <a:lnTo>
                    <a:pt x="166" y="583"/>
                  </a:lnTo>
                  <a:lnTo>
                    <a:pt x="166" y="585"/>
                  </a:lnTo>
                  <a:lnTo>
                    <a:pt x="166" y="586"/>
                  </a:lnTo>
                  <a:lnTo>
                    <a:pt x="171" y="587"/>
                  </a:lnTo>
                  <a:lnTo>
                    <a:pt x="176" y="589"/>
                  </a:lnTo>
                  <a:lnTo>
                    <a:pt x="181" y="590"/>
                  </a:lnTo>
                  <a:lnTo>
                    <a:pt x="186" y="592"/>
                  </a:lnTo>
                  <a:lnTo>
                    <a:pt x="187" y="596"/>
                  </a:lnTo>
                  <a:lnTo>
                    <a:pt x="187" y="599"/>
                  </a:lnTo>
                  <a:lnTo>
                    <a:pt x="187" y="602"/>
                  </a:lnTo>
                  <a:lnTo>
                    <a:pt x="187" y="606"/>
                  </a:lnTo>
                  <a:lnTo>
                    <a:pt x="180" y="605"/>
                  </a:lnTo>
                  <a:lnTo>
                    <a:pt x="174" y="604"/>
                  </a:lnTo>
                  <a:lnTo>
                    <a:pt x="167" y="604"/>
                  </a:lnTo>
                  <a:lnTo>
                    <a:pt x="160" y="603"/>
                  </a:lnTo>
                  <a:lnTo>
                    <a:pt x="160" y="604"/>
                  </a:lnTo>
                  <a:lnTo>
                    <a:pt x="160" y="605"/>
                  </a:lnTo>
                  <a:lnTo>
                    <a:pt x="159" y="606"/>
                  </a:lnTo>
                  <a:lnTo>
                    <a:pt x="162" y="608"/>
                  </a:lnTo>
                  <a:lnTo>
                    <a:pt x="165" y="609"/>
                  </a:lnTo>
                  <a:lnTo>
                    <a:pt x="168" y="610"/>
                  </a:lnTo>
                  <a:lnTo>
                    <a:pt x="170" y="611"/>
                  </a:lnTo>
                  <a:lnTo>
                    <a:pt x="174" y="612"/>
                  </a:lnTo>
                  <a:lnTo>
                    <a:pt x="178" y="613"/>
                  </a:lnTo>
                  <a:lnTo>
                    <a:pt x="183" y="615"/>
                  </a:lnTo>
                  <a:lnTo>
                    <a:pt x="190" y="617"/>
                  </a:lnTo>
                  <a:lnTo>
                    <a:pt x="191" y="619"/>
                  </a:lnTo>
                  <a:lnTo>
                    <a:pt x="192" y="621"/>
                  </a:lnTo>
                  <a:lnTo>
                    <a:pt x="192" y="624"/>
                  </a:lnTo>
                  <a:lnTo>
                    <a:pt x="191" y="628"/>
                  </a:lnTo>
                  <a:lnTo>
                    <a:pt x="188" y="629"/>
                  </a:lnTo>
                  <a:lnTo>
                    <a:pt x="185" y="629"/>
                  </a:lnTo>
                  <a:lnTo>
                    <a:pt x="181" y="629"/>
                  </a:lnTo>
                  <a:lnTo>
                    <a:pt x="178" y="630"/>
                  </a:lnTo>
                  <a:lnTo>
                    <a:pt x="178" y="631"/>
                  </a:lnTo>
                  <a:lnTo>
                    <a:pt x="177" y="631"/>
                  </a:lnTo>
                  <a:lnTo>
                    <a:pt x="177" y="632"/>
                  </a:lnTo>
                  <a:lnTo>
                    <a:pt x="184" y="635"/>
                  </a:lnTo>
                  <a:lnTo>
                    <a:pt x="193" y="640"/>
                  </a:lnTo>
                  <a:lnTo>
                    <a:pt x="200" y="648"/>
                  </a:lnTo>
                  <a:lnTo>
                    <a:pt x="203" y="658"/>
                  </a:lnTo>
                  <a:lnTo>
                    <a:pt x="199" y="659"/>
                  </a:lnTo>
                  <a:lnTo>
                    <a:pt x="194" y="661"/>
                  </a:lnTo>
                  <a:lnTo>
                    <a:pt x="189" y="662"/>
                  </a:lnTo>
                  <a:lnTo>
                    <a:pt x="186" y="664"/>
                  </a:lnTo>
                  <a:lnTo>
                    <a:pt x="197" y="666"/>
                  </a:lnTo>
                  <a:lnTo>
                    <a:pt x="209" y="668"/>
                  </a:lnTo>
                  <a:lnTo>
                    <a:pt x="221" y="670"/>
                  </a:lnTo>
                  <a:lnTo>
                    <a:pt x="234" y="671"/>
                  </a:lnTo>
                  <a:lnTo>
                    <a:pt x="246" y="673"/>
                  </a:lnTo>
                  <a:lnTo>
                    <a:pt x="259" y="674"/>
                  </a:lnTo>
                  <a:lnTo>
                    <a:pt x="272" y="676"/>
                  </a:lnTo>
                  <a:lnTo>
                    <a:pt x="286" y="679"/>
                  </a:lnTo>
                  <a:lnTo>
                    <a:pt x="285" y="680"/>
                  </a:lnTo>
                  <a:lnTo>
                    <a:pt x="283" y="680"/>
                  </a:lnTo>
                  <a:lnTo>
                    <a:pt x="280" y="681"/>
                  </a:lnTo>
                  <a:lnTo>
                    <a:pt x="276" y="681"/>
                  </a:lnTo>
                  <a:lnTo>
                    <a:pt x="268" y="681"/>
                  </a:lnTo>
                  <a:lnTo>
                    <a:pt x="257" y="681"/>
                  </a:lnTo>
                  <a:lnTo>
                    <a:pt x="242" y="682"/>
                  </a:lnTo>
                  <a:lnTo>
                    <a:pt x="222" y="682"/>
                  </a:lnTo>
                  <a:lnTo>
                    <a:pt x="222" y="683"/>
                  </a:lnTo>
                  <a:lnTo>
                    <a:pt x="222" y="684"/>
                  </a:lnTo>
                  <a:lnTo>
                    <a:pt x="222" y="685"/>
                  </a:lnTo>
                  <a:lnTo>
                    <a:pt x="222" y="686"/>
                  </a:lnTo>
                  <a:lnTo>
                    <a:pt x="233" y="686"/>
                  </a:lnTo>
                  <a:lnTo>
                    <a:pt x="243" y="687"/>
                  </a:lnTo>
                  <a:lnTo>
                    <a:pt x="254" y="688"/>
                  </a:lnTo>
                  <a:lnTo>
                    <a:pt x="265" y="688"/>
                  </a:lnTo>
                  <a:lnTo>
                    <a:pt x="276" y="689"/>
                  </a:lnTo>
                  <a:lnTo>
                    <a:pt x="287" y="690"/>
                  </a:lnTo>
                  <a:lnTo>
                    <a:pt x="298" y="691"/>
                  </a:lnTo>
                  <a:lnTo>
                    <a:pt x="309" y="692"/>
                  </a:lnTo>
                  <a:lnTo>
                    <a:pt x="320" y="693"/>
                  </a:lnTo>
                  <a:lnTo>
                    <a:pt x="331" y="694"/>
                  </a:lnTo>
                  <a:lnTo>
                    <a:pt x="343" y="695"/>
                  </a:lnTo>
                  <a:lnTo>
                    <a:pt x="354" y="696"/>
                  </a:lnTo>
                  <a:lnTo>
                    <a:pt x="365" y="697"/>
                  </a:lnTo>
                  <a:lnTo>
                    <a:pt x="376" y="698"/>
                  </a:lnTo>
                  <a:lnTo>
                    <a:pt x="387" y="700"/>
                  </a:lnTo>
                  <a:lnTo>
                    <a:pt x="398" y="701"/>
                  </a:lnTo>
                  <a:lnTo>
                    <a:pt x="398" y="702"/>
                  </a:lnTo>
                  <a:lnTo>
                    <a:pt x="398" y="703"/>
                  </a:lnTo>
                  <a:lnTo>
                    <a:pt x="398" y="704"/>
                  </a:lnTo>
                  <a:lnTo>
                    <a:pt x="398" y="705"/>
                  </a:lnTo>
                  <a:lnTo>
                    <a:pt x="384" y="705"/>
                  </a:lnTo>
                  <a:lnTo>
                    <a:pt x="369" y="705"/>
                  </a:lnTo>
                  <a:lnTo>
                    <a:pt x="355" y="706"/>
                  </a:lnTo>
                  <a:lnTo>
                    <a:pt x="341" y="706"/>
                  </a:lnTo>
                  <a:lnTo>
                    <a:pt x="326" y="707"/>
                  </a:lnTo>
                  <a:lnTo>
                    <a:pt x="312" y="707"/>
                  </a:lnTo>
                  <a:lnTo>
                    <a:pt x="298" y="708"/>
                  </a:lnTo>
                  <a:lnTo>
                    <a:pt x="283" y="708"/>
                  </a:lnTo>
                  <a:lnTo>
                    <a:pt x="269" y="709"/>
                  </a:lnTo>
                  <a:lnTo>
                    <a:pt x="255" y="710"/>
                  </a:lnTo>
                  <a:lnTo>
                    <a:pt x="241" y="711"/>
                  </a:lnTo>
                  <a:lnTo>
                    <a:pt x="227" y="712"/>
                  </a:lnTo>
                  <a:lnTo>
                    <a:pt x="213" y="714"/>
                  </a:lnTo>
                  <a:lnTo>
                    <a:pt x="199" y="715"/>
                  </a:lnTo>
                  <a:lnTo>
                    <a:pt x="185" y="716"/>
                  </a:lnTo>
                  <a:lnTo>
                    <a:pt x="171" y="718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8" name="Freeform 45"/>
            <p:cNvSpPr>
              <a:spLocks/>
            </p:cNvSpPr>
            <p:nvPr/>
          </p:nvSpPr>
          <p:spPr bwMode="auto">
            <a:xfrm>
              <a:off x="3257" y="1146"/>
              <a:ext cx="1769" cy="2009"/>
            </a:xfrm>
            <a:custGeom>
              <a:avLst/>
              <a:gdLst>
                <a:gd name="T0" fmla="*/ 109404 w 847"/>
                <a:gd name="T1" fmla="*/ 408330 h 930"/>
                <a:gd name="T2" fmla="*/ 55447 w 847"/>
                <a:gd name="T3" fmla="*/ 397743 h 930"/>
                <a:gd name="T4" fmla="*/ 13718 w 847"/>
                <a:gd name="T5" fmla="*/ 422158 h 930"/>
                <a:gd name="T6" fmla="*/ 7634 w 847"/>
                <a:gd name="T7" fmla="*/ 415345 h 930"/>
                <a:gd name="T8" fmla="*/ 51472 w 847"/>
                <a:gd name="T9" fmla="*/ 381284 h 930"/>
                <a:gd name="T10" fmla="*/ 5731 w 847"/>
                <a:gd name="T11" fmla="*/ 412474 h 930"/>
                <a:gd name="T12" fmla="*/ 20990 w 847"/>
                <a:gd name="T13" fmla="*/ 378932 h 930"/>
                <a:gd name="T14" fmla="*/ 48191 w 847"/>
                <a:gd name="T15" fmla="*/ 358922 h 930"/>
                <a:gd name="T16" fmla="*/ 1750 w 847"/>
                <a:gd name="T17" fmla="*/ 394924 h 930"/>
                <a:gd name="T18" fmla="*/ 19595 w 847"/>
                <a:gd name="T19" fmla="*/ 358511 h 930"/>
                <a:gd name="T20" fmla="*/ 18914 w 847"/>
                <a:gd name="T21" fmla="*/ 350970 h 930"/>
                <a:gd name="T22" fmla="*/ 12598 w 847"/>
                <a:gd name="T23" fmla="*/ 341342 h 930"/>
                <a:gd name="T24" fmla="*/ 46291 w 847"/>
                <a:gd name="T25" fmla="*/ 314346 h 930"/>
                <a:gd name="T26" fmla="*/ 7991 w 847"/>
                <a:gd name="T27" fmla="*/ 340022 h 930"/>
                <a:gd name="T28" fmla="*/ 20261 w 847"/>
                <a:gd name="T29" fmla="*/ 309116 h 930"/>
                <a:gd name="T30" fmla="*/ 56510 w 847"/>
                <a:gd name="T31" fmla="*/ 284919 h 930"/>
                <a:gd name="T32" fmla="*/ 3983 w 847"/>
                <a:gd name="T33" fmla="*/ 320917 h 930"/>
                <a:gd name="T34" fmla="*/ 23912 w 847"/>
                <a:gd name="T35" fmla="*/ 280789 h 930"/>
                <a:gd name="T36" fmla="*/ 44576 w 847"/>
                <a:gd name="T37" fmla="*/ 263188 h 930"/>
                <a:gd name="T38" fmla="*/ 3323 w 847"/>
                <a:gd name="T39" fmla="*/ 291765 h 930"/>
                <a:gd name="T40" fmla="*/ 48559 w 847"/>
                <a:gd name="T41" fmla="*/ 231394 h 930"/>
                <a:gd name="T42" fmla="*/ 9701 w 847"/>
                <a:gd name="T43" fmla="*/ 251302 h 930"/>
                <a:gd name="T44" fmla="*/ 49941 w 847"/>
                <a:gd name="T45" fmla="*/ 212490 h 930"/>
                <a:gd name="T46" fmla="*/ 25994 w 847"/>
                <a:gd name="T47" fmla="*/ 224386 h 930"/>
                <a:gd name="T48" fmla="*/ 5731 w 847"/>
                <a:gd name="T49" fmla="*/ 245221 h 930"/>
                <a:gd name="T50" fmla="*/ 52859 w 847"/>
                <a:gd name="T51" fmla="*/ 188299 h 930"/>
                <a:gd name="T52" fmla="*/ 6568 w 847"/>
                <a:gd name="T53" fmla="*/ 219074 h 930"/>
                <a:gd name="T54" fmla="*/ 34382 w 847"/>
                <a:gd name="T55" fmla="*/ 172119 h 930"/>
                <a:gd name="T56" fmla="*/ 52210 w 847"/>
                <a:gd name="T57" fmla="*/ 160644 h 930"/>
                <a:gd name="T58" fmla="*/ 7306 w 847"/>
                <a:gd name="T59" fmla="*/ 194903 h 930"/>
                <a:gd name="T60" fmla="*/ 35848 w 847"/>
                <a:gd name="T61" fmla="*/ 146622 h 930"/>
                <a:gd name="T62" fmla="*/ 36915 w 847"/>
                <a:gd name="T63" fmla="*/ 140243 h 930"/>
                <a:gd name="T64" fmla="*/ 6940 w 847"/>
                <a:gd name="T65" fmla="*/ 165023 h 930"/>
                <a:gd name="T66" fmla="*/ 44904 w 847"/>
                <a:gd name="T67" fmla="*/ 115636 h 930"/>
                <a:gd name="T68" fmla="*/ 58626 w 847"/>
                <a:gd name="T69" fmla="*/ 104656 h 930"/>
                <a:gd name="T70" fmla="*/ 7991 w 847"/>
                <a:gd name="T71" fmla="*/ 142684 h 930"/>
                <a:gd name="T72" fmla="*/ 34382 w 847"/>
                <a:gd name="T73" fmla="*/ 97670 h 930"/>
                <a:gd name="T74" fmla="*/ 71808 w 847"/>
                <a:gd name="T75" fmla="*/ 78850 h 930"/>
                <a:gd name="T76" fmla="*/ 59839 w 847"/>
                <a:gd name="T77" fmla="*/ 78137 h 930"/>
                <a:gd name="T78" fmla="*/ 14939 w 847"/>
                <a:gd name="T79" fmla="*/ 109929 h 930"/>
                <a:gd name="T80" fmla="*/ 15259 w 847"/>
                <a:gd name="T81" fmla="*/ 89154 h 930"/>
                <a:gd name="T82" fmla="*/ 64501 w 847"/>
                <a:gd name="T83" fmla="*/ 57902 h 930"/>
                <a:gd name="T84" fmla="*/ 61514 w 847"/>
                <a:gd name="T85" fmla="*/ 55597 h 930"/>
                <a:gd name="T86" fmla="*/ 15624 w 847"/>
                <a:gd name="T87" fmla="*/ 82099 h 930"/>
                <a:gd name="T88" fmla="*/ 14939 w 847"/>
                <a:gd name="T89" fmla="*/ 63003 h 930"/>
                <a:gd name="T90" fmla="*/ 51773 w 847"/>
                <a:gd name="T91" fmla="*/ 38813 h 930"/>
                <a:gd name="T92" fmla="*/ 51472 w 847"/>
                <a:gd name="T93" fmla="*/ 34252 h 930"/>
                <a:gd name="T94" fmla="*/ 14020 w 847"/>
                <a:gd name="T95" fmla="*/ 56833 h 930"/>
                <a:gd name="T96" fmla="*/ 41915 w 847"/>
                <a:gd name="T97" fmla="*/ 23276 h 930"/>
                <a:gd name="T98" fmla="*/ 117042 w 847"/>
                <a:gd name="T99" fmla="*/ 415 h 930"/>
                <a:gd name="T100" fmla="*/ 164680 w 847"/>
                <a:gd name="T101" fmla="*/ 30291 h 930"/>
                <a:gd name="T102" fmla="*/ 189003 w 847"/>
                <a:gd name="T103" fmla="*/ 49387 h 930"/>
                <a:gd name="T104" fmla="*/ 220872 w 847"/>
                <a:gd name="T105" fmla="*/ 47842 h 930"/>
                <a:gd name="T106" fmla="*/ 277382 w 847"/>
                <a:gd name="T107" fmla="*/ 37499 h 930"/>
                <a:gd name="T108" fmla="*/ 300039 w 847"/>
                <a:gd name="T109" fmla="*/ 78850 h 930"/>
                <a:gd name="T110" fmla="*/ 259538 w 847"/>
                <a:gd name="T111" fmla="*/ 241452 h 930"/>
                <a:gd name="T112" fmla="*/ 211488 w 847"/>
                <a:gd name="T113" fmla="*/ 423059 h 930"/>
                <a:gd name="T114" fmla="*/ 174899 w 847"/>
                <a:gd name="T115" fmla="*/ 441019 h 9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47"/>
                <a:gd name="T175" fmla="*/ 0 h 930"/>
                <a:gd name="T176" fmla="*/ 847 w 847"/>
                <a:gd name="T177" fmla="*/ 930 h 9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47" h="930">
                  <a:moveTo>
                    <a:pt x="472" y="930"/>
                  </a:moveTo>
                  <a:lnTo>
                    <a:pt x="446" y="928"/>
                  </a:lnTo>
                  <a:lnTo>
                    <a:pt x="424" y="925"/>
                  </a:lnTo>
                  <a:lnTo>
                    <a:pt x="404" y="921"/>
                  </a:lnTo>
                  <a:lnTo>
                    <a:pt x="387" y="916"/>
                  </a:lnTo>
                  <a:lnTo>
                    <a:pt x="370" y="910"/>
                  </a:lnTo>
                  <a:lnTo>
                    <a:pt x="354" y="901"/>
                  </a:lnTo>
                  <a:lnTo>
                    <a:pt x="337" y="890"/>
                  </a:lnTo>
                  <a:lnTo>
                    <a:pt x="318" y="876"/>
                  </a:lnTo>
                  <a:lnTo>
                    <a:pt x="302" y="861"/>
                  </a:lnTo>
                  <a:lnTo>
                    <a:pt x="287" y="849"/>
                  </a:lnTo>
                  <a:lnTo>
                    <a:pt x="273" y="841"/>
                  </a:lnTo>
                  <a:lnTo>
                    <a:pt x="260" y="834"/>
                  </a:lnTo>
                  <a:lnTo>
                    <a:pt x="247" y="830"/>
                  </a:lnTo>
                  <a:lnTo>
                    <a:pt x="231" y="828"/>
                  </a:lnTo>
                  <a:lnTo>
                    <a:pt x="213" y="826"/>
                  </a:lnTo>
                  <a:lnTo>
                    <a:pt x="191" y="826"/>
                  </a:lnTo>
                  <a:lnTo>
                    <a:pt x="178" y="831"/>
                  </a:lnTo>
                  <a:lnTo>
                    <a:pt x="166" y="835"/>
                  </a:lnTo>
                  <a:lnTo>
                    <a:pt x="153" y="839"/>
                  </a:lnTo>
                  <a:lnTo>
                    <a:pt x="141" y="843"/>
                  </a:lnTo>
                  <a:lnTo>
                    <a:pt x="129" y="847"/>
                  </a:lnTo>
                  <a:lnTo>
                    <a:pt x="117" y="852"/>
                  </a:lnTo>
                  <a:lnTo>
                    <a:pt x="106" y="857"/>
                  </a:lnTo>
                  <a:lnTo>
                    <a:pt x="94" y="862"/>
                  </a:lnTo>
                  <a:lnTo>
                    <a:pt x="83" y="867"/>
                  </a:lnTo>
                  <a:lnTo>
                    <a:pt x="71" y="873"/>
                  </a:lnTo>
                  <a:lnTo>
                    <a:pt x="60" y="878"/>
                  </a:lnTo>
                  <a:lnTo>
                    <a:pt x="49" y="884"/>
                  </a:lnTo>
                  <a:lnTo>
                    <a:pt x="38" y="890"/>
                  </a:lnTo>
                  <a:lnTo>
                    <a:pt x="27" y="897"/>
                  </a:lnTo>
                  <a:lnTo>
                    <a:pt x="17" y="904"/>
                  </a:lnTo>
                  <a:lnTo>
                    <a:pt x="6" y="911"/>
                  </a:lnTo>
                  <a:lnTo>
                    <a:pt x="5" y="910"/>
                  </a:lnTo>
                  <a:lnTo>
                    <a:pt x="3" y="910"/>
                  </a:lnTo>
                  <a:lnTo>
                    <a:pt x="2" y="910"/>
                  </a:lnTo>
                  <a:lnTo>
                    <a:pt x="0" y="910"/>
                  </a:lnTo>
                  <a:lnTo>
                    <a:pt x="3" y="899"/>
                  </a:lnTo>
                  <a:lnTo>
                    <a:pt x="11" y="888"/>
                  </a:lnTo>
                  <a:lnTo>
                    <a:pt x="21" y="876"/>
                  </a:lnTo>
                  <a:lnTo>
                    <a:pt x="34" y="864"/>
                  </a:lnTo>
                  <a:lnTo>
                    <a:pt x="48" y="853"/>
                  </a:lnTo>
                  <a:lnTo>
                    <a:pt x="61" y="843"/>
                  </a:lnTo>
                  <a:lnTo>
                    <a:pt x="74" y="835"/>
                  </a:lnTo>
                  <a:lnTo>
                    <a:pt x="84" y="828"/>
                  </a:lnTo>
                  <a:lnTo>
                    <a:pt x="104" y="819"/>
                  </a:lnTo>
                  <a:lnTo>
                    <a:pt x="119" y="813"/>
                  </a:lnTo>
                  <a:lnTo>
                    <a:pt x="130" y="809"/>
                  </a:lnTo>
                  <a:lnTo>
                    <a:pt x="138" y="806"/>
                  </a:lnTo>
                  <a:lnTo>
                    <a:pt x="142" y="804"/>
                  </a:lnTo>
                  <a:lnTo>
                    <a:pt x="144" y="803"/>
                  </a:lnTo>
                  <a:lnTo>
                    <a:pt x="146" y="802"/>
                  </a:lnTo>
                  <a:lnTo>
                    <a:pt x="146" y="801"/>
                  </a:lnTo>
                  <a:lnTo>
                    <a:pt x="125" y="801"/>
                  </a:lnTo>
                  <a:lnTo>
                    <a:pt x="104" y="805"/>
                  </a:lnTo>
                  <a:lnTo>
                    <a:pt x="85" y="814"/>
                  </a:lnTo>
                  <a:lnTo>
                    <a:pt x="66" y="826"/>
                  </a:lnTo>
                  <a:lnTo>
                    <a:pt x="48" y="840"/>
                  </a:lnTo>
                  <a:lnTo>
                    <a:pt x="31" y="855"/>
                  </a:lnTo>
                  <a:lnTo>
                    <a:pt x="16" y="870"/>
                  </a:lnTo>
                  <a:lnTo>
                    <a:pt x="2" y="883"/>
                  </a:lnTo>
                  <a:lnTo>
                    <a:pt x="2" y="876"/>
                  </a:lnTo>
                  <a:lnTo>
                    <a:pt x="2" y="870"/>
                  </a:lnTo>
                  <a:lnTo>
                    <a:pt x="1" y="864"/>
                  </a:lnTo>
                  <a:lnTo>
                    <a:pt x="1" y="858"/>
                  </a:lnTo>
                  <a:lnTo>
                    <a:pt x="11" y="845"/>
                  </a:lnTo>
                  <a:lnTo>
                    <a:pt x="22" y="832"/>
                  </a:lnTo>
                  <a:lnTo>
                    <a:pt x="34" y="820"/>
                  </a:lnTo>
                  <a:lnTo>
                    <a:pt x="46" y="809"/>
                  </a:lnTo>
                  <a:lnTo>
                    <a:pt x="58" y="799"/>
                  </a:lnTo>
                  <a:lnTo>
                    <a:pt x="71" y="789"/>
                  </a:lnTo>
                  <a:lnTo>
                    <a:pt x="84" y="779"/>
                  </a:lnTo>
                  <a:lnTo>
                    <a:pt x="98" y="769"/>
                  </a:lnTo>
                  <a:lnTo>
                    <a:pt x="103" y="768"/>
                  </a:lnTo>
                  <a:lnTo>
                    <a:pt x="108" y="766"/>
                  </a:lnTo>
                  <a:lnTo>
                    <a:pt x="113" y="765"/>
                  </a:lnTo>
                  <a:lnTo>
                    <a:pt x="118" y="763"/>
                  </a:lnTo>
                  <a:lnTo>
                    <a:pt x="123" y="761"/>
                  </a:lnTo>
                  <a:lnTo>
                    <a:pt x="128" y="759"/>
                  </a:lnTo>
                  <a:lnTo>
                    <a:pt x="133" y="757"/>
                  </a:lnTo>
                  <a:lnTo>
                    <a:pt x="137" y="754"/>
                  </a:lnTo>
                  <a:lnTo>
                    <a:pt x="113" y="758"/>
                  </a:lnTo>
                  <a:lnTo>
                    <a:pt x="94" y="763"/>
                  </a:lnTo>
                  <a:lnTo>
                    <a:pt x="78" y="769"/>
                  </a:lnTo>
                  <a:lnTo>
                    <a:pt x="64" y="776"/>
                  </a:lnTo>
                  <a:lnTo>
                    <a:pt x="52" y="786"/>
                  </a:lnTo>
                  <a:lnTo>
                    <a:pt x="39" y="798"/>
                  </a:lnTo>
                  <a:lnTo>
                    <a:pt x="24" y="814"/>
                  </a:lnTo>
                  <a:lnTo>
                    <a:pt x="6" y="833"/>
                  </a:lnTo>
                  <a:lnTo>
                    <a:pt x="5" y="833"/>
                  </a:lnTo>
                  <a:lnTo>
                    <a:pt x="4" y="833"/>
                  </a:lnTo>
                  <a:lnTo>
                    <a:pt x="3" y="834"/>
                  </a:lnTo>
                  <a:lnTo>
                    <a:pt x="2" y="834"/>
                  </a:lnTo>
                  <a:lnTo>
                    <a:pt x="2" y="826"/>
                  </a:lnTo>
                  <a:lnTo>
                    <a:pt x="3" y="818"/>
                  </a:lnTo>
                  <a:lnTo>
                    <a:pt x="3" y="811"/>
                  </a:lnTo>
                  <a:lnTo>
                    <a:pt x="4" y="804"/>
                  </a:lnTo>
                  <a:lnTo>
                    <a:pt x="22" y="786"/>
                  </a:lnTo>
                  <a:lnTo>
                    <a:pt x="38" y="770"/>
                  </a:lnTo>
                  <a:lnTo>
                    <a:pt x="54" y="756"/>
                  </a:lnTo>
                  <a:lnTo>
                    <a:pt x="70" y="743"/>
                  </a:lnTo>
                  <a:lnTo>
                    <a:pt x="86" y="732"/>
                  </a:lnTo>
                  <a:lnTo>
                    <a:pt x="104" y="722"/>
                  </a:lnTo>
                  <a:lnTo>
                    <a:pt x="125" y="712"/>
                  </a:lnTo>
                  <a:lnTo>
                    <a:pt x="149" y="702"/>
                  </a:lnTo>
                  <a:lnTo>
                    <a:pt x="125" y="704"/>
                  </a:lnTo>
                  <a:lnTo>
                    <a:pt x="104" y="709"/>
                  </a:lnTo>
                  <a:lnTo>
                    <a:pt x="85" y="717"/>
                  </a:lnTo>
                  <a:lnTo>
                    <a:pt x="68" y="728"/>
                  </a:lnTo>
                  <a:lnTo>
                    <a:pt x="52" y="740"/>
                  </a:lnTo>
                  <a:lnTo>
                    <a:pt x="36" y="754"/>
                  </a:lnTo>
                  <a:lnTo>
                    <a:pt x="21" y="769"/>
                  </a:lnTo>
                  <a:lnTo>
                    <a:pt x="5" y="785"/>
                  </a:lnTo>
                  <a:lnTo>
                    <a:pt x="5" y="777"/>
                  </a:lnTo>
                  <a:lnTo>
                    <a:pt x="5" y="769"/>
                  </a:lnTo>
                  <a:lnTo>
                    <a:pt x="4" y="761"/>
                  </a:lnTo>
                  <a:lnTo>
                    <a:pt x="4" y="753"/>
                  </a:lnTo>
                  <a:lnTo>
                    <a:pt x="14" y="742"/>
                  </a:lnTo>
                  <a:lnTo>
                    <a:pt x="24" y="731"/>
                  </a:lnTo>
                  <a:lnTo>
                    <a:pt x="35" y="720"/>
                  </a:lnTo>
                  <a:lnTo>
                    <a:pt x="47" y="710"/>
                  </a:lnTo>
                  <a:lnTo>
                    <a:pt x="59" y="701"/>
                  </a:lnTo>
                  <a:lnTo>
                    <a:pt x="71" y="692"/>
                  </a:lnTo>
                  <a:lnTo>
                    <a:pt x="83" y="683"/>
                  </a:lnTo>
                  <a:lnTo>
                    <a:pt x="96" y="675"/>
                  </a:lnTo>
                  <a:lnTo>
                    <a:pt x="102" y="672"/>
                  </a:lnTo>
                  <a:lnTo>
                    <a:pt x="109" y="670"/>
                  </a:lnTo>
                  <a:lnTo>
                    <a:pt x="115" y="667"/>
                  </a:lnTo>
                  <a:lnTo>
                    <a:pt x="122" y="665"/>
                  </a:lnTo>
                  <a:lnTo>
                    <a:pt x="128" y="663"/>
                  </a:lnTo>
                  <a:lnTo>
                    <a:pt x="135" y="661"/>
                  </a:lnTo>
                  <a:lnTo>
                    <a:pt x="141" y="658"/>
                  </a:lnTo>
                  <a:lnTo>
                    <a:pt x="148" y="656"/>
                  </a:lnTo>
                  <a:lnTo>
                    <a:pt x="124" y="658"/>
                  </a:lnTo>
                  <a:lnTo>
                    <a:pt x="104" y="662"/>
                  </a:lnTo>
                  <a:lnTo>
                    <a:pt x="85" y="669"/>
                  </a:lnTo>
                  <a:lnTo>
                    <a:pt x="69" y="678"/>
                  </a:lnTo>
                  <a:lnTo>
                    <a:pt x="53" y="689"/>
                  </a:lnTo>
                  <a:lnTo>
                    <a:pt x="38" y="702"/>
                  </a:lnTo>
                  <a:lnTo>
                    <a:pt x="22" y="717"/>
                  </a:lnTo>
                  <a:lnTo>
                    <a:pt x="5" y="732"/>
                  </a:lnTo>
                  <a:lnTo>
                    <a:pt x="4" y="727"/>
                  </a:lnTo>
                  <a:lnTo>
                    <a:pt x="4" y="721"/>
                  </a:lnTo>
                  <a:lnTo>
                    <a:pt x="3" y="715"/>
                  </a:lnTo>
                  <a:lnTo>
                    <a:pt x="3" y="708"/>
                  </a:lnTo>
                  <a:lnTo>
                    <a:pt x="8" y="697"/>
                  </a:lnTo>
                  <a:lnTo>
                    <a:pt x="16" y="685"/>
                  </a:lnTo>
                  <a:lnTo>
                    <a:pt x="28" y="674"/>
                  </a:lnTo>
                  <a:lnTo>
                    <a:pt x="42" y="662"/>
                  </a:lnTo>
                  <a:lnTo>
                    <a:pt x="56" y="652"/>
                  </a:lnTo>
                  <a:lnTo>
                    <a:pt x="71" y="641"/>
                  </a:lnTo>
                  <a:lnTo>
                    <a:pt x="84" y="633"/>
                  </a:lnTo>
                  <a:lnTo>
                    <a:pt x="96" y="625"/>
                  </a:lnTo>
                  <a:lnTo>
                    <a:pt x="106" y="621"/>
                  </a:lnTo>
                  <a:lnTo>
                    <a:pt x="116" y="617"/>
                  </a:lnTo>
                  <a:lnTo>
                    <a:pt x="126" y="613"/>
                  </a:lnTo>
                  <a:lnTo>
                    <a:pt x="136" y="609"/>
                  </a:lnTo>
                  <a:lnTo>
                    <a:pt x="144" y="606"/>
                  </a:lnTo>
                  <a:lnTo>
                    <a:pt x="151" y="603"/>
                  </a:lnTo>
                  <a:lnTo>
                    <a:pt x="156" y="601"/>
                  </a:lnTo>
                  <a:lnTo>
                    <a:pt x="158" y="600"/>
                  </a:lnTo>
                  <a:lnTo>
                    <a:pt x="138" y="599"/>
                  </a:lnTo>
                  <a:lnTo>
                    <a:pt x="118" y="604"/>
                  </a:lnTo>
                  <a:lnTo>
                    <a:pt x="98" y="612"/>
                  </a:lnTo>
                  <a:lnTo>
                    <a:pt x="78" y="624"/>
                  </a:lnTo>
                  <a:lnTo>
                    <a:pt x="59" y="637"/>
                  </a:lnTo>
                  <a:lnTo>
                    <a:pt x="42" y="651"/>
                  </a:lnTo>
                  <a:lnTo>
                    <a:pt x="26" y="665"/>
                  </a:lnTo>
                  <a:lnTo>
                    <a:pt x="13" y="677"/>
                  </a:lnTo>
                  <a:lnTo>
                    <a:pt x="11" y="677"/>
                  </a:lnTo>
                  <a:lnTo>
                    <a:pt x="9" y="678"/>
                  </a:lnTo>
                  <a:lnTo>
                    <a:pt x="7" y="678"/>
                  </a:lnTo>
                  <a:lnTo>
                    <a:pt x="5" y="679"/>
                  </a:lnTo>
                  <a:lnTo>
                    <a:pt x="5" y="660"/>
                  </a:lnTo>
                  <a:lnTo>
                    <a:pt x="8" y="648"/>
                  </a:lnTo>
                  <a:lnTo>
                    <a:pt x="14" y="638"/>
                  </a:lnTo>
                  <a:lnTo>
                    <a:pt x="26" y="625"/>
                  </a:lnTo>
                  <a:lnTo>
                    <a:pt x="39" y="614"/>
                  </a:lnTo>
                  <a:lnTo>
                    <a:pt x="52" y="603"/>
                  </a:lnTo>
                  <a:lnTo>
                    <a:pt x="66" y="592"/>
                  </a:lnTo>
                  <a:lnTo>
                    <a:pt x="80" y="582"/>
                  </a:lnTo>
                  <a:lnTo>
                    <a:pt x="95" y="573"/>
                  </a:lnTo>
                  <a:lnTo>
                    <a:pt x="111" y="565"/>
                  </a:lnTo>
                  <a:lnTo>
                    <a:pt x="128" y="559"/>
                  </a:lnTo>
                  <a:lnTo>
                    <a:pt x="145" y="556"/>
                  </a:lnTo>
                  <a:lnTo>
                    <a:pt x="145" y="555"/>
                  </a:lnTo>
                  <a:lnTo>
                    <a:pt x="145" y="552"/>
                  </a:lnTo>
                  <a:lnTo>
                    <a:pt x="145" y="551"/>
                  </a:lnTo>
                  <a:lnTo>
                    <a:pt x="145" y="550"/>
                  </a:lnTo>
                  <a:lnTo>
                    <a:pt x="123" y="555"/>
                  </a:lnTo>
                  <a:lnTo>
                    <a:pt x="103" y="560"/>
                  </a:lnTo>
                  <a:lnTo>
                    <a:pt x="86" y="567"/>
                  </a:lnTo>
                  <a:lnTo>
                    <a:pt x="70" y="576"/>
                  </a:lnTo>
                  <a:lnTo>
                    <a:pt x="55" y="586"/>
                  </a:lnTo>
                  <a:lnTo>
                    <a:pt x="41" y="598"/>
                  </a:lnTo>
                  <a:lnTo>
                    <a:pt x="25" y="611"/>
                  </a:lnTo>
                  <a:lnTo>
                    <a:pt x="9" y="625"/>
                  </a:lnTo>
                  <a:lnTo>
                    <a:pt x="9" y="622"/>
                  </a:lnTo>
                  <a:lnTo>
                    <a:pt x="9" y="618"/>
                  </a:lnTo>
                  <a:lnTo>
                    <a:pt x="9" y="615"/>
                  </a:lnTo>
                  <a:lnTo>
                    <a:pt x="9" y="612"/>
                  </a:lnTo>
                  <a:lnTo>
                    <a:pt x="15" y="593"/>
                  </a:lnTo>
                  <a:lnTo>
                    <a:pt x="28" y="575"/>
                  </a:lnTo>
                  <a:lnTo>
                    <a:pt x="46" y="557"/>
                  </a:lnTo>
                  <a:lnTo>
                    <a:pt x="67" y="538"/>
                  </a:lnTo>
                  <a:lnTo>
                    <a:pt x="90" y="522"/>
                  </a:lnTo>
                  <a:lnTo>
                    <a:pt x="114" y="508"/>
                  </a:lnTo>
                  <a:lnTo>
                    <a:pt x="136" y="496"/>
                  </a:lnTo>
                  <a:lnTo>
                    <a:pt x="156" y="486"/>
                  </a:lnTo>
                  <a:lnTo>
                    <a:pt x="134" y="488"/>
                  </a:lnTo>
                  <a:lnTo>
                    <a:pt x="114" y="495"/>
                  </a:lnTo>
                  <a:lnTo>
                    <a:pt x="95" y="505"/>
                  </a:lnTo>
                  <a:lnTo>
                    <a:pt x="78" y="517"/>
                  </a:lnTo>
                  <a:lnTo>
                    <a:pt x="61" y="531"/>
                  </a:lnTo>
                  <a:lnTo>
                    <a:pt x="45" y="546"/>
                  </a:lnTo>
                  <a:lnTo>
                    <a:pt x="30" y="562"/>
                  </a:lnTo>
                  <a:lnTo>
                    <a:pt x="15" y="576"/>
                  </a:lnTo>
                  <a:lnTo>
                    <a:pt x="14" y="560"/>
                  </a:lnTo>
                  <a:lnTo>
                    <a:pt x="19" y="544"/>
                  </a:lnTo>
                  <a:lnTo>
                    <a:pt x="27" y="530"/>
                  </a:lnTo>
                  <a:lnTo>
                    <a:pt x="38" y="517"/>
                  </a:lnTo>
                  <a:lnTo>
                    <a:pt x="51" y="504"/>
                  </a:lnTo>
                  <a:lnTo>
                    <a:pt x="64" y="493"/>
                  </a:lnTo>
                  <a:lnTo>
                    <a:pt x="78" y="482"/>
                  </a:lnTo>
                  <a:lnTo>
                    <a:pt x="91" y="471"/>
                  </a:lnTo>
                  <a:lnTo>
                    <a:pt x="100" y="466"/>
                  </a:lnTo>
                  <a:lnTo>
                    <a:pt x="110" y="461"/>
                  </a:lnTo>
                  <a:lnTo>
                    <a:pt x="119" y="456"/>
                  </a:lnTo>
                  <a:lnTo>
                    <a:pt x="128" y="452"/>
                  </a:lnTo>
                  <a:lnTo>
                    <a:pt x="138" y="448"/>
                  </a:lnTo>
                  <a:lnTo>
                    <a:pt x="148" y="444"/>
                  </a:lnTo>
                  <a:lnTo>
                    <a:pt x="159" y="440"/>
                  </a:lnTo>
                  <a:lnTo>
                    <a:pt x="170" y="436"/>
                  </a:lnTo>
                  <a:lnTo>
                    <a:pt x="153" y="437"/>
                  </a:lnTo>
                  <a:lnTo>
                    <a:pt x="138" y="440"/>
                  </a:lnTo>
                  <a:lnTo>
                    <a:pt x="123" y="444"/>
                  </a:lnTo>
                  <a:lnTo>
                    <a:pt x="110" y="449"/>
                  </a:lnTo>
                  <a:lnTo>
                    <a:pt x="97" y="456"/>
                  </a:lnTo>
                  <a:lnTo>
                    <a:pt x="84" y="464"/>
                  </a:lnTo>
                  <a:lnTo>
                    <a:pt x="72" y="473"/>
                  </a:lnTo>
                  <a:lnTo>
                    <a:pt x="60" y="482"/>
                  </a:lnTo>
                  <a:lnTo>
                    <a:pt x="48" y="495"/>
                  </a:lnTo>
                  <a:lnTo>
                    <a:pt x="39" y="505"/>
                  </a:lnTo>
                  <a:lnTo>
                    <a:pt x="32" y="512"/>
                  </a:lnTo>
                  <a:lnTo>
                    <a:pt x="27" y="517"/>
                  </a:lnTo>
                  <a:lnTo>
                    <a:pt x="23" y="521"/>
                  </a:lnTo>
                  <a:lnTo>
                    <a:pt x="21" y="523"/>
                  </a:lnTo>
                  <a:lnTo>
                    <a:pt x="18" y="524"/>
                  </a:lnTo>
                  <a:lnTo>
                    <a:pt x="16" y="525"/>
                  </a:lnTo>
                  <a:lnTo>
                    <a:pt x="16" y="517"/>
                  </a:lnTo>
                  <a:lnTo>
                    <a:pt x="16" y="509"/>
                  </a:lnTo>
                  <a:lnTo>
                    <a:pt x="16" y="501"/>
                  </a:lnTo>
                  <a:lnTo>
                    <a:pt x="16" y="493"/>
                  </a:lnTo>
                  <a:lnTo>
                    <a:pt x="32" y="473"/>
                  </a:lnTo>
                  <a:lnTo>
                    <a:pt x="48" y="455"/>
                  </a:lnTo>
                  <a:lnTo>
                    <a:pt x="65" y="440"/>
                  </a:lnTo>
                  <a:lnTo>
                    <a:pt x="83" y="427"/>
                  </a:lnTo>
                  <a:lnTo>
                    <a:pt x="103" y="416"/>
                  </a:lnTo>
                  <a:lnTo>
                    <a:pt x="123" y="406"/>
                  </a:lnTo>
                  <a:lnTo>
                    <a:pt x="146" y="397"/>
                  </a:lnTo>
                  <a:lnTo>
                    <a:pt x="170" y="388"/>
                  </a:lnTo>
                  <a:lnTo>
                    <a:pt x="147" y="390"/>
                  </a:lnTo>
                  <a:lnTo>
                    <a:pt x="125" y="395"/>
                  </a:lnTo>
                  <a:lnTo>
                    <a:pt x="105" y="403"/>
                  </a:lnTo>
                  <a:lnTo>
                    <a:pt x="85" y="413"/>
                  </a:lnTo>
                  <a:lnTo>
                    <a:pt x="67" y="426"/>
                  </a:lnTo>
                  <a:lnTo>
                    <a:pt x="50" y="439"/>
                  </a:lnTo>
                  <a:lnTo>
                    <a:pt x="34" y="454"/>
                  </a:lnTo>
                  <a:lnTo>
                    <a:pt x="18" y="470"/>
                  </a:lnTo>
                  <a:lnTo>
                    <a:pt x="18" y="462"/>
                  </a:lnTo>
                  <a:lnTo>
                    <a:pt x="18" y="453"/>
                  </a:lnTo>
                  <a:lnTo>
                    <a:pt x="17" y="444"/>
                  </a:lnTo>
                  <a:lnTo>
                    <a:pt x="17" y="436"/>
                  </a:lnTo>
                  <a:lnTo>
                    <a:pt x="25" y="424"/>
                  </a:lnTo>
                  <a:lnTo>
                    <a:pt x="35" y="413"/>
                  </a:lnTo>
                  <a:lnTo>
                    <a:pt x="46" y="402"/>
                  </a:lnTo>
                  <a:lnTo>
                    <a:pt x="58" y="391"/>
                  </a:lnTo>
                  <a:lnTo>
                    <a:pt x="70" y="381"/>
                  </a:lnTo>
                  <a:lnTo>
                    <a:pt x="83" y="372"/>
                  </a:lnTo>
                  <a:lnTo>
                    <a:pt x="95" y="363"/>
                  </a:lnTo>
                  <a:lnTo>
                    <a:pt x="108" y="356"/>
                  </a:lnTo>
                  <a:lnTo>
                    <a:pt x="126" y="351"/>
                  </a:lnTo>
                  <a:lnTo>
                    <a:pt x="139" y="348"/>
                  </a:lnTo>
                  <a:lnTo>
                    <a:pt x="149" y="345"/>
                  </a:lnTo>
                  <a:lnTo>
                    <a:pt x="156" y="343"/>
                  </a:lnTo>
                  <a:lnTo>
                    <a:pt x="161" y="342"/>
                  </a:lnTo>
                  <a:lnTo>
                    <a:pt x="165" y="341"/>
                  </a:lnTo>
                  <a:lnTo>
                    <a:pt x="168" y="339"/>
                  </a:lnTo>
                  <a:lnTo>
                    <a:pt x="171" y="338"/>
                  </a:lnTo>
                  <a:lnTo>
                    <a:pt x="144" y="339"/>
                  </a:lnTo>
                  <a:lnTo>
                    <a:pt x="122" y="342"/>
                  </a:lnTo>
                  <a:lnTo>
                    <a:pt x="104" y="348"/>
                  </a:lnTo>
                  <a:lnTo>
                    <a:pt x="88" y="356"/>
                  </a:lnTo>
                  <a:lnTo>
                    <a:pt x="73" y="366"/>
                  </a:lnTo>
                  <a:lnTo>
                    <a:pt x="58" y="378"/>
                  </a:lnTo>
                  <a:lnTo>
                    <a:pt x="42" y="393"/>
                  </a:lnTo>
                  <a:lnTo>
                    <a:pt x="24" y="410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20" y="411"/>
                  </a:lnTo>
                  <a:lnTo>
                    <a:pt x="18" y="411"/>
                  </a:lnTo>
                  <a:lnTo>
                    <a:pt x="20" y="391"/>
                  </a:lnTo>
                  <a:lnTo>
                    <a:pt x="24" y="376"/>
                  </a:lnTo>
                  <a:lnTo>
                    <a:pt x="30" y="363"/>
                  </a:lnTo>
                  <a:lnTo>
                    <a:pt x="38" y="353"/>
                  </a:lnTo>
                  <a:lnTo>
                    <a:pt x="48" y="343"/>
                  </a:lnTo>
                  <a:lnTo>
                    <a:pt x="60" y="334"/>
                  </a:lnTo>
                  <a:lnTo>
                    <a:pt x="74" y="325"/>
                  </a:lnTo>
                  <a:lnTo>
                    <a:pt x="90" y="313"/>
                  </a:lnTo>
                  <a:lnTo>
                    <a:pt x="99" y="309"/>
                  </a:lnTo>
                  <a:lnTo>
                    <a:pt x="108" y="305"/>
                  </a:lnTo>
                  <a:lnTo>
                    <a:pt x="117" y="302"/>
                  </a:lnTo>
                  <a:lnTo>
                    <a:pt x="125" y="298"/>
                  </a:lnTo>
                  <a:lnTo>
                    <a:pt x="134" y="295"/>
                  </a:lnTo>
                  <a:lnTo>
                    <a:pt x="144" y="292"/>
                  </a:lnTo>
                  <a:lnTo>
                    <a:pt x="153" y="290"/>
                  </a:lnTo>
                  <a:lnTo>
                    <a:pt x="163" y="287"/>
                  </a:lnTo>
                  <a:lnTo>
                    <a:pt x="141" y="288"/>
                  </a:lnTo>
                  <a:lnTo>
                    <a:pt x="121" y="291"/>
                  </a:lnTo>
                  <a:lnTo>
                    <a:pt x="102" y="296"/>
                  </a:lnTo>
                  <a:lnTo>
                    <a:pt x="85" y="304"/>
                  </a:lnTo>
                  <a:lnTo>
                    <a:pt x="68" y="313"/>
                  </a:lnTo>
                  <a:lnTo>
                    <a:pt x="53" y="325"/>
                  </a:lnTo>
                  <a:lnTo>
                    <a:pt x="38" y="339"/>
                  </a:lnTo>
                  <a:lnTo>
                    <a:pt x="23" y="355"/>
                  </a:lnTo>
                  <a:lnTo>
                    <a:pt x="22" y="355"/>
                  </a:lnTo>
                  <a:lnTo>
                    <a:pt x="21" y="355"/>
                  </a:lnTo>
                  <a:lnTo>
                    <a:pt x="19" y="355"/>
                  </a:lnTo>
                  <a:lnTo>
                    <a:pt x="18" y="356"/>
                  </a:lnTo>
                  <a:lnTo>
                    <a:pt x="19" y="348"/>
                  </a:lnTo>
                  <a:lnTo>
                    <a:pt x="19" y="339"/>
                  </a:lnTo>
                  <a:lnTo>
                    <a:pt x="19" y="331"/>
                  </a:lnTo>
                  <a:lnTo>
                    <a:pt x="20" y="323"/>
                  </a:lnTo>
                  <a:lnTo>
                    <a:pt x="34" y="309"/>
                  </a:lnTo>
                  <a:lnTo>
                    <a:pt x="48" y="297"/>
                  </a:lnTo>
                  <a:lnTo>
                    <a:pt x="63" y="286"/>
                  </a:lnTo>
                  <a:lnTo>
                    <a:pt x="77" y="274"/>
                  </a:lnTo>
                  <a:lnTo>
                    <a:pt x="92" y="264"/>
                  </a:lnTo>
                  <a:lnTo>
                    <a:pt x="108" y="254"/>
                  </a:lnTo>
                  <a:lnTo>
                    <a:pt x="124" y="244"/>
                  </a:lnTo>
                  <a:lnTo>
                    <a:pt x="141" y="234"/>
                  </a:lnTo>
                  <a:lnTo>
                    <a:pt x="149" y="232"/>
                  </a:lnTo>
                  <a:lnTo>
                    <a:pt x="156" y="230"/>
                  </a:lnTo>
                  <a:lnTo>
                    <a:pt x="164" y="228"/>
                  </a:lnTo>
                  <a:lnTo>
                    <a:pt x="170" y="227"/>
                  </a:lnTo>
                  <a:lnTo>
                    <a:pt x="175" y="226"/>
                  </a:lnTo>
                  <a:lnTo>
                    <a:pt x="180" y="225"/>
                  </a:lnTo>
                  <a:lnTo>
                    <a:pt x="183" y="224"/>
                  </a:lnTo>
                  <a:lnTo>
                    <a:pt x="184" y="223"/>
                  </a:lnTo>
                  <a:lnTo>
                    <a:pt x="162" y="221"/>
                  </a:lnTo>
                  <a:lnTo>
                    <a:pt x="140" y="224"/>
                  </a:lnTo>
                  <a:lnTo>
                    <a:pt x="118" y="232"/>
                  </a:lnTo>
                  <a:lnTo>
                    <a:pt x="98" y="243"/>
                  </a:lnTo>
                  <a:lnTo>
                    <a:pt x="78" y="256"/>
                  </a:lnTo>
                  <a:lnTo>
                    <a:pt x="59" y="271"/>
                  </a:lnTo>
                  <a:lnTo>
                    <a:pt x="42" y="287"/>
                  </a:lnTo>
                  <a:lnTo>
                    <a:pt x="26" y="301"/>
                  </a:lnTo>
                  <a:lnTo>
                    <a:pt x="25" y="301"/>
                  </a:lnTo>
                  <a:lnTo>
                    <a:pt x="24" y="301"/>
                  </a:lnTo>
                  <a:lnTo>
                    <a:pt x="22" y="301"/>
                  </a:lnTo>
                  <a:lnTo>
                    <a:pt x="21" y="301"/>
                  </a:lnTo>
                  <a:lnTo>
                    <a:pt x="20" y="289"/>
                  </a:lnTo>
                  <a:lnTo>
                    <a:pt x="20" y="282"/>
                  </a:lnTo>
                  <a:lnTo>
                    <a:pt x="21" y="274"/>
                  </a:lnTo>
                  <a:lnTo>
                    <a:pt x="22" y="265"/>
                  </a:lnTo>
                  <a:lnTo>
                    <a:pt x="37" y="251"/>
                  </a:lnTo>
                  <a:lnTo>
                    <a:pt x="51" y="238"/>
                  </a:lnTo>
                  <a:lnTo>
                    <a:pt x="65" y="226"/>
                  </a:lnTo>
                  <a:lnTo>
                    <a:pt x="80" y="216"/>
                  </a:lnTo>
                  <a:lnTo>
                    <a:pt x="95" y="206"/>
                  </a:lnTo>
                  <a:lnTo>
                    <a:pt x="112" y="196"/>
                  </a:lnTo>
                  <a:lnTo>
                    <a:pt x="129" y="187"/>
                  </a:lnTo>
                  <a:lnTo>
                    <a:pt x="148" y="177"/>
                  </a:lnTo>
                  <a:lnTo>
                    <a:pt x="159" y="175"/>
                  </a:lnTo>
                  <a:lnTo>
                    <a:pt x="167" y="173"/>
                  </a:lnTo>
                  <a:lnTo>
                    <a:pt x="174" y="172"/>
                  </a:lnTo>
                  <a:lnTo>
                    <a:pt x="179" y="171"/>
                  </a:lnTo>
                  <a:lnTo>
                    <a:pt x="185" y="169"/>
                  </a:lnTo>
                  <a:lnTo>
                    <a:pt x="191" y="168"/>
                  </a:lnTo>
                  <a:lnTo>
                    <a:pt x="198" y="166"/>
                  </a:lnTo>
                  <a:lnTo>
                    <a:pt x="207" y="163"/>
                  </a:lnTo>
                  <a:lnTo>
                    <a:pt x="207" y="162"/>
                  </a:lnTo>
                  <a:lnTo>
                    <a:pt x="206" y="161"/>
                  </a:lnTo>
                  <a:lnTo>
                    <a:pt x="198" y="162"/>
                  </a:lnTo>
                  <a:lnTo>
                    <a:pt x="190" y="163"/>
                  </a:lnTo>
                  <a:lnTo>
                    <a:pt x="181" y="163"/>
                  </a:lnTo>
                  <a:lnTo>
                    <a:pt x="173" y="164"/>
                  </a:lnTo>
                  <a:lnTo>
                    <a:pt x="165" y="165"/>
                  </a:lnTo>
                  <a:lnTo>
                    <a:pt x="157" y="166"/>
                  </a:lnTo>
                  <a:lnTo>
                    <a:pt x="148" y="167"/>
                  </a:lnTo>
                  <a:lnTo>
                    <a:pt x="140" y="168"/>
                  </a:lnTo>
                  <a:lnTo>
                    <a:pt x="124" y="176"/>
                  </a:lnTo>
                  <a:lnTo>
                    <a:pt x="109" y="184"/>
                  </a:lnTo>
                  <a:lnTo>
                    <a:pt x="94" y="192"/>
                  </a:lnTo>
                  <a:lnTo>
                    <a:pt x="81" y="201"/>
                  </a:lnTo>
                  <a:lnTo>
                    <a:pt x="67" y="211"/>
                  </a:lnTo>
                  <a:lnTo>
                    <a:pt x="54" y="221"/>
                  </a:lnTo>
                  <a:lnTo>
                    <a:pt x="41" y="232"/>
                  </a:lnTo>
                  <a:lnTo>
                    <a:pt x="28" y="244"/>
                  </a:lnTo>
                  <a:lnTo>
                    <a:pt x="27" y="245"/>
                  </a:lnTo>
                  <a:lnTo>
                    <a:pt x="25" y="245"/>
                  </a:lnTo>
                  <a:lnTo>
                    <a:pt x="24" y="246"/>
                  </a:lnTo>
                  <a:lnTo>
                    <a:pt x="23" y="246"/>
                  </a:lnTo>
                  <a:lnTo>
                    <a:pt x="24" y="234"/>
                  </a:lnTo>
                  <a:lnTo>
                    <a:pt x="25" y="222"/>
                  </a:lnTo>
                  <a:lnTo>
                    <a:pt x="26" y="210"/>
                  </a:lnTo>
                  <a:lnTo>
                    <a:pt x="27" y="199"/>
                  </a:lnTo>
                  <a:lnTo>
                    <a:pt x="42" y="188"/>
                  </a:lnTo>
                  <a:lnTo>
                    <a:pt x="56" y="178"/>
                  </a:lnTo>
                  <a:lnTo>
                    <a:pt x="70" y="169"/>
                  </a:lnTo>
                  <a:lnTo>
                    <a:pt x="84" y="159"/>
                  </a:lnTo>
                  <a:lnTo>
                    <a:pt x="98" y="151"/>
                  </a:lnTo>
                  <a:lnTo>
                    <a:pt x="113" y="143"/>
                  </a:lnTo>
                  <a:lnTo>
                    <a:pt x="129" y="135"/>
                  </a:lnTo>
                  <a:lnTo>
                    <a:pt x="146" y="128"/>
                  </a:lnTo>
                  <a:lnTo>
                    <a:pt x="156" y="126"/>
                  </a:lnTo>
                  <a:lnTo>
                    <a:pt x="167" y="124"/>
                  </a:lnTo>
                  <a:lnTo>
                    <a:pt x="178" y="122"/>
                  </a:lnTo>
                  <a:lnTo>
                    <a:pt x="190" y="120"/>
                  </a:lnTo>
                  <a:lnTo>
                    <a:pt x="200" y="118"/>
                  </a:lnTo>
                  <a:lnTo>
                    <a:pt x="210" y="116"/>
                  </a:lnTo>
                  <a:lnTo>
                    <a:pt x="218" y="115"/>
                  </a:lnTo>
                  <a:lnTo>
                    <a:pt x="225" y="113"/>
                  </a:lnTo>
                  <a:lnTo>
                    <a:pt x="214" y="114"/>
                  </a:lnTo>
                  <a:lnTo>
                    <a:pt x="203" y="115"/>
                  </a:lnTo>
                  <a:lnTo>
                    <a:pt x="192" y="115"/>
                  </a:lnTo>
                  <a:lnTo>
                    <a:pt x="181" y="116"/>
                  </a:lnTo>
                  <a:lnTo>
                    <a:pt x="170" y="117"/>
                  </a:lnTo>
                  <a:lnTo>
                    <a:pt x="159" y="118"/>
                  </a:lnTo>
                  <a:lnTo>
                    <a:pt x="148" y="119"/>
                  </a:lnTo>
                  <a:lnTo>
                    <a:pt x="137" y="120"/>
                  </a:lnTo>
                  <a:lnTo>
                    <a:pt x="121" y="126"/>
                  </a:lnTo>
                  <a:lnTo>
                    <a:pt x="107" y="132"/>
                  </a:lnTo>
                  <a:lnTo>
                    <a:pt x="93" y="139"/>
                  </a:lnTo>
                  <a:lnTo>
                    <a:pt x="81" y="147"/>
                  </a:lnTo>
                  <a:lnTo>
                    <a:pt x="68" y="155"/>
                  </a:lnTo>
                  <a:lnTo>
                    <a:pt x="55" y="164"/>
                  </a:lnTo>
                  <a:lnTo>
                    <a:pt x="43" y="173"/>
                  </a:lnTo>
                  <a:lnTo>
                    <a:pt x="30" y="183"/>
                  </a:lnTo>
                  <a:lnTo>
                    <a:pt x="29" y="183"/>
                  </a:lnTo>
                  <a:lnTo>
                    <a:pt x="28" y="183"/>
                  </a:lnTo>
                  <a:lnTo>
                    <a:pt x="27" y="184"/>
                  </a:lnTo>
                  <a:lnTo>
                    <a:pt x="27" y="168"/>
                  </a:lnTo>
                  <a:lnTo>
                    <a:pt x="27" y="158"/>
                  </a:lnTo>
                  <a:lnTo>
                    <a:pt x="28" y="151"/>
                  </a:lnTo>
                  <a:lnTo>
                    <a:pt x="30" y="142"/>
                  </a:lnTo>
                  <a:lnTo>
                    <a:pt x="41" y="133"/>
                  </a:lnTo>
                  <a:lnTo>
                    <a:pt x="52" y="126"/>
                  </a:lnTo>
                  <a:lnTo>
                    <a:pt x="62" y="118"/>
                  </a:lnTo>
                  <a:lnTo>
                    <a:pt x="72" y="112"/>
                  </a:lnTo>
                  <a:lnTo>
                    <a:pt x="82" y="106"/>
                  </a:lnTo>
                  <a:lnTo>
                    <a:pt x="92" y="101"/>
                  </a:lnTo>
                  <a:lnTo>
                    <a:pt x="102" y="96"/>
                  </a:lnTo>
                  <a:lnTo>
                    <a:pt x="111" y="92"/>
                  </a:lnTo>
                  <a:lnTo>
                    <a:pt x="121" y="88"/>
                  </a:lnTo>
                  <a:lnTo>
                    <a:pt x="132" y="85"/>
                  </a:lnTo>
                  <a:lnTo>
                    <a:pt x="143" y="82"/>
                  </a:lnTo>
                  <a:lnTo>
                    <a:pt x="154" y="80"/>
                  </a:lnTo>
                  <a:lnTo>
                    <a:pt x="166" y="77"/>
                  </a:lnTo>
                  <a:lnTo>
                    <a:pt x="179" y="75"/>
                  </a:lnTo>
                  <a:lnTo>
                    <a:pt x="192" y="74"/>
                  </a:lnTo>
                  <a:lnTo>
                    <a:pt x="207" y="72"/>
                  </a:lnTo>
                  <a:lnTo>
                    <a:pt x="199" y="70"/>
                  </a:lnTo>
                  <a:lnTo>
                    <a:pt x="187" y="69"/>
                  </a:lnTo>
                  <a:lnTo>
                    <a:pt x="173" y="69"/>
                  </a:lnTo>
                  <a:lnTo>
                    <a:pt x="158" y="70"/>
                  </a:lnTo>
                  <a:lnTo>
                    <a:pt x="142" y="72"/>
                  </a:lnTo>
                  <a:lnTo>
                    <a:pt x="127" y="75"/>
                  </a:lnTo>
                  <a:lnTo>
                    <a:pt x="115" y="78"/>
                  </a:lnTo>
                  <a:lnTo>
                    <a:pt x="105" y="80"/>
                  </a:lnTo>
                  <a:lnTo>
                    <a:pt x="95" y="85"/>
                  </a:lnTo>
                  <a:lnTo>
                    <a:pt x="85" y="91"/>
                  </a:lnTo>
                  <a:lnTo>
                    <a:pt x="76" y="97"/>
                  </a:lnTo>
                  <a:lnTo>
                    <a:pt x="67" y="103"/>
                  </a:lnTo>
                  <a:lnTo>
                    <a:pt x="57" y="109"/>
                  </a:lnTo>
                  <a:lnTo>
                    <a:pt x="48" y="115"/>
                  </a:lnTo>
                  <a:lnTo>
                    <a:pt x="39" y="120"/>
                  </a:lnTo>
                  <a:lnTo>
                    <a:pt x="29" y="125"/>
                  </a:lnTo>
                  <a:lnTo>
                    <a:pt x="30" y="120"/>
                  </a:lnTo>
                  <a:lnTo>
                    <a:pt x="30" y="115"/>
                  </a:lnTo>
                  <a:lnTo>
                    <a:pt x="30" y="111"/>
                  </a:lnTo>
                  <a:lnTo>
                    <a:pt x="30" y="106"/>
                  </a:lnTo>
                  <a:lnTo>
                    <a:pt x="46" y="93"/>
                  </a:lnTo>
                  <a:lnTo>
                    <a:pt x="62" y="81"/>
                  </a:lnTo>
                  <a:lnTo>
                    <a:pt x="79" y="70"/>
                  </a:lnTo>
                  <a:lnTo>
                    <a:pt x="97" y="59"/>
                  </a:lnTo>
                  <a:lnTo>
                    <a:pt x="116" y="49"/>
                  </a:lnTo>
                  <a:lnTo>
                    <a:pt x="135" y="39"/>
                  </a:lnTo>
                  <a:lnTo>
                    <a:pt x="155" y="31"/>
                  </a:lnTo>
                  <a:lnTo>
                    <a:pt x="176" y="23"/>
                  </a:lnTo>
                  <a:lnTo>
                    <a:pt x="196" y="17"/>
                  </a:lnTo>
                  <a:lnTo>
                    <a:pt x="217" y="11"/>
                  </a:lnTo>
                  <a:lnTo>
                    <a:pt x="238" y="7"/>
                  </a:lnTo>
                  <a:lnTo>
                    <a:pt x="259" y="3"/>
                  </a:lnTo>
                  <a:lnTo>
                    <a:pt x="281" y="1"/>
                  </a:lnTo>
                  <a:lnTo>
                    <a:pt x="302" y="0"/>
                  </a:lnTo>
                  <a:lnTo>
                    <a:pt x="323" y="1"/>
                  </a:lnTo>
                  <a:lnTo>
                    <a:pt x="343" y="3"/>
                  </a:lnTo>
                  <a:lnTo>
                    <a:pt x="356" y="9"/>
                  </a:lnTo>
                  <a:lnTo>
                    <a:pt x="370" y="14"/>
                  </a:lnTo>
                  <a:lnTo>
                    <a:pt x="385" y="20"/>
                  </a:lnTo>
                  <a:lnTo>
                    <a:pt x="399" y="27"/>
                  </a:lnTo>
                  <a:lnTo>
                    <a:pt x="414" y="35"/>
                  </a:lnTo>
                  <a:lnTo>
                    <a:pt x="428" y="44"/>
                  </a:lnTo>
                  <a:lnTo>
                    <a:pt x="441" y="53"/>
                  </a:lnTo>
                  <a:lnTo>
                    <a:pt x="453" y="63"/>
                  </a:lnTo>
                  <a:lnTo>
                    <a:pt x="455" y="64"/>
                  </a:lnTo>
                  <a:lnTo>
                    <a:pt x="457" y="64"/>
                  </a:lnTo>
                  <a:lnTo>
                    <a:pt x="459" y="64"/>
                  </a:lnTo>
                  <a:lnTo>
                    <a:pt x="462" y="65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9" y="82"/>
                  </a:lnTo>
                  <a:lnTo>
                    <a:pt x="490" y="88"/>
                  </a:lnTo>
                  <a:lnTo>
                    <a:pt x="501" y="94"/>
                  </a:lnTo>
                  <a:lnTo>
                    <a:pt x="512" y="99"/>
                  </a:lnTo>
                  <a:lnTo>
                    <a:pt x="522" y="104"/>
                  </a:lnTo>
                  <a:lnTo>
                    <a:pt x="529" y="106"/>
                  </a:lnTo>
                  <a:lnTo>
                    <a:pt x="537" y="107"/>
                  </a:lnTo>
                  <a:lnTo>
                    <a:pt x="545" y="107"/>
                  </a:lnTo>
                  <a:lnTo>
                    <a:pt x="552" y="108"/>
                  </a:lnTo>
                  <a:lnTo>
                    <a:pt x="561" y="108"/>
                  </a:lnTo>
                  <a:lnTo>
                    <a:pt x="569" y="108"/>
                  </a:lnTo>
                  <a:lnTo>
                    <a:pt x="577" y="107"/>
                  </a:lnTo>
                  <a:lnTo>
                    <a:pt x="586" y="106"/>
                  </a:lnTo>
                  <a:lnTo>
                    <a:pt x="595" y="105"/>
                  </a:lnTo>
                  <a:lnTo>
                    <a:pt x="610" y="101"/>
                  </a:lnTo>
                  <a:lnTo>
                    <a:pt x="626" y="97"/>
                  </a:lnTo>
                  <a:lnTo>
                    <a:pt x="641" y="94"/>
                  </a:lnTo>
                  <a:lnTo>
                    <a:pt x="657" y="91"/>
                  </a:lnTo>
                  <a:lnTo>
                    <a:pt x="672" y="88"/>
                  </a:lnTo>
                  <a:lnTo>
                    <a:pt x="688" y="86"/>
                  </a:lnTo>
                  <a:lnTo>
                    <a:pt x="703" y="84"/>
                  </a:lnTo>
                  <a:lnTo>
                    <a:pt x="719" y="82"/>
                  </a:lnTo>
                  <a:lnTo>
                    <a:pt x="734" y="81"/>
                  </a:lnTo>
                  <a:lnTo>
                    <a:pt x="750" y="80"/>
                  </a:lnTo>
                  <a:lnTo>
                    <a:pt x="766" y="79"/>
                  </a:lnTo>
                  <a:lnTo>
                    <a:pt x="782" y="79"/>
                  </a:lnTo>
                  <a:lnTo>
                    <a:pt x="798" y="78"/>
                  </a:lnTo>
                  <a:lnTo>
                    <a:pt x="814" y="79"/>
                  </a:lnTo>
                  <a:lnTo>
                    <a:pt x="830" y="79"/>
                  </a:lnTo>
                  <a:lnTo>
                    <a:pt x="847" y="80"/>
                  </a:lnTo>
                  <a:lnTo>
                    <a:pt x="844" y="97"/>
                  </a:lnTo>
                  <a:lnTo>
                    <a:pt x="841" y="114"/>
                  </a:lnTo>
                  <a:lnTo>
                    <a:pt x="838" y="131"/>
                  </a:lnTo>
                  <a:lnTo>
                    <a:pt x="833" y="148"/>
                  </a:lnTo>
                  <a:lnTo>
                    <a:pt x="829" y="166"/>
                  </a:lnTo>
                  <a:lnTo>
                    <a:pt x="824" y="183"/>
                  </a:lnTo>
                  <a:lnTo>
                    <a:pt x="819" y="200"/>
                  </a:lnTo>
                  <a:lnTo>
                    <a:pt x="814" y="217"/>
                  </a:lnTo>
                  <a:lnTo>
                    <a:pt x="800" y="258"/>
                  </a:lnTo>
                  <a:lnTo>
                    <a:pt x="787" y="301"/>
                  </a:lnTo>
                  <a:lnTo>
                    <a:pt x="773" y="342"/>
                  </a:lnTo>
                  <a:lnTo>
                    <a:pt x="759" y="384"/>
                  </a:lnTo>
                  <a:lnTo>
                    <a:pt x="745" y="426"/>
                  </a:lnTo>
                  <a:lnTo>
                    <a:pt x="731" y="467"/>
                  </a:lnTo>
                  <a:lnTo>
                    <a:pt x="717" y="509"/>
                  </a:lnTo>
                  <a:lnTo>
                    <a:pt x="703" y="550"/>
                  </a:lnTo>
                  <a:lnTo>
                    <a:pt x="689" y="593"/>
                  </a:lnTo>
                  <a:lnTo>
                    <a:pt x="675" y="634"/>
                  </a:lnTo>
                  <a:lnTo>
                    <a:pt x="661" y="676"/>
                  </a:lnTo>
                  <a:lnTo>
                    <a:pt x="646" y="718"/>
                  </a:lnTo>
                  <a:lnTo>
                    <a:pt x="632" y="759"/>
                  </a:lnTo>
                  <a:lnTo>
                    <a:pt x="617" y="800"/>
                  </a:lnTo>
                  <a:lnTo>
                    <a:pt x="603" y="843"/>
                  </a:lnTo>
                  <a:lnTo>
                    <a:pt x="588" y="884"/>
                  </a:lnTo>
                  <a:lnTo>
                    <a:pt x="584" y="892"/>
                  </a:lnTo>
                  <a:lnTo>
                    <a:pt x="579" y="902"/>
                  </a:lnTo>
                  <a:lnTo>
                    <a:pt x="573" y="910"/>
                  </a:lnTo>
                  <a:lnTo>
                    <a:pt x="567" y="917"/>
                  </a:lnTo>
                  <a:lnTo>
                    <a:pt x="554" y="920"/>
                  </a:lnTo>
                  <a:lnTo>
                    <a:pt x="542" y="923"/>
                  </a:lnTo>
                  <a:lnTo>
                    <a:pt x="530" y="925"/>
                  </a:lnTo>
                  <a:lnTo>
                    <a:pt x="518" y="926"/>
                  </a:lnTo>
                  <a:lnTo>
                    <a:pt x="506" y="928"/>
                  </a:lnTo>
                  <a:lnTo>
                    <a:pt x="495" y="929"/>
                  </a:lnTo>
                  <a:lnTo>
                    <a:pt x="483" y="930"/>
                  </a:lnTo>
                  <a:lnTo>
                    <a:pt x="472" y="9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9" name="Freeform 46"/>
            <p:cNvSpPr>
              <a:spLocks/>
            </p:cNvSpPr>
            <p:nvPr/>
          </p:nvSpPr>
          <p:spPr bwMode="auto">
            <a:xfrm>
              <a:off x="1643" y="1094"/>
              <a:ext cx="1652" cy="2039"/>
            </a:xfrm>
            <a:custGeom>
              <a:avLst/>
              <a:gdLst>
                <a:gd name="T0" fmla="*/ 228481 w 791"/>
                <a:gd name="T1" fmla="*/ 418479 h 943"/>
                <a:gd name="T2" fmla="*/ 177656 w 791"/>
                <a:gd name="T3" fmla="*/ 405279 h 943"/>
                <a:gd name="T4" fmla="*/ 132799 w 791"/>
                <a:gd name="T5" fmla="*/ 437717 h 943"/>
                <a:gd name="T6" fmla="*/ 81506 w 791"/>
                <a:gd name="T7" fmla="*/ 444848 h 943"/>
                <a:gd name="T8" fmla="*/ 41912 w 791"/>
                <a:gd name="T9" fmla="*/ 352693 h 943"/>
                <a:gd name="T10" fmla="*/ 4645 w 791"/>
                <a:gd name="T11" fmla="*/ 117116 h 943"/>
                <a:gd name="T12" fmla="*/ 50932 w 791"/>
                <a:gd name="T13" fmla="*/ 44482 h 943"/>
                <a:gd name="T14" fmla="*/ 124957 w 791"/>
                <a:gd name="T15" fmla="*/ 39124 h 943"/>
                <a:gd name="T16" fmla="*/ 188863 w 791"/>
                <a:gd name="T17" fmla="*/ 415 h 943"/>
                <a:gd name="T18" fmla="*/ 249364 w 791"/>
                <a:gd name="T19" fmla="*/ 27173 h 943"/>
                <a:gd name="T20" fmla="*/ 286297 w 791"/>
                <a:gd name="T21" fmla="*/ 66932 h 943"/>
                <a:gd name="T22" fmla="*/ 256008 w 791"/>
                <a:gd name="T23" fmla="*/ 41602 h 943"/>
                <a:gd name="T24" fmla="*/ 215443 w 791"/>
                <a:gd name="T25" fmla="*/ 24727 h 943"/>
                <a:gd name="T26" fmla="*/ 264988 w 791"/>
                <a:gd name="T27" fmla="*/ 55477 h 943"/>
                <a:gd name="T28" fmla="*/ 269725 w 791"/>
                <a:gd name="T29" fmla="*/ 80639 h 943"/>
                <a:gd name="T30" fmla="*/ 227713 w 791"/>
                <a:gd name="T31" fmla="*/ 57946 h 943"/>
                <a:gd name="T32" fmla="*/ 254101 w 791"/>
                <a:gd name="T33" fmla="*/ 73160 h 943"/>
                <a:gd name="T34" fmla="*/ 283064 w 791"/>
                <a:gd name="T35" fmla="*/ 124677 h 943"/>
                <a:gd name="T36" fmla="*/ 247637 w 791"/>
                <a:gd name="T37" fmla="*/ 96990 h 943"/>
                <a:gd name="T38" fmla="*/ 218187 w 791"/>
                <a:gd name="T39" fmla="*/ 89954 h 943"/>
                <a:gd name="T40" fmla="*/ 270354 w 791"/>
                <a:gd name="T41" fmla="*/ 120381 h 943"/>
                <a:gd name="T42" fmla="*/ 277659 w 791"/>
                <a:gd name="T43" fmla="*/ 150953 h 943"/>
                <a:gd name="T44" fmla="*/ 238845 w 791"/>
                <a:gd name="T45" fmla="*/ 127043 h 943"/>
                <a:gd name="T46" fmla="*/ 249765 w 791"/>
                <a:gd name="T47" fmla="*/ 136557 h 943"/>
                <a:gd name="T48" fmla="*/ 281995 w 791"/>
                <a:gd name="T49" fmla="*/ 170149 h 943"/>
                <a:gd name="T50" fmla="*/ 247144 w 791"/>
                <a:gd name="T51" fmla="*/ 158190 h 943"/>
                <a:gd name="T52" fmla="*/ 281333 w 791"/>
                <a:gd name="T53" fmla="*/ 186321 h 943"/>
                <a:gd name="T54" fmla="*/ 267806 w 791"/>
                <a:gd name="T55" fmla="*/ 195288 h 943"/>
                <a:gd name="T56" fmla="*/ 227713 w 791"/>
                <a:gd name="T57" fmla="*/ 183441 h 943"/>
                <a:gd name="T58" fmla="*/ 272613 w 791"/>
                <a:gd name="T59" fmla="*/ 204378 h 943"/>
                <a:gd name="T60" fmla="*/ 279008 w 791"/>
                <a:gd name="T61" fmla="*/ 232682 h 943"/>
                <a:gd name="T62" fmla="*/ 234509 w 791"/>
                <a:gd name="T63" fmla="*/ 213691 h 943"/>
                <a:gd name="T64" fmla="*/ 224463 w 791"/>
                <a:gd name="T65" fmla="*/ 217468 h 943"/>
                <a:gd name="T66" fmla="*/ 280094 w 791"/>
                <a:gd name="T67" fmla="*/ 243744 h 943"/>
                <a:gd name="T68" fmla="*/ 264627 w 791"/>
                <a:gd name="T69" fmla="*/ 249971 h 943"/>
                <a:gd name="T70" fmla="*/ 224824 w 791"/>
                <a:gd name="T71" fmla="*/ 242611 h 943"/>
                <a:gd name="T72" fmla="*/ 255097 w 791"/>
                <a:gd name="T73" fmla="*/ 250414 h 943"/>
                <a:gd name="T74" fmla="*/ 279008 w 791"/>
                <a:gd name="T75" fmla="*/ 287261 h 943"/>
                <a:gd name="T76" fmla="*/ 223743 w 791"/>
                <a:gd name="T77" fmla="*/ 267133 h 943"/>
                <a:gd name="T78" fmla="*/ 224463 w 791"/>
                <a:gd name="T79" fmla="*/ 270499 h 943"/>
                <a:gd name="T80" fmla="*/ 271039 w 791"/>
                <a:gd name="T81" fmla="*/ 287709 h 943"/>
                <a:gd name="T82" fmla="*/ 253038 w 791"/>
                <a:gd name="T83" fmla="*/ 295270 h 943"/>
                <a:gd name="T84" fmla="*/ 215443 w 791"/>
                <a:gd name="T85" fmla="*/ 289912 h 943"/>
                <a:gd name="T86" fmla="*/ 243654 w 791"/>
                <a:gd name="T87" fmla="*/ 295633 h 943"/>
                <a:gd name="T88" fmla="*/ 276596 w 791"/>
                <a:gd name="T89" fmla="*/ 331027 h 943"/>
                <a:gd name="T90" fmla="*/ 236733 w 791"/>
                <a:gd name="T91" fmla="*/ 314064 h 943"/>
                <a:gd name="T92" fmla="*/ 208446 w 791"/>
                <a:gd name="T93" fmla="*/ 314439 h 943"/>
                <a:gd name="T94" fmla="*/ 271039 w 791"/>
                <a:gd name="T95" fmla="*/ 335010 h 943"/>
                <a:gd name="T96" fmla="*/ 257758 w 791"/>
                <a:gd name="T97" fmla="*/ 346431 h 943"/>
                <a:gd name="T98" fmla="*/ 204865 w 791"/>
                <a:gd name="T99" fmla="*/ 330610 h 943"/>
                <a:gd name="T100" fmla="*/ 242817 w 791"/>
                <a:gd name="T101" fmla="*/ 341631 h 943"/>
                <a:gd name="T102" fmla="*/ 276268 w 791"/>
                <a:gd name="T103" fmla="*/ 378528 h 943"/>
                <a:gd name="T104" fmla="*/ 260343 w 791"/>
                <a:gd name="T105" fmla="*/ 370785 h 943"/>
                <a:gd name="T106" fmla="*/ 202244 w 791"/>
                <a:gd name="T107" fmla="*/ 355510 h 943"/>
                <a:gd name="T108" fmla="*/ 241069 w 791"/>
                <a:gd name="T109" fmla="*/ 364646 h 943"/>
                <a:gd name="T110" fmla="*/ 276596 w 791"/>
                <a:gd name="T111" fmla="*/ 404578 h 943"/>
                <a:gd name="T112" fmla="*/ 229789 w 791"/>
                <a:gd name="T113" fmla="*/ 379440 h 943"/>
                <a:gd name="T114" fmla="*/ 201895 w 791"/>
                <a:gd name="T115" fmla="*/ 378962 h 943"/>
                <a:gd name="T116" fmla="*/ 248702 w 791"/>
                <a:gd name="T117" fmla="*/ 393319 h 943"/>
                <a:gd name="T118" fmla="*/ 255097 w 791"/>
                <a:gd name="T119" fmla="*/ 413891 h 943"/>
                <a:gd name="T120" fmla="*/ 260972 w 791"/>
                <a:gd name="T121" fmla="*/ 425130 h 9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1"/>
                <a:gd name="T184" fmla="*/ 0 h 943"/>
                <a:gd name="T185" fmla="*/ 791 w 791"/>
                <a:gd name="T186" fmla="*/ 943 h 9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1" h="943">
                  <a:moveTo>
                    <a:pt x="750" y="943"/>
                  </a:moveTo>
                  <a:lnTo>
                    <a:pt x="739" y="935"/>
                  </a:lnTo>
                  <a:lnTo>
                    <a:pt x="727" y="927"/>
                  </a:lnTo>
                  <a:lnTo>
                    <a:pt x="715" y="919"/>
                  </a:lnTo>
                  <a:lnTo>
                    <a:pt x="704" y="912"/>
                  </a:lnTo>
                  <a:lnTo>
                    <a:pt x="692" y="905"/>
                  </a:lnTo>
                  <a:lnTo>
                    <a:pt x="680" y="899"/>
                  </a:lnTo>
                  <a:lnTo>
                    <a:pt x="668" y="893"/>
                  </a:lnTo>
                  <a:lnTo>
                    <a:pt x="656" y="887"/>
                  </a:lnTo>
                  <a:lnTo>
                    <a:pt x="644" y="881"/>
                  </a:lnTo>
                  <a:lnTo>
                    <a:pt x="631" y="876"/>
                  </a:lnTo>
                  <a:lnTo>
                    <a:pt x="619" y="871"/>
                  </a:lnTo>
                  <a:lnTo>
                    <a:pt x="607" y="866"/>
                  </a:lnTo>
                  <a:lnTo>
                    <a:pt x="594" y="861"/>
                  </a:lnTo>
                  <a:lnTo>
                    <a:pt x="582" y="856"/>
                  </a:lnTo>
                  <a:lnTo>
                    <a:pt x="570" y="852"/>
                  </a:lnTo>
                  <a:lnTo>
                    <a:pt x="557" y="846"/>
                  </a:lnTo>
                  <a:lnTo>
                    <a:pt x="543" y="844"/>
                  </a:lnTo>
                  <a:lnTo>
                    <a:pt x="530" y="844"/>
                  </a:lnTo>
                  <a:lnTo>
                    <a:pt x="516" y="844"/>
                  </a:lnTo>
                  <a:lnTo>
                    <a:pt x="503" y="846"/>
                  </a:lnTo>
                  <a:lnTo>
                    <a:pt x="491" y="848"/>
                  </a:lnTo>
                  <a:lnTo>
                    <a:pt x="478" y="852"/>
                  </a:lnTo>
                  <a:lnTo>
                    <a:pt x="465" y="855"/>
                  </a:lnTo>
                  <a:lnTo>
                    <a:pt x="454" y="860"/>
                  </a:lnTo>
                  <a:lnTo>
                    <a:pt x="442" y="865"/>
                  </a:lnTo>
                  <a:lnTo>
                    <a:pt x="431" y="871"/>
                  </a:lnTo>
                  <a:lnTo>
                    <a:pt x="420" y="877"/>
                  </a:lnTo>
                  <a:lnTo>
                    <a:pt x="409" y="884"/>
                  </a:lnTo>
                  <a:lnTo>
                    <a:pt x="398" y="891"/>
                  </a:lnTo>
                  <a:lnTo>
                    <a:pt x="388" y="899"/>
                  </a:lnTo>
                  <a:lnTo>
                    <a:pt x="377" y="907"/>
                  </a:lnTo>
                  <a:lnTo>
                    <a:pt x="367" y="916"/>
                  </a:lnTo>
                  <a:lnTo>
                    <a:pt x="353" y="923"/>
                  </a:lnTo>
                  <a:lnTo>
                    <a:pt x="340" y="929"/>
                  </a:lnTo>
                  <a:lnTo>
                    <a:pt x="327" y="933"/>
                  </a:lnTo>
                  <a:lnTo>
                    <a:pt x="314" y="936"/>
                  </a:lnTo>
                  <a:lnTo>
                    <a:pt x="301" y="938"/>
                  </a:lnTo>
                  <a:lnTo>
                    <a:pt x="288" y="939"/>
                  </a:lnTo>
                  <a:lnTo>
                    <a:pt x="276" y="939"/>
                  </a:lnTo>
                  <a:lnTo>
                    <a:pt x="263" y="938"/>
                  </a:lnTo>
                  <a:lnTo>
                    <a:pt x="250" y="937"/>
                  </a:lnTo>
                  <a:lnTo>
                    <a:pt x="238" y="934"/>
                  </a:lnTo>
                  <a:lnTo>
                    <a:pt x="225" y="931"/>
                  </a:lnTo>
                  <a:lnTo>
                    <a:pt x="213" y="928"/>
                  </a:lnTo>
                  <a:lnTo>
                    <a:pt x="200" y="924"/>
                  </a:lnTo>
                  <a:lnTo>
                    <a:pt x="187" y="920"/>
                  </a:lnTo>
                  <a:lnTo>
                    <a:pt x="174" y="916"/>
                  </a:lnTo>
                  <a:lnTo>
                    <a:pt x="161" y="911"/>
                  </a:lnTo>
                  <a:lnTo>
                    <a:pt x="150" y="883"/>
                  </a:lnTo>
                  <a:lnTo>
                    <a:pt x="141" y="854"/>
                  </a:lnTo>
                  <a:lnTo>
                    <a:pt x="134" y="824"/>
                  </a:lnTo>
                  <a:lnTo>
                    <a:pt x="128" y="795"/>
                  </a:lnTo>
                  <a:lnTo>
                    <a:pt x="122" y="767"/>
                  </a:lnTo>
                  <a:lnTo>
                    <a:pt x="116" y="738"/>
                  </a:lnTo>
                  <a:lnTo>
                    <a:pt x="110" y="710"/>
                  </a:lnTo>
                  <a:lnTo>
                    <a:pt x="103" y="683"/>
                  </a:lnTo>
                  <a:lnTo>
                    <a:pt x="82" y="585"/>
                  </a:lnTo>
                  <a:lnTo>
                    <a:pt x="66" y="508"/>
                  </a:lnTo>
                  <a:lnTo>
                    <a:pt x="54" y="451"/>
                  </a:lnTo>
                  <a:lnTo>
                    <a:pt x="45" y="408"/>
                  </a:lnTo>
                  <a:lnTo>
                    <a:pt x="38" y="375"/>
                  </a:lnTo>
                  <a:lnTo>
                    <a:pt x="32" y="348"/>
                  </a:lnTo>
                  <a:lnTo>
                    <a:pt x="27" y="322"/>
                  </a:lnTo>
                  <a:lnTo>
                    <a:pt x="21" y="292"/>
                  </a:lnTo>
                  <a:lnTo>
                    <a:pt x="13" y="245"/>
                  </a:lnTo>
                  <a:lnTo>
                    <a:pt x="6" y="198"/>
                  </a:lnTo>
                  <a:lnTo>
                    <a:pt x="1" y="151"/>
                  </a:lnTo>
                  <a:lnTo>
                    <a:pt x="0" y="106"/>
                  </a:lnTo>
                  <a:lnTo>
                    <a:pt x="18" y="102"/>
                  </a:lnTo>
                  <a:lnTo>
                    <a:pt x="35" y="98"/>
                  </a:lnTo>
                  <a:lnTo>
                    <a:pt x="53" y="96"/>
                  </a:lnTo>
                  <a:lnTo>
                    <a:pt x="70" y="94"/>
                  </a:lnTo>
                  <a:lnTo>
                    <a:pt x="88" y="93"/>
                  </a:lnTo>
                  <a:lnTo>
                    <a:pt x="106" y="92"/>
                  </a:lnTo>
                  <a:lnTo>
                    <a:pt x="123" y="92"/>
                  </a:lnTo>
                  <a:lnTo>
                    <a:pt x="141" y="93"/>
                  </a:lnTo>
                  <a:lnTo>
                    <a:pt x="159" y="94"/>
                  </a:lnTo>
                  <a:lnTo>
                    <a:pt x="177" y="95"/>
                  </a:lnTo>
                  <a:lnTo>
                    <a:pt x="196" y="97"/>
                  </a:lnTo>
                  <a:lnTo>
                    <a:pt x="214" y="98"/>
                  </a:lnTo>
                  <a:lnTo>
                    <a:pt x="232" y="100"/>
                  </a:lnTo>
                  <a:lnTo>
                    <a:pt x="251" y="102"/>
                  </a:lnTo>
                  <a:lnTo>
                    <a:pt x="269" y="104"/>
                  </a:lnTo>
                  <a:lnTo>
                    <a:pt x="288" y="106"/>
                  </a:lnTo>
                  <a:lnTo>
                    <a:pt x="308" y="100"/>
                  </a:lnTo>
                  <a:lnTo>
                    <a:pt x="326" y="92"/>
                  </a:lnTo>
                  <a:lnTo>
                    <a:pt x="345" y="82"/>
                  </a:lnTo>
                  <a:lnTo>
                    <a:pt x="363" y="71"/>
                  </a:lnTo>
                  <a:lnTo>
                    <a:pt x="381" y="59"/>
                  </a:lnTo>
                  <a:lnTo>
                    <a:pt x="400" y="48"/>
                  </a:lnTo>
                  <a:lnTo>
                    <a:pt x="418" y="37"/>
                  </a:lnTo>
                  <a:lnTo>
                    <a:pt x="437" y="26"/>
                  </a:lnTo>
                  <a:lnTo>
                    <a:pt x="446" y="18"/>
                  </a:lnTo>
                  <a:lnTo>
                    <a:pt x="458" y="12"/>
                  </a:lnTo>
                  <a:lnTo>
                    <a:pt x="473" y="7"/>
                  </a:lnTo>
                  <a:lnTo>
                    <a:pt x="490" y="4"/>
                  </a:lnTo>
                  <a:lnTo>
                    <a:pt x="506" y="2"/>
                  </a:lnTo>
                  <a:lnTo>
                    <a:pt x="522" y="1"/>
                  </a:lnTo>
                  <a:lnTo>
                    <a:pt x="537" y="0"/>
                  </a:lnTo>
                  <a:lnTo>
                    <a:pt x="551" y="0"/>
                  </a:lnTo>
                  <a:lnTo>
                    <a:pt x="567" y="4"/>
                  </a:lnTo>
                  <a:lnTo>
                    <a:pt x="582" y="8"/>
                  </a:lnTo>
                  <a:lnTo>
                    <a:pt x="598" y="13"/>
                  </a:lnTo>
                  <a:lnTo>
                    <a:pt x="614" y="19"/>
                  </a:lnTo>
                  <a:lnTo>
                    <a:pt x="629" y="25"/>
                  </a:lnTo>
                  <a:lnTo>
                    <a:pt x="644" y="33"/>
                  </a:lnTo>
                  <a:lnTo>
                    <a:pt x="659" y="41"/>
                  </a:lnTo>
                  <a:lnTo>
                    <a:pt x="675" y="49"/>
                  </a:lnTo>
                  <a:lnTo>
                    <a:pt x="689" y="57"/>
                  </a:lnTo>
                  <a:lnTo>
                    <a:pt x="704" y="66"/>
                  </a:lnTo>
                  <a:lnTo>
                    <a:pt x="719" y="75"/>
                  </a:lnTo>
                  <a:lnTo>
                    <a:pt x="733" y="85"/>
                  </a:lnTo>
                  <a:lnTo>
                    <a:pt x="747" y="95"/>
                  </a:lnTo>
                  <a:lnTo>
                    <a:pt x="763" y="105"/>
                  </a:lnTo>
                  <a:lnTo>
                    <a:pt x="776" y="115"/>
                  </a:lnTo>
                  <a:lnTo>
                    <a:pt x="790" y="126"/>
                  </a:lnTo>
                  <a:lnTo>
                    <a:pt x="790" y="129"/>
                  </a:lnTo>
                  <a:lnTo>
                    <a:pt x="790" y="133"/>
                  </a:lnTo>
                  <a:lnTo>
                    <a:pt x="790" y="136"/>
                  </a:lnTo>
                  <a:lnTo>
                    <a:pt x="791" y="140"/>
                  </a:lnTo>
                  <a:lnTo>
                    <a:pt x="790" y="140"/>
                  </a:lnTo>
                  <a:lnTo>
                    <a:pt x="788" y="140"/>
                  </a:lnTo>
                  <a:lnTo>
                    <a:pt x="787" y="141"/>
                  </a:lnTo>
                  <a:lnTo>
                    <a:pt x="786" y="141"/>
                  </a:lnTo>
                  <a:lnTo>
                    <a:pt x="777" y="134"/>
                  </a:lnTo>
                  <a:lnTo>
                    <a:pt x="767" y="127"/>
                  </a:lnTo>
                  <a:lnTo>
                    <a:pt x="756" y="119"/>
                  </a:lnTo>
                  <a:lnTo>
                    <a:pt x="744" y="111"/>
                  </a:lnTo>
                  <a:lnTo>
                    <a:pt x="732" y="103"/>
                  </a:lnTo>
                  <a:lnTo>
                    <a:pt x="720" y="95"/>
                  </a:lnTo>
                  <a:lnTo>
                    <a:pt x="707" y="87"/>
                  </a:lnTo>
                  <a:lnTo>
                    <a:pt x="694" y="79"/>
                  </a:lnTo>
                  <a:lnTo>
                    <a:pt x="680" y="72"/>
                  </a:lnTo>
                  <a:lnTo>
                    <a:pt x="667" y="66"/>
                  </a:lnTo>
                  <a:lnTo>
                    <a:pt x="653" y="60"/>
                  </a:lnTo>
                  <a:lnTo>
                    <a:pt x="640" y="56"/>
                  </a:lnTo>
                  <a:lnTo>
                    <a:pt x="628" y="52"/>
                  </a:lnTo>
                  <a:lnTo>
                    <a:pt x="616" y="50"/>
                  </a:lnTo>
                  <a:lnTo>
                    <a:pt x="604" y="50"/>
                  </a:lnTo>
                  <a:lnTo>
                    <a:pt x="593" y="51"/>
                  </a:lnTo>
                  <a:lnTo>
                    <a:pt x="594" y="52"/>
                  </a:lnTo>
                  <a:lnTo>
                    <a:pt x="595" y="52"/>
                  </a:lnTo>
                  <a:lnTo>
                    <a:pt x="598" y="53"/>
                  </a:lnTo>
                  <a:lnTo>
                    <a:pt x="601" y="54"/>
                  </a:lnTo>
                  <a:lnTo>
                    <a:pt x="606" y="56"/>
                  </a:lnTo>
                  <a:lnTo>
                    <a:pt x="614" y="58"/>
                  </a:lnTo>
                  <a:lnTo>
                    <a:pt x="625" y="61"/>
                  </a:lnTo>
                  <a:lnTo>
                    <a:pt x="639" y="65"/>
                  </a:lnTo>
                  <a:lnTo>
                    <a:pt x="658" y="73"/>
                  </a:lnTo>
                  <a:lnTo>
                    <a:pt x="677" y="83"/>
                  </a:lnTo>
                  <a:lnTo>
                    <a:pt x="695" y="93"/>
                  </a:lnTo>
                  <a:lnTo>
                    <a:pt x="714" y="104"/>
                  </a:lnTo>
                  <a:lnTo>
                    <a:pt x="732" y="116"/>
                  </a:lnTo>
                  <a:lnTo>
                    <a:pt x="750" y="129"/>
                  </a:lnTo>
                  <a:lnTo>
                    <a:pt x="769" y="142"/>
                  </a:lnTo>
                  <a:lnTo>
                    <a:pt x="787" y="156"/>
                  </a:lnTo>
                  <a:lnTo>
                    <a:pt x="787" y="164"/>
                  </a:lnTo>
                  <a:lnTo>
                    <a:pt x="788" y="179"/>
                  </a:lnTo>
                  <a:lnTo>
                    <a:pt x="787" y="193"/>
                  </a:lnTo>
                  <a:lnTo>
                    <a:pt x="785" y="202"/>
                  </a:lnTo>
                  <a:lnTo>
                    <a:pt x="775" y="193"/>
                  </a:lnTo>
                  <a:lnTo>
                    <a:pt x="765" y="184"/>
                  </a:lnTo>
                  <a:lnTo>
                    <a:pt x="755" y="176"/>
                  </a:lnTo>
                  <a:lnTo>
                    <a:pt x="745" y="169"/>
                  </a:lnTo>
                  <a:lnTo>
                    <a:pt x="735" y="162"/>
                  </a:lnTo>
                  <a:lnTo>
                    <a:pt x="726" y="156"/>
                  </a:lnTo>
                  <a:lnTo>
                    <a:pt x="716" y="150"/>
                  </a:lnTo>
                  <a:lnTo>
                    <a:pt x="706" y="144"/>
                  </a:lnTo>
                  <a:lnTo>
                    <a:pt x="696" y="140"/>
                  </a:lnTo>
                  <a:lnTo>
                    <a:pt x="686" y="135"/>
                  </a:lnTo>
                  <a:lnTo>
                    <a:pt x="675" y="132"/>
                  </a:lnTo>
                  <a:lnTo>
                    <a:pt x="664" y="128"/>
                  </a:lnTo>
                  <a:lnTo>
                    <a:pt x="653" y="126"/>
                  </a:lnTo>
                  <a:lnTo>
                    <a:pt x="642" y="123"/>
                  </a:lnTo>
                  <a:lnTo>
                    <a:pt x="629" y="121"/>
                  </a:lnTo>
                  <a:lnTo>
                    <a:pt x="617" y="120"/>
                  </a:lnTo>
                  <a:lnTo>
                    <a:pt x="628" y="124"/>
                  </a:lnTo>
                  <a:lnTo>
                    <a:pt x="638" y="127"/>
                  </a:lnTo>
                  <a:lnTo>
                    <a:pt x="646" y="130"/>
                  </a:lnTo>
                  <a:lnTo>
                    <a:pt x="653" y="133"/>
                  </a:lnTo>
                  <a:lnTo>
                    <a:pt x="659" y="135"/>
                  </a:lnTo>
                  <a:lnTo>
                    <a:pt x="664" y="137"/>
                  </a:lnTo>
                  <a:lnTo>
                    <a:pt x="669" y="139"/>
                  </a:lnTo>
                  <a:lnTo>
                    <a:pt x="674" y="141"/>
                  </a:lnTo>
                  <a:lnTo>
                    <a:pt x="688" y="146"/>
                  </a:lnTo>
                  <a:lnTo>
                    <a:pt x="702" y="153"/>
                  </a:lnTo>
                  <a:lnTo>
                    <a:pt x="716" y="162"/>
                  </a:lnTo>
                  <a:lnTo>
                    <a:pt x="730" y="171"/>
                  </a:lnTo>
                  <a:lnTo>
                    <a:pt x="743" y="181"/>
                  </a:lnTo>
                  <a:lnTo>
                    <a:pt x="757" y="192"/>
                  </a:lnTo>
                  <a:lnTo>
                    <a:pt x="771" y="203"/>
                  </a:lnTo>
                  <a:lnTo>
                    <a:pt x="785" y="214"/>
                  </a:lnTo>
                  <a:lnTo>
                    <a:pt x="785" y="232"/>
                  </a:lnTo>
                  <a:lnTo>
                    <a:pt x="785" y="243"/>
                  </a:lnTo>
                  <a:lnTo>
                    <a:pt x="784" y="251"/>
                  </a:lnTo>
                  <a:lnTo>
                    <a:pt x="783" y="261"/>
                  </a:lnTo>
                  <a:lnTo>
                    <a:pt x="782" y="261"/>
                  </a:lnTo>
                  <a:lnTo>
                    <a:pt x="781" y="261"/>
                  </a:lnTo>
                  <a:lnTo>
                    <a:pt x="779" y="261"/>
                  </a:lnTo>
                  <a:lnTo>
                    <a:pt x="778" y="261"/>
                  </a:lnTo>
                  <a:lnTo>
                    <a:pt x="764" y="251"/>
                  </a:lnTo>
                  <a:lnTo>
                    <a:pt x="750" y="242"/>
                  </a:lnTo>
                  <a:lnTo>
                    <a:pt x="738" y="234"/>
                  </a:lnTo>
                  <a:lnTo>
                    <a:pt x="726" y="226"/>
                  </a:lnTo>
                  <a:lnTo>
                    <a:pt x="715" y="220"/>
                  </a:lnTo>
                  <a:lnTo>
                    <a:pt x="705" y="214"/>
                  </a:lnTo>
                  <a:lnTo>
                    <a:pt x="694" y="208"/>
                  </a:lnTo>
                  <a:lnTo>
                    <a:pt x="684" y="203"/>
                  </a:lnTo>
                  <a:lnTo>
                    <a:pt x="673" y="199"/>
                  </a:lnTo>
                  <a:lnTo>
                    <a:pt x="662" y="196"/>
                  </a:lnTo>
                  <a:lnTo>
                    <a:pt x="651" y="193"/>
                  </a:lnTo>
                  <a:lnTo>
                    <a:pt x="639" y="190"/>
                  </a:lnTo>
                  <a:lnTo>
                    <a:pt x="626" y="188"/>
                  </a:lnTo>
                  <a:lnTo>
                    <a:pt x="612" y="187"/>
                  </a:lnTo>
                  <a:lnTo>
                    <a:pt x="598" y="186"/>
                  </a:lnTo>
                  <a:lnTo>
                    <a:pt x="582" y="185"/>
                  </a:lnTo>
                  <a:lnTo>
                    <a:pt x="589" y="186"/>
                  </a:lnTo>
                  <a:lnTo>
                    <a:pt x="596" y="187"/>
                  </a:lnTo>
                  <a:lnTo>
                    <a:pt x="603" y="188"/>
                  </a:lnTo>
                  <a:lnTo>
                    <a:pt x="610" y="190"/>
                  </a:lnTo>
                  <a:lnTo>
                    <a:pt x="617" y="191"/>
                  </a:lnTo>
                  <a:lnTo>
                    <a:pt x="624" y="192"/>
                  </a:lnTo>
                  <a:lnTo>
                    <a:pt x="632" y="194"/>
                  </a:lnTo>
                  <a:lnTo>
                    <a:pt x="639" y="195"/>
                  </a:lnTo>
                  <a:lnTo>
                    <a:pt x="657" y="201"/>
                  </a:lnTo>
                  <a:lnTo>
                    <a:pt x="675" y="209"/>
                  </a:lnTo>
                  <a:lnTo>
                    <a:pt x="693" y="219"/>
                  </a:lnTo>
                  <a:lnTo>
                    <a:pt x="711" y="229"/>
                  </a:lnTo>
                  <a:lnTo>
                    <a:pt x="729" y="240"/>
                  </a:lnTo>
                  <a:lnTo>
                    <a:pt x="747" y="252"/>
                  </a:lnTo>
                  <a:lnTo>
                    <a:pt x="765" y="264"/>
                  </a:lnTo>
                  <a:lnTo>
                    <a:pt x="782" y="276"/>
                  </a:lnTo>
                  <a:lnTo>
                    <a:pt x="781" y="287"/>
                  </a:lnTo>
                  <a:lnTo>
                    <a:pt x="781" y="297"/>
                  </a:lnTo>
                  <a:lnTo>
                    <a:pt x="781" y="309"/>
                  </a:lnTo>
                  <a:lnTo>
                    <a:pt x="781" y="320"/>
                  </a:lnTo>
                  <a:lnTo>
                    <a:pt x="780" y="321"/>
                  </a:lnTo>
                  <a:lnTo>
                    <a:pt x="779" y="321"/>
                  </a:lnTo>
                  <a:lnTo>
                    <a:pt x="778" y="322"/>
                  </a:lnTo>
                  <a:lnTo>
                    <a:pt x="778" y="323"/>
                  </a:lnTo>
                  <a:lnTo>
                    <a:pt x="767" y="316"/>
                  </a:lnTo>
                  <a:lnTo>
                    <a:pt x="756" y="310"/>
                  </a:lnTo>
                  <a:lnTo>
                    <a:pt x="746" y="302"/>
                  </a:lnTo>
                  <a:lnTo>
                    <a:pt x="736" y="297"/>
                  </a:lnTo>
                  <a:lnTo>
                    <a:pt x="726" y="291"/>
                  </a:lnTo>
                  <a:lnTo>
                    <a:pt x="717" y="286"/>
                  </a:lnTo>
                  <a:lnTo>
                    <a:pt x="708" y="282"/>
                  </a:lnTo>
                  <a:lnTo>
                    <a:pt x="699" y="278"/>
                  </a:lnTo>
                  <a:lnTo>
                    <a:pt x="689" y="274"/>
                  </a:lnTo>
                  <a:lnTo>
                    <a:pt x="680" y="271"/>
                  </a:lnTo>
                  <a:lnTo>
                    <a:pt x="670" y="268"/>
                  </a:lnTo>
                  <a:lnTo>
                    <a:pt x="660" y="266"/>
                  </a:lnTo>
                  <a:lnTo>
                    <a:pt x="650" y="264"/>
                  </a:lnTo>
                  <a:lnTo>
                    <a:pt x="639" y="262"/>
                  </a:lnTo>
                  <a:lnTo>
                    <a:pt x="627" y="261"/>
                  </a:lnTo>
                  <a:lnTo>
                    <a:pt x="615" y="260"/>
                  </a:lnTo>
                  <a:lnTo>
                    <a:pt x="626" y="263"/>
                  </a:lnTo>
                  <a:lnTo>
                    <a:pt x="637" y="267"/>
                  </a:lnTo>
                  <a:lnTo>
                    <a:pt x="648" y="270"/>
                  </a:lnTo>
                  <a:lnTo>
                    <a:pt x="658" y="274"/>
                  </a:lnTo>
                  <a:lnTo>
                    <a:pt x="669" y="278"/>
                  </a:lnTo>
                  <a:lnTo>
                    <a:pt x="679" y="282"/>
                  </a:lnTo>
                  <a:lnTo>
                    <a:pt x="690" y="286"/>
                  </a:lnTo>
                  <a:lnTo>
                    <a:pt x="700" y="290"/>
                  </a:lnTo>
                  <a:lnTo>
                    <a:pt x="710" y="295"/>
                  </a:lnTo>
                  <a:lnTo>
                    <a:pt x="720" y="300"/>
                  </a:lnTo>
                  <a:lnTo>
                    <a:pt x="730" y="306"/>
                  </a:lnTo>
                  <a:lnTo>
                    <a:pt x="739" y="312"/>
                  </a:lnTo>
                  <a:lnTo>
                    <a:pt x="749" y="318"/>
                  </a:lnTo>
                  <a:lnTo>
                    <a:pt x="759" y="324"/>
                  </a:lnTo>
                  <a:lnTo>
                    <a:pt x="770" y="331"/>
                  </a:lnTo>
                  <a:lnTo>
                    <a:pt x="780" y="339"/>
                  </a:lnTo>
                  <a:lnTo>
                    <a:pt x="779" y="347"/>
                  </a:lnTo>
                  <a:lnTo>
                    <a:pt x="779" y="356"/>
                  </a:lnTo>
                  <a:lnTo>
                    <a:pt x="778" y="365"/>
                  </a:lnTo>
                  <a:lnTo>
                    <a:pt x="778" y="374"/>
                  </a:lnTo>
                  <a:lnTo>
                    <a:pt x="777" y="374"/>
                  </a:lnTo>
                  <a:lnTo>
                    <a:pt x="776" y="375"/>
                  </a:lnTo>
                  <a:lnTo>
                    <a:pt x="775" y="375"/>
                  </a:lnTo>
                  <a:lnTo>
                    <a:pt x="756" y="364"/>
                  </a:lnTo>
                  <a:lnTo>
                    <a:pt x="737" y="354"/>
                  </a:lnTo>
                  <a:lnTo>
                    <a:pt x="719" y="345"/>
                  </a:lnTo>
                  <a:lnTo>
                    <a:pt x="702" y="338"/>
                  </a:lnTo>
                  <a:lnTo>
                    <a:pt x="683" y="331"/>
                  </a:lnTo>
                  <a:lnTo>
                    <a:pt x="665" y="327"/>
                  </a:lnTo>
                  <a:lnTo>
                    <a:pt x="646" y="325"/>
                  </a:lnTo>
                  <a:lnTo>
                    <a:pt x="626" y="325"/>
                  </a:lnTo>
                  <a:lnTo>
                    <a:pt x="647" y="330"/>
                  </a:lnTo>
                  <a:lnTo>
                    <a:pt x="666" y="335"/>
                  </a:lnTo>
                  <a:lnTo>
                    <a:pt x="684" y="342"/>
                  </a:lnTo>
                  <a:lnTo>
                    <a:pt x="702" y="349"/>
                  </a:lnTo>
                  <a:lnTo>
                    <a:pt x="719" y="358"/>
                  </a:lnTo>
                  <a:lnTo>
                    <a:pt x="737" y="367"/>
                  </a:lnTo>
                  <a:lnTo>
                    <a:pt x="756" y="378"/>
                  </a:lnTo>
                  <a:lnTo>
                    <a:pt x="777" y="390"/>
                  </a:lnTo>
                  <a:lnTo>
                    <a:pt x="778" y="399"/>
                  </a:lnTo>
                  <a:lnTo>
                    <a:pt x="779" y="412"/>
                  </a:lnTo>
                  <a:lnTo>
                    <a:pt x="779" y="426"/>
                  </a:lnTo>
                  <a:lnTo>
                    <a:pt x="775" y="434"/>
                  </a:lnTo>
                  <a:lnTo>
                    <a:pt x="764" y="426"/>
                  </a:lnTo>
                  <a:lnTo>
                    <a:pt x="755" y="421"/>
                  </a:lnTo>
                  <a:lnTo>
                    <a:pt x="749" y="416"/>
                  </a:lnTo>
                  <a:lnTo>
                    <a:pt x="745" y="413"/>
                  </a:lnTo>
                  <a:lnTo>
                    <a:pt x="742" y="411"/>
                  </a:lnTo>
                  <a:lnTo>
                    <a:pt x="741" y="410"/>
                  </a:lnTo>
                  <a:lnTo>
                    <a:pt x="740" y="409"/>
                  </a:lnTo>
                  <a:lnTo>
                    <a:pt x="740" y="408"/>
                  </a:lnTo>
                  <a:lnTo>
                    <a:pt x="722" y="401"/>
                  </a:lnTo>
                  <a:lnTo>
                    <a:pt x="705" y="395"/>
                  </a:lnTo>
                  <a:lnTo>
                    <a:pt x="690" y="390"/>
                  </a:lnTo>
                  <a:lnTo>
                    <a:pt x="675" y="386"/>
                  </a:lnTo>
                  <a:lnTo>
                    <a:pt x="660" y="384"/>
                  </a:lnTo>
                  <a:lnTo>
                    <a:pt x="644" y="382"/>
                  </a:lnTo>
                  <a:lnTo>
                    <a:pt x="627" y="381"/>
                  </a:lnTo>
                  <a:lnTo>
                    <a:pt x="609" y="381"/>
                  </a:lnTo>
                  <a:lnTo>
                    <a:pt x="619" y="382"/>
                  </a:lnTo>
                  <a:lnTo>
                    <a:pt x="629" y="384"/>
                  </a:lnTo>
                  <a:lnTo>
                    <a:pt x="640" y="386"/>
                  </a:lnTo>
                  <a:lnTo>
                    <a:pt x="651" y="388"/>
                  </a:lnTo>
                  <a:lnTo>
                    <a:pt x="663" y="391"/>
                  </a:lnTo>
                  <a:lnTo>
                    <a:pt x="674" y="394"/>
                  </a:lnTo>
                  <a:lnTo>
                    <a:pt x="686" y="397"/>
                  </a:lnTo>
                  <a:lnTo>
                    <a:pt x="698" y="401"/>
                  </a:lnTo>
                  <a:lnTo>
                    <a:pt x="710" y="405"/>
                  </a:lnTo>
                  <a:lnTo>
                    <a:pt x="721" y="410"/>
                  </a:lnTo>
                  <a:lnTo>
                    <a:pt x="732" y="416"/>
                  </a:lnTo>
                  <a:lnTo>
                    <a:pt x="743" y="421"/>
                  </a:lnTo>
                  <a:lnTo>
                    <a:pt x="753" y="428"/>
                  </a:lnTo>
                  <a:lnTo>
                    <a:pt x="763" y="435"/>
                  </a:lnTo>
                  <a:lnTo>
                    <a:pt x="771" y="443"/>
                  </a:lnTo>
                  <a:lnTo>
                    <a:pt x="778" y="451"/>
                  </a:lnTo>
                  <a:lnTo>
                    <a:pt x="777" y="460"/>
                  </a:lnTo>
                  <a:lnTo>
                    <a:pt x="777" y="469"/>
                  </a:lnTo>
                  <a:lnTo>
                    <a:pt x="777" y="478"/>
                  </a:lnTo>
                  <a:lnTo>
                    <a:pt x="776" y="487"/>
                  </a:lnTo>
                  <a:lnTo>
                    <a:pt x="775" y="487"/>
                  </a:lnTo>
                  <a:lnTo>
                    <a:pt x="774" y="487"/>
                  </a:lnTo>
                  <a:lnTo>
                    <a:pt x="772" y="487"/>
                  </a:lnTo>
                  <a:lnTo>
                    <a:pt x="771" y="487"/>
                  </a:lnTo>
                  <a:lnTo>
                    <a:pt x="759" y="481"/>
                  </a:lnTo>
                  <a:lnTo>
                    <a:pt x="747" y="475"/>
                  </a:lnTo>
                  <a:lnTo>
                    <a:pt x="736" y="470"/>
                  </a:lnTo>
                  <a:lnTo>
                    <a:pt x="725" y="465"/>
                  </a:lnTo>
                  <a:lnTo>
                    <a:pt x="714" y="461"/>
                  </a:lnTo>
                  <a:lnTo>
                    <a:pt x="703" y="457"/>
                  </a:lnTo>
                  <a:lnTo>
                    <a:pt x="692" y="454"/>
                  </a:lnTo>
                  <a:lnTo>
                    <a:pt x="681" y="451"/>
                  </a:lnTo>
                  <a:lnTo>
                    <a:pt x="670" y="449"/>
                  </a:lnTo>
                  <a:lnTo>
                    <a:pt x="659" y="448"/>
                  </a:lnTo>
                  <a:lnTo>
                    <a:pt x="648" y="447"/>
                  </a:lnTo>
                  <a:lnTo>
                    <a:pt x="637" y="447"/>
                  </a:lnTo>
                  <a:lnTo>
                    <a:pt x="625" y="448"/>
                  </a:lnTo>
                  <a:lnTo>
                    <a:pt x="614" y="449"/>
                  </a:lnTo>
                  <a:lnTo>
                    <a:pt x="602" y="451"/>
                  </a:lnTo>
                  <a:lnTo>
                    <a:pt x="590" y="454"/>
                  </a:lnTo>
                  <a:lnTo>
                    <a:pt x="595" y="454"/>
                  </a:lnTo>
                  <a:lnTo>
                    <a:pt x="599" y="455"/>
                  </a:lnTo>
                  <a:lnTo>
                    <a:pt x="603" y="455"/>
                  </a:lnTo>
                  <a:lnTo>
                    <a:pt x="607" y="455"/>
                  </a:lnTo>
                  <a:lnTo>
                    <a:pt x="613" y="455"/>
                  </a:lnTo>
                  <a:lnTo>
                    <a:pt x="620" y="455"/>
                  </a:lnTo>
                  <a:lnTo>
                    <a:pt x="630" y="454"/>
                  </a:lnTo>
                  <a:lnTo>
                    <a:pt x="643" y="454"/>
                  </a:lnTo>
                  <a:lnTo>
                    <a:pt x="660" y="458"/>
                  </a:lnTo>
                  <a:lnTo>
                    <a:pt x="677" y="462"/>
                  </a:lnTo>
                  <a:lnTo>
                    <a:pt x="693" y="466"/>
                  </a:lnTo>
                  <a:lnTo>
                    <a:pt x="708" y="471"/>
                  </a:lnTo>
                  <a:lnTo>
                    <a:pt x="724" y="477"/>
                  </a:lnTo>
                  <a:lnTo>
                    <a:pt x="740" y="484"/>
                  </a:lnTo>
                  <a:lnTo>
                    <a:pt x="756" y="492"/>
                  </a:lnTo>
                  <a:lnTo>
                    <a:pt x="774" y="500"/>
                  </a:lnTo>
                  <a:lnTo>
                    <a:pt x="774" y="510"/>
                  </a:lnTo>
                  <a:lnTo>
                    <a:pt x="774" y="521"/>
                  </a:lnTo>
                  <a:lnTo>
                    <a:pt x="774" y="531"/>
                  </a:lnTo>
                  <a:lnTo>
                    <a:pt x="775" y="542"/>
                  </a:lnTo>
                  <a:lnTo>
                    <a:pt x="774" y="543"/>
                  </a:lnTo>
                  <a:lnTo>
                    <a:pt x="773" y="543"/>
                  </a:lnTo>
                  <a:lnTo>
                    <a:pt x="773" y="544"/>
                  </a:lnTo>
                  <a:lnTo>
                    <a:pt x="761" y="538"/>
                  </a:lnTo>
                  <a:lnTo>
                    <a:pt x="751" y="532"/>
                  </a:lnTo>
                  <a:lnTo>
                    <a:pt x="740" y="527"/>
                  </a:lnTo>
                  <a:lnTo>
                    <a:pt x="731" y="523"/>
                  </a:lnTo>
                  <a:lnTo>
                    <a:pt x="721" y="519"/>
                  </a:lnTo>
                  <a:lnTo>
                    <a:pt x="712" y="515"/>
                  </a:lnTo>
                  <a:lnTo>
                    <a:pt x="702" y="512"/>
                  </a:lnTo>
                  <a:lnTo>
                    <a:pt x="693" y="510"/>
                  </a:lnTo>
                  <a:lnTo>
                    <a:pt x="684" y="508"/>
                  </a:lnTo>
                  <a:lnTo>
                    <a:pt x="674" y="507"/>
                  </a:lnTo>
                  <a:lnTo>
                    <a:pt x="664" y="506"/>
                  </a:lnTo>
                  <a:lnTo>
                    <a:pt x="654" y="505"/>
                  </a:lnTo>
                  <a:lnTo>
                    <a:pt x="644" y="506"/>
                  </a:lnTo>
                  <a:lnTo>
                    <a:pt x="633" y="507"/>
                  </a:lnTo>
                  <a:lnTo>
                    <a:pt x="621" y="508"/>
                  </a:lnTo>
                  <a:lnTo>
                    <a:pt x="609" y="510"/>
                  </a:lnTo>
                  <a:lnTo>
                    <a:pt x="612" y="511"/>
                  </a:lnTo>
                  <a:lnTo>
                    <a:pt x="617" y="511"/>
                  </a:lnTo>
                  <a:lnTo>
                    <a:pt x="623" y="512"/>
                  </a:lnTo>
                  <a:lnTo>
                    <a:pt x="632" y="512"/>
                  </a:lnTo>
                  <a:lnTo>
                    <a:pt x="642" y="513"/>
                  </a:lnTo>
                  <a:lnTo>
                    <a:pt x="654" y="514"/>
                  </a:lnTo>
                  <a:lnTo>
                    <a:pt x="667" y="516"/>
                  </a:lnTo>
                  <a:lnTo>
                    <a:pt x="683" y="518"/>
                  </a:lnTo>
                  <a:lnTo>
                    <a:pt x="694" y="521"/>
                  </a:lnTo>
                  <a:lnTo>
                    <a:pt x="705" y="524"/>
                  </a:lnTo>
                  <a:lnTo>
                    <a:pt x="717" y="527"/>
                  </a:lnTo>
                  <a:lnTo>
                    <a:pt x="729" y="532"/>
                  </a:lnTo>
                  <a:lnTo>
                    <a:pt x="740" y="537"/>
                  </a:lnTo>
                  <a:lnTo>
                    <a:pt x="751" y="543"/>
                  </a:lnTo>
                  <a:lnTo>
                    <a:pt x="763" y="550"/>
                  </a:lnTo>
                  <a:lnTo>
                    <a:pt x="773" y="558"/>
                  </a:lnTo>
                  <a:lnTo>
                    <a:pt x="773" y="568"/>
                  </a:lnTo>
                  <a:lnTo>
                    <a:pt x="773" y="579"/>
                  </a:lnTo>
                  <a:lnTo>
                    <a:pt x="772" y="590"/>
                  </a:lnTo>
                  <a:lnTo>
                    <a:pt x="772" y="600"/>
                  </a:lnTo>
                  <a:lnTo>
                    <a:pt x="771" y="601"/>
                  </a:lnTo>
                  <a:lnTo>
                    <a:pt x="770" y="601"/>
                  </a:lnTo>
                  <a:lnTo>
                    <a:pt x="770" y="602"/>
                  </a:lnTo>
                  <a:lnTo>
                    <a:pt x="748" y="592"/>
                  </a:lnTo>
                  <a:lnTo>
                    <a:pt x="729" y="584"/>
                  </a:lnTo>
                  <a:lnTo>
                    <a:pt x="711" y="576"/>
                  </a:lnTo>
                  <a:lnTo>
                    <a:pt x="694" y="570"/>
                  </a:lnTo>
                  <a:lnTo>
                    <a:pt x="677" y="566"/>
                  </a:lnTo>
                  <a:lnTo>
                    <a:pt x="659" y="562"/>
                  </a:lnTo>
                  <a:lnTo>
                    <a:pt x="640" y="560"/>
                  </a:lnTo>
                  <a:lnTo>
                    <a:pt x="618" y="559"/>
                  </a:lnTo>
                  <a:lnTo>
                    <a:pt x="614" y="560"/>
                  </a:lnTo>
                  <a:lnTo>
                    <a:pt x="609" y="561"/>
                  </a:lnTo>
                  <a:lnTo>
                    <a:pt x="605" y="561"/>
                  </a:lnTo>
                  <a:lnTo>
                    <a:pt x="600" y="562"/>
                  </a:lnTo>
                  <a:lnTo>
                    <a:pt x="596" y="563"/>
                  </a:lnTo>
                  <a:lnTo>
                    <a:pt x="591" y="564"/>
                  </a:lnTo>
                  <a:lnTo>
                    <a:pt x="587" y="565"/>
                  </a:lnTo>
                  <a:lnTo>
                    <a:pt x="582" y="566"/>
                  </a:lnTo>
                  <a:lnTo>
                    <a:pt x="595" y="566"/>
                  </a:lnTo>
                  <a:lnTo>
                    <a:pt x="607" y="566"/>
                  </a:lnTo>
                  <a:lnTo>
                    <a:pt x="620" y="566"/>
                  </a:lnTo>
                  <a:lnTo>
                    <a:pt x="632" y="567"/>
                  </a:lnTo>
                  <a:lnTo>
                    <a:pt x="644" y="568"/>
                  </a:lnTo>
                  <a:lnTo>
                    <a:pt x="656" y="570"/>
                  </a:lnTo>
                  <a:lnTo>
                    <a:pt x="668" y="572"/>
                  </a:lnTo>
                  <a:lnTo>
                    <a:pt x="680" y="574"/>
                  </a:lnTo>
                  <a:lnTo>
                    <a:pt x="692" y="578"/>
                  </a:lnTo>
                  <a:lnTo>
                    <a:pt x="703" y="582"/>
                  </a:lnTo>
                  <a:lnTo>
                    <a:pt x="715" y="586"/>
                  </a:lnTo>
                  <a:lnTo>
                    <a:pt x="727" y="591"/>
                  </a:lnTo>
                  <a:lnTo>
                    <a:pt x="738" y="596"/>
                  </a:lnTo>
                  <a:lnTo>
                    <a:pt x="749" y="602"/>
                  </a:lnTo>
                  <a:lnTo>
                    <a:pt x="761" y="609"/>
                  </a:lnTo>
                  <a:lnTo>
                    <a:pt x="773" y="617"/>
                  </a:lnTo>
                  <a:lnTo>
                    <a:pt x="771" y="625"/>
                  </a:lnTo>
                  <a:lnTo>
                    <a:pt x="769" y="633"/>
                  </a:lnTo>
                  <a:lnTo>
                    <a:pt x="768" y="642"/>
                  </a:lnTo>
                  <a:lnTo>
                    <a:pt x="766" y="650"/>
                  </a:lnTo>
                  <a:lnTo>
                    <a:pt x="750" y="641"/>
                  </a:lnTo>
                  <a:lnTo>
                    <a:pt x="737" y="633"/>
                  </a:lnTo>
                  <a:lnTo>
                    <a:pt x="724" y="627"/>
                  </a:lnTo>
                  <a:lnTo>
                    <a:pt x="712" y="622"/>
                  </a:lnTo>
                  <a:lnTo>
                    <a:pt x="699" y="618"/>
                  </a:lnTo>
                  <a:lnTo>
                    <a:pt x="686" y="614"/>
                  </a:lnTo>
                  <a:lnTo>
                    <a:pt x="672" y="611"/>
                  </a:lnTo>
                  <a:lnTo>
                    <a:pt x="656" y="608"/>
                  </a:lnTo>
                  <a:lnTo>
                    <a:pt x="644" y="607"/>
                  </a:lnTo>
                  <a:lnTo>
                    <a:pt x="634" y="607"/>
                  </a:lnTo>
                  <a:lnTo>
                    <a:pt x="624" y="607"/>
                  </a:lnTo>
                  <a:lnTo>
                    <a:pt x="617" y="607"/>
                  </a:lnTo>
                  <a:lnTo>
                    <a:pt x="610" y="607"/>
                  </a:lnTo>
                  <a:lnTo>
                    <a:pt x="604" y="607"/>
                  </a:lnTo>
                  <a:lnTo>
                    <a:pt x="599" y="607"/>
                  </a:lnTo>
                  <a:lnTo>
                    <a:pt x="595" y="607"/>
                  </a:lnTo>
                  <a:lnTo>
                    <a:pt x="595" y="608"/>
                  </a:lnTo>
                  <a:lnTo>
                    <a:pt x="596" y="609"/>
                  </a:lnTo>
                  <a:lnTo>
                    <a:pt x="596" y="611"/>
                  </a:lnTo>
                  <a:lnTo>
                    <a:pt x="596" y="612"/>
                  </a:lnTo>
                  <a:lnTo>
                    <a:pt x="607" y="611"/>
                  </a:lnTo>
                  <a:lnTo>
                    <a:pt x="618" y="611"/>
                  </a:lnTo>
                  <a:lnTo>
                    <a:pt x="629" y="611"/>
                  </a:lnTo>
                  <a:lnTo>
                    <a:pt x="640" y="612"/>
                  </a:lnTo>
                  <a:lnTo>
                    <a:pt x="651" y="614"/>
                  </a:lnTo>
                  <a:lnTo>
                    <a:pt x="662" y="616"/>
                  </a:lnTo>
                  <a:lnTo>
                    <a:pt x="673" y="619"/>
                  </a:lnTo>
                  <a:lnTo>
                    <a:pt x="684" y="622"/>
                  </a:lnTo>
                  <a:lnTo>
                    <a:pt x="694" y="626"/>
                  </a:lnTo>
                  <a:lnTo>
                    <a:pt x="704" y="631"/>
                  </a:lnTo>
                  <a:lnTo>
                    <a:pt x="715" y="635"/>
                  </a:lnTo>
                  <a:lnTo>
                    <a:pt x="725" y="640"/>
                  </a:lnTo>
                  <a:lnTo>
                    <a:pt x="735" y="645"/>
                  </a:lnTo>
                  <a:lnTo>
                    <a:pt x="745" y="651"/>
                  </a:lnTo>
                  <a:lnTo>
                    <a:pt x="755" y="657"/>
                  </a:lnTo>
                  <a:lnTo>
                    <a:pt x="766" y="663"/>
                  </a:lnTo>
                  <a:lnTo>
                    <a:pt x="765" y="683"/>
                  </a:lnTo>
                  <a:lnTo>
                    <a:pt x="764" y="693"/>
                  </a:lnTo>
                  <a:lnTo>
                    <a:pt x="764" y="697"/>
                  </a:lnTo>
                  <a:lnTo>
                    <a:pt x="763" y="699"/>
                  </a:lnTo>
                  <a:lnTo>
                    <a:pt x="749" y="692"/>
                  </a:lnTo>
                  <a:lnTo>
                    <a:pt x="736" y="685"/>
                  </a:lnTo>
                  <a:lnTo>
                    <a:pt x="723" y="679"/>
                  </a:lnTo>
                  <a:lnTo>
                    <a:pt x="711" y="673"/>
                  </a:lnTo>
                  <a:lnTo>
                    <a:pt x="700" y="669"/>
                  </a:lnTo>
                  <a:lnTo>
                    <a:pt x="688" y="665"/>
                  </a:lnTo>
                  <a:lnTo>
                    <a:pt x="677" y="661"/>
                  </a:lnTo>
                  <a:lnTo>
                    <a:pt x="665" y="659"/>
                  </a:lnTo>
                  <a:lnTo>
                    <a:pt x="654" y="657"/>
                  </a:lnTo>
                  <a:lnTo>
                    <a:pt x="642" y="655"/>
                  </a:lnTo>
                  <a:lnTo>
                    <a:pt x="630" y="654"/>
                  </a:lnTo>
                  <a:lnTo>
                    <a:pt x="618" y="653"/>
                  </a:lnTo>
                  <a:lnTo>
                    <a:pt x="605" y="653"/>
                  </a:lnTo>
                  <a:lnTo>
                    <a:pt x="591" y="654"/>
                  </a:lnTo>
                  <a:lnTo>
                    <a:pt x="577" y="655"/>
                  </a:lnTo>
                  <a:lnTo>
                    <a:pt x="562" y="656"/>
                  </a:lnTo>
                  <a:lnTo>
                    <a:pt x="565" y="657"/>
                  </a:lnTo>
                  <a:lnTo>
                    <a:pt x="568" y="657"/>
                  </a:lnTo>
                  <a:lnTo>
                    <a:pt x="571" y="658"/>
                  </a:lnTo>
                  <a:lnTo>
                    <a:pt x="576" y="658"/>
                  </a:lnTo>
                  <a:lnTo>
                    <a:pt x="583" y="659"/>
                  </a:lnTo>
                  <a:lnTo>
                    <a:pt x="594" y="659"/>
                  </a:lnTo>
                  <a:lnTo>
                    <a:pt x="608" y="660"/>
                  </a:lnTo>
                  <a:lnTo>
                    <a:pt x="627" y="661"/>
                  </a:lnTo>
                  <a:lnTo>
                    <a:pt x="644" y="664"/>
                  </a:lnTo>
                  <a:lnTo>
                    <a:pt x="661" y="667"/>
                  </a:lnTo>
                  <a:lnTo>
                    <a:pt x="680" y="671"/>
                  </a:lnTo>
                  <a:lnTo>
                    <a:pt x="698" y="676"/>
                  </a:lnTo>
                  <a:lnTo>
                    <a:pt x="716" y="683"/>
                  </a:lnTo>
                  <a:lnTo>
                    <a:pt x="733" y="691"/>
                  </a:lnTo>
                  <a:lnTo>
                    <a:pt x="749" y="701"/>
                  </a:lnTo>
                  <a:lnTo>
                    <a:pt x="764" y="713"/>
                  </a:lnTo>
                  <a:lnTo>
                    <a:pt x="763" y="723"/>
                  </a:lnTo>
                  <a:lnTo>
                    <a:pt x="763" y="732"/>
                  </a:lnTo>
                  <a:lnTo>
                    <a:pt x="763" y="742"/>
                  </a:lnTo>
                  <a:lnTo>
                    <a:pt x="763" y="752"/>
                  </a:lnTo>
                  <a:lnTo>
                    <a:pt x="756" y="751"/>
                  </a:lnTo>
                  <a:lnTo>
                    <a:pt x="748" y="747"/>
                  </a:lnTo>
                  <a:lnTo>
                    <a:pt x="739" y="742"/>
                  </a:lnTo>
                  <a:lnTo>
                    <a:pt x="730" y="736"/>
                  </a:lnTo>
                  <a:lnTo>
                    <a:pt x="721" y="730"/>
                  </a:lnTo>
                  <a:lnTo>
                    <a:pt x="712" y="725"/>
                  </a:lnTo>
                  <a:lnTo>
                    <a:pt x="706" y="720"/>
                  </a:lnTo>
                  <a:lnTo>
                    <a:pt x="701" y="717"/>
                  </a:lnTo>
                  <a:lnTo>
                    <a:pt x="683" y="710"/>
                  </a:lnTo>
                  <a:lnTo>
                    <a:pt x="666" y="704"/>
                  </a:lnTo>
                  <a:lnTo>
                    <a:pt x="649" y="700"/>
                  </a:lnTo>
                  <a:lnTo>
                    <a:pt x="633" y="696"/>
                  </a:lnTo>
                  <a:lnTo>
                    <a:pt x="616" y="694"/>
                  </a:lnTo>
                  <a:lnTo>
                    <a:pt x="599" y="693"/>
                  </a:lnTo>
                  <a:lnTo>
                    <a:pt x="582" y="692"/>
                  </a:lnTo>
                  <a:lnTo>
                    <a:pt x="564" y="691"/>
                  </a:lnTo>
                  <a:lnTo>
                    <a:pt x="566" y="692"/>
                  </a:lnTo>
                  <a:lnTo>
                    <a:pt x="569" y="693"/>
                  </a:lnTo>
                  <a:lnTo>
                    <a:pt x="571" y="694"/>
                  </a:lnTo>
                  <a:lnTo>
                    <a:pt x="573" y="695"/>
                  </a:lnTo>
                  <a:lnTo>
                    <a:pt x="585" y="697"/>
                  </a:lnTo>
                  <a:lnTo>
                    <a:pt x="597" y="698"/>
                  </a:lnTo>
                  <a:lnTo>
                    <a:pt x="610" y="700"/>
                  </a:lnTo>
                  <a:lnTo>
                    <a:pt x="622" y="703"/>
                  </a:lnTo>
                  <a:lnTo>
                    <a:pt x="634" y="705"/>
                  </a:lnTo>
                  <a:lnTo>
                    <a:pt x="647" y="708"/>
                  </a:lnTo>
                  <a:lnTo>
                    <a:pt x="659" y="712"/>
                  </a:lnTo>
                  <a:lnTo>
                    <a:pt x="671" y="715"/>
                  </a:lnTo>
                  <a:lnTo>
                    <a:pt x="683" y="720"/>
                  </a:lnTo>
                  <a:lnTo>
                    <a:pt x="695" y="725"/>
                  </a:lnTo>
                  <a:lnTo>
                    <a:pt x="707" y="730"/>
                  </a:lnTo>
                  <a:lnTo>
                    <a:pt x="718" y="736"/>
                  </a:lnTo>
                  <a:lnTo>
                    <a:pt x="729" y="742"/>
                  </a:lnTo>
                  <a:lnTo>
                    <a:pt x="740" y="749"/>
                  </a:lnTo>
                  <a:lnTo>
                    <a:pt x="751" y="757"/>
                  </a:lnTo>
                  <a:lnTo>
                    <a:pt x="761" y="766"/>
                  </a:lnTo>
                  <a:lnTo>
                    <a:pt x="761" y="774"/>
                  </a:lnTo>
                  <a:lnTo>
                    <a:pt x="763" y="783"/>
                  </a:lnTo>
                  <a:lnTo>
                    <a:pt x="763" y="792"/>
                  </a:lnTo>
                  <a:lnTo>
                    <a:pt x="763" y="800"/>
                  </a:lnTo>
                  <a:lnTo>
                    <a:pt x="761" y="801"/>
                  </a:lnTo>
                  <a:lnTo>
                    <a:pt x="760" y="801"/>
                  </a:lnTo>
                  <a:lnTo>
                    <a:pt x="759" y="802"/>
                  </a:lnTo>
                  <a:lnTo>
                    <a:pt x="759" y="803"/>
                  </a:lnTo>
                  <a:lnTo>
                    <a:pt x="752" y="799"/>
                  </a:lnTo>
                  <a:lnTo>
                    <a:pt x="746" y="794"/>
                  </a:lnTo>
                  <a:lnTo>
                    <a:pt x="739" y="790"/>
                  </a:lnTo>
                  <a:lnTo>
                    <a:pt x="732" y="785"/>
                  </a:lnTo>
                  <a:lnTo>
                    <a:pt x="725" y="781"/>
                  </a:lnTo>
                  <a:lnTo>
                    <a:pt x="719" y="776"/>
                  </a:lnTo>
                  <a:lnTo>
                    <a:pt x="712" y="772"/>
                  </a:lnTo>
                  <a:lnTo>
                    <a:pt x="706" y="768"/>
                  </a:lnTo>
                  <a:lnTo>
                    <a:pt x="686" y="759"/>
                  </a:lnTo>
                  <a:lnTo>
                    <a:pt x="668" y="753"/>
                  </a:lnTo>
                  <a:lnTo>
                    <a:pt x="650" y="748"/>
                  </a:lnTo>
                  <a:lnTo>
                    <a:pt x="633" y="744"/>
                  </a:lnTo>
                  <a:lnTo>
                    <a:pt x="616" y="743"/>
                  </a:lnTo>
                  <a:lnTo>
                    <a:pt x="598" y="742"/>
                  </a:lnTo>
                  <a:lnTo>
                    <a:pt x="579" y="743"/>
                  </a:lnTo>
                  <a:lnTo>
                    <a:pt x="558" y="744"/>
                  </a:lnTo>
                  <a:lnTo>
                    <a:pt x="559" y="744"/>
                  </a:lnTo>
                  <a:lnTo>
                    <a:pt x="560" y="745"/>
                  </a:lnTo>
                  <a:lnTo>
                    <a:pt x="561" y="746"/>
                  </a:lnTo>
                  <a:lnTo>
                    <a:pt x="576" y="747"/>
                  </a:lnTo>
                  <a:lnTo>
                    <a:pt x="591" y="748"/>
                  </a:lnTo>
                  <a:lnTo>
                    <a:pt x="604" y="749"/>
                  </a:lnTo>
                  <a:lnTo>
                    <a:pt x="618" y="751"/>
                  </a:lnTo>
                  <a:lnTo>
                    <a:pt x="630" y="753"/>
                  </a:lnTo>
                  <a:lnTo>
                    <a:pt x="643" y="756"/>
                  </a:lnTo>
                  <a:lnTo>
                    <a:pt x="655" y="759"/>
                  </a:lnTo>
                  <a:lnTo>
                    <a:pt x="666" y="763"/>
                  </a:lnTo>
                  <a:lnTo>
                    <a:pt x="678" y="768"/>
                  </a:lnTo>
                  <a:lnTo>
                    <a:pt x="689" y="773"/>
                  </a:lnTo>
                  <a:lnTo>
                    <a:pt x="701" y="779"/>
                  </a:lnTo>
                  <a:lnTo>
                    <a:pt x="712" y="785"/>
                  </a:lnTo>
                  <a:lnTo>
                    <a:pt x="724" y="792"/>
                  </a:lnTo>
                  <a:lnTo>
                    <a:pt x="736" y="800"/>
                  </a:lnTo>
                  <a:lnTo>
                    <a:pt x="748" y="809"/>
                  </a:lnTo>
                  <a:lnTo>
                    <a:pt x="761" y="819"/>
                  </a:lnTo>
                  <a:lnTo>
                    <a:pt x="763" y="825"/>
                  </a:lnTo>
                  <a:lnTo>
                    <a:pt x="764" y="836"/>
                  </a:lnTo>
                  <a:lnTo>
                    <a:pt x="764" y="847"/>
                  </a:lnTo>
                  <a:lnTo>
                    <a:pt x="759" y="855"/>
                  </a:lnTo>
                  <a:lnTo>
                    <a:pt x="746" y="845"/>
                  </a:lnTo>
                  <a:lnTo>
                    <a:pt x="733" y="837"/>
                  </a:lnTo>
                  <a:lnTo>
                    <a:pt x="720" y="830"/>
                  </a:lnTo>
                  <a:lnTo>
                    <a:pt x="708" y="822"/>
                  </a:lnTo>
                  <a:lnTo>
                    <a:pt x="696" y="816"/>
                  </a:lnTo>
                  <a:lnTo>
                    <a:pt x="684" y="810"/>
                  </a:lnTo>
                  <a:lnTo>
                    <a:pt x="672" y="805"/>
                  </a:lnTo>
                  <a:lnTo>
                    <a:pt x="660" y="801"/>
                  </a:lnTo>
                  <a:lnTo>
                    <a:pt x="647" y="797"/>
                  </a:lnTo>
                  <a:lnTo>
                    <a:pt x="635" y="794"/>
                  </a:lnTo>
                  <a:lnTo>
                    <a:pt x="622" y="792"/>
                  </a:lnTo>
                  <a:lnTo>
                    <a:pt x="609" y="790"/>
                  </a:lnTo>
                  <a:lnTo>
                    <a:pt x="596" y="789"/>
                  </a:lnTo>
                  <a:lnTo>
                    <a:pt x="582" y="789"/>
                  </a:lnTo>
                  <a:lnTo>
                    <a:pt x="567" y="790"/>
                  </a:lnTo>
                  <a:lnTo>
                    <a:pt x="552" y="791"/>
                  </a:lnTo>
                  <a:lnTo>
                    <a:pt x="552" y="792"/>
                  </a:lnTo>
                  <a:lnTo>
                    <a:pt x="551" y="792"/>
                  </a:lnTo>
                  <a:lnTo>
                    <a:pt x="551" y="793"/>
                  </a:lnTo>
                  <a:lnTo>
                    <a:pt x="558" y="793"/>
                  </a:lnTo>
                  <a:lnTo>
                    <a:pt x="566" y="794"/>
                  </a:lnTo>
                  <a:lnTo>
                    <a:pt x="573" y="794"/>
                  </a:lnTo>
                  <a:lnTo>
                    <a:pt x="581" y="794"/>
                  </a:lnTo>
                  <a:lnTo>
                    <a:pt x="588" y="795"/>
                  </a:lnTo>
                  <a:lnTo>
                    <a:pt x="596" y="795"/>
                  </a:lnTo>
                  <a:lnTo>
                    <a:pt x="603" y="796"/>
                  </a:lnTo>
                  <a:lnTo>
                    <a:pt x="611" y="796"/>
                  </a:lnTo>
                  <a:lnTo>
                    <a:pt x="631" y="801"/>
                  </a:lnTo>
                  <a:lnTo>
                    <a:pt x="651" y="807"/>
                  </a:lnTo>
                  <a:lnTo>
                    <a:pt x="669" y="815"/>
                  </a:lnTo>
                  <a:lnTo>
                    <a:pt x="687" y="823"/>
                  </a:lnTo>
                  <a:lnTo>
                    <a:pt x="705" y="833"/>
                  </a:lnTo>
                  <a:lnTo>
                    <a:pt x="723" y="844"/>
                  </a:lnTo>
                  <a:lnTo>
                    <a:pt x="741" y="856"/>
                  </a:lnTo>
                  <a:lnTo>
                    <a:pt x="760" y="868"/>
                  </a:lnTo>
                  <a:lnTo>
                    <a:pt x="760" y="874"/>
                  </a:lnTo>
                  <a:lnTo>
                    <a:pt x="761" y="884"/>
                  </a:lnTo>
                  <a:lnTo>
                    <a:pt x="760" y="895"/>
                  </a:lnTo>
                  <a:lnTo>
                    <a:pt x="757" y="902"/>
                  </a:lnTo>
                  <a:lnTo>
                    <a:pt x="741" y="891"/>
                  </a:lnTo>
                  <a:lnTo>
                    <a:pt x="723" y="878"/>
                  </a:lnTo>
                  <a:lnTo>
                    <a:pt x="705" y="866"/>
                  </a:lnTo>
                  <a:lnTo>
                    <a:pt x="686" y="855"/>
                  </a:lnTo>
                  <a:lnTo>
                    <a:pt x="667" y="844"/>
                  </a:lnTo>
                  <a:lnTo>
                    <a:pt x="647" y="836"/>
                  </a:lnTo>
                  <a:lnTo>
                    <a:pt x="628" y="831"/>
                  </a:lnTo>
                  <a:lnTo>
                    <a:pt x="609" y="830"/>
                  </a:lnTo>
                  <a:lnTo>
                    <a:pt x="631" y="839"/>
                  </a:lnTo>
                  <a:lnTo>
                    <a:pt x="650" y="849"/>
                  </a:lnTo>
                  <a:lnTo>
                    <a:pt x="669" y="859"/>
                  </a:lnTo>
                  <a:lnTo>
                    <a:pt x="686" y="868"/>
                  </a:lnTo>
                  <a:lnTo>
                    <a:pt x="703" y="879"/>
                  </a:lnTo>
                  <a:lnTo>
                    <a:pt x="721" y="890"/>
                  </a:lnTo>
                  <a:lnTo>
                    <a:pt x="739" y="903"/>
                  </a:lnTo>
                  <a:lnTo>
                    <a:pt x="759" y="918"/>
                  </a:lnTo>
                  <a:lnTo>
                    <a:pt x="758" y="923"/>
                  </a:lnTo>
                  <a:lnTo>
                    <a:pt x="758" y="928"/>
                  </a:lnTo>
                  <a:lnTo>
                    <a:pt x="758" y="934"/>
                  </a:lnTo>
                  <a:lnTo>
                    <a:pt x="758" y="939"/>
                  </a:lnTo>
                  <a:lnTo>
                    <a:pt x="754" y="942"/>
                  </a:lnTo>
                  <a:lnTo>
                    <a:pt x="752" y="943"/>
                  </a:lnTo>
                  <a:lnTo>
                    <a:pt x="751" y="943"/>
                  </a:lnTo>
                  <a:lnTo>
                    <a:pt x="750" y="9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40" name="Rectangle 47"/>
            <p:cNvSpPr>
              <a:spLocks noChangeArrowheads="1"/>
            </p:cNvSpPr>
            <p:nvPr/>
          </p:nvSpPr>
          <p:spPr bwMode="auto">
            <a:xfrm>
              <a:off x="2744" y="1344"/>
              <a:ext cx="1043" cy="15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13341" name="Rectangle 48"/>
            <p:cNvSpPr>
              <a:spLocks noChangeArrowheads="1"/>
            </p:cNvSpPr>
            <p:nvPr/>
          </p:nvSpPr>
          <p:spPr bwMode="auto">
            <a:xfrm>
              <a:off x="2925" y="2841"/>
              <a:ext cx="635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/>
            </a:p>
          </p:txBody>
        </p:sp>
      </p:grp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1357313" y="2928938"/>
            <a:ext cx="53578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1985963" algn="l"/>
              </a:tabLst>
            </a:pPr>
            <a:r>
              <a:rPr lang="kk-KZ" sz="2400" b="1" i="1">
                <a:latin typeface="Times New Roman" pitchFamily="18" charset="0"/>
                <a:cs typeface="Times New Roman" pitchFamily="18" charset="0"/>
              </a:rPr>
              <a:t>Алтын Орда мемлекеті ыдыраған кезде қандай хандықтар құрылды?</a:t>
            </a:r>
            <a:endParaRPr lang="ru-RU" sz="2400" b="1"/>
          </a:p>
          <a:p>
            <a:pPr eaLnBrk="0" hangingPunct="0">
              <a:tabLst>
                <a:tab pos="1985963" algn="l"/>
              </a:tabLst>
            </a:pPr>
            <a:r>
              <a:rPr lang="kk-KZ" sz="2400" b="1" i="1">
                <a:latin typeface="Times New Roman" pitchFamily="18" charset="0"/>
                <a:cs typeface="Times New Roman" pitchFamily="18" charset="0"/>
              </a:rPr>
              <a:t>Бүгінгі тақырып бойынша не білеміз? Оқушылардың </a:t>
            </a:r>
            <a:r>
              <a:rPr lang="kk-KZ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ой пікірін </a:t>
            </a:r>
            <a:r>
              <a:rPr lang="kk-KZ" sz="2400" b="1" i="1">
                <a:latin typeface="Times New Roman" pitchFamily="18" charset="0"/>
                <a:cs typeface="Times New Roman" pitchFamily="18" charset="0"/>
              </a:rPr>
              <a:t>тыңдау.</a:t>
            </a:r>
            <a:endParaRPr lang="kk-KZ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640</Words>
  <Application>Microsoft Office PowerPoint</Application>
  <PresentationFormat>Экран (4:3)</PresentationFormat>
  <Paragraphs>249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맑은 고딕</vt:lpstr>
      <vt:lpstr>Arial</vt:lpstr>
      <vt:lpstr>Calibri</vt:lpstr>
      <vt:lpstr>Century Schoolbook</vt:lpstr>
      <vt:lpstr>굴림</vt:lpstr>
      <vt:lpstr>굴림</vt:lpstr>
      <vt:lpstr>휴먼모음T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І. Мемлекетті басқару құрылысы</vt:lpstr>
      <vt:lpstr>    ІІ. Жерге меншіктік қатынастар туралы</vt:lpstr>
      <vt:lpstr>    ІІІ. Салық түрлері және міндеткерліктер</vt:lpstr>
      <vt:lpstr>    ІV. Қоғамдық және әкімшілік құрылысы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Nurken</dc:creator>
  <cp:lastModifiedBy>*</cp:lastModifiedBy>
  <cp:revision>25</cp:revision>
  <dcterms:modified xsi:type="dcterms:W3CDTF">2025-02-18T07:56:00Z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1645656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</Properties>
</file>