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E16D00-CAF2-44C4-892B-187D8F942B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015D7B4-F491-4EF4-A207-D63025276F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87DF12-957A-41AA-8C52-3FA2246A8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60DC9-D4D2-4453-8DBE-DC19562129A7}" type="datetimeFigureOut">
              <a:rPr lang="ru-KZ" smtClean="0"/>
              <a:t>28.03.2024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D4A2B1F-0739-4D0E-8512-85F5739C5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713DEA-A86A-47B4-A327-761EA5F9D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DE6B-CFFA-42A5-8AF3-359A5747970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92197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D98D57-AF37-4B48-A4AC-08FD637DF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C7734AF-3850-432D-994C-A41A395539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6243DE-1CE4-4FDB-9E90-E5E16144D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60DC9-D4D2-4453-8DBE-DC19562129A7}" type="datetimeFigureOut">
              <a:rPr lang="ru-KZ" smtClean="0"/>
              <a:t>28.03.2024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120D96-44C2-494F-9072-EF0CFA423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52DC45-7032-4230-B88C-7C4B083DF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DE6B-CFFA-42A5-8AF3-359A5747970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08085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B15D312-7D60-425D-9848-3C385B5508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16A1458-2BF5-46C5-A1D1-DE8E15BB9D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B70D5B-610D-48E0-87B2-E1C90EB86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60DC9-D4D2-4453-8DBE-DC19562129A7}" type="datetimeFigureOut">
              <a:rPr lang="ru-KZ" smtClean="0"/>
              <a:t>28.03.2024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6FB1095-EED4-4022-A07B-A9EC99C47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D8E86A-E351-4EAA-B045-46582295E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DE6B-CFFA-42A5-8AF3-359A5747970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35822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C964EE-9189-4481-B779-0D4711A21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373E89-806A-4AE5-913D-57D9E198E7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BEC21EA-F2D1-4AB9-8A0B-4C3A0361C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60DC9-D4D2-4453-8DBE-DC19562129A7}" type="datetimeFigureOut">
              <a:rPr lang="ru-KZ" smtClean="0"/>
              <a:t>28.03.2024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1CD7CC-5497-4AA0-AF09-95CD74D0B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5146E8-9118-4410-B1D9-7BCF78FA9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DE6B-CFFA-42A5-8AF3-359A5747970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82018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8F61EC-94A0-43A4-B1A9-65E054EA8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FFAC01B-D908-4EC8-B083-299A3E5C7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CAF401-A785-4DBD-BD74-105D42DFC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60DC9-D4D2-4453-8DBE-DC19562129A7}" type="datetimeFigureOut">
              <a:rPr lang="ru-KZ" smtClean="0"/>
              <a:t>28.03.2024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B88EA2D-495D-471E-82D2-F13CE84A3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1526CB-8926-47D0-8FAC-0EDD0A1F6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DE6B-CFFA-42A5-8AF3-359A5747970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31715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312B2C-5F6F-4B63-BBB1-838E127F8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993494-8720-474C-AFAB-1F1287E03D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4257335-B2FA-49AA-A490-D2512D08A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B3363DA-1437-47BF-9913-E3934142E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60DC9-D4D2-4453-8DBE-DC19562129A7}" type="datetimeFigureOut">
              <a:rPr lang="ru-KZ" smtClean="0"/>
              <a:t>28.03.2024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0B64A16-4F0C-4BEB-A96E-3D01920F6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FA9A2E1-BD65-4D64-88CD-000BD5633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DE6B-CFFA-42A5-8AF3-359A5747970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81343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964217-6559-478F-A085-DD793DEB4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DF4CDC5-987F-4479-B6FE-82A6F5D5B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6BE646-5F01-440B-AE3D-9307E15DF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DC574A7-8828-46DA-88DF-2C25E88CAD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78DD90C-55F8-4527-8625-1121445E32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384E8EF-0D74-4280-BDEB-0B706CD04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60DC9-D4D2-4453-8DBE-DC19562129A7}" type="datetimeFigureOut">
              <a:rPr lang="ru-KZ" smtClean="0"/>
              <a:t>28.03.2024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2A1AB6A-6B8C-4191-B6E2-18DF938F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03F1B32-C12B-413A-A894-33CEA29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DE6B-CFFA-42A5-8AF3-359A5747970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87730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BF2723-21B2-4779-91EE-5DD203315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6896079-A5FE-47B3-9ACA-0E57359FC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60DC9-D4D2-4453-8DBE-DC19562129A7}" type="datetimeFigureOut">
              <a:rPr lang="ru-KZ" smtClean="0"/>
              <a:t>28.03.2024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B7D918F-615D-46F5-A46A-CA51A5222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3851280-91E7-4E9A-B4CE-67822728B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DE6B-CFFA-42A5-8AF3-359A5747970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09893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973DD98-6A13-4176-80A4-30A155B64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60DC9-D4D2-4453-8DBE-DC19562129A7}" type="datetimeFigureOut">
              <a:rPr lang="ru-KZ" smtClean="0"/>
              <a:t>28.03.2024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408A21C-E283-4DFD-A8CB-BC5E42E74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A894552-157B-485B-A5DA-DE6A0E9D5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DE6B-CFFA-42A5-8AF3-359A5747970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54175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068FA3-5191-472A-8B41-F79E2E15D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2172E7-6654-4F22-BE30-240C20ADF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B73EBCA-2AB7-4DFC-8547-AA897F51F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9917F0-1A28-4878-838F-A737E4DC3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60DC9-D4D2-4453-8DBE-DC19562129A7}" type="datetimeFigureOut">
              <a:rPr lang="ru-KZ" smtClean="0"/>
              <a:t>28.03.2024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705C297-1AA9-4E9B-B90E-5FB6DB97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8956AB-D972-4D1F-A634-4393E3AC9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DE6B-CFFA-42A5-8AF3-359A5747970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26180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C4FFD5-B6A4-4F85-BF27-AF5392FA9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8A4A5AD-4F2B-4BE0-A3CB-409F21D113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65C99B9-6187-4582-989E-E52F29BA42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2EF7DD-FD19-477E-B675-3C577A9F4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60DC9-D4D2-4453-8DBE-DC19562129A7}" type="datetimeFigureOut">
              <a:rPr lang="ru-KZ" smtClean="0"/>
              <a:t>28.03.2024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BFD9C3-D79F-4BA6-ABA3-2307DE66C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B68587D-3BC0-4A7D-BEF2-DBC4752E9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CDE6B-CFFA-42A5-8AF3-359A5747970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97138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1BE79A-5416-451E-9C66-752BBCD82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6222818-4B9A-4243-90CE-C60A857AFD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5698B7A-6BBB-44B4-9362-B8320B853E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60DC9-D4D2-4453-8DBE-DC19562129A7}" type="datetimeFigureOut">
              <a:rPr lang="ru-KZ" smtClean="0"/>
              <a:t>28.03.2024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18DA9C-9FDB-48B9-A88B-1A36C63870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CAACE01-2097-488E-9037-6CE1F3DF57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CDE6B-CFFA-42A5-8AF3-359A5747970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56105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5916D4-1C7F-4D66-879D-E08837C48F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Тармақталған алгоритмдерді программалау</a:t>
            </a:r>
            <a:endParaRPr lang="ru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69FE5A2-9EAF-43EA-86F9-C6F6789904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solidFill>
            <a:schemeClr val="accent4"/>
          </a:solidFill>
          <a:ln>
            <a:gradFill flip="none" rotWithShape="1">
              <a:gsLst>
                <a:gs pos="23532">
                  <a:srgbClr val="DEE6F4"/>
                </a:gs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prstDash val="lgDash"/>
          </a:ln>
        </p:spPr>
        <p:txBody>
          <a:bodyPr/>
          <a:lstStyle/>
          <a:p>
            <a:r>
              <a:rPr lang="kk-KZ" dirty="0"/>
              <a:t>Мақсаты:</a:t>
            </a:r>
          </a:p>
          <a:p>
            <a:r>
              <a:rPr lang="en-US" dirty="0"/>
              <a:t>Python </a:t>
            </a:r>
            <a:r>
              <a:rPr lang="kk-KZ" dirty="0"/>
              <a:t>программалау тілінде тармақталған алгоритмді жаза білу.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499895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5B8A4E-15DE-4D5D-8352-D4A56585A82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kk-KZ" dirty="0"/>
              <a:t>Тауардың бағасы 2000 тг асқан жағдайда 10 пайыз жеңілдікпен алуға арналған программа құру.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B9E5EBA-AB21-4712-BEF1-B1CB29C89464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print(‘cost of the t’)</a:t>
            </a:r>
          </a:p>
          <a:p>
            <a:pPr marL="0" indent="0">
              <a:buNone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t=int(input())</a:t>
            </a:r>
          </a:p>
          <a:p>
            <a:pPr marL="0" indent="0">
              <a:buNone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t&gt;=2000:</a:t>
            </a:r>
          </a:p>
          <a:p>
            <a:pPr marL="0" indent="0">
              <a:buNone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t=t-t*10/100</a:t>
            </a:r>
          </a:p>
          <a:p>
            <a:pPr marL="0" indent="0">
              <a:buNone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print(t)</a:t>
            </a:r>
            <a:endParaRPr lang="ru-KZ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596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274A36-B4A9-4AB2-B8D2-318FC50AF8B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Алматы мен Көкшетаудың арақашықтығы 1614км,Пойыз бірқалыпты жылдамдықпен 1 сағатта 50км жол жүрсе қанша уақытта жететіндігін программалау.</a:t>
            </a:r>
            <a:endParaRPr lang="ru-KZ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A0152D-7931-4713-8602-A2FD252FDDB3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d=1614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s=50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t=d/s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(t&gt;=24):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print("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sutoktan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artyk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else: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print("t", "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sagat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</a:t>
            </a:r>
            <a:endParaRPr lang="ru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804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C46C99-B19C-4F78-9089-3EC3F7F89000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В.Бір сан берілген.Берілген санның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[1,10]</a:t>
            </a: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аралықта жататындығын анықтайтын программа құру.</a:t>
            </a:r>
            <a:endParaRPr lang="ru-KZ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29A872-4F76-410E-B984-976D6CF8A323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a=int(input())</a:t>
            </a:r>
          </a:p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(a&lt;=10):</a:t>
            </a:r>
          </a:p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print("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aralykta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</a:t>
            </a:r>
          </a:p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else:</a:t>
            </a:r>
          </a:p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print("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arada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jatpaidy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</a:t>
            </a: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851960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161FAF-599A-4281-8BCB-A6ACE6E8444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Екі сан берілген.Екі сан берілген, егер теріс сандар болса олардың квадраттарының қосындысын табуды программалау. </a:t>
            </a:r>
            <a:endParaRPr lang="ru-KZ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CFE827-933A-425F-BD0A-930AFAC11C53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a=int(input())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b=int(input())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 and b&lt;0: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print(a*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a+b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*b)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else: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print(‘a=‘, a, ‘b=‘, b)</a:t>
            </a:r>
          </a:p>
          <a:p>
            <a:pPr marL="0" indent="0">
              <a:buNone/>
            </a:pPr>
            <a:endParaRPr lang="ru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359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C20F43-79F2-4B5B-9672-7C74A9395C6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txBody>
          <a:bodyPr>
            <a:normAutofit/>
          </a:bodyPr>
          <a:lstStyle/>
          <a:p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Екі сан берілген.Екі сан оң болса олардың арифметикалық ортасын табуды программалау. </a:t>
            </a:r>
            <a:endParaRPr lang="ru-KZ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70EBCB-120A-4527-86C5-9AC4B352126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a=int(input())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b=int(input())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 and b&lt;0: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print(a*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a+b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*b)</a:t>
            </a:r>
            <a:endParaRPr lang="ru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876700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ACD79C-43FE-4FBE-8146-294E13D6C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7A0A8C10-7421-4C3C-954B-BCE0EBCC5E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4608" t="17173" r="27453" b="9690"/>
          <a:stretch/>
        </p:blipFill>
        <p:spPr>
          <a:xfrm>
            <a:off x="430307" y="466166"/>
            <a:ext cx="10847294" cy="5862916"/>
          </a:xfrm>
        </p:spPr>
      </p:pic>
    </p:spTree>
    <p:extLst>
      <p:ext uri="{BB962C8B-B14F-4D97-AF65-F5344CB8AC3E}">
        <p14:creationId xmlns:p14="http://schemas.microsoft.com/office/powerpoint/2010/main" val="7572023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255</Words>
  <Application>Microsoft Office PowerPoint</Application>
  <PresentationFormat>Широкоэкранный</PresentationFormat>
  <Paragraphs>35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Тармақталған алгоритмдерді программалау</vt:lpstr>
      <vt:lpstr>Тауардың бағасы 2000 тг асқан жағдайда 10 пайыз жеңілдікпен алуға арналған программа құру.</vt:lpstr>
      <vt:lpstr>Алматы мен Көкшетаудың арақашықтығы 1614км,Пойыз бірқалыпты жылдамдықпен 1 сағатта 50км жол жүрсе қанша уақытта жететіндігін программалау.</vt:lpstr>
      <vt:lpstr>В.Бір сан берілген.Берілген санның [1,10]аралықта жататындығын анықтайтын программа құру.</vt:lpstr>
      <vt:lpstr>Екі сан берілген.Екі сан берілген, егер теріс сандар болса олардың квадраттарының қосындысын табуды программалау. </vt:lpstr>
      <vt:lpstr>Екі сан берілген.Екі сан оң болса олардың арифметикалық ортасын табуды программалау.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Тармақталған алгоритмдерді программалау</dc:title>
  <dc:creator>Алтын Татбенова</dc:creator>
  <cp:lastModifiedBy>Алтын Татбенова</cp:lastModifiedBy>
  <cp:revision>14</cp:revision>
  <dcterms:created xsi:type="dcterms:W3CDTF">2024-01-27T09:08:27Z</dcterms:created>
  <dcterms:modified xsi:type="dcterms:W3CDTF">2024-03-28T06:04:24Z</dcterms:modified>
</cp:coreProperties>
</file>