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4B64A-67D2-455B-9990-587EF7BF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4385BC-500F-4957-9FD5-C52B02B95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9D43F-7A65-4FE0-B756-4B3D4BD8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D52-F723-4A93-878D-A77A6CE1E8D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B1518D-7CE8-4E72-B9DD-807C55A8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F0F21C-6AC5-4C62-9930-321324A8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F603-279C-4B31-8241-5F5A11BC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6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AF379-02A5-4275-B775-C82908D2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F7E360-331E-45DC-8E8B-743616605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95F05-FC35-4279-98DC-EE6CC58D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D52-F723-4A93-878D-A77A6CE1E8D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4BC1F0-C705-4AF6-BB5E-69F9CB08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58D48-83AD-42BE-BCA0-3BBCDB8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F603-279C-4B31-8241-5F5A11BC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4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914D33-3DDE-4148-867B-E5C87227D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858F7B-19B0-4E14-B0A2-E272A3FE3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6CD3E-472C-4C4D-AEDA-912D256B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D52-F723-4A93-878D-A77A6CE1E8D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AF69D1-54E0-4450-9186-4AE319C2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087135-449A-4077-A63F-4078C2B7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F603-279C-4B31-8241-5F5A11BC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9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BDFAE-4E6E-4270-A116-FC1B085F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D33CF-B19B-4228-BB6E-CF6F903A9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2E02D-AF1E-4049-A34D-6A6BE7F9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D52-F723-4A93-878D-A77A6CE1E8D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6376B-23AD-4C28-9DCC-D999B969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68BB1-E0AE-4457-9CFB-5F19C7BD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F603-279C-4B31-8241-5F5A11BC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2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E5A4F-79D8-4C32-B3B9-12CDD1A3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64C33D-06E2-4F94-BF14-EBCEE4468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EF8CA-F279-4609-9856-3987F7C1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D52-F723-4A93-878D-A77A6CE1E8D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9FDFC-63EB-45DB-BCAC-C68E0409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A90079-8633-488E-961F-B5391043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F603-279C-4B31-8241-5F5A11BC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9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302AE-3A65-4BDA-89E4-09E75D93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3B171-267C-459E-BB8E-D1855B2D3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A03DCB-A064-4B2E-B99A-424A1F0EF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D0464A-D004-49B9-A445-585C6689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D52-F723-4A93-878D-A77A6CE1E8D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1DEF4E-F24E-4989-B74F-746967CE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23F746-1B09-4D3F-B48A-683158EB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F603-279C-4B31-8241-5F5A11BC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6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48F25-4E3E-4F8C-B720-00D52E82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CC1CAD-9841-4D3E-9B01-9A52A9135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851AD6-579A-4ED2-B881-9C69FEBB2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C65FC8-CA41-42DE-9FE6-2E1595D7D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48F405-A7B3-41A1-AAC4-03A9F817F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36DF7D-2E32-4233-AF3A-34A8914C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D52-F723-4A93-878D-A77A6CE1E8D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4D214D-19CD-4898-BA1F-202111F0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D1B96F-567C-46E1-9BD8-81B50D81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F603-279C-4B31-8241-5F5A11BC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2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5ECA6-6982-465A-BCFF-FAC2BC55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5EE0A8-976E-416A-883A-DE5D0784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D52-F723-4A93-878D-A77A6CE1E8D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AD367F-FFF3-4902-BBF1-257FCEC6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68230A-B686-439D-8AFA-E148914D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F603-279C-4B31-8241-5F5A11BC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6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096807-C8C7-409B-94BA-9C5F7A15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D52-F723-4A93-878D-A77A6CE1E8D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8C7757-2090-439B-B059-9225A9EE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840EDC-2003-4D41-B4D0-ADD9FA4F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F603-279C-4B31-8241-5F5A11BC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8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2A0B3-537A-4A31-93F9-F751ED1E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70E7A-2874-4D3E-BD33-F88C101B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EA289E-D203-478B-8B1B-E481DF0B1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B195A-0AAD-4361-BFE3-B6FFBA75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D52-F723-4A93-878D-A77A6CE1E8D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2FC191-264F-4DEA-85CB-40D6BBF4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997C9E-5A74-44A5-BB4F-E0B2A541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F603-279C-4B31-8241-5F5A11BC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12B99-A44A-400E-A4EC-CF9E5243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3CD8E5-EA19-49D8-8732-4C5394737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519274-0D66-47C5-88C3-A31A29320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93802B-A580-41A3-819D-DDB8214A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D52-F723-4A93-878D-A77A6CE1E8D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3960D-579B-4741-B684-3EE5E3D8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14A6B6-742C-4B4D-809E-D79694B8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F603-279C-4B31-8241-5F5A11BC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4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099F6-EBB8-4A8D-B62A-4D57076A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52A395-6331-49E7-B307-752788EC6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2D86F-4178-4C2D-B145-FEA68607E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5D52-F723-4A93-878D-A77A6CE1E8D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E0C1E1-075E-4007-895C-191A235B7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057536-C873-4572-8F83-790FACF09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9F603-279C-4B31-8241-5F5A11BCD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5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C5884-CBE3-4617-8573-95EB750B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70" y="22075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Компьютерлік желілердің жұмыс жасау принциптері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5304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FCCDD-8DF1-4A74-A34A-93AD87A3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BDA21-0B86-4443-8DC1-A939EF549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DE1F14-57F5-4478-8F78-795BC6413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1" y="1330256"/>
            <a:ext cx="9907251" cy="11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7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14BA8-D8C9-4B05-9D8D-9365184B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583F07-FC17-4DBE-8220-70869CA91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651B5A-6449-4DB9-BF46-659B7C9BA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4" y="176755"/>
            <a:ext cx="11286448" cy="32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4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DED0D-8925-4A5D-B08A-B453BEDB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34256-BA14-4756-A6FE-EA5716A82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81F840-ECE9-4A42-A8DD-09CCFA3C1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27" y="205498"/>
            <a:ext cx="9535856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9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B502D-7469-4623-B415-AB146798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99AFEC-EC16-4BB8-9B0A-21C91999A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25A3EE-C9F6-4F53-B0F1-22D32A08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62" y="116603"/>
            <a:ext cx="9532421" cy="63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1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B3757-408C-4FE8-AD54-342BC2F0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370A5-0FD7-4679-8010-6766B98B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https://yandex.kz/video/preview/15174871523173822371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9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CAE090-1862-4308-AE70-50E32BED4FBA}"/>
              </a:ext>
            </a:extLst>
          </p:cNvPr>
          <p:cNvSpPr txBox="1"/>
          <p:nvPr/>
        </p:nvSpPr>
        <p:spPr>
          <a:xfrm>
            <a:off x="699448" y="1690688"/>
            <a:ext cx="10515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3600" dirty="0">
                <a:effectLst/>
                <a:latin typeface="Times New Roman" panose="02020603050405020304" pitchFamily="18" charset="0"/>
              </a:rPr>
              <a:t>10.6.1.2 IP (ай пи)-мекен-жайының мақсатын және көрсетілуін түсіндіру;</a:t>
            </a:r>
            <a:endParaRPr lang="ru-RU" sz="3600" dirty="0">
              <a:effectLst/>
            </a:endParaRPr>
          </a:p>
          <a:p>
            <a:r>
              <a:rPr lang="kk-KZ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10.6.1.3 домендік атаулардың жүйесінің  мақсатын түсіндіру</a:t>
            </a:r>
            <a:br>
              <a:rPr lang="kk-KZ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73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5EF25-287F-493B-9341-9F629B7A0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28A6E8-9493-4B35-BF88-2E7C9A82D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79" y="1042909"/>
            <a:ext cx="10530264" cy="1440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298DE7-BC39-4CAA-9927-1ABF365A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05" y="2824350"/>
            <a:ext cx="10938411" cy="17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4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172E1-150D-4298-8FC0-03A4E2E2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FD74C-42B3-4A89-9422-F87ACB10C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38B11-086A-4C3E-B432-1372DD81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8523"/>
            <a:ext cx="11027044" cy="231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2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E165F-EE2A-49C7-8EBD-295ABB51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975230-11E5-4D2E-B4B2-421C8BB3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6" y="365125"/>
            <a:ext cx="11109782" cy="1460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23DD4D-D50D-4ED0-A731-672A28D36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6" y="2003502"/>
            <a:ext cx="9623279" cy="47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5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1D70E-A3EA-4925-B37C-52349D2D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48B72C-99A3-4062-BE60-F10590FF7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6901F8-69C2-430B-997D-D1FD9E42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46" y="585390"/>
            <a:ext cx="9373908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8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00D9BB-78AF-4F15-BAFE-A5857CC25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DB58F2-6688-4A4D-9610-50B05B6D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9" y="471161"/>
            <a:ext cx="12084060" cy="36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6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C285DB-3F5D-46CA-946C-DED7766A4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8" y="416541"/>
            <a:ext cx="12467155" cy="44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3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1D8DF-1E54-4CEB-AE0E-33283B38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43A66-8A10-4AF5-9A20-09B61203F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B1989B-3ABB-4DE8-8BB2-DAA61D54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08" y="1027906"/>
            <a:ext cx="10019666" cy="16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75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</Words>
  <Application>Microsoft Office PowerPoint</Application>
  <PresentationFormat>Широкоэкранный</PresentationFormat>
  <Paragraphs>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Times New Roman</vt:lpstr>
      <vt:lpstr>Тема Office</vt:lpstr>
      <vt:lpstr>Компьютерлік желілердің жұмыс жасау принциптері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Компьютерлік желілердің жұмыс жасау принциптері</dc:title>
  <dc:creator>Куат</dc:creator>
  <cp:lastModifiedBy>Данагул</cp:lastModifiedBy>
  <cp:revision>3</cp:revision>
  <dcterms:created xsi:type="dcterms:W3CDTF">2024-09-09T04:07:05Z</dcterms:created>
  <dcterms:modified xsi:type="dcterms:W3CDTF">2025-03-10T11:20:29Z</dcterms:modified>
</cp:coreProperties>
</file>