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Сарматтар мен савроматтар: Ежелгі көшпелі тайпалар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Сарматтар мен савроматтардың тарихы, мәдениеті және олардың Еуразия даласындағы рөлі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Тайпалардың шығу тегі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Сарматтар: Шамамен б.з.д. 6 ғасырдан бастап тарихта белгілі.</a:t>
            </a:r>
          </a:p>
          <a:p>
            <a:r>
              <a:t>Савроматтар: Сарматтармен генетикалық және мәдени байланыста болған, б.з.д. 4 ғасырда көшпелі өмір сүрген.</a:t>
            </a:r>
          </a:p>
          <a:p>
            <a:r>
              <a:t>Шығу тегі: Скифтермен ортақ тамырлары болған деген болжам бар.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Географиялық орналасуы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Савроматтар: Батыс Қазақстан, Еділ және Жайық өзендерінің маңы.</a:t>
            </a:r>
          </a:p>
          <a:p>
            <a:r>
              <a:t>Сарматтар: Олар савроматтардың ұрпақтары деп есептеледі және олардың мекендері Орталық Еуразияға дейін таралды.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Өмір салты мен экономика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Көшпелі өмір: Мал шаруашылығы мен жауынгерлік өмір салты.</a:t>
            </a:r>
          </a:p>
          <a:p>
            <a:r>
              <a:t>Сауда: Олар Еуразияның басқа аймақтарымен (Грек, Парсы империялары) сауда қатынасында болды.</a:t>
            </a:r>
          </a:p>
          <a:p>
            <a:r>
              <a:t>Әйелдердің рөлі: Сармат әйелдері жауынгер болғаны туралы көптеген деректер бар.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Мәдениеті мен діні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Қолөнері: Әшекейлер, қару-жарақтар және алтын бұйымдар жасаумен айналысты.</a:t>
            </a:r>
          </a:p>
          <a:p>
            <a:r>
              <a:t>Діни нанымдар: Сарматтар табиғатқа және ата-баба рухтарына табынған.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Тарихтағы орны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Соғыстар мен жаулап алулар: Сарматтар Рим империясымен және басқа көршілерімен жиі соғысқан.</a:t>
            </a:r>
          </a:p>
          <a:p>
            <a:r>
              <a:t>Рим тарихындағы рөлі: Кейбір сармат жауынгерлері рим легионерлері ретінде қызмет еткен.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Қорытынды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Мұра: Сарматтар мен савроматтардың мәдениеті мен өмір салты қазіргі Қазақстан мен Ресейдің тарихи мұрасының бір бөлігі болып табылады.</a:t>
            </a:r>
          </a:p>
          <a:p>
            <a:r>
              <a:t>Тарихи маңызы: Еуразияның көшпелі өркениеттеріне үлкен ықпал етті.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