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Темір Дәуіріндегі Қазақстан, Алтын адам, Томирис, Сарматтар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Қысқаша презентация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Темір Дәуіріндегі Қазақстан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Уақыты: Темір дәуірі б.з.д. VIII—III ғасырларға жатады.</a:t>
            </a:r>
          </a:p>
          <a:p>
            <a:pPr>
              <a:defRPr sz="1800"/>
            </a:pPr>
            <a:r>
              <a:t>2. Мәдениеті: Ежелгі Қазақстан аумағында көшпелі тайпалар өмір сүрді. Олардың мәдениеті мал шаруашылығы мен металл өндіруге негізделді.</a:t>
            </a:r>
          </a:p>
          <a:p>
            <a:pPr>
              <a:defRPr sz="1800"/>
            </a:pPr>
            <a:r>
              <a:t>3. Қолөнер: Темір дәуірінде қазақ жерінде темірді өңдеу маңызды рөл атқарды. Бұл технология ауыл шаруашылығы құралдарын жақсартуға және қару-жарақ өндірісіне ықпал етті.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Алтын Адам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Табылған орны: 1969 жылы Есік қорғанынан табылған.</a:t>
            </a:r>
          </a:p>
          <a:p>
            <a:pPr>
              <a:defRPr sz="1800"/>
            </a:pPr>
            <a:r>
              <a:t>2. Мәні: Алтын адам – сақ жауынгері, оның киімдері алтынмен безендірілген. Ол ежелгі қазақ халқының мәдениеті мен байлығының символына айналды.</a:t>
            </a:r>
          </a:p>
          <a:p>
            <a:pPr>
              <a:defRPr sz="1800"/>
            </a:pPr>
            <a:r>
              <a:t>3. Археологиялық табыс: 4000-нан астам алтын әшекейлері, оның ішінде алтын сауыт, бас киім және қару-жарақтар табылған.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Томирис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Тарихи тұлға: Томирис – массагет тайпасының патшайымы, б.з.д. VI ғасырда өмір сүрген.</a:t>
            </a:r>
          </a:p>
          <a:p>
            <a:pPr>
              <a:defRPr sz="1800"/>
            </a:pPr>
            <a:r>
              <a:t>2. Парсы патшасы Кирмен шайқас: Томирис өз халқын қорғап, әйгілі Кирмен шайқасып, оны жеңген.</a:t>
            </a:r>
          </a:p>
          <a:p>
            <a:pPr>
              <a:defRPr sz="1800"/>
            </a:pPr>
            <a:r>
              <a:t>3. Мұра: Томирис – батылдық пен ерлік үлгісі ретінде тарихи жадта қалған тұлға.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Сарматтар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Уақыты: Сарматтар б.з.д. VI—IV ғасырларда Қазақстанның батыс және оңтүстік аймақтарында өмір сүрген.</a:t>
            </a:r>
          </a:p>
          <a:p>
            <a:pPr>
              <a:defRPr sz="1800"/>
            </a:pPr>
            <a:r>
              <a:t>2. Қоғамы: Олардың қоғамында әйелдер жоғары рөл атқарған, сармат әйелдері жауынгер болғаны белгілі.</a:t>
            </a:r>
          </a:p>
          <a:p>
            <a:pPr>
              <a:defRPr sz="1800"/>
            </a:pPr>
            <a:r>
              <a:t>3. Мәдениеті: Сарматтар егіншілік пен мал шаруашылығымен айналысқан. Олардың көшпенді мәдениеті кейінгі қазақ қоғамының негізіне айналды.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