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7" r:id="rId2"/>
    <p:sldId id="258" r:id="rId3"/>
    <p:sldId id="281" r:id="rId4"/>
    <p:sldId id="313" r:id="rId5"/>
    <p:sldId id="310" r:id="rId6"/>
    <p:sldId id="327" r:id="rId7"/>
    <p:sldId id="326" r:id="rId8"/>
    <p:sldId id="328" r:id="rId9"/>
    <p:sldId id="329" r:id="rId10"/>
    <p:sldId id="330" r:id="rId11"/>
    <p:sldId id="331" r:id="rId12"/>
    <p:sldId id="332" r:id="rId13"/>
    <p:sldId id="333" r:id="rId14"/>
    <p:sldId id="334" r:id="rId15"/>
    <p:sldId id="311" r:id="rId16"/>
    <p:sldId id="30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454"/>
    <a:srgbClr val="4C1918"/>
    <a:srgbClr val="2A170F"/>
    <a:srgbClr val="212932"/>
    <a:srgbClr val="758DAF"/>
    <a:srgbClr val="AE0001"/>
    <a:srgbClr val="02489D"/>
    <a:srgbClr val="270100"/>
    <a:srgbClr val="591103"/>
    <a:srgbClr val="213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5" autoAdjust="0"/>
    <p:restoredTop sz="94660"/>
  </p:normalViewPr>
  <p:slideViewPr>
    <p:cSldViewPr snapToGrid="0">
      <p:cViewPr varScale="1">
        <p:scale>
          <a:sx n="84" d="100"/>
          <a:sy n="84" d="100"/>
        </p:scale>
        <p:origin x="1358" y="82"/>
      </p:cViewPr>
      <p:guideLst>
        <p:guide orient="horz" pos="2160"/>
        <p:guide pos="2880"/>
      </p:guideLst>
    </p:cSldViewPr>
  </p:slideViewPr>
  <p:notesTextViewPr>
    <p:cViewPr>
      <p:scale>
        <a:sx n="1" d="1"/>
        <a:sy n="1" d="1"/>
      </p:scale>
      <p:origin x="0" y="0"/>
    </p:cViewPr>
  </p:notesTextViewPr>
  <p:notesViewPr>
    <p:cSldViewPr snapToGrid="0">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9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104869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2DD1C9-4BB6-422A-8F34-C157EA500BD9}" type="datetimeFigureOut">
              <a:rPr lang="en-US" smtClean="0"/>
              <a:pPr/>
              <a:t>2/18/2025</a:t>
            </a:fld>
            <a:endParaRPr lang="en-US"/>
          </a:p>
        </p:txBody>
      </p:sp>
      <p:sp>
        <p:nvSpPr>
          <p:cNvPr id="104869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104869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A997E4-EE34-411C-9FF1-22B934EF5337}" type="slidenum">
              <a:rPr lang="en-US" smtClean="0"/>
              <a:pPr/>
              <a:t>‹#›</a:t>
            </a:fld>
            <a:endParaRPr lang="en-US"/>
          </a:p>
        </p:txBody>
      </p:sp>
    </p:spTree>
    <p:extLst>
      <p:ext uri="{BB962C8B-B14F-4D97-AF65-F5344CB8AC3E}">
        <p14:creationId xmlns:p14="http://schemas.microsoft.com/office/powerpoint/2010/main" val="3990417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86"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87"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88"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89"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90"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91"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extLst>
      <p:ext uri="{BB962C8B-B14F-4D97-AF65-F5344CB8AC3E}">
        <p14:creationId xmlns:p14="http://schemas.microsoft.com/office/powerpoint/2010/main" val="1340855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631"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104863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048633" name="Date Placeholder 3"/>
          <p:cNvSpPr>
            <a:spLocks noGrp="1"/>
          </p:cNvSpPr>
          <p:nvPr>
            <p:ph type="dt" sz="half" idx="10"/>
          </p:nvPr>
        </p:nvSpPr>
        <p:spPr/>
        <p:txBody>
          <a:bodyPr/>
          <a:lstStyle/>
          <a:p>
            <a:fld id="{1DBD9794-A4CC-42D0-9A65-24C6B9EF4076}" type="datetimeFigureOut">
              <a:rPr lang="en-US" smtClean="0"/>
              <a:pPr/>
              <a:t>2/18/2025</a:t>
            </a:fld>
            <a:endParaRPr lang="en-US"/>
          </a:p>
        </p:txBody>
      </p:sp>
      <p:sp>
        <p:nvSpPr>
          <p:cNvPr id="1048634" name="Footer Placeholder 4"/>
          <p:cNvSpPr>
            <a:spLocks noGrp="1"/>
          </p:cNvSpPr>
          <p:nvPr>
            <p:ph type="ftr" sz="quarter" idx="11"/>
          </p:nvPr>
        </p:nvSpPr>
        <p:spPr/>
        <p:txBody>
          <a:bodyPr/>
          <a:lstStyle/>
          <a:p>
            <a:endParaRPr lang="en-US"/>
          </a:p>
        </p:txBody>
      </p:sp>
      <p:sp>
        <p:nvSpPr>
          <p:cNvPr id="1048635"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56" name="Title 1"/>
          <p:cNvSpPr>
            <a:spLocks noGrp="1"/>
          </p:cNvSpPr>
          <p:nvPr>
            <p:ph type="title"/>
          </p:nvPr>
        </p:nvSpPr>
        <p:spPr/>
        <p:txBody>
          <a:bodyPr/>
          <a:lstStyle/>
          <a:p>
            <a:r>
              <a:rPr lang="en-US" smtClean="0"/>
              <a:t>Click to edit Master title style</a:t>
            </a:r>
            <a:endParaRPr lang="en-US" dirty="0"/>
          </a:p>
        </p:txBody>
      </p:sp>
      <p:sp>
        <p:nvSpPr>
          <p:cNvPr id="1048657"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658" name="Date Placeholder 3"/>
          <p:cNvSpPr>
            <a:spLocks noGrp="1"/>
          </p:cNvSpPr>
          <p:nvPr>
            <p:ph type="dt" sz="half" idx="10"/>
          </p:nvPr>
        </p:nvSpPr>
        <p:spPr/>
        <p:txBody>
          <a:bodyPr/>
          <a:lstStyle/>
          <a:p>
            <a:fld id="{1DBD9794-A4CC-42D0-9A65-24C6B9EF4076}" type="datetimeFigureOut">
              <a:rPr lang="en-US" smtClean="0"/>
              <a:pPr/>
              <a:t>2/18/2025</a:t>
            </a:fld>
            <a:endParaRPr lang="en-US"/>
          </a:p>
        </p:txBody>
      </p:sp>
      <p:sp>
        <p:nvSpPr>
          <p:cNvPr id="1048659" name="Footer Placeholder 4"/>
          <p:cNvSpPr>
            <a:spLocks noGrp="1"/>
          </p:cNvSpPr>
          <p:nvPr>
            <p:ph type="ftr" sz="quarter" idx="11"/>
          </p:nvPr>
        </p:nvSpPr>
        <p:spPr/>
        <p:txBody>
          <a:bodyPr/>
          <a:lstStyle/>
          <a:p>
            <a:endParaRPr lang="en-US"/>
          </a:p>
        </p:txBody>
      </p:sp>
      <p:sp>
        <p:nvSpPr>
          <p:cNvPr id="1048660"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40"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1048641"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642" name="Date Placeholder 3"/>
          <p:cNvSpPr>
            <a:spLocks noGrp="1"/>
          </p:cNvSpPr>
          <p:nvPr>
            <p:ph type="dt" sz="half" idx="10"/>
          </p:nvPr>
        </p:nvSpPr>
        <p:spPr/>
        <p:txBody>
          <a:bodyPr/>
          <a:lstStyle/>
          <a:p>
            <a:fld id="{1DBD9794-A4CC-42D0-9A65-24C6B9EF4076}" type="datetimeFigureOut">
              <a:rPr lang="en-US" smtClean="0"/>
              <a:pPr/>
              <a:t>2/18/2025</a:t>
            </a:fld>
            <a:endParaRPr lang="en-US"/>
          </a:p>
        </p:txBody>
      </p:sp>
      <p:sp>
        <p:nvSpPr>
          <p:cNvPr id="1048643" name="Footer Placeholder 4"/>
          <p:cNvSpPr>
            <a:spLocks noGrp="1"/>
          </p:cNvSpPr>
          <p:nvPr>
            <p:ph type="ftr" sz="quarter" idx="11"/>
          </p:nvPr>
        </p:nvSpPr>
        <p:spPr/>
        <p:txBody>
          <a:bodyPr/>
          <a:lstStyle/>
          <a:p>
            <a:endParaRPr lang="en-US"/>
          </a:p>
        </p:txBody>
      </p:sp>
      <p:sp>
        <p:nvSpPr>
          <p:cNvPr id="1048644"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45" name="Title 1"/>
          <p:cNvSpPr>
            <a:spLocks noGrp="1"/>
          </p:cNvSpPr>
          <p:nvPr>
            <p:ph type="title"/>
          </p:nvPr>
        </p:nvSpPr>
        <p:spPr/>
        <p:txBody>
          <a:bodyPr/>
          <a:lstStyle/>
          <a:p>
            <a:r>
              <a:rPr lang="en-US" smtClean="0"/>
              <a:t>Click to edit Master title style</a:t>
            </a:r>
            <a:endParaRPr lang="en-US" dirty="0"/>
          </a:p>
        </p:txBody>
      </p:sp>
      <p:sp>
        <p:nvSpPr>
          <p:cNvPr id="1048646"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647" name="Date Placeholder 3"/>
          <p:cNvSpPr>
            <a:spLocks noGrp="1"/>
          </p:cNvSpPr>
          <p:nvPr>
            <p:ph type="dt" sz="half" idx="10"/>
          </p:nvPr>
        </p:nvSpPr>
        <p:spPr/>
        <p:txBody>
          <a:bodyPr/>
          <a:lstStyle/>
          <a:p>
            <a:fld id="{1DBD9794-A4CC-42D0-9A65-24C6B9EF4076}" type="datetimeFigureOut">
              <a:rPr lang="en-US" smtClean="0"/>
              <a:pPr/>
              <a:t>2/18/2025</a:t>
            </a:fld>
            <a:endParaRPr lang="en-US"/>
          </a:p>
        </p:txBody>
      </p:sp>
      <p:sp>
        <p:nvSpPr>
          <p:cNvPr id="1048648" name="Footer Placeholder 4"/>
          <p:cNvSpPr>
            <a:spLocks noGrp="1"/>
          </p:cNvSpPr>
          <p:nvPr>
            <p:ph type="ftr" sz="quarter" idx="11"/>
          </p:nvPr>
        </p:nvSpPr>
        <p:spPr/>
        <p:txBody>
          <a:bodyPr/>
          <a:lstStyle/>
          <a:p>
            <a:endParaRPr lang="en-US"/>
          </a:p>
        </p:txBody>
      </p:sp>
      <p:sp>
        <p:nvSpPr>
          <p:cNvPr id="1048649"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61"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dirty="0"/>
          </a:p>
        </p:txBody>
      </p:sp>
      <p:sp>
        <p:nvSpPr>
          <p:cNvPr id="1048662"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48663" name="Date Placeholder 3"/>
          <p:cNvSpPr>
            <a:spLocks noGrp="1"/>
          </p:cNvSpPr>
          <p:nvPr>
            <p:ph type="dt" sz="half" idx="10"/>
          </p:nvPr>
        </p:nvSpPr>
        <p:spPr/>
        <p:txBody>
          <a:bodyPr/>
          <a:lstStyle/>
          <a:p>
            <a:fld id="{1DBD9794-A4CC-42D0-9A65-24C6B9EF4076}" type="datetimeFigureOut">
              <a:rPr lang="en-US" smtClean="0"/>
              <a:pPr/>
              <a:t>2/18/2025</a:t>
            </a:fld>
            <a:endParaRPr lang="en-US"/>
          </a:p>
        </p:txBody>
      </p:sp>
      <p:sp>
        <p:nvSpPr>
          <p:cNvPr id="1048664" name="Footer Placeholder 4"/>
          <p:cNvSpPr>
            <a:spLocks noGrp="1"/>
          </p:cNvSpPr>
          <p:nvPr>
            <p:ph type="ftr" sz="quarter" idx="11"/>
          </p:nvPr>
        </p:nvSpPr>
        <p:spPr/>
        <p:txBody>
          <a:bodyPr/>
          <a:lstStyle/>
          <a:p>
            <a:endParaRPr lang="en-US"/>
          </a:p>
        </p:txBody>
      </p:sp>
      <p:sp>
        <p:nvSpPr>
          <p:cNvPr id="1048665"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66" name="Title 1"/>
          <p:cNvSpPr>
            <a:spLocks noGrp="1"/>
          </p:cNvSpPr>
          <p:nvPr>
            <p:ph type="title"/>
          </p:nvPr>
        </p:nvSpPr>
        <p:spPr/>
        <p:txBody>
          <a:bodyPr/>
          <a:lstStyle/>
          <a:p>
            <a:r>
              <a:rPr lang="en-US" smtClean="0"/>
              <a:t>Click to edit Master title style</a:t>
            </a:r>
            <a:endParaRPr lang="en-US" dirty="0"/>
          </a:p>
        </p:txBody>
      </p:sp>
      <p:sp>
        <p:nvSpPr>
          <p:cNvPr id="1048667"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668"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669" name="Date Placeholder 4"/>
          <p:cNvSpPr>
            <a:spLocks noGrp="1"/>
          </p:cNvSpPr>
          <p:nvPr>
            <p:ph type="dt" sz="half" idx="10"/>
          </p:nvPr>
        </p:nvSpPr>
        <p:spPr/>
        <p:txBody>
          <a:bodyPr/>
          <a:lstStyle/>
          <a:p>
            <a:fld id="{1DBD9794-A4CC-42D0-9A65-24C6B9EF4076}" type="datetimeFigureOut">
              <a:rPr lang="en-US" smtClean="0"/>
              <a:pPr/>
              <a:t>2/18/2025</a:t>
            </a:fld>
            <a:endParaRPr lang="en-US"/>
          </a:p>
        </p:txBody>
      </p:sp>
      <p:sp>
        <p:nvSpPr>
          <p:cNvPr id="1048670" name="Footer Placeholder 5"/>
          <p:cNvSpPr>
            <a:spLocks noGrp="1"/>
          </p:cNvSpPr>
          <p:nvPr>
            <p:ph type="ftr" sz="quarter" idx="11"/>
          </p:nvPr>
        </p:nvSpPr>
        <p:spPr/>
        <p:txBody>
          <a:bodyPr/>
          <a:lstStyle/>
          <a:p>
            <a:endParaRPr lang="en-US"/>
          </a:p>
        </p:txBody>
      </p:sp>
      <p:sp>
        <p:nvSpPr>
          <p:cNvPr id="1048671"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7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104867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67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67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67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677" name="Date Placeholder 6"/>
          <p:cNvSpPr>
            <a:spLocks noGrp="1"/>
          </p:cNvSpPr>
          <p:nvPr>
            <p:ph type="dt" sz="half" idx="10"/>
          </p:nvPr>
        </p:nvSpPr>
        <p:spPr/>
        <p:txBody>
          <a:bodyPr/>
          <a:lstStyle/>
          <a:p>
            <a:fld id="{1DBD9794-A4CC-42D0-9A65-24C6B9EF4076}" type="datetimeFigureOut">
              <a:rPr lang="en-US" smtClean="0"/>
              <a:pPr/>
              <a:t>2/18/2025</a:t>
            </a:fld>
            <a:endParaRPr lang="en-US"/>
          </a:p>
        </p:txBody>
      </p:sp>
      <p:sp>
        <p:nvSpPr>
          <p:cNvPr id="1048678" name="Footer Placeholder 7"/>
          <p:cNvSpPr>
            <a:spLocks noGrp="1"/>
          </p:cNvSpPr>
          <p:nvPr>
            <p:ph type="ftr" sz="quarter" idx="11"/>
          </p:nvPr>
        </p:nvSpPr>
        <p:spPr/>
        <p:txBody>
          <a:bodyPr/>
          <a:lstStyle/>
          <a:p>
            <a:endParaRPr lang="en-US"/>
          </a:p>
        </p:txBody>
      </p:sp>
      <p:sp>
        <p:nvSpPr>
          <p:cNvPr id="1048679" name="Slide Number Placeholder 8"/>
          <p:cNvSpPr>
            <a:spLocks noGrp="1"/>
          </p:cNvSpPr>
          <p:nvPr>
            <p:ph type="sldNum" sz="quarter" idx="12"/>
          </p:nvPr>
        </p:nvSpPr>
        <p:spPr/>
        <p:txBody>
          <a:bodyPr/>
          <a:lstStyle/>
          <a:p>
            <a:fld id="{1FE8DF1E-33BB-4377-9A26-35481BA06C7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36" name="Title 1"/>
          <p:cNvSpPr>
            <a:spLocks noGrp="1"/>
          </p:cNvSpPr>
          <p:nvPr>
            <p:ph type="title"/>
          </p:nvPr>
        </p:nvSpPr>
        <p:spPr/>
        <p:txBody>
          <a:bodyPr/>
          <a:lstStyle/>
          <a:p>
            <a:r>
              <a:rPr lang="en-US" smtClean="0"/>
              <a:t>Click to edit Master title style</a:t>
            </a:r>
            <a:endParaRPr lang="en-US" dirty="0"/>
          </a:p>
        </p:txBody>
      </p:sp>
      <p:sp>
        <p:nvSpPr>
          <p:cNvPr id="1048637" name="Date Placeholder 2"/>
          <p:cNvSpPr>
            <a:spLocks noGrp="1"/>
          </p:cNvSpPr>
          <p:nvPr>
            <p:ph type="dt" sz="half" idx="10"/>
          </p:nvPr>
        </p:nvSpPr>
        <p:spPr/>
        <p:txBody>
          <a:bodyPr/>
          <a:lstStyle/>
          <a:p>
            <a:fld id="{1DBD9794-A4CC-42D0-9A65-24C6B9EF4076}" type="datetimeFigureOut">
              <a:rPr lang="en-US" smtClean="0"/>
              <a:pPr/>
              <a:t>2/18/2025</a:t>
            </a:fld>
            <a:endParaRPr lang="en-US"/>
          </a:p>
        </p:txBody>
      </p:sp>
      <p:sp>
        <p:nvSpPr>
          <p:cNvPr id="1048638" name="Footer Placeholder 3"/>
          <p:cNvSpPr>
            <a:spLocks noGrp="1"/>
          </p:cNvSpPr>
          <p:nvPr>
            <p:ph type="ftr" sz="quarter" idx="11"/>
          </p:nvPr>
        </p:nvSpPr>
        <p:spPr/>
        <p:txBody>
          <a:bodyPr/>
          <a:lstStyle/>
          <a:p>
            <a:endParaRPr lang="en-US"/>
          </a:p>
        </p:txBody>
      </p:sp>
      <p:sp>
        <p:nvSpPr>
          <p:cNvPr id="1048639" name="Slide Number Placeholder 4"/>
          <p:cNvSpPr>
            <a:spLocks noGrp="1"/>
          </p:cNvSpPr>
          <p:nvPr>
            <p:ph type="sldNum" sz="quarter" idx="12"/>
          </p:nvPr>
        </p:nvSpPr>
        <p:spPr/>
        <p:txBody>
          <a:bodyPr/>
          <a:lstStyle/>
          <a:p>
            <a:fld id="{1FE8DF1E-33BB-4377-9A26-35481BA06C7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86" name="Date Placeholder 1"/>
          <p:cNvSpPr>
            <a:spLocks noGrp="1"/>
          </p:cNvSpPr>
          <p:nvPr>
            <p:ph type="dt" sz="half" idx="10"/>
          </p:nvPr>
        </p:nvSpPr>
        <p:spPr/>
        <p:txBody>
          <a:bodyPr/>
          <a:lstStyle/>
          <a:p>
            <a:fld id="{1DBD9794-A4CC-42D0-9A65-24C6B9EF4076}" type="datetimeFigureOut">
              <a:rPr lang="en-US" smtClean="0"/>
              <a:pPr/>
              <a:t>2/18/2025</a:t>
            </a:fld>
            <a:endParaRPr lang="en-US"/>
          </a:p>
        </p:txBody>
      </p:sp>
      <p:sp>
        <p:nvSpPr>
          <p:cNvPr id="1048587" name="Footer Placeholder 2"/>
          <p:cNvSpPr>
            <a:spLocks noGrp="1"/>
          </p:cNvSpPr>
          <p:nvPr>
            <p:ph type="ftr" sz="quarter" idx="11"/>
          </p:nvPr>
        </p:nvSpPr>
        <p:spPr/>
        <p:txBody>
          <a:bodyPr/>
          <a:lstStyle/>
          <a:p>
            <a:endParaRPr lang="en-US"/>
          </a:p>
        </p:txBody>
      </p:sp>
      <p:sp>
        <p:nvSpPr>
          <p:cNvPr id="1048588" name="Slide Number Placeholder 3"/>
          <p:cNvSpPr>
            <a:spLocks noGrp="1"/>
          </p:cNvSpPr>
          <p:nvPr>
            <p:ph type="sldNum" sz="quarter" idx="12"/>
          </p:nvPr>
        </p:nvSpPr>
        <p:spPr/>
        <p:txBody>
          <a:bodyPr/>
          <a:lstStyle/>
          <a:p>
            <a:fld id="{1FE8DF1E-33BB-4377-9A26-35481BA06C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80"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1048681"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682"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48683" name="Date Placeholder 4"/>
          <p:cNvSpPr>
            <a:spLocks noGrp="1"/>
          </p:cNvSpPr>
          <p:nvPr>
            <p:ph type="dt" sz="half" idx="10"/>
          </p:nvPr>
        </p:nvSpPr>
        <p:spPr/>
        <p:txBody>
          <a:bodyPr/>
          <a:lstStyle/>
          <a:p>
            <a:fld id="{1DBD9794-A4CC-42D0-9A65-24C6B9EF4076}" type="datetimeFigureOut">
              <a:rPr lang="en-US" smtClean="0"/>
              <a:pPr/>
              <a:t>2/18/2025</a:t>
            </a:fld>
            <a:endParaRPr lang="en-US"/>
          </a:p>
        </p:txBody>
      </p:sp>
      <p:sp>
        <p:nvSpPr>
          <p:cNvPr id="1048684" name="Footer Placeholder 5"/>
          <p:cNvSpPr>
            <a:spLocks noGrp="1"/>
          </p:cNvSpPr>
          <p:nvPr>
            <p:ph type="ftr" sz="quarter" idx="11"/>
          </p:nvPr>
        </p:nvSpPr>
        <p:spPr/>
        <p:txBody>
          <a:bodyPr/>
          <a:lstStyle/>
          <a:p>
            <a:endParaRPr lang="en-US"/>
          </a:p>
        </p:txBody>
      </p:sp>
      <p:sp>
        <p:nvSpPr>
          <p:cNvPr id="1048685"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50"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1048651"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48652"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48653" name="Date Placeholder 4"/>
          <p:cNvSpPr>
            <a:spLocks noGrp="1"/>
          </p:cNvSpPr>
          <p:nvPr>
            <p:ph type="dt" sz="half" idx="10"/>
          </p:nvPr>
        </p:nvSpPr>
        <p:spPr/>
        <p:txBody>
          <a:bodyPr/>
          <a:lstStyle/>
          <a:p>
            <a:fld id="{1DBD9794-A4CC-42D0-9A65-24C6B9EF4076}" type="datetimeFigureOut">
              <a:rPr lang="en-US" smtClean="0"/>
              <a:pPr/>
              <a:t>2/18/2025</a:t>
            </a:fld>
            <a:endParaRPr lang="en-US"/>
          </a:p>
        </p:txBody>
      </p:sp>
      <p:sp>
        <p:nvSpPr>
          <p:cNvPr id="1048654" name="Footer Placeholder 5"/>
          <p:cNvSpPr>
            <a:spLocks noGrp="1"/>
          </p:cNvSpPr>
          <p:nvPr>
            <p:ph type="ftr" sz="quarter" idx="11"/>
          </p:nvPr>
        </p:nvSpPr>
        <p:spPr/>
        <p:txBody>
          <a:bodyPr/>
          <a:lstStyle/>
          <a:p>
            <a:endParaRPr lang="en-US"/>
          </a:p>
        </p:txBody>
      </p:sp>
      <p:sp>
        <p:nvSpPr>
          <p:cNvPr id="1048655"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Прямоугольник 11"/>
          <p:cNvSpPr/>
          <p:nvPr userDrawn="1"/>
        </p:nvSpPr>
        <p:spPr>
          <a:xfrm>
            <a:off x="0" y="0"/>
            <a:ext cx="9144000" cy="6858000"/>
          </a:xfrm>
          <a:prstGeom prst="rect">
            <a:avLst/>
          </a:prstGeom>
          <a:gradFill flip="none" rotWithShape="1">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8577" name="Text Placeholder 2"/>
          <p:cNvSpPr>
            <a:spLocks noGrp="1"/>
          </p:cNvSpPr>
          <p:nvPr>
            <p:ph type="body" idx="1"/>
          </p:nvPr>
        </p:nvSpPr>
        <p:spPr>
          <a:xfrm>
            <a:off x="615087" y="1465729"/>
            <a:ext cx="7900264" cy="47112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48578"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pPr/>
              <a:t>2/18/2025</a:t>
            </a:fld>
            <a:endParaRPr lang="en-US"/>
          </a:p>
        </p:txBody>
      </p:sp>
      <p:sp>
        <p:nvSpPr>
          <p:cNvPr id="1048579"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pPr/>
              <a:t>‹#›</a:t>
            </a:fld>
            <a:endParaRPr lang="en-US"/>
          </a:p>
        </p:txBody>
      </p:sp>
      <p:sp>
        <p:nvSpPr>
          <p:cNvPr id="1048581" name="Title Placeholder 1"/>
          <p:cNvSpPr>
            <a:spLocks noGrp="1"/>
          </p:cNvSpPr>
          <p:nvPr>
            <p:ph type="title"/>
          </p:nvPr>
        </p:nvSpPr>
        <p:spPr>
          <a:xfrm>
            <a:off x="628650" y="1"/>
            <a:ext cx="7869891" cy="133773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2097152" name="Рисунок 10"/>
          <p:cNvPicPr>
            <a:picLocks noChangeAspect="1"/>
          </p:cNvPicPr>
          <p:nvPr userDrawn="1"/>
        </p:nvPicPr>
        <p:blipFill>
          <a:blip r:embed="rId13" cstate="print"/>
          <a:stretch>
            <a:fillRect/>
          </a:stretch>
        </p:blipFill>
        <p:spPr>
          <a:xfrm>
            <a:off x="6781800" y="5287388"/>
            <a:ext cx="2362200" cy="1570612"/>
          </a:xfrm>
          <a:prstGeom prst="rect">
            <a:avLst/>
          </a:prstGeom>
        </p:spPr>
      </p:pic>
      <p:sp>
        <p:nvSpPr>
          <p:cNvPr id="1048582" name="Прямоугольник 14"/>
          <p:cNvSpPr/>
          <p:nvPr userDrawn="1"/>
        </p:nvSpPr>
        <p:spPr>
          <a:xfrm rot="16200000">
            <a:off x="6504494" y="5564694"/>
            <a:ext cx="1570612" cy="1016000"/>
          </a:xfrm>
          <a:prstGeom prst="rect">
            <a:avLst/>
          </a:prstGeom>
          <a:gradFill flip="none" rotWithShape="1">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8583" name="Прямоугольник 15"/>
          <p:cNvSpPr/>
          <p:nvPr userDrawn="1"/>
        </p:nvSpPr>
        <p:spPr>
          <a:xfrm>
            <a:off x="6781798" y="5278442"/>
            <a:ext cx="2362202" cy="1016000"/>
          </a:xfrm>
          <a:prstGeom prst="rect">
            <a:avLst/>
          </a:prstGeom>
          <a:gradFill flip="none" rotWithShape="1">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8584" name="Прямоугольник 17"/>
          <p:cNvSpPr/>
          <p:nvPr userDrawn="1"/>
        </p:nvSpPr>
        <p:spPr>
          <a:xfrm rot="10800000">
            <a:off x="6768236" y="2803462"/>
            <a:ext cx="2362202" cy="2474979"/>
          </a:xfrm>
          <a:prstGeom prst="rect">
            <a:avLst/>
          </a:prstGeom>
          <a:gradFill flip="none" rotWithShape="1">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8585" name="Прямоугольник 20"/>
          <p:cNvSpPr/>
          <p:nvPr userDrawn="1"/>
        </p:nvSpPr>
        <p:spPr>
          <a:xfrm rot="5400000">
            <a:off x="4412355" y="4439410"/>
            <a:ext cx="2362202" cy="2474979"/>
          </a:xfrm>
          <a:prstGeom prst="rect">
            <a:avLst/>
          </a:prstGeom>
          <a:gradFill flip="none" rotWithShape="1">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Объект 2"/>
          <p:cNvSpPr>
            <a:spLocks noGrp="1"/>
          </p:cNvSpPr>
          <p:nvPr/>
        </p:nvSpPr>
        <p:spPr>
          <a:xfrm>
            <a:off x="100483" y="2108739"/>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90C226"/>
              </a:buClr>
              <a:buSzPct val="80000"/>
              <a:buFont typeface="Wingdings 3" charset="2"/>
              <a:buChar char=""/>
              <a:defRPr sz="1800" kern="1200">
                <a:solidFill>
                  <a:srgbClr val="404040"/>
                </a:solidFill>
                <a:latin typeface="+mn-lt"/>
                <a:ea typeface="+mn-ea"/>
                <a:cs typeface="+mn-cs"/>
              </a:defRPr>
            </a:lvl1pPr>
            <a:lvl2pPr marL="742950" indent="-285750" algn="l" defTabSz="457200" rtl="0" eaLnBrk="1" latinLnBrk="0" hangingPunct="1">
              <a:spcBef>
                <a:spcPts val="1000"/>
              </a:spcBef>
              <a:spcAft>
                <a:spcPts val="0"/>
              </a:spcAft>
              <a:buClr>
                <a:srgbClr val="90C226"/>
              </a:buClr>
              <a:buSzPct val="80000"/>
              <a:buFont typeface="Wingdings 3" charset="2"/>
              <a:buChar char=""/>
              <a:defRPr sz="1600" kern="1200">
                <a:solidFill>
                  <a:srgbClr val="404040"/>
                </a:solidFill>
                <a:latin typeface="+mn-lt"/>
                <a:ea typeface="+mn-ea"/>
                <a:cs typeface="+mn-cs"/>
              </a:defRPr>
            </a:lvl2pPr>
            <a:lvl3pPr marL="1143000" indent="-228600" algn="l" defTabSz="457200" rtl="0" eaLnBrk="1" latinLnBrk="0" hangingPunct="1">
              <a:spcBef>
                <a:spcPts val="1000"/>
              </a:spcBef>
              <a:spcAft>
                <a:spcPts val="0"/>
              </a:spcAft>
              <a:buClr>
                <a:srgbClr val="90C226"/>
              </a:buClr>
              <a:buSzPct val="80000"/>
              <a:buFont typeface="Wingdings 3" charset="2"/>
              <a:buChar char=""/>
              <a:defRPr sz="1400" kern="1200">
                <a:solidFill>
                  <a:srgbClr val="404040"/>
                </a:solidFill>
                <a:latin typeface="+mn-lt"/>
                <a:ea typeface="+mn-ea"/>
                <a:cs typeface="+mn-cs"/>
              </a:defRPr>
            </a:lvl3pPr>
            <a:lvl4pPr marL="1600200" indent="-228600" algn="l" defTabSz="457200" rtl="0" eaLnBrk="1" latinLnBrk="0" hangingPunct="1">
              <a:spcBef>
                <a:spcPts val="1000"/>
              </a:spcBef>
              <a:spcAft>
                <a:spcPts val="0"/>
              </a:spcAft>
              <a:buClr>
                <a:srgbClr val="90C226"/>
              </a:buClr>
              <a:buSzPct val="80000"/>
              <a:buFont typeface="Wingdings 3" charset="2"/>
              <a:buChar char=""/>
              <a:defRPr sz="1200" kern="1200">
                <a:solidFill>
                  <a:srgbClr val="404040"/>
                </a:solidFill>
                <a:latin typeface="+mn-lt"/>
                <a:ea typeface="+mn-ea"/>
                <a:cs typeface="+mn-cs"/>
              </a:defRPr>
            </a:lvl4pPr>
            <a:lvl5pPr marL="2057400" indent="-228600" algn="l" defTabSz="457200" rtl="0" eaLnBrk="1" latinLnBrk="0" hangingPunct="1">
              <a:spcBef>
                <a:spcPts val="1000"/>
              </a:spcBef>
              <a:spcAft>
                <a:spcPts val="0"/>
              </a:spcAft>
              <a:buClr>
                <a:srgbClr val="90C226"/>
              </a:buClr>
              <a:buSzPct val="80000"/>
              <a:buFont typeface="Wingdings 3"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rgbClr val="90C226"/>
              </a:buClr>
              <a:buSzPct val="80000"/>
              <a:buFont typeface="Wingdings 3" charset="2"/>
              <a:buChar char=""/>
              <a:defRPr sz="1200" kern="1200">
                <a:solidFill>
                  <a:srgbClr val="404040"/>
                </a:solidFill>
                <a:latin typeface="+mn-lt"/>
                <a:ea typeface="+mn-ea"/>
                <a:cs typeface="+mn-cs"/>
              </a:defRPr>
            </a:lvl6pPr>
            <a:lvl7pPr marL="2971800" indent="-228600" algn="l" defTabSz="457200" rtl="0" eaLnBrk="1" latinLnBrk="0" hangingPunct="1">
              <a:spcBef>
                <a:spcPts val="1000"/>
              </a:spcBef>
              <a:spcAft>
                <a:spcPts val="0"/>
              </a:spcAft>
              <a:buClr>
                <a:srgbClr val="90C226"/>
              </a:buClr>
              <a:buSzPct val="80000"/>
              <a:buFont typeface="Wingdings 3" charset="2"/>
              <a:buChar char=""/>
              <a:defRPr sz="1200" kern="1200">
                <a:solidFill>
                  <a:srgbClr val="404040"/>
                </a:solidFill>
                <a:latin typeface="+mn-lt"/>
                <a:ea typeface="+mn-ea"/>
                <a:cs typeface="+mn-cs"/>
              </a:defRPr>
            </a:lvl7pPr>
            <a:lvl8pPr marL="3429000" indent="-228600" algn="l" defTabSz="457200" rtl="0" eaLnBrk="1" latinLnBrk="0" hangingPunct="1">
              <a:spcBef>
                <a:spcPts val="1000"/>
              </a:spcBef>
              <a:spcAft>
                <a:spcPts val="0"/>
              </a:spcAft>
              <a:buClr>
                <a:srgbClr val="90C226"/>
              </a:buClr>
              <a:buSzPct val="80000"/>
              <a:buFont typeface="Wingdings 3" charset="2"/>
              <a:buChar char=""/>
              <a:defRPr sz="1200" kern="1200">
                <a:solidFill>
                  <a:srgbClr val="404040"/>
                </a:solidFill>
                <a:latin typeface="+mn-lt"/>
                <a:ea typeface="+mn-ea"/>
                <a:cs typeface="+mn-cs"/>
              </a:defRPr>
            </a:lvl8pPr>
            <a:lvl9pPr marL="3886200" indent="-228600" algn="l" defTabSz="457200" rtl="0" eaLnBrk="1" latinLnBrk="0" hangingPunct="1">
              <a:spcBef>
                <a:spcPts val="1000"/>
              </a:spcBef>
              <a:spcAft>
                <a:spcPts val="0"/>
              </a:spcAft>
              <a:buClr>
                <a:srgbClr val="90C226"/>
              </a:buClr>
              <a:buSzPct val="80000"/>
              <a:buFont typeface="Wingdings 3" charset="2"/>
              <a:buChar char=""/>
              <a:defRPr sz="1200" kern="1200">
                <a:solidFill>
                  <a:srgbClr val="404040"/>
                </a:solidFill>
                <a:latin typeface="+mn-lt"/>
                <a:ea typeface="+mn-ea"/>
                <a:cs typeface="+mn-cs"/>
              </a:defRPr>
            </a:lvl9pPr>
          </a:lstStyle>
          <a:p>
            <a:pPr algn="ctr"/>
            <a:r>
              <a:rPr lang="kk-KZ" b="1" dirty="0" smtClean="0">
                <a:solidFill>
                  <a:srgbClr val="002060"/>
                </a:solidFill>
                <a:latin typeface="Times New Roman" panose="02020603050405020304" pitchFamily="18" charset="0"/>
                <a:cs typeface="Times New Roman" panose="02020603050405020304" pitchFamily="18" charset="0"/>
              </a:rPr>
              <a:t>Қазақстан тарихы  </a:t>
            </a:r>
            <a:endParaRPr lang="ru-RU" b="1" dirty="0">
              <a:solidFill>
                <a:srgbClr val="002060"/>
              </a:solidFill>
              <a:latin typeface="Times New Roman" panose="02020603050405020304" pitchFamily="18" charset="0"/>
              <a:cs typeface="Times New Roman" panose="02020603050405020304" pitchFamily="18" charset="0"/>
            </a:endParaRPr>
          </a:p>
          <a:p>
            <a:pPr algn="l"/>
            <a:r>
              <a:rPr lang="kk-KZ" sz="2400" b="1" dirty="0" smtClean="0">
                <a:solidFill>
                  <a:srgbClr val="002060"/>
                </a:solidFill>
                <a:latin typeface="Times New Roman" panose="02020603050405020304" pitchFamily="18" charset="0"/>
                <a:cs typeface="Times New Roman" panose="02020603050405020304" pitchFamily="18" charset="0"/>
              </a:rPr>
              <a:t>Сабақ </a:t>
            </a:r>
            <a:r>
              <a:rPr lang="kk-KZ" sz="2400" b="1" dirty="0" smtClean="0">
                <a:solidFill>
                  <a:srgbClr val="002060"/>
                </a:solidFill>
                <a:latin typeface="Times New Roman" panose="02020603050405020304" pitchFamily="18" charset="0"/>
                <a:cs typeface="Times New Roman" panose="02020603050405020304" pitchFamily="18" charset="0"/>
              </a:rPr>
              <a:t>тақырыбы: </a:t>
            </a:r>
          </a:p>
          <a:p>
            <a:pPr marL="0" indent="0" algn="ctr">
              <a:buNone/>
            </a:pPr>
            <a:r>
              <a:rPr lang="kk-KZ" sz="2400" b="1" dirty="0" smtClean="0">
                <a:solidFill>
                  <a:srgbClr val="002060"/>
                </a:solidFill>
                <a:latin typeface="Times New Roman" panose="02020603050405020304" pitchFamily="18" charset="0"/>
                <a:cs typeface="Times New Roman" panose="02020603050405020304" pitchFamily="18" charset="0"/>
              </a:rPr>
              <a:t> </a:t>
            </a:r>
            <a:endParaRPr lang="ru-RU" sz="2400" b="1" dirty="0" smtClean="0">
              <a:solidFill>
                <a:srgbClr val="002060"/>
              </a:solidFill>
              <a:latin typeface="Times New Roman" panose="02020603050405020304" pitchFamily="18" charset="0"/>
              <a:cs typeface="Times New Roman" panose="02020603050405020304" pitchFamily="18" charset="0"/>
            </a:endParaRPr>
          </a:p>
          <a:p>
            <a:pPr marL="0" indent="0">
              <a:buNone/>
            </a:pPr>
            <a:endParaRPr lang="ru-RU" sz="2400" dirty="0" smtClean="0">
              <a:solidFill>
                <a:srgbClr val="002060"/>
              </a:solidFill>
              <a:latin typeface="Times New Roman" panose="02020603050405020304" pitchFamily="18" charset="0"/>
              <a:cs typeface="Times New Roman" panose="02020603050405020304" pitchFamily="18" charset="0"/>
            </a:endParaRPr>
          </a:p>
          <a:p>
            <a:pPr marL="0" indent="0" algn="ctr">
              <a:buNone/>
            </a:pPr>
            <a:endParaRPr lang="kk-KZ" dirty="0" smtClean="0">
              <a:solidFill>
                <a:srgbClr val="002060"/>
              </a:solidFill>
            </a:endParaRPr>
          </a:p>
          <a:p>
            <a:pPr algn="ctr"/>
            <a:endParaRPr lang="kk-KZ" dirty="0">
              <a:solidFill>
                <a:srgbClr val="002060"/>
              </a:solidFill>
            </a:endParaRPr>
          </a:p>
          <a:p>
            <a:pPr marL="0" indent="0" algn="ctr">
              <a:buNone/>
            </a:pPr>
            <a:endParaRPr lang="kk-KZ" dirty="0" smtClean="0">
              <a:solidFill>
                <a:srgbClr val="002060"/>
              </a:solidFill>
            </a:endParaRPr>
          </a:p>
        </p:txBody>
      </p:sp>
      <p:sp>
        <p:nvSpPr>
          <p:cNvPr id="1048699" name="TextBox 1048698"/>
          <p:cNvSpPr txBox="1"/>
          <p:nvPr/>
        </p:nvSpPr>
        <p:spPr>
          <a:xfrm>
            <a:off x="3134590" y="2530268"/>
            <a:ext cx="5178136" cy="1200329"/>
          </a:xfrm>
          <a:prstGeom prst="rect">
            <a:avLst/>
          </a:prstGeom>
        </p:spPr>
        <p:txBody>
          <a:bodyPr wrap="square" rtlCol="0">
            <a:spAutoFit/>
          </a:bodyPr>
          <a:lstStyle/>
          <a:p>
            <a:r>
              <a:rPr lang="kk-KZ" sz="2400" b="1" dirty="0" smtClean="0">
                <a:solidFill>
                  <a:schemeClr val="accent5">
                    <a:lumMod val="50000"/>
                  </a:schemeClr>
                </a:solidFill>
                <a:latin typeface="Times New Roman" pitchFamily="18" charset="0"/>
                <a:cs typeface="Times New Roman" pitchFamily="18" charset="0"/>
              </a:rPr>
              <a:t>Қазақстандағы ерте темір дәуіріндегі сармат тайпалары.  </a:t>
            </a:r>
          </a:p>
          <a:p>
            <a:endParaRPr lang="kk-KZ" sz="2400" b="1" dirty="0" smtClean="0">
              <a:solidFill>
                <a:schemeClr val="accent5">
                  <a:lumMod val="50000"/>
                </a:schemeClr>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7131" y="1689656"/>
            <a:ext cx="4638908" cy="3139321"/>
          </a:xfrm>
          <a:prstGeom prst="rect">
            <a:avLst/>
          </a:prstGeom>
        </p:spPr>
        <p:txBody>
          <a:bodyPr wrap="square">
            <a:spAutoFit/>
          </a:bodyPr>
          <a:lstStyle/>
          <a:p>
            <a:pPr algn="just"/>
            <a:r>
              <a:rPr lang="kk-KZ" b="1" dirty="0" smtClean="0">
                <a:solidFill>
                  <a:srgbClr val="374454"/>
                </a:solidFill>
                <a:latin typeface="Times New Roman" pitchFamily="18" charset="0"/>
                <a:cs typeface="Times New Roman" pitchFamily="18" charset="0"/>
              </a:rPr>
              <a:t>Мал шаруашылығы. Егіншілік. Сарматтар негізінен көшпелі мал шаруашылығымен айналысты. Сарматтарда көп өсіретін мал жылқы мен қой. Жылқыны тебіндеуге үйренген түрі және жорықтарға мінетін қазанаттар өсірілді. Сармат өміріндегі қосымша кәсіп аңшылық. </a:t>
            </a:r>
            <a:r>
              <a:rPr lang="en-US" b="1" dirty="0" smtClean="0">
                <a:solidFill>
                  <a:srgbClr val="374454"/>
                </a:solidFill>
                <a:latin typeface="Times New Roman" pitchFamily="18" charset="0"/>
                <a:cs typeface="Times New Roman" pitchFamily="18" charset="0"/>
              </a:rPr>
              <a:t> </a:t>
            </a:r>
            <a:r>
              <a:rPr lang="kk-KZ" b="1" dirty="0" smtClean="0">
                <a:solidFill>
                  <a:srgbClr val="374454"/>
                </a:solidFill>
                <a:latin typeface="Times New Roman" pitchFamily="18" charset="0"/>
                <a:cs typeface="Times New Roman" pitchFamily="18" charset="0"/>
              </a:rPr>
              <a:t>Батыс сарматтар отырықшылық салтқа көшті. Еділ-Жайық бойы, Дон өзені егіншілікпен айналысты. </a:t>
            </a:r>
            <a:r>
              <a:rPr lang="kk-KZ" dirty="0" smtClean="0">
                <a:solidFill>
                  <a:srgbClr val="374454"/>
                </a:solidFill>
                <a:latin typeface="Times New Roman" pitchFamily="18" charset="0"/>
                <a:cs typeface="Times New Roman" pitchFamily="18" charset="0"/>
              </a:rPr>
              <a:t>  </a:t>
            </a:r>
            <a:endParaRPr lang="ru-RU" dirty="0">
              <a:solidFill>
                <a:srgbClr val="374454"/>
              </a:solidFill>
              <a:latin typeface="Times New Roman" pitchFamily="18" charset="0"/>
              <a:cs typeface="Times New Roman" pitchFamily="18" charset="0"/>
            </a:endParaRPr>
          </a:p>
        </p:txBody>
      </p:sp>
      <p:sp>
        <p:nvSpPr>
          <p:cNvPr id="6" name="Прямоугольник 5"/>
          <p:cNvSpPr/>
          <p:nvPr/>
        </p:nvSpPr>
        <p:spPr>
          <a:xfrm>
            <a:off x="833377" y="501134"/>
            <a:ext cx="4074289" cy="1200329"/>
          </a:xfrm>
          <a:prstGeom prst="rect">
            <a:avLst/>
          </a:prstGeom>
        </p:spPr>
        <p:txBody>
          <a:bodyPr wrap="square">
            <a:spAutoFit/>
          </a:bodyPr>
          <a:lstStyle/>
          <a:p>
            <a:pPr algn="ctr"/>
            <a:r>
              <a:rPr lang="kk-KZ" sz="2400" b="1" dirty="0" smtClean="0">
                <a:solidFill>
                  <a:schemeClr val="accent5">
                    <a:lumMod val="50000"/>
                  </a:schemeClr>
                </a:solidFill>
                <a:latin typeface="Times New Roman" pitchFamily="18" charset="0"/>
                <a:cs typeface="Times New Roman" pitchFamily="18" charset="0"/>
              </a:rPr>
              <a:t>Сарматтардың шаруашылығы мен тұрмысы. </a:t>
            </a:r>
            <a:endParaRPr lang="ru-RU" sz="2400" b="1" dirty="0">
              <a:solidFill>
                <a:schemeClr val="accent5">
                  <a:lumMod val="50000"/>
                </a:schemeClr>
              </a:solidFill>
            </a:endParaRPr>
          </a:p>
        </p:txBody>
      </p:sp>
      <p:pic>
        <p:nvPicPr>
          <p:cNvPr id="1026" name="Picture 2" descr="C:\Users\User\Desktop\2018053014314317-640x3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360" y="878780"/>
            <a:ext cx="3403266" cy="261766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1579935660_19524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5311" y="4554638"/>
            <a:ext cx="4213185" cy="22339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5620" y="1516566"/>
            <a:ext cx="4137103" cy="3416320"/>
          </a:xfrm>
          <a:prstGeom prst="rect">
            <a:avLst/>
          </a:prstGeom>
        </p:spPr>
        <p:txBody>
          <a:bodyPr wrap="square">
            <a:spAutoFit/>
          </a:bodyPr>
          <a:lstStyle/>
          <a:p>
            <a:pPr algn="just"/>
            <a:r>
              <a:rPr lang="kk-KZ" b="1" dirty="0" smtClean="0">
                <a:solidFill>
                  <a:schemeClr val="accent5">
                    <a:lumMod val="50000"/>
                  </a:schemeClr>
                </a:solidFill>
                <a:latin typeface="Times New Roman" pitchFamily="18" charset="0"/>
                <a:cs typeface="Times New Roman" pitchFamily="18" charset="0"/>
              </a:rPr>
              <a:t>Зергерлік өнер жоғары дамыды. </a:t>
            </a:r>
            <a:r>
              <a:rPr lang="kk-KZ" dirty="0" smtClean="0">
                <a:solidFill>
                  <a:schemeClr val="accent5">
                    <a:lumMod val="50000"/>
                  </a:schemeClr>
                </a:solidFill>
                <a:latin typeface="Times New Roman" pitchFamily="18" charset="0"/>
                <a:cs typeface="Times New Roman" pitchFamily="18" charset="0"/>
              </a:rPr>
              <a:t>Сарматтар </a:t>
            </a:r>
            <a:r>
              <a:rPr lang="kk-KZ" b="1" dirty="0" smtClean="0">
                <a:solidFill>
                  <a:schemeClr val="accent5">
                    <a:lumMod val="50000"/>
                  </a:schemeClr>
                </a:solidFill>
                <a:latin typeface="Times New Roman" pitchFamily="18" charset="0"/>
                <a:cs typeface="Times New Roman" pitchFamily="18" charset="0"/>
              </a:rPr>
              <a:t>торсық, саба, мес </a:t>
            </a:r>
            <a:r>
              <a:rPr lang="kk-KZ" dirty="0" smtClean="0">
                <a:solidFill>
                  <a:schemeClr val="accent5">
                    <a:lumMod val="50000"/>
                  </a:schemeClr>
                </a:solidFill>
                <a:latin typeface="Times New Roman" pitchFamily="18" charset="0"/>
                <a:cs typeface="Times New Roman" pitchFamily="18" charset="0"/>
              </a:rPr>
              <a:t>сияқты ыдыстарды </a:t>
            </a:r>
            <a:r>
              <a:rPr lang="kk-KZ" b="1" dirty="0" smtClean="0">
                <a:solidFill>
                  <a:schemeClr val="accent5">
                    <a:lumMod val="50000"/>
                  </a:schemeClr>
                </a:solidFill>
                <a:latin typeface="Times New Roman" pitchFamily="18" charset="0"/>
                <a:cs typeface="Times New Roman" pitchFamily="18" charset="0"/>
              </a:rPr>
              <a:t>теріден </a:t>
            </a:r>
            <a:r>
              <a:rPr lang="kk-KZ" dirty="0" smtClean="0">
                <a:solidFill>
                  <a:schemeClr val="accent5">
                    <a:lumMod val="50000"/>
                  </a:schemeClr>
                </a:solidFill>
                <a:latin typeface="Times New Roman" pitchFamily="18" charset="0"/>
                <a:cs typeface="Times New Roman" pitchFamily="18" charset="0"/>
              </a:rPr>
              <a:t>жасады. Сарматтар ыдыстарды қыштан және металдан жасаған. Сарматтар </a:t>
            </a:r>
            <a:r>
              <a:rPr lang="kk-KZ" b="1" dirty="0" smtClean="0">
                <a:solidFill>
                  <a:schemeClr val="accent5">
                    <a:lumMod val="50000"/>
                  </a:schemeClr>
                </a:solidFill>
                <a:latin typeface="Times New Roman" pitchFamily="18" charset="0"/>
                <a:cs typeface="Times New Roman" pitchFamily="18" charset="0"/>
              </a:rPr>
              <a:t>шыны ыдыстарды </a:t>
            </a:r>
            <a:r>
              <a:rPr lang="kk-KZ" dirty="0" smtClean="0">
                <a:solidFill>
                  <a:schemeClr val="accent5">
                    <a:lumMod val="50000"/>
                  </a:schemeClr>
                </a:solidFill>
                <a:latin typeface="Times New Roman" pitchFamily="18" charset="0"/>
                <a:cs typeface="Times New Roman" pitchFamily="18" charset="0"/>
              </a:rPr>
              <a:t>шығыс елдерінен алдырған. Сармат шеберлері бір немесе бірнеше ағаш түрлерінен жасалған садақты балық желімімен желімдеді. Сармат әйелдері де ерекше киініп, киімдеріне моншақтармен безендірді. Тоқымашылықпен де айналысты. </a:t>
            </a:r>
          </a:p>
        </p:txBody>
      </p:sp>
      <p:sp>
        <p:nvSpPr>
          <p:cNvPr id="4" name="Прямоугольник 3"/>
          <p:cNvSpPr/>
          <p:nvPr/>
        </p:nvSpPr>
        <p:spPr>
          <a:xfrm>
            <a:off x="1244802" y="293316"/>
            <a:ext cx="4617483" cy="461665"/>
          </a:xfrm>
          <a:prstGeom prst="rect">
            <a:avLst/>
          </a:prstGeom>
        </p:spPr>
        <p:txBody>
          <a:bodyPr wrap="none">
            <a:spAutoFit/>
          </a:bodyPr>
          <a:lstStyle/>
          <a:p>
            <a:r>
              <a:rPr lang="kk-KZ" sz="2400" b="1" dirty="0" smtClean="0">
                <a:solidFill>
                  <a:schemeClr val="accent5">
                    <a:lumMod val="50000"/>
                  </a:schemeClr>
                </a:solidFill>
                <a:latin typeface="Times New Roman" pitchFamily="18" charset="0"/>
                <a:cs typeface="Times New Roman" pitchFamily="18" charset="0"/>
              </a:rPr>
              <a:t>Сарматтардың зергерлік өнері  </a:t>
            </a:r>
            <a:endParaRPr lang="ru-RU" sz="2400" b="1" dirty="0">
              <a:solidFill>
                <a:schemeClr val="accent5">
                  <a:lumMod val="50000"/>
                </a:schemeClr>
              </a:solidFill>
            </a:endParaRPr>
          </a:p>
        </p:txBody>
      </p:sp>
      <p:pic>
        <p:nvPicPr>
          <p:cNvPr id="2050" name="Picture 2" descr="C:\Users\User\Desktop\а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6563" y="940176"/>
            <a:ext cx="3273425" cy="283317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esktop\kon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6563" y="4178462"/>
            <a:ext cx="3366022" cy="22223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92730" y="418560"/>
            <a:ext cx="3437680" cy="400110"/>
          </a:xfrm>
          <a:prstGeom prst="rect">
            <a:avLst/>
          </a:prstGeom>
        </p:spPr>
        <p:txBody>
          <a:bodyPr wrap="square">
            <a:spAutoFit/>
          </a:bodyPr>
          <a:lstStyle/>
          <a:p>
            <a:pPr algn="just"/>
            <a:r>
              <a:rPr lang="kk-KZ" b="1" dirty="0" smtClean="0">
                <a:solidFill>
                  <a:schemeClr val="accent5">
                    <a:lumMod val="50000"/>
                  </a:schemeClr>
                </a:solidFill>
                <a:latin typeface="Times New Roman" pitchFamily="18" charset="0"/>
                <a:cs typeface="Times New Roman" pitchFamily="18" charset="0"/>
              </a:rPr>
              <a:t>          </a:t>
            </a:r>
            <a:r>
              <a:rPr lang="kk-KZ" sz="2000" b="1" dirty="0" smtClean="0">
                <a:solidFill>
                  <a:schemeClr val="accent5">
                    <a:lumMod val="50000"/>
                  </a:schemeClr>
                </a:solidFill>
                <a:latin typeface="Times New Roman" pitchFamily="18" charset="0"/>
                <a:cs typeface="Times New Roman" pitchFamily="18" charset="0"/>
              </a:rPr>
              <a:t>Зергерлік өнер </a:t>
            </a:r>
            <a:endParaRPr lang="ru-RU" sz="2000" dirty="0">
              <a:solidFill>
                <a:schemeClr val="accent5">
                  <a:lumMod val="50000"/>
                </a:schemeClr>
              </a:solidFill>
              <a:latin typeface="Times New Roman" pitchFamily="18" charset="0"/>
              <a:cs typeface="Times New Roman" pitchFamily="18" charset="0"/>
            </a:endParaRPr>
          </a:p>
        </p:txBody>
      </p:sp>
      <p:pic>
        <p:nvPicPr>
          <p:cNvPr id="3074" name="Picture 2" descr="C:\Users\User\Desktop\bf337492a0864d5a8d1619941820aa93_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988" y="891252"/>
            <a:ext cx="3842794" cy="269608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esktop\300px-Brockhaus_and_Efron_Encyclopedic_Dictionary_b68_64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10" y="3865946"/>
            <a:ext cx="3621472" cy="26390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User\Desktop\2020_08_20_kone-dgadig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7276" y="891252"/>
            <a:ext cx="3858579" cy="259273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User\Desktop\jadig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7276" y="3865946"/>
            <a:ext cx="3858579" cy="26390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9757" y="289367"/>
            <a:ext cx="7998106" cy="1754326"/>
          </a:xfrm>
          <a:prstGeom prst="rect">
            <a:avLst/>
          </a:prstGeom>
        </p:spPr>
        <p:txBody>
          <a:bodyPr wrap="square">
            <a:spAutoFit/>
          </a:bodyPr>
          <a:lstStyle/>
          <a:p>
            <a:pPr algn="just"/>
            <a:r>
              <a:rPr lang="kk-KZ" b="1" dirty="0" smtClean="0">
                <a:solidFill>
                  <a:schemeClr val="accent5">
                    <a:lumMod val="50000"/>
                  </a:schemeClr>
                </a:solidFill>
                <a:latin typeface="Times New Roman" pitchFamily="18" charset="0"/>
                <a:cs typeface="Times New Roman" pitchFamily="18" charset="0"/>
              </a:rPr>
              <a:t>Сармат ескерткіштері</a:t>
            </a:r>
            <a:r>
              <a:rPr lang="" b="1" dirty="0" smtClean="0">
                <a:solidFill>
                  <a:schemeClr val="accent5">
                    <a:lumMod val="50000"/>
                  </a:schemeClr>
                </a:solidFill>
                <a:latin typeface="Times New Roman" pitchFamily="18" charset="0"/>
                <a:cs typeface="Times New Roman" pitchFamily="18" charset="0"/>
              </a:rPr>
              <a:t>:</a:t>
            </a:r>
            <a:r>
              <a:rPr lang="kk-KZ" b="1" dirty="0" smtClean="0">
                <a:solidFill>
                  <a:schemeClr val="accent5">
                    <a:lumMod val="50000"/>
                  </a:schemeClr>
                </a:solidFill>
                <a:latin typeface="Times New Roman" pitchFamily="18" charset="0"/>
                <a:cs typeface="Times New Roman" pitchFamily="18" charset="0"/>
              </a:rPr>
              <a:t> Ерекшелігі Обалар ішкі құрылымы ағаштан әр пішінді қабірлер көп кездеседі. Сарматтар өмірінде әлеуметтік теңсіздік болғанын дәлелдейтін археологиялық ескерткіштер. Сармат ескерткіштері Батыс Қазақстан аймағынан кездеседі.  </a:t>
            </a:r>
            <a:endParaRPr lang="" b="1" dirty="0" smtClean="0">
              <a:solidFill>
                <a:schemeClr val="accent5">
                  <a:lumMod val="50000"/>
                </a:schemeClr>
              </a:solidFill>
              <a:latin typeface="Times New Roman" pitchFamily="18" charset="0"/>
              <a:cs typeface="Times New Roman" pitchFamily="18" charset="0"/>
            </a:endParaRPr>
          </a:p>
          <a:p>
            <a:pPr algn="just"/>
            <a:r>
              <a:rPr lang="kk-KZ" dirty="0" smtClean="0">
                <a:solidFill>
                  <a:schemeClr val="accent5">
                    <a:lumMod val="50000"/>
                  </a:schemeClr>
                </a:solidFill>
                <a:latin typeface="Times New Roman" pitchFamily="18" charset="0"/>
                <a:cs typeface="Times New Roman" pitchFamily="18" charset="0"/>
              </a:rPr>
              <a:t> </a:t>
            </a:r>
          </a:p>
          <a:p>
            <a:pPr algn="just"/>
            <a:endParaRPr lang="ru-RU" dirty="0">
              <a:solidFill>
                <a:schemeClr val="accent5">
                  <a:lumMod val="50000"/>
                </a:schemeClr>
              </a:solidFill>
              <a:latin typeface="Times New Roman" pitchFamily="18" charset="0"/>
              <a:cs typeface="Times New Roman" pitchFamily="18" charset="0"/>
            </a:endParaRPr>
          </a:p>
        </p:txBody>
      </p:sp>
      <p:pic>
        <p:nvPicPr>
          <p:cNvPr id="4098" name="Picture 2" descr="C:\Users\User\Desktop\slid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192" y="1620457"/>
            <a:ext cx="6667018" cy="43289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1332" y="289368"/>
            <a:ext cx="7187878" cy="1323439"/>
          </a:xfrm>
          <a:prstGeom prst="rect">
            <a:avLst/>
          </a:prstGeom>
        </p:spPr>
        <p:txBody>
          <a:bodyPr wrap="square">
            <a:spAutoFit/>
          </a:bodyPr>
          <a:lstStyle/>
          <a:p>
            <a:pPr algn="just"/>
            <a:r>
              <a:rPr lang="kk-KZ" sz="2000" b="1" dirty="0" smtClean="0">
                <a:solidFill>
                  <a:schemeClr val="accent5">
                    <a:lumMod val="50000"/>
                  </a:schemeClr>
                </a:solidFill>
                <a:latin typeface="Times New Roman" pitchFamily="18" charset="0"/>
                <a:cs typeface="Times New Roman" pitchFamily="18" charset="0"/>
              </a:rPr>
              <a:t>Атырау облысы Жылой ауданы жерінен табылған Үш оба қазылған. Қабірден көсемнің қару жарағы, әшекейлі бұйымынан басқа абыз асатаяғының бөліктері табылды. Сармат көсемі Екінші алтын адам болып саналады. </a:t>
            </a:r>
            <a:endParaRPr lang="ru-RU" sz="2000" b="1" dirty="0" smtClean="0">
              <a:solidFill>
                <a:schemeClr val="accent5">
                  <a:lumMod val="50000"/>
                </a:schemeClr>
              </a:solidFill>
              <a:latin typeface="Times New Roman" pitchFamily="18" charset="0"/>
              <a:cs typeface="Times New Roman" pitchFamily="18" charset="0"/>
            </a:endParaRPr>
          </a:p>
        </p:txBody>
      </p:sp>
      <p:pic>
        <p:nvPicPr>
          <p:cNvPr id="5122" name="Picture 2" descr="C:\Users\User\Desktop\DSC_0095-1024x6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605" y="1944546"/>
            <a:ext cx="5486400" cy="3910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13708" y="348780"/>
            <a:ext cx="6054787" cy="461665"/>
          </a:xfrm>
          <a:prstGeom prst="rect">
            <a:avLst/>
          </a:prstGeom>
        </p:spPr>
        <p:txBody>
          <a:bodyPr wrap="square">
            <a:spAutoFit/>
          </a:bodyPr>
          <a:lstStyle/>
          <a:p>
            <a:pPr algn="ctr"/>
            <a:r>
              <a:rPr lang="kk-KZ" sz="2400" b="1" dirty="0" smtClean="0">
                <a:solidFill>
                  <a:schemeClr val="accent5">
                    <a:lumMod val="50000"/>
                  </a:schemeClr>
                </a:solidFill>
                <a:latin typeface="Times New Roman" pitchFamily="18" charset="0"/>
                <a:cs typeface="Times New Roman" pitchFamily="18" charset="0"/>
              </a:rPr>
              <a:t>Ескерткіштен табылған заттары</a:t>
            </a:r>
            <a:endParaRPr lang="ru-RU" sz="2400" b="1" dirty="0">
              <a:solidFill>
                <a:schemeClr val="accent5">
                  <a:lumMod val="50000"/>
                </a:schemeClr>
              </a:solidFill>
              <a:latin typeface="Times New Roman" pitchFamily="18" charset="0"/>
              <a:cs typeface="Times New Roman" pitchFamily="18" charset="0"/>
            </a:endParaRPr>
          </a:p>
        </p:txBody>
      </p:sp>
      <p:pic>
        <p:nvPicPr>
          <p:cNvPr id="6146" name="Picture 2" descr="C:\Users\User\Desktop\photo_512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16" y="1041720"/>
            <a:ext cx="4492525" cy="28126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User\Desktop\Ert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101" y="1365811"/>
            <a:ext cx="3247314" cy="452570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User\Desktop\1533614418_article_b.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515" y="3970116"/>
            <a:ext cx="4606726" cy="25695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969818" y="1577625"/>
            <a:ext cx="6954982" cy="3093154"/>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Әдебиеттер мен оқу құралдары:</a:t>
            </a:r>
            <a:endParaRPr kumimoji="0" lang="ru-RU" sz="2000" b="0"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kk-KZ" sz="2000" b="0"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1.К.Рысбай</a:t>
            </a:r>
            <a:r>
              <a:rPr lang="kk-KZ" sz="2000" dirty="0" smtClean="0">
                <a:solidFill>
                  <a:schemeClr val="accent5">
                    <a:lumMod val="50000"/>
                  </a:schemeClr>
                </a:solidFill>
                <a:latin typeface="Times New Roman" pitchFamily="18" charset="0"/>
                <a:ea typeface="Times New Roman" pitchFamily="18" charset="0"/>
                <a:cs typeface="Times New Roman" pitchFamily="18" charset="0"/>
              </a:rPr>
              <a:t>. Қазақстан тарихы</a:t>
            </a:r>
            <a:r>
              <a:rPr kumimoji="0" lang="kk-KZ" sz="2000" b="0"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 Алматы 2005 жыл.</a:t>
            </a:r>
            <a:endParaRPr kumimoji="0" lang="ru-RU" sz="2000" b="0"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kk-KZ" sz="2000" b="0"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2.К.Ермұханова</a:t>
            </a:r>
            <a:r>
              <a:rPr lang="kk-KZ" sz="2000" dirty="0" smtClean="0">
                <a:solidFill>
                  <a:schemeClr val="accent5">
                    <a:lumMod val="50000"/>
                  </a:schemeClr>
                </a:solidFill>
                <a:latin typeface="Times New Roman" pitchFamily="18" charset="0"/>
                <a:ea typeface="Times New Roman" pitchFamily="18" charset="0"/>
                <a:cs typeface="Times New Roman" pitchFamily="18" charset="0"/>
              </a:rPr>
              <a:t>. Қазақстан тарихы</a:t>
            </a:r>
            <a:r>
              <a:rPr lang="kk-KZ" sz="2000" dirty="0">
                <a:solidFill>
                  <a:schemeClr val="accent5">
                    <a:lumMod val="50000"/>
                  </a:schemeClr>
                </a:solidFill>
                <a:latin typeface="Times New Roman" pitchFamily="18" charset="0"/>
                <a:ea typeface="Times New Roman" pitchFamily="18" charset="0"/>
                <a:cs typeface="Times New Roman" pitchFamily="18" charset="0"/>
              </a:rPr>
              <a:t> </a:t>
            </a:r>
            <a:r>
              <a:rPr lang="kk-KZ" sz="2000" dirty="0" smtClean="0">
                <a:solidFill>
                  <a:schemeClr val="accent5">
                    <a:lumMod val="50000"/>
                  </a:schemeClr>
                </a:solidFill>
                <a:latin typeface="Times New Roman" pitchFamily="18" charset="0"/>
                <a:ea typeface="Times New Roman" pitchFamily="18" charset="0"/>
                <a:cs typeface="Times New Roman" pitchFamily="18" charset="0"/>
              </a:rPr>
              <a:t>кітабі </a:t>
            </a:r>
            <a:r>
              <a:rPr kumimoji="0" lang="kk-KZ" sz="2000" b="0"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Алматы 200</a:t>
            </a:r>
            <a:r>
              <a:rPr kumimoji="0" lang="en-US" sz="2000" b="0"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7</a:t>
            </a:r>
            <a:r>
              <a:rPr kumimoji="0" lang="kk-KZ" sz="2000" b="0"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 жыл. </a:t>
            </a:r>
            <a:endParaRPr kumimoji="0" lang="ru-RU" sz="2000" b="0"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kk-KZ" sz="2000" b="0"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3.Дәулет</a:t>
            </a:r>
            <a:r>
              <a:rPr kumimoji="0" lang="kk-KZ" sz="2000" b="0" i="0" u="none" strike="noStrike" cap="none" normalizeH="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 Есенов Қазақстан тарихы Алматы </a:t>
            </a:r>
            <a:r>
              <a:rPr kumimoji="0" lang="" sz="2000" b="0" i="0" u="none" strike="noStrike" cap="none" normalizeH="0" smtClean="0">
                <a:ln>
                  <a:noFill/>
                </a:ln>
                <a:solidFill>
                  <a:schemeClr val="accent5">
                    <a:lumMod val="50000"/>
                  </a:schemeClr>
                </a:solidFill>
                <a:effectLst/>
                <a:latin typeface="Times New Roman" pitchFamily="18" charset="0"/>
                <a:ea typeface="Times New Roman" pitchFamily="18" charset="0"/>
                <a:cs typeface="Times New Roman" pitchFamily="18" charset="0"/>
              </a:rPr>
              <a:t>2021 </a:t>
            </a:r>
            <a:r>
              <a:rPr kumimoji="0" lang="kk-KZ" sz="2000" b="0" i="0" u="none" strike="noStrike" cap="none" normalizeH="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жыл.</a:t>
            </a:r>
            <a:endParaRPr kumimoji="0" lang="ru-RU" sz="2000" b="0"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kk-KZ" sz="2000" b="0"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4.Қ.Кәдірқұлова</a:t>
            </a:r>
            <a:r>
              <a:rPr lang="kk-KZ" sz="2000" dirty="0" smtClean="0">
                <a:solidFill>
                  <a:schemeClr val="accent5">
                    <a:lumMod val="50000"/>
                  </a:schemeClr>
                </a:solidFill>
                <a:latin typeface="Times New Roman" pitchFamily="18" charset="0"/>
                <a:ea typeface="Times New Roman" pitchFamily="18" charset="0"/>
                <a:cs typeface="Times New Roman" pitchFamily="18" charset="0"/>
              </a:rPr>
              <a:t>. Қазақстан тарихы.</a:t>
            </a:r>
            <a:r>
              <a:rPr kumimoji="0" lang="kk-KZ" sz="2000" b="0"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 А. 200</a:t>
            </a:r>
            <a:r>
              <a:rPr kumimoji="0" lang="" sz="2000" b="0"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5</a:t>
            </a:r>
            <a:r>
              <a:rPr kumimoji="0" lang="" sz="2000" b="0" i="0" u="none" strike="noStrike" cap="none" normalizeH="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 </a:t>
            </a:r>
            <a:r>
              <a:rPr kumimoji="0" lang="kk-KZ" sz="2000" b="0" i="0" u="none" strike="noStrike" cap="none" normalizeH="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            </a:t>
            </a:r>
            <a:endParaRPr kumimoji="0" lang="ru-RU" sz="2000" b="0"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TextBox 1048685"/>
          <p:cNvSpPr txBox="1"/>
          <p:nvPr/>
        </p:nvSpPr>
        <p:spPr>
          <a:xfrm>
            <a:off x="1233056" y="827118"/>
            <a:ext cx="6483926" cy="2985433"/>
          </a:xfrm>
          <a:prstGeom prst="rect">
            <a:avLst/>
          </a:prstGeom>
        </p:spPr>
        <p:txBody>
          <a:bodyPr wrap="square" rtlCol="0">
            <a:spAutoFit/>
          </a:bodyPr>
          <a:lstStyle/>
          <a:p>
            <a:pPr algn="just">
              <a:buFont typeface="Arial" pitchFamily="34" charset="0"/>
              <a:buChar char="•"/>
            </a:pPr>
            <a:r>
              <a:rPr lang="" sz="2400" b="1" dirty="0" smtClean="0">
                <a:solidFill>
                  <a:schemeClr val="accent5">
                    <a:lumMod val="50000"/>
                  </a:schemeClr>
                </a:solidFill>
                <a:latin typeface="Times New Roman" pitchFamily="18" charset="0"/>
                <a:cs typeface="Times New Roman" pitchFamily="18" charset="0"/>
              </a:rPr>
              <a:t> </a:t>
            </a:r>
            <a:r>
              <a:rPr lang="ru-RU" sz="2400" b="1" dirty="0" err="1" smtClean="0">
                <a:solidFill>
                  <a:schemeClr val="accent5">
                    <a:lumMod val="50000"/>
                  </a:schemeClr>
                </a:solidFill>
                <a:latin typeface="Times New Roman" pitchFamily="18" charset="0"/>
                <a:cs typeface="Times New Roman" pitchFamily="18" charset="0"/>
              </a:rPr>
              <a:t>Мақсаты</a:t>
            </a:r>
            <a:r>
              <a:rPr lang="ru-RU" sz="2400" b="1" dirty="0" err="1">
                <a:solidFill>
                  <a:schemeClr val="accent5">
                    <a:lumMod val="50000"/>
                  </a:schemeClr>
                </a:solidFill>
                <a:latin typeface="Times New Roman" pitchFamily="18" charset="0"/>
                <a:cs typeface="Times New Roman" pitchFamily="18" charset="0"/>
              </a:rPr>
              <a:t>:</a:t>
            </a:r>
            <a:r>
              <a:rPr lang="ru-RU" sz="2400" b="1" dirty="0">
                <a:solidFill>
                  <a:schemeClr val="accent5">
                    <a:lumMod val="50000"/>
                  </a:schemeClr>
                </a:solidFill>
                <a:latin typeface="Times New Roman" pitchFamily="18" charset="0"/>
                <a:cs typeface="Times New Roman" pitchFamily="18" charset="0"/>
              </a:rPr>
              <a:t>   </a:t>
            </a:r>
            <a:endParaRPr lang="" sz="2400" b="1" dirty="0" smtClean="0">
              <a:solidFill>
                <a:schemeClr val="accent5">
                  <a:lumMod val="50000"/>
                </a:schemeClr>
              </a:solidFill>
              <a:latin typeface="Times New Roman" pitchFamily="18" charset="0"/>
              <a:cs typeface="Times New Roman" pitchFamily="18" charset="0"/>
            </a:endParaRPr>
          </a:p>
          <a:p>
            <a:pPr algn="just"/>
            <a:endParaRPr lang="kk-KZ" sz="2000" dirty="0" smtClean="0">
              <a:solidFill>
                <a:schemeClr val="accent5">
                  <a:lumMod val="50000"/>
                </a:schemeClr>
              </a:solidFill>
              <a:latin typeface="Times New Roman" pitchFamily="18" charset="0"/>
              <a:cs typeface="Times New Roman" pitchFamily="18" charset="0"/>
            </a:endParaRPr>
          </a:p>
          <a:p>
            <a:pPr algn="just"/>
            <a:r>
              <a:rPr lang="kk-KZ" sz="2000" dirty="0" smtClean="0">
                <a:solidFill>
                  <a:schemeClr val="accent5">
                    <a:lumMod val="50000"/>
                  </a:schemeClr>
                </a:solidFill>
                <a:latin typeface="Times New Roman" pitchFamily="18" charset="0"/>
                <a:cs typeface="Times New Roman" pitchFamily="18" charset="0"/>
              </a:rPr>
              <a:t>Қазақстандағы ерте темір дәуіріндегі сармат тайпалары жайында</a:t>
            </a:r>
            <a:r>
              <a:rPr lang="kk-KZ" sz="2000" dirty="0">
                <a:solidFill>
                  <a:schemeClr val="accent5">
                    <a:lumMod val="50000"/>
                  </a:schemeClr>
                </a:solidFill>
                <a:latin typeface="Times New Roman" pitchFamily="18" charset="0"/>
                <a:cs typeface="Times New Roman" pitchFamily="18" charset="0"/>
              </a:rPr>
              <a:t>,</a:t>
            </a:r>
            <a:r>
              <a:rPr lang="kk-KZ" sz="2000" dirty="0" smtClean="0">
                <a:solidFill>
                  <a:schemeClr val="accent5">
                    <a:lumMod val="50000"/>
                  </a:schemeClr>
                </a:solidFill>
                <a:latin typeface="Times New Roman" pitchFamily="18" charset="0"/>
                <a:cs typeface="Times New Roman" pitchFamily="18" charset="0"/>
              </a:rPr>
              <a:t> Сарматтардың қоныстануы, сарматтардың қоғамдық құрылысы, сарматтар туралы деректер, сармат ескерткіштері жайында студенттердің білім негіздерін қалыптастыру. </a:t>
            </a:r>
            <a:r>
              <a:rPr lang="" sz="2000" dirty="0" smtClean="0"/>
              <a:t> </a:t>
            </a:r>
            <a:endParaRPr lang="kk-KZ" sz="2000" dirty="0" smtClean="0">
              <a:solidFill>
                <a:schemeClr val="accent5">
                  <a:lumMod val="50000"/>
                </a:schemeClr>
              </a:solidFill>
              <a:latin typeface="Times New Roman" pitchFamily="18" charset="0"/>
              <a:cs typeface="Times New Roman" pitchFamily="18" charset="0"/>
            </a:endParaRPr>
          </a:p>
          <a:p>
            <a:pPr algn="just"/>
            <a:endParaRPr lang="ru-RU" sz="2000" dirty="0" smtClean="0">
              <a:solidFill>
                <a:schemeClr val="accent5">
                  <a:lumMod val="50000"/>
                </a:schemeClr>
              </a:solidFill>
              <a:latin typeface="Times New Roman" pitchFamily="18" charset="0"/>
              <a:cs typeface="Times New Roman" pitchFamily="18" charset="0"/>
            </a:endParaRPr>
          </a:p>
          <a:p>
            <a:pPr algn="just">
              <a:buFont typeface="Arial" pitchFamily="34" charset="0"/>
              <a:buChar char="•"/>
            </a:pPr>
            <a:r>
              <a:rPr lang="" sz="2400" dirty="0" smtClean="0">
                <a:solidFill>
                  <a:schemeClr val="accent5">
                    <a:lumMod val="50000"/>
                  </a:schemeClr>
                </a:solidFill>
                <a:latin typeface="Times New Roman" pitchFamily="18" charset="0"/>
                <a:cs typeface="Times New Roman" pitchFamily="18" charset="0"/>
              </a:rPr>
              <a:t> С</a:t>
            </a:r>
            <a:r>
              <a:rPr lang="ru-RU" sz="2400" b="1" dirty="0" err="1" smtClean="0">
                <a:solidFill>
                  <a:schemeClr val="accent5">
                    <a:lumMod val="50000"/>
                  </a:schemeClr>
                </a:solidFill>
                <a:latin typeface="Times New Roman" pitchFamily="18" charset="0"/>
                <a:cs typeface="Times New Roman" pitchFamily="18" charset="0"/>
              </a:rPr>
              <a:t>абақ б</a:t>
            </a:r>
            <a:r>
              <a:rPr lang="ru-RU" sz="2400" b="1" dirty="0" err="1">
                <a:solidFill>
                  <a:schemeClr val="accent5">
                    <a:lumMod val="50000"/>
                  </a:schemeClr>
                </a:solidFill>
                <a:latin typeface="Times New Roman" pitchFamily="18" charset="0"/>
                <a:cs typeface="Times New Roman" pitchFamily="18" charset="0"/>
              </a:rPr>
              <a:t>ойынша</a:t>
            </a:r>
            <a:r>
              <a:rPr lang="ru-RU" sz="2400" b="1" dirty="0">
                <a:solidFill>
                  <a:schemeClr val="accent5">
                    <a:lumMod val="50000"/>
                  </a:schemeClr>
                </a:solidFill>
                <a:latin typeface="Times New Roman" pitchFamily="18" charset="0"/>
                <a:cs typeface="Times New Roman" pitchFamily="18" charset="0"/>
              </a:rPr>
              <a:t> </a:t>
            </a:r>
            <a:r>
              <a:rPr lang="ru-RU" sz="2400" b="1" dirty="0" err="1">
                <a:solidFill>
                  <a:schemeClr val="accent5">
                    <a:lumMod val="50000"/>
                  </a:schemeClr>
                </a:solidFill>
                <a:latin typeface="Times New Roman" pitchFamily="18" charset="0"/>
                <a:cs typeface="Times New Roman" pitchFamily="18" charset="0"/>
              </a:rPr>
              <a:t>сөздер </a:t>
            </a:r>
            <a:r>
              <a:rPr lang="ru-RU" sz="2400" b="1" dirty="0">
                <a:solidFill>
                  <a:schemeClr val="accent5">
                    <a:lumMod val="50000"/>
                  </a:schemeClr>
                </a:solidFill>
                <a:latin typeface="Times New Roman" pitchFamily="18" charset="0"/>
                <a:cs typeface="Times New Roman" pitchFamily="18" charset="0"/>
              </a:rPr>
              <a:t>мен </a:t>
            </a:r>
            <a:r>
              <a:rPr lang="ru-RU" sz="2400" b="1" dirty="0" err="1">
                <a:solidFill>
                  <a:schemeClr val="accent5">
                    <a:lumMod val="50000"/>
                  </a:schemeClr>
                </a:solidFill>
                <a:latin typeface="Times New Roman" pitchFamily="18" charset="0"/>
                <a:cs typeface="Times New Roman" pitchFamily="18" charset="0"/>
              </a:rPr>
              <a:t>терминдер</a:t>
            </a:r>
            <a:r>
              <a:rPr lang="ru-RU" sz="2400" b="1" dirty="0">
                <a:solidFill>
                  <a:schemeClr val="accent5">
                    <a:lumMod val="50000"/>
                  </a:schemeClr>
                </a:solidFill>
                <a:latin typeface="Times New Roman" pitchFamily="18" charset="0"/>
                <a:cs typeface="Times New Roman" pitchFamily="18" charset="0"/>
              </a:rPr>
              <a:t>:</a:t>
            </a:r>
            <a:endParaRPr lang="ru-RU" sz="2400" b="1" dirty="0" smtClean="0">
              <a:solidFill>
                <a:schemeClr val="accent5">
                  <a:lumMod val="50000"/>
                </a:schemeClr>
              </a:solidFill>
              <a:latin typeface="Times New Roman" pitchFamily="18" charset="0"/>
              <a:cs typeface="Times New Roman" pitchFamily="18" charset="0"/>
            </a:endParaRPr>
          </a:p>
        </p:txBody>
      </p:sp>
      <p:sp>
        <p:nvSpPr>
          <p:cNvPr id="1048701" name="TextBox 1048700"/>
          <p:cNvSpPr txBox="1"/>
          <p:nvPr/>
        </p:nvSpPr>
        <p:spPr>
          <a:xfrm>
            <a:off x="1233056" y="3812551"/>
            <a:ext cx="6359235" cy="1938992"/>
          </a:xfrm>
          <a:prstGeom prst="rect">
            <a:avLst/>
          </a:prstGeom>
        </p:spPr>
        <p:txBody>
          <a:bodyPr wrap="square" rtlCol="0">
            <a:spAutoFit/>
          </a:bodyPr>
          <a:lstStyle/>
          <a:p>
            <a:pPr algn="just">
              <a:defRPr/>
            </a:pPr>
            <a:endParaRPr lang="kk-KZ" sz="2000" dirty="0" smtClean="0">
              <a:solidFill>
                <a:schemeClr val="accent5">
                  <a:lumMod val="50000"/>
                </a:schemeClr>
              </a:solidFill>
              <a:latin typeface="Times New Roman" pitchFamily="18" charset="0"/>
              <a:cs typeface="Times New Roman" pitchFamily="18" charset="0"/>
            </a:endParaRPr>
          </a:p>
          <a:p>
            <a:r>
              <a:rPr lang="kk-KZ" sz="2000" dirty="0" smtClean="0">
                <a:solidFill>
                  <a:schemeClr val="accent5">
                    <a:lumMod val="50000"/>
                  </a:schemeClr>
                </a:solidFill>
                <a:latin typeface="Times New Roman" pitchFamily="18" charset="0"/>
                <a:cs typeface="Times New Roman" pitchFamily="18" charset="0"/>
              </a:rPr>
              <a:t>Савромат-Сармат тайпаларының қоныстануы, сармат билігі, гиркани, каспийлер,қуаңшылық, совромат, дай, дах,даг тайпалары, роксолан, сирак, алан, Аршакидтер әулеті, әскери демократия, сармат ескерткіштері, Бәйте, терең ескерткіштері.</a:t>
            </a:r>
            <a:endParaRPr lang="ru-RU" sz="2000" dirty="0" smtClean="0">
              <a:solidFill>
                <a:schemeClr val="accent5">
                  <a:lumMod val="50000"/>
                </a:schemeClr>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2" name="TextBox 1048701"/>
          <p:cNvSpPr txBox="1"/>
          <p:nvPr/>
        </p:nvSpPr>
        <p:spPr>
          <a:xfrm>
            <a:off x="886691" y="394692"/>
            <a:ext cx="7176654" cy="6186309"/>
          </a:xfrm>
          <a:prstGeom prst="rect">
            <a:avLst/>
          </a:prstGeom>
        </p:spPr>
        <p:txBody>
          <a:bodyPr wrap="square" rtlCol="0">
            <a:spAutoFit/>
          </a:bodyPr>
          <a:lstStyle/>
          <a:p>
            <a:pPr algn="just">
              <a:lnSpc>
                <a:spcPct val="100000"/>
              </a:lnSpc>
              <a:buFont typeface="Arial" pitchFamily="34" charset="0"/>
              <a:buChar char="•"/>
            </a:pPr>
            <a:r>
              <a:rPr lang="ru-RU" b="1" dirty="0" smtClean="0">
                <a:solidFill>
                  <a:schemeClr val="accent5">
                    <a:lumMod val="50000"/>
                  </a:schemeClr>
                </a:solidFill>
                <a:latin typeface="Times New Roman" pitchFamily="18" charset="0"/>
                <a:ea typeface="Times New Roman"/>
                <a:cs typeface="Times New Roman" pitchFamily="18" charset="0"/>
              </a:rPr>
              <a:t> </a:t>
            </a:r>
            <a:r>
              <a:rPr lang="ru-RU" b="1" dirty="0" err="1" smtClean="0">
                <a:solidFill>
                  <a:schemeClr val="accent5">
                    <a:lumMod val="50000"/>
                  </a:schemeClr>
                </a:solidFill>
                <a:latin typeface="Times New Roman" pitchFamily="18" charset="0"/>
                <a:ea typeface="Times New Roman"/>
                <a:cs typeface="Times New Roman" pitchFamily="18" charset="0"/>
              </a:rPr>
              <a:t>Сабаққа</a:t>
            </a:r>
            <a:r>
              <a:rPr lang="ru-RU" altLang="ru" b="1" dirty="0" err="1" smtClean="0">
                <a:solidFill>
                  <a:schemeClr val="accent5">
                    <a:lumMod val="50000"/>
                  </a:schemeClr>
                </a:solidFill>
                <a:latin typeface="Times New Roman" pitchFamily="18" charset="0"/>
                <a:ea typeface="Times New Roman"/>
                <a:cs typeface="Times New Roman" pitchFamily="18" charset="0"/>
              </a:rPr>
              <a:t> шолу</a:t>
            </a:r>
            <a:endParaRPr lang="ru-RU" dirty="0" smtClean="0">
              <a:solidFill>
                <a:schemeClr val="accent5">
                  <a:lumMod val="50000"/>
                </a:schemeClr>
              </a:solidFill>
              <a:latin typeface="Times New Roman" pitchFamily="18" charset="0"/>
              <a:cs typeface="Times New Roman" pitchFamily="18" charset="0"/>
            </a:endParaRPr>
          </a:p>
          <a:p>
            <a:pPr algn="just">
              <a:lnSpc>
                <a:spcPct val="100000"/>
              </a:lnSpc>
            </a:pPr>
            <a:r>
              <a:rPr lang="ru-RU" dirty="0" smtClean="0">
                <a:solidFill>
                  <a:schemeClr val="accent5">
                    <a:lumMod val="50000"/>
                  </a:schemeClr>
                </a:solidFill>
                <a:latin typeface="Times New Roman" pitchFamily="18" charset="0"/>
                <a:ea typeface="Times New Roman"/>
                <a:cs typeface="Times New Roman" pitchFamily="18" charset="0"/>
              </a:rPr>
              <a:t> </a:t>
            </a:r>
            <a:endParaRPr lang="ru-RU" dirty="0" smtClean="0">
              <a:solidFill>
                <a:schemeClr val="accent5">
                  <a:lumMod val="50000"/>
                </a:schemeClr>
              </a:solidFill>
              <a:latin typeface="Times New Roman" pitchFamily="18" charset="0"/>
              <a:cs typeface="Times New Roman" pitchFamily="18" charset="0"/>
            </a:endParaRPr>
          </a:p>
          <a:p>
            <a:pPr algn="just">
              <a:lnSpc>
                <a:spcPct val="100000"/>
              </a:lnSpc>
              <a:buFont typeface="Arial" pitchFamily="34" charset="0"/>
              <a:buChar char="•"/>
            </a:pPr>
            <a:r>
              <a:rPr lang="ru-RU" b="1" dirty="0" smtClean="0">
                <a:solidFill>
                  <a:schemeClr val="accent5">
                    <a:lumMod val="50000"/>
                  </a:schemeClr>
                </a:solidFill>
                <a:latin typeface="Times New Roman" pitchFamily="18" charset="0"/>
                <a:ea typeface="Times New Roman"/>
                <a:cs typeface="Times New Roman" pitchFamily="18" charset="0"/>
              </a:rPr>
              <a:t> </a:t>
            </a:r>
            <a:r>
              <a:rPr lang="ru-RU" b="1" dirty="0" err="1" smtClean="0">
                <a:solidFill>
                  <a:schemeClr val="accent5">
                    <a:lumMod val="50000"/>
                  </a:schemeClr>
                </a:solidFill>
                <a:latin typeface="Times New Roman" pitchFamily="18" charset="0"/>
                <a:ea typeface="Times New Roman"/>
                <a:cs typeface="Times New Roman" pitchFamily="18" charset="0"/>
              </a:rPr>
              <a:t>Білуі</a:t>
            </a:r>
            <a:r>
              <a:rPr lang="ru-RU" altLang="ru" b="1" dirty="0" smtClean="0">
                <a:solidFill>
                  <a:schemeClr val="accent5">
                    <a:lumMod val="50000"/>
                  </a:schemeClr>
                </a:solidFill>
                <a:latin typeface="Times New Roman" pitchFamily="18" charset="0"/>
                <a:ea typeface="Times New Roman"/>
                <a:cs typeface="Times New Roman" pitchFamily="18" charset="0"/>
              </a:rPr>
              <a:t> </a:t>
            </a:r>
            <a:r>
              <a:rPr lang="ru-RU" altLang="ru" b="1" dirty="0" err="1" smtClean="0">
                <a:solidFill>
                  <a:schemeClr val="accent5">
                    <a:lumMod val="50000"/>
                  </a:schemeClr>
                </a:solidFill>
                <a:latin typeface="Times New Roman" pitchFamily="18" charset="0"/>
                <a:ea typeface="Times New Roman"/>
                <a:cs typeface="Times New Roman" pitchFamily="18" charset="0"/>
              </a:rPr>
              <a:t>керек</a:t>
            </a:r>
            <a:r>
              <a:rPr lang="ru-RU" altLang="ru" b="1" dirty="0" smtClean="0">
                <a:solidFill>
                  <a:schemeClr val="accent5">
                    <a:lumMod val="50000"/>
                  </a:schemeClr>
                </a:solidFill>
                <a:latin typeface="Times New Roman" pitchFamily="18" charset="0"/>
                <a:ea typeface="Times New Roman"/>
                <a:cs typeface="Times New Roman" pitchFamily="18" charset="0"/>
              </a:rPr>
              <a:t>:</a:t>
            </a:r>
            <a:r>
              <a:rPr lang="ru-RU" dirty="0" smtClean="0">
                <a:solidFill>
                  <a:schemeClr val="accent5">
                    <a:lumMod val="50000"/>
                  </a:schemeClr>
                </a:solidFill>
                <a:highlight>
                  <a:srgbClr val="FFFFFF"/>
                </a:highlight>
                <a:latin typeface="Times New Roman" pitchFamily="18" charset="0"/>
                <a:ea typeface="Times New Roman"/>
                <a:cs typeface="Times New Roman" pitchFamily="18" charset="0"/>
              </a:rPr>
              <a:t> </a:t>
            </a:r>
          </a:p>
          <a:p>
            <a:pPr algn="just"/>
            <a:r>
              <a:rPr lang="kk-KZ" dirty="0" smtClean="0">
                <a:solidFill>
                  <a:schemeClr val="accent5">
                    <a:lumMod val="50000"/>
                  </a:schemeClr>
                </a:solidFill>
                <a:latin typeface="Times New Roman" pitchFamily="18" charset="0"/>
                <a:cs typeface="Times New Roman" pitchFamily="18" charset="0"/>
              </a:rPr>
              <a:t>Қазақстанда өмір сүрген Сармат тайпалары жайында, Савромат-Сармат тайпаларының өмір сүру мерзімі, қоғамдық құрылысы, Сарматтар туралы деректер, ескерткіштері туралы жан-жақты білім негізін қалыптастыру. </a:t>
            </a:r>
            <a:endParaRPr lang="ru-RU" b="1" dirty="0" smtClean="0">
              <a:solidFill>
                <a:schemeClr val="accent5">
                  <a:lumMod val="50000"/>
                </a:schemeClr>
              </a:solidFill>
              <a:latin typeface="Times New Roman" pitchFamily="18" charset="0"/>
              <a:cs typeface="Times New Roman" pitchFamily="18" charset="0"/>
            </a:endParaRPr>
          </a:p>
          <a:p>
            <a:pPr>
              <a:buFont typeface="Arial" pitchFamily="34" charset="0"/>
              <a:buChar char="•"/>
            </a:pPr>
            <a:r>
              <a:rPr lang="kk-KZ" b="1" dirty="0" smtClean="0">
                <a:solidFill>
                  <a:schemeClr val="accent5">
                    <a:lumMod val="50000"/>
                  </a:schemeClr>
                </a:solidFill>
                <a:latin typeface="Times New Roman" pitchFamily="18" charset="0"/>
                <a:cs typeface="Times New Roman" pitchFamily="18" charset="0"/>
              </a:rPr>
              <a:t>Ү</a:t>
            </a:r>
            <a:r>
              <a:rPr lang="ru-RU" b="1" dirty="0" err="1" smtClean="0">
                <a:solidFill>
                  <a:schemeClr val="accent5">
                    <a:lumMod val="50000"/>
                  </a:schemeClr>
                </a:solidFill>
                <a:latin typeface="Times New Roman" pitchFamily="18" charset="0"/>
                <a:cs typeface="Times New Roman" pitchFamily="18" charset="0"/>
              </a:rPr>
              <a:t>йренуі</a:t>
            </a:r>
            <a:r>
              <a:rPr lang="ru-RU" b="1" dirty="0" smtClean="0">
                <a:solidFill>
                  <a:schemeClr val="accent5">
                    <a:lumMod val="50000"/>
                  </a:schemeClr>
                </a:solidFill>
                <a:latin typeface="Times New Roman" pitchFamily="18" charset="0"/>
                <a:cs typeface="Times New Roman" pitchFamily="18" charset="0"/>
              </a:rPr>
              <a:t> </a:t>
            </a:r>
            <a:r>
              <a:rPr lang="ru-RU" b="1" dirty="0" err="1" smtClean="0">
                <a:solidFill>
                  <a:schemeClr val="accent5">
                    <a:lumMod val="50000"/>
                  </a:schemeClr>
                </a:solidFill>
                <a:latin typeface="Times New Roman" pitchFamily="18" charset="0"/>
                <a:cs typeface="Times New Roman" pitchFamily="18" charset="0"/>
              </a:rPr>
              <a:t>керек</a:t>
            </a:r>
            <a:r>
              <a:rPr lang="ru-RU" b="1" dirty="0" smtClean="0">
                <a:solidFill>
                  <a:schemeClr val="accent5">
                    <a:lumMod val="50000"/>
                  </a:schemeClr>
                </a:solidFill>
                <a:latin typeface="Times New Roman" pitchFamily="18" charset="0"/>
                <a:cs typeface="Times New Roman" pitchFamily="18" charset="0"/>
              </a:rPr>
              <a:t> </a:t>
            </a:r>
            <a:r>
              <a:rPr lang="kk-KZ" b="1" i="0" dirty="0" smtClean="0">
                <a:solidFill>
                  <a:schemeClr val="accent5">
                    <a:lumMod val="50000"/>
                  </a:schemeClr>
                </a:solidFill>
                <a:highlight>
                  <a:srgbClr val="FFFFFF"/>
                </a:highlight>
                <a:latin typeface="Times New Roman" pitchFamily="18" charset="0"/>
                <a:ea typeface="Times New Roman"/>
                <a:cs typeface="Times New Roman" pitchFamily="18" charset="0"/>
              </a:rPr>
              <a:t>.</a:t>
            </a:r>
            <a:endParaRPr lang="kk-KZ" b="1" i="0" dirty="0">
              <a:solidFill>
                <a:schemeClr val="accent5">
                  <a:lumMod val="50000"/>
                </a:schemeClr>
              </a:solidFill>
              <a:highlight>
                <a:srgbClr val="FFFFFF"/>
              </a:highlight>
              <a:latin typeface="Times New Roman" pitchFamily="18" charset="0"/>
              <a:ea typeface="Times New Roman"/>
              <a:cs typeface="Times New Roman" pitchFamily="18" charset="0"/>
            </a:endParaRPr>
          </a:p>
          <a:p>
            <a:r>
              <a:rPr lang="kk-KZ" b="0" i="0" dirty="0">
                <a:solidFill>
                  <a:schemeClr val="accent5">
                    <a:lumMod val="50000"/>
                  </a:schemeClr>
                </a:solidFill>
                <a:highlight>
                  <a:srgbClr val="FFFFFF"/>
                </a:highlight>
                <a:latin typeface="Times New Roman" pitchFamily="18" charset="0"/>
                <a:ea typeface="Times New Roman"/>
                <a:cs typeface="Times New Roman" pitchFamily="18" charset="0"/>
              </a:rPr>
              <a:t>Танымдық қы</a:t>
            </a:r>
            <a:r>
              <a:rPr lang="kk-KZ" b="0" i="0" dirty="0" smtClean="0">
                <a:solidFill>
                  <a:schemeClr val="accent5">
                    <a:lumMod val="50000"/>
                  </a:schemeClr>
                </a:solidFill>
                <a:highlight>
                  <a:srgbClr val="FFFFFF"/>
                </a:highlight>
                <a:latin typeface="Times New Roman" pitchFamily="18" charset="0"/>
                <a:ea typeface="Times New Roman"/>
                <a:cs typeface="Times New Roman" pitchFamily="18" charset="0"/>
              </a:rPr>
              <a:t>зығуш</a:t>
            </a:r>
            <a:r>
              <a:rPr lang="kk-KZ" b="0" i="0" dirty="0">
                <a:solidFill>
                  <a:schemeClr val="accent5">
                    <a:lumMod val="50000"/>
                  </a:schemeClr>
                </a:solidFill>
                <a:highlight>
                  <a:srgbClr val="FFFFFF"/>
                </a:highlight>
                <a:latin typeface="Times New Roman" pitchFamily="18" charset="0"/>
                <a:ea typeface="Times New Roman"/>
                <a:cs typeface="Times New Roman" pitchFamily="18" charset="0"/>
              </a:rPr>
              <a:t>ы</a:t>
            </a:r>
            <a:r>
              <a:rPr lang="kk-KZ" b="0" i="0" dirty="0">
                <a:solidFill>
                  <a:schemeClr val="accent5">
                    <a:lumMod val="50000"/>
                  </a:schemeClr>
                </a:solidFill>
                <a:latin typeface="Times New Roman" pitchFamily="18" charset="0"/>
                <a:ea typeface="Times New Roman"/>
                <a:cs typeface="Times New Roman" pitchFamily="18" charset="0"/>
              </a:rPr>
              <a:t>л</a:t>
            </a:r>
            <a:r>
              <a:rPr dirty="0">
                <a:solidFill>
                  <a:schemeClr val="accent5">
                    <a:lumMod val="50000"/>
                  </a:schemeClr>
                </a:solidFill>
                <a:latin typeface="Times New Roman" pitchFamily="18" charset="0"/>
                <a:cs typeface="Times New Roman" pitchFamily="18" charset="0"/>
              </a:rPr>
              <a:t>ы</a:t>
            </a:r>
            <a:r>
              <a:rPr lang="kk-KZ" b="1" dirty="0" smtClean="0">
                <a:solidFill>
                  <a:schemeClr val="accent5">
                    <a:lumMod val="50000"/>
                  </a:schemeClr>
                </a:solidFill>
                <a:latin typeface="Times New Roman" pitchFamily="18" charset="0"/>
                <a:ea typeface="Times New Roman"/>
                <a:cs typeface="Times New Roman" pitchFamily="18" charset="0"/>
              </a:rPr>
              <a:t>қты </a:t>
            </a:r>
            <a:r>
              <a:rPr lang="kk-KZ" dirty="0" smtClean="0">
                <a:solidFill>
                  <a:schemeClr val="accent5">
                    <a:lumMod val="50000"/>
                  </a:schemeClr>
                </a:solidFill>
                <a:latin typeface="Times New Roman" pitchFamily="18" charset="0"/>
                <a:ea typeface="Times New Roman"/>
                <a:cs typeface="Times New Roman" pitchFamily="18" charset="0"/>
              </a:rPr>
              <a:t>дамыту </a:t>
            </a:r>
            <a:r>
              <a:rPr lang="kk-KZ" b="1" dirty="0" smtClean="0">
                <a:solidFill>
                  <a:schemeClr val="accent5">
                    <a:lumMod val="50000"/>
                  </a:schemeClr>
                </a:solidFill>
                <a:latin typeface="Times New Roman" pitchFamily="18" charset="0"/>
                <a:ea typeface="Times New Roman"/>
                <a:cs typeface="Times New Roman" pitchFamily="18" charset="0"/>
              </a:rPr>
              <a:t>    </a:t>
            </a:r>
            <a:r>
              <a:rPr lang="kk-KZ" dirty="0" smtClean="0">
                <a:solidFill>
                  <a:schemeClr val="accent5">
                    <a:lumMod val="50000"/>
                  </a:schemeClr>
                </a:solidFill>
                <a:latin typeface="Times New Roman" pitchFamily="18" charset="0"/>
                <a:cs typeface="Times New Roman" pitchFamily="18" charset="0"/>
              </a:rPr>
              <a:t>                                                                   Шығармашылық қабілетін дамыта білу</a:t>
            </a:r>
          </a:p>
          <a:p>
            <a:pPr>
              <a:buFont typeface="Arial" pitchFamily="34" charset="0"/>
              <a:buChar char="•"/>
            </a:pPr>
            <a:r>
              <a:rPr lang="" b="1" dirty="0" smtClean="0">
                <a:solidFill>
                  <a:schemeClr val="accent5">
                    <a:lumMod val="50000"/>
                  </a:schemeClr>
                </a:solidFill>
                <a:latin typeface="Times New Roman" pitchFamily="18" charset="0"/>
                <a:cs typeface="Times New Roman" pitchFamily="18" charset="0"/>
              </a:rPr>
              <a:t> </a:t>
            </a:r>
            <a:r>
              <a:rPr lang="kk-KZ" b="1" dirty="0" smtClean="0">
                <a:solidFill>
                  <a:schemeClr val="accent5">
                    <a:lumMod val="50000"/>
                  </a:schemeClr>
                </a:solidFill>
                <a:latin typeface="Times New Roman" pitchFamily="18" charset="0"/>
                <a:cs typeface="Times New Roman" pitchFamily="18" charset="0"/>
              </a:rPr>
              <a:t>Негізгі түсініктер: </a:t>
            </a:r>
          </a:p>
          <a:p>
            <a:r>
              <a:rPr lang="kk-KZ" dirty="0" smtClean="0">
                <a:solidFill>
                  <a:schemeClr val="accent5">
                    <a:lumMod val="50000"/>
                  </a:schemeClr>
                </a:solidFill>
                <a:latin typeface="Times New Roman" pitchFamily="18" charset="0"/>
                <a:cs typeface="Times New Roman" pitchFamily="18" charset="0"/>
              </a:rPr>
              <a:t>Сарматтардың қоныстануы, Савромат, дай,дах,даг тайпалары, Сарматтардың қоғамдық құрылысы,Қоғамдық басқару құрылымы әскери демократия, аңыздар, Сарматтар туралы деректер, шаруашылығы мен тұрмысы. </a:t>
            </a:r>
            <a:endParaRPr lang="ru-RU" dirty="0" smtClean="0">
              <a:solidFill>
                <a:schemeClr val="accent5">
                  <a:lumMod val="50000"/>
                </a:schemeClr>
              </a:solidFill>
              <a:latin typeface="Times New Roman" pitchFamily="18" charset="0"/>
              <a:cs typeface="Times New Roman" pitchFamily="18" charset="0"/>
            </a:endParaRPr>
          </a:p>
          <a:p>
            <a:r>
              <a:rPr lang="kk-KZ" b="1" dirty="0" smtClean="0">
                <a:solidFill>
                  <a:schemeClr val="accent5">
                    <a:lumMod val="50000"/>
                  </a:schemeClr>
                </a:solidFill>
                <a:latin typeface="Times New Roman" pitchFamily="18" charset="0"/>
                <a:cs typeface="Times New Roman" pitchFamily="18" charset="0"/>
              </a:rPr>
              <a:t>Сабақтың жоспары. </a:t>
            </a:r>
          </a:p>
          <a:p>
            <a:r>
              <a:rPr lang="kk-KZ" dirty="0" smtClean="0">
                <a:solidFill>
                  <a:schemeClr val="accent5">
                    <a:lumMod val="50000"/>
                  </a:schemeClr>
                </a:solidFill>
                <a:latin typeface="Times New Roman" pitchFamily="18" charset="0"/>
                <a:cs typeface="Times New Roman" pitchFamily="18" charset="0"/>
              </a:rPr>
              <a:t>1. Қазақстандағы ерте темір дәуіріндегі сармат тайпалары.   </a:t>
            </a:r>
            <a:endParaRPr lang="ru-RU" dirty="0" smtClean="0">
              <a:solidFill>
                <a:schemeClr val="accent5">
                  <a:lumMod val="50000"/>
                </a:schemeClr>
              </a:solidFill>
              <a:latin typeface="Times New Roman" pitchFamily="18" charset="0"/>
              <a:cs typeface="Times New Roman" pitchFamily="18" charset="0"/>
            </a:endParaRPr>
          </a:p>
          <a:p>
            <a:r>
              <a:rPr lang="kk-KZ" dirty="0" smtClean="0">
                <a:solidFill>
                  <a:schemeClr val="accent5">
                    <a:lumMod val="50000"/>
                  </a:schemeClr>
                </a:solidFill>
                <a:latin typeface="Times New Roman" pitchFamily="18" charset="0"/>
                <a:cs typeface="Times New Roman" pitchFamily="18" charset="0"/>
              </a:rPr>
              <a:t>2. Сарматтардың қоныстануы, савромат, дай, дах, дай тайпалары туралы.  </a:t>
            </a:r>
            <a:endParaRPr lang="ru-RU" dirty="0" smtClean="0">
              <a:solidFill>
                <a:schemeClr val="accent5">
                  <a:lumMod val="50000"/>
                </a:schemeClr>
              </a:solidFill>
              <a:latin typeface="Times New Roman" pitchFamily="18" charset="0"/>
              <a:cs typeface="Times New Roman" pitchFamily="18" charset="0"/>
            </a:endParaRPr>
          </a:p>
          <a:p>
            <a:r>
              <a:rPr lang="kk-KZ" dirty="0" smtClean="0">
                <a:solidFill>
                  <a:schemeClr val="accent5">
                    <a:lumMod val="50000"/>
                  </a:schemeClr>
                </a:solidFill>
                <a:latin typeface="Times New Roman" pitchFamily="18" charset="0"/>
                <a:cs typeface="Times New Roman" pitchFamily="18" charset="0"/>
              </a:rPr>
              <a:t>3. Сарматтардың қоғамдық құрылысы. </a:t>
            </a:r>
            <a:endParaRPr lang="ru-RU" dirty="0" smtClean="0">
              <a:solidFill>
                <a:schemeClr val="accent5">
                  <a:lumMod val="50000"/>
                </a:schemeClr>
              </a:solidFill>
              <a:latin typeface="Times New Roman" pitchFamily="18" charset="0"/>
              <a:cs typeface="Times New Roman" pitchFamily="18" charset="0"/>
            </a:endParaRPr>
          </a:p>
          <a:p>
            <a:r>
              <a:rPr lang="kk-KZ" dirty="0" smtClean="0">
                <a:solidFill>
                  <a:schemeClr val="accent5">
                    <a:lumMod val="50000"/>
                  </a:schemeClr>
                </a:solidFill>
                <a:latin typeface="Times New Roman" pitchFamily="18" charset="0"/>
                <a:cs typeface="Times New Roman" pitchFamily="18" charset="0"/>
              </a:rPr>
              <a:t>4. Сарматтар туралы дерек және ескерткіштері.  </a:t>
            </a:r>
            <a:endParaRPr lang="ru-RU" dirty="0" smtClean="0">
              <a:solidFill>
                <a:schemeClr val="accent5">
                  <a:lumMod val="50000"/>
                </a:schemeClr>
              </a:solidFill>
              <a:latin typeface="Times New Roman" pitchFamily="18" charset="0"/>
              <a:cs typeface="Times New Roman" pitchFamily="18" charset="0"/>
            </a:endParaRPr>
          </a:p>
          <a:p>
            <a:endParaRPr lang="kk-KZ" dirty="0" smtClean="0">
              <a:solidFill>
                <a:schemeClr val="accent5">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42478" y="506014"/>
            <a:ext cx="4286947" cy="2308324"/>
          </a:xfrm>
          <a:prstGeom prst="rect">
            <a:avLst/>
          </a:prstGeom>
        </p:spPr>
        <p:txBody>
          <a:bodyPr wrap="square">
            <a:spAutoFit/>
          </a:bodyPr>
          <a:lstStyle/>
          <a:p>
            <a:pPr algn="ctr"/>
            <a:r>
              <a:rPr lang="kk-KZ" sz="3600" b="1" dirty="0" smtClean="0">
                <a:solidFill>
                  <a:schemeClr val="accent5">
                    <a:lumMod val="50000"/>
                  </a:schemeClr>
                </a:solidFill>
                <a:latin typeface="Times New Roman" pitchFamily="18" charset="0"/>
                <a:cs typeface="Times New Roman" pitchFamily="18" charset="0"/>
              </a:rPr>
              <a:t> Қазақстандағы ерте темір дәуіріндегі сармат тайпалары. </a:t>
            </a:r>
            <a:endParaRPr lang="ru-RU" sz="3600" b="1" dirty="0" smtClean="0">
              <a:solidFill>
                <a:schemeClr val="accent5">
                  <a:lumMod val="50000"/>
                </a:schemeClr>
              </a:solidFill>
              <a:latin typeface="Times New Roman" pitchFamily="18" charset="0"/>
              <a:cs typeface="Times New Roman" pitchFamily="18" charset="0"/>
            </a:endParaRPr>
          </a:p>
        </p:txBody>
      </p:sp>
      <p:sp>
        <p:nvSpPr>
          <p:cNvPr id="3" name="Прямоугольник 2"/>
          <p:cNvSpPr/>
          <p:nvPr/>
        </p:nvSpPr>
        <p:spPr>
          <a:xfrm>
            <a:off x="193965" y="321348"/>
            <a:ext cx="8692860" cy="369332"/>
          </a:xfrm>
          <a:prstGeom prst="rect">
            <a:avLst/>
          </a:prstGeom>
        </p:spPr>
        <p:txBody>
          <a:bodyPr wrap="square">
            <a:spAutoFit/>
          </a:bodyPr>
          <a:lstStyle/>
          <a:p>
            <a:pPr marL="400050" lvl="1" indent="0" algn="just">
              <a:buNone/>
            </a:pPr>
            <a:endParaRPr lang="ru-RU" dirty="0">
              <a:solidFill>
                <a:schemeClr val="accent5">
                  <a:lumMod val="50000"/>
                </a:schemeClr>
              </a:solidFill>
              <a:latin typeface="Times New Roman" pitchFamily="18" charset="0"/>
              <a:cs typeface="Times New Roman" pitchFamily="18" charset="0"/>
            </a:endParaRPr>
          </a:p>
        </p:txBody>
      </p:sp>
      <p:pic>
        <p:nvPicPr>
          <p:cNvPr id="1026" name="Picture 2" descr="C:\Users\User\Desktop\slid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370" y="2814339"/>
            <a:ext cx="6242050" cy="37871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60763" y="460628"/>
            <a:ext cx="6539345" cy="5940088"/>
          </a:xfrm>
          <a:prstGeom prst="rect">
            <a:avLst/>
          </a:prstGeom>
        </p:spPr>
        <p:txBody>
          <a:bodyPr wrap="square">
            <a:spAutoFit/>
          </a:bodyPr>
          <a:lstStyle/>
          <a:p>
            <a:pPr algn="just"/>
            <a:endParaRPr lang="kk-KZ" sz="2000" dirty="0">
              <a:solidFill>
                <a:schemeClr val="accent5">
                  <a:lumMod val="50000"/>
                </a:schemeClr>
              </a:solidFill>
              <a:latin typeface="Times New Roman" pitchFamily="18" charset="0"/>
              <a:cs typeface="Times New Roman" pitchFamily="18" charset="0"/>
            </a:endParaRPr>
          </a:p>
          <a:p>
            <a:pPr algn="ctr"/>
            <a:r>
              <a:rPr lang="kk-KZ" sz="2000" b="1" dirty="0" smtClean="0">
                <a:solidFill>
                  <a:schemeClr val="accent5">
                    <a:lumMod val="50000"/>
                  </a:schemeClr>
                </a:solidFill>
                <a:latin typeface="Times New Roman" pitchFamily="18" charset="0"/>
                <a:cs typeface="Times New Roman" pitchFamily="18" charset="0"/>
              </a:rPr>
              <a:t>Савромат-Сармат тайпаларының өмір сүру мерзімі б.з.б. </a:t>
            </a:r>
            <a:r>
              <a:rPr lang="" sz="2000" b="1" smtClean="0">
                <a:solidFill>
                  <a:schemeClr val="accent5">
                    <a:lumMod val="50000"/>
                  </a:schemeClr>
                </a:solidFill>
                <a:latin typeface="Times New Roman" pitchFamily="18" charset="0"/>
                <a:cs typeface="Times New Roman" pitchFamily="18" charset="0"/>
              </a:rPr>
              <a:t>VIII</a:t>
            </a:r>
            <a:r>
              <a:rPr lang="kk-KZ" sz="2000" b="1" dirty="0" smtClean="0">
                <a:solidFill>
                  <a:schemeClr val="accent5">
                    <a:lumMod val="50000"/>
                  </a:schemeClr>
                </a:solidFill>
                <a:latin typeface="Times New Roman" pitchFamily="18" charset="0"/>
                <a:cs typeface="Times New Roman" pitchFamily="18" charset="0"/>
              </a:rPr>
              <a:t> ғ.-б.з</a:t>
            </a:r>
            <a:r>
              <a:rPr lang="kk-KZ" sz="2000" b="1" dirty="0">
                <a:solidFill>
                  <a:schemeClr val="accent5">
                    <a:lumMod val="50000"/>
                  </a:schemeClr>
                </a:solidFill>
                <a:latin typeface="Times New Roman" pitchFamily="18" charset="0"/>
                <a:cs typeface="Times New Roman" pitchFamily="18" charset="0"/>
              </a:rPr>
              <a:t> </a:t>
            </a:r>
            <a:r>
              <a:rPr lang="" sz="2000" b="1" smtClean="0">
                <a:solidFill>
                  <a:schemeClr val="accent5">
                    <a:lumMod val="50000"/>
                  </a:schemeClr>
                </a:solidFill>
                <a:latin typeface="Times New Roman" pitchFamily="18" charset="0"/>
                <a:cs typeface="Times New Roman" pitchFamily="18" charset="0"/>
              </a:rPr>
              <a:t>V</a:t>
            </a:r>
            <a:r>
              <a:rPr lang="kk-KZ" sz="2000" b="1" dirty="0" smtClean="0">
                <a:solidFill>
                  <a:schemeClr val="accent5">
                    <a:lumMod val="50000"/>
                  </a:schemeClr>
                </a:solidFill>
                <a:latin typeface="Times New Roman" pitchFamily="18" charset="0"/>
                <a:cs typeface="Times New Roman" pitchFamily="18" charset="0"/>
              </a:rPr>
              <a:t>ғ. </a:t>
            </a:r>
          </a:p>
          <a:p>
            <a:pPr algn="just"/>
            <a:r>
              <a:rPr lang="kk-KZ" sz="2000" dirty="0" smtClean="0">
                <a:solidFill>
                  <a:schemeClr val="accent5">
                    <a:lumMod val="50000"/>
                  </a:schemeClr>
                </a:solidFill>
                <a:latin typeface="Times New Roman" pitchFamily="18" charset="0"/>
                <a:cs typeface="Times New Roman" pitchFamily="18" charset="0"/>
              </a:rPr>
              <a:t>Көне дәуір авторларының еңбектерінде </a:t>
            </a:r>
            <a:r>
              <a:rPr lang="kk-KZ" sz="2000" b="1" dirty="0" smtClean="0">
                <a:solidFill>
                  <a:schemeClr val="accent5">
                    <a:lumMod val="50000"/>
                  </a:schemeClr>
                </a:solidFill>
                <a:latin typeface="Times New Roman" pitchFamily="18" charset="0"/>
                <a:cs typeface="Times New Roman" pitchFamily="18" charset="0"/>
              </a:rPr>
              <a:t>«Сармат» </a:t>
            </a:r>
            <a:r>
              <a:rPr lang="kk-KZ" sz="2000" dirty="0" smtClean="0">
                <a:solidFill>
                  <a:schemeClr val="accent5">
                    <a:lumMod val="50000"/>
                  </a:schemeClr>
                </a:solidFill>
                <a:latin typeface="Times New Roman" pitchFamily="18" charset="0"/>
                <a:cs typeface="Times New Roman" pitchFamily="18" charset="0"/>
              </a:rPr>
              <a:t>атауының кездесетін мерзімі б.з.б. </a:t>
            </a:r>
            <a:r>
              <a:rPr lang="" sz="2000" smtClean="0">
                <a:solidFill>
                  <a:schemeClr val="accent5">
                    <a:lumMod val="50000"/>
                  </a:schemeClr>
                </a:solidFill>
                <a:latin typeface="Times New Roman" pitchFamily="18" charset="0"/>
                <a:cs typeface="Times New Roman" pitchFamily="18" charset="0"/>
              </a:rPr>
              <a:t>III </a:t>
            </a:r>
            <a:r>
              <a:rPr lang="kk-KZ" sz="2000" dirty="0" smtClean="0">
                <a:solidFill>
                  <a:schemeClr val="accent5">
                    <a:lumMod val="50000"/>
                  </a:schemeClr>
                </a:solidFill>
                <a:latin typeface="Times New Roman" pitchFamily="18" charset="0"/>
                <a:cs typeface="Times New Roman" pitchFamily="18" charset="0"/>
              </a:rPr>
              <a:t>ғ. Осы ғасырда Сарматтар күшейіп, басқа тайпаларға үстемдік жүргізген. Сарматтарды тарихи деректерде б.з.б </a:t>
            </a:r>
            <a:r>
              <a:rPr lang="" sz="2000" smtClean="0">
                <a:solidFill>
                  <a:schemeClr val="accent5">
                    <a:lumMod val="50000"/>
                  </a:schemeClr>
                </a:solidFill>
                <a:latin typeface="Times New Roman" pitchFamily="18" charset="0"/>
                <a:cs typeface="Times New Roman" pitchFamily="18" charset="0"/>
              </a:rPr>
              <a:t>VIII</a:t>
            </a:r>
            <a:r>
              <a:rPr lang="kk-KZ" sz="2000" dirty="0">
                <a:solidFill>
                  <a:schemeClr val="accent5">
                    <a:lumMod val="50000"/>
                  </a:schemeClr>
                </a:solidFill>
                <a:latin typeface="Times New Roman" pitchFamily="18" charset="0"/>
                <a:cs typeface="Times New Roman" pitchFamily="18" charset="0"/>
              </a:rPr>
              <a:t> </a:t>
            </a:r>
            <a:r>
              <a:rPr lang="kk-KZ" sz="2000" dirty="0" smtClean="0">
                <a:solidFill>
                  <a:schemeClr val="accent5">
                    <a:lumMod val="50000"/>
                  </a:schemeClr>
                </a:solidFill>
                <a:latin typeface="Times New Roman" pitchFamily="18" charset="0"/>
                <a:cs typeface="Times New Roman" pitchFamily="18" charset="0"/>
              </a:rPr>
              <a:t>ғ. Савроматтар деп атаған. Б.з.б </a:t>
            </a:r>
            <a:r>
              <a:rPr lang="" sz="2000" smtClean="0">
                <a:solidFill>
                  <a:schemeClr val="accent5">
                    <a:lumMod val="50000"/>
                  </a:schemeClr>
                </a:solidFill>
                <a:latin typeface="Times New Roman" pitchFamily="18" charset="0"/>
                <a:cs typeface="Times New Roman" pitchFamily="18" charset="0"/>
              </a:rPr>
              <a:t>II </a:t>
            </a:r>
            <a:r>
              <a:rPr lang="kk-KZ" sz="2000" dirty="0" smtClean="0">
                <a:solidFill>
                  <a:schemeClr val="accent5">
                    <a:lumMod val="50000"/>
                  </a:schemeClr>
                </a:solidFill>
                <a:latin typeface="Times New Roman" pitchFamily="18" charset="0"/>
                <a:cs typeface="Times New Roman" pitchFamily="18" charset="0"/>
              </a:rPr>
              <a:t>ғ. Батыс Қазақстан жерінің батыс аймағындағы жерлерді біртіндеп жаулап,Қара теңіздің солтүстік аумақтарына дейін </a:t>
            </a:r>
            <a:r>
              <a:rPr lang="kk-KZ" sz="2000" b="1" dirty="0" smtClean="0">
                <a:solidFill>
                  <a:schemeClr val="accent5">
                    <a:lumMod val="50000"/>
                  </a:schemeClr>
                </a:solidFill>
                <a:latin typeface="Times New Roman" pitchFamily="18" charset="0"/>
                <a:cs typeface="Times New Roman" pitchFamily="18" charset="0"/>
              </a:rPr>
              <a:t>Сармат билігі </a:t>
            </a:r>
            <a:r>
              <a:rPr lang="kk-KZ" sz="2000" dirty="0" smtClean="0">
                <a:solidFill>
                  <a:schemeClr val="accent5">
                    <a:lumMod val="50000"/>
                  </a:schemeClr>
                </a:solidFill>
                <a:latin typeface="Times New Roman" pitchFamily="18" charset="0"/>
                <a:cs typeface="Times New Roman" pitchFamily="18" charset="0"/>
              </a:rPr>
              <a:t>орнады.   </a:t>
            </a:r>
          </a:p>
          <a:p>
            <a:pPr algn="just"/>
            <a:r>
              <a:rPr lang="kk-KZ" sz="2000" dirty="0">
                <a:solidFill>
                  <a:schemeClr val="accent5">
                    <a:lumMod val="50000"/>
                  </a:schemeClr>
                </a:solidFill>
                <a:latin typeface="Times New Roman" pitchFamily="18" charset="0"/>
                <a:cs typeface="Times New Roman" pitchFamily="18" charset="0"/>
              </a:rPr>
              <a:t> </a:t>
            </a:r>
            <a:r>
              <a:rPr lang="kk-KZ" sz="2000" dirty="0" smtClean="0">
                <a:solidFill>
                  <a:schemeClr val="accent5">
                    <a:lumMod val="50000"/>
                  </a:schemeClr>
                </a:solidFill>
                <a:latin typeface="Times New Roman" pitchFamily="18" charset="0"/>
                <a:cs typeface="Times New Roman" pitchFamily="18" charset="0"/>
              </a:rPr>
              <a:t>      Сарматтар Риммен әскери қақтығыстар жасап отырған. Каспий жағалауында өмір сүрген сармат тайпасы </a:t>
            </a:r>
            <a:r>
              <a:rPr lang="kk-KZ" sz="2000" b="1" dirty="0" smtClean="0">
                <a:solidFill>
                  <a:schemeClr val="accent5">
                    <a:lumMod val="50000"/>
                  </a:schemeClr>
                </a:solidFill>
                <a:latin typeface="Times New Roman" pitchFamily="18" charset="0"/>
                <a:cs typeface="Times New Roman" pitchFamily="18" charset="0"/>
              </a:rPr>
              <a:t>гиркани немесе каспийлер </a:t>
            </a:r>
            <a:r>
              <a:rPr lang="kk-KZ" sz="2000" dirty="0" smtClean="0">
                <a:solidFill>
                  <a:schemeClr val="accent5">
                    <a:lumMod val="50000"/>
                  </a:schemeClr>
                </a:solidFill>
                <a:latin typeface="Times New Roman" pitchFamily="18" charset="0"/>
                <a:cs typeface="Times New Roman" pitchFamily="18" charset="0"/>
              </a:rPr>
              <a:t>деп атаған. Сарматтар б.з. </a:t>
            </a:r>
            <a:r>
              <a:rPr lang="" sz="2000" smtClean="0">
                <a:solidFill>
                  <a:schemeClr val="accent5">
                    <a:lumMod val="50000"/>
                  </a:schemeClr>
                </a:solidFill>
                <a:latin typeface="Times New Roman" pitchFamily="18" charset="0"/>
                <a:cs typeface="Times New Roman" pitchFamily="18" charset="0"/>
              </a:rPr>
              <a:t>IV </a:t>
            </a:r>
            <a:r>
              <a:rPr lang="kk-KZ" sz="2000" dirty="0" smtClean="0">
                <a:solidFill>
                  <a:schemeClr val="accent5">
                    <a:lumMod val="50000"/>
                  </a:schemeClr>
                </a:solidFill>
                <a:latin typeface="Times New Roman" pitchFamily="18" charset="0"/>
                <a:cs typeface="Times New Roman" pitchFamily="18" charset="0"/>
              </a:rPr>
              <a:t>ғ. Ғұндардан жеңіліп батысқа қарай қоныс аударған. Савромат пен сақтар бір дәуірде өмір сүрді. Б.з.б </a:t>
            </a:r>
            <a:r>
              <a:rPr lang="" sz="2000" smtClean="0">
                <a:solidFill>
                  <a:schemeClr val="accent5">
                    <a:lumMod val="50000"/>
                  </a:schemeClr>
                </a:solidFill>
                <a:latin typeface="Times New Roman" pitchFamily="18" charset="0"/>
                <a:cs typeface="Times New Roman" pitchFamily="18" charset="0"/>
              </a:rPr>
              <a:t>I</a:t>
            </a:r>
            <a:r>
              <a:rPr lang="kk-KZ" sz="2000" dirty="0">
                <a:solidFill>
                  <a:schemeClr val="accent5">
                    <a:lumMod val="50000"/>
                  </a:schemeClr>
                </a:solidFill>
                <a:latin typeface="Times New Roman" pitchFamily="18" charset="0"/>
                <a:cs typeface="Times New Roman" pitchFamily="18" charset="0"/>
              </a:rPr>
              <a:t> </a:t>
            </a:r>
            <a:r>
              <a:rPr lang="kk-KZ" sz="2000" dirty="0" smtClean="0">
                <a:solidFill>
                  <a:schemeClr val="accent5">
                    <a:lumMod val="50000"/>
                  </a:schemeClr>
                </a:solidFill>
                <a:latin typeface="Times New Roman" pitchFamily="18" charset="0"/>
                <a:cs typeface="Times New Roman" pitchFamily="18" charset="0"/>
              </a:rPr>
              <a:t>ғ.мен б.з</a:t>
            </a:r>
            <a:r>
              <a:rPr lang="" sz="2000" smtClean="0">
                <a:solidFill>
                  <a:schemeClr val="accent5">
                    <a:lumMod val="50000"/>
                  </a:schemeClr>
                </a:solidFill>
                <a:latin typeface="Times New Roman" pitchFamily="18" charset="0"/>
                <a:cs typeface="Times New Roman" pitchFamily="18" charset="0"/>
              </a:rPr>
              <a:t> I </a:t>
            </a:r>
            <a:r>
              <a:rPr lang="kk-KZ" sz="2000" dirty="0" smtClean="0">
                <a:solidFill>
                  <a:schemeClr val="accent5">
                    <a:lumMod val="50000"/>
                  </a:schemeClr>
                </a:solidFill>
                <a:latin typeface="Times New Roman" pitchFamily="18" charset="0"/>
                <a:cs typeface="Times New Roman" pitchFamily="18" charset="0"/>
              </a:rPr>
              <a:t>ғ.аралығында </a:t>
            </a:r>
            <a:r>
              <a:rPr lang="" sz="2000" smtClean="0">
                <a:solidFill>
                  <a:schemeClr val="accent5">
                    <a:lumMod val="50000"/>
                  </a:schemeClr>
                </a:solidFill>
                <a:latin typeface="Times New Roman" pitchFamily="18" charset="0"/>
                <a:cs typeface="Times New Roman" pitchFamily="18" charset="0"/>
              </a:rPr>
              <a:t>5-7 </a:t>
            </a:r>
            <a:r>
              <a:rPr lang="kk-KZ" sz="2000" dirty="0" smtClean="0">
                <a:solidFill>
                  <a:schemeClr val="accent5">
                    <a:lumMod val="50000"/>
                  </a:schemeClr>
                </a:solidFill>
                <a:latin typeface="Times New Roman" pitchFamily="18" charset="0"/>
                <a:cs typeface="Times New Roman" pitchFamily="18" charset="0"/>
              </a:rPr>
              <a:t>мың адам болған. Ғалымдар савромат сармат санының кемуін ұзақ жылдарға созылған </a:t>
            </a:r>
            <a:r>
              <a:rPr lang="kk-KZ" sz="2000" b="1" dirty="0" smtClean="0">
                <a:solidFill>
                  <a:schemeClr val="accent5">
                    <a:lumMod val="50000"/>
                  </a:schemeClr>
                </a:solidFill>
                <a:latin typeface="Times New Roman" pitchFamily="18" charset="0"/>
                <a:cs typeface="Times New Roman" pitchFamily="18" charset="0"/>
              </a:rPr>
              <a:t>қатты қуаңшылықпен</a:t>
            </a:r>
            <a:r>
              <a:rPr lang="kk-KZ" sz="2000" dirty="0" smtClean="0">
                <a:solidFill>
                  <a:schemeClr val="accent5">
                    <a:lumMod val="50000"/>
                  </a:schemeClr>
                </a:solidFill>
                <a:latin typeface="Times New Roman" pitchFamily="18" charset="0"/>
                <a:cs typeface="Times New Roman" pitchFamily="18" charset="0"/>
              </a:rPr>
              <a:t> байланыстырады.   </a:t>
            </a:r>
            <a:endParaRPr lang="ru-RU" sz="2000" dirty="0">
              <a:solidFill>
                <a:schemeClr val="accent5">
                  <a:lumMod val="50000"/>
                </a:schemeClr>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904875" y="735127"/>
            <a:ext cx="674326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kk-KZ" b="1" dirty="0" smtClean="0">
                <a:solidFill>
                  <a:srgbClr val="374454"/>
                </a:solidFill>
                <a:latin typeface="Times New Roman" pitchFamily="18" charset="0"/>
                <a:cs typeface="Times New Roman" pitchFamily="18" charset="0"/>
              </a:rPr>
              <a:t>     </a:t>
            </a:r>
            <a:r>
              <a:rPr lang="kk-KZ" sz="2000" b="1" dirty="0" smtClean="0">
                <a:solidFill>
                  <a:srgbClr val="374454"/>
                </a:solidFill>
                <a:latin typeface="Times New Roman" pitchFamily="18" charset="0"/>
                <a:cs typeface="Times New Roman" pitchFamily="18" charset="0"/>
              </a:rPr>
              <a:t>Савромат, дай, дах, даг тайпалары.  </a:t>
            </a:r>
            <a:endParaRPr kumimoji="0" lang="kk-KZ" sz="2000" b="0" i="0" u="none" strike="noStrike" cap="none" normalizeH="0" baseline="0" dirty="0" smtClean="0">
              <a:ln>
                <a:noFill/>
              </a:ln>
              <a:solidFill>
                <a:srgbClr val="374454"/>
              </a:solidFill>
              <a:effectLst/>
              <a:latin typeface="Times New Roman" pitchFamily="18" charset="0"/>
              <a:cs typeface="Times New Roman" pitchFamily="18" charset="0"/>
            </a:endParaRPr>
          </a:p>
        </p:txBody>
      </p:sp>
      <p:sp>
        <p:nvSpPr>
          <p:cNvPr id="3" name="Прямоугольник 2"/>
          <p:cNvSpPr/>
          <p:nvPr/>
        </p:nvSpPr>
        <p:spPr>
          <a:xfrm>
            <a:off x="2286000" y="3105835"/>
            <a:ext cx="4572000" cy="369332"/>
          </a:xfrm>
          <a:prstGeom prst="rect">
            <a:avLst/>
          </a:prstGeom>
        </p:spPr>
        <p:txBody>
          <a:bodyPr>
            <a:spAutoFit/>
          </a:bodyPr>
          <a:lstStyle/>
          <a:p>
            <a:r>
              <a:rPr lang="en-US" dirty="0" smtClean="0"/>
              <a:t>"</a:t>
            </a:r>
            <a:endParaRPr lang="ru-RU" dirty="0"/>
          </a:p>
        </p:txBody>
      </p:sp>
      <p:pic>
        <p:nvPicPr>
          <p:cNvPr id="2051" name="Picture 3" descr="C:\Users\User\Desktop\Q6r1rWGYRK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476500"/>
            <a:ext cx="4133850" cy="322526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User\Desktop\1200px-028_Conrad_Cichorius,_Die_Reliefs_der_Traianssäule,_Tafel_XXVIII_(Ausschnitt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675" y="1190625"/>
            <a:ext cx="4000500"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5744" y="377271"/>
            <a:ext cx="7813965" cy="3416320"/>
          </a:xfrm>
          <a:prstGeom prst="rect">
            <a:avLst/>
          </a:prstGeom>
        </p:spPr>
        <p:txBody>
          <a:bodyPr wrap="square">
            <a:spAutoFit/>
          </a:bodyPr>
          <a:lstStyle/>
          <a:p>
            <a:pPr algn="just"/>
            <a:r>
              <a:rPr lang="kk-KZ" b="1" dirty="0" smtClean="0">
                <a:solidFill>
                  <a:schemeClr val="accent5">
                    <a:lumMod val="50000"/>
                  </a:schemeClr>
                </a:solidFill>
                <a:latin typeface="Times New Roman" pitchFamily="18" charset="0"/>
                <a:cs typeface="Times New Roman" pitchFamily="18" charset="0"/>
              </a:rPr>
              <a:t>Савромат, дай, дах, даг тайпалары. Арал Каспий аралығы, </a:t>
            </a:r>
            <a:r>
              <a:rPr lang="kk-KZ" dirty="0" smtClean="0">
                <a:solidFill>
                  <a:schemeClr val="accent5">
                    <a:lumMod val="50000"/>
                  </a:schemeClr>
                </a:solidFill>
                <a:latin typeface="Times New Roman" pitchFamily="18" charset="0"/>
                <a:cs typeface="Times New Roman" pitchFamily="18" charset="0"/>
              </a:rPr>
              <a:t>одан оңтүстікке қарай өмір сүрген сармат тайпасы. Жауынгер савроматтар дах-массагеттермен, исседондармен туыстас келген. Сарматтардың құрамында </a:t>
            </a:r>
            <a:r>
              <a:rPr lang="kk-KZ" b="1" dirty="0" smtClean="0">
                <a:solidFill>
                  <a:schemeClr val="accent5">
                    <a:lumMod val="50000"/>
                  </a:schemeClr>
                </a:solidFill>
                <a:latin typeface="Times New Roman" pitchFamily="18" charset="0"/>
                <a:cs typeface="Times New Roman" pitchFamily="18" charset="0"/>
              </a:rPr>
              <a:t>роксолан, сирак, алан </a:t>
            </a:r>
            <a:r>
              <a:rPr lang="kk-KZ" dirty="0" smtClean="0">
                <a:solidFill>
                  <a:schemeClr val="accent5">
                    <a:lumMod val="50000"/>
                  </a:schemeClr>
                </a:solidFill>
                <a:latin typeface="Times New Roman" pitchFamily="18" charset="0"/>
                <a:cs typeface="Times New Roman" pitchFamily="18" charset="0"/>
              </a:rPr>
              <a:t>тайпалары енген. Сарматтардың бір бөлігі ғұндарға қосылып, Халықтардың ұлы қоныс аударуына белсене қатысты. Дайлар бірнеше тайпадан тұрған. Атап айтқанда апарндар, ксанфийлер және писсурларға бөлінген. </a:t>
            </a:r>
            <a:r>
              <a:rPr lang="kk-KZ" b="1" dirty="0" smtClean="0">
                <a:solidFill>
                  <a:schemeClr val="accent5">
                    <a:lumMod val="50000"/>
                  </a:schemeClr>
                </a:solidFill>
                <a:latin typeface="Times New Roman" pitchFamily="18" charset="0"/>
                <a:cs typeface="Times New Roman" pitchFamily="18" charset="0"/>
              </a:rPr>
              <a:t>Б.з.б </a:t>
            </a:r>
            <a:r>
              <a:rPr lang="" b="1" smtClean="0">
                <a:solidFill>
                  <a:schemeClr val="accent5">
                    <a:lumMod val="50000"/>
                  </a:schemeClr>
                </a:solidFill>
                <a:latin typeface="Times New Roman" pitchFamily="18" charset="0"/>
                <a:cs typeface="Times New Roman" pitchFamily="18" charset="0"/>
              </a:rPr>
              <a:t>248-247 </a:t>
            </a:r>
            <a:r>
              <a:rPr lang="kk-KZ" b="1" dirty="0" smtClean="0">
                <a:solidFill>
                  <a:schemeClr val="accent5">
                    <a:lumMod val="50000"/>
                  </a:schemeClr>
                </a:solidFill>
                <a:latin typeface="Times New Roman" pitchFamily="18" charset="0"/>
                <a:cs typeface="Times New Roman" pitchFamily="18" charset="0"/>
              </a:rPr>
              <a:t>ж. Аршакидтер әулетінің </a:t>
            </a:r>
            <a:r>
              <a:rPr lang="kk-KZ" dirty="0" smtClean="0">
                <a:solidFill>
                  <a:schemeClr val="accent5">
                    <a:lumMod val="50000"/>
                  </a:schemeClr>
                </a:solidFill>
                <a:latin typeface="Times New Roman" pitchFamily="18" charset="0"/>
                <a:cs typeface="Times New Roman" pitchFamily="18" charset="0"/>
              </a:rPr>
              <a:t>билігін қалаған Апарн тайпаларынан шыққан Арсак Парфияның үлкен бөлігін және Гирканияны басып алды. Кей деректер бойынша Маңғыстау түбегін мекендеген дайлар бүгінгі күні Кіші жүз құрамындағы адайлармен байланыстырылады. Көршілес Босфор мемлекетімен байланыс, Алдыңғы Азия, Солт.Кавказ жеріне жаулаушылық жорықтар жасаған. </a:t>
            </a:r>
            <a:endParaRPr lang="ru-RU" dirty="0">
              <a:solidFill>
                <a:schemeClr val="accent5">
                  <a:lumMod val="50000"/>
                </a:schemeClr>
              </a:solidFill>
              <a:latin typeface="Times New Roman" pitchFamily="18" charset="0"/>
              <a:cs typeface="Times New Roman" pitchFamily="18" charset="0"/>
            </a:endParaRPr>
          </a:p>
        </p:txBody>
      </p:sp>
      <p:pic>
        <p:nvPicPr>
          <p:cNvPr id="3078" name="Picture 6" descr="C:\Users\User\Desktop\phot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3793592"/>
            <a:ext cx="4448175" cy="28786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4072" y="391081"/>
            <a:ext cx="8104910" cy="2031325"/>
          </a:xfrm>
          <a:prstGeom prst="rect">
            <a:avLst/>
          </a:prstGeom>
        </p:spPr>
        <p:txBody>
          <a:bodyPr wrap="square">
            <a:spAutoFit/>
          </a:bodyPr>
          <a:lstStyle/>
          <a:p>
            <a:pPr algn="just"/>
            <a:r>
              <a:rPr lang="kk-KZ" b="1" dirty="0" smtClean="0">
                <a:solidFill>
                  <a:schemeClr val="accent5">
                    <a:lumMod val="50000"/>
                  </a:schemeClr>
                </a:solidFill>
                <a:latin typeface="Times New Roman" pitchFamily="18" charset="0"/>
                <a:cs typeface="Times New Roman" pitchFamily="18" charset="0"/>
              </a:rPr>
              <a:t>Сарматтардың қоғамдық құрылысы. </a:t>
            </a:r>
            <a:r>
              <a:rPr lang="kk-KZ" dirty="0" smtClean="0">
                <a:solidFill>
                  <a:schemeClr val="accent5">
                    <a:lumMod val="50000"/>
                  </a:schemeClr>
                </a:solidFill>
                <a:latin typeface="Times New Roman" pitchFamily="18" charset="0"/>
                <a:cs typeface="Times New Roman" pitchFamily="18" charset="0"/>
              </a:rPr>
              <a:t>Сармат дәуірінің археологиялық деректері сармат қоғамында мүлік теңсіздігінің болғанын көрсетеді. Алғашқы қауым кезінде сарматтарда қауымның  барлық мәселелерін қауым мүшелері түгел ақылдаса отырып шешкен. Алғашқы рулық қатынастардың ыдырау заманын әскери демократия кезеңі деп атайды. </a:t>
            </a:r>
            <a:r>
              <a:rPr lang="kk-KZ" b="1" dirty="0" smtClean="0">
                <a:solidFill>
                  <a:schemeClr val="accent5">
                    <a:lumMod val="50000"/>
                  </a:schemeClr>
                </a:solidFill>
                <a:latin typeface="Times New Roman" pitchFamily="18" charset="0"/>
                <a:cs typeface="Times New Roman" pitchFamily="18" charset="0"/>
              </a:rPr>
              <a:t>Қоғамдық басқару құрылымы әскери демократия. </a:t>
            </a:r>
            <a:r>
              <a:rPr lang="kk-KZ" dirty="0" smtClean="0">
                <a:solidFill>
                  <a:schemeClr val="accent5">
                    <a:lumMod val="50000"/>
                  </a:schemeClr>
                </a:solidFill>
                <a:latin typeface="Times New Roman" pitchFamily="18" charset="0"/>
                <a:cs typeface="Times New Roman" pitchFamily="18" charset="0"/>
              </a:rPr>
              <a:t>Сыртқы мәселелерін тек әскербасшылар мен қолбасшылар шешкен.   </a:t>
            </a:r>
          </a:p>
        </p:txBody>
      </p:sp>
      <p:pic>
        <p:nvPicPr>
          <p:cNvPr id="4099" name="Picture 3" descr="C:\Users\User\Desktop\3ae4853742e1789b8ca0fe77948c78d9-800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49" y="2209800"/>
            <a:ext cx="6248401" cy="3562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65946" y="1650442"/>
            <a:ext cx="4664596" cy="3970318"/>
          </a:xfrm>
          <a:prstGeom prst="rect">
            <a:avLst/>
          </a:prstGeom>
        </p:spPr>
        <p:txBody>
          <a:bodyPr wrap="square">
            <a:spAutoFit/>
          </a:bodyPr>
          <a:lstStyle/>
          <a:p>
            <a:pPr algn="just"/>
            <a:r>
              <a:rPr lang="kk-KZ" b="1" dirty="0" smtClean="0">
                <a:solidFill>
                  <a:srgbClr val="374454"/>
                </a:solidFill>
                <a:latin typeface="Times New Roman" pitchFamily="18" charset="0"/>
                <a:cs typeface="Times New Roman" pitchFamily="18" charset="0"/>
              </a:rPr>
              <a:t>Алғашқы кезде б.з.б </a:t>
            </a:r>
            <a:r>
              <a:rPr lang="" b="1" smtClean="0">
                <a:solidFill>
                  <a:srgbClr val="374454"/>
                </a:solidFill>
                <a:latin typeface="Times New Roman" pitchFamily="18" charset="0"/>
                <a:cs typeface="Times New Roman" pitchFamily="18" charset="0"/>
              </a:rPr>
              <a:t>VIII</a:t>
            </a:r>
            <a:r>
              <a:rPr lang="kk-KZ" b="1" dirty="0" smtClean="0">
                <a:solidFill>
                  <a:srgbClr val="374454"/>
                </a:solidFill>
                <a:latin typeface="Times New Roman" pitchFamily="18" charset="0"/>
                <a:cs typeface="Times New Roman" pitchFamily="18" charset="0"/>
              </a:rPr>
              <a:t> ғ. Сарматтарды  Савроматтар деп те атаған. Савромат тайпасы жайлы грек, рим тарихшылары Диодор рим тарихшысы, Үлкен Плиний жазып қалдырған. Герадоттың жазбаларында сарматтар скиф тіліне жақын. Ер мен әйел тең саналды. Дах массагет, исседондармен туыстас деген. Ксеркстің жазбаларында Арал Каспий теңізі аралығында б.з.б </a:t>
            </a:r>
            <a:r>
              <a:rPr lang="" b="1" smtClean="0">
                <a:solidFill>
                  <a:srgbClr val="374454"/>
                </a:solidFill>
                <a:latin typeface="Times New Roman" pitchFamily="18" charset="0"/>
                <a:cs typeface="Times New Roman" pitchFamily="18" charset="0"/>
              </a:rPr>
              <a:t>I </a:t>
            </a:r>
            <a:r>
              <a:rPr lang="kk-KZ" b="1" dirty="0" smtClean="0">
                <a:solidFill>
                  <a:srgbClr val="374454"/>
                </a:solidFill>
                <a:latin typeface="Times New Roman" pitchFamily="18" charset="0"/>
                <a:cs typeface="Times New Roman" pitchFamily="18" charset="0"/>
              </a:rPr>
              <a:t>мың.орта шенінде дах,дай, даг сақ-массагеттер тайпалары өмір сүрген. Страбонның жазбасында Каспий теңізінен бастап скифтердің атауы дайлар. </a:t>
            </a:r>
            <a:endParaRPr lang="ru-RU" b="1" dirty="0">
              <a:solidFill>
                <a:srgbClr val="374454"/>
              </a:solidFill>
              <a:latin typeface="Times New Roman" pitchFamily="18" charset="0"/>
              <a:cs typeface="Times New Roman" pitchFamily="18" charset="0"/>
            </a:endParaRPr>
          </a:p>
        </p:txBody>
      </p:sp>
      <p:sp>
        <p:nvSpPr>
          <p:cNvPr id="8" name="Прямоугольник 7"/>
          <p:cNvSpPr/>
          <p:nvPr/>
        </p:nvSpPr>
        <p:spPr>
          <a:xfrm>
            <a:off x="4085863" y="495354"/>
            <a:ext cx="3287210" cy="830997"/>
          </a:xfrm>
          <a:prstGeom prst="rect">
            <a:avLst/>
          </a:prstGeom>
        </p:spPr>
        <p:txBody>
          <a:bodyPr wrap="square">
            <a:spAutoFit/>
          </a:bodyPr>
          <a:lstStyle/>
          <a:p>
            <a:pPr lvl="0" algn="ctr"/>
            <a:r>
              <a:rPr lang="kk-KZ" sz="2400" b="1" dirty="0" smtClean="0">
                <a:solidFill>
                  <a:srgbClr val="4472C4">
                    <a:lumMod val="50000"/>
                  </a:srgbClr>
                </a:solidFill>
                <a:latin typeface="Times New Roman" pitchFamily="18" charset="0"/>
                <a:cs typeface="Times New Roman" pitchFamily="18" charset="0"/>
              </a:rPr>
              <a:t>Сарматтар туралы дерек. </a:t>
            </a:r>
            <a:endParaRPr lang="ru-RU" sz="2400" b="1" dirty="0">
              <a:solidFill>
                <a:srgbClr val="4472C4">
                  <a:lumMod val="50000"/>
                </a:srgbClr>
              </a:solidFill>
            </a:endParaRPr>
          </a:p>
        </p:txBody>
      </p:sp>
      <p:pic>
        <p:nvPicPr>
          <p:cNvPr id="5122" name="Picture 2" descr="C:\Users\User\Desktop\istockphoto-151534273-612x6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262" y="358816"/>
            <a:ext cx="3159889" cy="327678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User\Desktop\Diodoro_siculo_-_storico_di_Agi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63" y="3809222"/>
            <a:ext cx="3159888" cy="28577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1258</TotalTime>
  <Words>824</Words>
  <Application>Microsoft Office PowerPoint</Application>
  <PresentationFormat>Экран (4:3)</PresentationFormat>
  <Paragraphs>55</Paragraphs>
  <Slides>16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Arial</vt:lpstr>
      <vt:lpstr>Calibri</vt:lpstr>
      <vt:lpstr>Calibri Light</vt:lpstr>
      <vt:lpstr>Times New Roman</vt:lpstr>
      <vt:lpstr>Wingdings 3</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PJSC "New Engineering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cp:lastModifiedBy>
  <cp:revision>132</cp:revision>
  <dcterms:created xsi:type="dcterms:W3CDTF">2016-11-14T02:12:19Z</dcterms:created>
  <dcterms:modified xsi:type="dcterms:W3CDTF">2025-02-18T06:30:09Z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5edfe05508ed41eb92ad687eae2af3b4</vt:lpwstr>
  </property>
</Properties>
</file>