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Үйсін Тайпаларының Тарихы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Үйсіндер б.з.д. III ғасырда пайда болып, қазіргі Қазақстанның шығысында мекендеген</a:t>
            </a:r>
          </a:p>
          <a:p>
            <a:r>
              <a:t>• Орталық Азиядағы маңызды күш болған</a:t>
            </a:r>
          </a:p>
          <a:p>
            <a:r>
              <a:t>• Чигу қаласы (астана)</a:t>
            </a:r>
          </a:p>
          <a:p>
            <a:r>
              <a:t>• Қытай деректерінде аталған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Үйсіндердің Мемлекеті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Мемлекет басшысы — патша</a:t>
            </a:r>
          </a:p>
          <a:p>
            <a:r>
              <a:t>• Қытаймен дипломатиялық байланыс орнатты</a:t>
            </a:r>
          </a:p>
          <a:p>
            <a:r>
              <a:t>• Қолөнер мен сауда дамыған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Шаруашылығы мен Мәдениеті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Негізгі шаруашылығы — мал шаруашылығы</a:t>
            </a:r>
          </a:p>
          <a:p>
            <a:r>
              <a:t>• Қолөнер: алтын, күміс бұйымдар</a:t>
            </a:r>
          </a:p>
          <a:p>
            <a:r>
              <a:t>• Ат жарысы мен аңшылық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Саяси және Әскери Рөлі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Сақтар және Сарматтармен одақтас</a:t>
            </a:r>
          </a:p>
          <a:p>
            <a:r>
              <a:t>• Ғұндармен және Қытаймен қарым-қатынас</a:t>
            </a:r>
          </a:p>
          <a:p>
            <a:r>
              <a:t>• Сауда-саттық және жерлерді қорғау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Антропология және Генетика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Үйсіндер еуропеоидтық ерекшеліктерге ие болды</a:t>
            </a:r>
          </a:p>
          <a:p>
            <a:r>
              <a:t>• Шығыстық этникалық топтармен араласқан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Ақпараттар алынған дереккөздер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Britannica (Қазақ мәдениеті мен тарихы туралы ақпарат)</a:t>
            </a:r>
          </a:p>
          <a:p>
            <a:r>
              <a:t>• Discover Altai (Үйсіндер дәстүрлері мен мәдениеті туралы)</a:t>
            </a:r>
          </a:p>
          <a:p>
            <a:r>
              <a:t>• e-history.kz (Үйсіндер туралы антропологиялық деректер)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