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2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58" y="4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26098" y="233867"/>
            <a:ext cx="3769815" cy="646331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kk-KZ" sz="3600" i="1" u="sng" dirty="0">
                <a:latin typeface="Times New Roman" pitchFamily="18" charset="0"/>
                <a:cs typeface="Times New Roman" pitchFamily="18" charset="0"/>
              </a:rPr>
              <a:t>Бөлім тақырыбы:</a:t>
            </a:r>
            <a:endParaRPr lang="ru-RU" sz="36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4286" y="1180206"/>
            <a:ext cx="73373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5.2А.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бөлшектерге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амалдар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қолдану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6098" y="2957340"/>
            <a:ext cx="84219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Аралас сандарды қосу. Аралас сандарды азайту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0576" y="2060848"/>
            <a:ext cx="4641576" cy="6463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абақ тақырыбы: 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1934" y="4149080"/>
            <a:ext cx="4943297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Математика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пәні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мұғалімі</a:t>
            </a: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18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642918"/>
            <a:ext cx="5718893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9576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03848" y="3448117"/>
            <a:ext cx="5657919" cy="31085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Дескриптор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әріптің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орнына мәнін қояды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Font typeface="Wingdings" pitchFamily="2" charset="2"/>
              <a:buChar char="Ø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жақшаның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ішін орындайды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Font typeface="Wingdings" pitchFamily="2" charset="2"/>
              <a:buChar char="Ø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азайтуды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орындайды;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571480"/>
            <a:ext cx="6500858" cy="2613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1362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0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142984"/>
            <a:ext cx="8210567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46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87524" y="580541"/>
            <a:ext cx="856895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3200" i="1" dirty="0">
                <a:latin typeface="Times New Roman" pitchFamily="18" charset="0"/>
                <a:cs typeface="Times New Roman" pitchFamily="18" charset="0"/>
              </a:rPr>
              <a:t>Өз бетімен орындауға </a:t>
            </a: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арналған тапсырмалар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1714488"/>
            <a:ext cx="4838727" cy="46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2356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115632"/>
              </p:ext>
            </p:extLst>
          </p:nvPr>
        </p:nvGraphicFramePr>
        <p:xfrm>
          <a:off x="395536" y="188640"/>
          <a:ext cx="8568952" cy="5192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106"/>
                <a:gridCol w="7616846"/>
              </a:tblGrid>
              <a:tr h="992433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Р/с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Дескриптор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2433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Аралас сандарды қосуды орындайды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Аралас сандарды азайтуды орындайды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22631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Жақша</a:t>
                      </a: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ішіндегі аралас сандарды қосады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Жақша ішіндегі аралас сандарды азайтады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Натурал саннан аралас санды азайтады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2433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Жақша ішіндегі</a:t>
                      </a: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амалды орындайды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Аралас сандарды қосады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2433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Жақша ішіндегі аралас</a:t>
                      </a: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сандарды қосады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Натурал саннан аралас санды азайтады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01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s://ds04.infourok.ru/uploads/ex/0e62/00027f61-35aaaf54/img1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57166"/>
            <a:ext cx="7464467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5760" y="404664"/>
            <a:ext cx="8892480" cy="23391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Қосымша оқу үшін келесі ресурсты ұсынамын.</a:t>
            </a:r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://bilimland.kz/kk/subject/matematika/5-synyp/aralas-sandardy-qosu?mid=fff70620-9d59-11e9-be78-49d30a05e051</a:t>
            </a:r>
            <a:r>
              <a:rPr lang="kk-KZ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3432323"/>
            <a:ext cx="8640960" cy="83099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Бүгінгі сабағымыздың мақсатына жету үшін бірге жұмыс атқарғандарыңызға рахмет!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53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59779" y="537708"/>
            <a:ext cx="3528392" cy="707886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4000" i="1" u="sng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40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u="sng" dirty="0" err="1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4000" i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628800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5.1.2.19 натурал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саннан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бөлшекті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азайтуды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5.1.2.20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аралас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сандарды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азайтуды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53418" y="3477489"/>
            <a:ext cx="3534754" cy="64633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3600" i="1" u="sng" dirty="0" smtClean="0">
                <a:latin typeface="Times New Roman" pitchFamily="18" charset="0"/>
                <a:cs typeface="Times New Roman" pitchFamily="18" charset="0"/>
              </a:rPr>
              <a:t>Сабақ мақсаты: </a:t>
            </a:r>
            <a:endParaRPr lang="ru-RU" sz="36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4149080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Тақырып аясында берілген тапсырмаларды шығара алады, теориялық алған білімін практикада қолдана алады.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19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1691680" y="281676"/>
            <a:ext cx="5180950" cy="64633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3600" i="1" u="sng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altLang="ru-RU" sz="36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altLang="ru-RU" sz="3600" i="1" u="sng" dirty="0">
                <a:latin typeface="Times New Roman" pitchFamily="18" charset="0"/>
                <a:cs typeface="Times New Roman" pitchFamily="18" charset="0"/>
              </a:rPr>
              <a:t>критерийлері: </a:t>
            </a:r>
            <a:endParaRPr lang="ru-RU" altLang="ru-RU" sz="36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875" y="1268760"/>
            <a:ext cx="7056249" cy="138499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натурал саннан жай бөлшекті азайтады;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аралас сандардың қосындысын табады;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аралас сандарды азайтады;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2851835"/>
            <a:ext cx="6462464" cy="313932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Сіздің білетініңіз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натурал 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сандарды қосу және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азайту;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бөлімдері 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бірдей және әртүрлі бөлшектерді қосу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   азайту;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аралас 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сандар ұғымы.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Сіздің меңгеретініңіз: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     аралас сандарды қосу және азайту;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     натурал сандардан тұратын бөлшектерді және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    аралас 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сандарды азайту.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88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642918"/>
            <a:ext cx="785818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Психологиялық жағдай: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Әлемдегі ең қызықты сәлемдесу рәсімдері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Тувалу еліндегі бір-бірін көрген бойда екі жан бір-бірінің беттеріне жақындап, терең дем алады.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Қытайда сәлемдескен кезде қолдарды бүгіп, иілу қажет.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Филиппин елінде жас жігіт үлкен кісіні көрген кезде ол басын изеп, оң қолымен үлкен кісінің оң қолын ұстайды.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09" y="714356"/>
            <a:ext cx="7786743" cy="45243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«Миға шабуыл» (сұрақ-жауап)</a:t>
            </a: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buFont typeface="Wingdings" pitchFamily="2" charset="2"/>
              <a:buChar char="Ø"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Жай бөлшек дегеніміз не?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Бөлшектің алымы дегеніміз не?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Бөлшектің бөлімі дегеніміз не?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Жай бөлшектерді қалай азайтамыз?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Жай бөлшектерді қалай қосамыз?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Ең кіші ортақ бөлім дегеніміз не?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Бұрыс бөлшек дегеніміз не?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Дұрыс бөлшек дегеніміз не?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45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28596" y="142852"/>
            <a:ext cx="820891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Кім жылдам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№1</a:t>
            </a:r>
          </a:p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Сәйкестендіріңіздер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071678"/>
            <a:ext cx="5572164" cy="4193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4" name="Прямая со стрелкой 23"/>
          <p:cNvCxnSpPr/>
          <p:nvPr/>
        </p:nvCxnSpPr>
        <p:spPr>
          <a:xfrm>
            <a:off x="3500430" y="2500306"/>
            <a:ext cx="185738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000364" y="4857760"/>
            <a:ext cx="257176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 flipH="1" flipV="1">
            <a:off x="2857488" y="3143248"/>
            <a:ext cx="3000396" cy="2000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286116" y="3571876"/>
            <a:ext cx="2357454" cy="2143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91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4566" y="208132"/>
            <a:ext cx="7704856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i="1" u="sng" dirty="0" err="1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sz="3200" i="1" u="sng" dirty="0">
                <a:latin typeface="Times New Roman" pitchFamily="18" charset="0"/>
                <a:cs typeface="Times New Roman" pitchFamily="18" charset="0"/>
              </a:rPr>
              <a:t> №2</a:t>
            </a:r>
          </a:p>
          <a:p>
            <a:pPr algn="ctr"/>
            <a:r>
              <a:rPr lang="ru-RU" sz="3200" i="1" u="sng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200" i="1" u="sng" dirty="0" err="1">
                <a:latin typeface="Times New Roman" pitchFamily="18" charset="0"/>
                <a:cs typeface="Times New Roman" pitchFamily="18" charset="0"/>
              </a:rPr>
              <a:t>Амалдарды</a:t>
            </a:r>
            <a:r>
              <a:rPr lang="ru-RU" sz="32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u="sng" dirty="0" err="1">
                <a:latin typeface="Times New Roman" pitchFamily="18" charset="0"/>
                <a:cs typeface="Times New Roman" pitchFamily="18" charset="0"/>
              </a:rPr>
              <a:t>орындаңыздар</a:t>
            </a:r>
            <a:r>
              <a:rPr lang="ru-RU" sz="3200" i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3717032"/>
            <a:ext cx="6253488" cy="31085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b="1" dirty="0"/>
              <a:t> </a:t>
            </a:r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бөлімдері әр түрлі аралас сандарды қосады;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бөлімдері әр түрлі аралас сандарды азайтады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Натурал санды аралас санға айналдырады.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9030" y="1857364"/>
            <a:ext cx="6237419" cy="1814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0141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0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071546"/>
            <a:ext cx="742955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270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779912" y="2357430"/>
            <a:ext cx="53640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Дескриптор: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есептің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шартын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құрастырады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есеп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шартына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теңдік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құрастырады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санды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теңдіктің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мәнін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есептейді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жауабын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жазады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7358114" cy="201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5313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222</TotalTime>
  <Words>378</Words>
  <Application>Microsoft Office PowerPoint</Application>
  <PresentationFormat>Экран (4:3)</PresentationFormat>
  <Paragraphs>89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Verdana</vt:lpstr>
      <vt:lpstr>Wingdings</vt:lpstr>
      <vt:lpstr>Wingdings 2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Батима Сагинтаевна</dc:creator>
  <cp:lastModifiedBy>Huawei</cp:lastModifiedBy>
  <cp:revision>27</cp:revision>
  <dcterms:created xsi:type="dcterms:W3CDTF">2020-10-18T08:22:47Z</dcterms:created>
  <dcterms:modified xsi:type="dcterms:W3CDTF">2024-08-13T05:57:32Z</dcterms:modified>
</cp:coreProperties>
</file>