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</p:sldMasterIdLst>
  <p:notesMasterIdLst>
    <p:notesMasterId r:id="rId14"/>
  </p:notesMasterIdLst>
  <p:sldIdLst>
    <p:sldId id="256" r:id="rId2"/>
    <p:sldId id="307" r:id="rId3"/>
    <p:sldId id="259" r:id="rId4"/>
    <p:sldId id="260" r:id="rId5"/>
    <p:sldId id="308" r:id="rId6"/>
    <p:sldId id="262" r:id="rId7"/>
    <p:sldId id="261" r:id="rId8"/>
    <p:sldId id="257" r:id="rId9"/>
    <p:sldId id="267" r:id="rId10"/>
    <p:sldId id="305" r:id="rId11"/>
    <p:sldId id="266" r:id="rId12"/>
    <p:sldId id="27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DFE675C-75C1-41C4-B2B1-B59301747D89}">
  <a:tblStyle styleId="{BDFE675C-75C1-41C4-B2B1-B59301747D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52337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8b238304a6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8b238304a6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g8bca512db4_0_18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3" name="Google Shape;1223;g8bca512db4_0_18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6" name="Google Shape;2006;g8bca512db4_0_3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7" name="Google Shape;2007;g8bca512db4_0_3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Google Shape;894;g8b8338ba29_0_4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5" name="Google Shape;895;g8b8338ba29_0_4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Google Shape;894;g8b8338ba29_0_4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5" name="Google Shape;895;g8b8338ba29_0_4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Google Shape;940;g8b8338ba29_0_5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1" name="Google Shape;941;g8b8338ba29_0_5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Google Shape;873;g6c678194d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4" name="Google Shape;874;g6c678194d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g8b93f3d687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0" name="Google Shape;1050;g8b93f3d687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Google Shape;986;g8b951196ad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7" name="Google Shape;987;g8b951196ad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8bca512db4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8bca512db4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Google Shape;1241;g8bca512db4_0_18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2" name="Google Shape;1242;g8bca512db4_0_18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CFE2F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16575" y="0"/>
            <a:ext cx="8579795" cy="5143484"/>
          </a:xfrm>
          <a:custGeom>
            <a:avLst/>
            <a:gdLst/>
            <a:ahLst/>
            <a:cxnLst/>
            <a:rect l="l" t="t" r="r" b="b"/>
            <a:pathLst>
              <a:path w="128517" h="78770" extrusionOk="0">
                <a:moveTo>
                  <a:pt x="35" y="1"/>
                </a:moveTo>
                <a:lnTo>
                  <a:pt x="0" y="78769"/>
                </a:lnTo>
                <a:lnTo>
                  <a:pt x="128517" y="78769"/>
                </a:lnTo>
                <a:cubicBezTo>
                  <a:pt x="61260" y="76442"/>
                  <a:pt x="7739" y="332"/>
                  <a:pt x="7739" y="332"/>
                </a:cubicBezTo>
                <a:lnTo>
                  <a:pt x="35" y="1"/>
                </a:lnTo>
                <a:close/>
              </a:path>
            </a:pathLst>
          </a:custGeom>
          <a:solidFill>
            <a:srgbClr val="B0D5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1754550" y="1135650"/>
            <a:ext cx="5634900" cy="2872200"/>
          </a:xfrm>
          <a:prstGeom prst="plaque">
            <a:avLst>
              <a:gd name="adj" fmla="val 11691"/>
            </a:avLst>
          </a:prstGeom>
          <a:solidFill>
            <a:srgbClr val="F3F3F3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2572800" y="3116850"/>
            <a:ext cx="39984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>
            <a:off x="2572800" y="2222750"/>
            <a:ext cx="39984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" name="Google Shape;13;p2"/>
          <p:cNvGrpSpPr/>
          <p:nvPr/>
        </p:nvGrpSpPr>
        <p:grpSpPr>
          <a:xfrm rot="697126">
            <a:off x="8280187" y="-46678"/>
            <a:ext cx="1305393" cy="1346461"/>
            <a:chOff x="1492000" y="427450"/>
            <a:chExt cx="1188000" cy="1225375"/>
          </a:xfrm>
        </p:grpSpPr>
        <p:sp>
          <p:nvSpPr>
            <p:cNvPr id="14" name="Google Shape;14;p2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rgbClr val="F4F9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2"/>
          <p:cNvSpPr txBox="1">
            <a:spLocks noGrp="1"/>
          </p:cNvSpPr>
          <p:nvPr>
            <p:ph type="ctrTitle"/>
          </p:nvPr>
        </p:nvSpPr>
        <p:spPr>
          <a:xfrm>
            <a:off x="2351850" y="1498850"/>
            <a:ext cx="4440300" cy="1447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Font typeface="Itim"/>
              <a:buNone/>
              <a:defRPr sz="6000" b="1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ubTitle" idx="1"/>
          </p:nvPr>
        </p:nvSpPr>
        <p:spPr>
          <a:xfrm>
            <a:off x="2351850" y="3287050"/>
            <a:ext cx="4440300" cy="35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-50900" y="-21500"/>
            <a:ext cx="771000" cy="51651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" name="Google Shape;28;p2"/>
          <p:cNvGrpSpPr/>
          <p:nvPr/>
        </p:nvGrpSpPr>
        <p:grpSpPr>
          <a:xfrm rot="-1976796" flipH="1">
            <a:off x="5917481" y="3990133"/>
            <a:ext cx="3474354" cy="888893"/>
            <a:chOff x="3809875" y="1963175"/>
            <a:chExt cx="1923600" cy="492150"/>
          </a:xfrm>
        </p:grpSpPr>
        <p:sp>
          <p:nvSpPr>
            <p:cNvPr id="29" name="Google Shape;29;p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7E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0;p2"/>
          <p:cNvGrpSpPr/>
          <p:nvPr/>
        </p:nvGrpSpPr>
        <p:grpSpPr>
          <a:xfrm rot="-375097">
            <a:off x="1228557" y="-253382"/>
            <a:ext cx="711742" cy="793298"/>
            <a:chOff x="6554696" y="509501"/>
            <a:chExt cx="711709" cy="793261"/>
          </a:xfrm>
        </p:grpSpPr>
        <p:sp>
          <p:nvSpPr>
            <p:cNvPr id="41" name="Google Shape;41;p2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2"/>
          <p:cNvGrpSpPr/>
          <p:nvPr/>
        </p:nvGrpSpPr>
        <p:grpSpPr>
          <a:xfrm rot="807122">
            <a:off x="809300" y="4708652"/>
            <a:ext cx="2497551" cy="2401906"/>
            <a:chOff x="1857000" y="3245400"/>
            <a:chExt cx="1233825" cy="1186575"/>
          </a:xfrm>
        </p:grpSpPr>
        <p:sp>
          <p:nvSpPr>
            <p:cNvPr id="44" name="Google Shape;44;p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" name="Google Shape;50;p2"/>
          <p:cNvSpPr/>
          <p:nvPr/>
        </p:nvSpPr>
        <p:spPr>
          <a:xfrm rot="-381518">
            <a:off x="1317430" y="-146232"/>
            <a:ext cx="102933" cy="551241"/>
          </a:xfrm>
          <a:prstGeom prst="roundRect">
            <a:avLst>
              <a:gd name="adj" fmla="val 50000"/>
            </a:avLst>
          </a:prstGeom>
          <a:solidFill>
            <a:srgbClr val="EEEEEE">
              <a:alpha val="474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2473725" y="333466"/>
            <a:ext cx="4196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6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130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/>
          <p:nvPr/>
        </p:nvSpPr>
        <p:spPr>
          <a:xfrm>
            <a:off x="8740343" y="1780347"/>
            <a:ext cx="20479" cy="58449"/>
          </a:xfrm>
          <a:custGeom>
            <a:avLst/>
            <a:gdLst/>
            <a:ahLst/>
            <a:cxnLst/>
            <a:rect l="l" t="t" r="r" b="b"/>
            <a:pathLst>
              <a:path w="488" h="1403" extrusionOk="0">
                <a:moveTo>
                  <a:pt x="249" y="0"/>
                </a:moveTo>
                <a:cubicBezTo>
                  <a:pt x="193" y="0"/>
                  <a:pt x="139" y="35"/>
                  <a:pt x="118" y="90"/>
                </a:cubicBezTo>
                <a:cubicBezTo>
                  <a:pt x="73" y="190"/>
                  <a:pt x="46" y="289"/>
                  <a:pt x="28" y="397"/>
                </a:cubicBezTo>
                <a:cubicBezTo>
                  <a:pt x="19" y="442"/>
                  <a:pt x="1" y="496"/>
                  <a:pt x="19" y="541"/>
                </a:cubicBezTo>
                <a:cubicBezTo>
                  <a:pt x="19" y="559"/>
                  <a:pt x="28" y="568"/>
                  <a:pt x="37" y="586"/>
                </a:cubicBezTo>
                <a:cubicBezTo>
                  <a:pt x="64" y="595"/>
                  <a:pt x="145" y="613"/>
                  <a:pt x="145" y="622"/>
                </a:cubicBezTo>
                <a:cubicBezTo>
                  <a:pt x="145" y="631"/>
                  <a:pt x="100" y="649"/>
                  <a:pt x="73" y="658"/>
                </a:cubicBezTo>
                <a:cubicBezTo>
                  <a:pt x="37" y="667"/>
                  <a:pt x="46" y="685"/>
                  <a:pt x="46" y="694"/>
                </a:cubicBezTo>
                <a:cubicBezTo>
                  <a:pt x="37" y="902"/>
                  <a:pt x="46" y="1100"/>
                  <a:pt x="109" y="1307"/>
                </a:cubicBezTo>
                <a:cubicBezTo>
                  <a:pt x="118" y="1343"/>
                  <a:pt x="154" y="1379"/>
                  <a:pt x="190" y="1397"/>
                </a:cubicBezTo>
                <a:cubicBezTo>
                  <a:pt x="203" y="1401"/>
                  <a:pt x="215" y="1402"/>
                  <a:pt x="228" y="1402"/>
                </a:cubicBezTo>
                <a:cubicBezTo>
                  <a:pt x="289" y="1402"/>
                  <a:pt x="348" y="1367"/>
                  <a:pt x="371" y="1307"/>
                </a:cubicBezTo>
                <a:cubicBezTo>
                  <a:pt x="434" y="1109"/>
                  <a:pt x="443" y="902"/>
                  <a:pt x="443" y="703"/>
                </a:cubicBezTo>
                <a:cubicBezTo>
                  <a:pt x="443" y="685"/>
                  <a:pt x="452" y="676"/>
                  <a:pt x="416" y="658"/>
                </a:cubicBezTo>
                <a:cubicBezTo>
                  <a:pt x="389" y="649"/>
                  <a:pt x="344" y="640"/>
                  <a:pt x="344" y="622"/>
                </a:cubicBezTo>
                <a:cubicBezTo>
                  <a:pt x="344" y="613"/>
                  <a:pt x="425" y="595"/>
                  <a:pt x="443" y="586"/>
                </a:cubicBezTo>
                <a:cubicBezTo>
                  <a:pt x="461" y="577"/>
                  <a:pt x="470" y="559"/>
                  <a:pt x="470" y="550"/>
                </a:cubicBezTo>
                <a:cubicBezTo>
                  <a:pt x="488" y="496"/>
                  <a:pt x="470" y="451"/>
                  <a:pt x="461" y="397"/>
                </a:cubicBezTo>
                <a:cubicBezTo>
                  <a:pt x="443" y="298"/>
                  <a:pt x="416" y="190"/>
                  <a:pt x="380" y="90"/>
                </a:cubicBezTo>
                <a:cubicBezTo>
                  <a:pt x="362" y="54"/>
                  <a:pt x="335" y="27"/>
                  <a:pt x="298" y="9"/>
                </a:cubicBezTo>
                <a:cubicBezTo>
                  <a:pt x="282" y="3"/>
                  <a:pt x="266" y="0"/>
                  <a:pt x="24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5" name="Google Shape;55;p4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56" name="Google Shape;56;p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" name="Google Shape;78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9" name="Google Shape;79;p4"/>
          <p:cNvSpPr txBox="1">
            <a:spLocks noGrp="1"/>
          </p:cNvSpPr>
          <p:nvPr>
            <p:ph type="body" idx="1"/>
          </p:nvPr>
        </p:nvSpPr>
        <p:spPr>
          <a:xfrm>
            <a:off x="720000" y="1246924"/>
            <a:ext cx="7704000" cy="344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200"/>
            </a:lvl1pPr>
            <a:lvl2pPr marL="914400" lvl="1" indent="-304800" rtl="0">
              <a:spcBef>
                <a:spcPts val="5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CUSTOM_5">
    <p:bg>
      <p:bgPr>
        <a:solidFill>
          <a:schemeClr val="lt2"/>
        </a:soli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"/>
          <p:cNvSpPr txBox="1">
            <a:spLocks noGrp="1"/>
          </p:cNvSpPr>
          <p:nvPr>
            <p:ph type="title"/>
          </p:nvPr>
        </p:nvSpPr>
        <p:spPr>
          <a:xfrm>
            <a:off x="3223200" y="1570950"/>
            <a:ext cx="2697600" cy="200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13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341" name="Google Shape;341;p13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3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3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3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3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0" name="Google Shape;360;p13"/>
          <p:cNvSpPr txBox="1">
            <a:spLocks noGrp="1"/>
          </p:cNvSpPr>
          <p:nvPr>
            <p:ph type="title"/>
          </p:nvPr>
        </p:nvSpPr>
        <p:spPr>
          <a:xfrm>
            <a:off x="1061575" y="1371025"/>
            <a:ext cx="2808000" cy="75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1" name="Google Shape;361;p13"/>
          <p:cNvSpPr txBox="1">
            <a:spLocks noGrp="1"/>
          </p:cNvSpPr>
          <p:nvPr>
            <p:ph type="body" idx="1"/>
          </p:nvPr>
        </p:nvSpPr>
        <p:spPr>
          <a:xfrm>
            <a:off x="1061575" y="2618975"/>
            <a:ext cx="2808000" cy="115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cxnSp>
        <p:nvCxnSpPr>
          <p:cNvPr id="362" name="Google Shape;362;p13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3" name="Google Shape;363;p13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"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oogle Shape;365;p14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366" name="Google Shape;366;p1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1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1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1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8" name="Google Shape;388;p14"/>
          <p:cNvSpPr txBox="1">
            <a:spLocks noGrp="1"/>
          </p:cNvSpPr>
          <p:nvPr>
            <p:ph type="subTitle" idx="1"/>
          </p:nvPr>
        </p:nvSpPr>
        <p:spPr>
          <a:xfrm>
            <a:off x="3983700" y="1758177"/>
            <a:ext cx="4440300" cy="97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rgbClr val="000000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89" name="Google Shape;389;p14"/>
          <p:cNvSpPr txBox="1">
            <a:spLocks noGrp="1"/>
          </p:cNvSpPr>
          <p:nvPr>
            <p:ph type="ctrTitle"/>
          </p:nvPr>
        </p:nvSpPr>
        <p:spPr>
          <a:xfrm>
            <a:off x="5875800" y="2837502"/>
            <a:ext cx="2548200" cy="46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grpSp>
        <p:nvGrpSpPr>
          <p:cNvPr id="390" name="Google Shape;390;p14"/>
          <p:cNvGrpSpPr/>
          <p:nvPr/>
        </p:nvGrpSpPr>
        <p:grpSpPr>
          <a:xfrm>
            <a:off x="7673759" y="-287513"/>
            <a:ext cx="788762" cy="861588"/>
            <a:chOff x="7673759" y="-287513"/>
            <a:chExt cx="788762" cy="861588"/>
          </a:xfrm>
        </p:grpSpPr>
        <p:grpSp>
          <p:nvGrpSpPr>
            <p:cNvPr id="391" name="Google Shape;391;p14"/>
            <p:cNvGrpSpPr/>
            <p:nvPr/>
          </p:nvGrpSpPr>
          <p:grpSpPr>
            <a:xfrm rot="350572">
              <a:off x="7712287" y="-253348"/>
              <a:ext cx="711705" cy="793257"/>
              <a:chOff x="6554696" y="509501"/>
              <a:chExt cx="711709" cy="793261"/>
            </a:xfrm>
          </p:grpSpPr>
          <p:sp>
            <p:nvSpPr>
              <p:cNvPr id="392" name="Google Shape;392;p14"/>
              <p:cNvSpPr/>
              <p:nvPr/>
            </p:nvSpPr>
            <p:spPr>
              <a:xfrm>
                <a:off x="6560695" y="516700"/>
                <a:ext cx="696978" cy="779230"/>
              </a:xfrm>
              <a:custGeom>
                <a:avLst/>
                <a:gdLst/>
                <a:ahLst/>
                <a:cxnLst/>
                <a:rect l="l" t="t" r="r" b="b"/>
                <a:pathLst>
                  <a:path w="20913" h="23381" extrusionOk="0">
                    <a:moveTo>
                      <a:pt x="4201" y="1"/>
                    </a:moveTo>
                    <a:cubicBezTo>
                      <a:pt x="1903" y="1"/>
                      <a:pt x="28" y="1866"/>
                      <a:pt x="28" y="4165"/>
                    </a:cubicBezTo>
                    <a:lnTo>
                      <a:pt x="1" y="17073"/>
                    </a:lnTo>
                    <a:cubicBezTo>
                      <a:pt x="1" y="18903"/>
                      <a:pt x="1190" y="20516"/>
                      <a:pt x="2930" y="21057"/>
                    </a:cubicBezTo>
                    <a:lnTo>
                      <a:pt x="9736" y="23193"/>
                    </a:lnTo>
                    <a:cubicBezTo>
                      <a:pt x="10143" y="23318"/>
                      <a:pt x="10563" y="23381"/>
                      <a:pt x="10982" y="23381"/>
                    </a:cubicBezTo>
                    <a:cubicBezTo>
                      <a:pt x="11444" y="23381"/>
                      <a:pt x="11906" y="23304"/>
                      <a:pt x="12350" y="23148"/>
                    </a:cubicBezTo>
                    <a:lnTo>
                      <a:pt x="18092" y="21147"/>
                    </a:lnTo>
                    <a:cubicBezTo>
                      <a:pt x="19759" y="20570"/>
                      <a:pt x="20886" y="18993"/>
                      <a:pt x="20886" y="17217"/>
                    </a:cubicBezTo>
                    <a:lnTo>
                      <a:pt x="20913" y="4201"/>
                    </a:lnTo>
                    <a:cubicBezTo>
                      <a:pt x="20913" y="1903"/>
                      <a:pt x="19047" y="28"/>
                      <a:pt x="16748" y="28"/>
                    </a:cubicBezTo>
                    <a:lnTo>
                      <a:pt x="420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14"/>
              <p:cNvSpPr/>
              <p:nvPr/>
            </p:nvSpPr>
            <p:spPr>
              <a:xfrm>
                <a:off x="6554696" y="509501"/>
                <a:ext cx="711709" cy="793261"/>
              </a:xfrm>
              <a:custGeom>
                <a:avLst/>
                <a:gdLst/>
                <a:ahLst/>
                <a:cxnLst/>
                <a:rect l="l" t="t" r="r" b="b"/>
                <a:pathLst>
                  <a:path w="21355" h="23802" extrusionOk="0">
                    <a:moveTo>
                      <a:pt x="5138" y="442"/>
                    </a:moveTo>
                    <a:lnTo>
                      <a:pt x="7572" y="451"/>
                    </a:lnTo>
                    <a:lnTo>
                      <a:pt x="12440" y="469"/>
                    </a:lnTo>
                    <a:lnTo>
                      <a:pt x="14873" y="469"/>
                    </a:lnTo>
                    <a:lnTo>
                      <a:pt x="16090" y="478"/>
                    </a:lnTo>
                    <a:cubicBezTo>
                      <a:pt x="16249" y="478"/>
                      <a:pt x="16412" y="477"/>
                      <a:pt x="16574" y="477"/>
                    </a:cubicBezTo>
                    <a:cubicBezTo>
                      <a:pt x="16817" y="477"/>
                      <a:pt x="17058" y="480"/>
                      <a:pt x="17280" y="496"/>
                    </a:cubicBezTo>
                    <a:cubicBezTo>
                      <a:pt x="17659" y="541"/>
                      <a:pt x="18037" y="622"/>
                      <a:pt x="18389" y="766"/>
                    </a:cubicBezTo>
                    <a:cubicBezTo>
                      <a:pt x="18740" y="920"/>
                      <a:pt x="19083" y="1109"/>
                      <a:pt x="19380" y="1352"/>
                    </a:cubicBezTo>
                    <a:cubicBezTo>
                      <a:pt x="19669" y="1596"/>
                      <a:pt x="19939" y="1866"/>
                      <a:pt x="20155" y="2191"/>
                    </a:cubicBezTo>
                    <a:cubicBezTo>
                      <a:pt x="20363" y="2506"/>
                      <a:pt x="20534" y="2849"/>
                      <a:pt x="20651" y="3209"/>
                    </a:cubicBezTo>
                    <a:cubicBezTo>
                      <a:pt x="20759" y="3579"/>
                      <a:pt x="20832" y="3948"/>
                      <a:pt x="20832" y="4336"/>
                    </a:cubicBezTo>
                    <a:cubicBezTo>
                      <a:pt x="20841" y="4733"/>
                      <a:pt x="20832" y="5147"/>
                      <a:pt x="20832" y="5544"/>
                    </a:cubicBezTo>
                    <a:lnTo>
                      <a:pt x="20841" y="7978"/>
                    </a:lnTo>
                    <a:lnTo>
                      <a:pt x="20850" y="12845"/>
                    </a:lnTo>
                    <a:lnTo>
                      <a:pt x="20850" y="15279"/>
                    </a:lnTo>
                    <a:lnTo>
                      <a:pt x="20850" y="16496"/>
                    </a:lnTo>
                    <a:lnTo>
                      <a:pt x="20850" y="17109"/>
                    </a:lnTo>
                    <a:lnTo>
                      <a:pt x="20859" y="17406"/>
                    </a:lnTo>
                    <a:lnTo>
                      <a:pt x="20841" y="17704"/>
                    </a:lnTo>
                    <a:cubicBezTo>
                      <a:pt x="20795" y="18470"/>
                      <a:pt x="20516" y="19218"/>
                      <a:pt x="20047" y="19831"/>
                    </a:cubicBezTo>
                    <a:cubicBezTo>
                      <a:pt x="19579" y="20453"/>
                      <a:pt x="18930" y="20921"/>
                      <a:pt x="18208" y="21183"/>
                    </a:cubicBezTo>
                    <a:lnTo>
                      <a:pt x="13602" y="22769"/>
                    </a:lnTo>
                    <a:lnTo>
                      <a:pt x="12458" y="23175"/>
                    </a:lnTo>
                    <a:cubicBezTo>
                      <a:pt x="12088" y="23292"/>
                      <a:pt x="11709" y="23364"/>
                      <a:pt x="11322" y="23382"/>
                    </a:cubicBezTo>
                    <a:cubicBezTo>
                      <a:pt x="11267" y="23385"/>
                      <a:pt x="11211" y="23386"/>
                      <a:pt x="11156" y="23386"/>
                    </a:cubicBezTo>
                    <a:cubicBezTo>
                      <a:pt x="10830" y="23386"/>
                      <a:pt x="10500" y="23342"/>
                      <a:pt x="10177" y="23265"/>
                    </a:cubicBezTo>
                    <a:cubicBezTo>
                      <a:pt x="9997" y="23211"/>
                      <a:pt x="9798" y="23148"/>
                      <a:pt x="9609" y="23085"/>
                    </a:cubicBezTo>
                    <a:lnTo>
                      <a:pt x="9023" y="22905"/>
                    </a:lnTo>
                    <a:lnTo>
                      <a:pt x="4381" y="21453"/>
                    </a:lnTo>
                    <a:lnTo>
                      <a:pt x="3218" y="21093"/>
                    </a:lnTo>
                    <a:cubicBezTo>
                      <a:pt x="2849" y="20976"/>
                      <a:pt x="2497" y="20813"/>
                      <a:pt x="2173" y="20597"/>
                    </a:cubicBezTo>
                    <a:cubicBezTo>
                      <a:pt x="1542" y="20173"/>
                      <a:pt x="1001" y="19578"/>
                      <a:pt x="676" y="18866"/>
                    </a:cubicBezTo>
                    <a:cubicBezTo>
                      <a:pt x="505" y="18515"/>
                      <a:pt x="397" y="18136"/>
                      <a:pt x="343" y="17749"/>
                    </a:cubicBezTo>
                    <a:cubicBezTo>
                      <a:pt x="298" y="17361"/>
                      <a:pt x="316" y="16955"/>
                      <a:pt x="316" y="16550"/>
                    </a:cubicBezTo>
                    <a:lnTo>
                      <a:pt x="334" y="14116"/>
                    </a:lnTo>
                    <a:lnTo>
                      <a:pt x="388" y="9248"/>
                    </a:lnTo>
                    <a:cubicBezTo>
                      <a:pt x="397" y="7626"/>
                      <a:pt x="406" y="6003"/>
                      <a:pt x="415" y="4381"/>
                    </a:cubicBezTo>
                    <a:cubicBezTo>
                      <a:pt x="424" y="3993"/>
                      <a:pt x="478" y="3606"/>
                      <a:pt x="586" y="3245"/>
                    </a:cubicBezTo>
                    <a:cubicBezTo>
                      <a:pt x="703" y="2876"/>
                      <a:pt x="866" y="2524"/>
                      <a:pt x="1082" y="2200"/>
                    </a:cubicBezTo>
                    <a:cubicBezTo>
                      <a:pt x="1298" y="1884"/>
                      <a:pt x="1551" y="1596"/>
                      <a:pt x="1848" y="1343"/>
                    </a:cubicBezTo>
                    <a:cubicBezTo>
                      <a:pt x="2155" y="1109"/>
                      <a:pt x="2479" y="902"/>
                      <a:pt x="2831" y="748"/>
                    </a:cubicBezTo>
                    <a:cubicBezTo>
                      <a:pt x="3191" y="604"/>
                      <a:pt x="3561" y="505"/>
                      <a:pt x="3948" y="460"/>
                    </a:cubicBezTo>
                    <a:cubicBezTo>
                      <a:pt x="4039" y="451"/>
                      <a:pt x="4138" y="451"/>
                      <a:pt x="4237" y="442"/>
                    </a:cubicBezTo>
                    <a:close/>
                    <a:moveTo>
                      <a:pt x="4381" y="0"/>
                    </a:moveTo>
                    <a:lnTo>
                      <a:pt x="4219" y="9"/>
                    </a:lnTo>
                    <a:cubicBezTo>
                      <a:pt x="4111" y="18"/>
                      <a:pt x="4003" y="18"/>
                      <a:pt x="3894" y="27"/>
                    </a:cubicBezTo>
                    <a:cubicBezTo>
                      <a:pt x="3471" y="81"/>
                      <a:pt x="3056" y="190"/>
                      <a:pt x="2668" y="352"/>
                    </a:cubicBezTo>
                    <a:cubicBezTo>
                      <a:pt x="2272" y="523"/>
                      <a:pt x="1911" y="748"/>
                      <a:pt x="1578" y="1019"/>
                    </a:cubicBezTo>
                    <a:cubicBezTo>
                      <a:pt x="1253" y="1289"/>
                      <a:pt x="965" y="1614"/>
                      <a:pt x="731" y="1965"/>
                    </a:cubicBezTo>
                    <a:cubicBezTo>
                      <a:pt x="496" y="2326"/>
                      <a:pt x="316" y="2713"/>
                      <a:pt x="190" y="3119"/>
                    </a:cubicBezTo>
                    <a:cubicBezTo>
                      <a:pt x="63" y="3534"/>
                      <a:pt x="9" y="3957"/>
                      <a:pt x="0" y="4381"/>
                    </a:cubicBezTo>
                    <a:cubicBezTo>
                      <a:pt x="0" y="6003"/>
                      <a:pt x="0" y="7626"/>
                      <a:pt x="9" y="9248"/>
                    </a:cubicBezTo>
                    <a:lnTo>
                      <a:pt x="54" y="14116"/>
                    </a:lnTo>
                    <a:lnTo>
                      <a:pt x="54" y="16550"/>
                    </a:lnTo>
                    <a:lnTo>
                      <a:pt x="54" y="17154"/>
                    </a:lnTo>
                    <a:cubicBezTo>
                      <a:pt x="54" y="17253"/>
                      <a:pt x="54" y="17361"/>
                      <a:pt x="63" y="17469"/>
                    </a:cubicBezTo>
                    <a:cubicBezTo>
                      <a:pt x="63" y="17568"/>
                      <a:pt x="72" y="17676"/>
                      <a:pt x="81" y="17776"/>
                    </a:cubicBezTo>
                    <a:cubicBezTo>
                      <a:pt x="127" y="18190"/>
                      <a:pt x="217" y="18605"/>
                      <a:pt x="370" y="19002"/>
                    </a:cubicBezTo>
                    <a:cubicBezTo>
                      <a:pt x="676" y="19786"/>
                      <a:pt x="1226" y="20489"/>
                      <a:pt x="1947" y="20949"/>
                    </a:cubicBezTo>
                    <a:cubicBezTo>
                      <a:pt x="2299" y="21183"/>
                      <a:pt x="2696" y="21363"/>
                      <a:pt x="3092" y="21489"/>
                    </a:cubicBezTo>
                    <a:lnTo>
                      <a:pt x="4255" y="21859"/>
                    </a:lnTo>
                    <a:lnTo>
                      <a:pt x="8897" y="23310"/>
                    </a:lnTo>
                    <a:lnTo>
                      <a:pt x="9483" y="23490"/>
                    </a:lnTo>
                    <a:cubicBezTo>
                      <a:pt x="9672" y="23554"/>
                      <a:pt x="9862" y="23617"/>
                      <a:pt x="10078" y="23671"/>
                    </a:cubicBezTo>
                    <a:cubicBezTo>
                      <a:pt x="10418" y="23761"/>
                      <a:pt x="10777" y="23801"/>
                      <a:pt x="11133" y="23801"/>
                    </a:cubicBezTo>
                    <a:cubicBezTo>
                      <a:pt x="11202" y="23801"/>
                      <a:pt x="11271" y="23800"/>
                      <a:pt x="11340" y="23797"/>
                    </a:cubicBezTo>
                    <a:cubicBezTo>
                      <a:pt x="11764" y="23779"/>
                      <a:pt x="12187" y="23698"/>
                      <a:pt x="12593" y="23563"/>
                    </a:cubicBezTo>
                    <a:lnTo>
                      <a:pt x="13738" y="23157"/>
                    </a:lnTo>
                    <a:lnTo>
                      <a:pt x="18335" y="21552"/>
                    </a:lnTo>
                    <a:cubicBezTo>
                      <a:pt x="19137" y="21273"/>
                      <a:pt x="19858" y="20759"/>
                      <a:pt x="20372" y="20083"/>
                    </a:cubicBezTo>
                    <a:cubicBezTo>
                      <a:pt x="20895" y="19407"/>
                      <a:pt x="21210" y="18578"/>
                      <a:pt x="21273" y="17731"/>
                    </a:cubicBezTo>
                    <a:lnTo>
                      <a:pt x="21282" y="17406"/>
                    </a:lnTo>
                    <a:lnTo>
                      <a:pt x="21282" y="17109"/>
                    </a:lnTo>
                    <a:lnTo>
                      <a:pt x="21291" y="16496"/>
                    </a:lnTo>
                    <a:lnTo>
                      <a:pt x="21291" y="15279"/>
                    </a:lnTo>
                    <a:lnTo>
                      <a:pt x="21309" y="12845"/>
                    </a:lnTo>
                    <a:lnTo>
                      <a:pt x="21327" y="7978"/>
                    </a:lnTo>
                    <a:lnTo>
                      <a:pt x="21345" y="5544"/>
                    </a:lnTo>
                    <a:cubicBezTo>
                      <a:pt x="21345" y="5138"/>
                      <a:pt x="21354" y="4742"/>
                      <a:pt x="21345" y="4327"/>
                    </a:cubicBezTo>
                    <a:cubicBezTo>
                      <a:pt x="21336" y="3894"/>
                      <a:pt x="21255" y="3471"/>
                      <a:pt x="21129" y="3056"/>
                    </a:cubicBezTo>
                    <a:cubicBezTo>
                      <a:pt x="20994" y="2650"/>
                      <a:pt x="20795" y="2263"/>
                      <a:pt x="20561" y="1911"/>
                    </a:cubicBezTo>
                    <a:cubicBezTo>
                      <a:pt x="20309" y="1551"/>
                      <a:pt x="20011" y="1244"/>
                      <a:pt x="19678" y="974"/>
                    </a:cubicBezTo>
                    <a:cubicBezTo>
                      <a:pt x="19344" y="694"/>
                      <a:pt x="18966" y="487"/>
                      <a:pt x="18569" y="325"/>
                    </a:cubicBezTo>
                    <a:cubicBezTo>
                      <a:pt x="18172" y="153"/>
                      <a:pt x="17749" y="72"/>
                      <a:pt x="17325" y="18"/>
                    </a:cubicBezTo>
                    <a:cubicBezTo>
                      <a:pt x="17109" y="5"/>
                      <a:pt x="16901" y="2"/>
                      <a:pt x="16698" y="2"/>
                    </a:cubicBezTo>
                    <a:cubicBezTo>
                      <a:pt x="16596" y="2"/>
                      <a:pt x="16494" y="3"/>
                      <a:pt x="16393" y="3"/>
                    </a:cubicBezTo>
                    <a:cubicBezTo>
                      <a:pt x="16292" y="3"/>
                      <a:pt x="16192" y="2"/>
                      <a:pt x="1609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94" name="Google Shape;394;p14"/>
            <p:cNvSpPr/>
            <p:nvPr/>
          </p:nvSpPr>
          <p:spPr>
            <a:xfrm rot="442426">
              <a:off x="8229710" y="-161880"/>
              <a:ext cx="102851" cy="551273"/>
            </a:xfrm>
            <a:prstGeom prst="roundRect">
              <a:avLst>
                <a:gd name="adj" fmla="val 50000"/>
              </a:avLst>
            </a:prstGeom>
            <a:solidFill>
              <a:srgbClr val="EEEEEE">
                <a:alpha val="474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Google Shape;396;p15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397" name="Google Shape;397;p15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5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5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5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5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5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5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5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5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5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5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15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5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5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5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15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15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15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5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416" name="Google Shape;416;p15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7" name="Google Shape;417;p15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15"/>
          <p:cNvSpPr txBox="1">
            <a:spLocks noGrp="1"/>
          </p:cNvSpPr>
          <p:nvPr>
            <p:ph type="title"/>
          </p:nvPr>
        </p:nvSpPr>
        <p:spPr>
          <a:xfrm>
            <a:off x="720000" y="1484450"/>
            <a:ext cx="3519300" cy="1679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55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9" name="Google Shape;419;p15"/>
          <p:cNvSpPr txBox="1">
            <a:spLocks noGrp="1"/>
          </p:cNvSpPr>
          <p:nvPr>
            <p:ph type="subTitle" idx="1"/>
          </p:nvPr>
        </p:nvSpPr>
        <p:spPr>
          <a:xfrm rot="684086">
            <a:off x="5795182" y="1704721"/>
            <a:ext cx="1878775" cy="178816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" name="Google Shape;472;p17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473" name="Google Shape;473;p17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17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17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17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17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17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17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17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17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17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7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17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17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17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7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5" name="Google Shape;495;p17"/>
          <p:cNvSpPr txBox="1">
            <a:spLocks noGrp="1"/>
          </p:cNvSpPr>
          <p:nvPr>
            <p:ph type="subTitle" idx="1"/>
          </p:nvPr>
        </p:nvSpPr>
        <p:spPr>
          <a:xfrm>
            <a:off x="3117150" y="3648238"/>
            <a:ext cx="2909700" cy="90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96" name="Google Shape;496;p17"/>
          <p:cNvSpPr txBox="1">
            <a:spLocks noGrp="1"/>
          </p:cNvSpPr>
          <p:nvPr>
            <p:ph type="title"/>
          </p:nvPr>
        </p:nvSpPr>
        <p:spPr>
          <a:xfrm>
            <a:off x="1918650" y="1613838"/>
            <a:ext cx="5306700" cy="1482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7" name="Google Shape;497;p17"/>
          <p:cNvSpPr txBox="1">
            <a:spLocks noGrp="1"/>
          </p:cNvSpPr>
          <p:nvPr>
            <p:ph type="title" idx="2" hasCustomPrompt="1"/>
          </p:nvPr>
        </p:nvSpPr>
        <p:spPr>
          <a:xfrm>
            <a:off x="3843750" y="591063"/>
            <a:ext cx="1456500" cy="67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grpSp>
        <p:nvGrpSpPr>
          <p:cNvPr id="498" name="Google Shape;498;p17"/>
          <p:cNvGrpSpPr/>
          <p:nvPr/>
        </p:nvGrpSpPr>
        <p:grpSpPr>
          <a:xfrm rot="-697126" flipH="1">
            <a:off x="569287" y="-351303"/>
            <a:ext cx="1305393" cy="1346461"/>
            <a:chOff x="1492000" y="427450"/>
            <a:chExt cx="1188000" cy="1225375"/>
          </a:xfrm>
        </p:grpSpPr>
        <p:sp>
          <p:nvSpPr>
            <p:cNvPr id="499" name="Google Shape;499;p17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7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rgbClr val="F4F9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7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17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17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17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17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17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17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17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CUSTOM_2"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18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512" name="Google Shape;512;p1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1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1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1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1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1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1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1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1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1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1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1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1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1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1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1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1" name="Google Shape;531;p18"/>
          <p:cNvSpPr txBox="1">
            <a:spLocks noGrp="1"/>
          </p:cNvSpPr>
          <p:nvPr>
            <p:ph type="subTitle" idx="1"/>
          </p:nvPr>
        </p:nvSpPr>
        <p:spPr>
          <a:xfrm>
            <a:off x="890100" y="1760244"/>
            <a:ext cx="7533900" cy="277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>
                <a:solidFill>
                  <a:srgbClr val="000000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>
            <a:endParaRPr/>
          </a:p>
        </p:txBody>
      </p:sp>
      <p:sp>
        <p:nvSpPr>
          <p:cNvPr id="532" name="Google Shape;532;p18"/>
          <p:cNvSpPr txBox="1">
            <a:spLocks noGrp="1"/>
          </p:cNvSpPr>
          <p:nvPr>
            <p:ph type="title"/>
          </p:nvPr>
        </p:nvSpPr>
        <p:spPr>
          <a:xfrm>
            <a:off x="4572000" y="540000"/>
            <a:ext cx="3852000" cy="1037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" name="Google Shape;584;p21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585" name="Google Shape;585;p2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2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2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2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604" name="Google Shape;604;p21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5" name="Google Shape;605;p21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6" name="Google Shape;606;p21"/>
          <p:cNvSpPr txBox="1">
            <a:spLocks noGrp="1"/>
          </p:cNvSpPr>
          <p:nvPr>
            <p:ph type="title" hasCustomPrompt="1"/>
          </p:nvPr>
        </p:nvSpPr>
        <p:spPr>
          <a:xfrm>
            <a:off x="1768200" y="1629238"/>
            <a:ext cx="5607600" cy="136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07" name="Google Shape;607;p21"/>
          <p:cNvSpPr txBox="1">
            <a:spLocks noGrp="1"/>
          </p:cNvSpPr>
          <p:nvPr>
            <p:ph type="body" idx="1"/>
          </p:nvPr>
        </p:nvSpPr>
        <p:spPr>
          <a:xfrm>
            <a:off x="2710050" y="2850942"/>
            <a:ext cx="3723900" cy="66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 algn="ctr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ctr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ctr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ctr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ctr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ctr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ctr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ctr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87100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9" r:id="rId4"/>
    <p:sldLayoutId id="2147483660" r:id="rId5"/>
    <p:sldLayoutId id="2147483661" r:id="rId6"/>
    <p:sldLayoutId id="2147483663" r:id="rId7"/>
    <p:sldLayoutId id="2147483664" r:id="rId8"/>
    <p:sldLayoutId id="2147483667" r:id="rId9"/>
    <p:sldLayoutId id="2147483672" r:id="rId10"/>
    <p:sldLayoutId id="214748367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29"/>
          <p:cNvSpPr txBox="1">
            <a:spLocks noGrp="1"/>
          </p:cNvSpPr>
          <p:nvPr>
            <p:ph type="ctrTitle"/>
          </p:nvPr>
        </p:nvSpPr>
        <p:spPr>
          <a:xfrm>
            <a:off x="2051720" y="351145"/>
            <a:ext cx="5055058" cy="4218032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Бөлім тақырыбы:</a:t>
            </a:r>
            <a:br>
              <a:rPr lang="kk-KZ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Жай бөлшектер және оларға амалдар қодану</a:t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абақтың тақырыбы: </a:t>
            </a:r>
            <a:br>
              <a:rPr lang="kk-KZ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ай бөлшектер және аралас сандарды көбейтуге есептер шығару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93" name="Google Shape;793;p29"/>
          <p:cNvCxnSpPr/>
          <p:nvPr/>
        </p:nvCxnSpPr>
        <p:spPr>
          <a:xfrm>
            <a:off x="549375" y="-15925"/>
            <a:ext cx="0" cy="5159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94" name="Google Shape;794;p29"/>
          <p:cNvCxnSpPr/>
          <p:nvPr/>
        </p:nvCxnSpPr>
        <p:spPr>
          <a:xfrm>
            <a:off x="716575" y="-15925"/>
            <a:ext cx="0" cy="5159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95" name="Google Shape;795;p29"/>
          <p:cNvGrpSpPr/>
          <p:nvPr/>
        </p:nvGrpSpPr>
        <p:grpSpPr>
          <a:xfrm>
            <a:off x="4796078" y="4434972"/>
            <a:ext cx="2310700" cy="320922"/>
            <a:chOff x="1394800" y="3522000"/>
            <a:chExt cx="1048650" cy="138275"/>
          </a:xfrm>
        </p:grpSpPr>
        <p:sp>
          <p:nvSpPr>
            <p:cNvPr id="796" name="Google Shape;796;p29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29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9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29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9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9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9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29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9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5" name="Google Shape;805;p29"/>
          <p:cNvSpPr/>
          <p:nvPr/>
        </p:nvSpPr>
        <p:spPr>
          <a:xfrm rot="489382">
            <a:off x="6587619" y="458135"/>
            <a:ext cx="932338" cy="512411"/>
          </a:xfrm>
          <a:custGeom>
            <a:avLst/>
            <a:gdLst/>
            <a:ahLst/>
            <a:cxnLst/>
            <a:rect l="l" t="t" r="r" b="b"/>
            <a:pathLst>
              <a:path w="17773" h="9768" extrusionOk="0">
                <a:moveTo>
                  <a:pt x="3304" y="1"/>
                </a:moveTo>
                <a:cubicBezTo>
                  <a:pt x="3172" y="1"/>
                  <a:pt x="3045" y="62"/>
                  <a:pt x="2971" y="211"/>
                </a:cubicBezTo>
                <a:cubicBezTo>
                  <a:pt x="2857" y="439"/>
                  <a:pt x="2743" y="690"/>
                  <a:pt x="2629" y="918"/>
                </a:cubicBezTo>
                <a:cubicBezTo>
                  <a:pt x="2629" y="941"/>
                  <a:pt x="2606" y="964"/>
                  <a:pt x="2583" y="1009"/>
                </a:cubicBezTo>
                <a:cubicBezTo>
                  <a:pt x="2058" y="2105"/>
                  <a:pt x="1510" y="3201"/>
                  <a:pt x="985" y="4296"/>
                </a:cubicBezTo>
                <a:cubicBezTo>
                  <a:pt x="985" y="4319"/>
                  <a:pt x="985" y="4319"/>
                  <a:pt x="985" y="4319"/>
                </a:cubicBezTo>
                <a:cubicBezTo>
                  <a:pt x="825" y="4593"/>
                  <a:pt x="643" y="4844"/>
                  <a:pt x="483" y="5118"/>
                </a:cubicBezTo>
                <a:cubicBezTo>
                  <a:pt x="369" y="5209"/>
                  <a:pt x="255" y="5323"/>
                  <a:pt x="141" y="5438"/>
                </a:cubicBezTo>
                <a:cubicBezTo>
                  <a:pt x="49" y="5529"/>
                  <a:pt x="49" y="5643"/>
                  <a:pt x="95" y="5711"/>
                </a:cubicBezTo>
                <a:cubicBezTo>
                  <a:pt x="0" y="5996"/>
                  <a:pt x="173" y="6327"/>
                  <a:pt x="469" y="6327"/>
                </a:cubicBezTo>
                <a:cubicBezTo>
                  <a:pt x="530" y="6327"/>
                  <a:pt x="596" y="6313"/>
                  <a:pt x="666" y="6282"/>
                </a:cubicBezTo>
                <a:cubicBezTo>
                  <a:pt x="711" y="6259"/>
                  <a:pt x="757" y="6236"/>
                  <a:pt x="803" y="6214"/>
                </a:cubicBezTo>
                <a:lnTo>
                  <a:pt x="917" y="6214"/>
                </a:lnTo>
                <a:cubicBezTo>
                  <a:pt x="962" y="6282"/>
                  <a:pt x="1031" y="6328"/>
                  <a:pt x="1122" y="6328"/>
                </a:cubicBezTo>
                <a:lnTo>
                  <a:pt x="3336" y="6830"/>
                </a:lnTo>
                <a:lnTo>
                  <a:pt x="3519" y="6830"/>
                </a:lnTo>
                <a:cubicBezTo>
                  <a:pt x="3633" y="6853"/>
                  <a:pt x="3770" y="6898"/>
                  <a:pt x="3907" y="6944"/>
                </a:cubicBezTo>
                <a:cubicBezTo>
                  <a:pt x="3951" y="6957"/>
                  <a:pt x="3993" y="6962"/>
                  <a:pt x="4033" y="6962"/>
                </a:cubicBezTo>
                <a:cubicBezTo>
                  <a:pt x="4427" y="6962"/>
                  <a:pt x="4601" y="6396"/>
                  <a:pt x="4249" y="6168"/>
                </a:cubicBezTo>
                <a:cubicBezTo>
                  <a:pt x="4500" y="6145"/>
                  <a:pt x="4592" y="5757"/>
                  <a:pt x="4318" y="5666"/>
                </a:cubicBezTo>
                <a:cubicBezTo>
                  <a:pt x="3861" y="5529"/>
                  <a:pt x="3405" y="5438"/>
                  <a:pt x="2971" y="5346"/>
                </a:cubicBezTo>
                <a:cubicBezTo>
                  <a:pt x="4744" y="4737"/>
                  <a:pt x="6686" y="4321"/>
                  <a:pt x="8540" y="4321"/>
                </a:cubicBezTo>
                <a:cubicBezTo>
                  <a:pt x="9811" y="4321"/>
                  <a:pt x="11041" y="4517"/>
                  <a:pt x="12147" y="4981"/>
                </a:cubicBezTo>
                <a:cubicBezTo>
                  <a:pt x="13311" y="5780"/>
                  <a:pt x="14292" y="6830"/>
                  <a:pt x="15228" y="7971"/>
                </a:cubicBezTo>
                <a:cubicBezTo>
                  <a:pt x="14886" y="7925"/>
                  <a:pt x="14543" y="7857"/>
                  <a:pt x="14201" y="7789"/>
                </a:cubicBezTo>
                <a:cubicBezTo>
                  <a:pt x="13767" y="7674"/>
                  <a:pt x="13356" y="7560"/>
                  <a:pt x="12923" y="7446"/>
                </a:cubicBezTo>
                <a:cubicBezTo>
                  <a:pt x="12881" y="7434"/>
                  <a:pt x="12839" y="7428"/>
                  <a:pt x="12799" y="7428"/>
                </a:cubicBezTo>
                <a:cubicBezTo>
                  <a:pt x="12406" y="7428"/>
                  <a:pt x="12143" y="7994"/>
                  <a:pt x="12558" y="8222"/>
                </a:cubicBezTo>
                <a:cubicBezTo>
                  <a:pt x="13790" y="8930"/>
                  <a:pt x="15046" y="9432"/>
                  <a:pt x="16438" y="9751"/>
                </a:cubicBezTo>
                <a:cubicBezTo>
                  <a:pt x="16480" y="9762"/>
                  <a:pt x="16522" y="9767"/>
                  <a:pt x="16563" y="9767"/>
                </a:cubicBezTo>
                <a:cubicBezTo>
                  <a:pt x="16785" y="9767"/>
                  <a:pt x="16970" y="9614"/>
                  <a:pt x="17009" y="9363"/>
                </a:cubicBezTo>
                <a:cubicBezTo>
                  <a:pt x="17009" y="9227"/>
                  <a:pt x="17031" y="9090"/>
                  <a:pt x="17054" y="8953"/>
                </a:cubicBezTo>
                <a:cubicBezTo>
                  <a:pt x="17123" y="8907"/>
                  <a:pt x="17191" y="8838"/>
                  <a:pt x="17237" y="8770"/>
                </a:cubicBezTo>
                <a:cubicBezTo>
                  <a:pt x="17351" y="8724"/>
                  <a:pt x="17465" y="8587"/>
                  <a:pt x="17488" y="8405"/>
                </a:cubicBezTo>
                <a:cubicBezTo>
                  <a:pt x="17556" y="7903"/>
                  <a:pt x="17533" y="7469"/>
                  <a:pt x="17442" y="7035"/>
                </a:cubicBezTo>
                <a:cubicBezTo>
                  <a:pt x="17442" y="6077"/>
                  <a:pt x="17533" y="5141"/>
                  <a:pt x="17716" y="4205"/>
                </a:cubicBezTo>
                <a:cubicBezTo>
                  <a:pt x="17773" y="3866"/>
                  <a:pt x="17480" y="3632"/>
                  <a:pt x="17227" y="3632"/>
                </a:cubicBezTo>
                <a:cubicBezTo>
                  <a:pt x="17071" y="3632"/>
                  <a:pt x="16929" y="3722"/>
                  <a:pt x="16894" y="3931"/>
                </a:cubicBezTo>
                <a:cubicBezTo>
                  <a:pt x="16780" y="4502"/>
                  <a:pt x="16689" y="5095"/>
                  <a:pt x="16598" y="5666"/>
                </a:cubicBezTo>
                <a:cubicBezTo>
                  <a:pt x="16324" y="5711"/>
                  <a:pt x="16073" y="5963"/>
                  <a:pt x="16232" y="6282"/>
                </a:cubicBezTo>
                <a:cubicBezTo>
                  <a:pt x="16324" y="6442"/>
                  <a:pt x="16392" y="6579"/>
                  <a:pt x="16438" y="6716"/>
                </a:cubicBezTo>
                <a:cubicBezTo>
                  <a:pt x="16415" y="6853"/>
                  <a:pt x="16415" y="6990"/>
                  <a:pt x="16392" y="7127"/>
                </a:cubicBezTo>
                <a:cubicBezTo>
                  <a:pt x="15160" y="5506"/>
                  <a:pt x="13585" y="4410"/>
                  <a:pt x="11827" y="3794"/>
                </a:cubicBezTo>
                <a:cubicBezTo>
                  <a:pt x="10960" y="3292"/>
                  <a:pt x="9978" y="2927"/>
                  <a:pt x="8883" y="2721"/>
                </a:cubicBezTo>
                <a:cubicBezTo>
                  <a:pt x="8296" y="2610"/>
                  <a:pt x="7705" y="2556"/>
                  <a:pt x="7117" y="2556"/>
                </a:cubicBezTo>
                <a:cubicBezTo>
                  <a:pt x="5416" y="2556"/>
                  <a:pt x="3739" y="3009"/>
                  <a:pt x="2263" y="3840"/>
                </a:cubicBezTo>
                <a:cubicBezTo>
                  <a:pt x="2377" y="3634"/>
                  <a:pt x="2492" y="3429"/>
                  <a:pt x="2583" y="3201"/>
                </a:cubicBezTo>
                <a:cubicBezTo>
                  <a:pt x="2857" y="2813"/>
                  <a:pt x="3062" y="2356"/>
                  <a:pt x="3222" y="1900"/>
                </a:cubicBezTo>
                <a:cubicBezTo>
                  <a:pt x="3405" y="1466"/>
                  <a:pt x="3587" y="1032"/>
                  <a:pt x="3770" y="576"/>
                </a:cubicBezTo>
                <a:cubicBezTo>
                  <a:pt x="3878" y="267"/>
                  <a:pt x="3580" y="1"/>
                  <a:pt x="330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6" name="Google Shape;806;p29"/>
          <p:cNvGrpSpPr/>
          <p:nvPr/>
        </p:nvGrpSpPr>
        <p:grpSpPr>
          <a:xfrm rot="6705569">
            <a:off x="797958" y="1349623"/>
            <a:ext cx="806638" cy="421735"/>
            <a:chOff x="1822875" y="1377000"/>
            <a:chExt cx="548075" cy="286550"/>
          </a:xfrm>
        </p:grpSpPr>
        <p:sp>
          <p:nvSpPr>
            <p:cNvPr id="807" name="Google Shape;807;p29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9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9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9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9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9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9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9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9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897;p32"/>
          <p:cNvGrpSpPr/>
          <p:nvPr/>
        </p:nvGrpSpPr>
        <p:grpSpPr>
          <a:xfrm rot="807122">
            <a:off x="7443588" y="113029"/>
            <a:ext cx="1614121" cy="1353435"/>
            <a:chOff x="1857000" y="3245400"/>
            <a:chExt cx="1233825" cy="1188992"/>
          </a:xfrm>
        </p:grpSpPr>
        <p:sp>
          <p:nvSpPr>
            <p:cNvPr id="36" name="Google Shape;898;p3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899;p3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900;p32"/>
            <p:cNvSpPr/>
            <p:nvPr/>
          </p:nvSpPr>
          <p:spPr>
            <a:xfrm>
              <a:off x="1867600" y="3249925"/>
              <a:ext cx="1223225" cy="1184467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k-KZ" sz="1800" dirty="0" smtClean="0">
                  <a:latin typeface="Times New Roman" pitchFamily="18" charset="0"/>
                  <a:cs typeface="Times New Roman" pitchFamily="18" charset="0"/>
                </a:rPr>
                <a:t>5-сынып математика</a:t>
              </a:r>
              <a:endParaRPr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Google Shape;901;p3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902;p3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903;p3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533783"/>
            <a:ext cx="2593242" cy="1109351"/>
          </a:xfrm>
        </p:spPr>
        <p:txBody>
          <a:bodyPr/>
          <a:lstStyle/>
          <a:p>
            <a:r>
              <a:rPr lang="kk-KZ" sz="1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Өзіндік жұмыстың жауаптары:</a:t>
            </a:r>
            <a:endParaRPr lang="ru-RU" sz="18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oogle Shape;1382;p42"/>
          <p:cNvGrpSpPr/>
          <p:nvPr/>
        </p:nvGrpSpPr>
        <p:grpSpPr>
          <a:xfrm rot="2210750">
            <a:off x="5516299" y="429102"/>
            <a:ext cx="976434" cy="1313229"/>
            <a:chOff x="5941025" y="1169275"/>
            <a:chExt cx="976375" cy="1313150"/>
          </a:xfrm>
        </p:grpSpPr>
        <p:sp>
          <p:nvSpPr>
            <p:cNvPr id="5" name="Google Shape;1383;p42"/>
            <p:cNvSpPr/>
            <p:nvPr/>
          </p:nvSpPr>
          <p:spPr>
            <a:xfrm>
              <a:off x="5957175" y="1169275"/>
              <a:ext cx="960225" cy="1294975"/>
            </a:xfrm>
            <a:custGeom>
              <a:avLst/>
              <a:gdLst/>
              <a:ahLst/>
              <a:cxnLst/>
              <a:rect l="l" t="t" r="r" b="b"/>
              <a:pathLst>
                <a:path w="38409" h="51799" extrusionOk="0">
                  <a:moveTo>
                    <a:pt x="24906" y="11400"/>
                  </a:moveTo>
                  <a:cubicBezTo>
                    <a:pt x="26915" y="11400"/>
                    <a:pt x="28559" y="13330"/>
                    <a:pt x="29437" y="15627"/>
                  </a:cubicBezTo>
                  <a:lnTo>
                    <a:pt x="29437" y="15627"/>
                  </a:lnTo>
                  <a:cubicBezTo>
                    <a:pt x="28804" y="15759"/>
                    <a:pt x="28165" y="15830"/>
                    <a:pt x="27538" y="15830"/>
                  </a:cubicBezTo>
                  <a:cubicBezTo>
                    <a:pt x="25304" y="15830"/>
                    <a:pt x="23217" y="14928"/>
                    <a:pt x="22048" y="12679"/>
                  </a:cubicBezTo>
                  <a:lnTo>
                    <a:pt x="22048" y="12679"/>
                  </a:lnTo>
                  <a:cubicBezTo>
                    <a:pt x="23050" y="11780"/>
                    <a:pt x="24014" y="11400"/>
                    <a:pt x="24906" y="11400"/>
                  </a:cubicBezTo>
                  <a:close/>
                  <a:moveTo>
                    <a:pt x="16098" y="22002"/>
                  </a:moveTo>
                  <a:cubicBezTo>
                    <a:pt x="17912" y="22002"/>
                    <a:pt x="19841" y="23543"/>
                    <a:pt x="20924" y="24766"/>
                  </a:cubicBezTo>
                  <a:cubicBezTo>
                    <a:pt x="21653" y="25600"/>
                    <a:pt x="22307" y="26598"/>
                    <a:pt x="22544" y="27617"/>
                  </a:cubicBezTo>
                  <a:lnTo>
                    <a:pt x="22544" y="27617"/>
                  </a:lnTo>
                  <a:cubicBezTo>
                    <a:pt x="22079" y="27689"/>
                    <a:pt x="21602" y="27724"/>
                    <a:pt x="21120" y="27724"/>
                  </a:cubicBezTo>
                  <a:cubicBezTo>
                    <a:pt x="18809" y="27724"/>
                    <a:pt x="16382" y="26930"/>
                    <a:pt x="14579" y="25702"/>
                  </a:cubicBezTo>
                  <a:cubicBezTo>
                    <a:pt x="14054" y="25314"/>
                    <a:pt x="13323" y="24789"/>
                    <a:pt x="13323" y="24081"/>
                  </a:cubicBezTo>
                  <a:cubicBezTo>
                    <a:pt x="13323" y="23145"/>
                    <a:pt x="14556" y="22301"/>
                    <a:pt x="15355" y="22095"/>
                  </a:cubicBezTo>
                  <a:cubicBezTo>
                    <a:pt x="15599" y="22032"/>
                    <a:pt x="15847" y="22002"/>
                    <a:pt x="16098" y="22002"/>
                  </a:cubicBezTo>
                  <a:close/>
                  <a:moveTo>
                    <a:pt x="9232" y="31775"/>
                  </a:moveTo>
                  <a:cubicBezTo>
                    <a:pt x="10916" y="31775"/>
                    <a:pt x="13002" y="32678"/>
                    <a:pt x="14389" y="33975"/>
                  </a:cubicBezTo>
                  <a:lnTo>
                    <a:pt x="14389" y="33975"/>
                  </a:lnTo>
                  <a:cubicBezTo>
                    <a:pt x="13462" y="34171"/>
                    <a:pt x="12527" y="34290"/>
                    <a:pt x="11580" y="34290"/>
                  </a:cubicBezTo>
                  <a:cubicBezTo>
                    <a:pt x="11227" y="34290"/>
                    <a:pt x="10872" y="34274"/>
                    <a:pt x="10516" y="34238"/>
                  </a:cubicBezTo>
                  <a:cubicBezTo>
                    <a:pt x="9785" y="34170"/>
                    <a:pt x="5585" y="33051"/>
                    <a:pt x="7822" y="32047"/>
                  </a:cubicBezTo>
                  <a:cubicBezTo>
                    <a:pt x="8233" y="31861"/>
                    <a:pt x="8713" y="31775"/>
                    <a:pt x="9232" y="31775"/>
                  </a:cubicBezTo>
                  <a:close/>
                  <a:moveTo>
                    <a:pt x="33094" y="0"/>
                  </a:moveTo>
                  <a:cubicBezTo>
                    <a:pt x="32622" y="0"/>
                    <a:pt x="32308" y="765"/>
                    <a:pt x="32816" y="1142"/>
                  </a:cubicBezTo>
                  <a:cubicBezTo>
                    <a:pt x="35076" y="2831"/>
                    <a:pt x="37381" y="5273"/>
                    <a:pt x="37130" y="8355"/>
                  </a:cubicBezTo>
                  <a:cubicBezTo>
                    <a:pt x="36947" y="10660"/>
                    <a:pt x="35327" y="12646"/>
                    <a:pt x="33455" y="13901"/>
                  </a:cubicBezTo>
                  <a:cubicBezTo>
                    <a:pt x="32631" y="14469"/>
                    <a:pt x="31697" y="14940"/>
                    <a:pt x="30720" y="15274"/>
                  </a:cubicBezTo>
                  <a:lnTo>
                    <a:pt x="30720" y="15274"/>
                  </a:lnTo>
                  <a:cubicBezTo>
                    <a:pt x="30421" y="14430"/>
                    <a:pt x="30015" y="13627"/>
                    <a:pt x="29506" y="12897"/>
                  </a:cubicBezTo>
                  <a:cubicBezTo>
                    <a:pt x="28280" y="11170"/>
                    <a:pt x="26642" y="10280"/>
                    <a:pt x="24956" y="10280"/>
                  </a:cubicBezTo>
                  <a:cubicBezTo>
                    <a:pt x="23568" y="10280"/>
                    <a:pt x="22149" y="10884"/>
                    <a:pt x="20901" y="12121"/>
                  </a:cubicBezTo>
                  <a:cubicBezTo>
                    <a:pt x="20696" y="12326"/>
                    <a:pt x="20696" y="12600"/>
                    <a:pt x="20810" y="12851"/>
                  </a:cubicBezTo>
                  <a:cubicBezTo>
                    <a:pt x="22100" y="15817"/>
                    <a:pt x="24703" y="17013"/>
                    <a:pt x="27487" y="17013"/>
                  </a:cubicBezTo>
                  <a:cubicBezTo>
                    <a:pt x="28251" y="17013"/>
                    <a:pt x="29030" y="16923"/>
                    <a:pt x="29799" y="16754"/>
                  </a:cubicBezTo>
                  <a:lnTo>
                    <a:pt x="29799" y="16754"/>
                  </a:lnTo>
                  <a:cubicBezTo>
                    <a:pt x="30098" y="17897"/>
                    <a:pt x="30206" y="19066"/>
                    <a:pt x="30077" y="20087"/>
                  </a:cubicBezTo>
                  <a:cubicBezTo>
                    <a:pt x="29643" y="23556"/>
                    <a:pt x="27178" y="26090"/>
                    <a:pt x="23983" y="27254"/>
                  </a:cubicBezTo>
                  <a:cubicBezTo>
                    <a:pt x="23891" y="27287"/>
                    <a:pt x="23798" y="27318"/>
                    <a:pt x="23704" y="27348"/>
                  </a:cubicBezTo>
                  <a:lnTo>
                    <a:pt x="23704" y="27348"/>
                  </a:lnTo>
                  <a:cubicBezTo>
                    <a:pt x="23640" y="27081"/>
                    <a:pt x="23551" y="26806"/>
                    <a:pt x="23435" y="26523"/>
                  </a:cubicBezTo>
                  <a:cubicBezTo>
                    <a:pt x="22361" y="23931"/>
                    <a:pt x="19065" y="20836"/>
                    <a:pt x="16037" y="20836"/>
                  </a:cubicBezTo>
                  <a:cubicBezTo>
                    <a:pt x="14879" y="20836"/>
                    <a:pt x="13761" y="21288"/>
                    <a:pt x="12821" y="22392"/>
                  </a:cubicBezTo>
                  <a:cubicBezTo>
                    <a:pt x="9785" y="25953"/>
                    <a:pt x="16884" y="28235"/>
                    <a:pt x="19235" y="28692"/>
                  </a:cubicBezTo>
                  <a:cubicBezTo>
                    <a:pt x="19868" y="28814"/>
                    <a:pt x="20509" y="28873"/>
                    <a:pt x="21148" y="28873"/>
                  </a:cubicBezTo>
                  <a:cubicBezTo>
                    <a:pt x="21640" y="28873"/>
                    <a:pt x="22131" y="28838"/>
                    <a:pt x="22617" y="28769"/>
                  </a:cubicBezTo>
                  <a:lnTo>
                    <a:pt x="22617" y="28769"/>
                  </a:lnTo>
                  <a:cubicBezTo>
                    <a:pt x="22543" y="29373"/>
                    <a:pt x="22277" y="29966"/>
                    <a:pt x="21746" y="30518"/>
                  </a:cubicBezTo>
                  <a:cubicBezTo>
                    <a:pt x="20239" y="32070"/>
                    <a:pt x="18002" y="32960"/>
                    <a:pt x="15948" y="33576"/>
                  </a:cubicBezTo>
                  <a:cubicBezTo>
                    <a:pt x="15872" y="33599"/>
                    <a:pt x="15796" y="33621"/>
                    <a:pt x="15720" y="33642"/>
                  </a:cubicBezTo>
                  <a:lnTo>
                    <a:pt x="15720" y="33642"/>
                  </a:lnTo>
                  <a:cubicBezTo>
                    <a:pt x="14484" y="32339"/>
                    <a:pt x="12654" y="31465"/>
                    <a:pt x="11018" y="31020"/>
                  </a:cubicBezTo>
                  <a:cubicBezTo>
                    <a:pt x="10410" y="30851"/>
                    <a:pt x="9597" y="30690"/>
                    <a:pt x="8797" y="30690"/>
                  </a:cubicBezTo>
                  <a:cubicBezTo>
                    <a:pt x="7764" y="30690"/>
                    <a:pt x="6752" y="30957"/>
                    <a:pt x="6225" y="31819"/>
                  </a:cubicBezTo>
                  <a:cubicBezTo>
                    <a:pt x="5426" y="33074"/>
                    <a:pt x="6590" y="34238"/>
                    <a:pt x="7685" y="34741"/>
                  </a:cubicBezTo>
                  <a:cubicBezTo>
                    <a:pt x="8836" y="35291"/>
                    <a:pt x="10132" y="35499"/>
                    <a:pt x="11432" y="35499"/>
                  </a:cubicBezTo>
                  <a:cubicBezTo>
                    <a:pt x="12503" y="35499"/>
                    <a:pt x="13578" y="35358"/>
                    <a:pt x="14579" y="35151"/>
                  </a:cubicBezTo>
                  <a:cubicBezTo>
                    <a:pt x="14799" y="35105"/>
                    <a:pt x="15030" y="35052"/>
                    <a:pt x="15268" y="34994"/>
                  </a:cubicBezTo>
                  <a:lnTo>
                    <a:pt x="15268" y="34994"/>
                  </a:lnTo>
                  <a:cubicBezTo>
                    <a:pt x="15743" y="35703"/>
                    <a:pt x="15988" y="36474"/>
                    <a:pt x="15880" y="37251"/>
                  </a:cubicBezTo>
                  <a:cubicBezTo>
                    <a:pt x="15423" y="40629"/>
                    <a:pt x="11223" y="43323"/>
                    <a:pt x="8712" y="45103"/>
                  </a:cubicBezTo>
                  <a:cubicBezTo>
                    <a:pt x="5996" y="47043"/>
                    <a:pt x="3006" y="48664"/>
                    <a:pt x="450" y="50810"/>
                  </a:cubicBezTo>
                  <a:cubicBezTo>
                    <a:pt x="0" y="51205"/>
                    <a:pt x="415" y="51799"/>
                    <a:pt x="901" y="51799"/>
                  </a:cubicBezTo>
                  <a:cubicBezTo>
                    <a:pt x="1032" y="51799"/>
                    <a:pt x="1168" y="51756"/>
                    <a:pt x="1294" y="51654"/>
                  </a:cubicBezTo>
                  <a:cubicBezTo>
                    <a:pt x="4764" y="48732"/>
                    <a:pt x="8895" y="46678"/>
                    <a:pt x="12410" y="43779"/>
                  </a:cubicBezTo>
                  <a:cubicBezTo>
                    <a:pt x="14807" y="41771"/>
                    <a:pt x="18482" y="38301"/>
                    <a:pt x="16610" y="34855"/>
                  </a:cubicBezTo>
                  <a:cubicBezTo>
                    <a:pt x="16574" y="34789"/>
                    <a:pt x="16537" y="34724"/>
                    <a:pt x="16499" y="34659"/>
                  </a:cubicBezTo>
                  <a:lnTo>
                    <a:pt x="16499" y="34659"/>
                  </a:lnTo>
                  <a:cubicBezTo>
                    <a:pt x="19757" y="33680"/>
                    <a:pt x="23709" y="31734"/>
                    <a:pt x="23827" y="28524"/>
                  </a:cubicBezTo>
                  <a:lnTo>
                    <a:pt x="23827" y="28524"/>
                  </a:lnTo>
                  <a:cubicBezTo>
                    <a:pt x="26264" y="27880"/>
                    <a:pt x="28468" y="26370"/>
                    <a:pt x="29872" y="24172"/>
                  </a:cubicBezTo>
                  <a:cubicBezTo>
                    <a:pt x="31306" y="21905"/>
                    <a:pt x="31667" y="19032"/>
                    <a:pt x="31053" y="16408"/>
                  </a:cubicBezTo>
                  <a:lnTo>
                    <a:pt x="31053" y="16408"/>
                  </a:lnTo>
                  <a:cubicBezTo>
                    <a:pt x="32330" y="15981"/>
                    <a:pt x="33542" y="15346"/>
                    <a:pt x="34574" y="14563"/>
                  </a:cubicBezTo>
                  <a:cubicBezTo>
                    <a:pt x="36628" y="13011"/>
                    <a:pt x="38271" y="10706"/>
                    <a:pt x="38340" y="8058"/>
                  </a:cubicBezTo>
                  <a:cubicBezTo>
                    <a:pt x="38408" y="4657"/>
                    <a:pt x="35966" y="2009"/>
                    <a:pt x="33409" y="115"/>
                  </a:cubicBezTo>
                  <a:cubicBezTo>
                    <a:pt x="33302" y="35"/>
                    <a:pt x="33194" y="0"/>
                    <a:pt x="33094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384;p42"/>
            <p:cNvSpPr/>
            <p:nvPr/>
          </p:nvSpPr>
          <p:spPr>
            <a:xfrm>
              <a:off x="5941025" y="2320575"/>
              <a:ext cx="182525" cy="161850"/>
            </a:xfrm>
            <a:custGeom>
              <a:avLst/>
              <a:gdLst/>
              <a:ahLst/>
              <a:cxnLst/>
              <a:rect l="l" t="t" r="r" b="b"/>
              <a:pathLst>
                <a:path w="7301" h="6474" extrusionOk="0">
                  <a:moveTo>
                    <a:pt x="2509" y="1"/>
                  </a:moveTo>
                  <a:cubicBezTo>
                    <a:pt x="2274" y="1"/>
                    <a:pt x="2039" y="120"/>
                    <a:pt x="1940" y="398"/>
                  </a:cubicBezTo>
                  <a:cubicBezTo>
                    <a:pt x="1347" y="2133"/>
                    <a:pt x="662" y="3844"/>
                    <a:pt x="91" y="5602"/>
                  </a:cubicBezTo>
                  <a:cubicBezTo>
                    <a:pt x="0" y="5876"/>
                    <a:pt x="206" y="6287"/>
                    <a:pt x="502" y="6332"/>
                  </a:cubicBezTo>
                  <a:cubicBezTo>
                    <a:pt x="1173" y="6430"/>
                    <a:pt x="1849" y="6474"/>
                    <a:pt x="2524" y="6474"/>
                  </a:cubicBezTo>
                  <a:cubicBezTo>
                    <a:pt x="3895" y="6474"/>
                    <a:pt x="5266" y="6296"/>
                    <a:pt x="6597" y="6036"/>
                  </a:cubicBezTo>
                  <a:cubicBezTo>
                    <a:pt x="7301" y="5886"/>
                    <a:pt x="7067" y="4879"/>
                    <a:pt x="6437" y="4879"/>
                  </a:cubicBezTo>
                  <a:cubicBezTo>
                    <a:pt x="6393" y="4879"/>
                    <a:pt x="6347" y="4884"/>
                    <a:pt x="6300" y="4894"/>
                  </a:cubicBezTo>
                  <a:cubicBezTo>
                    <a:pt x="5084" y="5131"/>
                    <a:pt x="3792" y="5303"/>
                    <a:pt x="2514" y="5303"/>
                  </a:cubicBezTo>
                  <a:cubicBezTo>
                    <a:pt x="2157" y="5303"/>
                    <a:pt x="1801" y="5289"/>
                    <a:pt x="1448" y="5260"/>
                  </a:cubicBezTo>
                  <a:lnTo>
                    <a:pt x="1448" y="5260"/>
                  </a:lnTo>
                  <a:cubicBezTo>
                    <a:pt x="1970" y="3743"/>
                    <a:pt x="2561" y="2239"/>
                    <a:pt x="3082" y="717"/>
                  </a:cubicBezTo>
                  <a:cubicBezTo>
                    <a:pt x="3234" y="287"/>
                    <a:pt x="2873" y="1"/>
                    <a:pt x="2509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" name="Google Shape;1385;p42"/>
          <p:cNvGrpSpPr/>
          <p:nvPr/>
        </p:nvGrpSpPr>
        <p:grpSpPr>
          <a:xfrm rot="1866236">
            <a:off x="6333437" y="809389"/>
            <a:ext cx="2928624" cy="358006"/>
            <a:chOff x="2142525" y="3876725"/>
            <a:chExt cx="2414850" cy="295200"/>
          </a:xfrm>
        </p:grpSpPr>
        <p:sp>
          <p:nvSpPr>
            <p:cNvPr id="8" name="Google Shape;1386;p42"/>
            <p:cNvSpPr/>
            <p:nvPr/>
          </p:nvSpPr>
          <p:spPr>
            <a:xfrm>
              <a:off x="2147925" y="3884850"/>
              <a:ext cx="91075" cy="132625"/>
            </a:xfrm>
            <a:custGeom>
              <a:avLst/>
              <a:gdLst/>
              <a:ahLst/>
              <a:cxnLst/>
              <a:rect l="l" t="t" r="r" b="b"/>
              <a:pathLst>
                <a:path w="3643" h="5305" extrusionOk="0">
                  <a:moveTo>
                    <a:pt x="2786" y="1"/>
                  </a:moveTo>
                  <a:cubicBezTo>
                    <a:pt x="2678" y="1"/>
                    <a:pt x="2570" y="2"/>
                    <a:pt x="2462" y="4"/>
                  </a:cubicBezTo>
                  <a:cubicBezTo>
                    <a:pt x="992" y="94"/>
                    <a:pt x="208" y="897"/>
                    <a:pt x="118" y="2420"/>
                  </a:cubicBezTo>
                  <a:cubicBezTo>
                    <a:pt x="1" y="3961"/>
                    <a:pt x="659" y="4872"/>
                    <a:pt x="2101" y="5169"/>
                  </a:cubicBezTo>
                  <a:cubicBezTo>
                    <a:pt x="2498" y="5223"/>
                    <a:pt x="2894" y="5268"/>
                    <a:pt x="3282" y="5305"/>
                  </a:cubicBezTo>
                  <a:cubicBezTo>
                    <a:pt x="3174" y="3601"/>
                    <a:pt x="3291" y="1843"/>
                    <a:pt x="3643" y="22"/>
                  </a:cubicBezTo>
                  <a:cubicBezTo>
                    <a:pt x="3365" y="9"/>
                    <a:pt x="3079" y="1"/>
                    <a:pt x="2786" y="1"/>
                  </a:cubicBezTo>
                  <a:close/>
                </a:path>
              </a:pathLst>
            </a:custGeom>
            <a:solidFill>
              <a:srgbClr val="F7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387;p42"/>
            <p:cNvSpPr/>
            <p:nvPr/>
          </p:nvSpPr>
          <p:spPr>
            <a:xfrm>
              <a:off x="2227250" y="3885400"/>
              <a:ext cx="45775" cy="135000"/>
            </a:xfrm>
            <a:custGeom>
              <a:avLst/>
              <a:gdLst/>
              <a:ahLst/>
              <a:cxnLst/>
              <a:rect l="l" t="t" r="r" b="b"/>
              <a:pathLst>
                <a:path w="1831" h="5400" extrusionOk="0">
                  <a:moveTo>
                    <a:pt x="470" y="0"/>
                  </a:moveTo>
                  <a:cubicBezTo>
                    <a:pt x="118" y="1821"/>
                    <a:pt x="1" y="3579"/>
                    <a:pt x="109" y="5283"/>
                  </a:cubicBezTo>
                  <a:cubicBezTo>
                    <a:pt x="560" y="5337"/>
                    <a:pt x="1010" y="5373"/>
                    <a:pt x="1461" y="5400"/>
                  </a:cubicBezTo>
                  <a:cubicBezTo>
                    <a:pt x="1416" y="3669"/>
                    <a:pt x="1533" y="1902"/>
                    <a:pt x="1831" y="100"/>
                  </a:cubicBezTo>
                  <a:cubicBezTo>
                    <a:pt x="1389" y="54"/>
                    <a:pt x="938" y="18"/>
                    <a:pt x="470" y="0"/>
                  </a:cubicBezTo>
                  <a:close/>
                </a:path>
              </a:pathLst>
            </a:custGeom>
            <a:solidFill>
              <a:srgbClr val="D73B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388;p42"/>
            <p:cNvSpPr/>
            <p:nvPr/>
          </p:nvSpPr>
          <p:spPr>
            <a:xfrm>
              <a:off x="2262625" y="3878875"/>
              <a:ext cx="121050" cy="159625"/>
            </a:xfrm>
            <a:custGeom>
              <a:avLst/>
              <a:gdLst/>
              <a:ahLst/>
              <a:cxnLst/>
              <a:rect l="l" t="t" r="r" b="b"/>
              <a:pathLst>
                <a:path w="4842" h="6385" extrusionOk="0">
                  <a:moveTo>
                    <a:pt x="3846" y="1837"/>
                  </a:moveTo>
                  <a:cubicBezTo>
                    <a:pt x="3853" y="1837"/>
                    <a:pt x="3860" y="1838"/>
                    <a:pt x="3868" y="1839"/>
                  </a:cubicBezTo>
                  <a:cubicBezTo>
                    <a:pt x="4075" y="1857"/>
                    <a:pt x="4156" y="2208"/>
                    <a:pt x="4111" y="2911"/>
                  </a:cubicBezTo>
                  <a:cubicBezTo>
                    <a:pt x="4129" y="3552"/>
                    <a:pt x="4010" y="3877"/>
                    <a:pt x="3754" y="3877"/>
                  </a:cubicBezTo>
                  <a:cubicBezTo>
                    <a:pt x="3747" y="3877"/>
                    <a:pt x="3740" y="3876"/>
                    <a:pt x="3733" y="3876"/>
                  </a:cubicBezTo>
                  <a:cubicBezTo>
                    <a:pt x="3561" y="3858"/>
                    <a:pt x="3471" y="3696"/>
                    <a:pt x="3453" y="3371"/>
                  </a:cubicBezTo>
                  <a:cubicBezTo>
                    <a:pt x="3471" y="3047"/>
                    <a:pt x="3489" y="2875"/>
                    <a:pt x="3489" y="2866"/>
                  </a:cubicBezTo>
                  <a:cubicBezTo>
                    <a:pt x="3533" y="2180"/>
                    <a:pt x="3652" y="1837"/>
                    <a:pt x="3846" y="1837"/>
                  </a:cubicBezTo>
                  <a:close/>
                  <a:moveTo>
                    <a:pt x="2439" y="1490"/>
                  </a:moveTo>
                  <a:cubicBezTo>
                    <a:pt x="2468" y="1490"/>
                    <a:pt x="2500" y="1504"/>
                    <a:pt x="2534" y="1532"/>
                  </a:cubicBezTo>
                  <a:cubicBezTo>
                    <a:pt x="2551" y="1524"/>
                    <a:pt x="2567" y="1520"/>
                    <a:pt x="2582" y="1520"/>
                  </a:cubicBezTo>
                  <a:cubicBezTo>
                    <a:pt x="2752" y="1520"/>
                    <a:pt x="2807" y="2039"/>
                    <a:pt x="2732" y="3083"/>
                  </a:cubicBezTo>
                  <a:cubicBezTo>
                    <a:pt x="2723" y="4084"/>
                    <a:pt x="2586" y="4589"/>
                    <a:pt x="2321" y="4589"/>
                  </a:cubicBezTo>
                  <a:cubicBezTo>
                    <a:pt x="2314" y="4589"/>
                    <a:pt x="2307" y="4589"/>
                    <a:pt x="2300" y="4588"/>
                  </a:cubicBezTo>
                  <a:cubicBezTo>
                    <a:pt x="2119" y="4579"/>
                    <a:pt x="2029" y="4318"/>
                    <a:pt x="2038" y="3813"/>
                  </a:cubicBezTo>
                  <a:cubicBezTo>
                    <a:pt x="2074" y="3308"/>
                    <a:pt x="2092" y="3056"/>
                    <a:pt x="2092" y="3038"/>
                  </a:cubicBezTo>
                  <a:cubicBezTo>
                    <a:pt x="2110" y="2695"/>
                    <a:pt x="2137" y="2380"/>
                    <a:pt x="2182" y="2109"/>
                  </a:cubicBezTo>
                  <a:cubicBezTo>
                    <a:pt x="2239" y="1695"/>
                    <a:pt x="2325" y="1490"/>
                    <a:pt x="2439" y="1490"/>
                  </a:cubicBezTo>
                  <a:close/>
                  <a:moveTo>
                    <a:pt x="961" y="1020"/>
                  </a:moveTo>
                  <a:cubicBezTo>
                    <a:pt x="977" y="1020"/>
                    <a:pt x="994" y="1026"/>
                    <a:pt x="1011" y="1037"/>
                  </a:cubicBezTo>
                  <a:cubicBezTo>
                    <a:pt x="1013" y="1036"/>
                    <a:pt x="1016" y="1036"/>
                    <a:pt x="1019" y="1036"/>
                  </a:cubicBezTo>
                  <a:cubicBezTo>
                    <a:pt x="1220" y="1036"/>
                    <a:pt x="1280" y="1659"/>
                    <a:pt x="1191" y="2920"/>
                  </a:cubicBezTo>
                  <a:cubicBezTo>
                    <a:pt x="1164" y="4156"/>
                    <a:pt x="1024" y="4778"/>
                    <a:pt x="760" y="4778"/>
                  </a:cubicBezTo>
                  <a:cubicBezTo>
                    <a:pt x="757" y="4778"/>
                    <a:pt x="753" y="4778"/>
                    <a:pt x="749" y="4777"/>
                  </a:cubicBezTo>
                  <a:cubicBezTo>
                    <a:pt x="578" y="4768"/>
                    <a:pt x="497" y="4444"/>
                    <a:pt x="506" y="3822"/>
                  </a:cubicBezTo>
                  <a:cubicBezTo>
                    <a:pt x="551" y="3209"/>
                    <a:pt x="569" y="2893"/>
                    <a:pt x="569" y="2875"/>
                  </a:cubicBezTo>
                  <a:cubicBezTo>
                    <a:pt x="651" y="1639"/>
                    <a:pt x="787" y="1020"/>
                    <a:pt x="961" y="1020"/>
                  </a:cubicBezTo>
                  <a:close/>
                  <a:moveTo>
                    <a:pt x="3609" y="4159"/>
                  </a:moveTo>
                  <a:cubicBezTo>
                    <a:pt x="3633" y="4159"/>
                    <a:pt x="3660" y="4161"/>
                    <a:pt x="3688" y="4164"/>
                  </a:cubicBezTo>
                  <a:cubicBezTo>
                    <a:pt x="3904" y="4191"/>
                    <a:pt x="4012" y="4309"/>
                    <a:pt x="3994" y="4516"/>
                  </a:cubicBezTo>
                  <a:cubicBezTo>
                    <a:pt x="3986" y="4714"/>
                    <a:pt x="3878" y="4805"/>
                    <a:pt x="3688" y="4805"/>
                  </a:cubicBezTo>
                  <a:cubicBezTo>
                    <a:pt x="3679" y="4805"/>
                    <a:pt x="3670" y="4805"/>
                    <a:pt x="3661" y="4804"/>
                  </a:cubicBezTo>
                  <a:cubicBezTo>
                    <a:pt x="3534" y="4795"/>
                    <a:pt x="3444" y="4732"/>
                    <a:pt x="3381" y="4624"/>
                  </a:cubicBezTo>
                  <a:cubicBezTo>
                    <a:pt x="3336" y="4543"/>
                    <a:pt x="3318" y="4480"/>
                    <a:pt x="3318" y="4426"/>
                  </a:cubicBezTo>
                  <a:cubicBezTo>
                    <a:pt x="3334" y="4244"/>
                    <a:pt x="3433" y="4159"/>
                    <a:pt x="3609" y="4159"/>
                  </a:cubicBezTo>
                  <a:close/>
                  <a:moveTo>
                    <a:pt x="1193" y="0"/>
                  </a:moveTo>
                  <a:cubicBezTo>
                    <a:pt x="966" y="0"/>
                    <a:pt x="719" y="42"/>
                    <a:pt x="452" y="126"/>
                  </a:cubicBezTo>
                  <a:cubicBezTo>
                    <a:pt x="434" y="207"/>
                    <a:pt x="416" y="279"/>
                    <a:pt x="416" y="361"/>
                  </a:cubicBezTo>
                  <a:cubicBezTo>
                    <a:pt x="118" y="2163"/>
                    <a:pt x="1" y="3930"/>
                    <a:pt x="46" y="5661"/>
                  </a:cubicBezTo>
                  <a:cubicBezTo>
                    <a:pt x="37" y="5751"/>
                    <a:pt x="37" y="5841"/>
                    <a:pt x="46" y="5931"/>
                  </a:cubicBezTo>
                  <a:cubicBezTo>
                    <a:pt x="376" y="6070"/>
                    <a:pt x="691" y="6139"/>
                    <a:pt x="991" y="6139"/>
                  </a:cubicBezTo>
                  <a:cubicBezTo>
                    <a:pt x="1200" y="6139"/>
                    <a:pt x="1401" y="6106"/>
                    <a:pt x="1596" y="6039"/>
                  </a:cubicBezTo>
                  <a:cubicBezTo>
                    <a:pt x="1886" y="6173"/>
                    <a:pt x="2179" y="6240"/>
                    <a:pt x="2475" y="6240"/>
                  </a:cubicBezTo>
                  <a:cubicBezTo>
                    <a:pt x="2677" y="6240"/>
                    <a:pt x="2879" y="6209"/>
                    <a:pt x="3084" y="6147"/>
                  </a:cubicBezTo>
                  <a:cubicBezTo>
                    <a:pt x="3292" y="6305"/>
                    <a:pt x="3525" y="6385"/>
                    <a:pt x="3784" y="6385"/>
                  </a:cubicBezTo>
                  <a:cubicBezTo>
                    <a:pt x="3986" y="6385"/>
                    <a:pt x="4203" y="6336"/>
                    <a:pt x="4436" y="6238"/>
                  </a:cubicBezTo>
                  <a:cubicBezTo>
                    <a:pt x="4418" y="5769"/>
                    <a:pt x="4418" y="5309"/>
                    <a:pt x="4418" y="4858"/>
                  </a:cubicBezTo>
                  <a:cubicBezTo>
                    <a:pt x="4427" y="3975"/>
                    <a:pt x="4481" y="3101"/>
                    <a:pt x="4580" y="2244"/>
                  </a:cubicBezTo>
                  <a:cubicBezTo>
                    <a:pt x="4652" y="1640"/>
                    <a:pt x="4733" y="1037"/>
                    <a:pt x="4841" y="433"/>
                  </a:cubicBezTo>
                  <a:cubicBezTo>
                    <a:pt x="4604" y="322"/>
                    <a:pt x="4342" y="266"/>
                    <a:pt x="4057" y="266"/>
                  </a:cubicBezTo>
                  <a:cubicBezTo>
                    <a:pt x="3877" y="266"/>
                    <a:pt x="3688" y="288"/>
                    <a:pt x="3489" y="333"/>
                  </a:cubicBezTo>
                  <a:cubicBezTo>
                    <a:pt x="3200" y="184"/>
                    <a:pt x="2913" y="108"/>
                    <a:pt x="2630" y="108"/>
                  </a:cubicBezTo>
                  <a:cubicBezTo>
                    <a:pt x="2419" y="108"/>
                    <a:pt x="2210" y="150"/>
                    <a:pt x="2002" y="234"/>
                  </a:cubicBezTo>
                  <a:cubicBezTo>
                    <a:pt x="1773" y="78"/>
                    <a:pt x="1502" y="0"/>
                    <a:pt x="1193" y="0"/>
                  </a:cubicBezTo>
                  <a:close/>
                </a:path>
              </a:pathLst>
            </a:custGeom>
            <a:solidFill>
              <a:srgbClr val="FCAD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389;p42"/>
            <p:cNvSpPr/>
            <p:nvPr/>
          </p:nvSpPr>
          <p:spPr>
            <a:xfrm>
              <a:off x="2275025" y="3904375"/>
              <a:ext cx="91525" cy="94625"/>
            </a:xfrm>
            <a:custGeom>
              <a:avLst/>
              <a:gdLst/>
              <a:ahLst/>
              <a:cxnLst/>
              <a:rect l="l" t="t" r="r" b="b"/>
              <a:pathLst>
                <a:path w="3661" h="3785" extrusionOk="0">
                  <a:moveTo>
                    <a:pt x="3350" y="817"/>
                  </a:moveTo>
                  <a:cubicBezTo>
                    <a:pt x="3156" y="817"/>
                    <a:pt x="3037" y="1160"/>
                    <a:pt x="2993" y="1846"/>
                  </a:cubicBezTo>
                  <a:cubicBezTo>
                    <a:pt x="2993" y="1855"/>
                    <a:pt x="2975" y="2027"/>
                    <a:pt x="2957" y="2351"/>
                  </a:cubicBezTo>
                  <a:cubicBezTo>
                    <a:pt x="2975" y="2676"/>
                    <a:pt x="3065" y="2847"/>
                    <a:pt x="3237" y="2856"/>
                  </a:cubicBezTo>
                  <a:cubicBezTo>
                    <a:pt x="3244" y="2856"/>
                    <a:pt x="3251" y="2857"/>
                    <a:pt x="3258" y="2857"/>
                  </a:cubicBezTo>
                  <a:cubicBezTo>
                    <a:pt x="3514" y="2857"/>
                    <a:pt x="3633" y="2532"/>
                    <a:pt x="3615" y="1891"/>
                  </a:cubicBezTo>
                  <a:cubicBezTo>
                    <a:pt x="3660" y="1188"/>
                    <a:pt x="3579" y="837"/>
                    <a:pt x="3372" y="819"/>
                  </a:cubicBezTo>
                  <a:cubicBezTo>
                    <a:pt x="3364" y="818"/>
                    <a:pt x="3357" y="817"/>
                    <a:pt x="3350" y="817"/>
                  </a:cubicBezTo>
                  <a:close/>
                  <a:moveTo>
                    <a:pt x="1943" y="470"/>
                  </a:moveTo>
                  <a:cubicBezTo>
                    <a:pt x="1829" y="470"/>
                    <a:pt x="1743" y="675"/>
                    <a:pt x="1686" y="1089"/>
                  </a:cubicBezTo>
                  <a:cubicBezTo>
                    <a:pt x="1641" y="1360"/>
                    <a:pt x="1614" y="1675"/>
                    <a:pt x="1596" y="2018"/>
                  </a:cubicBezTo>
                  <a:cubicBezTo>
                    <a:pt x="1596" y="2036"/>
                    <a:pt x="1578" y="2288"/>
                    <a:pt x="1542" y="2793"/>
                  </a:cubicBezTo>
                  <a:cubicBezTo>
                    <a:pt x="1533" y="3298"/>
                    <a:pt x="1623" y="3559"/>
                    <a:pt x="1804" y="3568"/>
                  </a:cubicBezTo>
                  <a:cubicBezTo>
                    <a:pt x="1811" y="3569"/>
                    <a:pt x="1818" y="3569"/>
                    <a:pt x="1825" y="3569"/>
                  </a:cubicBezTo>
                  <a:cubicBezTo>
                    <a:pt x="2090" y="3569"/>
                    <a:pt x="2227" y="3064"/>
                    <a:pt x="2236" y="2063"/>
                  </a:cubicBezTo>
                  <a:cubicBezTo>
                    <a:pt x="2311" y="1019"/>
                    <a:pt x="2256" y="500"/>
                    <a:pt x="2086" y="500"/>
                  </a:cubicBezTo>
                  <a:cubicBezTo>
                    <a:pt x="2071" y="500"/>
                    <a:pt x="2055" y="504"/>
                    <a:pt x="2038" y="512"/>
                  </a:cubicBezTo>
                  <a:cubicBezTo>
                    <a:pt x="2004" y="484"/>
                    <a:pt x="1972" y="470"/>
                    <a:pt x="1943" y="470"/>
                  </a:cubicBezTo>
                  <a:close/>
                  <a:moveTo>
                    <a:pt x="465" y="0"/>
                  </a:moveTo>
                  <a:cubicBezTo>
                    <a:pt x="291" y="0"/>
                    <a:pt x="155" y="619"/>
                    <a:pt x="73" y="1855"/>
                  </a:cubicBezTo>
                  <a:cubicBezTo>
                    <a:pt x="73" y="1873"/>
                    <a:pt x="55" y="2189"/>
                    <a:pt x="10" y="2802"/>
                  </a:cubicBezTo>
                  <a:cubicBezTo>
                    <a:pt x="1" y="3424"/>
                    <a:pt x="82" y="3748"/>
                    <a:pt x="253" y="3757"/>
                  </a:cubicBezTo>
                  <a:cubicBezTo>
                    <a:pt x="257" y="3758"/>
                    <a:pt x="261" y="3758"/>
                    <a:pt x="264" y="3758"/>
                  </a:cubicBezTo>
                  <a:cubicBezTo>
                    <a:pt x="528" y="3758"/>
                    <a:pt x="668" y="3136"/>
                    <a:pt x="695" y="1900"/>
                  </a:cubicBezTo>
                  <a:cubicBezTo>
                    <a:pt x="784" y="639"/>
                    <a:pt x="724" y="16"/>
                    <a:pt x="523" y="16"/>
                  </a:cubicBezTo>
                  <a:cubicBezTo>
                    <a:pt x="520" y="16"/>
                    <a:pt x="517" y="16"/>
                    <a:pt x="515" y="17"/>
                  </a:cubicBezTo>
                  <a:cubicBezTo>
                    <a:pt x="498" y="6"/>
                    <a:pt x="481" y="0"/>
                    <a:pt x="465" y="0"/>
                  </a:cubicBezTo>
                  <a:close/>
                  <a:moveTo>
                    <a:pt x="3113" y="3139"/>
                  </a:moveTo>
                  <a:cubicBezTo>
                    <a:pt x="2937" y="3139"/>
                    <a:pt x="2838" y="3224"/>
                    <a:pt x="2822" y="3406"/>
                  </a:cubicBezTo>
                  <a:cubicBezTo>
                    <a:pt x="2822" y="3460"/>
                    <a:pt x="2840" y="3523"/>
                    <a:pt x="2885" y="3604"/>
                  </a:cubicBezTo>
                  <a:cubicBezTo>
                    <a:pt x="2948" y="3712"/>
                    <a:pt x="3038" y="3775"/>
                    <a:pt x="3165" y="3784"/>
                  </a:cubicBezTo>
                  <a:cubicBezTo>
                    <a:pt x="3174" y="3785"/>
                    <a:pt x="3183" y="3785"/>
                    <a:pt x="3192" y="3785"/>
                  </a:cubicBezTo>
                  <a:cubicBezTo>
                    <a:pt x="3382" y="3785"/>
                    <a:pt x="3490" y="3694"/>
                    <a:pt x="3498" y="3496"/>
                  </a:cubicBezTo>
                  <a:cubicBezTo>
                    <a:pt x="3516" y="3289"/>
                    <a:pt x="3408" y="3171"/>
                    <a:pt x="3192" y="3144"/>
                  </a:cubicBezTo>
                  <a:cubicBezTo>
                    <a:pt x="3164" y="3141"/>
                    <a:pt x="3137" y="3139"/>
                    <a:pt x="3113" y="3139"/>
                  </a:cubicBezTo>
                  <a:close/>
                </a:path>
              </a:pathLst>
            </a:custGeom>
            <a:solidFill>
              <a:srgbClr val="FFD7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390;p42"/>
            <p:cNvSpPr/>
            <p:nvPr/>
          </p:nvSpPr>
          <p:spPr>
            <a:xfrm>
              <a:off x="4200850" y="4019700"/>
              <a:ext cx="243175" cy="145150"/>
            </a:xfrm>
            <a:custGeom>
              <a:avLst/>
              <a:gdLst/>
              <a:ahLst/>
              <a:cxnLst/>
              <a:rect l="l" t="t" r="r" b="b"/>
              <a:pathLst>
                <a:path w="9727" h="5806" extrusionOk="0">
                  <a:moveTo>
                    <a:pt x="2290" y="1"/>
                  </a:moveTo>
                  <a:cubicBezTo>
                    <a:pt x="1821" y="289"/>
                    <a:pt x="1299" y="632"/>
                    <a:pt x="731" y="1019"/>
                  </a:cubicBezTo>
                  <a:cubicBezTo>
                    <a:pt x="334" y="1290"/>
                    <a:pt x="91" y="1506"/>
                    <a:pt x="1" y="1668"/>
                  </a:cubicBezTo>
                  <a:cubicBezTo>
                    <a:pt x="73" y="1767"/>
                    <a:pt x="325" y="1885"/>
                    <a:pt x="758" y="2029"/>
                  </a:cubicBezTo>
                  <a:cubicBezTo>
                    <a:pt x="1181" y="2164"/>
                    <a:pt x="1803" y="2371"/>
                    <a:pt x="2597" y="2669"/>
                  </a:cubicBezTo>
                  <a:cubicBezTo>
                    <a:pt x="3390" y="2939"/>
                    <a:pt x="4075" y="3128"/>
                    <a:pt x="4634" y="3237"/>
                  </a:cubicBezTo>
                  <a:cubicBezTo>
                    <a:pt x="3516" y="3489"/>
                    <a:pt x="2579" y="3696"/>
                    <a:pt x="1812" y="3832"/>
                  </a:cubicBezTo>
                  <a:cubicBezTo>
                    <a:pt x="1037" y="3967"/>
                    <a:pt x="559" y="4129"/>
                    <a:pt x="379" y="4318"/>
                  </a:cubicBezTo>
                  <a:cubicBezTo>
                    <a:pt x="343" y="4354"/>
                    <a:pt x="541" y="4598"/>
                    <a:pt x="992" y="5039"/>
                  </a:cubicBezTo>
                  <a:cubicBezTo>
                    <a:pt x="1443" y="5499"/>
                    <a:pt x="1740" y="5752"/>
                    <a:pt x="1894" y="5806"/>
                  </a:cubicBezTo>
                  <a:lnTo>
                    <a:pt x="9591" y="4399"/>
                  </a:lnTo>
                  <a:cubicBezTo>
                    <a:pt x="9195" y="3777"/>
                    <a:pt x="9240" y="3011"/>
                    <a:pt x="9727" y="2110"/>
                  </a:cubicBezTo>
                  <a:lnTo>
                    <a:pt x="2290" y="1"/>
                  </a:lnTo>
                  <a:close/>
                </a:path>
              </a:pathLst>
            </a:custGeom>
            <a:solidFill>
              <a:srgbClr val="DEA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91;p42"/>
            <p:cNvSpPr/>
            <p:nvPr/>
          </p:nvSpPr>
          <p:spPr>
            <a:xfrm>
              <a:off x="4430700" y="4072425"/>
              <a:ext cx="121050" cy="57275"/>
            </a:xfrm>
            <a:custGeom>
              <a:avLst/>
              <a:gdLst/>
              <a:ahLst/>
              <a:cxnLst/>
              <a:rect l="l" t="t" r="r" b="b"/>
              <a:pathLst>
                <a:path w="4842" h="2291" extrusionOk="0">
                  <a:moveTo>
                    <a:pt x="533" y="1"/>
                  </a:moveTo>
                  <a:cubicBezTo>
                    <a:pt x="46" y="902"/>
                    <a:pt x="1" y="1668"/>
                    <a:pt x="397" y="2290"/>
                  </a:cubicBezTo>
                  <a:lnTo>
                    <a:pt x="4841" y="1164"/>
                  </a:lnTo>
                  <a:lnTo>
                    <a:pt x="533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392;p42"/>
            <p:cNvSpPr/>
            <p:nvPr/>
          </p:nvSpPr>
          <p:spPr>
            <a:xfrm>
              <a:off x="2373050" y="3934975"/>
              <a:ext cx="1943650" cy="192700"/>
            </a:xfrm>
            <a:custGeom>
              <a:avLst/>
              <a:gdLst/>
              <a:ahLst/>
              <a:cxnLst/>
              <a:rect l="l" t="t" r="r" b="b"/>
              <a:pathLst>
                <a:path w="77746" h="7708" extrusionOk="0">
                  <a:moveTo>
                    <a:pt x="1228" y="844"/>
                  </a:moveTo>
                  <a:cubicBezTo>
                    <a:pt x="1302" y="844"/>
                    <a:pt x="1386" y="857"/>
                    <a:pt x="1479" y="884"/>
                  </a:cubicBezTo>
                  <a:lnTo>
                    <a:pt x="17298" y="2020"/>
                  </a:lnTo>
                  <a:cubicBezTo>
                    <a:pt x="17605" y="2065"/>
                    <a:pt x="17749" y="2227"/>
                    <a:pt x="17731" y="2497"/>
                  </a:cubicBezTo>
                  <a:cubicBezTo>
                    <a:pt x="17722" y="2605"/>
                    <a:pt x="17686" y="2705"/>
                    <a:pt x="17632" y="2804"/>
                  </a:cubicBezTo>
                  <a:cubicBezTo>
                    <a:pt x="17551" y="2907"/>
                    <a:pt x="17447" y="2956"/>
                    <a:pt x="17318" y="2956"/>
                  </a:cubicBezTo>
                  <a:cubicBezTo>
                    <a:pt x="17289" y="2956"/>
                    <a:pt x="17258" y="2953"/>
                    <a:pt x="17226" y="2948"/>
                  </a:cubicBezTo>
                  <a:lnTo>
                    <a:pt x="1245" y="1839"/>
                  </a:lnTo>
                  <a:cubicBezTo>
                    <a:pt x="938" y="1785"/>
                    <a:pt x="794" y="1605"/>
                    <a:pt x="812" y="1307"/>
                  </a:cubicBezTo>
                  <a:cubicBezTo>
                    <a:pt x="833" y="1000"/>
                    <a:pt x="973" y="844"/>
                    <a:pt x="1228" y="844"/>
                  </a:cubicBezTo>
                  <a:close/>
                  <a:moveTo>
                    <a:pt x="18849" y="2164"/>
                  </a:moveTo>
                  <a:cubicBezTo>
                    <a:pt x="18912" y="2164"/>
                    <a:pt x="18981" y="2170"/>
                    <a:pt x="19056" y="2182"/>
                  </a:cubicBezTo>
                  <a:cubicBezTo>
                    <a:pt x="19489" y="2254"/>
                    <a:pt x="19696" y="2443"/>
                    <a:pt x="19669" y="2768"/>
                  </a:cubicBezTo>
                  <a:cubicBezTo>
                    <a:pt x="19653" y="3057"/>
                    <a:pt x="19469" y="3195"/>
                    <a:pt x="19119" y="3195"/>
                  </a:cubicBezTo>
                  <a:cubicBezTo>
                    <a:pt x="19088" y="3195"/>
                    <a:pt x="19055" y="3194"/>
                    <a:pt x="19020" y="3191"/>
                  </a:cubicBezTo>
                  <a:cubicBezTo>
                    <a:pt x="18741" y="3173"/>
                    <a:pt x="18533" y="3083"/>
                    <a:pt x="18416" y="2912"/>
                  </a:cubicBezTo>
                  <a:cubicBezTo>
                    <a:pt x="18362" y="2822"/>
                    <a:pt x="18335" y="2723"/>
                    <a:pt x="18344" y="2623"/>
                  </a:cubicBezTo>
                  <a:cubicBezTo>
                    <a:pt x="18359" y="2315"/>
                    <a:pt x="18531" y="2164"/>
                    <a:pt x="18849" y="2164"/>
                  </a:cubicBezTo>
                  <a:close/>
                  <a:moveTo>
                    <a:pt x="163" y="0"/>
                  </a:moveTo>
                  <a:cubicBezTo>
                    <a:pt x="64" y="857"/>
                    <a:pt x="10" y="1731"/>
                    <a:pt x="1" y="2614"/>
                  </a:cubicBezTo>
                  <a:lnTo>
                    <a:pt x="73491" y="7707"/>
                  </a:lnTo>
                  <a:cubicBezTo>
                    <a:pt x="73671" y="7509"/>
                    <a:pt x="74149" y="7356"/>
                    <a:pt x="74924" y="7221"/>
                  </a:cubicBezTo>
                  <a:cubicBezTo>
                    <a:pt x="75691" y="7085"/>
                    <a:pt x="76628" y="6878"/>
                    <a:pt x="77746" y="6626"/>
                  </a:cubicBezTo>
                  <a:cubicBezTo>
                    <a:pt x="77187" y="6517"/>
                    <a:pt x="76502" y="6328"/>
                    <a:pt x="75709" y="6058"/>
                  </a:cubicBezTo>
                  <a:cubicBezTo>
                    <a:pt x="74915" y="5760"/>
                    <a:pt x="74293" y="5553"/>
                    <a:pt x="73870" y="5418"/>
                  </a:cubicBezTo>
                  <a:cubicBezTo>
                    <a:pt x="73437" y="5274"/>
                    <a:pt x="73185" y="5156"/>
                    <a:pt x="73113" y="5057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EC81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393;p42"/>
            <p:cNvSpPr/>
            <p:nvPr/>
          </p:nvSpPr>
          <p:spPr>
            <a:xfrm>
              <a:off x="2392900" y="3956075"/>
              <a:ext cx="472575" cy="58775"/>
            </a:xfrm>
            <a:custGeom>
              <a:avLst/>
              <a:gdLst/>
              <a:ahLst/>
              <a:cxnLst/>
              <a:rect l="l" t="t" r="r" b="b"/>
              <a:pathLst>
                <a:path w="18903" h="2351" extrusionOk="0">
                  <a:moveTo>
                    <a:pt x="434" y="0"/>
                  </a:moveTo>
                  <a:cubicBezTo>
                    <a:pt x="179" y="0"/>
                    <a:pt x="39" y="156"/>
                    <a:pt x="18" y="463"/>
                  </a:cubicBezTo>
                  <a:cubicBezTo>
                    <a:pt x="0" y="761"/>
                    <a:pt x="144" y="941"/>
                    <a:pt x="451" y="995"/>
                  </a:cubicBezTo>
                  <a:lnTo>
                    <a:pt x="16432" y="2104"/>
                  </a:lnTo>
                  <a:cubicBezTo>
                    <a:pt x="16464" y="2109"/>
                    <a:pt x="16495" y="2112"/>
                    <a:pt x="16524" y="2112"/>
                  </a:cubicBezTo>
                  <a:cubicBezTo>
                    <a:pt x="16653" y="2112"/>
                    <a:pt x="16757" y="2063"/>
                    <a:pt x="16838" y="1960"/>
                  </a:cubicBezTo>
                  <a:cubicBezTo>
                    <a:pt x="16892" y="1861"/>
                    <a:pt x="16928" y="1761"/>
                    <a:pt x="16937" y="1653"/>
                  </a:cubicBezTo>
                  <a:cubicBezTo>
                    <a:pt x="16955" y="1383"/>
                    <a:pt x="16811" y="1221"/>
                    <a:pt x="16495" y="1176"/>
                  </a:cubicBezTo>
                  <a:lnTo>
                    <a:pt x="685" y="40"/>
                  </a:lnTo>
                  <a:cubicBezTo>
                    <a:pt x="592" y="13"/>
                    <a:pt x="508" y="0"/>
                    <a:pt x="434" y="0"/>
                  </a:cubicBezTo>
                  <a:close/>
                  <a:moveTo>
                    <a:pt x="18055" y="1320"/>
                  </a:moveTo>
                  <a:cubicBezTo>
                    <a:pt x="17737" y="1320"/>
                    <a:pt x="17565" y="1471"/>
                    <a:pt x="17550" y="1779"/>
                  </a:cubicBezTo>
                  <a:cubicBezTo>
                    <a:pt x="17541" y="1879"/>
                    <a:pt x="17568" y="1978"/>
                    <a:pt x="17622" y="2068"/>
                  </a:cubicBezTo>
                  <a:cubicBezTo>
                    <a:pt x="17739" y="2239"/>
                    <a:pt x="17947" y="2329"/>
                    <a:pt x="18226" y="2347"/>
                  </a:cubicBezTo>
                  <a:cubicBezTo>
                    <a:pt x="18261" y="2350"/>
                    <a:pt x="18294" y="2351"/>
                    <a:pt x="18325" y="2351"/>
                  </a:cubicBezTo>
                  <a:cubicBezTo>
                    <a:pt x="18675" y="2351"/>
                    <a:pt x="18859" y="2213"/>
                    <a:pt x="18875" y="1924"/>
                  </a:cubicBezTo>
                  <a:cubicBezTo>
                    <a:pt x="18902" y="1599"/>
                    <a:pt x="18695" y="1410"/>
                    <a:pt x="18262" y="1338"/>
                  </a:cubicBezTo>
                  <a:cubicBezTo>
                    <a:pt x="18187" y="1326"/>
                    <a:pt x="18118" y="1320"/>
                    <a:pt x="18055" y="1320"/>
                  </a:cubicBezTo>
                  <a:close/>
                </a:path>
              </a:pathLst>
            </a:custGeom>
            <a:solidFill>
              <a:srgbClr val="FFB2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394;p42"/>
            <p:cNvSpPr/>
            <p:nvPr/>
          </p:nvSpPr>
          <p:spPr>
            <a:xfrm>
              <a:off x="2373050" y="3889675"/>
              <a:ext cx="1885075" cy="275175"/>
            </a:xfrm>
            <a:custGeom>
              <a:avLst/>
              <a:gdLst/>
              <a:ahLst/>
              <a:cxnLst/>
              <a:rect l="l" t="t" r="r" b="b"/>
              <a:pathLst>
                <a:path w="75403" h="11007" extrusionOk="0">
                  <a:moveTo>
                    <a:pt x="424" y="1"/>
                  </a:moveTo>
                  <a:cubicBezTo>
                    <a:pt x="316" y="605"/>
                    <a:pt x="235" y="1208"/>
                    <a:pt x="163" y="1812"/>
                  </a:cubicBezTo>
                  <a:lnTo>
                    <a:pt x="73113" y="6869"/>
                  </a:lnTo>
                  <a:cubicBezTo>
                    <a:pt x="73203" y="6707"/>
                    <a:pt x="73446" y="6491"/>
                    <a:pt x="73843" y="6220"/>
                  </a:cubicBezTo>
                  <a:cubicBezTo>
                    <a:pt x="74411" y="5833"/>
                    <a:pt x="74933" y="5490"/>
                    <a:pt x="75402" y="5202"/>
                  </a:cubicBezTo>
                  <a:lnTo>
                    <a:pt x="424" y="1"/>
                  </a:lnTo>
                  <a:close/>
                  <a:moveTo>
                    <a:pt x="1" y="4426"/>
                  </a:moveTo>
                  <a:cubicBezTo>
                    <a:pt x="1" y="4877"/>
                    <a:pt x="1" y="5337"/>
                    <a:pt x="19" y="5806"/>
                  </a:cubicBezTo>
                  <a:lnTo>
                    <a:pt x="75006" y="11007"/>
                  </a:lnTo>
                  <a:cubicBezTo>
                    <a:pt x="74852" y="10953"/>
                    <a:pt x="74555" y="10700"/>
                    <a:pt x="74104" y="10240"/>
                  </a:cubicBezTo>
                  <a:cubicBezTo>
                    <a:pt x="73653" y="9799"/>
                    <a:pt x="73455" y="9555"/>
                    <a:pt x="73491" y="9519"/>
                  </a:cubicBezTo>
                  <a:lnTo>
                    <a:pt x="1" y="4426"/>
                  </a:lnTo>
                  <a:close/>
                </a:path>
              </a:pathLst>
            </a:custGeom>
            <a:solidFill>
              <a:srgbClr val="C45A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395;p42"/>
            <p:cNvSpPr/>
            <p:nvPr/>
          </p:nvSpPr>
          <p:spPr>
            <a:xfrm>
              <a:off x="2142525" y="3876725"/>
              <a:ext cx="2414850" cy="291950"/>
            </a:xfrm>
            <a:custGeom>
              <a:avLst/>
              <a:gdLst/>
              <a:ahLst/>
              <a:cxnLst/>
              <a:rect l="l" t="t" r="r" b="b"/>
              <a:pathLst>
                <a:path w="96594" h="11678" extrusionOk="0">
                  <a:moveTo>
                    <a:pt x="3079" y="479"/>
                  </a:moveTo>
                  <a:cubicBezTo>
                    <a:pt x="3263" y="479"/>
                    <a:pt x="3448" y="485"/>
                    <a:pt x="3633" y="492"/>
                  </a:cubicBezTo>
                  <a:cubicBezTo>
                    <a:pt x="4094" y="507"/>
                    <a:pt x="4554" y="537"/>
                    <a:pt x="5014" y="606"/>
                  </a:cubicBezTo>
                  <a:lnTo>
                    <a:pt x="5014" y="606"/>
                  </a:lnTo>
                  <a:cubicBezTo>
                    <a:pt x="4945" y="1432"/>
                    <a:pt x="4863" y="2251"/>
                    <a:pt x="4805" y="3079"/>
                  </a:cubicBezTo>
                  <a:cubicBezTo>
                    <a:pt x="4738" y="3903"/>
                    <a:pt x="4703" y="4719"/>
                    <a:pt x="4669" y="5549"/>
                  </a:cubicBezTo>
                  <a:lnTo>
                    <a:pt x="4669" y="5549"/>
                  </a:lnTo>
                  <a:lnTo>
                    <a:pt x="4075" y="5521"/>
                  </a:lnTo>
                  <a:cubicBezTo>
                    <a:pt x="3813" y="5512"/>
                    <a:pt x="3552" y="5503"/>
                    <a:pt x="3291" y="5467"/>
                  </a:cubicBezTo>
                  <a:cubicBezTo>
                    <a:pt x="3029" y="5440"/>
                    <a:pt x="2777" y="5413"/>
                    <a:pt x="2515" y="5368"/>
                  </a:cubicBezTo>
                  <a:cubicBezTo>
                    <a:pt x="2452" y="5359"/>
                    <a:pt x="2380" y="5350"/>
                    <a:pt x="2326" y="5341"/>
                  </a:cubicBezTo>
                  <a:cubicBezTo>
                    <a:pt x="2263" y="5323"/>
                    <a:pt x="2200" y="5314"/>
                    <a:pt x="2146" y="5296"/>
                  </a:cubicBezTo>
                  <a:cubicBezTo>
                    <a:pt x="2020" y="5260"/>
                    <a:pt x="1903" y="5215"/>
                    <a:pt x="1794" y="5161"/>
                  </a:cubicBezTo>
                  <a:cubicBezTo>
                    <a:pt x="1335" y="4962"/>
                    <a:pt x="965" y="4620"/>
                    <a:pt x="794" y="4196"/>
                  </a:cubicBezTo>
                  <a:cubicBezTo>
                    <a:pt x="604" y="3764"/>
                    <a:pt x="577" y="3277"/>
                    <a:pt x="623" y="2781"/>
                  </a:cubicBezTo>
                  <a:cubicBezTo>
                    <a:pt x="650" y="2276"/>
                    <a:pt x="749" y="1799"/>
                    <a:pt x="992" y="1402"/>
                  </a:cubicBezTo>
                  <a:cubicBezTo>
                    <a:pt x="1226" y="1005"/>
                    <a:pt x="1632" y="726"/>
                    <a:pt x="2110" y="591"/>
                  </a:cubicBezTo>
                  <a:cubicBezTo>
                    <a:pt x="2227" y="555"/>
                    <a:pt x="2353" y="537"/>
                    <a:pt x="2479" y="510"/>
                  </a:cubicBezTo>
                  <a:cubicBezTo>
                    <a:pt x="2606" y="492"/>
                    <a:pt x="2714" y="483"/>
                    <a:pt x="2849" y="483"/>
                  </a:cubicBezTo>
                  <a:cubicBezTo>
                    <a:pt x="2926" y="480"/>
                    <a:pt x="3002" y="479"/>
                    <a:pt x="3079" y="479"/>
                  </a:cubicBezTo>
                  <a:close/>
                  <a:moveTo>
                    <a:pt x="6040" y="167"/>
                  </a:moveTo>
                  <a:cubicBezTo>
                    <a:pt x="6292" y="167"/>
                    <a:pt x="6554" y="266"/>
                    <a:pt x="6689" y="483"/>
                  </a:cubicBezTo>
                  <a:lnTo>
                    <a:pt x="6797" y="510"/>
                  </a:lnTo>
                  <a:cubicBezTo>
                    <a:pt x="6808" y="513"/>
                    <a:pt x="6819" y="516"/>
                    <a:pt x="6831" y="516"/>
                  </a:cubicBezTo>
                  <a:cubicBezTo>
                    <a:pt x="6847" y="516"/>
                    <a:pt x="6862" y="511"/>
                    <a:pt x="6878" y="501"/>
                  </a:cubicBezTo>
                  <a:cubicBezTo>
                    <a:pt x="7042" y="368"/>
                    <a:pt x="7246" y="317"/>
                    <a:pt x="7449" y="317"/>
                  </a:cubicBezTo>
                  <a:cubicBezTo>
                    <a:pt x="7481" y="317"/>
                    <a:pt x="7513" y="318"/>
                    <a:pt x="7545" y="320"/>
                  </a:cubicBezTo>
                  <a:cubicBezTo>
                    <a:pt x="7789" y="347"/>
                    <a:pt x="8014" y="438"/>
                    <a:pt x="8203" y="591"/>
                  </a:cubicBezTo>
                  <a:lnTo>
                    <a:pt x="8293" y="618"/>
                  </a:lnTo>
                  <a:cubicBezTo>
                    <a:pt x="8302" y="618"/>
                    <a:pt x="8320" y="618"/>
                    <a:pt x="8338" y="609"/>
                  </a:cubicBezTo>
                  <a:cubicBezTo>
                    <a:pt x="8520" y="518"/>
                    <a:pt x="8717" y="472"/>
                    <a:pt x="8915" y="472"/>
                  </a:cubicBezTo>
                  <a:cubicBezTo>
                    <a:pt x="8933" y="472"/>
                    <a:pt x="8951" y="473"/>
                    <a:pt x="8969" y="474"/>
                  </a:cubicBezTo>
                  <a:cubicBezTo>
                    <a:pt x="9186" y="483"/>
                    <a:pt x="9402" y="546"/>
                    <a:pt x="9564" y="690"/>
                  </a:cubicBezTo>
                  <a:lnTo>
                    <a:pt x="9582" y="699"/>
                  </a:lnTo>
                  <a:cubicBezTo>
                    <a:pt x="9600" y="708"/>
                    <a:pt x="9618" y="708"/>
                    <a:pt x="9636" y="708"/>
                  </a:cubicBezTo>
                  <a:cubicBezTo>
                    <a:pt x="12764" y="789"/>
                    <a:pt x="15883" y="1068"/>
                    <a:pt x="19011" y="1276"/>
                  </a:cubicBezTo>
                  <a:lnTo>
                    <a:pt x="28385" y="1934"/>
                  </a:lnTo>
                  <a:lnTo>
                    <a:pt x="47125" y="3241"/>
                  </a:lnTo>
                  <a:lnTo>
                    <a:pt x="84614" y="5873"/>
                  </a:lnTo>
                  <a:lnTo>
                    <a:pt x="84587" y="5873"/>
                  </a:lnTo>
                  <a:lnTo>
                    <a:pt x="87517" y="6702"/>
                  </a:lnTo>
                  <a:cubicBezTo>
                    <a:pt x="88003" y="6846"/>
                    <a:pt x="88490" y="6982"/>
                    <a:pt x="88986" y="7117"/>
                  </a:cubicBezTo>
                  <a:cubicBezTo>
                    <a:pt x="89473" y="7252"/>
                    <a:pt x="89959" y="7387"/>
                    <a:pt x="90455" y="7522"/>
                  </a:cubicBezTo>
                  <a:lnTo>
                    <a:pt x="91924" y="7919"/>
                  </a:lnTo>
                  <a:lnTo>
                    <a:pt x="93403" y="8307"/>
                  </a:lnTo>
                  <a:cubicBezTo>
                    <a:pt x="94178" y="8513"/>
                    <a:pt x="94948" y="8725"/>
                    <a:pt x="95712" y="8973"/>
                  </a:cubicBezTo>
                  <a:lnTo>
                    <a:pt x="95712" y="8973"/>
                  </a:lnTo>
                  <a:cubicBezTo>
                    <a:pt x="94921" y="9193"/>
                    <a:pt x="94126" y="9408"/>
                    <a:pt x="93331" y="9623"/>
                  </a:cubicBezTo>
                  <a:cubicBezTo>
                    <a:pt x="92835" y="9758"/>
                    <a:pt x="92330" y="9893"/>
                    <a:pt x="91834" y="10010"/>
                  </a:cubicBezTo>
                  <a:cubicBezTo>
                    <a:pt x="91321" y="10109"/>
                    <a:pt x="90816" y="10209"/>
                    <a:pt x="90311" y="10299"/>
                  </a:cubicBezTo>
                  <a:cubicBezTo>
                    <a:pt x="89292" y="10488"/>
                    <a:pt x="88265" y="10641"/>
                    <a:pt x="87246" y="10822"/>
                  </a:cubicBezTo>
                  <a:cubicBezTo>
                    <a:pt x="86231" y="10992"/>
                    <a:pt x="85224" y="11181"/>
                    <a:pt x="84209" y="11370"/>
                  </a:cubicBezTo>
                  <a:lnTo>
                    <a:pt x="84209" y="11370"/>
                  </a:lnTo>
                  <a:lnTo>
                    <a:pt x="46747" y="8811"/>
                  </a:lnTo>
                  <a:lnTo>
                    <a:pt x="27998" y="7522"/>
                  </a:lnTo>
                  <a:cubicBezTo>
                    <a:pt x="21751" y="7090"/>
                    <a:pt x="15495" y="6684"/>
                    <a:pt x="9258" y="6134"/>
                  </a:cubicBezTo>
                  <a:cubicBezTo>
                    <a:pt x="9250" y="6132"/>
                    <a:pt x="9242" y="6131"/>
                    <a:pt x="9234" y="6131"/>
                  </a:cubicBezTo>
                  <a:cubicBezTo>
                    <a:pt x="9216" y="6131"/>
                    <a:pt x="9198" y="6137"/>
                    <a:pt x="9186" y="6143"/>
                  </a:cubicBezTo>
                  <a:lnTo>
                    <a:pt x="9168" y="6143"/>
                  </a:lnTo>
                  <a:cubicBezTo>
                    <a:pt x="8978" y="6260"/>
                    <a:pt x="8762" y="6324"/>
                    <a:pt x="8555" y="6324"/>
                  </a:cubicBezTo>
                  <a:cubicBezTo>
                    <a:pt x="8347" y="6315"/>
                    <a:pt x="8140" y="6233"/>
                    <a:pt x="8005" y="6080"/>
                  </a:cubicBezTo>
                  <a:cubicBezTo>
                    <a:pt x="7987" y="6053"/>
                    <a:pt x="7951" y="6035"/>
                    <a:pt x="7906" y="6035"/>
                  </a:cubicBezTo>
                  <a:lnTo>
                    <a:pt x="7834" y="6044"/>
                  </a:lnTo>
                  <a:cubicBezTo>
                    <a:pt x="7655" y="6153"/>
                    <a:pt x="7450" y="6201"/>
                    <a:pt x="7242" y="6201"/>
                  </a:cubicBezTo>
                  <a:cubicBezTo>
                    <a:pt x="7208" y="6201"/>
                    <a:pt x="7174" y="6200"/>
                    <a:pt x="7140" y="6197"/>
                  </a:cubicBezTo>
                  <a:cubicBezTo>
                    <a:pt x="7022" y="6188"/>
                    <a:pt x="6905" y="6161"/>
                    <a:pt x="6797" y="6116"/>
                  </a:cubicBezTo>
                  <a:cubicBezTo>
                    <a:pt x="6680" y="6080"/>
                    <a:pt x="6581" y="6026"/>
                    <a:pt x="6482" y="5954"/>
                  </a:cubicBezTo>
                  <a:lnTo>
                    <a:pt x="6464" y="5945"/>
                  </a:lnTo>
                  <a:cubicBezTo>
                    <a:pt x="6446" y="5927"/>
                    <a:pt x="6423" y="5918"/>
                    <a:pt x="6400" y="5918"/>
                  </a:cubicBezTo>
                  <a:cubicBezTo>
                    <a:pt x="6378" y="5918"/>
                    <a:pt x="6355" y="5927"/>
                    <a:pt x="6337" y="5945"/>
                  </a:cubicBezTo>
                  <a:cubicBezTo>
                    <a:pt x="6172" y="6073"/>
                    <a:pt x="5962" y="6132"/>
                    <a:pt x="5750" y="6132"/>
                  </a:cubicBezTo>
                  <a:cubicBezTo>
                    <a:pt x="5708" y="6132"/>
                    <a:pt x="5667" y="6130"/>
                    <a:pt x="5625" y="6125"/>
                  </a:cubicBezTo>
                  <a:cubicBezTo>
                    <a:pt x="5499" y="6116"/>
                    <a:pt x="5373" y="6080"/>
                    <a:pt x="5256" y="6035"/>
                  </a:cubicBezTo>
                  <a:cubicBezTo>
                    <a:pt x="5183" y="6007"/>
                    <a:pt x="5110" y="5972"/>
                    <a:pt x="5042" y="5928"/>
                  </a:cubicBezTo>
                  <a:lnTo>
                    <a:pt x="5042" y="5928"/>
                  </a:lnTo>
                  <a:cubicBezTo>
                    <a:pt x="5040" y="5891"/>
                    <a:pt x="5040" y="5853"/>
                    <a:pt x="5039" y="5815"/>
                  </a:cubicBezTo>
                  <a:lnTo>
                    <a:pt x="5039" y="5815"/>
                  </a:lnTo>
                  <a:cubicBezTo>
                    <a:pt x="5047" y="5791"/>
                    <a:pt x="5051" y="5764"/>
                    <a:pt x="5048" y="5738"/>
                  </a:cubicBezTo>
                  <a:cubicBezTo>
                    <a:pt x="5048" y="5736"/>
                    <a:pt x="5048" y="5735"/>
                    <a:pt x="5048" y="5733"/>
                  </a:cubicBezTo>
                  <a:lnTo>
                    <a:pt x="5048" y="5733"/>
                  </a:lnTo>
                  <a:cubicBezTo>
                    <a:pt x="5048" y="5729"/>
                    <a:pt x="5047" y="5724"/>
                    <a:pt x="5046" y="5719"/>
                  </a:cubicBezTo>
                  <a:lnTo>
                    <a:pt x="5046" y="5719"/>
                  </a:lnTo>
                  <a:cubicBezTo>
                    <a:pt x="4949" y="4851"/>
                    <a:pt x="4959" y="3974"/>
                    <a:pt x="5012" y="3097"/>
                  </a:cubicBezTo>
                  <a:cubicBezTo>
                    <a:pt x="5075" y="2213"/>
                    <a:pt x="5193" y="1330"/>
                    <a:pt x="5409" y="474"/>
                  </a:cubicBezTo>
                  <a:cubicBezTo>
                    <a:pt x="5409" y="465"/>
                    <a:pt x="5418" y="447"/>
                    <a:pt x="5418" y="438"/>
                  </a:cubicBezTo>
                  <a:cubicBezTo>
                    <a:pt x="5418" y="428"/>
                    <a:pt x="5417" y="418"/>
                    <a:pt x="5416" y="408"/>
                  </a:cubicBezTo>
                  <a:lnTo>
                    <a:pt x="5416" y="408"/>
                  </a:lnTo>
                  <a:cubicBezTo>
                    <a:pt x="5420" y="381"/>
                    <a:pt x="5424" y="352"/>
                    <a:pt x="5429" y="324"/>
                  </a:cubicBezTo>
                  <a:lnTo>
                    <a:pt x="5429" y="324"/>
                  </a:lnTo>
                  <a:cubicBezTo>
                    <a:pt x="5503" y="283"/>
                    <a:pt x="5580" y="250"/>
                    <a:pt x="5661" y="221"/>
                  </a:cubicBezTo>
                  <a:cubicBezTo>
                    <a:pt x="5787" y="185"/>
                    <a:pt x="5914" y="167"/>
                    <a:pt x="6040" y="167"/>
                  </a:cubicBezTo>
                  <a:close/>
                  <a:moveTo>
                    <a:pt x="5907" y="1"/>
                  </a:moveTo>
                  <a:cubicBezTo>
                    <a:pt x="5814" y="1"/>
                    <a:pt x="5721" y="5"/>
                    <a:pt x="5625" y="5"/>
                  </a:cubicBezTo>
                  <a:cubicBezTo>
                    <a:pt x="5509" y="12"/>
                    <a:pt x="5398" y="25"/>
                    <a:pt x="5279" y="25"/>
                  </a:cubicBezTo>
                  <a:cubicBezTo>
                    <a:pt x="5250" y="25"/>
                    <a:pt x="5222" y="25"/>
                    <a:pt x="5193" y="23"/>
                  </a:cubicBezTo>
                  <a:cubicBezTo>
                    <a:pt x="5166" y="23"/>
                    <a:pt x="5129" y="41"/>
                    <a:pt x="5111" y="77"/>
                  </a:cubicBezTo>
                  <a:lnTo>
                    <a:pt x="5066" y="167"/>
                  </a:lnTo>
                  <a:cubicBezTo>
                    <a:pt x="5061" y="193"/>
                    <a:pt x="5056" y="217"/>
                    <a:pt x="5051" y="242"/>
                  </a:cubicBezTo>
                  <a:lnTo>
                    <a:pt x="5051" y="242"/>
                  </a:lnTo>
                  <a:lnTo>
                    <a:pt x="3642" y="194"/>
                  </a:lnTo>
                  <a:lnTo>
                    <a:pt x="2849" y="167"/>
                  </a:lnTo>
                  <a:cubicBezTo>
                    <a:pt x="2812" y="164"/>
                    <a:pt x="2773" y="163"/>
                    <a:pt x="2732" y="163"/>
                  </a:cubicBezTo>
                  <a:cubicBezTo>
                    <a:pt x="2635" y="163"/>
                    <a:pt x="2530" y="170"/>
                    <a:pt x="2434" y="176"/>
                  </a:cubicBezTo>
                  <a:cubicBezTo>
                    <a:pt x="2299" y="194"/>
                    <a:pt x="2164" y="212"/>
                    <a:pt x="2020" y="239"/>
                  </a:cubicBezTo>
                  <a:cubicBezTo>
                    <a:pt x="1749" y="293"/>
                    <a:pt x="1479" y="383"/>
                    <a:pt x="1217" y="528"/>
                  </a:cubicBezTo>
                  <a:cubicBezTo>
                    <a:pt x="965" y="681"/>
                    <a:pt x="740" y="879"/>
                    <a:pt x="568" y="1114"/>
                  </a:cubicBezTo>
                  <a:cubicBezTo>
                    <a:pt x="208" y="1600"/>
                    <a:pt x="82" y="2195"/>
                    <a:pt x="46" y="2736"/>
                  </a:cubicBezTo>
                  <a:cubicBezTo>
                    <a:pt x="1" y="3286"/>
                    <a:pt x="64" y="3890"/>
                    <a:pt x="343" y="4413"/>
                  </a:cubicBezTo>
                  <a:cubicBezTo>
                    <a:pt x="487" y="4674"/>
                    <a:pt x="686" y="4899"/>
                    <a:pt x="920" y="5080"/>
                  </a:cubicBezTo>
                  <a:cubicBezTo>
                    <a:pt x="1145" y="5260"/>
                    <a:pt x="1407" y="5386"/>
                    <a:pt x="1668" y="5476"/>
                  </a:cubicBezTo>
                  <a:cubicBezTo>
                    <a:pt x="1794" y="5521"/>
                    <a:pt x="1930" y="5557"/>
                    <a:pt x="2065" y="5593"/>
                  </a:cubicBezTo>
                  <a:cubicBezTo>
                    <a:pt x="2128" y="5611"/>
                    <a:pt x="2200" y="5620"/>
                    <a:pt x="2272" y="5639"/>
                  </a:cubicBezTo>
                  <a:cubicBezTo>
                    <a:pt x="2335" y="5648"/>
                    <a:pt x="2398" y="5648"/>
                    <a:pt x="2470" y="5657"/>
                  </a:cubicBezTo>
                  <a:cubicBezTo>
                    <a:pt x="2732" y="5684"/>
                    <a:pt x="2993" y="5720"/>
                    <a:pt x="3255" y="5756"/>
                  </a:cubicBezTo>
                  <a:cubicBezTo>
                    <a:pt x="3723" y="5827"/>
                    <a:pt x="4184" y="5885"/>
                    <a:pt x="4651" y="5928"/>
                  </a:cubicBezTo>
                  <a:lnTo>
                    <a:pt x="4651" y="5928"/>
                  </a:lnTo>
                  <a:cubicBezTo>
                    <a:pt x="4651" y="5964"/>
                    <a:pt x="4654" y="6000"/>
                    <a:pt x="4661" y="6035"/>
                  </a:cubicBezTo>
                  <a:lnTo>
                    <a:pt x="4661" y="6080"/>
                  </a:lnTo>
                  <a:cubicBezTo>
                    <a:pt x="4670" y="6143"/>
                    <a:pt x="4715" y="6188"/>
                    <a:pt x="4778" y="6197"/>
                  </a:cubicBezTo>
                  <a:cubicBezTo>
                    <a:pt x="4922" y="6215"/>
                    <a:pt x="5057" y="6242"/>
                    <a:pt x="5193" y="6260"/>
                  </a:cubicBezTo>
                  <a:cubicBezTo>
                    <a:pt x="5337" y="6279"/>
                    <a:pt x="5472" y="6297"/>
                    <a:pt x="5607" y="6306"/>
                  </a:cubicBezTo>
                  <a:cubicBezTo>
                    <a:pt x="5742" y="6315"/>
                    <a:pt x="5887" y="6324"/>
                    <a:pt x="6022" y="6324"/>
                  </a:cubicBezTo>
                  <a:cubicBezTo>
                    <a:pt x="6133" y="6324"/>
                    <a:pt x="6243" y="6318"/>
                    <a:pt x="6358" y="6316"/>
                  </a:cubicBezTo>
                  <a:lnTo>
                    <a:pt x="6358" y="6316"/>
                  </a:lnTo>
                  <a:cubicBezTo>
                    <a:pt x="6479" y="6347"/>
                    <a:pt x="6594" y="6371"/>
                    <a:pt x="6716" y="6396"/>
                  </a:cubicBezTo>
                  <a:cubicBezTo>
                    <a:pt x="6851" y="6423"/>
                    <a:pt x="6986" y="6441"/>
                    <a:pt x="7122" y="6450"/>
                  </a:cubicBezTo>
                  <a:cubicBezTo>
                    <a:pt x="7185" y="6454"/>
                    <a:pt x="7247" y="6456"/>
                    <a:pt x="7308" y="6456"/>
                  </a:cubicBezTo>
                  <a:cubicBezTo>
                    <a:pt x="7485" y="6456"/>
                    <a:pt x="7658" y="6441"/>
                    <a:pt x="7841" y="6424"/>
                  </a:cubicBezTo>
                  <a:lnTo>
                    <a:pt x="7841" y="6424"/>
                  </a:lnTo>
                  <a:cubicBezTo>
                    <a:pt x="8064" y="6538"/>
                    <a:pt x="8301" y="6612"/>
                    <a:pt x="8546" y="6612"/>
                  </a:cubicBezTo>
                  <a:cubicBezTo>
                    <a:pt x="8578" y="6614"/>
                    <a:pt x="8609" y="6615"/>
                    <a:pt x="8641" y="6615"/>
                  </a:cubicBezTo>
                  <a:cubicBezTo>
                    <a:pt x="8860" y="6615"/>
                    <a:pt x="9068" y="6567"/>
                    <a:pt x="9276" y="6515"/>
                  </a:cubicBezTo>
                  <a:lnTo>
                    <a:pt x="9276" y="6515"/>
                  </a:lnTo>
                  <a:cubicBezTo>
                    <a:pt x="15516" y="6831"/>
                    <a:pt x="21748" y="7298"/>
                    <a:pt x="27980" y="7730"/>
                  </a:cubicBezTo>
                  <a:lnTo>
                    <a:pt x="46729" y="9037"/>
                  </a:lnTo>
                  <a:lnTo>
                    <a:pt x="84218" y="11678"/>
                  </a:lnTo>
                  <a:lnTo>
                    <a:pt x="84254" y="11678"/>
                  </a:lnTo>
                  <a:cubicBezTo>
                    <a:pt x="85272" y="11489"/>
                    <a:pt x="86291" y="11308"/>
                    <a:pt x="87309" y="11110"/>
                  </a:cubicBezTo>
                  <a:cubicBezTo>
                    <a:pt x="88328" y="10921"/>
                    <a:pt x="89337" y="10704"/>
                    <a:pt x="90356" y="10515"/>
                  </a:cubicBezTo>
                  <a:cubicBezTo>
                    <a:pt x="90861" y="10416"/>
                    <a:pt x="91375" y="10335"/>
                    <a:pt x="91879" y="10245"/>
                  </a:cubicBezTo>
                  <a:cubicBezTo>
                    <a:pt x="92384" y="10127"/>
                    <a:pt x="92889" y="10001"/>
                    <a:pt x="93394" y="9875"/>
                  </a:cubicBezTo>
                  <a:cubicBezTo>
                    <a:pt x="94403" y="9641"/>
                    <a:pt x="95404" y="9397"/>
                    <a:pt x="96422" y="9181"/>
                  </a:cubicBezTo>
                  <a:lnTo>
                    <a:pt x="96431" y="9172"/>
                  </a:lnTo>
                  <a:cubicBezTo>
                    <a:pt x="96504" y="9163"/>
                    <a:pt x="96558" y="9100"/>
                    <a:pt x="96576" y="9028"/>
                  </a:cubicBezTo>
                  <a:cubicBezTo>
                    <a:pt x="96594" y="8920"/>
                    <a:pt x="96522" y="8820"/>
                    <a:pt x="96422" y="8802"/>
                  </a:cubicBezTo>
                  <a:cubicBezTo>
                    <a:pt x="95422" y="8613"/>
                    <a:pt x="94439" y="8361"/>
                    <a:pt x="93457" y="8090"/>
                  </a:cubicBezTo>
                  <a:cubicBezTo>
                    <a:pt x="92970" y="7955"/>
                    <a:pt x="92474" y="7829"/>
                    <a:pt x="91988" y="7685"/>
                  </a:cubicBezTo>
                  <a:lnTo>
                    <a:pt x="90527" y="7252"/>
                  </a:lnTo>
                  <a:cubicBezTo>
                    <a:pt x="90041" y="7099"/>
                    <a:pt x="89554" y="6955"/>
                    <a:pt x="89067" y="6819"/>
                  </a:cubicBezTo>
                  <a:cubicBezTo>
                    <a:pt x="88580" y="6675"/>
                    <a:pt x="88094" y="6531"/>
                    <a:pt x="87607" y="6396"/>
                  </a:cubicBezTo>
                  <a:lnTo>
                    <a:pt x="84668" y="5566"/>
                  </a:lnTo>
                  <a:cubicBezTo>
                    <a:pt x="84659" y="5557"/>
                    <a:pt x="84650" y="5557"/>
                    <a:pt x="84641" y="5557"/>
                  </a:cubicBezTo>
                  <a:lnTo>
                    <a:pt x="47143" y="2988"/>
                  </a:lnTo>
                  <a:lnTo>
                    <a:pt x="28403" y="1708"/>
                  </a:lnTo>
                  <a:lnTo>
                    <a:pt x="19029" y="1059"/>
                  </a:lnTo>
                  <a:cubicBezTo>
                    <a:pt x="15901" y="834"/>
                    <a:pt x="12773" y="672"/>
                    <a:pt x="9663" y="320"/>
                  </a:cubicBezTo>
                  <a:lnTo>
                    <a:pt x="9663" y="320"/>
                  </a:lnTo>
                  <a:lnTo>
                    <a:pt x="9727" y="338"/>
                  </a:lnTo>
                  <a:cubicBezTo>
                    <a:pt x="9474" y="293"/>
                    <a:pt x="9231" y="248"/>
                    <a:pt x="8987" y="239"/>
                  </a:cubicBezTo>
                  <a:cubicBezTo>
                    <a:pt x="8898" y="233"/>
                    <a:pt x="8808" y="231"/>
                    <a:pt x="8717" y="231"/>
                  </a:cubicBezTo>
                  <a:cubicBezTo>
                    <a:pt x="8618" y="231"/>
                    <a:pt x="8519" y="233"/>
                    <a:pt x="8419" y="233"/>
                  </a:cubicBezTo>
                  <a:cubicBezTo>
                    <a:pt x="8391" y="233"/>
                    <a:pt x="8363" y="233"/>
                    <a:pt x="8335" y="232"/>
                  </a:cubicBezTo>
                  <a:lnTo>
                    <a:pt x="8335" y="232"/>
                  </a:lnTo>
                  <a:cubicBezTo>
                    <a:pt x="8081" y="150"/>
                    <a:pt x="7827" y="85"/>
                    <a:pt x="7572" y="68"/>
                  </a:cubicBezTo>
                  <a:cubicBezTo>
                    <a:pt x="7534" y="66"/>
                    <a:pt x="7496" y="64"/>
                    <a:pt x="7458" y="64"/>
                  </a:cubicBezTo>
                  <a:cubicBezTo>
                    <a:pt x="7355" y="64"/>
                    <a:pt x="7254" y="73"/>
                    <a:pt x="7149" y="86"/>
                  </a:cubicBezTo>
                  <a:cubicBezTo>
                    <a:pt x="7039" y="93"/>
                    <a:pt x="6930" y="112"/>
                    <a:pt x="6811" y="129"/>
                  </a:cubicBezTo>
                  <a:lnTo>
                    <a:pt x="6811" y="129"/>
                  </a:lnTo>
                  <a:cubicBezTo>
                    <a:pt x="6696" y="97"/>
                    <a:pt x="6584" y="71"/>
                    <a:pt x="6473" y="50"/>
                  </a:cubicBezTo>
                  <a:cubicBezTo>
                    <a:pt x="6328" y="23"/>
                    <a:pt x="6184" y="5"/>
                    <a:pt x="6049" y="5"/>
                  </a:cubicBezTo>
                  <a:cubicBezTo>
                    <a:pt x="6001" y="2"/>
                    <a:pt x="5954" y="1"/>
                    <a:pt x="590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396;p42"/>
            <p:cNvSpPr/>
            <p:nvPr/>
          </p:nvSpPr>
          <p:spPr>
            <a:xfrm>
              <a:off x="2297125" y="3977050"/>
              <a:ext cx="10375" cy="58250"/>
            </a:xfrm>
            <a:custGeom>
              <a:avLst/>
              <a:gdLst/>
              <a:ahLst/>
              <a:cxnLst/>
              <a:rect l="l" t="t" r="r" b="b"/>
              <a:pathLst>
                <a:path w="415" h="2330" extrusionOk="0">
                  <a:moveTo>
                    <a:pt x="214" y="0"/>
                  </a:moveTo>
                  <a:cubicBezTo>
                    <a:pt x="203" y="0"/>
                    <a:pt x="192" y="1"/>
                    <a:pt x="180" y="3"/>
                  </a:cubicBezTo>
                  <a:cubicBezTo>
                    <a:pt x="72" y="12"/>
                    <a:pt x="0" y="111"/>
                    <a:pt x="18" y="219"/>
                  </a:cubicBezTo>
                  <a:cubicBezTo>
                    <a:pt x="63" y="535"/>
                    <a:pt x="63" y="850"/>
                    <a:pt x="63" y="1175"/>
                  </a:cubicBezTo>
                  <a:cubicBezTo>
                    <a:pt x="54" y="1490"/>
                    <a:pt x="45" y="1806"/>
                    <a:pt x="18" y="2121"/>
                  </a:cubicBezTo>
                  <a:cubicBezTo>
                    <a:pt x="18" y="2130"/>
                    <a:pt x="18" y="2139"/>
                    <a:pt x="18" y="2157"/>
                  </a:cubicBezTo>
                  <a:cubicBezTo>
                    <a:pt x="27" y="2251"/>
                    <a:pt x="116" y="2329"/>
                    <a:pt x="218" y="2329"/>
                  </a:cubicBezTo>
                  <a:cubicBezTo>
                    <a:pt x="223" y="2329"/>
                    <a:pt x="229" y="2329"/>
                    <a:pt x="234" y="2329"/>
                  </a:cubicBezTo>
                  <a:cubicBezTo>
                    <a:pt x="343" y="2320"/>
                    <a:pt x="415" y="2229"/>
                    <a:pt x="406" y="2121"/>
                  </a:cubicBezTo>
                  <a:lnTo>
                    <a:pt x="406" y="2103"/>
                  </a:lnTo>
                  <a:cubicBezTo>
                    <a:pt x="379" y="1797"/>
                    <a:pt x="370" y="1481"/>
                    <a:pt x="361" y="1166"/>
                  </a:cubicBezTo>
                  <a:cubicBezTo>
                    <a:pt x="361" y="859"/>
                    <a:pt x="361" y="544"/>
                    <a:pt x="406" y="228"/>
                  </a:cubicBezTo>
                  <a:lnTo>
                    <a:pt x="406" y="219"/>
                  </a:lnTo>
                  <a:cubicBezTo>
                    <a:pt x="406" y="201"/>
                    <a:pt x="406" y="183"/>
                    <a:pt x="406" y="165"/>
                  </a:cubicBezTo>
                  <a:cubicBezTo>
                    <a:pt x="390" y="68"/>
                    <a:pt x="308" y="0"/>
                    <a:pt x="2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397;p42"/>
            <p:cNvSpPr/>
            <p:nvPr/>
          </p:nvSpPr>
          <p:spPr>
            <a:xfrm>
              <a:off x="2334525" y="3993050"/>
              <a:ext cx="10850" cy="45625"/>
            </a:xfrm>
            <a:custGeom>
              <a:avLst/>
              <a:gdLst/>
              <a:ahLst/>
              <a:cxnLst/>
              <a:rect l="l" t="t" r="r" b="b"/>
              <a:pathLst>
                <a:path w="434" h="1825" extrusionOk="0">
                  <a:moveTo>
                    <a:pt x="211" y="0"/>
                  </a:moveTo>
                  <a:cubicBezTo>
                    <a:pt x="201" y="0"/>
                    <a:pt x="191" y="1"/>
                    <a:pt x="181" y="3"/>
                  </a:cubicBezTo>
                  <a:cubicBezTo>
                    <a:pt x="73" y="21"/>
                    <a:pt x="0" y="120"/>
                    <a:pt x="9" y="228"/>
                  </a:cubicBezTo>
                  <a:cubicBezTo>
                    <a:pt x="45" y="454"/>
                    <a:pt x="55" y="679"/>
                    <a:pt x="55" y="904"/>
                  </a:cubicBezTo>
                  <a:cubicBezTo>
                    <a:pt x="64" y="1130"/>
                    <a:pt x="64" y="1355"/>
                    <a:pt x="18" y="1589"/>
                  </a:cubicBezTo>
                  <a:cubicBezTo>
                    <a:pt x="9" y="1616"/>
                    <a:pt x="9" y="1653"/>
                    <a:pt x="18" y="1680"/>
                  </a:cubicBezTo>
                  <a:cubicBezTo>
                    <a:pt x="48" y="1767"/>
                    <a:pt x="124" y="1825"/>
                    <a:pt x="209" y="1825"/>
                  </a:cubicBezTo>
                  <a:cubicBezTo>
                    <a:pt x="229" y="1825"/>
                    <a:pt x="250" y="1822"/>
                    <a:pt x="271" y="1815"/>
                  </a:cubicBezTo>
                  <a:cubicBezTo>
                    <a:pt x="370" y="1788"/>
                    <a:pt x="433" y="1671"/>
                    <a:pt x="406" y="1571"/>
                  </a:cubicBezTo>
                  <a:cubicBezTo>
                    <a:pt x="343" y="1346"/>
                    <a:pt x="325" y="1130"/>
                    <a:pt x="325" y="904"/>
                  </a:cubicBezTo>
                  <a:cubicBezTo>
                    <a:pt x="334" y="679"/>
                    <a:pt x="352" y="463"/>
                    <a:pt x="397" y="246"/>
                  </a:cubicBezTo>
                  <a:cubicBezTo>
                    <a:pt x="406" y="219"/>
                    <a:pt x="406" y="192"/>
                    <a:pt x="406" y="174"/>
                  </a:cubicBezTo>
                  <a:cubicBezTo>
                    <a:pt x="390" y="76"/>
                    <a:pt x="307" y="0"/>
                    <a:pt x="211" y="0"/>
                  </a:cubicBezTo>
                  <a:close/>
                </a:path>
              </a:pathLst>
            </a:custGeom>
            <a:solidFill>
              <a:srgbClr val="42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398;p42"/>
            <p:cNvSpPr/>
            <p:nvPr/>
          </p:nvSpPr>
          <p:spPr>
            <a:xfrm>
              <a:off x="2368775" y="3930000"/>
              <a:ext cx="1895650" cy="136475"/>
            </a:xfrm>
            <a:custGeom>
              <a:avLst/>
              <a:gdLst/>
              <a:ahLst/>
              <a:cxnLst/>
              <a:rect l="l" t="t" r="r" b="b"/>
              <a:pathLst>
                <a:path w="75826" h="5459" extrusionOk="0">
                  <a:moveTo>
                    <a:pt x="334" y="0"/>
                  </a:moveTo>
                  <a:cubicBezTo>
                    <a:pt x="234" y="0"/>
                    <a:pt x="153" y="70"/>
                    <a:pt x="145" y="163"/>
                  </a:cubicBezTo>
                  <a:lnTo>
                    <a:pt x="145" y="172"/>
                  </a:lnTo>
                  <a:cubicBezTo>
                    <a:pt x="154" y="848"/>
                    <a:pt x="91" y="1515"/>
                    <a:pt x="64" y="2191"/>
                  </a:cubicBezTo>
                  <a:cubicBezTo>
                    <a:pt x="46" y="2525"/>
                    <a:pt x="37" y="2859"/>
                    <a:pt x="28" y="3192"/>
                  </a:cubicBezTo>
                  <a:lnTo>
                    <a:pt x="1" y="4202"/>
                  </a:lnTo>
                  <a:cubicBezTo>
                    <a:pt x="1" y="4211"/>
                    <a:pt x="1" y="4220"/>
                    <a:pt x="1" y="4229"/>
                  </a:cubicBezTo>
                  <a:cubicBezTo>
                    <a:pt x="9" y="4331"/>
                    <a:pt x="98" y="4401"/>
                    <a:pt x="199" y="4401"/>
                  </a:cubicBezTo>
                  <a:cubicBezTo>
                    <a:pt x="205" y="4401"/>
                    <a:pt x="211" y="4400"/>
                    <a:pt x="217" y="4400"/>
                  </a:cubicBezTo>
                  <a:cubicBezTo>
                    <a:pt x="325" y="4391"/>
                    <a:pt x="397" y="4292"/>
                    <a:pt x="388" y="4184"/>
                  </a:cubicBezTo>
                  <a:cubicBezTo>
                    <a:pt x="352" y="3850"/>
                    <a:pt x="325" y="3526"/>
                    <a:pt x="316" y="3192"/>
                  </a:cubicBezTo>
                  <a:cubicBezTo>
                    <a:pt x="307" y="2859"/>
                    <a:pt x="307" y="2525"/>
                    <a:pt x="316" y="2191"/>
                  </a:cubicBezTo>
                  <a:cubicBezTo>
                    <a:pt x="332" y="1593"/>
                    <a:pt x="356" y="988"/>
                    <a:pt x="482" y="395"/>
                  </a:cubicBezTo>
                  <a:lnTo>
                    <a:pt x="482" y="395"/>
                  </a:lnTo>
                  <a:cubicBezTo>
                    <a:pt x="3476" y="513"/>
                    <a:pt x="6462" y="726"/>
                    <a:pt x="9447" y="930"/>
                  </a:cubicBezTo>
                  <a:lnTo>
                    <a:pt x="18569" y="1552"/>
                  </a:lnTo>
                  <a:lnTo>
                    <a:pt x="36804" y="2804"/>
                  </a:lnTo>
                  <a:lnTo>
                    <a:pt x="55039" y="4075"/>
                  </a:lnTo>
                  <a:lnTo>
                    <a:pt x="64162" y="4715"/>
                  </a:lnTo>
                  <a:lnTo>
                    <a:pt x="68714" y="5031"/>
                  </a:lnTo>
                  <a:lnTo>
                    <a:pt x="70994" y="5193"/>
                  </a:lnTo>
                  <a:cubicBezTo>
                    <a:pt x="71760" y="5256"/>
                    <a:pt x="72517" y="5265"/>
                    <a:pt x="73275" y="5446"/>
                  </a:cubicBezTo>
                  <a:lnTo>
                    <a:pt x="73284" y="5455"/>
                  </a:lnTo>
                  <a:cubicBezTo>
                    <a:pt x="73296" y="5457"/>
                    <a:pt x="73307" y="5458"/>
                    <a:pt x="73319" y="5458"/>
                  </a:cubicBezTo>
                  <a:cubicBezTo>
                    <a:pt x="73385" y="5458"/>
                    <a:pt x="73440" y="5416"/>
                    <a:pt x="73455" y="5346"/>
                  </a:cubicBezTo>
                  <a:cubicBezTo>
                    <a:pt x="73473" y="5274"/>
                    <a:pt x="73545" y="5175"/>
                    <a:pt x="73617" y="5094"/>
                  </a:cubicBezTo>
                  <a:cubicBezTo>
                    <a:pt x="73689" y="5013"/>
                    <a:pt x="73770" y="4932"/>
                    <a:pt x="73861" y="4851"/>
                  </a:cubicBezTo>
                  <a:cubicBezTo>
                    <a:pt x="74041" y="4706"/>
                    <a:pt x="74239" y="4571"/>
                    <a:pt x="74428" y="4436"/>
                  </a:cubicBezTo>
                  <a:cubicBezTo>
                    <a:pt x="74627" y="4301"/>
                    <a:pt x="74825" y="4175"/>
                    <a:pt x="75032" y="4057"/>
                  </a:cubicBezTo>
                  <a:cubicBezTo>
                    <a:pt x="75240" y="3949"/>
                    <a:pt x="75456" y="3841"/>
                    <a:pt x="75681" y="3751"/>
                  </a:cubicBezTo>
                  <a:cubicBezTo>
                    <a:pt x="75699" y="3742"/>
                    <a:pt x="75717" y="3733"/>
                    <a:pt x="75735" y="3715"/>
                  </a:cubicBezTo>
                  <a:cubicBezTo>
                    <a:pt x="75817" y="3643"/>
                    <a:pt x="75826" y="3517"/>
                    <a:pt x="75753" y="3435"/>
                  </a:cubicBezTo>
                  <a:cubicBezTo>
                    <a:pt x="75714" y="3391"/>
                    <a:pt x="75659" y="3368"/>
                    <a:pt x="75604" y="3368"/>
                  </a:cubicBezTo>
                  <a:cubicBezTo>
                    <a:pt x="75557" y="3368"/>
                    <a:pt x="75511" y="3384"/>
                    <a:pt x="75474" y="3417"/>
                  </a:cubicBezTo>
                  <a:cubicBezTo>
                    <a:pt x="75294" y="3580"/>
                    <a:pt x="75104" y="3733"/>
                    <a:pt x="74915" y="3868"/>
                  </a:cubicBezTo>
                  <a:cubicBezTo>
                    <a:pt x="74726" y="4012"/>
                    <a:pt x="74528" y="4148"/>
                    <a:pt x="74329" y="4283"/>
                  </a:cubicBezTo>
                  <a:lnTo>
                    <a:pt x="73725" y="4670"/>
                  </a:lnTo>
                  <a:cubicBezTo>
                    <a:pt x="73617" y="4733"/>
                    <a:pt x="73518" y="4806"/>
                    <a:pt x="73419" y="4878"/>
                  </a:cubicBezTo>
                  <a:cubicBezTo>
                    <a:pt x="73347" y="4937"/>
                    <a:pt x="73270" y="4991"/>
                    <a:pt x="73195" y="5068"/>
                  </a:cubicBezTo>
                  <a:lnTo>
                    <a:pt x="73195" y="5068"/>
                  </a:lnTo>
                  <a:cubicBezTo>
                    <a:pt x="73017" y="5083"/>
                    <a:pt x="72839" y="5089"/>
                    <a:pt x="72662" y="5089"/>
                  </a:cubicBezTo>
                  <a:cubicBezTo>
                    <a:pt x="72107" y="5089"/>
                    <a:pt x="71560" y="5030"/>
                    <a:pt x="71012" y="5004"/>
                  </a:cubicBezTo>
                  <a:lnTo>
                    <a:pt x="68732" y="4842"/>
                  </a:lnTo>
                  <a:lnTo>
                    <a:pt x="64171" y="4535"/>
                  </a:lnTo>
                  <a:lnTo>
                    <a:pt x="55048" y="3904"/>
                  </a:lnTo>
                  <a:lnTo>
                    <a:pt x="36813" y="2651"/>
                  </a:lnTo>
                  <a:lnTo>
                    <a:pt x="18578" y="1371"/>
                  </a:lnTo>
                  <a:lnTo>
                    <a:pt x="9456" y="731"/>
                  </a:lnTo>
                  <a:cubicBezTo>
                    <a:pt x="6418" y="515"/>
                    <a:pt x="3381" y="308"/>
                    <a:pt x="352" y="1"/>
                  </a:cubicBezTo>
                  <a:cubicBezTo>
                    <a:pt x="346" y="1"/>
                    <a:pt x="340" y="0"/>
                    <a:pt x="3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399;p42"/>
            <p:cNvSpPr/>
            <p:nvPr/>
          </p:nvSpPr>
          <p:spPr>
            <a:xfrm>
              <a:off x="4430700" y="4072425"/>
              <a:ext cx="13325" cy="57275"/>
            </a:xfrm>
            <a:custGeom>
              <a:avLst/>
              <a:gdLst/>
              <a:ahLst/>
              <a:cxnLst/>
              <a:rect l="l" t="t" r="r" b="b"/>
              <a:pathLst>
                <a:path w="533" h="2291" fill="none" extrusionOk="0">
                  <a:moveTo>
                    <a:pt x="533" y="1"/>
                  </a:moveTo>
                  <a:cubicBezTo>
                    <a:pt x="46" y="902"/>
                    <a:pt x="1" y="1668"/>
                    <a:pt x="397" y="2290"/>
                  </a:cubicBezTo>
                </a:path>
              </a:pathLst>
            </a:custGeom>
            <a:noFill/>
            <a:ln w="9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400;p42"/>
            <p:cNvSpPr/>
            <p:nvPr/>
          </p:nvSpPr>
          <p:spPr>
            <a:xfrm>
              <a:off x="4195450" y="4056625"/>
              <a:ext cx="126900" cy="115300"/>
            </a:xfrm>
            <a:custGeom>
              <a:avLst/>
              <a:gdLst/>
              <a:ahLst/>
              <a:cxnLst/>
              <a:rect l="l" t="t" r="r" b="b"/>
              <a:pathLst>
                <a:path w="5076" h="4612" extrusionOk="0">
                  <a:moveTo>
                    <a:pt x="660" y="2885"/>
                  </a:moveTo>
                  <a:cubicBezTo>
                    <a:pt x="657" y="2892"/>
                    <a:pt x="655" y="2895"/>
                    <a:pt x="649" y="2895"/>
                  </a:cubicBezTo>
                  <a:cubicBezTo>
                    <a:pt x="653" y="2892"/>
                    <a:pt x="656" y="2888"/>
                    <a:pt x="660" y="2885"/>
                  </a:cubicBezTo>
                  <a:close/>
                  <a:moveTo>
                    <a:pt x="218" y="0"/>
                  </a:moveTo>
                  <a:cubicBezTo>
                    <a:pt x="177" y="0"/>
                    <a:pt x="136" y="12"/>
                    <a:pt x="99" y="38"/>
                  </a:cubicBezTo>
                  <a:cubicBezTo>
                    <a:pt x="18" y="101"/>
                    <a:pt x="0" y="218"/>
                    <a:pt x="63" y="308"/>
                  </a:cubicBezTo>
                  <a:cubicBezTo>
                    <a:pt x="126" y="381"/>
                    <a:pt x="190" y="408"/>
                    <a:pt x="244" y="444"/>
                  </a:cubicBezTo>
                  <a:cubicBezTo>
                    <a:pt x="298" y="471"/>
                    <a:pt x="343" y="489"/>
                    <a:pt x="397" y="516"/>
                  </a:cubicBezTo>
                  <a:cubicBezTo>
                    <a:pt x="496" y="552"/>
                    <a:pt x="604" y="588"/>
                    <a:pt x="703" y="624"/>
                  </a:cubicBezTo>
                  <a:lnTo>
                    <a:pt x="1289" y="804"/>
                  </a:lnTo>
                  <a:cubicBezTo>
                    <a:pt x="1686" y="921"/>
                    <a:pt x="2074" y="1048"/>
                    <a:pt x="2461" y="1183"/>
                  </a:cubicBezTo>
                  <a:cubicBezTo>
                    <a:pt x="2840" y="1318"/>
                    <a:pt x="3236" y="1453"/>
                    <a:pt x="3624" y="1588"/>
                  </a:cubicBezTo>
                  <a:cubicBezTo>
                    <a:pt x="3795" y="1643"/>
                    <a:pt x="3964" y="1697"/>
                    <a:pt x="4135" y="1750"/>
                  </a:cubicBezTo>
                  <a:lnTo>
                    <a:pt x="4135" y="1750"/>
                  </a:lnTo>
                  <a:cubicBezTo>
                    <a:pt x="4004" y="1784"/>
                    <a:pt x="3873" y="1817"/>
                    <a:pt x="3741" y="1850"/>
                  </a:cubicBezTo>
                  <a:lnTo>
                    <a:pt x="2668" y="2111"/>
                  </a:lnTo>
                  <a:lnTo>
                    <a:pt x="2137" y="2237"/>
                  </a:lnTo>
                  <a:cubicBezTo>
                    <a:pt x="1956" y="2282"/>
                    <a:pt x="1776" y="2309"/>
                    <a:pt x="1596" y="2355"/>
                  </a:cubicBezTo>
                  <a:cubicBezTo>
                    <a:pt x="1406" y="2391"/>
                    <a:pt x="1226" y="2445"/>
                    <a:pt x="1055" y="2508"/>
                  </a:cubicBezTo>
                  <a:cubicBezTo>
                    <a:pt x="875" y="2571"/>
                    <a:pt x="694" y="2643"/>
                    <a:pt x="541" y="2787"/>
                  </a:cubicBezTo>
                  <a:lnTo>
                    <a:pt x="550" y="2787"/>
                  </a:lnTo>
                  <a:cubicBezTo>
                    <a:pt x="541" y="2796"/>
                    <a:pt x="523" y="2814"/>
                    <a:pt x="523" y="2823"/>
                  </a:cubicBezTo>
                  <a:cubicBezTo>
                    <a:pt x="514" y="2850"/>
                    <a:pt x="523" y="2850"/>
                    <a:pt x="514" y="2859"/>
                  </a:cubicBezTo>
                  <a:cubicBezTo>
                    <a:pt x="514" y="2877"/>
                    <a:pt x="523" y="2886"/>
                    <a:pt x="523" y="2895"/>
                  </a:cubicBezTo>
                  <a:cubicBezTo>
                    <a:pt x="532" y="2913"/>
                    <a:pt x="541" y="2931"/>
                    <a:pt x="541" y="2940"/>
                  </a:cubicBezTo>
                  <a:cubicBezTo>
                    <a:pt x="559" y="2967"/>
                    <a:pt x="577" y="2986"/>
                    <a:pt x="586" y="3004"/>
                  </a:cubicBezTo>
                  <a:cubicBezTo>
                    <a:pt x="613" y="3040"/>
                    <a:pt x="649" y="3076"/>
                    <a:pt x="676" y="3112"/>
                  </a:cubicBezTo>
                  <a:cubicBezTo>
                    <a:pt x="739" y="3184"/>
                    <a:pt x="794" y="3247"/>
                    <a:pt x="857" y="3319"/>
                  </a:cubicBezTo>
                  <a:cubicBezTo>
                    <a:pt x="983" y="3445"/>
                    <a:pt x="1109" y="3571"/>
                    <a:pt x="1226" y="3707"/>
                  </a:cubicBezTo>
                  <a:cubicBezTo>
                    <a:pt x="1352" y="3833"/>
                    <a:pt x="1488" y="3959"/>
                    <a:pt x="1605" y="4094"/>
                  </a:cubicBezTo>
                  <a:lnTo>
                    <a:pt x="1794" y="4293"/>
                  </a:lnTo>
                  <a:cubicBezTo>
                    <a:pt x="1830" y="4329"/>
                    <a:pt x="1866" y="4365"/>
                    <a:pt x="1902" y="4401"/>
                  </a:cubicBezTo>
                  <a:cubicBezTo>
                    <a:pt x="1947" y="4437"/>
                    <a:pt x="1983" y="4473"/>
                    <a:pt x="2046" y="4509"/>
                  </a:cubicBezTo>
                  <a:lnTo>
                    <a:pt x="2173" y="4581"/>
                  </a:lnTo>
                  <a:cubicBezTo>
                    <a:pt x="2211" y="4600"/>
                    <a:pt x="2254" y="4611"/>
                    <a:pt x="2298" y="4611"/>
                  </a:cubicBezTo>
                  <a:cubicBezTo>
                    <a:pt x="2337" y="4611"/>
                    <a:pt x="2378" y="4602"/>
                    <a:pt x="2416" y="4581"/>
                  </a:cubicBezTo>
                  <a:cubicBezTo>
                    <a:pt x="2533" y="4509"/>
                    <a:pt x="2578" y="4356"/>
                    <a:pt x="2506" y="4238"/>
                  </a:cubicBezTo>
                  <a:cubicBezTo>
                    <a:pt x="2462" y="4157"/>
                    <a:pt x="2376" y="4111"/>
                    <a:pt x="2284" y="4111"/>
                  </a:cubicBezTo>
                  <a:cubicBezTo>
                    <a:pt x="2244" y="4111"/>
                    <a:pt x="2202" y="4120"/>
                    <a:pt x="2164" y="4139"/>
                  </a:cubicBezTo>
                  <a:cubicBezTo>
                    <a:pt x="2160" y="4146"/>
                    <a:pt x="2151" y="4149"/>
                    <a:pt x="2140" y="4149"/>
                  </a:cubicBezTo>
                  <a:cubicBezTo>
                    <a:pt x="2122" y="4149"/>
                    <a:pt x="2096" y="4141"/>
                    <a:pt x="2074" y="4130"/>
                  </a:cubicBezTo>
                  <a:cubicBezTo>
                    <a:pt x="2037" y="4121"/>
                    <a:pt x="2001" y="4103"/>
                    <a:pt x="1956" y="4085"/>
                  </a:cubicBezTo>
                  <a:cubicBezTo>
                    <a:pt x="1884" y="4049"/>
                    <a:pt x="1812" y="3995"/>
                    <a:pt x="1740" y="3941"/>
                  </a:cubicBezTo>
                  <a:cubicBezTo>
                    <a:pt x="1596" y="3842"/>
                    <a:pt x="1470" y="3716"/>
                    <a:pt x="1343" y="3589"/>
                  </a:cubicBezTo>
                  <a:cubicBezTo>
                    <a:pt x="1217" y="3463"/>
                    <a:pt x="1091" y="3337"/>
                    <a:pt x="965" y="3211"/>
                  </a:cubicBezTo>
                  <a:cubicBezTo>
                    <a:pt x="902" y="3148"/>
                    <a:pt x="848" y="3085"/>
                    <a:pt x="785" y="3013"/>
                  </a:cubicBezTo>
                  <a:cubicBezTo>
                    <a:pt x="757" y="2986"/>
                    <a:pt x="730" y="2949"/>
                    <a:pt x="703" y="2913"/>
                  </a:cubicBezTo>
                  <a:cubicBezTo>
                    <a:pt x="695" y="2896"/>
                    <a:pt x="686" y="2887"/>
                    <a:pt x="677" y="2870"/>
                  </a:cubicBezTo>
                  <a:lnTo>
                    <a:pt x="677" y="2870"/>
                  </a:lnTo>
                  <a:cubicBezTo>
                    <a:pt x="792" y="2769"/>
                    <a:pt x="950" y="2710"/>
                    <a:pt x="1100" y="2652"/>
                  </a:cubicBezTo>
                  <a:cubicBezTo>
                    <a:pt x="1271" y="2598"/>
                    <a:pt x="1452" y="2562"/>
                    <a:pt x="1632" y="2526"/>
                  </a:cubicBezTo>
                  <a:cubicBezTo>
                    <a:pt x="1803" y="2490"/>
                    <a:pt x="1992" y="2472"/>
                    <a:pt x="2173" y="2427"/>
                  </a:cubicBezTo>
                  <a:lnTo>
                    <a:pt x="2713" y="2328"/>
                  </a:lnTo>
                  <a:lnTo>
                    <a:pt x="3804" y="2120"/>
                  </a:lnTo>
                  <a:cubicBezTo>
                    <a:pt x="4165" y="2057"/>
                    <a:pt x="4534" y="1994"/>
                    <a:pt x="4895" y="1949"/>
                  </a:cubicBezTo>
                  <a:cubicBezTo>
                    <a:pt x="4985" y="1931"/>
                    <a:pt x="5048" y="1868"/>
                    <a:pt x="5057" y="1778"/>
                  </a:cubicBezTo>
                  <a:cubicBezTo>
                    <a:pt x="5075" y="1669"/>
                    <a:pt x="4994" y="1579"/>
                    <a:pt x="4895" y="1570"/>
                  </a:cubicBezTo>
                  <a:lnTo>
                    <a:pt x="4886" y="1570"/>
                  </a:lnTo>
                  <a:lnTo>
                    <a:pt x="4886" y="1561"/>
                  </a:lnTo>
                  <a:cubicBezTo>
                    <a:pt x="4489" y="1525"/>
                    <a:pt x="4093" y="1444"/>
                    <a:pt x="3696" y="1336"/>
                  </a:cubicBezTo>
                  <a:cubicBezTo>
                    <a:pt x="3299" y="1237"/>
                    <a:pt x="2921" y="1111"/>
                    <a:pt x="2533" y="975"/>
                  </a:cubicBezTo>
                  <a:cubicBezTo>
                    <a:pt x="2146" y="840"/>
                    <a:pt x="1758" y="705"/>
                    <a:pt x="1370" y="561"/>
                  </a:cubicBezTo>
                  <a:cubicBezTo>
                    <a:pt x="1181" y="489"/>
                    <a:pt x="992" y="417"/>
                    <a:pt x="812" y="335"/>
                  </a:cubicBezTo>
                  <a:cubicBezTo>
                    <a:pt x="712" y="290"/>
                    <a:pt x="631" y="254"/>
                    <a:pt x="541" y="200"/>
                  </a:cubicBezTo>
                  <a:cubicBezTo>
                    <a:pt x="505" y="182"/>
                    <a:pt x="460" y="155"/>
                    <a:pt x="433" y="128"/>
                  </a:cubicBezTo>
                  <a:cubicBezTo>
                    <a:pt x="397" y="110"/>
                    <a:pt x="370" y="74"/>
                    <a:pt x="370" y="74"/>
                  </a:cubicBezTo>
                  <a:cubicBezTo>
                    <a:pt x="332" y="26"/>
                    <a:pt x="276" y="0"/>
                    <a:pt x="2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401;p42"/>
            <p:cNvSpPr/>
            <p:nvPr/>
          </p:nvSpPr>
          <p:spPr>
            <a:xfrm>
              <a:off x="2368100" y="3995375"/>
              <a:ext cx="1847425" cy="137250"/>
            </a:xfrm>
            <a:custGeom>
              <a:avLst/>
              <a:gdLst/>
              <a:ahLst/>
              <a:cxnLst/>
              <a:rect l="l" t="t" r="r" b="b"/>
              <a:pathLst>
                <a:path w="73897" h="5490" extrusionOk="0">
                  <a:moveTo>
                    <a:pt x="208" y="0"/>
                  </a:moveTo>
                  <a:cubicBezTo>
                    <a:pt x="100" y="0"/>
                    <a:pt x="10" y="81"/>
                    <a:pt x="0" y="189"/>
                  </a:cubicBezTo>
                  <a:cubicBezTo>
                    <a:pt x="0" y="289"/>
                    <a:pt x="82" y="388"/>
                    <a:pt x="190" y="388"/>
                  </a:cubicBezTo>
                  <a:cubicBezTo>
                    <a:pt x="6319" y="694"/>
                    <a:pt x="12440" y="1136"/>
                    <a:pt x="18569" y="1560"/>
                  </a:cubicBezTo>
                  <a:lnTo>
                    <a:pt x="36940" y="2840"/>
                  </a:lnTo>
                  <a:lnTo>
                    <a:pt x="55310" y="4138"/>
                  </a:lnTo>
                  <a:lnTo>
                    <a:pt x="64495" y="4787"/>
                  </a:lnTo>
                  <a:lnTo>
                    <a:pt x="69092" y="5111"/>
                  </a:lnTo>
                  <a:lnTo>
                    <a:pt x="71382" y="5273"/>
                  </a:lnTo>
                  <a:cubicBezTo>
                    <a:pt x="72148" y="5327"/>
                    <a:pt x="72914" y="5381"/>
                    <a:pt x="73680" y="5490"/>
                  </a:cubicBezTo>
                  <a:lnTo>
                    <a:pt x="73698" y="5490"/>
                  </a:lnTo>
                  <a:cubicBezTo>
                    <a:pt x="73806" y="5490"/>
                    <a:pt x="73897" y="5399"/>
                    <a:pt x="73897" y="5291"/>
                  </a:cubicBezTo>
                  <a:cubicBezTo>
                    <a:pt x="73897" y="5183"/>
                    <a:pt x="73815" y="5102"/>
                    <a:pt x="73707" y="5102"/>
                  </a:cubicBezTo>
                  <a:cubicBezTo>
                    <a:pt x="72932" y="5093"/>
                    <a:pt x="72166" y="5048"/>
                    <a:pt x="71409" y="4994"/>
                  </a:cubicBezTo>
                  <a:lnTo>
                    <a:pt x="69110" y="4832"/>
                  </a:lnTo>
                  <a:lnTo>
                    <a:pt x="64513" y="4525"/>
                  </a:lnTo>
                  <a:lnTo>
                    <a:pt x="55328" y="3903"/>
                  </a:lnTo>
                  <a:lnTo>
                    <a:pt x="36949" y="2650"/>
                  </a:lnTo>
                  <a:lnTo>
                    <a:pt x="18578" y="1379"/>
                  </a:lnTo>
                  <a:cubicBezTo>
                    <a:pt x="12458" y="956"/>
                    <a:pt x="6328" y="55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1676;p46"/>
          <p:cNvGrpSpPr/>
          <p:nvPr/>
        </p:nvGrpSpPr>
        <p:grpSpPr>
          <a:xfrm rot="2695203">
            <a:off x="379624" y="693371"/>
            <a:ext cx="953555" cy="553085"/>
            <a:chOff x="-583650" y="3109250"/>
            <a:chExt cx="570275" cy="272025"/>
          </a:xfrm>
        </p:grpSpPr>
        <p:sp>
          <p:nvSpPr>
            <p:cNvPr id="25" name="Google Shape;1677;p46"/>
            <p:cNvSpPr/>
            <p:nvPr/>
          </p:nvSpPr>
          <p:spPr>
            <a:xfrm>
              <a:off x="-583650" y="3186975"/>
              <a:ext cx="570275" cy="194300"/>
            </a:xfrm>
            <a:custGeom>
              <a:avLst/>
              <a:gdLst/>
              <a:ahLst/>
              <a:cxnLst/>
              <a:rect l="l" t="t" r="r" b="b"/>
              <a:pathLst>
                <a:path w="22811" h="7772" extrusionOk="0">
                  <a:moveTo>
                    <a:pt x="22543" y="6377"/>
                  </a:moveTo>
                  <a:lnTo>
                    <a:pt x="22543" y="6377"/>
                  </a:lnTo>
                  <a:cubicBezTo>
                    <a:pt x="22536" y="6381"/>
                    <a:pt x="22532" y="6384"/>
                    <a:pt x="22525" y="6384"/>
                  </a:cubicBezTo>
                  <a:cubicBezTo>
                    <a:pt x="22190" y="6488"/>
                    <a:pt x="21851" y="6580"/>
                    <a:pt x="21513" y="6669"/>
                  </a:cubicBezTo>
                  <a:cubicBezTo>
                    <a:pt x="21762" y="6905"/>
                    <a:pt x="22083" y="7030"/>
                    <a:pt x="22322" y="7030"/>
                  </a:cubicBezTo>
                  <a:cubicBezTo>
                    <a:pt x="22632" y="7030"/>
                    <a:pt x="22810" y="6822"/>
                    <a:pt x="22543" y="6377"/>
                  </a:cubicBezTo>
                  <a:close/>
                  <a:moveTo>
                    <a:pt x="12021" y="1"/>
                  </a:moveTo>
                  <a:cubicBezTo>
                    <a:pt x="9332" y="1"/>
                    <a:pt x="6501" y="875"/>
                    <a:pt x="4639" y="2230"/>
                  </a:cubicBezTo>
                  <a:cubicBezTo>
                    <a:pt x="4539" y="2301"/>
                    <a:pt x="4393" y="2333"/>
                    <a:pt x="4222" y="2333"/>
                  </a:cubicBezTo>
                  <a:cubicBezTo>
                    <a:pt x="3909" y="2333"/>
                    <a:pt x="3520" y="2226"/>
                    <a:pt x="3221" y="2087"/>
                  </a:cubicBezTo>
                  <a:cubicBezTo>
                    <a:pt x="1672" y="3100"/>
                    <a:pt x="860" y="4609"/>
                    <a:pt x="175" y="6448"/>
                  </a:cubicBezTo>
                  <a:cubicBezTo>
                    <a:pt x="0" y="6923"/>
                    <a:pt x="924" y="7771"/>
                    <a:pt x="1455" y="7771"/>
                  </a:cubicBezTo>
                  <a:cubicBezTo>
                    <a:pt x="1605" y="7771"/>
                    <a:pt x="1719" y="7707"/>
                    <a:pt x="1776" y="7553"/>
                  </a:cubicBezTo>
                  <a:cubicBezTo>
                    <a:pt x="2507" y="5593"/>
                    <a:pt x="3345" y="4002"/>
                    <a:pt x="5328" y="3100"/>
                  </a:cubicBezTo>
                  <a:cubicBezTo>
                    <a:pt x="6989" y="2348"/>
                    <a:pt x="8897" y="1905"/>
                    <a:pt x="10687" y="1599"/>
                  </a:cubicBezTo>
                  <a:cubicBezTo>
                    <a:pt x="11486" y="1463"/>
                    <a:pt x="12313" y="1374"/>
                    <a:pt x="13137" y="1374"/>
                  </a:cubicBezTo>
                  <a:cubicBezTo>
                    <a:pt x="14481" y="1374"/>
                    <a:pt x="15814" y="1610"/>
                    <a:pt x="17012" y="2255"/>
                  </a:cubicBezTo>
                  <a:cubicBezTo>
                    <a:pt x="17700" y="2626"/>
                    <a:pt x="18321" y="3100"/>
                    <a:pt x="18888" y="3638"/>
                  </a:cubicBezTo>
                  <a:cubicBezTo>
                    <a:pt x="17733" y="1042"/>
                    <a:pt x="14962" y="1"/>
                    <a:pt x="12021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678;p46"/>
            <p:cNvSpPr/>
            <p:nvPr/>
          </p:nvSpPr>
          <p:spPr>
            <a:xfrm>
              <a:off x="-198800" y="3109250"/>
              <a:ext cx="181150" cy="265500"/>
            </a:xfrm>
            <a:custGeom>
              <a:avLst/>
              <a:gdLst/>
              <a:ahLst/>
              <a:cxnLst/>
              <a:rect l="l" t="t" r="r" b="b"/>
              <a:pathLst>
                <a:path w="7246" h="10620" extrusionOk="0">
                  <a:moveTo>
                    <a:pt x="3302" y="1"/>
                  </a:moveTo>
                  <a:cubicBezTo>
                    <a:pt x="3137" y="1"/>
                    <a:pt x="3098" y="190"/>
                    <a:pt x="3359" y="697"/>
                  </a:cubicBezTo>
                  <a:cubicBezTo>
                    <a:pt x="3552" y="1067"/>
                    <a:pt x="3733" y="1441"/>
                    <a:pt x="3908" y="1816"/>
                  </a:cubicBezTo>
                  <a:cubicBezTo>
                    <a:pt x="4129" y="1694"/>
                    <a:pt x="4375" y="1588"/>
                    <a:pt x="4585" y="1523"/>
                  </a:cubicBezTo>
                  <a:cubicBezTo>
                    <a:pt x="4467" y="1285"/>
                    <a:pt x="4347" y="1042"/>
                    <a:pt x="4225" y="804"/>
                  </a:cubicBezTo>
                  <a:cubicBezTo>
                    <a:pt x="4008" y="383"/>
                    <a:pt x="3530" y="1"/>
                    <a:pt x="3302" y="1"/>
                  </a:cubicBezTo>
                  <a:close/>
                  <a:moveTo>
                    <a:pt x="6906" y="7874"/>
                  </a:moveTo>
                  <a:cubicBezTo>
                    <a:pt x="6860" y="8145"/>
                    <a:pt x="6743" y="8406"/>
                    <a:pt x="6504" y="8648"/>
                  </a:cubicBezTo>
                  <a:cubicBezTo>
                    <a:pt x="6675" y="8858"/>
                    <a:pt x="6842" y="9069"/>
                    <a:pt x="7006" y="9283"/>
                  </a:cubicBezTo>
                  <a:cubicBezTo>
                    <a:pt x="7064" y="9357"/>
                    <a:pt x="7110" y="9421"/>
                    <a:pt x="7149" y="9486"/>
                  </a:cubicBezTo>
                  <a:cubicBezTo>
                    <a:pt x="7245" y="9429"/>
                    <a:pt x="7214" y="9169"/>
                    <a:pt x="7199" y="9112"/>
                  </a:cubicBezTo>
                  <a:cubicBezTo>
                    <a:pt x="7110" y="8698"/>
                    <a:pt x="7010" y="8284"/>
                    <a:pt x="6906" y="7874"/>
                  </a:cubicBezTo>
                  <a:close/>
                  <a:moveTo>
                    <a:pt x="3979" y="8327"/>
                  </a:moveTo>
                  <a:cubicBezTo>
                    <a:pt x="2742" y="8595"/>
                    <a:pt x="1490" y="8773"/>
                    <a:pt x="217" y="8862"/>
                  </a:cubicBezTo>
                  <a:cubicBezTo>
                    <a:pt x="0" y="8876"/>
                    <a:pt x="14" y="9194"/>
                    <a:pt x="142" y="9550"/>
                  </a:cubicBezTo>
                  <a:cubicBezTo>
                    <a:pt x="324" y="9490"/>
                    <a:pt x="509" y="9447"/>
                    <a:pt x="677" y="9433"/>
                  </a:cubicBezTo>
                  <a:cubicBezTo>
                    <a:pt x="1761" y="9336"/>
                    <a:pt x="2834" y="9194"/>
                    <a:pt x="3904" y="8983"/>
                  </a:cubicBezTo>
                  <a:cubicBezTo>
                    <a:pt x="4044" y="8958"/>
                    <a:pt x="4724" y="8904"/>
                    <a:pt x="5042" y="8798"/>
                  </a:cubicBezTo>
                  <a:cubicBezTo>
                    <a:pt x="4603" y="8748"/>
                    <a:pt x="4129" y="8570"/>
                    <a:pt x="3979" y="8327"/>
                  </a:cubicBezTo>
                  <a:close/>
                  <a:moveTo>
                    <a:pt x="5665" y="9222"/>
                  </a:moveTo>
                  <a:cubicBezTo>
                    <a:pt x="5017" y="9533"/>
                    <a:pt x="4261" y="9678"/>
                    <a:pt x="3605" y="9824"/>
                  </a:cubicBezTo>
                  <a:cubicBezTo>
                    <a:pt x="2606" y="10046"/>
                    <a:pt x="1600" y="10213"/>
                    <a:pt x="588" y="10334"/>
                  </a:cubicBezTo>
                  <a:cubicBezTo>
                    <a:pt x="731" y="10506"/>
                    <a:pt x="884" y="10619"/>
                    <a:pt x="1023" y="10619"/>
                  </a:cubicBezTo>
                  <a:cubicBezTo>
                    <a:pt x="1027" y="10619"/>
                    <a:pt x="1034" y="10619"/>
                    <a:pt x="1037" y="10616"/>
                  </a:cubicBezTo>
                  <a:cubicBezTo>
                    <a:pt x="2767" y="10495"/>
                    <a:pt x="4454" y="10217"/>
                    <a:pt x="6119" y="9778"/>
                  </a:cubicBezTo>
                  <a:cubicBezTo>
                    <a:pt x="6068" y="9732"/>
                    <a:pt x="6022" y="9682"/>
                    <a:pt x="5979" y="9625"/>
                  </a:cubicBezTo>
                  <a:cubicBezTo>
                    <a:pt x="5876" y="9493"/>
                    <a:pt x="5769" y="9357"/>
                    <a:pt x="5665" y="9222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679;p46"/>
            <p:cNvSpPr/>
            <p:nvPr/>
          </p:nvSpPr>
          <p:spPr>
            <a:xfrm>
              <a:off x="-227425" y="3145900"/>
              <a:ext cx="203250" cy="225300"/>
            </a:xfrm>
            <a:custGeom>
              <a:avLst/>
              <a:gdLst/>
              <a:ahLst/>
              <a:cxnLst/>
              <a:rect l="l" t="t" r="r" b="b"/>
              <a:pathLst>
                <a:path w="8130" h="9012" extrusionOk="0">
                  <a:moveTo>
                    <a:pt x="5053" y="350"/>
                  </a:moveTo>
                  <a:cubicBezTo>
                    <a:pt x="4689" y="557"/>
                    <a:pt x="4397" y="814"/>
                    <a:pt x="4472" y="992"/>
                  </a:cubicBezTo>
                  <a:cubicBezTo>
                    <a:pt x="4850" y="1897"/>
                    <a:pt x="5199" y="2825"/>
                    <a:pt x="5502" y="3762"/>
                  </a:cubicBezTo>
                  <a:cubicBezTo>
                    <a:pt x="6101" y="4443"/>
                    <a:pt x="6568" y="5264"/>
                    <a:pt x="6846" y="6237"/>
                  </a:cubicBezTo>
                  <a:cubicBezTo>
                    <a:pt x="6889" y="6287"/>
                    <a:pt x="6935" y="6341"/>
                    <a:pt x="6978" y="6390"/>
                  </a:cubicBezTo>
                  <a:cubicBezTo>
                    <a:pt x="7024" y="6376"/>
                    <a:pt x="7067" y="6362"/>
                    <a:pt x="7110" y="6351"/>
                  </a:cubicBezTo>
                  <a:cubicBezTo>
                    <a:pt x="6632" y="4276"/>
                    <a:pt x="5951" y="2276"/>
                    <a:pt x="5053" y="350"/>
                  </a:cubicBezTo>
                  <a:close/>
                  <a:moveTo>
                    <a:pt x="6069" y="1"/>
                  </a:moveTo>
                  <a:cubicBezTo>
                    <a:pt x="5976" y="1"/>
                    <a:pt x="5859" y="22"/>
                    <a:pt x="5730" y="57"/>
                  </a:cubicBezTo>
                  <a:cubicBezTo>
                    <a:pt x="6718" y="2093"/>
                    <a:pt x="7488" y="4219"/>
                    <a:pt x="8051" y="6408"/>
                  </a:cubicBezTo>
                  <a:cubicBezTo>
                    <a:pt x="8130" y="5909"/>
                    <a:pt x="7966" y="5371"/>
                    <a:pt x="7830" y="4810"/>
                  </a:cubicBezTo>
                  <a:cubicBezTo>
                    <a:pt x="7431" y="3192"/>
                    <a:pt x="6893" y="1619"/>
                    <a:pt x="6251" y="79"/>
                  </a:cubicBezTo>
                  <a:cubicBezTo>
                    <a:pt x="6229" y="22"/>
                    <a:pt x="6162" y="1"/>
                    <a:pt x="6069" y="1"/>
                  </a:cubicBezTo>
                  <a:close/>
                  <a:moveTo>
                    <a:pt x="1287" y="8084"/>
                  </a:moveTo>
                  <a:cubicBezTo>
                    <a:pt x="1012" y="8180"/>
                    <a:pt x="745" y="8323"/>
                    <a:pt x="556" y="8501"/>
                  </a:cubicBezTo>
                  <a:cubicBezTo>
                    <a:pt x="467" y="8584"/>
                    <a:pt x="0" y="9011"/>
                    <a:pt x="364" y="9011"/>
                  </a:cubicBezTo>
                  <a:cubicBezTo>
                    <a:pt x="378" y="9011"/>
                    <a:pt x="396" y="9011"/>
                    <a:pt x="413" y="9008"/>
                  </a:cubicBezTo>
                  <a:cubicBezTo>
                    <a:pt x="856" y="8969"/>
                    <a:pt x="1295" y="8922"/>
                    <a:pt x="1733" y="8868"/>
                  </a:cubicBezTo>
                  <a:cubicBezTo>
                    <a:pt x="1555" y="8658"/>
                    <a:pt x="1387" y="8358"/>
                    <a:pt x="1287" y="8084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680;p46"/>
            <p:cNvSpPr/>
            <p:nvPr/>
          </p:nvSpPr>
          <p:spPr>
            <a:xfrm>
              <a:off x="-56275" y="3301800"/>
              <a:ext cx="3325" cy="4475"/>
            </a:xfrm>
            <a:custGeom>
              <a:avLst/>
              <a:gdLst/>
              <a:ahLst/>
              <a:cxnLst/>
              <a:rect l="l" t="t" r="r" b="b"/>
              <a:pathLst>
                <a:path w="133" h="179" extrusionOk="0">
                  <a:moveTo>
                    <a:pt x="0" y="1"/>
                  </a:moveTo>
                  <a:lnTo>
                    <a:pt x="0" y="1"/>
                  </a:lnTo>
                  <a:cubicBezTo>
                    <a:pt x="18" y="62"/>
                    <a:pt x="33" y="119"/>
                    <a:pt x="47" y="179"/>
                  </a:cubicBezTo>
                  <a:cubicBezTo>
                    <a:pt x="76" y="169"/>
                    <a:pt x="104" y="162"/>
                    <a:pt x="132" y="154"/>
                  </a:cubicBezTo>
                  <a:cubicBezTo>
                    <a:pt x="89" y="105"/>
                    <a:pt x="43" y="51"/>
                    <a:pt x="0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681;p46"/>
            <p:cNvSpPr/>
            <p:nvPr/>
          </p:nvSpPr>
          <p:spPr>
            <a:xfrm>
              <a:off x="-195250" y="3147325"/>
              <a:ext cx="169125" cy="220300"/>
            </a:xfrm>
            <a:custGeom>
              <a:avLst/>
              <a:gdLst/>
              <a:ahLst/>
              <a:cxnLst/>
              <a:rect l="l" t="t" r="r" b="b"/>
              <a:pathLst>
                <a:path w="6765" h="8812" extrusionOk="0">
                  <a:moveTo>
                    <a:pt x="4443" y="0"/>
                  </a:moveTo>
                  <a:cubicBezTo>
                    <a:pt x="4233" y="65"/>
                    <a:pt x="3987" y="171"/>
                    <a:pt x="3766" y="293"/>
                  </a:cubicBezTo>
                  <a:cubicBezTo>
                    <a:pt x="4664" y="2219"/>
                    <a:pt x="5345" y="4219"/>
                    <a:pt x="5823" y="6294"/>
                  </a:cubicBezTo>
                  <a:cubicBezTo>
                    <a:pt x="5780" y="6305"/>
                    <a:pt x="5737" y="6319"/>
                    <a:pt x="5691" y="6333"/>
                  </a:cubicBezTo>
                  <a:cubicBezTo>
                    <a:pt x="5920" y="6590"/>
                    <a:pt x="6140" y="6858"/>
                    <a:pt x="6362" y="7125"/>
                  </a:cubicBezTo>
                  <a:cubicBezTo>
                    <a:pt x="6601" y="6883"/>
                    <a:pt x="6718" y="6622"/>
                    <a:pt x="6764" y="6351"/>
                  </a:cubicBezTo>
                  <a:cubicBezTo>
                    <a:pt x="6201" y="4162"/>
                    <a:pt x="5431" y="2036"/>
                    <a:pt x="4443" y="0"/>
                  </a:cubicBezTo>
                  <a:close/>
                  <a:moveTo>
                    <a:pt x="4900" y="7275"/>
                  </a:moveTo>
                  <a:cubicBezTo>
                    <a:pt x="4582" y="7381"/>
                    <a:pt x="3902" y="7435"/>
                    <a:pt x="3762" y="7460"/>
                  </a:cubicBezTo>
                  <a:cubicBezTo>
                    <a:pt x="2692" y="7671"/>
                    <a:pt x="1619" y="7813"/>
                    <a:pt x="535" y="7910"/>
                  </a:cubicBezTo>
                  <a:cubicBezTo>
                    <a:pt x="367" y="7924"/>
                    <a:pt x="182" y="7967"/>
                    <a:pt x="0" y="8027"/>
                  </a:cubicBezTo>
                  <a:cubicBezTo>
                    <a:pt x="100" y="8301"/>
                    <a:pt x="268" y="8601"/>
                    <a:pt x="446" y="8811"/>
                  </a:cubicBezTo>
                  <a:cubicBezTo>
                    <a:pt x="1458" y="8690"/>
                    <a:pt x="2464" y="8523"/>
                    <a:pt x="3463" y="8301"/>
                  </a:cubicBezTo>
                  <a:cubicBezTo>
                    <a:pt x="4119" y="8155"/>
                    <a:pt x="4875" y="8010"/>
                    <a:pt x="5523" y="7699"/>
                  </a:cubicBezTo>
                  <a:cubicBezTo>
                    <a:pt x="5416" y="7564"/>
                    <a:pt x="5306" y="7424"/>
                    <a:pt x="5196" y="7286"/>
                  </a:cubicBezTo>
                  <a:lnTo>
                    <a:pt x="5128" y="7286"/>
                  </a:lnTo>
                  <a:cubicBezTo>
                    <a:pt x="5053" y="7286"/>
                    <a:pt x="4978" y="7282"/>
                    <a:pt x="4900" y="7275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682;p46"/>
            <p:cNvSpPr/>
            <p:nvPr/>
          </p:nvSpPr>
          <p:spPr>
            <a:xfrm>
              <a:off x="-65375" y="3305650"/>
              <a:ext cx="29200" cy="34150"/>
            </a:xfrm>
            <a:custGeom>
              <a:avLst/>
              <a:gdLst/>
              <a:ahLst/>
              <a:cxnLst/>
              <a:rect l="l" t="t" r="r" b="b"/>
              <a:pathLst>
                <a:path w="1168" h="1366" extrusionOk="0">
                  <a:moveTo>
                    <a:pt x="496" y="0"/>
                  </a:moveTo>
                  <a:cubicBezTo>
                    <a:pt x="468" y="8"/>
                    <a:pt x="440" y="15"/>
                    <a:pt x="411" y="25"/>
                  </a:cubicBezTo>
                  <a:cubicBezTo>
                    <a:pt x="457" y="204"/>
                    <a:pt x="500" y="389"/>
                    <a:pt x="532" y="578"/>
                  </a:cubicBezTo>
                  <a:cubicBezTo>
                    <a:pt x="578" y="828"/>
                    <a:pt x="333" y="938"/>
                    <a:pt x="1" y="953"/>
                  </a:cubicBezTo>
                  <a:cubicBezTo>
                    <a:pt x="111" y="1091"/>
                    <a:pt x="221" y="1231"/>
                    <a:pt x="328" y="1366"/>
                  </a:cubicBezTo>
                  <a:cubicBezTo>
                    <a:pt x="624" y="1227"/>
                    <a:pt x="899" y="1052"/>
                    <a:pt x="1131" y="828"/>
                  </a:cubicBezTo>
                  <a:cubicBezTo>
                    <a:pt x="1146" y="817"/>
                    <a:pt x="1156" y="806"/>
                    <a:pt x="1167" y="792"/>
                  </a:cubicBezTo>
                  <a:cubicBezTo>
                    <a:pt x="945" y="525"/>
                    <a:pt x="725" y="257"/>
                    <a:pt x="496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683;p46"/>
            <p:cNvSpPr/>
            <p:nvPr/>
          </p:nvSpPr>
          <p:spPr>
            <a:xfrm>
              <a:off x="-517950" y="3165500"/>
              <a:ext cx="439050" cy="151925"/>
            </a:xfrm>
            <a:custGeom>
              <a:avLst/>
              <a:gdLst/>
              <a:ahLst/>
              <a:cxnLst/>
              <a:rect l="l" t="t" r="r" b="b"/>
              <a:pathLst>
                <a:path w="17562" h="6077" extrusionOk="0">
                  <a:moveTo>
                    <a:pt x="8412" y="1"/>
                  </a:moveTo>
                  <a:cubicBezTo>
                    <a:pt x="5492" y="1"/>
                    <a:pt x="2599" y="667"/>
                    <a:pt x="186" y="2422"/>
                  </a:cubicBezTo>
                  <a:cubicBezTo>
                    <a:pt x="0" y="2561"/>
                    <a:pt x="232" y="2775"/>
                    <a:pt x="593" y="2946"/>
                  </a:cubicBezTo>
                  <a:cubicBezTo>
                    <a:pt x="909" y="2732"/>
                    <a:pt x="1263" y="2543"/>
                    <a:pt x="1651" y="2379"/>
                  </a:cubicBezTo>
                  <a:cubicBezTo>
                    <a:pt x="3759" y="1474"/>
                    <a:pt x="6223" y="932"/>
                    <a:pt x="8497" y="750"/>
                  </a:cubicBezTo>
                  <a:cubicBezTo>
                    <a:pt x="8808" y="725"/>
                    <a:pt x="9108" y="714"/>
                    <a:pt x="9403" y="714"/>
                  </a:cubicBezTo>
                  <a:cubicBezTo>
                    <a:pt x="12752" y="714"/>
                    <a:pt x="15340" y="2265"/>
                    <a:pt x="17562" y="4494"/>
                  </a:cubicBezTo>
                  <a:cubicBezTo>
                    <a:pt x="17430" y="3984"/>
                    <a:pt x="17284" y="3478"/>
                    <a:pt x="17123" y="2978"/>
                  </a:cubicBezTo>
                  <a:cubicBezTo>
                    <a:pt x="15668" y="1327"/>
                    <a:pt x="13418" y="471"/>
                    <a:pt x="11065" y="172"/>
                  </a:cubicBezTo>
                  <a:cubicBezTo>
                    <a:pt x="10188" y="62"/>
                    <a:pt x="9300" y="1"/>
                    <a:pt x="8412" y="1"/>
                  </a:cubicBezTo>
                  <a:close/>
                  <a:moveTo>
                    <a:pt x="16260" y="4497"/>
                  </a:moveTo>
                  <a:lnTo>
                    <a:pt x="16260" y="4497"/>
                  </a:lnTo>
                  <a:cubicBezTo>
                    <a:pt x="16460" y="4939"/>
                    <a:pt x="16609" y="5432"/>
                    <a:pt x="16706" y="5966"/>
                  </a:cubicBezTo>
                  <a:cubicBezTo>
                    <a:pt x="16713" y="6006"/>
                    <a:pt x="16728" y="6042"/>
                    <a:pt x="16745" y="6077"/>
                  </a:cubicBezTo>
                  <a:cubicBezTo>
                    <a:pt x="17016" y="6016"/>
                    <a:pt x="17287" y="5952"/>
                    <a:pt x="17558" y="5888"/>
                  </a:cubicBezTo>
                  <a:cubicBezTo>
                    <a:pt x="17148" y="5400"/>
                    <a:pt x="16720" y="4929"/>
                    <a:pt x="16260" y="4497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684;p46"/>
            <p:cNvSpPr/>
            <p:nvPr/>
          </p:nvSpPr>
          <p:spPr>
            <a:xfrm>
              <a:off x="-503150" y="3183350"/>
              <a:ext cx="432275" cy="129350"/>
            </a:xfrm>
            <a:custGeom>
              <a:avLst/>
              <a:gdLst/>
              <a:ahLst/>
              <a:cxnLst/>
              <a:rect l="l" t="t" r="r" b="b"/>
              <a:pathLst>
                <a:path w="17291" h="5174" extrusionOk="0">
                  <a:moveTo>
                    <a:pt x="8811" y="0"/>
                  </a:moveTo>
                  <a:cubicBezTo>
                    <a:pt x="8516" y="0"/>
                    <a:pt x="8216" y="11"/>
                    <a:pt x="7905" y="36"/>
                  </a:cubicBezTo>
                  <a:cubicBezTo>
                    <a:pt x="5631" y="218"/>
                    <a:pt x="3167" y="760"/>
                    <a:pt x="1059" y="1665"/>
                  </a:cubicBezTo>
                  <a:cubicBezTo>
                    <a:pt x="671" y="1829"/>
                    <a:pt x="317" y="2018"/>
                    <a:pt x="1" y="2232"/>
                  </a:cubicBezTo>
                  <a:cubicBezTo>
                    <a:pt x="300" y="2371"/>
                    <a:pt x="689" y="2478"/>
                    <a:pt x="1002" y="2478"/>
                  </a:cubicBezTo>
                  <a:cubicBezTo>
                    <a:pt x="1173" y="2478"/>
                    <a:pt x="1319" y="2446"/>
                    <a:pt x="1419" y="2375"/>
                  </a:cubicBezTo>
                  <a:cubicBezTo>
                    <a:pt x="3281" y="1020"/>
                    <a:pt x="6112" y="146"/>
                    <a:pt x="8801" y="146"/>
                  </a:cubicBezTo>
                  <a:cubicBezTo>
                    <a:pt x="11742" y="146"/>
                    <a:pt x="14513" y="1187"/>
                    <a:pt x="15668" y="3783"/>
                  </a:cubicBezTo>
                  <a:cubicBezTo>
                    <a:pt x="16128" y="4215"/>
                    <a:pt x="16556" y="4686"/>
                    <a:pt x="16966" y="5174"/>
                  </a:cubicBezTo>
                  <a:cubicBezTo>
                    <a:pt x="17073" y="5145"/>
                    <a:pt x="17184" y="5117"/>
                    <a:pt x="17291" y="5088"/>
                  </a:cubicBezTo>
                  <a:cubicBezTo>
                    <a:pt x="17251" y="4943"/>
                    <a:pt x="17216" y="4807"/>
                    <a:pt x="17202" y="4739"/>
                  </a:cubicBezTo>
                  <a:cubicBezTo>
                    <a:pt x="17130" y="4418"/>
                    <a:pt x="17055" y="4097"/>
                    <a:pt x="16970" y="3780"/>
                  </a:cubicBezTo>
                  <a:cubicBezTo>
                    <a:pt x="14748" y="1551"/>
                    <a:pt x="12160" y="0"/>
                    <a:pt x="8811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685;p46"/>
            <p:cNvSpPr/>
            <p:nvPr/>
          </p:nvSpPr>
          <p:spPr>
            <a:xfrm>
              <a:off x="-99325" y="3312675"/>
              <a:ext cx="30775" cy="16525"/>
            </a:xfrm>
            <a:custGeom>
              <a:avLst/>
              <a:gdLst/>
              <a:ahLst/>
              <a:cxnLst/>
              <a:rect l="l" t="t" r="r" b="b"/>
              <a:pathLst>
                <a:path w="1231" h="661" extrusionOk="0">
                  <a:moveTo>
                    <a:pt x="813" y="1"/>
                  </a:moveTo>
                  <a:cubicBezTo>
                    <a:pt x="542" y="65"/>
                    <a:pt x="271" y="129"/>
                    <a:pt x="0" y="190"/>
                  </a:cubicBezTo>
                  <a:cubicBezTo>
                    <a:pt x="150" y="433"/>
                    <a:pt x="624" y="611"/>
                    <a:pt x="1063" y="661"/>
                  </a:cubicBezTo>
                  <a:cubicBezTo>
                    <a:pt x="1141" y="632"/>
                    <a:pt x="1199" y="600"/>
                    <a:pt x="1216" y="568"/>
                  </a:cubicBezTo>
                  <a:cubicBezTo>
                    <a:pt x="1223" y="554"/>
                    <a:pt x="1227" y="532"/>
                    <a:pt x="1230" y="511"/>
                  </a:cubicBezTo>
                  <a:cubicBezTo>
                    <a:pt x="1092" y="340"/>
                    <a:pt x="952" y="168"/>
                    <a:pt x="813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686;p46"/>
            <p:cNvSpPr/>
            <p:nvPr/>
          </p:nvSpPr>
          <p:spPr>
            <a:xfrm>
              <a:off x="-79000" y="3310550"/>
              <a:ext cx="10800" cy="14900"/>
            </a:xfrm>
            <a:custGeom>
              <a:avLst/>
              <a:gdLst/>
              <a:ahLst/>
              <a:cxnLst/>
              <a:rect l="l" t="t" r="r" b="b"/>
              <a:pathLst>
                <a:path w="432" h="596" extrusionOk="0">
                  <a:moveTo>
                    <a:pt x="325" y="0"/>
                  </a:moveTo>
                  <a:cubicBezTo>
                    <a:pt x="218" y="29"/>
                    <a:pt x="107" y="57"/>
                    <a:pt x="0" y="86"/>
                  </a:cubicBezTo>
                  <a:cubicBezTo>
                    <a:pt x="139" y="253"/>
                    <a:pt x="279" y="425"/>
                    <a:pt x="417" y="596"/>
                  </a:cubicBezTo>
                  <a:cubicBezTo>
                    <a:pt x="432" y="464"/>
                    <a:pt x="378" y="218"/>
                    <a:pt x="325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687;p46"/>
            <p:cNvSpPr/>
            <p:nvPr/>
          </p:nvSpPr>
          <p:spPr>
            <a:xfrm>
              <a:off x="-89900" y="3239950"/>
              <a:ext cx="33650" cy="61875"/>
            </a:xfrm>
            <a:custGeom>
              <a:avLst/>
              <a:gdLst/>
              <a:ahLst/>
              <a:cxnLst/>
              <a:rect l="l" t="t" r="r" b="b"/>
              <a:pathLst>
                <a:path w="1346" h="2475" extrusionOk="0">
                  <a:moveTo>
                    <a:pt x="1" y="0"/>
                  </a:moveTo>
                  <a:lnTo>
                    <a:pt x="1" y="0"/>
                  </a:lnTo>
                  <a:cubicBezTo>
                    <a:pt x="162" y="500"/>
                    <a:pt x="308" y="1006"/>
                    <a:pt x="440" y="1516"/>
                  </a:cubicBezTo>
                  <a:cubicBezTo>
                    <a:pt x="750" y="1823"/>
                    <a:pt x="1049" y="2144"/>
                    <a:pt x="1345" y="2475"/>
                  </a:cubicBezTo>
                  <a:cubicBezTo>
                    <a:pt x="1067" y="1502"/>
                    <a:pt x="600" y="681"/>
                    <a:pt x="1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688;p46"/>
            <p:cNvSpPr/>
            <p:nvPr/>
          </p:nvSpPr>
          <p:spPr>
            <a:xfrm>
              <a:off x="-78925" y="3277825"/>
              <a:ext cx="23825" cy="32750"/>
            </a:xfrm>
            <a:custGeom>
              <a:avLst/>
              <a:gdLst/>
              <a:ahLst/>
              <a:cxnLst/>
              <a:rect l="l" t="t" r="r" b="b"/>
              <a:pathLst>
                <a:path w="953" h="1310" extrusionOk="0">
                  <a:moveTo>
                    <a:pt x="1" y="1"/>
                  </a:moveTo>
                  <a:lnTo>
                    <a:pt x="1" y="1"/>
                  </a:lnTo>
                  <a:cubicBezTo>
                    <a:pt x="86" y="318"/>
                    <a:pt x="161" y="639"/>
                    <a:pt x="233" y="960"/>
                  </a:cubicBezTo>
                  <a:cubicBezTo>
                    <a:pt x="247" y="1028"/>
                    <a:pt x="282" y="1164"/>
                    <a:pt x="322" y="1309"/>
                  </a:cubicBezTo>
                  <a:cubicBezTo>
                    <a:pt x="532" y="1256"/>
                    <a:pt x="742" y="1199"/>
                    <a:pt x="953" y="1138"/>
                  </a:cubicBezTo>
                  <a:cubicBezTo>
                    <a:pt x="939" y="1078"/>
                    <a:pt x="924" y="1021"/>
                    <a:pt x="906" y="960"/>
                  </a:cubicBezTo>
                  <a:cubicBezTo>
                    <a:pt x="610" y="629"/>
                    <a:pt x="311" y="308"/>
                    <a:pt x="1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689;p46"/>
            <p:cNvSpPr/>
            <p:nvPr/>
          </p:nvSpPr>
          <p:spPr>
            <a:xfrm>
              <a:off x="-70900" y="3306250"/>
              <a:ext cx="20000" cy="23225"/>
            </a:xfrm>
            <a:custGeom>
              <a:avLst/>
              <a:gdLst/>
              <a:ahLst/>
              <a:cxnLst/>
              <a:rect l="l" t="t" r="r" b="b"/>
              <a:pathLst>
                <a:path w="800" h="929" extrusionOk="0">
                  <a:moveTo>
                    <a:pt x="632" y="1"/>
                  </a:moveTo>
                  <a:cubicBezTo>
                    <a:pt x="421" y="62"/>
                    <a:pt x="211" y="119"/>
                    <a:pt x="1" y="172"/>
                  </a:cubicBezTo>
                  <a:cubicBezTo>
                    <a:pt x="54" y="390"/>
                    <a:pt x="108" y="636"/>
                    <a:pt x="93" y="768"/>
                  </a:cubicBezTo>
                  <a:lnTo>
                    <a:pt x="222" y="929"/>
                  </a:lnTo>
                  <a:cubicBezTo>
                    <a:pt x="554" y="914"/>
                    <a:pt x="799" y="804"/>
                    <a:pt x="753" y="554"/>
                  </a:cubicBezTo>
                  <a:cubicBezTo>
                    <a:pt x="721" y="365"/>
                    <a:pt x="678" y="180"/>
                    <a:pt x="632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199" y="1995686"/>
            <a:ext cx="5397097" cy="2540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" name="Google Shape;2498;p58"/>
          <p:cNvGrpSpPr/>
          <p:nvPr/>
        </p:nvGrpSpPr>
        <p:grpSpPr>
          <a:xfrm rot="-3462324" flipH="1">
            <a:off x="-48060" y="3747610"/>
            <a:ext cx="1830756" cy="810966"/>
            <a:chOff x="4038775" y="3369325"/>
            <a:chExt cx="1789725" cy="711700"/>
          </a:xfrm>
        </p:grpSpPr>
        <p:sp>
          <p:nvSpPr>
            <p:cNvPr id="40" name="Google Shape;2499;p58"/>
            <p:cNvSpPr/>
            <p:nvPr/>
          </p:nvSpPr>
          <p:spPr>
            <a:xfrm>
              <a:off x="4059950" y="3603700"/>
              <a:ext cx="523950" cy="276175"/>
            </a:xfrm>
            <a:custGeom>
              <a:avLst/>
              <a:gdLst/>
              <a:ahLst/>
              <a:cxnLst/>
              <a:rect l="l" t="t" r="r" b="b"/>
              <a:pathLst>
                <a:path w="20958" h="11047" extrusionOk="0">
                  <a:moveTo>
                    <a:pt x="19281" y="1"/>
                  </a:moveTo>
                  <a:lnTo>
                    <a:pt x="0" y="3534"/>
                  </a:lnTo>
                  <a:cubicBezTo>
                    <a:pt x="334" y="5373"/>
                    <a:pt x="794" y="7176"/>
                    <a:pt x="1389" y="8942"/>
                  </a:cubicBezTo>
                  <a:cubicBezTo>
                    <a:pt x="1695" y="9898"/>
                    <a:pt x="2344" y="10484"/>
                    <a:pt x="3345" y="10691"/>
                  </a:cubicBezTo>
                  <a:cubicBezTo>
                    <a:pt x="4481" y="10928"/>
                    <a:pt x="5812" y="11047"/>
                    <a:pt x="7335" y="11047"/>
                  </a:cubicBezTo>
                  <a:cubicBezTo>
                    <a:pt x="10850" y="11047"/>
                    <a:pt x="15393" y="10416"/>
                    <a:pt x="20958" y="9159"/>
                  </a:cubicBezTo>
                  <a:lnTo>
                    <a:pt x="1928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500;p58"/>
            <p:cNvSpPr/>
            <p:nvPr/>
          </p:nvSpPr>
          <p:spPr>
            <a:xfrm>
              <a:off x="4043050" y="3372050"/>
              <a:ext cx="501200" cy="322275"/>
            </a:xfrm>
            <a:custGeom>
              <a:avLst/>
              <a:gdLst/>
              <a:ahLst/>
              <a:cxnLst/>
              <a:rect l="l" t="t" r="r" b="b"/>
              <a:pathLst>
                <a:path w="20048" h="12891" extrusionOk="0">
                  <a:moveTo>
                    <a:pt x="16729" y="1088"/>
                  </a:moveTo>
                  <a:cubicBezTo>
                    <a:pt x="17056" y="1088"/>
                    <a:pt x="17120" y="1244"/>
                    <a:pt x="17145" y="1362"/>
                  </a:cubicBezTo>
                  <a:cubicBezTo>
                    <a:pt x="17172" y="1506"/>
                    <a:pt x="17154" y="1677"/>
                    <a:pt x="16802" y="1740"/>
                  </a:cubicBezTo>
                  <a:cubicBezTo>
                    <a:pt x="16759" y="1748"/>
                    <a:pt x="16717" y="1752"/>
                    <a:pt x="16678" y="1752"/>
                  </a:cubicBezTo>
                  <a:cubicBezTo>
                    <a:pt x="16549" y="1752"/>
                    <a:pt x="16448" y="1708"/>
                    <a:pt x="16379" y="1632"/>
                  </a:cubicBezTo>
                  <a:lnTo>
                    <a:pt x="16289" y="1461"/>
                  </a:lnTo>
                  <a:cubicBezTo>
                    <a:pt x="16253" y="1253"/>
                    <a:pt x="16334" y="1145"/>
                    <a:pt x="16550" y="1109"/>
                  </a:cubicBezTo>
                  <a:cubicBezTo>
                    <a:pt x="16577" y="1100"/>
                    <a:pt x="16613" y="1100"/>
                    <a:pt x="16649" y="1091"/>
                  </a:cubicBezTo>
                  <a:cubicBezTo>
                    <a:pt x="16677" y="1089"/>
                    <a:pt x="16704" y="1088"/>
                    <a:pt x="16729" y="1088"/>
                  </a:cubicBezTo>
                  <a:close/>
                  <a:moveTo>
                    <a:pt x="5761" y="3632"/>
                  </a:moveTo>
                  <a:cubicBezTo>
                    <a:pt x="6046" y="3632"/>
                    <a:pt x="6104" y="3792"/>
                    <a:pt x="6130" y="3912"/>
                  </a:cubicBezTo>
                  <a:cubicBezTo>
                    <a:pt x="6148" y="3985"/>
                    <a:pt x="6130" y="4066"/>
                    <a:pt x="6094" y="4147"/>
                  </a:cubicBezTo>
                  <a:cubicBezTo>
                    <a:pt x="6049" y="4237"/>
                    <a:pt x="5968" y="4300"/>
                    <a:pt x="5850" y="4318"/>
                  </a:cubicBezTo>
                  <a:cubicBezTo>
                    <a:pt x="5811" y="4325"/>
                    <a:pt x="5775" y="4329"/>
                    <a:pt x="5742" y="4329"/>
                  </a:cubicBezTo>
                  <a:cubicBezTo>
                    <a:pt x="5558" y="4329"/>
                    <a:pt x="5456" y="4224"/>
                    <a:pt x="5418" y="4003"/>
                  </a:cubicBezTo>
                  <a:cubicBezTo>
                    <a:pt x="5364" y="3723"/>
                    <a:pt x="5490" y="3660"/>
                    <a:pt x="5607" y="3642"/>
                  </a:cubicBezTo>
                  <a:cubicBezTo>
                    <a:pt x="5634" y="3633"/>
                    <a:pt x="5670" y="3633"/>
                    <a:pt x="5715" y="3633"/>
                  </a:cubicBezTo>
                  <a:cubicBezTo>
                    <a:pt x="5731" y="3632"/>
                    <a:pt x="5747" y="3632"/>
                    <a:pt x="5761" y="3632"/>
                  </a:cubicBezTo>
                  <a:close/>
                  <a:moveTo>
                    <a:pt x="4640" y="4196"/>
                  </a:moveTo>
                  <a:cubicBezTo>
                    <a:pt x="4834" y="4196"/>
                    <a:pt x="4880" y="4293"/>
                    <a:pt x="4895" y="4390"/>
                  </a:cubicBezTo>
                  <a:cubicBezTo>
                    <a:pt x="4922" y="4507"/>
                    <a:pt x="4823" y="4715"/>
                    <a:pt x="4264" y="5066"/>
                  </a:cubicBezTo>
                  <a:cubicBezTo>
                    <a:pt x="3813" y="5355"/>
                    <a:pt x="3372" y="5544"/>
                    <a:pt x="2957" y="5616"/>
                  </a:cubicBezTo>
                  <a:cubicBezTo>
                    <a:pt x="2891" y="5627"/>
                    <a:pt x="2818" y="5637"/>
                    <a:pt x="2750" y="5637"/>
                  </a:cubicBezTo>
                  <a:cubicBezTo>
                    <a:pt x="2652" y="5637"/>
                    <a:pt x="2563" y="5617"/>
                    <a:pt x="2515" y="5553"/>
                  </a:cubicBezTo>
                  <a:cubicBezTo>
                    <a:pt x="2506" y="5544"/>
                    <a:pt x="2479" y="5508"/>
                    <a:pt x="2452" y="5373"/>
                  </a:cubicBezTo>
                  <a:cubicBezTo>
                    <a:pt x="2452" y="5346"/>
                    <a:pt x="2515" y="5174"/>
                    <a:pt x="3651" y="4561"/>
                  </a:cubicBezTo>
                  <a:cubicBezTo>
                    <a:pt x="4003" y="4363"/>
                    <a:pt x="4291" y="4246"/>
                    <a:pt x="4498" y="4210"/>
                  </a:cubicBezTo>
                  <a:cubicBezTo>
                    <a:pt x="4553" y="4201"/>
                    <a:pt x="4600" y="4196"/>
                    <a:pt x="4640" y="4196"/>
                  </a:cubicBezTo>
                  <a:close/>
                  <a:moveTo>
                    <a:pt x="18335" y="0"/>
                  </a:moveTo>
                  <a:lnTo>
                    <a:pt x="18263" y="9"/>
                  </a:lnTo>
                  <a:cubicBezTo>
                    <a:pt x="16802" y="217"/>
                    <a:pt x="15414" y="442"/>
                    <a:pt x="14116" y="676"/>
                  </a:cubicBezTo>
                  <a:cubicBezTo>
                    <a:pt x="8104" y="1776"/>
                    <a:pt x="3732" y="3263"/>
                    <a:pt x="1109" y="5093"/>
                  </a:cubicBezTo>
                  <a:cubicBezTo>
                    <a:pt x="370" y="5634"/>
                    <a:pt x="0" y="6409"/>
                    <a:pt x="18" y="7383"/>
                  </a:cubicBezTo>
                  <a:cubicBezTo>
                    <a:pt x="91" y="9086"/>
                    <a:pt x="262" y="10772"/>
                    <a:pt x="532" y="12413"/>
                  </a:cubicBezTo>
                  <a:cubicBezTo>
                    <a:pt x="559" y="12548"/>
                    <a:pt x="586" y="12674"/>
                    <a:pt x="604" y="12809"/>
                  </a:cubicBezTo>
                  <a:lnTo>
                    <a:pt x="613" y="12890"/>
                  </a:lnTo>
                  <a:lnTo>
                    <a:pt x="20047" y="9330"/>
                  </a:lnTo>
                  <a:lnTo>
                    <a:pt x="18335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501;p58"/>
            <p:cNvSpPr/>
            <p:nvPr/>
          </p:nvSpPr>
          <p:spPr>
            <a:xfrm>
              <a:off x="4101875" y="3397400"/>
              <a:ext cx="372750" cy="117625"/>
            </a:xfrm>
            <a:custGeom>
              <a:avLst/>
              <a:gdLst/>
              <a:ahLst/>
              <a:cxnLst/>
              <a:rect l="l" t="t" r="r" b="b"/>
              <a:pathLst>
                <a:path w="14910" h="4705" extrusionOk="0">
                  <a:moveTo>
                    <a:pt x="14392" y="1"/>
                  </a:moveTo>
                  <a:cubicBezTo>
                    <a:pt x="14361" y="1"/>
                    <a:pt x="14329" y="2"/>
                    <a:pt x="14296" y="5"/>
                  </a:cubicBezTo>
                  <a:cubicBezTo>
                    <a:pt x="13954" y="23"/>
                    <a:pt x="13809" y="176"/>
                    <a:pt x="13863" y="456"/>
                  </a:cubicBezTo>
                  <a:lnTo>
                    <a:pt x="13963" y="654"/>
                  </a:lnTo>
                  <a:cubicBezTo>
                    <a:pt x="14053" y="758"/>
                    <a:pt x="14169" y="814"/>
                    <a:pt x="14316" y="814"/>
                  </a:cubicBezTo>
                  <a:cubicBezTo>
                    <a:pt x="14361" y="814"/>
                    <a:pt x="14408" y="809"/>
                    <a:pt x="14458" y="798"/>
                  </a:cubicBezTo>
                  <a:cubicBezTo>
                    <a:pt x="14774" y="744"/>
                    <a:pt x="14909" y="582"/>
                    <a:pt x="14864" y="329"/>
                  </a:cubicBezTo>
                  <a:cubicBezTo>
                    <a:pt x="14823" y="110"/>
                    <a:pt x="14666" y="1"/>
                    <a:pt x="14392" y="1"/>
                  </a:cubicBezTo>
                  <a:close/>
                  <a:moveTo>
                    <a:pt x="3386" y="2537"/>
                  </a:moveTo>
                  <a:cubicBezTo>
                    <a:pt x="3375" y="2537"/>
                    <a:pt x="3364" y="2538"/>
                    <a:pt x="3353" y="2538"/>
                  </a:cubicBezTo>
                  <a:cubicBezTo>
                    <a:pt x="3056" y="2538"/>
                    <a:pt x="2930" y="2700"/>
                    <a:pt x="2993" y="2998"/>
                  </a:cubicBezTo>
                  <a:cubicBezTo>
                    <a:pt x="3039" y="3258"/>
                    <a:pt x="3169" y="3388"/>
                    <a:pt x="3390" y="3388"/>
                  </a:cubicBezTo>
                  <a:cubicBezTo>
                    <a:pt x="3429" y="3388"/>
                    <a:pt x="3471" y="3384"/>
                    <a:pt x="3516" y="3376"/>
                  </a:cubicBezTo>
                  <a:cubicBezTo>
                    <a:pt x="3651" y="3349"/>
                    <a:pt x="3750" y="3286"/>
                    <a:pt x="3804" y="3169"/>
                  </a:cubicBezTo>
                  <a:cubicBezTo>
                    <a:pt x="3858" y="3070"/>
                    <a:pt x="3867" y="2971"/>
                    <a:pt x="3858" y="2880"/>
                  </a:cubicBezTo>
                  <a:cubicBezTo>
                    <a:pt x="3815" y="2646"/>
                    <a:pt x="3655" y="2537"/>
                    <a:pt x="3386" y="2537"/>
                  </a:cubicBezTo>
                  <a:close/>
                  <a:moveTo>
                    <a:pt x="2290" y="3104"/>
                  </a:moveTo>
                  <a:cubicBezTo>
                    <a:pt x="2061" y="3104"/>
                    <a:pt x="1719" y="3229"/>
                    <a:pt x="1262" y="3475"/>
                  </a:cubicBezTo>
                  <a:cubicBezTo>
                    <a:pt x="415" y="3935"/>
                    <a:pt x="0" y="4232"/>
                    <a:pt x="27" y="4377"/>
                  </a:cubicBezTo>
                  <a:cubicBezTo>
                    <a:pt x="45" y="4485"/>
                    <a:pt x="72" y="4566"/>
                    <a:pt x="108" y="4593"/>
                  </a:cubicBezTo>
                  <a:cubicBezTo>
                    <a:pt x="164" y="4668"/>
                    <a:pt x="264" y="4704"/>
                    <a:pt x="404" y="4704"/>
                  </a:cubicBezTo>
                  <a:cubicBezTo>
                    <a:pt x="466" y="4704"/>
                    <a:pt x="536" y="4697"/>
                    <a:pt x="613" y="4683"/>
                  </a:cubicBezTo>
                  <a:cubicBezTo>
                    <a:pt x="1046" y="4602"/>
                    <a:pt x="1487" y="4413"/>
                    <a:pt x="1947" y="4115"/>
                  </a:cubicBezTo>
                  <a:cubicBezTo>
                    <a:pt x="2434" y="3818"/>
                    <a:pt x="2659" y="3565"/>
                    <a:pt x="2623" y="3367"/>
                  </a:cubicBezTo>
                  <a:cubicBezTo>
                    <a:pt x="2590" y="3191"/>
                    <a:pt x="2479" y="3104"/>
                    <a:pt x="2290" y="3104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502;p58"/>
            <p:cNvSpPr/>
            <p:nvPr/>
          </p:nvSpPr>
          <p:spPr>
            <a:xfrm>
              <a:off x="4038775" y="3369325"/>
              <a:ext cx="550325" cy="519150"/>
            </a:xfrm>
            <a:custGeom>
              <a:avLst/>
              <a:gdLst/>
              <a:ahLst/>
              <a:cxnLst/>
              <a:rect l="l" t="t" r="r" b="b"/>
              <a:pathLst>
                <a:path w="22013" h="20766" extrusionOk="0">
                  <a:moveTo>
                    <a:pt x="18293" y="414"/>
                  </a:moveTo>
                  <a:cubicBezTo>
                    <a:pt x="18449" y="1112"/>
                    <a:pt x="18591" y="1809"/>
                    <a:pt x="18740" y="2507"/>
                  </a:cubicBezTo>
                  <a:lnTo>
                    <a:pt x="19200" y="4797"/>
                  </a:lnTo>
                  <a:cubicBezTo>
                    <a:pt x="19506" y="6320"/>
                    <a:pt x="19795" y="7843"/>
                    <a:pt x="20065" y="9376"/>
                  </a:cubicBezTo>
                  <a:cubicBezTo>
                    <a:pt x="20345" y="10908"/>
                    <a:pt x="20624" y="12431"/>
                    <a:pt x="20876" y="13964"/>
                  </a:cubicBezTo>
                  <a:lnTo>
                    <a:pt x="21255" y="16262"/>
                  </a:lnTo>
                  <a:cubicBezTo>
                    <a:pt x="21362" y="16971"/>
                    <a:pt x="21477" y="17673"/>
                    <a:pt x="21585" y="18374"/>
                  </a:cubicBezTo>
                  <a:lnTo>
                    <a:pt x="21585" y="18374"/>
                  </a:lnTo>
                  <a:cubicBezTo>
                    <a:pt x="20571" y="18546"/>
                    <a:pt x="19557" y="18733"/>
                    <a:pt x="18551" y="18903"/>
                  </a:cubicBezTo>
                  <a:cubicBezTo>
                    <a:pt x="18010" y="18994"/>
                    <a:pt x="17478" y="19093"/>
                    <a:pt x="16937" y="19183"/>
                  </a:cubicBezTo>
                  <a:lnTo>
                    <a:pt x="16135" y="19309"/>
                  </a:lnTo>
                  <a:lnTo>
                    <a:pt x="15333" y="19435"/>
                  </a:lnTo>
                  <a:cubicBezTo>
                    <a:pt x="14801" y="19525"/>
                    <a:pt x="14260" y="19588"/>
                    <a:pt x="13728" y="19670"/>
                  </a:cubicBezTo>
                  <a:lnTo>
                    <a:pt x="12917" y="19769"/>
                  </a:lnTo>
                  <a:cubicBezTo>
                    <a:pt x="12647" y="19796"/>
                    <a:pt x="12385" y="19832"/>
                    <a:pt x="12115" y="19850"/>
                  </a:cubicBezTo>
                  <a:cubicBezTo>
                    <a:pt x="11033" y="19967"/>
                    <a:pt x="9961" y="20030"/>
                    <a:pt x="8879" y="20066"/>
                  </a:cubicBezTo>
                  <a:cubicBezTo>
                    <a:pt x="8626" y="20073"/>
                    <a:pt x="8372" y="20076"/>
                    <a:pt x="8118" y="20076"/>
                  </a:cubicBezTo>
                  <a:cubicBezTo>
                    <a:pt x="7297" y="20076"/>
                    <a:pt x="6473" y="20041"/>
                    <a:pt x="5661" y="19958"/>
                  </a:cubicBezTo>
                  <a:cubicBezTo>
                    <a:pt x="5400" y="19922"/>
                    <a:pt x="5129" y="19895"/>
                    <a:pt x="4868" y="19850"/>
                  </a:cubicBezTo>
                  <a:lnTo>
                    <a:pt x="4480" y="19778"/>
                  </a:lnTo>
                  <a:lnTo>
                    <a:pt x="4282" y="19742"/>
                  </a:lnTo>
                  <a:cubicBezTo>
                    <a:pt x="4219" y="19733"/>
                    <a:pt x="4165" y="19715"/>
                    <a:pt x="4102" y="19706"/>
                  </a:cubicBezTo>
                  <a:cubicBezTo>
                    <a:pt x="3624" y="19579"/>
                    <a:pt x="3209" y="19336"/>
                    <a:pt x="2921" y="18957"/>
                  </a:cubicBezTo>
                  <a:cubicBezTo>
                    <a:pt x="2776" y="18777"/>
                    <a:pt x="2668" y="18561"/>
                    <a:pt x="2578" y="18326"/>
                  </a:cubicBezTo>
                  <a:cubicBezTo>
                    <a:pt x="2542" y="18218"/>
                    <a:pt x="2497" y="18083"/>
                    <a:pt x="2452" y="17957"/>
                  </a:cubicBezTo>
                  <a:lnTo>
                    <a:pt x="2326" y="17569"/>
                  </a:lnTo>
                  <a:cubicBezTo>
                    <a:pt x="2164" y="17056"/>
                    <a:pt x="2010" y="16533"/>
                    <a:pt x="1866" y="16019"/>
                  </a:cubicBezTo>
                  <a:cubicBezTo>
                    <a:pt x="1578" y="14973"/>
                    <a:pt x="1343" y="13919"/>
                    <a:pt x="1145" y="12855"/>
                  </a:cubicBezTo>
                  <a:cubicBezTo>
                    <a:pt x="947" y="11800"/>
                    <a:pt x="802" y="10728"/>
                    <a:pt x="694" y="9664"/>
                  </a:cubicBezTo>
                  <a:cubicBezTo>
                    <a:pt x="649" y="9123"/>
                    <a:pt x="604" y="8591"/>
                    <a:pt x="568" y="8051"/>
                  </a:cubicBezTo>
                  <a:lnTo>
                    <a:pt x="550" y="7645"/>
                  </a:lnTo>
                  <a:cubicBezTo>
                    <a:pt x="541" y="7510"/>
                    <a:pt x="541" y="7393"/>
                    <a:pt x="550" y="7266"/>
                  </a:cubicBezTo>
                  <a:cubicBezTo>
                    <a:pt x="559" y="7023"/>
                    <a:pt x="595" y="6771"/>
                    <a:pt x="676" y="6545"/>
                  </a:cubicBezTo>
                  <a:cubicBezTo>
                    <a:pt x="829" y="6086"/>
                    <a:pt x="1145" y="5698"/>
                    <a:pt x="1569" y="5419"/>
                  </a:cubicBezTo>
                  <a:cubicBezTo>
                    <a:pt x="2001" y="5121"/>
                    <a:pt x="2461" y="4851"/>
                    <a:pt x="2930" y="4598"/>
                  </a:cubicBezTo>
                  <a:cubicBezTo>
                    <a:pt x="3867" y="4094"/>
                    <a:pt x="4859" y="3661"/>
                    <a:pt x="5868" y="3291"/>
                  </a:cubicBezTo>
                  <a:cubicBezTo>
                    <a:pt x="7878" y="2543"/>
                    <a:pt x="9970" y="1984"/>
                    <a:pt x="12079" y="1525"/>
                  </a:cubicBezTo>
                  <a:cubicBezTo>
                    <a:pt x="14139" y="1077"/>
                    <a:pt x="16208" y="716"/>
                    <a:pt x="18293" y="414"/>
                  </a:cubicBezTo>
                  <a:close/>
                  <a:moveTo>
                    <a:pt x="18441" y="0"/>
                  </a:moveTo>
                  <a:cubicBezTo>
                    <a:pt x="18436" y="0"/>
                    <a:pt x="18430" y="1"/>
                    <a:pt x="18425" y="1"/>
                  </a:cubicBezTo>
                  <a:lnTo>
                    <a:pt x="18416" y="1"/>
                  </a:lnTo>
                  <a:cubicBezTo>
                    <a:pt x="16261" y="299"/>
                    <a:pt x="14116" y="650"/>
                    <a:pt x="11989" y="1101"/>
                  </a:cubicBezTo>
                  <a:cubicBezTo>
                    <a:pt x="9861" y="1543"/>
                    <a:pt x="7752" y="2092"/>
                    <a:pt x="5697" y="2832"/>
                  </a:cubicBezTo>
                  <a:cubicBezTo>
                    <a:pt x="4669" y="3201"/>
                    <a:pt x="3660" y="3634"/>
                    <a:pt x="2686" y="4148"/>
                  </a:cubicBezTo>
                  <a:cubicBezTo>
                    <a:pt x="2200" y="4400"/>
                    <a:pt x="1731" y="4679"/>
                    <a:pt x="1262" y="4995"/>
                  </a:cubicBezTo>
                  <a:cubicBezTo>
                    <a:pt x="784" y="5301"/>
                    <a:pt x="361" y="5797"/>
                    <a:pt x="171" y="6374"/>
                  </a:cubicBezTo>
                  <a:cubicBezTo>
                    <a:pt x="72" y="6653"/>
                    <a:pt x="18" y="6951"/>
                    <a:pt x="9" y="7239"/>
                  </a:cubicBezTo>
                  <a:cubicBezTo>
                    <a:pt x="0" y="7393"/>
                    <a:pt x="0" y="7537"/>
                    <a:pt x="9" y="7672"/>
                  </a:cubicBezTo>
                  <a:lnTo>
                    <a:pt x="27" y="8078"/>
                  </a:lnTo>
                  <a:cubicBezTo>
                    <a:pt x="54" y="8628"/>
                    <a:pt x="90" y="9168"/>
                    <a:pt x="135" y="9709"/>
                  </a:cubicBezTo>
                  <a:cubicBezTo>
                    <a:pt x="244" y="10800"/>
                    <a:pt x="379" y="11882"/>
                    <a:pt x="568" y="12963"/>
                  </a:cubicBezTo>
                  <a:cubicBezTo>
                    <a:pt x="757" y="14036"/>
                    <a:pt x="992" y="15118"/>
                    <a:pt x="1271" y="16172"/>
                  </a:cubicBezTo>
                  <a:cubicBezTo>
                    <a:pt x="1406" y="16704"/>
                    <a:pt x="1560" y="17236"/>
                    <a:pt x="1722" y="17759"/>
                  </a:cubicBezTo>
                  <a:lnTo>
                    <a:pt x="1848" y="18155"/>
                  </a:lnTo>
                  <a:cubicBezTo>
                    <a:pt x="1893" y="18281"/>
                    <a:pt x="1929" y="18408"/>
                    <a:pt x="1983" y="18552"/>
                  </a:cubicBezTo>
                  <a:cubicBezTo>
                    <a:pt x="2082" y="18831"/>
                    <a:pt x="2218" y="19111"/>
                    <a:pt x="2407" y="19354"/>
                  </a:cubicBezTo>
                  <a:cubicBezTo>
                    <a:pt x="2776" y="19859"/>
                    <a:pt x="3353" y="20192"/>
                    <a:pt x="3930" y="20346"/>
                  </a:cubicBezTo>
                  <a:cubicBezTo>
                    <a:pt x="4002" y="20364"/>
                    <a:pt x="4074" y="20382"/>
                    <a:pt x="4147" y="20400"/>
                  </a:cubicBezTo>
                  <a:lnTo>
                    <a:pt x="4354" y="20436"/>
                  </a:lnTo>
                  <a:lnTo>
                    <a:pt x="4760" y="20508"/>
                  </a:lnTo>
                  <a:cubicBezTo>
                    <a:pt x="5039" y="20562"/>
                    <a:pt x="5309" y="20589"/>
                    <a:pt x="5589" y="20625"/>
                  </a:cubicBezTo>
                  <a:cubicBezTo>
                    <a:pt x="6490" y="20728"/>
                    <a:pt x="7397" y="20765"/>
                    <a:pt x="8301" y="20765"/>
                  </a:cubicBezTo>
                  <a:cubicBezTo>
                    <a:pt x="8500" y="20765"/>
                    <a:pt x="8698" y="20763"/>
                    <a:pt x="8897" y="20760"/>
                  </a:cubicBezTo>
                  <a:cubicBezTo>
                    <a:pt x="9997" y="20742"/>
                    <a:pt x="11096" y="20670"/>
                    <a:pt x="12187" y="20544"/>
                  </a:cubicBezTo>
                  <a:cubicBezTo>
                    <a:pt x="12457" y="20526"/>
                    <a:pt x="12728" y="20490"/>
                    <a:pt x="12998" y="20454"/>
                  </a:cubicBezTo>
                  <a:lnTo>
                    <a:pt x="13819" y="20355"/>
                  </a:lnTo>
                  <a:cubicBezTo>
                    <a:pt x="14359" y="20273"/>
                    <a:pt x="14900" y="20210"/>
                    <a:pt x="15441" y="20120"/>
                  </a:cubicBezTo>
                  <a:cubicBezTo>
                    <a:pt x="16523" y="19949"/>
                    <a:pt x="17595" y="19742"/>
                    <a:pt x="18668" y="19516"/>
                  </a:cubicBezTo>
                  <a:cubicBezTo>
                    <a:pt x="19200" y="19399"/>
                    <a:pt x="19732" y="19264"/>
                    <a:pt x="20263" y="19147"/>
                  </a:cubicBezTo>
                  <a:cubicBezTo>
                    <a:pt x="20795" y="19012"/>
                    <a:pt x="21318" y="18876"/>
                    <a:pt x="21850" y="18723"/>
                  </a:cubicBezTo>
                  <a:lnTo>
                    <a:pt x="21859" y="18723"/>
                  </a:lnTo>
                  <a:cubicBezTo>
                    <a:pt x="21958" y="18696"/>
                    <a:pt x="22012" y="18597"/>
                    <a:pt x="21994" y="18498"/>
                  </a:cubicBezTo>
                  <a:cubicBezTo>
                    <a:pt x="21823" y="17741"/>
                    <a:pt x="21670" y="16983"/>
                    <a:pt x="21507" y="16217"/>
                  </a:cubicBezTo>
                  <a:lnTo>
                    <a:pt x="21057" y="13937"/>
                  </a:lnTo>
                  <a:cubicBezTo>
                    <a:pt x="20750" y="12413"/>
                    <a:pt x="20462" y="10881"/>
                    <a:pt x="20173" y="9358"/>
                  </a:cubicBezTo>
                  <a:cubicBezTo>
                    <a:pt x="19894" y="7825"/>
                    <a:pt x="19623" y="6302"/>
                    <a:pt x="19362" y="4770"/>
                  </a:cubicBezTo>
                  <a:lnTo>
                    <a:pt x="18983" y="2471"/>
                  </a:lnTo>
                  <a:cubicBezTo>
                    <a:pt x="18866" y="1696"/>
                    <a:pt x="18740" y="930"/>
                    <a:pt x="18632" y="163"/>
                  </a:cubicBezTo>
                  <a:cubicBezTo>
                    <a:pt x="18623" y="70"/>
                    <a:pt x="18535" y="0"/>
                    <a:pt x="184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503;p58"/>
            <p:cNvSpPr/>
            <p:nvPr/>
          </p:nvSpPr>
          <p:spPr>
            <a:xfrm>
              <a:off x="4780825" y="3534300"/>
              <a:ext cx="393725" cy="234375"/>
            </a:xfrm>
            <a:custGeom>
              <a:avLst/>
              <a:gdLst/>
              <a:ahLst/>
              <a:cxnLst/>
              <a:rect l="l" t="t" r="r" b="b"/>
              <a:pathLst>
                <a:path w="15749" h="9375" extrusionOk="0">
                  <a:moveTo>
                    <a:pt x="9397" y="3441"/>
                  </a:moveTo>
                  <a:cubicBezTo>
                    <a:pt x="9426" y="3441"/>
                    <a:pt x="9456" y="3446"/>
                    <a:pt x="9484" y="3453"/>
                  </a:cubicBezTo>
                  <a:cubicBezTo>
                    <a:pt x="9511" y="3453"/>
                    <a:pt x="9538" y="3462"/>
                    <a:pt x="9565" y="3471"/>
                  </a:cubicBezTo>
                  <a:cubicBezTo>
                    <a:pt x="9781" y="3561"/>
                    <a:pt x="9862" y="3705"/>
                    <a:pt x="9808" y="3930"/>
                  </a:cubicBezTo>
                  <a:cubicBezTo>
                    <a:pt x="9765" y="4109"/>
                    <a:pt x="9683" y="4191"/>
                    <a:pt x="9539" y="4191"/>
                  </a:cubicBezTo>
                  <a:cubicBezTo>
                    <a:pt x="9501" y="4191"/>
                    <a:pt x="9459" y="4185"/>
                    <a:pt x="9412" y="4174"/>
                  </a:cubicBezTo>
                  <a:cubicBezTo>
                    <a:pt x="9267" y="4147"/>
                    <a:pt x="9186" y="4066"/>
                    <a:pt x="9168" y="3939"/>
                  </a:cubicBezTo>
                  <a:cubicBezTo>
                    <a:pt x="9159" y="3795"/>
                    <a:pt x="9159" y="3714"/>
                    <a:pt x="9159" y="3705"/>
                  </a:cubicBezTo>
                  <a:cubicBezTo>
                    <a:pt x="9207" y="3492"/>
                    <a:pt x="9303" y="3441"/>
                    <a:pt x="9397" y="3441"/>
                  </a:cubicBezTo>
                  <a:close/>
                  <a:moveTo>
                    <a:pt x="8451" y="3776"/>
                  </a:moveTo>
                  <a:cubicBezTo>
                    <a:pt x="8510" y="3776"/>
                    <a:pt x="8562" y="3781"/>
                    <a:pt x="8609" y="3786"/>
                  </a:cubicBezTo>
                  <a:cubicBezTo>
                    <a:pt x="8717" y="3813"/>
                    <a:pt x="8844" y="3885"/>
                    <a:pt x="8781" y="4147"/>
                  </a:cubicBezTo>
                  <a:cubicBezTo>
                    <a:pt x="8763" y="4183"/>
                    <a:pt x="8582" y="4336"/>
                    <a:pt x="7095" y="4733"/>
                  </a:cubicBezTo>
                  <a:cubicBezTo>
                    <a:pt x="6230" y="4952"/>
                    <a:pt x="5579" y="5062"/>
                    <a:pt x="5151" y="5062"/>
                  </a:cubicBezTo>
                  <a:cubicBezTo>
                    <a:pt x="5017" y="5062"/>
                    <a:pt x="4905" y="5052"/>
                    <a:pt x="4814" y="5030"/>
                  </a:cubicBezTo>
                  <a:cubicBezTo>
                    <a:pt x="4445" y="4949"/>
                    <a:pt x="4436" y="4769"/>
                    <a:pt x="4472" y="4616"/>
                  </a:cubicBezTo>
                  <a:cubicBezTo>
                    <a:pt x="4517" y="4435"/>
                    <a:pt x="4697" y="4336"/>
                    <a:pt x="5031" y="4300"/>
                  </a:cubicBezTo>
                  <a:cubicBezTo>
                    <a:pt x="5851" y="4237"/>
                    <a:pt x="6500" y="4156"/>
                    <a:pt x="6942" y="4066"/>
                  </a:cubicBezTo>
                  <a:cubicBezTo>
                    <a:pt x="7257" y="4003"/>
                    <a:pt x="7726" y="3903"/>
                    <a:pt x="8312" y="3786"/>
                  </a:cubicBezTo>
                  <a:cubicBezTo>
                    <a:pt x="8361" y="3779"/>
                    <a:pt x="8408" y="3776"/>
                    <a:pt x="8451" y="3776"/>
                  </a:cubicBezTo>
                  <a:close/>
                  <a:moveTo>
                    <a:pt x="587" y="3687"/>
                  </a:moveTo>
                  <a:lnTo>
                    <a:pt x="1" y="6238"/>
                  </a:lnTo>
                  <a:lnTo>
                    <a:pt x="1416" y="6563"/>
                  </a:lnTo>
                  <a:lnTo>
                    <a:pt x="2002" y="4012"/>
                  </a:lnTo>
                  <a:lnTo>
                    <a:pt x="587" y="3687"/>
                  </a:lnTo>
                  <a:close/>
                  <a:moveTo>
                    <a:pt x="13116" y="1235"/>
                  </a:moveTo>
                  <a:lnTo>
                    <a:pt x="12972" y="1289"/>
                  </a:lnTo>
                  <a:cubicBezTo>
                    <a:pt x="12008" y="1668"/>
                    <a:pt x="10556" y="2110"/>
                    <a:pt x="8654" y="2623"/>
                  </a:cubicBezTo>
                  <a:cubicBezTo>
                    <a:pt x="5806" y="3399"/>
                    <a:pt x="3922" y="3795"/>
                    <a:pt x="3075" y="3795"/>
                  </a:cubicBezTo>
                  <a:lnTo>
                    <a:pt x="3012" y="3795"/>
                  </a:lnTo>
                  <a:lnTo>
                    <a:pt x="2327" y="6770"/>
                  </a:lnTo>
                  <a:lnTo>
                    <a:pt x="11368" y="8843"/>
                  </a:lnTo>
                  <a:lnTo>
                    <a:pt x="13116" y="1235"/>
                  </a:lnTo>
                  <a:close/>
                  <a:moveTo>
                    <a:pt x="14288" y="0"/>
                  </a:moveTo>
                  <a:lnTo>
                    <a:pt x="12215" y="9041"/>
                  </a:lnTo>
                  <a:lnTo>
                    <a:pt x="13675" y="9375"/>
                  </a:lnTo>
                  <a:lnTo>
                    <a:pt x="15748" y="334"/>
                  </a:lnTo>
                  <a:lnTo>
                    <a:pt x="14288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504;p58"/>
            <p:cNvSpPr/>
            <p:nvPr/>
          </p:nvSpPr>
          <p:spPr>
            <a:xfrm>
              <a:off x="4772275" y="3553675"/>
              <a:ext cx="363275" cy="417375"/>
            </a:xfrm>
            <a:custGeom>
              <a:avLst/>
              <a:gdLst/>
              <a:ahLst/>
              <a:cxnLst/>
              <a:rect l="l" t="t" r="r" b="b"/>
              <a:pathLst>
                <a:path w="14531" h="16695" extrusionOk="0">
                  <a:moveTo>
                    <a:pt x="14531" y="1"/>
                  </a:moveTo>
                  <a:cubicBezTo>
                    <a:pt x="14279" y="172"/>
                    <a:pt x="13891" y="370"/>
                    <a:pt x="13350" y="587"/>
                  </a:cubicBezTo>
                  <a:lnTo>
                    <a:pt x="11646" y="7978"/>
                  </a:lnTo>
                  <a:lnTo>
                    <a:pt x="2759" y="5941"/>
                  </a:lnTo>
                  <a:lnTo>
                    <a:pt x="3318" y="3534"/>
                  </a:lnTo>
                  <a:lnTo>
                    <a:pt x="2254" y="3291"/>
                  </a:lnTo>
                  <a:lnTo>
                    <a:pt x="1704" y="5697"/>
                  </a:lnTo>
                  <a:lnTo>
                    <a:pt x="433" y="5400"/>
                  </a:lnTo>
                  <a:lnTo>
                    <a:pt x="109" y="6842"/>
                  </a:lnTo>
                  <a:lnTo>
                    <a:pt x="0" y="7311"/>
                  </a:lnTo>
                  <a:lnTo>
                    <a:pt x="2326" y="7852"/>
                  </a:lnTo>
                  <a:lnTo>
                    <a:pt x="2236" y="8248"/>
                  </a:lnTo>
                  <a:cubicBezTo>
                    <a:pt x="2984" y="8501"/>
                    <a:pt x="4507" y="9645"/>
                    <a:pt x="6797" y="11683"/>
                  </a:cubicBezTo>
                  <a:cubicBezTo>
                    <a:pt x="9014" y="13648"/>
                    <a:pt x="10384" y="15027"/>
                    <a:pt x="10907" y="15811"/>
                  </a:cubicBezTo>
                  <a:lnTo>
                    <a:pt x="10772" y="16397"/>
                  </a:lnTo>
                  <a:lnTo>
                    <a:pt x="12079" y="16694"/>
                  </a:lnTo>
                  <a:lnTo>
                    <a:pt x="13954" y="8510"/>
                  </a:lnTo>
                  <a:lnTo>
                    <a:pt x="12656" y="8203"/>
                  </a:lnTo>
                  <a:lnTo>
                    <a:pt x="1453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505;p58"/>
            <p:cNvSpPr/>
            <p:nvPr/>
          </p:nvSpPr>
          <p:spPr>
            <a:xfrm>
              <a:off x="4702650" y="3626025"/>
              <a:ext cx="70775" cy="58375"/>
            </a:xfrm>
            <a:custGeom>
              <a:avLst/>
              <a:gdLst/>
              <a:ahLst/>
              <a:cxnLst/>
              <a:rect l="l" t="t" r="r" b="b"/>
              <a:pathLst>
                <a:path w="2831" h="2335" extrusionOk="0">
                  <a:moveTo>
                    <a:pt x="0" y="0"/>
                  </a:moveTo>
                  <a:lnTo>
                    <a:pt x="198" y="1118"/>
                  </a:lnTo>
                  <a:lnTo>
                    <a:pt x="325" y="1848"/>
                  </a:lnTo>
                  <a:lnTo>
                    <a:pt x="2443" y="2335"/>
                  </a:lnTo>
                  <a:lnTo>
                    <a:pt x="2831" y="6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506;p58"/>
            <p:cNvSpPr/>
            <p:nvPr/>
          </p:nvSpPr>
          <p:spPr>
            <a:xfrm>
              <a:off x="4710750" y="3642250"/>
              <a:ext cx="82050" cy="82500"/>
            </a:xfrm>
            <a:custGeom>
              <a:avLst/>
              <a:gdLst/>
              <a:ahLst/>
              <a:cxnLst/>
              <a:rect l="l" t="t" r="r" b="b"/>
              <a:pathLst>
                <a:path w="3282" h="3300" extrusionOk="0">
                  <a:moveTo>
                    <a:pt x="2507" y="0"/>
                  </a:moveTo>
                  <a:lnTo>
                    <a:pt x="2119" y="1686"/>
                  </a:lnTo>
                  <a:lnTo>
                    <a:pt x="1" y="1199"/>
                  </a:lnTo>
                  <a:lnTo>
                    <a:pt x="298" y="2776"/>
                  </a:lnTo>
                  <a:lnTo>
                    <a:pt x="2570" y="3299"/>
                  </a:lnTo>
                  <a:lnTo>
                    <a:pt x="2894" y="1857"/>
                  </a:lnTo>
                  <a:lnTo>
                    <a:pt x="3282" y="180"/>
                  </a:lnTo>
                  <a:lnTo>
                    <a:pt x="2507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507;p58"/>
            <p:cNvSpPr/>
            <p:nvPr/>
          </p:nvSpPr>
          <p:spPr>
            <a:xfrm>
              <a:off x="4889225" y="3618300"/>
              <a:ext cx="140200" cy="44575"/>
            </a:xfrm>
            <a:custGeom>
              <a:avLst/>
              <a:gdLst/>
              <a:ahLst/>
              <a:cxnLst/>
              <a:rect l="l" t="t" r="r" b="b"/>
              <a:pathLst>
                <a:path w="5608" h="1783" extrusionOk="0">
                  <a:moveTo>
                    <a:pt x="5066" y="0"/>
                  </a:moveTo>
                  <a:cubicBezTo>
                    <a:pt x="4904" y="0"/>
                    <a:pt x="4798" y="107"/>
                    <a:pt x="4751" y="327"/>
                  </a:cubicBezTo>
                  <a:cubicBezTo>
                    <a:pt x="4751" y="336"/>
                    <a:pt x="4751" y="426"/>
                    <a:pt x="4751" y="579"/>
                  </a:cubicBezTo>
                  <a:cubicBezTo>
                    <a:pt x="4778" y="751"/>
                    <a:pt x="4886" y="850"/>
                    <a:pt x="5057" y="895"/>
                  </a:cubicBezTo>
                  <a:cubicBezTo>
                    <a:pt x="5106" y="907"/>
                    <a:pt x="5152" y="913"/>
                    <a:pt x="5194" y="913"/>
                  </a:cubicBezTo>
                  <a:cubicBezTo>
                    <a:pt x="5379" y="913"/>
                    <a:pt x="5500" y="801"/>
                    <a:pt x="5544" y="588"/>
                  </a:cubicBezTo>
                  <a:cubicBezTo>
                    <a:pt x="5607" y="318"/>
                    <a:pt x="5508" y="138"/>
                    <a:pt x="5256" y="39"/>
                  </a:cubicBezTo>
                  <a:cubicBezTo>
                    <a:pt x="5186" y="13"/>
                    <a:pt x="5123" y="0"/>
                    <a:pt x="5066" y="0"/>
                  </a:cubicBezTo>
                  <a:close/>
                  <a:moveTo>
                    <a:pt x="4110" y="337"/>
                  </a:moveTo>
                  <a:cubicBezTo>
                    <a:pt x="4066" y="337"/>
                    <a:pt x="4018" y="340"/>
                    <a:pt x="3967" y="345"/>
                  </a:cubicBezTo>
                  <a:cubicBezTo>
                    <a:pt x="3372" y="471"/>
                    <a:pt x="2912" y="561"/>
                    <a:pt x="2588" y="625"/>
                  </a:cubicBezTo>
                  <a:cubicBezTo>
                    <a:pt x="2146" y="724"/>
                    <a:pt x="1506" y="805"/>
                    <a:pt x="686" y="868"/>
                  </a:cubicBezTo>
                  <a:cubicBezTo>
                    <a:pt x="316" y="904"/>
                    <a:pt x="109" y="1021"/>
                    <a:pt x="64" y="1237"/>
                  </a:cubicBezTo>
                  <a:cubicBezTo>
                    <a:pt x="1" y="1508"/>
                    <a:pt x="136" y="1670"/>
                    <a:pt x="460" y="1751"/>
                  </a:cubicBezTo>
                  <a:cubicBezTo>
                    <a:pt x="551" y="1772"/>
                    <a:pt x="662" y="1782"/>
                    <a:pt x="792" y="1782"/>
                  </a:cubicBezTo>
                  <a:cubicBezTo>
                    <a:pt x="1230" y="1782"/>
                    <a:pt x="1890" y="1667"/>
                    <a:pt x="2786" y="1445"/>
                  </a:cubicBezTo>
                  <a:cubicBezTo>
                    <a:pt x="3913" y="1147"/>
                    <a:pt x="4490" y="931"/>
                    <a:pt x="4517" y="805"/>
                  </a:cubicBezTo>
                  <a:cubicBezTo>
                    <a:pt x="4589" y="493"/>
                    <a:pt x="4455" y="337"/>
                    <a:pt x="4110" y="337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508;p58"/>
            <p:cNvSpPr/>
            <p:nvPr/>
          </p:nvSpPr>
          <p:spPr>
            <a:xfrm>
              <a:off x="5118850" y="3528450"/>
              <a:ext cx="709650" cy="395050"/>
            </a:xfrm>
            <a:custGeom>
              <a:avLst/>
              <a:gdLst/>
              <a:ahLst/>
              <a:cxnLst/>
              <a:rect l="l" t="t" r="r" b="b"/>
              <a:pathLst>
                <a:path w="28386" h="15802" extrusionOk="0">
                  <a:moveTo>
                    <a:pt x="4413" y="2577"/>
                  </a:moveTo>
                  <a:cubicBezTo>
                    <a:pt x="4514" y="2577"/>
                    <a:pt x="4667" y="2596"/>
                    <a:pt x="4895" y="2650"/>
                  </a:cubicBezTo>
                  <a:cubicBezTo>
                    <a:pt x="4986" y="2668"/>
                    <a:pt x="5085" y="2695"/>
                    <a:pt x="5193" y="2722"/>
                  </a:cubicBezTo>
                  <a:cubicBezTo>
                    <a:pt x="5833" y="2912"/>
                    <a:pt x="7771" y="3497"/>
                    <a:pt x="10944" y="4462"/>
                  </a:cubicBezTo>
                  <a:cubicBezTo>
                    <a:pt x="13432" y="5219"/>
                    <a:pt x="15865" y="5922"/>
                    <a:pt x="18164" y="6553"/>
                  </a:cubicBezTo>
                  <a:cubicBezTo>
                    <a:pt x="19137" y="6878"/>
                    <a:pt x="19579" y="7283"/>
                    <a:pt x="19471" y="7752"/>
                  </a:cubicBezTo>
                  <a:cubicBezTo>
                    <a:pt x="19426" y="7923"/>
                    <a:pt x="19327" y="8067"/>
                    <a:pt x="19155" y="8185"/>
                  </a:cubicBezTo>
                  <a:cubicBezTo>
                    <a:pt x="19012" y="8280"/>
                    <a:pt x="18869" y="8324"/>
                    <a:pt x="18725" y="8324"/>
                  </a:cubicBezTo>
                  <a:cubicBezTo>
                    <a:pt x="18679" y="8324"/>
                    <a:pt x="18633" y="8320"/>
                    <a:pt x="18588" y="8311"/>
                  </a:cubicBezTo>
                  <a:cubicBezTo>
                    <a:pt x="13179" y="6652"/>
                    <a:pt x="10241" y="5769"/>
                    <a:pt x="9862" y="5670"/>
                  </a:cubicBezTo>
                  <a:cubicBezTo>
                    <a:pt x="6752" y="4777"/>
                    <a:pt x="4922" y="4219"/>
                    <a:pt x="4436" y="4002"/>
                  </a:cubicBezTo>
                  <a:cubicBezTo>
                    <a:pt x="4030" y="3822"/>
                    <a:pt x="3868" y="3552"/>
                    <a:pt x="3958" y="3173"/>
                  </a:cubicBezTo>
                  <a:cubicBezTo>
                    <a:pt x="4030" y="2848"/>
                    <a:pt x="4138" y="2659"/>
                    <a:pt x="4273" y="2596"/>
                  </a:cubicBezTo>
                  <a:cubicBezTo>
                    <a:pt x="4302" y="2585"/>
                    <a:pt x="4346" y="2577"/>
                    <a:pt x="4413" y="2577"/>
                  </a:cubicBezTo>
                  <a:close/>
                  <a:moveTo>
                    <a:pt x="2200" y="0"/>
                  </a:moveTo>
                  <a:lnTo>
                    <a:pt x="1" y="9573"/>
                  </a:lnTo>
                  <a:lnTo>
                    <a:pt x="27133" y="15801"/>
                  </a:lnTo>
                  <a:lnTo>
                    <a:pt x="27151" y="15729"/>
                  </a:lnTo>
                  <a:cubicBezTo>
                    <a:pt x="27619" y="13755"/>
                    <a:pt x="27971" y="11718"/>
                    <a:pt x="28196" y="9699"/>
                  </a:cubicBezTo>
                  <a:cubicBezTo>
                    <a:pt x="28386" y="8825"/>
                    <a:pt x="27926" y="8248"/>
                    <a:pt x="26853" y="7977"/>
                  </a:cubicBezTo>
                  <a:cubicBezTo>
                    <a:pt x="18768" y="5048"/>
                    <a:pt x="10493" y="2371"/>
                    <a:pt x="2272" y="27"/>
                  </a:cubicBezTo>
                  <a:lnTo>
                    <a:pt x="220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509;p58"/>
            <p:cNvSpPr/>
            <p:nvPr/>
          </p:nvSpPr>
          <p:spPr>
            <a:xfrm>
              <a:off x="5213500" y="3590975"/>
              <a:ext cx="396875" cy="147475"/>
            </a:xfrm>
            <a:custGeom>
              <a:avLst/>
              <a:gdLst/>
              <a:ahLst/>
              <a:cxnLst/>
              <a:rect l="l" t="t" r="r" b="b"/>
              <a:pathLst>
                <a:path w="15875" h="5899" extrusionOk="0">
                  <a:moveTo>
                    <a:pt x="630" y="1"/>
                  </a:moveTo>
                  <a:cubicBezTo>
                    <a:pt x="562" y="1"/>
                    <a:pt x="505" y="8"/>
                    <a:pt x="460" y="23"/>
                  </a:cubicBezTo>
                  <a:cubicBezTo>
                    <a:pt x="298" y="95"/>
                    <a:pt x="181" y="302"/>
                    <a:pt x="100" y="663"/>
                  </a:cubicBezTo>
                  <a:cubicBezTo>
                    <a:pt x="1" y="1078"/>
                    <a:pt x="172" y="1384"/>
                    <a:pt x="623" y="1573"/>
                  </a:cubicBezTo>
                  <a:cubicBezTo>
                    <a:pt x="1118" y="1799"/>
                    <a:pt x="2921" y="2349"/>
                    <a:pt x="6049" y="3241"/>
                  </a:cubicBezTo>
                  <a:cubicBezTo>
                    <a:pt x="6437" y="3340"/>
                    <a:pt x="9348" y="4223"/>
                    <a:pt x="14784" y="5882"/>
                  </a:cubicBezTo>
                  <a:cubicBezTo>
                    <a:pt x="14838" y="5893"/>
                    <a:pt x="14891" y="5899"/>
                    <a:pt x="14944" y="5899"/>
                  </a:cubicBezTo>
                  <a:cubicBezTo>
                    <a:pt x="15103" y="5899"/>
                    <a:pt x="15257" y="5848"/>
                    <a:pt x="15405" y="5747"/>
                  </a:cubicBezTo>
                  <a:cubicBezTo>
                    <a:pt x="15595" y="5621"/>
                    <a:pt x="15712" y="5458"/>
                    <a:pt x="15757" y="5269"/>
                  </a:cubicBezTo>
                  <a:cubicBezTo>
                    <a:pt x="15874" y="4755"/>
                    <a:pt x="15424" y="4323"/>
                    <a:pt x="14405" y="3980"/>
                  </a:cubicBezTo>
                  <a:cubicBezTo>
                    <a:pt x="12088" y="3349"/>
                    <a:pt x="9682" y="2646"/>
                    <a:pt x="7176" y="1889"/>
                  </a:cubicBezTo>
                  <a:cubicBezTo>
                    <a:pt x="3976" y="915"/>
                    <a:pt x="2065" y="329"/>
                    <a:pt x="1425" y="149"/>
                  </a:cubicBezTo>
                  <a:cubicBezTo>
                    <a:pt x="1073" y="51"/>
                    <a:pt x="810" y="1"/>
                    <a:pt x="630" y="1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510;p58"/>
            <p:cNvSpPr/>
            <p:nvPr/>
          </p:nvSpPr>
          <p:spPr>
            <a:xfrm>
              <a:off x="5070850" y="3766400"/>
              <a:ext cx="724975" cy="311175"/>
            </a:xfrm>
            <a:custGeom>
              <a:avLst/>
              <a:gdLst/>
              <a:ahLst/>
              <a:cxnLst/>
              <a:rect l="l" t="t" r="r" b="b"/>
              <a:pathLst>
                <a:path w="28999" h="12447" extrusionOk="0">
                  <a:moveTo>
                    <a:pt x="2011" y="1"/>
                  </a:moveTo>
                  <a:lnTo>
                    <a:pt x="136" y="8185"/>
                  </a:lnTo>
                  <a:lnTo>
                    <a:pt x="1" y="8753"/>
                  </a:lnTo>
                  <a:cubicBezTo>
                    <a:pt x="8672" y="10592"/>
                    <a:pt x="17172" y="11818"/>
                    <a:pt x="25501" y="12413"/>
                  </a:cubicBezTo>
                  <a:cubicBezTo>
                    <a:pt x="25660" y="12435"/>
                    <a:pt x="25809" y="12446"/>
                    <a:pt x="25949" y="12446"/>
                  </a:cubicBezTo>
                  <a:cubicBezTo>
                    <a:pt x="26720" y="12446"/>
                    <a:pt x="27220" y="12112"/>
                    <a:pt x="27448" y="11448"/>
                  </a:cubicBezTo>
                  <a:cubicBezTo>
                    <a:pt x="28061" y="9718"/>
                    <a:pt x="28575" y="7969"/>
                    <a:pt x="28999" y="6193"/>
                  </a:cubicBezTo>
                  <a:lnTo>
                    <a:pt x="2011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511;p58"/>
            <p:cNvSpPr/>
            <p:nvPr/>
          </p:nvSpPr>
          <p:spPr>
            <a:xfrm>
              <a:off x="4697000" y="3525875"/>
              <a:ext cx="1131500" cy="555150"/>
            </a:xfrm>
            <a:custGeom>
              <a:avLst/>
              <a:gdLst/>
              <a:ahLst/>
              <a:cxnLst/>
              <a:rect l="l" t="t" r="r" b="b"/>
              <a:pathLst>
                <a:path w="45260" h="22206" extrusionOk="0">
                  <a:moveTo>
                    <a:pt x="19277" y="430"/>
                  </a:moveTo>
                  <a:cubicBezTo>
                    <a:pt x="20268" y="625"/>
                    <a:pt x="21223" y="951"/>
                    <a:pt x="22193" y="1230"/>
                  </a:cubicBezTo>
                  <a:cubicBezTo>
                    <a:pt x="23221" y="1545"/>
                    <a:pt x="24248" y="1852"/>
                    <a:pt x="25276" y="2185"/>
                  </a:cubicBezTo>
                  <a:cubicBezTo>
                    <a:pt x="27331" y="2834"/>
                    <a:pt x="29377" y="3501"/>
                    <a:pt x="31414" y="4177"/>
                  </a:cubicBezTo>
                  <a:cubicBezTo>
                    <a:pt x="33460" y="4844"/>
                    <a:pt x="35489" y="5565"/>
                    <a:pt x="37544" y="6205"/>
                  </a:cubicBezTo>
                  <a:cubicBezTo>
                    <a:pt x="39599" y="6836"/>
                    <a:pt x="41627" y="7567"/>
                    <a:pt x="43637" y="8315"/>
                  </a:cubicBezTo>
                  <a:lnTo>
                    <a:pt x="43655" y="8324"/>
                  </a:lnTo>
                  <a:cubicBezTo>
                    <a:pt x="44016" y="8423"/>
                    <a:pt x="44367" y="8567"/>
                    <a:pt x="44602" y="8810"/>
                  </a:cubicBezTo>
                  <a:cubicBezTo>
                    <a:pt x="44710" y="8937"/>
                    <a:pt x="44782" y="9081"/>
                    <a:pt x="44818" y="9234"/>
                  </a:cubicBezTo>
                  <a:cubicBezTo>
                    <a:pt x="44845" y="9396"/>
                    <a:pt x="44836" y="9568"/>
                    <a:pt x="44800" y="9739"/>
                  </a:cubicBezTo>
                  <a:cubicBezTo>
                    <a:pt x="44791" y="9748"/>
                    <a:pt x="44791" y="9748"/>
                    <a:pt x="44791" y="9757"/>
                  </a:cubicBezTo>
                  <a:cubicBezTo>
                    <a:pt x="44728" y="10262"/>
                    <a:pt x="44665" y="10766"/>
                    <a:pt x="44593" y="11271"/>
                  </a:cubicBezTo>
                  <a:lnTo>
                    <a:pt x="44358" y="12777"/>
                  </a:lnTo>
                  <a:cubicBezTo>
                    <a:pt x="44268" y="13281"/>
                    <a:pt x="44196" y="13777"/>
                    <a:pt x="44097" y="14282"/>
                  </a:cubicBezTo>
                  <a:cubicBezTo>
                    <a:pt x="44016" y="14778"/>
                    <a:pt x="43908" y="15282"/>
                    <a:pt x="43799" y="15778"/>
                  </a:cubicBezTo>
                  <a:cubicBezTo>
                    <a:pt x="43637" y="16454"/>
                    <a:pt x="43457" y="17130"/>
                    <a:pt x="43259" y="17797"/>
                  </a:cubicBezTo>
                  <a:cubicBezTo>
                    <a:pt x="43051" y="18473"/>
                    <a:pt x="42853" y="19140"/>
                    <a:pt x="42646" y="19807"/>
                  </a:cubicBezTo>
                  <a:cubicBezTo>
                    <a:pt x="42546" y="20141"/>
                    <a:pt x="42438" y="20474"/>
                    <a:pt x="42321" y="20808"/>
                  </a:cubicBezTo>
                  <a:cubicBezTo>
                    <a:pt x="42294" y="20889"/>
                    <a:pt x="42267" y="20970"/>
                    <a:pt x="42240" y="21051"/>
                  </a:cubicBezTo>
                  <a:cubicBezTo>
                    <a:pt x="42213" y="21123"/>
                    <a:pt x="42177" y="21196"/>
                    <a:pt x="42141" y="21268"/>
                  </a:cubicBezTo>
                  <a:cubicBezTo>
                    <a:pt x="42069" y="21412"/>
                    <a:pt x="41970" y="21529"/>
                    <a:pt x="41852" y="21628"/>
                  </a:cubicBezTo>
                  <a:cubicBezTo>
                    <a:pt x="41618" y="21827"/>
                    <a:pt x="41294" y="21917"/>
                    <a:pt x="40969" y="21935"/>
                  </a:cubicBezTo>
                  <a:cubicBezTo>
                    <a:pt x="40798" y="21935"/>
                    <a:pt x="40636" y="21926"/>
                    <a:pt x="40455" y="21908"/>
                  </a:cubicBezTo>
                  <a:lnTo>
                    <a:pt x="39932" y="21872"/>
                  </a:lnTo>
                  <a:cubicBezTo>
                    <a:pt x="38526" y="21799"/>
                    <a:pt x="37138" y="21673"/>
                    <a:pt x="35741" y="21538"/>
                  </a:cubicBezTo>
                  <a:cubicBezTo>
                    <a:pt x="34344" y="21385"/>
                    <a:pt x="32947" y="21241"/>
                    <a:pt x="31559" y="21051"/>
                  </a:cubicBezTo>
                  <a:cubicBezTo>
                    <a:pt x="30864" y="20961"/>
                    <a:pt x="30170" y="20853"/>
                    <a:pt x="29485" y="20754"/>
                  </a:cubicBezTo>
                  <a:cubicBezTo>
                    <a:pt x="28791" y="20646"/>
                    <a:pt x="28097" y="20547"/>
                    <a:pt x="27403" y="20438"/>
                  </a:cubicBezTo>
                  <a:cubicBezTo>
                    <a:pt x="26015" y="20222"/>
                    <a:pt x="24636" y="19988"/>
                    <a:pt x="23257" y="19753"/>
                  </a:cubicBezTo>
                  <a:cubicBezTo>
                    <a:pt x="20562" y="19287"/>
                    <a:pt x="17868" y="18768"/>
                    <a:pt x="15191" y="18224"/>
                  </a:cubicBezTo>
                  <a:lnTo>
                    <a:pt x="15191" y="18224"/>
                  </a:lnTo>
                  <a:lnTo>
                    <a:pt x="15279" y="17851"/>
                  </a:lnTo>
                  <a:cubicBezTo>
                    <a:pt x="15297" y="17743"/>
                    <a:pt x="15234" y="17644"/>
                    <a:pt x="15135" y="17617"/>
                  </a:cubicBezTo>
                  <a:lnTo>
                    <a:pt x="14017" y="17362"/>
                  </a:lnTo>
                  <a:lnTo>
                    <a:pt x="14017" y="17362"/>
                  </a:lnTo>
                  <a:lnTo>
                    <a:pt x="14108" y="16968"/>
                  </a:lnTo>
                  <a:lnTo>
                    <a:pt x="14108" y="16959"/>
                  </a:lnTo>
                  <a:cubicBezTo>
                    <a:pt x="14117" y="16905"/>
                    <a:pt x="14108" y="16860"/>
                    <a:pt x="14081" y="16815"/>
                  </a:cubicBezTo>
                  <a:cubicBezTo>
                    <a:pt x="13774" y="16409"/>
                    <a:pt x="13441" y="16058"/>
                    <a:pt x="13098" y="15706"/>
                  </a:cubicBezTo>
                  <a:cubicBezTo>
                    <a:pt x="12756" y="15364"/>
                    <a:pt x="12413" y="15030"/>
                    <a:pt x="12061" y="14697"/>
                  </a:cubicBezTo>
                  <a:cubicBezTo>
                    <a:pt x="11349" y="14039"/>
                    <a:pt x="10628" y="13399"/>
                    <a:pt x="9907" y="12759"/>
                  </a:cubicBezTo>
                  <a:cubicBezTo>
                    <a:pt x="9177" y="12119"/>
                    <a:pt x="8447" y="11497"/>
                    <a:pt x="7708" y="10866"/>
                  </a:cubicBezTo>
                  <a:cubicBezTo>
                    <a:pt x="7338" y="10559"/>
                    <a:pt x="6969" y="10244"/>
                    <a:pt x="6581" y="9946"/>
                  </a:cubicBezTo>
                  <a:cubicBezTo>
                    <a:pt x="6392" y="9802"/>
                    <a:pt x="6184" y="9658"/>
                    <a:pt x="5977" y="9532"/>
                  </a:cubicBezTo>
                  <a:cubicBezTo>
                    <a:pt x="5818" y="9428"/>
                    <a:pt x="5653" y="9329"/>
                    <a:pt x="5471" y="9244"/>
                  </a:cubicBezTo>
                  <a:lnTo>
                    <a:pt x="5471" y="9244"/>
                  </a:lnTo>
                  <a:cubicBezTo>
                    <a:pt x="5490" y="9164"/>
                    <a:pt x="5510" y="9082"/>
                    <a:pt x="5526" y="9000"/>
                  </a:cubicBezTo>
                  <a:lnTo>
                    <a:pt x="5535" y="8955"/>
                  </a:lnTo>
                  <a:cubicBezTo>
                    <a:pt x="5535" y="8946"/>
                    <a:pt x="5535" y="8937"/>
                    <a:pt x="5535" y="8928"/>
                  </a:cubicBezTo>
                  <a:cubicBezTo>
                    <a:pt x="5535" y="8838"/>
                    <a:pt x="5463" y="8774"/>
                    <a:pt x="5382" y="8774"/>
                  </a:cubicBezTo>
                  <a:cubicBezTo>
                    <a:pt x="5175" y="8774"/>
                    <a:pt x="4976" y="8747"/>
                    <a:pt x="4778" y="8720"/>
                  </a:cubicBezTo>
                  <a:cubicBezTo>
                    <a:pt x="4580" y="8693"/>
                    <a:pt x="4382" y="8657"/>
                    <a:pt x="4192" y="8612"/>
                  </a:cubicBezTo>
                  <a:cubicBezTo>
                    <a:pt x="3994" y="8567"/>
                    <a:pt x="3805" y="8513"/>
                    <a:pt x="3615" y="8450"/>
                  </a:cubicBezTo>
                  <a:cubicBezTo>
                    <a:pt x="3488" y="8413"/>
                    <a:pt x="3360" y="8369"/>
                    <a:pt x="3236" y="8316"/>
                  </a:cubicBezTo>
                  <a:lnTo>
                    <a:pt x="3236" y="8316"/>
                  </a:lnTo>
                  <a:lnTo>
                    <a:pt x="3309" y="7999"/>
                  </a:lnTo>
                  <a:lnTo>
                    <a:pt x="3318" y="7963"/>
                  </a:lnTo>
                  <a:cubicBezTo>
                    <a:pt x="3318" y="7954"/>
                    <a:pt x="3318" y="7945"/>
                    <a:pt x="3318" y="7936"/>
                  </a:cubicBezTo>
                  <a:cubicBezTo>
                    <a:pt x="3318" y="7846"/>
                    <a:pt x="3255" y="7765"/>
                    <a:pt x="3165" y="7765"/>
                  </a:cubicBezTo>
                  <a:cubicBezTo>
                    <a:pt x="2966" y="7756"/>
                    <a:pt x="2768" y="7729"/>
                    <a:pt x="2579" y="7702"/>
                  </a:cubicBezTo>
                  <a:cubicBezTo>
                    <a:pt x="2390" y="7666"/>
                    <a:pt x="2200" y="7630"/>
                    <a:pt x="2011" y="7585"/>
                  </a:cubicBezTo>
                  <a:cubicBezTo>
                    <a:pt x="1680" y="7506"/>
                    <a:pt x="1350" y="7420"/>
                    <a:pt x="1031" y="7298"/>
                  </a:cubicBezTo>
                  <a:lnTo>
                    <a:pt x="1031" y="7298"/>
                  </a:lnTo>
                  <a:cubicBezTo>
                    <a:pt x="992" y="6753"/>
                    <a:pt x="915" y="6209"/>
                    <a:pt x="821" y="5665"/>
                  </a:cubicBezTo>
                  <a:cubicBezTo>
                    <a:pt x="746" y="5190"/>
                    <a:pt x="677" y="4708"/>
                    <a:pt x="519" y="4242"/>
                  </a:cubicBezTo>
                  <a:lnTo>
                    <a:pt x="519" y="4242"/>
                  </a:lnTo>
                  <a:cubicBezTo>
                    <a:pt x="712" y="4272"/>
                    <a:pt x="903" y="4309"/>
                    <a:pt x="1092" y="4349"/>
                  </a:cubicBezTo>
                  <a:cubicBezTo>
                    <a:pt x="1398" y="4403"/>
                    <a:pt x="1695" y="4475"/>
                    <a:pt x="1993" y="4547"/>
                  </a:cubicBezTo>
                  <a:cubicBezTo>
                    <a:pt x="2597" y="4691"/>
                    <a:pt x="3201" y="4844"/>
                    <a:pt x="3787" y="5025"/>
                  </a:cubicBezTo>
                  <a:lnTo>
                    <a:pt x="3805" y="5025"/>
                  </a:lnTo>
                  <a:cubicBezTo>
                    <a:pt x="3820" y="5029"/>
                    <a:pt x="3836" y="5031"/>
                    <a:pt x="3851" y="5031"/>
                  </a:cubicBezTo>
                  <a:cubicBezTo>
                    <a:pt x="3931" y="5031"/>
                    <a:pt x="3998" y="4973"/>
                    <a:pt x="4021" y="4889"/>
                  </a:cubicBezTo>
                  <a:lnTo>
                    <a:pt x="4021" y="4880"/>
                  </a:lnTo>
                  <a:lnTo>
                    <a:pt x="4148" y="4317"/>
                  </a:lnTo>
                  <a:lnTo>
                    <a:pt x="4148" y="4317"/>
                  </a:lnTo>
                  <a:cubicBezTo>
                    <a:pt x="4481" y="4347"/>
                    <a:pt x="4813" y="4416"/>
                    <a:pt x="5139" y="4484"/>
                  </a:cubicBezTo>
                  <a:cubicBezTo>
                    <a:pt x="5526" y="4583"/>
                    <a:pt x="5905" y="4682"/>
                    <a:pt x="6284" y="4835"/>
                  </a:cubicBezTo>
                  <a:cubicBezTo>
                    <a:pt x="6293" y="4844"/>
                    <a:pt x="6302" y="4844"/>
                    <a:pt x="6311" y="4844"/>
                  </a:cubicBezTo>
                  <a:cubicBezTo>
                    <a:pt x="6322" y="4847"/>
                    <a:pt x="6334" y="4848"/>
                    <a:pt x="6345" y="4848"/>
                  </a:cubicBezTo>
                  <a:cubicBezTo>
                    <a:pt x="6421" y="4848"/>
                    <a:pt x="6485" y="4797"/>
                    <a:pt x="6509" y="4718"/>
                  </a:cubicBezTo>
                  <a:lnTo>
                    <a:pt x="6509" y="4691"/>
                  </a:lnTo>
                  <a:lnTo>
                    <a:pt x="6584" y="4392"/>
                  </a:lnTo>
                  <a:lnTo>
                    <a:pt x="6584" y="4392"/>
                  </a:lnTo>
                  <a:cubicBezTo>
                    <a:pt x="7031" y="4355"/>
                    <a:pt x="7460" y="4267"/>
                    <a:pt x="7888" y="4186"/>
                  </a:cubicBezTo>
                  <a:cubicBezTo>
                    <a:pt x="8366" y="4087"/>
                    <a:pt x="8834" y="3970"/>
                    <a:pt x="9303" y="3862"/>
                  </a:cubicBezTo>
                  <a:cubicBezTo>
                    <a:pt x="9781" y="3745"/>
                    <a:pt x="10250" y="3627"/>
                    <a:pt x="10718" y="3501"/>
                  </a:cubicBezTo>
                  <a:lnTo>
                    <a:pt x="12116" y="3132"/>
                  </a:lnTo>
                  <a:cubicBezTo>
                    <a:pt x="13053" y="2888"/>
                    <a:pt x="13981" y="2627"/>
                    <a:pt x="14919" y="2348"/>
                  </a:cubicBezTo>
                  <a:cubicBezTo>
                    <a:pt x="15379" y="2203"/>
                    <a:pt x="15838" y="2050"/>
                    <a:pt x="16298" y="1888"/>
                  </a:cubicBezTo>
                  <a:cubicBezTo>
                    <a:pt x="16758" y="1717"/>
                    <a:pt x="17217" y="1545"/>
                    <a:pt x="17659" y="1275"/>
                  </a:cubicBezTo>
                  <a:cubicBezTo>
                    <a:pt x="17695" y="1248"/>
                    <a:pt x="17722" y="1212"/>
                    <a:pt x="17731" y="1167"/>
                  </a:cubicBezTo>
                  <a:lnTo>
                    <a:pt x="17731" y="1158"/>
                  </a:lnTo>
                  <a:lnTo>
                    <a:pt x="17858" y="621"/>
                  </a:lnTo>
                  <a:lnTo>
                    <a:pt x="17858" y="621"/>
                  </a:lnTo>
                  <a:cubicBezTo>
                    <a:pt x="18019" y="634"/>
                    <a:pt x="18172" y="666"/>
                    <a:pt x="18326" y="698"/>
                  </a:cubicBezTo>
                  <a:cubicBezTo>
                    <a:pt x="18542" y="761"/>
                    <a:pt x="18759" y="824"/>
                    <a:pt x="18966" y="923"/>
                  </a:cubicBezTo>
                  <a:cubicBezTo>
                    <a:pt x="18975" y="923"/>
                    <a:pt x="18984" y="932"/>
                    <a:pt x="19002" y="932"/>
                  </a:cubicBezTo>
                  <a:cubicBezTo>
                    <a:pt x="19013" y="935"/>
                    <a:pt x="19023" y="936"/>
                    <a:pt x="19034" y="936"/>
                  </a:cubicBezTo>
                  <a:cubicBezTo>
                    <a:pt x="19103" y="936"/>
                    <a:pt x="19168" y="886"/>
                    <a:pt x="19191" y="815"/>
                  </a:cubicBezTo>
                  <a:lnTo>
                    <a:pt x="19200" y="779"/>
                  </a:lnTo>
                  <a:lnTo>
                    <a:pt x="19277" y="430"/>
                  </a:lnTo>
                  <a:close/>
                  <a:moveTo>
                    <a:pt x="19118" y="0"/>
                  </a:moveTo>
                  <a:cubicBezTo>
                    <a:pt x="19034" y="0"/>
                    <a:pt x="18964" y="53"/>
                    <a:pt x="18948" y="139"/>
                  </a:cubicBezTo>
                  <a:lnTo>
                    <a:pt x="18939" y="157"/>
                  </a:lnTo>
                  <a:lnTo>
                    <a:pt x="18855" y="537"/>
                  </a:lnTo>
                  <a:lnTo>
                    <a:pt x="18855" y="537"/>
                  </a:lnTo>
                  <a:cubicBezTo>
                    <a:pt x="18695" y="524"/>
                    <a:pt x="18535" y="496"/>
                    <a:pt x="18380" y="464"/>
                  </a:cubicBezTo>
                  <a:cubicBezTo>
                    <a:pt x="18164" y="410"/>
                    <a:pt x="17948" y="355"/>
                    <a:pt x="17749" y="238"/>
                  </a:cubicBezTo>
                  <a:cubicBezTo>
                    <a:pt x="17731" y="238"/>
                    <a:pt x="17722" y="229"/>
                    <a:pt x="17704" y="229"/>
                  </a:cubicBezTo>
                  <a:cubicBezTo>
                    <a:pt x="17692" y="227"/>
                    <a:pt x="17680" y="225"/>
                    <a:pt x="17669" y="225"/>
                  </a:cubicBezTo>
                  <a:cubicBezTo>
                    <a:pt x="17601" y="225"/>
                    <a:pt x="17539" y="269"/>
                    <a:pt x="17524" y="346"/>
                  </a:cubicBezTo>
                  <a:lnTo>
                    <a:pt x="17515" y="391"/>
                  </a:lnTo>
                  <a:lnTo>
                    <a:pt x="17379" y="989"/>
                  </a:lnTo>
                  <a:lnTo>
                    <a:pt x="17379" y="989"/>
                  </a:lnTo>
                  <a:cubicBezTo>
                    <a:pt x="17029" y="1231"/>
                    <a:pt x="16601" y="1419"/>
                    <a:pt x="16181" y="1590"/>
                  </a:cubicBezTo>
                  <a:cubicBezTo>
                    <a:pt x="15739" y="1771"/>
                    <a:pt x="15288" y="1924"/>
                    <a:pt x="14829" y="2077"/>
                  </a:cubicBezTo>
                  <a:cubicBezTo>
                    <a:pt x="13918" y="2384"/>
                    <a:pt x="12990" y="2645"/>
                    <a:pt x="12052" y="2897"/>
                  </a:cubicBezTo>
                  <a:cubicBezTo>
                    <a:pt x="11593" y="3024"/>
                    <a:pt x="11124" y="3159"/>
                    <a:pt x="10655" y="3276"/>
                  </a:cubicBezTo>
                  <a:cubicBezTo>
                    <a:pt x="10187" y="3393"/>
                    <a:pt x="9718" y="3510"/>
                    <a:pt x="9249" y="3618"/>
                  </a:cubicBezTo>
                  <a:cubicBezTo>
                    <a:pt x="8780" y="3727"/>
                    <a:pt x="8303" y="3808"/>
                    <a:pt x="7834" y="3889"/>
                  </a:cubicBezTo>
                  <a:cubicBezTo>
                    <a:pt x="7600" y="3934"/>
                    <a:pt x="7356" y="3961"/>
                    <a:pt x="7122" y="3988"/>
                  </a:cubicBezTo>
                  <a:cubicBezTo>
                    <a:pt x="6953" y="4008"/>
                    <a:pt x="6784" y="4022"/>
                    <a:pt x="6618" y="4022"/>
                  </a:cubicBezTo>
                  <a:cubicBezTo>
                    <a:pt x="6554" y="4022"/>
                    <a:pt x="6491" y="4020"/>
                    <a:pt x="6428" y="4015"/>
                  </a:cubicBezTo>
                  <a:cubicBezTo>
                    <a:pt x="6338" y="4015"/>
                    <a:pt x="6256" y="4069"/>
                    <a:pt x="6238" y="4159"/>
                  </a:cubicBezTo>
                  <a:lnTo>
                    <a:pt x="6238" y="4168"/>
                  </a:lnTo>
                  <a:lnTo>
                    <a:pt x="6176" y="4441"/>
                  </a:lnTo>
                  <a:lnTo>
                    <a:pt x="6176" y="4441"/>
                  </a:lnTo>
                  <a:cubicBezTo>
                    <a:pt x="5842" y="4407"/>
                    <a:pt x="5510" y="4345"/>
                    <a:pt x="5184" y="4276"/>
                  </a:cubicBezTo>
                  <a:cubicBezTo>
                    <a:pt x="4796" y="4186"/>
                    <a:pt x="4418" y="4078"/>
                    <a:pt x="4039" y="3925"/>
                  </a:cubicBezTo>
                  <a:cubicBezTo>
                    <a:pt x="4030" y="3925"/>
                    <a:pt x="4021" y="3916"/>
                    <a:pt x="4012" y="3916"/>
                  </a:cubicBezTo>
                  <a:cubicBezTo>
                    <a:pt x="4000" y="3914"/>
                    <a:pt x="3989" y="3912"/>
                    <a:pt x="3978" y="3912"/>
                  </a:cubicBezTo>
                  <a:cubicBezTo>
                    <a:pt x="3902" y="3912"/>
                    <a:pt x="3837" y="3964"/>
                    <a:pt x="3814" y="4042"/>
                  </a:cubicBezTo>
                  <a:lnTo>
                    <a:pt x="3805" y="4069"/>
                  </a:lnTo>
                  <a:lnTo>
                    <a:pt x="3683" y="4611"/>
                  </a:lnTo>
                  <a:lnTo>
                    <a:pt x="3683" y="4611"/>
                  </a:lnTo>
                  <a:cubicBezTo>
                    <a:pt x="3136" y="4513"/>
                    <a:pt x="2596" y="4406"/>
                    <a:pt x="2056" y="4285"/>
                  </a:cubicBezTo>
                  <a:cubicBezTo>
                    <a:pt x="1759" y="4222"/>
                    <a:pt x="1452" y="4159"/>
                    <a:pt x="1155" y="4078"/>
                  </a:cubicBezTo>
                  <a:cubicBezTo>
                    <a:pt x="857" y="3997"/>
                    <a:pt x="560" y="3916"/>
                    <a:pt x="262" y="3817"/>
                  </a:cubicBezTo>
                  <a:cubicBezTo>
                    <a:pt x="253" y="3808"/>
                    <a:pt x="235" y="3808"/>
                    <a:pt x="217" y="3808"/>
                  </a:cubicBezTo>
                  <a:cubicBezTo>
                    <a:pt x="212" y="3807"/>
                    <a:pt x="206" y="3807"/>
                    <a:pt x="200" y="3807"/>
                  </a:cubicBezTo>
                  <a:cubicBezTo>
                    <a:pt x="109" y="3807"/>
                    <a:pt x="37" y="3876"/>
                    <a:pt x="37" y="3970"/>
                  </a:cubicBezTo>
                  <a:lnTo>
                    <a:pt x="28" y="4042"/>
                  </a:lnTo>
                  <a:cubicBezTo>
                    <a:pt x="1" y="4637"/>
                    <a:pt x="127" y="5205"/>
                    <a:pt x="235" y="5773"/>
                  </a:cubicBezTo>
                  <a:cubicBezTo>
                    <a:pt x="352" y="6341"/>
                    <a:pt x="488" y="6909"/>
                    <a:pt x="659" y="7467"/>
                  </a:cubicBezTo>
                  <a:lnTo>
                    <a:pt x="677" y="7521"/>
                  </a:lnTo>
                  <a:cubicBezTo>
                    <a:pt x="686" y="7576"/>
                    <a:pt x="740" y="7621"/>
                    <a:pt x="803" y="7621"/>
                  </a:cubicBezTo>
                  <a:cubicBezTo>
                    <a:pt x="1200" y="7648"/>
                    <a:pt x="1578" y="7720"/>
                    <a:pt x="1957" y="7801"/>
                  </a:cubicBezTo>
                  <a:cubicBezTo>
                    <a:pt x="2146" y="7846"/>
                    <a:pt x="2335" y="7891"/>
                    <a:pt x="2525" y="7945"/>
                  </a:cubicBezTo>
                  <a:cubicBezTo>
                    <a:pt x="2646" y="7981"/>
                    <a:pt x="2771" y="8022"/>
                    <a:pt x="2894" y="8069"/>
                  </a:cubicBezTo>
                  <a:lnTo>
                    <a:pt x="2894" y="8069"/>
                  </a:lnTo>
                  <a:lnTo>
                    <a:pt x="2822" y="8387"/>
                  </a:lnTo>
                  <a:lnTo>
                    <a:pt x="2813" y="8423"/>
                  </a:lnTo>
                  <a:cubicBezTo>
                    <a:pt x="2804" y="8432"/>
                    <a:pt x="2804" y="8441"/>
                    <a:pt x="2804" y="8450"/>
                  </a:cubicBezTo>
                  <a:cubicBezTo>
                    <a:pt x="2804" y="8540"/>
                    <a:pt x="2876" y="8612"/>
                    <a:pt x="2966" y="8612"/>
                  </a:cubicBezTo>
                  <a:cubicBezTo>
                    <a:pt x="3174" y="8612"/>
                    <a:pt x="3372" y="8639"/>
                    <a:pt x="3570" y="8666"/>
                  </a:cubicBezTo>
                  <a:cubicBezTo>
                    <a:pt x="3760" y="8693"/>
                    <a:pt x="3958" y="8729"/>
                    <a:pt x="4156" y="8774"/>
                  </a:cubicBezTo>
                  <a:cubicBezTo>
                    <a:pt x="4346" y="8819"/>
                    <a:pt x="4535" y="8874"/>
                    <a:pt x="4733" y="8928"/>
                  </a:cubicBezTo>
                  <a:cubicBezTo>
                    <a:pt x="4859" y="8970"/>
                    <a:pt x="4986" y="9016"/>
                    <a:pt x="5109" y="9069"/>
                  </a:cubicBezTo>
                  <a:lnTo>
                    <a:pt x="5109" y="9069"/>
                  </a:lnTo>
                  <a:cubicBezTo>
                    <a:pt x="5091" y="9149"/>
                    <a:pt x="5074" y="9232"/>
                    <a:pt x="5058" y="9315"/>
                  </a:cubicBezTo>
                  <a:cubicBezTo>
                    <a:pt x="5031" y="9414"/>
                    <a:pt x="5085" y="9514"/>
                    <a:pt x="5184" y="9541"/>
                  </a:cubicBezTo>
                  <a:cubicBezTo>
                    <a:pt x="5382" y="9604"/>
                    <a:pt x="5598" y="9712"/>
                    <a:pt x="5797" y="9829"/>
                  </a:cubicBezTo>
                  <a:cubicBezTo>
                    <a:pt x="6004" y="9937"/>
                    <a:pt x="6211" y="10063"/>
                    <a:pt x="6410" y="10199"/>
                  </a:cubicBezTo>
                  <a:cubicBezTo>
                    <a:pt x="6806" y="10460"/>
                    <a:pt x="7194" y="10739"/>
                    <a:pt x="7582" y="11028"/>
                  </a:cubicBezTo>
                  <a:cubicBezTo>
                    <a:pt x="8348" y="11614"/>
                    <a:pt x="9069" y="12254"/>
                    <a:pt x="9790" y="12894"/>
                  </a:cubicBezTo>
                  <a:cubicBezTo>
                    <a:pt x="10502" y="13534"/>
                    <a:pt x="11214" y="14192"/>
                    <a:pt x="11890" y="14868"/>
                  </a:cubicBezTo>
                  <a:cubicBezTo>
                    <a:pt x="12233" y="15210"/>
                    <a:pt x="12566" y="15553"/>
                    <a:pt x="12882" y="15913"/>
                  </a:cubicBezTo>
                  <a:cubicBezTo>
                    <a:pt x="13178" y="16252"/>
                    <a:pt x="13474" y="16590"/>
                    <a:pt x="13710" y="16958"/>
                  </a:cubicBezTo>
                  <a:lnTo>
                    <a:pt x="13710" y="16958"/>
                  </a:lnTo>
                  <a:lnTo>
                    <a:pt x="13594" y="17464"/>
                  </a:lnTo>
                  <a:cubicBezTo>
                    <a:pt x="13567" y="17572"/>
                    <a:pt x="13639" y="17671"/>
                    <a:pt x="13738" y="17698"/>
                  </a:cubicBezTo>
                  <a:lnTo>
                    <a:pt x="14855" y="17952"/>
                  </a:lnTo>
                  <a:lnTo>
                    <a:pt x="14855" y="17952"/>
                  </a:lnTo>
                  <a:lnTo>
                    <a:pt x="14766" y="18329"/>
                  </a:lnTo>
                  <a:lnTo>
                    <a:pt x="14766" y="18338"/>
                  </a:lnTo>
                  <a:cubicBezTo>
                    <a:pt x="14748" y="18437"/>
                    <a:pt x="14811" y="18545"/>
                    <a:pt x="14919" y="18563"/>
                  </a:cubicBezTo>
                  <a:cubicBezTo>
                    <a:pt x="17659" y="19167"/>
                    <a:pt x="20417" y="19690"/>
                    <a:pt x="23194" y="20150"/>
                  </a:cubicBezTo>
                  <a:cubicBezTo>
                    <a:pt x="23879" y="20258"/>
                    <a:pt x="24573" y="20375"/>
                    <a:pt x="25267" y="20474"/>
                  </a:cubicBezTo>
                  <a:cubicBezTo>
                    <a:pt x="25961" y="20583"/>
                    <a:pt x="26655" y="20682"/>
                    <a:pt x="27358" y="20772"/>
                  </a:cubicBezTo>
                  <a:cubicBezTo>
                    <a:pt x="28746" y="20961"/>
                    <a:pt x="30143" y="21132"/>
                    <a:pt x="31531" y="21286"/>
                  </a:cubicBezTo>
                  <a:cubicBezTo>
                    <a:pt x="34326" y="21601"/>
                    <a:pt x="37120" y="21863"/>
                    <a:pt x="39905" y="22115"/>
                  </a:cubicBezTo>
                  <a:lnTo>
                    <a:pt x="40428" y="22160"/>
                  </a:lnTo>
                  <a:cubicBezTo>
                    <a:pt x="40608" y="22187"/>
                    <a:pt x="40789" y="22205"/>
                    <a:pt x="40969" y="22205"/>
                  </a:cubicBezTo>
                  <a:cubicBezTo>
                    <a:pt x="41339" y="22196"/>
                    <a:pt x="41735" y="22115"/>
                    <a:pt x="42051" y="21872"/>
                  </a:cubicBezTo>
                  <a:cubicBezTo>
                    <a:pt x="42204" y="21745"/>
                    <a:pt x="42330" y="21592"/>
                    <a:pt x="42429" y="21421"/>
                  </a:cubicBezTo>
                  <a:cubicBezTo>
                    <a:pt x="42474" y="21340"/>
                    <a:pt x="42510" y="21250"/>
                    <a:pt x="42546" y="21159"/>
                  </a:cubicBezTo>
                  <a:cubicBezTo>
                    <a:pt x="42583" y="21078"/>
                    <a:pt x="42610" y="20997"/>
                    <a:pt x="42637" y="20916"/>
                  </a:cubicBezTo>
                  <a:cubicBezTo>
                    <a:pt x="42754" y="20583"/>
                    <a:pt x="42871" y="20249"/>
                    <a:pt x="42988" y="19916"/>
                  </a:cubicBezTo>
                  <a:cubicBezTo>
                    <a:pt x="43214" y="19249"/>
                    <a:pt x="43421" y="18582"/>
                    <a:pt x="43601" y="17896"/>
                  </a:cubicBezTo>
                  <a:cubicBezTo>
                    <a:pt x="43772" y="17220"/>
                    <a:pt x="43944" y="16535"/>
                    <a:pt x="44106" y="15850"/>
                  </a:cubicBezTo>
                  <a:cubicBezTo>
                    <a:pt x="44232" y="15355"/>
                    <a:pt x="44340" y="14850"/>
                    <a:pt x="44457" y="14354"/>
                  </a:cubicBezTo>
                  <a:cubicBezTo>
                    <a:pt x="44575" y="13858"/>
                    <a:pt x="44683" y="13353"/>
                    <a:pt x="44773" y="12849"/>
                  </a:cubicBezTo>
                  <a:cubicBezTo>
                    <a:pt x="44872" y="12344"/>
                    <a:pt x="44944" y="11839"/>
                    <a:pt x="45016" y="11334"/>
                  </a:cubicBezTo>
                  <a:cubicBezTo>
                    <a:pt x="45088" y="10821"/>
                    <a:pt x="45152" y="10316"/>
                    <a:pt x="45206" y="9802"/>
                  </a:cubicBezTo>
                  <a:lnTo>
                    <a:pt x="45206" y="9802"/>
                  </a:lnTo>
                  <a:lnTo>
                    <a:pt x="45197" y="9829"/>
                  </a:lnTo>
                  <a:cubicBezTo>
                    <a:pt x="45242" y="9613"/>
                    <a:pt x="45260" y="9387"/>
                    <a:pt x="45206" y="9153"/>
                  </a:cubicBezTo>
                  <a:cubicBezTo>
                    <a:pt x="45161" y="8928"/>
                    <a:pt x="45034" y="8711"/>
                    <a:pt x="44881" y="8549"/>
                  </a:cubicBezTo>
                  <a:cubicBezTo>
                    <a:pt x="44719" y="8387"/>
                    <a:pt x="44530" y="8270"/>
                    <a:pt x="44331" y="8179"/>
                  </a:cubicBezTo>
                  <a:cubicBezTo>
                    <a:pt x="44142" y="8089"/>
                    <a:pt x="43944" y="8026"/>
                    <a:pt x="43745" y="7981"/>
                  </a:cubicBezTo>
                  <a:lnTo>
                    <a:pt x="43763" y="7981"/>
                  </a:lnTo>
                  <a:cubicBezTo>
                    <a:pt x="41726" y="7278"/>
                    <a:pt x="39689" y="6566"/>
                    <a:pt x="37679" y="5809"/>
                  </a:cubicBezTo>
                  <a:cubicBezTo>
                    <a:pt x="35660" y="5052"/>
                    <a:pt x="33605" y="4412"/>
                    <a:pt x="31550" y="3754"/>
                  </a:cubicBezTo>
                  <a:cubicBezTo>
                    <a:pt x="29494" y="3105"/>
                    <a:pt x="27439" y="2483"/>
                    <a:pt x="25366" y="1879"/>
                  </a:cubicBezTo>
                  <a:lnTo>
                    <a:pt x="22265" y="977"/>
                  </a:lnTo>
                  <a:lnTo>
                    <a:pt x="20715" y="527"/>
                  </a:lnTo>
                  <a:cubicBezTo>
                    <a:pt x="20201" y="382"/>
                    <a:pt x="19687" y="220"/>
                    <a:pt x="19182" y="13"/>
                  </a:cubicBezTo>
                  <a:cubicBezTo>
                    <a:pt x="19173" y="13"/>
                    <a:pt x="19164" y="13"/>
                    <a:pt x="19155" y="4"/>
                  </a:cubicBezTo>
                  <a:cubicBezTo>
                    <a:pt x="19143" y="2"/>
                    <a:pt x="19130" y="0"/>
                    <a:pt x="191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2512;p58"/>
            <p:cNvSpPr/>
            <p:nvPr/>
          </p:nvSpPr>
          <p:spPr>
            <a:xfrm>
              <a:off x="5068825" y="3761150"/>
              <a:ext cx="57725" cy="214775"/>
            </a:xfrm>
            <a:custGeom>
              <a:avLst/>
              <a:gdLst/>
              <a:ahLst/>
              <a:cxnLst/>
              <a:rect l="l" t="t" r="r" b="b"/>
              <a:pathLst>
                <a:path w="2309" h="8591" extrusionOk="0">
                  <a:moveTo>
                    <a:pt x="2095" y="1"/>
                  </a:moveTo>
                  <a:cubicBezTo>
                    <a:pt x="2000" y="1"/>
                    <a:pt x="1919" y="69"/>
                    <a:pt x="1903" y="166"/>
                  </a:cubicBezTo>
                  <a:cubicBezTo>
                    <a:pt x="1795" y="860"/>
                    <a:pt x="1623" y="1536"/>
                    <a:pt x="1470" y="2221"/>
                  </a:cubicBezTo>
                  <a:lnTo>
                    <a:pt x="992" y="4267"/>
                  </a:lnTo>
                  <a:cubicBezTo>
                    <a:pt x="677" y="5628"/>
                    <a:pt x="352" y="6989"/>
                    <a:pt x="28" y="8350"/>
                  </a:cubicBezTo>
                  <a:cubicBezTo>
                    <a:pt x="28" y="8350"/>
                    <a:pt x="28" y="8359"/>
                    <a:pt x="28" y="8359"/>
                  </a:cubicBezTo>
                  <a:cubicBezTo>
                    <a:pt x="1" y="8458"/>
                    <a:pt x="73" y="8567"/>
                    <a:pt x="172" y="8585"/>
                  </a:cubicBezTo>
                  <a:cubicBezTo>
                    <a:pt x="189" y="8589"/>
                    <a:pt x="206" y="8591"/>
                    <a:pt x="222" y="8591"/>
                  </a:cubicBezTo>
                  <a:cubicBezTo>
                    <a:pt x="309" y="8591"/>
                    <a:pt x="384" y="8532"/>
                    <a:pt x="406" y="8440"/>
                  </a:cubicBezTo>
                  <a:cubicBezTo>
                    <a:pt x="704" y="7070"/>
                    <a:pt x="1010" y="5709"/>
                    <a:pt x="1317" y="4339"/>
                  </a:cubicBezTo>
                  <a:lnTo>
                    <a:pt x="1786" y="2293"/>
                  </a:lnTo>
                  <a:cubicBezTo>
                    <a:pt x="1939" y="1608"/>
                    <a:pt x="2083" y="923"/>
                    <a:pt x="2281" y="247"/>
                  </a:cubicBezTo>
                  <a:cubicBezTo>
                    <a:pt x="2290" y="247"/>
                    <a:pt x="2290" y="238"/>
                    <a:pt x="2290" y="229"/>
                  </a:cubicBezTo>
                  <a:cubicBezTo>
                    <a:pt x="2308" y="121"/>
                    <a:pt x="2236" y="21"/>
                    <a:pt x="2128" y="3"/>
                  </a:cubicBezTo>
                  <a:cubicBezTo>
                    <a:pt x="2117" y="2"/>
                    <a:pt x="2106" y="1"/>
                    <a:pt x="20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2513;p58"/>
            <p:cNvSpPr/>
            <p:nvPr/>
          </p:nvSpPr>
          <p:spPr>
            <a:xfrm>
              <a:off x="4825225" y="3697850"/>
              <a:ext cx="21000" cy="56475"/>
            </a:xfrm>
            <a:custGeom>
              <a:avLst/>
              <a:gdLst/>
              <a:ahLst/>
              <a:cxnLst/>
              <a:rect l="l" t="t" r="r" b="b"/>
              <a:pathLst>
                <a:path w="840" h="2259" extrusionOk="0">
                  <a:moveTo>
                    <a:pt x="640" y="0"/>
                  </a:moveTo>
                  <a:cubicBezTo>
                    <a:pt x="562" y="0"/>
                    <a:pt x="487" y="50"/>
                    <a:pt x="451" y="129"/>
                  </a:cubicBezTo>
                  <a:cubicBezTo>
                    <a:pt x="334" y="435"/>
                    <a:pt x="262" y="751"/>
                    <a:pt x="190" y="1075"/>
                  </a:cubicBezTo>
                  <a:cubicBezTo>
                    <a:pt x="118" y="1391"/>
                    <a:pt x="55" y="1715"/>
                    <a:pt x="19" y="2040"/>
                  </a:cubicBezTo>
                  <a:cubicBezTo>
                    <a:pt x="1" y="2130"/>
                    <a:pt x="55" y="2220"/>
                    <a:pt x="145" y="2247"/>
                  </a:cubicBezTo>
                  <a:cubicBezTo>
                    <a:pt x="168" y="2254"/>
                    <a:pt x="190" y="2258"/>
                    <a:pt x="212" y="2258"/>
                  </a:cubicBezTo>
                  <a:cubicBezTo>
                    <a:pt x="295" y="2258"/>
                    <a:pt x="369" y="2206"/>
                    <a:pt x="397" y="2121"/>
                  </a:cubicBezTo>
                  <a:cubicBezTo>
                    <a:pt x="497" y="1814"/>
                    <a:pt x="587" y="1499"/>
                    <a:pt x="659" y="1183"/>
                  </a:cubicBezTo>
                  <a:cubicBezTo>
                    <a:pt x="740" y="859"/>
                    <a:pt x="803" y="543"/>
                    <a:pt x="830" y="210"/>
                  </a:cubicBezTo>
                  <a:cubicBezTo>
                    <a:pt x="839" y="129"/>
                    <a:pt x="794" y="48"/>
                    <a:pt x="704" y="12"/>
                  </a:cubicBezTo>
                  <a:cubicBezTo>
                    <a:pt x="683" y="4"/>
                    <a:pt x="662" y="0"/>
                    <a:pt x="6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2514;p58"/>
            <p:cNvSpPr/>
            <p:nvPr/>
          </p:nvSpPr>
          <p:spPr>
            <a:xfrm>
              <a:off x="5115925" y="3539325"/>
              <a:ext cx="61550" cy="232125"/>
            </a:xfrm>
            <a:custGeom>
              <a:avLst/>
              <a:gdLst/>
              <a:ahLst/>
              <a:cxnLst/>
              <a:rect l="l" t="t" r="r" b="b"/>
              <a:pathLst>
                <a:path w="2462" h="9285" extrusionOk="0">
                  <a:moveTo>
                    <a:pt x="2244" y="0"/>
                  </a:moveTo>
                  <a:cubicBezTo>
                    <a:pt x="2159" y="0"/>
                    <a:pt x="2080" y="60"/>
                    <a:pt x="2065" y="151"/>
                  </a:cubicBezTo>
                  <a:lnTo>
                    <a:pt x="1046" y="4595"/>
                  </a:lnTo>
                  <a:lnTo>
                    <a:pt x="542" y="6821"/>
                  </a:lnTo>
                  <a:lnTo>
                    <a:pt x="289" y="7930"/>
                  </a:lnTo>
                  <a:cubicBezTo>
                    <a:pt x="199" y="8300"/>
                    <a:pt x="127" y="8669"/>
                    <a:pt x="19" y="9039"/>
                  </a:cubicBezTo>
                  <a:cubicBezTo>
                    <a:pt x="19" y="9048"/>
                    <a:pt x="19" y="9048"/>
                    <a:pt x="19" y="9057"/>
                  </a:cubicBezTo>
                  <a:cubicBezTo>
                    <a:pt x="1" y="9165"/>
                    <a:pt x="73" y="9264"/>
                    <a:pt x="172" y="9282"/>
                  </a:cubicBezTo>
                  <a:cubicBezTo>
                    <a:pt x="183" y="9284"/>
                    <a:pt x="194" y="9285"/>
                    <a:pt x="205" y="9285"/>
                  </a:cubicBezTo>
                  <a:cubicBezTo>
                    <a:pt x="300" y="9285"/>
                    <a:pt x="381" y="9217"/>
                    <a:pt x="397" y="9120"/>
                  </a:cubicBezTo>
                  <a:cubicBezTo>
                    <a:pt x="469" y="8750"/>
                    <a:pt x="560" y="8381"/>
                    <a:pt x="641" y="8011"/>
                  </a:cubicBezTo>
                  <a:lnTo>
                    <a:pt x="902" y="6902"/>
                  </a:lnTo>
                  <a:lnTo>
                    <a:pt x="1416" y="4676"/>
                  </a:lnTo>
                  <a:lnTo>
                    <a:pt x="2443" y="241"/>
                  </a:lnTo>
                  <a:lnTo>
                    <a:pt x="2443" y="232"/>
                  </a:lnTo>
                  <a:cubicBezTo>
                    <a:pt x="2461" y="133"/>
                    <a:pt x="2398" y="25"/>
                    <a:pt x="2290" y="7"/>
                  </a:cubicBezTo>
                  <a:cubicBezTo>
                    <a:pt x="2275" y="3"/>
                    <a:pt x="2259" y="0"/>
                    <a:pt x="2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515;p58"/>
            <p:cNvSpPr/>
            <p:nvPr/>
          </p:nvSpPr>
          <p:spPr>
            <a:xfrm>
              <a:off x="5039525" y="3548650"/>
              <a:ext cx="101450" cy="405350"/>
            </a:xfrm>
            <a:custGeom>
              <a:avLst/>
              <a:gdLst/>
              <a:ahLst/>
              <a:cxnLst/>
              <a:rect l="l" t="t" r="r" b="b"/>
              <a:pathLst>
                <a:path w="4058" h="16214" extrusionOk="0">
                  <a:moveTo>
                    <a:pt x="3853" y="1"/>
                  </a:moveTo>
                  <a:cubicBezTo>
                    <a:pt x="3758" y="1"/>
                    <a:pt x="3676" y="68"/>
                    <a:pt x="3652" y="157"/>
                  </a:cubicBezTo>
                  <a:cubicBezTo>
                    <a:pt x="3390" y="1482"/>
                    <a:pt x="3111" y="2807"/>
                    <a:pt x="2822" y="4132"/>
                  </a:cubicBezTo>
                  <a:cubicBezTo>
                    <a:pt x="2543" y="5448"/>
                    <a:pt x="2236" y="6764"/>
                    <a:pt x="1948" y="8089"/>
                  </a:cubicBezTo>
                  <a:cubicBezTo>
                    <a:pt x="1641" y="9405"/>
                    <a:pt x="1335" y="10721"/>
                    <a:pt x="1020" y="12037"/>
                  </a:cubicBezTo>
                  <a:lnTo>
                    <a:pt x="533" y="14002"/>
                  </a:lnTo>
                  <a:cubicBezTo>
                    <a:pt x="371" y="14660"/>
                    <a:pt x="199" y="15318"/>
                    <a:pt x="28" y="15967"/>
                  </a:cubicBezTo>
                  <a:cubicBezTo>
                    <a:pt x="28" y="15976"/>
                    <a:pt x="28" y="15976"/>
                    <a:pt x="28" y="15985"/>
                  </a:cubicBezTo>
                  <a:cubicBezTo>
                    <a:pt x="1" y="16084"/>
                    <a:pt x="73" y="16192"/>
                    <a:pt x="181" y="16210"/>
                  </a:cubicBezTo>
                  <a:cubicBezTo>
                    <a:pt x="192" y="16212"/>
                    <a:pt x="202" y="16213"/>
                    <a:pt x="212" y="16213"/>
                  </a:cubicBezTo>
                  <a:cubicBezTo>
                    <a:pt x="302" y="16213"/>
                    <a:pt x="390" y="16146"/>
                    <a:pt x="407" y="16057"/>
                  </a:cubicBezTo>
                  <a:cubicBezTo>
                    <a:pt x="533" y="15390"/>
                    <a:pt x="668" y="14732"/>
                    <a:pt x="803" y="14065"/>
                  </a:cubicBezTo>
                  <a:lnTo>
                    <a:pt x="1227" y="12082"/>
                  </a:lnTo>
                  <a:cubicBezTo>
                    <a:pt x="1524" y="10766"/>
                    <a:pt x="1813" y="9441"/>
                    <a:pt x="2119" y="8125"/>
                  </a:cubicBezTo>
                  <a:cubicBezTo>
                    <a:pt x="2426" y="6809"/>
                    <a:pt x="2723" y="5493"/>
                    <a:pt x="3048" y="4177"/>
                  </a:cubicBezTo>
                  <a:cubicBezTo>
                    <a:pt x="3372" y="2870"/>
                    <a:pt x="3688" y="1554"/>
                    <a:pt x="4030" y="247"/>
                  </a:cubicBezTo>
                  <a:cubicBezTo>
                    <a:pt x="4039" y="238"/>
                    <a:pt x="4039" y="238"/>
                    <a:pt x="4039" y="238"/>
                  </a:cubicBezTo>
                  <a:cubicBezTo>
                    <a:pt x="4057" y="129"/>
                    <a:pt x="3985" y="30"/>
                    <a:pt x="3886" y="3"/>
                  </a:cubicBezTo>
                  <a:cubicBezTo>
                    <a:pt x="3875" y="1"/>
                    <a:pt x="3864" y="1"/>
                    <a:pt x="38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2516;p58"/>
            <p:cNvSpPr/>
            <p:nvPr/>
          </p:nvSpPr>
          <p:spPr>
            <a:xfrm>
              <a:off x="4836050" y="3636975"/>
              <a:ext cx="24350" cy="70875"/>
            </a:xfrm>
            <a:custGeom>
              <a:avLst/>
              <a:gdLst/>
              <a:ahLst/>
              <a:cxnLst/>
              <a:rect l="l" t="t" r="r" b="b"/>
              <a:pathLst>
                <a:path w="974" h="2835" extrusionOk="0">
                  <a:moveTo>
                    <a:pt x="763" y="1"/>
                  </a:moveTo>
                  <a:cubicBezTo>
                    <a:pt x="675" y="1"/>
                    <a:pt x="593" y="68"/>
                    <a:pt x="577" y="157"/>
                  </a:cubicBezTo>
                  <a:cubicBezTo>
                    <a:pt x="541" y="364"/>
                    <a:pt x="505" y="563"/>
                    <a:pt x="460" y="770"/>
                  </a:cubicBezTo>
                  <a:cubicBezTo>
                    <a:pt x="424" y="968"/>
                    <a:pt x="379" y="1167"/>
                    <a:pt x="334" y="1374"/>
                  </a:cubicBezTo>
                  <a:cubicBezTo>
                    <a:pt x="244" y="1770"/>
                    <a:pt x="181" y="2176"/>
                    <a:pt x="18" y="2564"/>
                  </a:cubicBezTo>
                  <a:cubicBezTo>
                    <a:pt x="9" y="2582"/>
                    <a:pt x="9" y="2600"/>
                    <a:pt x="9" y="2627"/>
                  </a:cubicBezTo>
                  <a:cubicBezTo>
                    <a:pt x="0" y="2735"/>
                    <a:pt x="82" y="2825"/>
                    <a:pt x="190" y="2834"/>
                  </a:cubicBezTo>
                  <a:cubicBezTo>
                    <a:pt x="195" y="2835"/>
                    <a:pt x="200" y="2835"/>
                    <a:pt x="205" y="2835"/>
                  </a:cubicBezTo>
                  <a:cubicBezTo>
                    <a:pt x="307" y="2835"/>
                    <a:pt x="397" y="2748"/>
                    <a:pt x="397" y="2645"/>
                  </a:cubicBezTo>
                  <a:cubicBezTo>
                    <a:pt x="424" y="2230"/>
                    <a:pt x="541" y="1843"/>
                    <a:pt x="631" y="1437"/>
                  </a:cubicBezTo>
                  <a:cubicBezTo>
                    <a:pt x="685" y="1239"/>
                    <a:pt x="740" y="1040"/>
                    <a:pt x="785" y="842"/>
                  </a:cubicBezTo>
                  <a:cubicBezTo>
                    <a:pt x="839" y="644"/>
                    <a:pt x="893" y="445"/>
                    <a:pt x="947" y="247"/>
                  </a:cubicBezTo>
                  <a:cubicBezTo>
                    <a:pt x="956" y="238"/>
                    <a:pt x="956" y="229"/>
                    <a:pt x="956" y="229"/>
                  </a:cubicBezTo>
                  <a:cubicBezTo>
                    <a:pt x="974" y="121"/>
                    <a:pt x="902" y="22"/>
                    <a:pt x="794" y="4"/>
                  </a:cubicBezTo>
                  <a:cubicBezTo>
                    <a:pt x="783" y="2"/>
                    <a:pt x="773" y="1"/>
                    <a:pt x="76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2517;p58"/>
            <p:cNvSpPr/>
            <p:nvPr/>
          </p:nvSpPr>
          <p:spPr>
            <a:xfrm>
              <a:off x="4769575" y="3641500"/>
              <a:ext cx="28650" cy="88500"/>
            </a:xfrm>
            <a:custGeom>
              <a:avLst/>
              <a:gdLst/>
              <a:ahLst/>
              <a:cxnLst/>
              <a:rect l="l" t="t" r="r" b="b"/>
              <a:pathLst>
                <a:path w="1146" h="3540" extrusionOk="0">
                  <a:moveTo>
                    <a:pt x="932" y="0"/>
                  </a:moveTo>
                  <a:cubicBezTo>
                    <a:pt x="837" y="0"/>
                    <a:pt x="756" y="68"/>
                    <a:pt x="739" y="165"/>
                  </a:cubicBezTo>
                  <a:cubicBezTo>
                    <a:pt x="703" y="427"/>
                    <a:pt x="649" y="688"/>
                    <a:pt x="604" y="949"/>
                  </a:cubicBezTo>
                  <a:cubicBezTo>
                    <a:pt x="550" y="1211"/>
                    <a:pt x="487" y="1472"/>
                    <a:pt x="433" y="1734"/>
                  </a:cubicBezTo>
                  <a:cubicBezTo>
                    <a:pt x="370" y="1995"/>
                    <a:pt x="307" y="2256"/>
                    <a:pt x="244" y="2518"/>
                  </a:cubicBezTo>
                  <a:cubicBezTo>
                    <a:pt x="172" y="2770"/>
                    <a:pt x="108" y="3032"/>
                    <a:pt x="27" y="3284"/>
                  </a:cubicBezTo>
                  <a:cubicBezTo>
                    <a:pt x="18" y="3293"/>
                    <a:pt x="18" y="3302"/>
                    <a:pt x="18" y="3311"/>
                  </a:cubicBezTo>
                  <a:cubicBezTo>
                    <a:pt x="0" y="3419"/>
                    <a:pt x="72" y="3518"/>
                    <a:pt x="181" y="3536"/>
                  </a:cubicBezTo>
                  <a:cubicBezTo>
                    <a:pt x="192" y="3538"/>
                    <a:pt x="203" y="3539"/>
                    <a:pt x="214" y="3539"/>
                  </a:cubicBezTo>
                  <a:cubicBezTo>
                    <a:pt x="308" y="3539"/>
                    <a:pt x="390" y="3471"/>
                    <a:pt x="406" y="3374"/>
                  </a:cubicBezTo>
                  <a:cubicBezTo>
                    <a:pt x="442" y="3104"/>
                    <a:pt x="496" y="2842"/>
                    <a:pt x="541" y="2581"/>
                  </a:cubicBezTo>
                  <a:cubicBezTo>
                    <a:pt x="595" y="2320"/>
                    <a:pt x="658" y="2058"/>
                    <a:pt x="712" y="1797"/>
                  </a:cubicBezTo>
                  <a:cubicBezTo>
                    <a:pt x="775" y="1544"/>
                    <a:pt x="839" y="1283"/>
                    <a:pt x="902" y="1022"/>
                  </a:cubicBezTo>
                  <a:cubicBezTo>
                    <a:pt x="974" y="769"/>
                    <a:pt x="1037" y="508"/>
                    <a:pt x="1118" y="255"/>
                  </a:cubicBezTo>
                  <a:cubicBezTo>
                    <a:pt x="1118" y="246"/>
                    <a:pt x="1127" y="228"/>
                    <a:pt x="1127" y="219"/>
                  </a:cubicBezTo>
                  <a:cubicBezTo>
                    <a:pt x="1145" y="111"/>
                    <a:pt x="1073" y="12"/>
                    <a:pt x="965" y="3"/>
                  </a:cubicBezTo>
                  <a:cubicBezTo>
                    <a:pt x="954" y="1"/>
                    <a:pt x="943" y="0"/>
                    <a:pt x="93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" name="Google Shape;2538;p58"/>
          <p:cNvGrpSpPr/>
          <p:nvPr/>
        </p:nvGrpSpPr>
        <p:grpSpPr>
          <a:xfrm rot="514806">
            <a:off x="1504026" y="547013"/>
            <a:ext cx="2986994" cy="1309659"/>
            <a:chOff x="378575" y="1776375"/>
            <a:chExt cx="737425" cy="578050"/>
          </a:xfrm>
        </p:grpSpPr>
        <p:sp>
          <p:nvSpPr>
            <p:cNvPr id="60" name="Google Shape;2539;p58"/>
            <p:cNvSpPr/>
            <p:nvPr/>
          </p:nvSpPr>
          <p:spPr>
            <a:xfrm>
              <a:off x="378575" y="1776375"/>
              <a:ext cx="737425" cy="60825"/>
            </a:xfrm>
            <a:custGeom>
              <a:avLst/>
              <a:gdLst/>
              <a:ahLst/>
              <a:cxnLst/>
              <a:rect l="l" t="t" r="r" b="b"/>
              <a:pathLst>
                <a:path w="29497" h="2433" extrusionOk="0">
                  <a:moveTo>
                    <a:pt x="19316" y="1"/>
                  </a:moveTo>
                  <a:cubicBezTo>
                    <a:pt x="13215" y="1"/>
                    <a:pt x="7118" y="143"/>
                    <a:pt x="1024" y="432"/>
                  </a:cubicBezTo>
                  <a:cubicBezTo>
                    <a:pt x="0" y="478"/>
                    <a:pt x="75" y="1520"/>
                    <a:pt x="649" y="2101"/>
                  </a:cubicBezTo>
                  <a:cubicBezTo>
                    <a:pt x="635" y="1847"/>
                    <a:pt x="621" y="1595"/>
                    <a:pt x="610" y="1342"/>
                  </a:cubicBezTo>
                  <a:cubicBezTo>
                    <a:pt x="596" y="1103"/>
                    <a:pt x="760" y="1006"/>
                    <a:pt x="999" y="1006"/>
                  </a:cubicBezTo>
                  <a:cubicBezTo>
                    <a:pt x="1587" y="1006"/>
                    <a:pt x="2646" y="1609"/>
                    <a:pt x="2674" y="2172"/>
                  </a:cubicBezTo>
                  <a:cubicBezTo>
                    <a:pt x="2678" y="2261"/>
                    <a:pt x="2681" y="2347"/>
                    <a:pt x="2689" y="2433"/>
                  </a:cubicBezTo>
                  <a:cubicBezTo>
                    <a:pt x="8398" y="2179"/>
                    <a:pt x="14114" y="2051"/>
                    <a:pt x="19826" y="2051"/>
                  </a:cubicBezTo>
                  <a:cubicBezTo>
                    <a:pt x="21669" y="2051"/>
                    <a:pt x="23509" y="2066"/>
                    <a:pt x="25349" y="2090"/>
                  </a:cubicBezTo>
                  <a:cubicBezTo>
                    <a:pt x="25321" y="1798"/>
                    <a:pt x="25285" y="1502"/>
                    <a:pt x="25246" y="1205"/>
                  </a:cubicBezTo>
                  <a:cubicBezTo>
                    <a:pt x="25150" y="547"/>
                    <a:pt x="25809" y="172"/>
                    <a:pt x="26444" y="172"/>
                  </a:cubicBezTo>
                  <a:cubicBezTo>
                    <a:pt x="26950" y="172"/>
                    <a:pt x="27439" y="410"/>
                    <a:pt x="27514" y="938"/>
                  </a:cubicBezTo>
                  <a:cubicBezTo>
                    <a:pt x="27571" y="1338"/>
                    <a:pt x="27617" y="1733"/>
                    <a:pt x="27649" y="2133"/>
                  </a:cubicBezTo>
                  <a:cubicBezTo>
                    <a:pt x="27774" y="2133"/>
                    <a:pt x="27899" y="2137"/>
                    <a:pt x="28024" y="2140"/>
                  </a:cubicBezTo>
                  <a:lnTo>
                    <a:pt x="28060" y="2140"/>
                  </a:lnTo>
                  <a:cubicBezTo>
                    <a:pt x="29496" y="2140"/>
                    <a:pt x="29343" y="125"/>
                    <a:pt x="28030" y="97"/>
                  </a:cubicBezTo>
                  <a:cubicBezTo>
                    <a:pt x="25124" y="33"/>
                    <a:pt x="22219" y="1"/>
                    <a:pt x="19316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540;p58"/>
            <p:cNvSpPr/>
            <p:nvPr/>
          </p:nvSpPr>
          <p:spPr>
            <a:xfrm>
              <a:off x="1004275" y="1828625"/>
              <a:ext cx="74725" cy="327700"/>
            </a:xfrm>
            <a:custGeom>
              <a:avLst/>
              <a:gdLst/>
              <a:ahLst/>
              <a:cxnLst/>
              <a:rect l="l" t="t" r="r" b="b"/>
              <a:pathLst>
                <a:path w="2989" h="13108" extrusionOk="0">
                  <a:moveTo>
                    <a:pt x="321" y="0"/>
                  </a:moveTo>
                  <a:lnTo>
                    <a:pt x="321" y="0"/>
                  </a:lnTo>
                  <a:cubicBezTo>
                    <a:pt x="724" y="4054"/>
                    <a:pt x="0" y="8130"/>
                    <a:pt x="353" y="12184"/>
                  </a:cubicBezTo>
                  <a:cubicBezTo>
                    <a:pt x="585" y="12152"/>
                    <a:pt x="817" y="12131"/>
                    <a:pt x="1038" y="12131"/>
                  </a:cubicBezTo>
                  <a:cubicBezTo>
                    <a:pt x="1516" y="12131"/>
                    <a:pt x="1954" y="12230"/>
                    <a:pt x="2293" y="12508"/>
                  </a:cubicBezTo>
                  <a:cubicBezTo>
                    <a:pt x="2471" y="12658"/>
                    <a:pt x="2660" y="12869"/>
                    <a:pt x="2753" y="13108"/>
                  </a:cubicBezTo>
                  <a:cubicBezTo>
                    <a:pt x="2753" y="13065"/>
                    <a:pt x="2749" y="13026"/>
                    <a:pt x="2746" y="12983"/>
                  </a:cubicBezTo>
                  <a:cubicBezTo>
                    <a:pt x="2150" y="8679"/>
                    <a:pt x="2989" y="4350"/>
                    <a:pt x="2621" y="43"/>
                  </a:cubicBezTo>
                  <a:cubicBezTo>
                    <a:pt x="1855" y="25"/>
                    <a:pt x="1088" y="11"/>
                    <a:pt x="321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541;p58"/>
            <p:cNvSpPr/>
            <p:nvPr/>
          </p:nvSpPr>
          <p:spPr>
            <a:xfrm>
              <a:off x="1007300" y="1780650"/>
              <a:ext cx="62500" cy="49075"/>
            </a:xfrm>
            <a:custGeom>
              <a:avLst/>
              <a:gdLst/>
              <a:ahLst/>
              <a:cxnLst/>
              <a:rect l="l" t="t" r="r" b="b"/>
              <a:pathLst>
                <a:path w="2500" h="1963" extrusionOk="0">
                  <a:moveTo>
                    <a:pt x="1295" y="1"/>
                  </a:moveTo>
                  <a:cubicBezTo>
                    <a:pt x="660" y="1"/>
                    <a:pt x="1" y="376"/>
                    <a:pt x="97" y="1034"/>
                  </a:cubicBezTo>
                  <a:cubicBezTo>
                    <a:pt x="136" y="1331"/>
                    <a:pt x="172" y="1627"/>
                    <a:pt x="200" y="1919"/>
                  </a:cubicBezTo>
                  <a:cubicBezTo>
                    <a:pt x="967" y="1930"/>
                    <a:pt x="1734" y="1944"/>
                    <a:pt x="2500" y="1962"/>
                  </a:cubicBezTo>
                  <a:cubicBezTo>
                    <a:pt x="2468" y="1562"/>
                    <a:pt x="2422" y="1167"/>
                    <a:pt x="2365" y="767"/>
                  </a:cubicBezTo>
                  <a:cubicBezTo>
                    <a:pt x="2290" y="239"/>
                    <a:pt x="1801" y="1"/>
                    <a:pt x="1295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542;p58"/>
            <p:cNvSpPr/>
            <p:nvPr/>
          </p:nvSpPr>
          <p:spPr>
            <a:xfrm>
              <a:off x="785225" y="2133225"/>
              <a:ext cx="290025" cy="69200"/>
            </a:xfrm>
            <a:custGeom>
              <a:avLst/>
              <a:gdLst/>
              <a:ahLst/>
              <a:cxnLst/>
              <a:rect l="l" t="t" r="r" b="b"/>
              <a:pathLst>
                <a:path w="11601" h="2768" extrusionOk="0">
                  <a:moveTo>
                    <a:pt x="9115" y="0"/>
                  </a:moveTo>
                  <a:cubicBezTo>
                    <a:pt x="8323" y="115"/>
                    <a:pt x="7503" y="378"/>
                    <a:pt x="6904" y="453"/>
                  </a:cubicBezTo>
                  <a:cubicBezTo>
                    <a:pt x="4990" y="692"/>
                    <a:pt x="3065" y="799"/>
                    <a:pt x="1135" y="799"/>
                  </a:cubicBezTo>
                  <a:cubicBezTo>
                    <a:pt x="1" y="803"/>
                    <a:pt x="126" y="1962"/>
                    <a:pt x="822" y="2507"/>
                  </a:cubicBezTo>
                  <a:cubicBezTo>
                    <a:pt x="832" y="2454"/>
                    <a:pt x="843" y="2396"/>
                    <a:pt x="857" y="2343"/>
                  </a:cubicBezTo>
                  <a:cubicBezTo>
                    <a:pt x="925" y="1993"/>
                    <a:pt x="1641" y="1861"/>
                    <a:pt x="2252" y="1861"/>
                  </a:cubicBezTo>
                  <a:cubicBezTo>
                    <a:pt x="2732" y="1861"/>
                    <a:pt x="3150" y="1947"/>
                    <a:pt x="3124" y="2069"/>
                  </a:cubicBezTo>
                  <a:cubicBezTo>
                    <a:pt x="3078" y="2304"/>
                    <a:pt x="3035" y="2536"/>
                    <a:pt x="2996" y="2768"/>
                  </a:cubicBezTo>
                  <a:cubicBezTo>
                    <a:pt x="4006" y="2742"/>
                    <a:pt x="5011" y="2686"/>
                    <a:pt x="6013" y="2589"/>
                  </a:cubicBezTo>
                  <a:cubicBezTo>
                    <a:pt x="6744" y="2521"/>
                    <a:pt x="7475" y="2432"/>
                    <a:pt x="8203" y="2329"/>
                  </a:cubicBezTo>
                  <a:cubicBezTo>
                    <a:pt x="8338" y="2307"/>
                    <a:pt x="9586" y="2154"/>
                    <a:pt x="9811" y="1972"/>
                  </a:cubicBezTo>
                  <a:cubicBezTo>
                    <a:pt x="10021" y="2079"/>
                    <a:pt x="10263" y="2143"/>
                    <a:pt x="10502" y="2143"/>
                  </a:cubicBezTo>
                  <a:cubicBezTo>
                    <a:pt x="10891" y="2143"/>
                    <a:pt x="11265" y="1980"/>
                    <a:pt x="11458" y="1591"/>
                  </a:cubicBezTo>
                  <a:cubicBezTo>
                    <a:pt x="11473" y="1562"/>
                    <a:pt x="11486" y="1534"/>
                    <a:pt x="11504" y="1505"/>
                  </a:cubicBezTo>
                  <a:cubicBezTo>
                    <a:pt x="11601" y="1309"/>
                    <a:pt x="11586" y="1109"/>
                    <a:pt x="11515" y="924"/>
                  </a:cubicBezTo>
                  <a:lnTo>
                    <a:pt x="11515" y="924"/>
                  </a:lnTo>
                  <a:cubicBezTo>
                    <a:pt x="11511" y="1505"/>
                    <a:pt x="10898" y="1833"/>
                    <a:pt x="10306" y="1833"/>
                  </a:cubicBezTo>
                  <a:cubicBezTo>
                    <a:pt x="9796" y="1833"/>
                    <a:pt x="9307" y="1594"/>
                    <a:pt x="9236" y="1066"/>
                  </a:cubicBezTo>
                  <a:cubicBezTo>
                    <a:pt x="9187" y="710"/>
                    <a:pt x="9147" y="357"/>
                    <a:pt x="9115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2543;p58"/>
            <p:cNvSpPr/>
            <p:nvPr/>
          </p:nvSpPr>
          <p:spPr>
            <a:xfrm>
              <a:off x="1013075" y="2131900"/>
              <a:ext cx="60050" cy="47175"/>
            </a:xfrm>
            <a:custGeom>
              <a:avLst/>
              <a:gdLst/>
              <a:ahLst/>
              <a:cxnLst/>
              <a:rect l="l" t="t" r="r" b="b"/>
              <a:pathLst>
                <a:path w="2402" h="1887" extrusionOk="0">
                  <a:moveTo>
                    <a:pt x="686" y="0"/>
                  </a:moveTo>
                  <a:cubicBezTo>
                    <a:pt x="465" y="0"/>
                    <a:pt x="233" y="21"/>
                    <a:pt x="1" y="53"/>
                  </a:cubicBezTo>
                  <a:cubicBezTo>
                    <a:pt x="33" y="410"/>
                    <a:pt x="73" y="763"/>
                    <a:pt x="122" y="1119"/>
                  </a:cubicBezTo>
                  <a:cubicBezTo>
                    <a:pt x="193" y="1647"/>
                    <a:pt x="682" y="1886"/>
                    <a:pt x="1192" y="1886"/>
                  </a:cubicBezTo>
                  <a:cubicBezTo>
                    <a:pt x="1784" y="1886"/>
                    <a:pt x="2397" y="1558"/>
                    <a:pt x="2401" y="977"/>
                  </a:cubicBezTo>
                  <a:cubicBezTo>
                    <a:pt x="2308" y="738"/>
                    <a:pt x="2119" y="527"/>
                    <a:pt x="1941" y="377"/>
                  </a:cubicBezTo>
                  <a:cubicBezTo>
                    <a:pt x="1602" y="99"/>
                    <a:pt x="1164" y="0"/>
                    <a:pt x="686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544;p58"/>
            <p:cNvSpPr/>
            <p:nvPr/>
          </p:nvSpPr>
          <p:spPr>
            <a:xfrm>
              <a:off x="798250" y="2195875"/>
              <a:ext cx="62525" cy="151150"/>
            </a:xfrm>
            <a:custGeom>
              <a:avLst/>
              <a:gdLst/>
              <a:ahLst/>
              <a:cxnLst/>
              <a:rect l="l" t="t" r="r" b="b"/>
              <a:pathLst>
                <a:path w="2501" h="6046" extrusionOk="0">
                  <a:moveTo>
                    <a:pt x="301" y="1"/>
                  </a:moveTo>
                  <a:cubicBezTo>
                    <a:pt x="129" y="886"/>
                    <a:pt x="29" y="1766"/>
                    <a:pt x="1" y="2647"/>
                  </a:cubicBezTo>
                  <a:cubicBezTo>
                    <a:pt x="464" y="3367"/>
                    <a:pt x="928" y="4084"/>
                    <a:pt x="1388" y="4801"/>
                  </a:cubicBezTo>
                  <a:cubicBezTo>
                    <a:pt x="1652" y="5207"/>
                    <a:pt x="1709" y="5724"/>
                    <a:pt x="1612" y="6045"/>
                  </a:cubicBezTo>
                  <a:cubicBezTo>
                    <a:pt x="2094" y="5956"/>
                    <a:pt x="2501" y="5785"/>
                    <a:pt x="2468" y="5581"/>
                  </a:cubicBezTo>
                  <a:cubicBezTo>
                    <a:pt x="2190" y="3799"/>
                    <a:pt x="2190" y="2033"/>
                    <a:pt x="2475" y="262"/>
                  </a:cubicBezTo>
                  <a:lnTo>
                    <a:pt x="2475" y="262"/>
                  </a:lnTo>
                  <a:cubicBezTo>
                    <a:pt x="2016" y="275"/>
                    <a:pt x="1552" y="279"/>
                    <a:pt x="1089" y="279"/>
                  </a:cubicBezTo>
                  <a:cubicBezTo>
                    <a:pt x="785" y="279"/>
                    <a:pt x="518" y="172"/>
                    <a:pt x="301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545;p58"/>
            <p:cNvSpPr/>
            <p:nvPr/>
          </p:nvSpPr>
          <p:spPr>
            <a:xfrm>
              <a:off x="805750" y="2179750"/>
              <a:ext cx="58250" cy="23100"/>
            </a:xfrm>
            <a:custGeom>
              <a:avLst/>
              <a:gdLst/>
              <a:ahLst/>
              <a:cxnLst/>
              <a:rect l="l" t="t" r="r" b="b"/>
              <a:pathLst>
                <a:path w="2330" h="924" extrusionOk="0">
                  <a:moveTo>
                    <a:pt x="1431" y="0"/>
                  </a:moveTo>
                  <a:cubicBezTo>
                    <a:pt x="820" y="0"/>
                    <a:pt x="104" y="132"/>
                    <a:pt x="36" y="482"/>
                  </a:cubicBezTo>
                  <a:cubicBezTo>
                    <a:pt x="22" y="535"/>
                    <a:pt x="11" y="593"/>
                    <a:pt x="1" y="646"/>
                  </a:cubicBezTo>
                  <a:cubicBezTo>
                    <a:pt x="218" y="817"/>
                    <a:pt x="485" y="924"/>
                    <a:pt x="789" y="924"/>
                  </a:cubicBezTo>
                  <a:cubicBezTo>
                    <a:pt x="1252" y="924"/>
                    <a:pt x="1716" y="920"/>
                    <a:pt x="2175" y="907"/>
                  </a:cubicBezTo>
                  <a:cubicBezTo>
                    <a:pt x="2214" y="675"/>
                    <a:pt x="2257" y="443"/>
                    <a:pt x="2303" y="208"/>
                  </a:cubicBezTo>
                  <a:cubicBezTo>
                    <a:pt x="2329" y="86"/>
                    <a:pt x="1911" y="0"/>
                    <a:pt x="1431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546;p58"/>
            <p:cNvSpPr/>
            <p:nvPr/>
          </p:nvSpPr>
          <p:spPr>
            <a:xfrm>
              <a:off x="799950" y="2316150"/>
              <a:ext cx="21675" cy="32475"/>
            </a:xfrm>
            <a:custGeom>
              <a:avLst/>
              <a:gdLst/>
              <a:ahLst/>
              <a:cxnLst/>
              <a:rect l="l" t="t" r="r" b="b"/>
              <a:pathLst>
                <a:path w="867" h="1299" extrusionOk="0">
                  <a:moveTo>
                    <a:pt x="1" y="0"/>
                  </a:moveTo>
                  <a:lnTo>
                    <a:pt x="1" y="0"/>
                  </a:lnTo>
                  <a:cubicBezTo>
                    <a:pt x="32" y="350"/>
                    <a:pt x="79" y="696"/>
                    <a:pt x="132" y="1045"/>
                  </a:cubicBezTo>
                  <a:cubicBezTo>
                    <a:pt x="161" y="1223"/>
                    <a:pt x="475" y="1298"/>
                    <a:pt x="863" y="1298"/>
                  </a:cubicBezTo>
                  <a:lnTo>
                    <a:pt x="867" y="1298"/>
                  </a:lnTo>
                  <a:cubicBezTo>
                    <a:pt x="799" y="1223"/>
                    <a:pt x="728" y="1127"/>
                    <a:pt x="653" y="1013"/>
                  </a:cubicBezTo>
                  <a:cubicBezTo>
                    <a:pt x="435" y="674"/>
                    <a:pt x="218" y="339"/>
                    <a:pt x="1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547;p58"/>
            <p:cNvSpPr/>
            <p:nvPr/>
          </p:nvSpPr>
          <p:spPr>
            <a:xfrm>
              <a:off x="475450" y="2160675"/>
              <a:ext cx="363125" cy="193750"/>
            </a:xfrm>
            <a:custGeom>
              <a:avLst/>
              <a:gdLst/>
              <a:ahLst/>
              <a:cxnLst/>
              <a:rect l="l" t="t" r="r" b="b"/>
              <a:pathLst>
                <a:path w="14525" h="7750" extrusionOk="0">
                  <a:moveTo>
                    <a:pt x="2935" y="1"/>
                  </a:moveTo>
                  <a:cubicBezTo>
                    <a:pt x="2012" y="1"/>
                    <a:pt x="1095" y="82"/>
                    <a:pt x="197" y="403"/>
                  </a:cubicBezTo>
                  <a:cubicBezTo>
                    <a:pt x="101" y="436"/>
                    <a:pt x="37" y="507"/>
                    <a:pt x="1" y="603"/>
                  </a:cubicBezTo>
                  <a:cubicBezTo>
                    <a:pt x="26" y="710"/>
                    <a:pt x="55" y="814"/>
                    <a:pt x="83" y="921"/>
                  </a:cubicBezTo>
                  <a:cubicBezTo>
                    <a:pt x="843" y="1199"/>
                    <a:pt x="1702" y="2108"/>
                    <a:pt x="911" y="2368"/>
                  </a:cubicBezTo>
                  <a:cubicBezTo>
                    <a:pt x="882" y="2379"/>
                    <a:pt x="853" y="2386"/>
                    <a:pt x="825" y="2393"/>
                  </a:cubicBezTo>
                  <a:cubicBezTo>
                    <a:pt x="914" y="2440"/>
                    <a:pt x="1000" y="2468"/>
                    <a:pt x="1089" y="2468"/>
                  </a:cubicBezTo>
                  <a:cubicBezTo>
                    <a:pt x="1135" y="2468"/>
                    <a:pt x="1181" y="2461"/>
                    <a:pt x="1228" y="2443"/>
                  </a:cubicBezTo>
                  <a:cubicBezTo>
                    <a:pt x="2048" y="2151"/>
                    <a:pt x="2914" y="2069"/>
                    <a:pt x="3791" y="2069"/>
                  </a:cubicBezTo>
                  <a:cubicBezTo>
                    <a:pt x="4775" y="2069"/>
                    <a:pt x="5771" y="2172"/>
                    <a:pt x="6722" y="2215"/>
                  </a:cubicBezTo>
                  <a:cubicBezTo>
                    <a:pt x="7571" y="2251"/>
                    <a:pt x="8417" y="2290"/>
                    <a:pt x="9265" y="2325"/>
                  </a:cubicBezTo>
                  <a:cubicBezTo>
                    <a:pt x="9525" y="2336"/>
                    <a:pt x="9989" y="2432"/>
                    <a:pt x="10399" y="2432"/>
                  </a:cubicBezTo>
                  <a:cubicBezTo>
                    <a:pt x="10445" y="2432"/>
                    <a:pt x="10492" y="2432"/>
                    <a:pt x="10535" y="2429"/>
                  </a:cubicBezTo>
                  <a:cubicBezTo>
                    <a:pt x="11351" y="3691"/>
                    <a:pt x="12164" y="4957"/>
                    <a:pt x="12981" y="6219"/>
                  </a:cubicBezTo>
                  <a:cubicBezTo>
                    <a:pt x="12910" y="5495"/>
                    <a:pt x="12888" y="4775"/>
                    <a:pt x="12913" y="4055"/>
                  </a:cubicBezTo>
                  <a:cubicBezTo>
                    <a:pt x="12342" y="3171"/>
                    <a:pt x="11768" y="2282"/>
                    <a:pt x="11198" y="1398"/>
                  </a:cubicBezTo>
                  <a:cubicBezTo>
                    <a:pt x="11126" y="1138"/>
                    <a:pt x="10991" y="892"/>
                    <a:pt x="10873" y="735"/>
                  </a:cubicBezTo>
                  <a:cubicBezTo>
                    <a:pt x="10851" y="710"/>
                    <a:pt x="10830" y="681"/>
                    <a:pt x="10809" y="653"/>
                  </a:cubicBezTo>
                  <a:cubicBezTo>
                    <a:pt x="10698" y="510"/>
                    <a:pt x="10377" y="100"/>
                    <a:pt x="10103" y="100"/>
                  </a:cubicBezTo>
                  <a:cubicBezTo>
                    <a:pt x="10053" y="100"/>
                    <a:pt x="10003" y="115"/>
                    <a:pt x="9957" y="146"/>
                  </a:cubicBezTo>
                  <a:cubicBezTo>
                    <a:pt x="9936" y="161"/>
                    <a:pt x="9918" y="176"/>
                    <a:pt x="9896" y="189"/>
                  </a:cubicBezTo>
                  <a:cubicBezTo>
                    <a:pt x="9839" y="229"/>
                    <a:pt x="9796" y="275"/>
                    <a:pt x="9765" y="329"/>
                  </a:cubicBezTo>
                  <a:cubicBezTo>
                    <a:pt x="9658" y="350"/>
                    <a:pt x="9533" y="357"/>
                    <a:pt x="9397" y="357"/>
                  </a:cubicBezTo>
                  <a:cubicBezTo>
                    <a:pt x="8798" y="357"/>
                    <a:pt x="7989" y="204"/>
                    <a:pt x="7682" y="189"/>
                  </a:cubicBezTo>
                  <a:cubicBezTo>
                    <a:pt x="6740" y="151"/>
                    <a:pt x="5799" y="108"/>
                    <a:pt x="4858" y="69"/>
                  </a:cubicBezTo>
                  <a:cubicBezTo>
                    <a:pt x="4212" y="39"/>
                    <a:pt x="3570" y="1"/>
                    <a:pt x="2935" y="1"/>
                  </a:cubicBezTo>
                  <a:close/>
                  <a:moveTo>
                    <a:pt x="14524" y="7453"/>
                  </a:moveTo>
                  <a:lnTo>
                    <a:pt x="14524" y="7453"/>
                  </a:lnTo>
                  <a:cubicBezTo>
                    <a:pt x="14304" y="7493"/>
                    <a:pt x="14065" y="7517"/>
                    <a:pt x="13847" y="7517"/>
                  </a:cubicBezTo>
                  <a:cubicBezTo>
                    <a:pt x="13996" y="7682"/>
                    <a:pt x="14125" y="7749"/>
                    <a:pt x="14232" y="7749"/>
                  </a:cubicBezTo>
                  <a:cubicBezTo>
                    <a:pt x="14371" y="7749"/>
                    <a:pt x="14475" y="7631"/>
                    <a:pt x="14524" y="7453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548;p58"/>
            <p:cNvSpPr/>
            <p:nvPr/>
          </p:nvSpPr>
          <p:spPr>
            <a:xfrm>
              <a:off x="797650" y="2262025"/>
              <a:ext cx="43350" cy="86600"/>
            </a:xfrm>
            <a:custGeom>
              <a:avLst/>
              <a:gdLst/>
              <a:ahLst/>
              <a:cxnLst/>
              <a:rect l="l" t="t" r="r" b="b"/>
              <a:pathLst>
                <a:path w="1734" h="3464" extrusionOk="0">
                  <a:moveTo>
                    <a:pt x="25" y="1"/>
                  </a:moveTo>
                  <a:lnTo>
                    <a:pt x="25" y="1"/>
                  </a:lnTo>
                  <a:cubicBezTo>
                    <a:pt x="0" y="721"/>
                    <a:pt x="22" y="1441"/>
                    <a:pt x="93" y="2165"/>
                  </a:cubicBezTo>
                  <a:cubicBezTo>
                    <a:pt x="310" y="2504"/>
                    <a:pt x="527" y="2839"/>
                    <a:pt x="745" y="3178"/>
                  </a:cubicBezTo>
                  <a:cubicBezTo>
                    <a:pt x="820" y="3292"/>
                    <a:pt x="891" y="3388"/>
                    <a:pt x="959" y="3463"/>
                  </a:cubicBezTo>
                  <a:cubicBezTo>
                    <a:pt x="1177" y="3463"/>
                    <a:pt x="1416" y="3439"/>
                    <a:pt x="1636" y="3399"/>
                  </a:cubicBezTo>
                  <a:cubicBezTo>
                    <a:pt x="1733" y="3078"/>
                    <a:pt x="1676" y="2561"/>
                    <a:pt x="1412" y="2155"/>
                  </a:cubicBezTo>
                  <a:cubicBezTo>
                    <a:pt x="952" y="1438"/>
                    <a:pt x="488" y="721"/>
                    <a:pt x="25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549;p58"/>
            <p:cNvSpPr/>
            <p:nvPr/>
          </p:nvSpPr>
          <p:spPr>
            <a:xfrm>
              <a:off x="394775" y="1828875"/>
              <a:ext cx="101325" cy="394500"/>
            </a:xfrm>
            <a:custGeom>
              <a:avLst/>
              <a:gdLst/>
              <a:ahLst/>
              <a:cxnLst/>
              <a:rect l="l" t="t" r="r" b="b"/>
              <a:pathLst>
                <a:path w="4053" h="15780" extrusionOk="0">
                  <a:moveTo>
                    <a:pt x="1" y="1"/>
                  </a:moveTo>
                  <a:cubicBezTo>
                    <a:pt x="190" y="3417"/>
                    <a:pt x="465" y="6825"/>
                    <a:pt x="839" y="10224"/>
                  </a:cubicBezTo>
                  <a:cubicBezTo>
                    <a:pt x="1017" y="11864"/>
                    <a:pt x="1078" y="15780"/>
                    <a:pt x="3338" y="15780"/>
                  </a:cubicBezTo>
                  <a:cubicBezTo>
                    <a:pt x="3557" y="15780"/>
                    <a:pt x="3792" y="15744"/>
                    <a:pt x="4052" y="15665"/>
                  </a:cubicBezTo>
                  <a:cubicBezTo>
                    <a:pt x="3524" y="15383"/>
                    <a:pt x="3057" y="14338"/>
                    <a:pt x="3228" y="13875"/>
                  </a:cubicBezTo>
                  <a:cubicBezTo>
                    <a:pt x="3017" y="12955"/>
                    <a:pt x="3000" y="11947"/>
                    <a:pt x="2904" y="11055"/>
                  </a:cubicBezTo>
                  <a:cubicBezTo>
                    <a:pt x="2775" y="9871"/>
                    <a:pt x="2654" y="8683"/>
                    <a:pt x="2547" y="7492"/>
                  </a:cubicBezTo>
                  <a:cubicBezTo>
                    <a:pt x="2333" y="5110"/>
                    <a:pt x="2166" y="2721"/>
                    <a:pt x="2041" y="333"/>
                  </a:cubicBezTo>
                  <a:cubicBezTo>
                    <a:pt x="1666" y="351"/>
                    <a:pt x="1296" y="368"/>
                    <a:pt x="925" y="386"/>
                  </a:cubicBezTo>
                  <a:lnTo>
                    <a:pt x="871" y="386"/>
                  </a:lnTo>
                  <a:cubicBezTo>
                    <a:pt x="529" y="386"/>
                    <a:pt x="226" y="229"/>
                    <a:pt x="1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550;p58"/>
            <p:cNvSpPr/>
            <p:nvPr/>
          </p:nvSpPr>
          <p:spPr>
            <a:xfrm>
              <a:off x="471175" y="2175750"/>
              <a:ext cx="46850" cy="44750"/>
            </a:xfrm>
            <a:custGeom>
              <a:avLst/>
              <a:gdLst/>
              <a:ahLst/>
              <a:cxnLst/>
              <a:rect l="l" t="t" r="r" b="b"/>
              <a:pathLst>
                <a:path w="1874" h="1790" extrusionOk="0">
                  <a:moveTo>
                    <a:pt x="172" y="0"/>
                  </a:moveTo>
                  <a:lnTo>
                    <a:pt x="172" y="0"/>
                  </a:lnTo>
                  <a:cubicBezTo>
                    <a:pt x="1" y="463"/>
                    <a:pt x="468" y="1508"/>
                    <a:pt x="996" y="1790"/>
                  </a:cubicBezTo>
                  <a:cubicBezTo>
                    <a:pt x="1024" y="1783"/>
                    <a:pt x="1053" y="1776"/>
                    <a:pt x="1082" y="1765"/>
                  </a:cubicBezTo>
                  <a:cubicBezTo>
                    <a:pt x="1873" y="1505"/>
                    <a:pt x="1014" y="596"/>
                    <a:pt x="254" y="318"/>
                  </a:cubicBezTo>
                  <a:cubicBezTo>
                    <a:pt x="226" y="211"/>
                    <a:pt x="197" y="107"/>
                    <a:pt x="172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84762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5" name="Google Shape;1225;p39"/>
          <p:cNvGrpSpPr/>
          <p:nvPr/>
        </p:nvGrpSpPr>
        <p:grpSpPr>
          <a:xfrm>
            <a:off x="3476925" y="1940288"/>
            <a:ext cx="2190131" cy="176025"/>
            <a:chOff x="4345425" y="2175475"/>
            <a:chExt cx="800750" cy="176025"/>
          </a:xfrm>
        </p:grpSpPr>
        <p:sp>
          <p:nvSpPr>
            <p:cNvPr id="1226" name="Google Shape;1226;p39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9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8" name="Google Shape;1228;p39"/>
          <p:cNvGrpSpPr/>
          <p:nvPr/>
        </p:nvGrpSpPr>
        <p:grpSpPr>
          <a:xfrm>
            <a:off x="3733250" y="2407525"/>
            <a:ext cx="1677491" cy="176025"/>
            <a:chOff x="4345425" y="2175475"/>
            <a:chExt cx="800750" cy="176025"/>
          </a:xfrm>
        </p:grpSpPr>
        <p:sp>
          <p:nvSpPr>
            <p:cNvPr id="1229" name="Google Shape;1229;p39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9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1" name="Google Shape;1231;p39"/>
          <p:cNvGrpSpPr/>
          <p:nvPr/>
        </p:nvGrpSpPr>
        <p:grpSpPr>
          <a:xfrm rot="140656">
            <a:off x="3657768" y="2861848"/>
            <a:ext cx="1828441" cy="176031"/>
            <a:chOff x="4345425" y="2175475"/>
            <a:chExt cx="800750" cy="176025"/>
          </a:xfrm>
        </p:grpSpPr>
        <p:sp>
          <p:nvSpPr>
            <p:cNvPr id="1232" name="Google Shape;1232;p39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9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4" name="Google Shape;1234;p39"/>
          <p:cNvGrpSpPr/>
          <p:nvPr/>
        </p:nvGrpSpPr>
        <p:grpSpPr>
          <a:xfrm rot="140725">
            <a:off x="3947857" y="3353395"/>
            <a:ext cx="1234670" cy="176031"/>
            <a:chOff x="4345425" y="2175475"/>
            <a:chExt cx="800750" cy="176025"/>
          </a:xfrm>
        </p:grpSpPr>
        <p:sp>
          <p:nvSpPr>
            <p:cNvPr id="1235" name="Google Shape;1235;p39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9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37" name="Google Shape;1237;p39"/>
          <p:cNvSpPr txBox="1">
            <a:spLocks noGrp="1"/>
          </p:cNvSpPr>
          <p:nvPr>
            <p:ph type="title"/>
          </p:nvPr>
        </p:nvSpPr>
        <p:spPr>
          <a:xfrm>
            <a:off x="2771800" y="1419622"/>
            <a:ext cx="3456384" cy="67694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dirty="0" smtClean="0"/>
              <a:t>Үй тапсырмасы:</a:t>
            </a:r>
            <a:endParaRPr dirty="0"/>
          </a:p>
        </p:txBody>
      </p:sp>
      <p:sp>
        <p:nvSpPr>
          <p:cNvPr id="1238" name="Google Shape;1238;p39"/>
          <p:cNvSpPr/>
          <p:nvPr/>
        </p:nvSpPr>
        <p:spPr>
          <a:xfrm>
            <a:off x="7335175" y="3492600"/>
            <a:ext cx="1030054" cy="1376819"/>
          </a:xfrm>
          <a:custGeom>
            <a:avLst/>
            <a:gdLst/>
            <a:ahLst/>
            <a:cxnLst/>
            <a:rect l="l" t="t" r="r" b="b"/>
            <a:pathLst>
              <a:path w="20211" h="27015" extrusionOk="0">
                <a:moveTo>
                  <a:pt x="13024" y="5921"/>
                </a:moveTo>
                <a:cubicBezTo>
                  <a:pt x="13039" y="5921"/>
                  <a:pt x="13053" y="5921"/>
                  <a:pt x="13068" y="5921"/>
                </a:cubicBezTo>
                <a:cubicBezTo>
                  <a:pt x="13228" y="5925"/>
                  <a:pt x="13275" y="5932"/>
                  <a:pt x="13449" y="5978"/>
                </a:cubicBezTo>
                <a:cubicBezTo>
                  <a:pt x="13621" y="6025"/>
                  <a:pt x="13692" y="6054"/>
                  <a:pt x="13820" y="6121"/>
                </a:cubicBezTo>
                <a:cubicBezTo>
                  <a:pt x="14120" y="6275"/>
                  <a:pt x="14305" y="6421"/>
                  <a:pt x="14533" y="6660"/>
                </a:cubicBezTo>
                <a:cubicBezTo>
                  <a:pt x="14934" y="7077"/>
                  <a:pt x="15239" y="7599"/>
                  <a:pt x="15440" y="8166"/>
                </a:cubicBezTo>
                <a:lnTo>
                  <a:pt x="15440" y="8166"/>
                </a:lnTo>
                <a:cubicBezTo>
                  <a:pt x="15083" y="8248"/>
                  <a:pt x="14722" y="8292"/>
                  <a:pt x="14368" y="8292"/>
                </a:cubicBezTo>
                <a:cubicBezTo>
                  <a:pt x="14140" y="8292"/>
                  <a:pt x="13915" y="8274"/>
                  <a:pt x="13695" y="8236"/>
                </a:cubicBezTo>
                <a:cubicBezTo>
                  <a:pt x="12724" y="8067"/>
                  <a:pt x="11922" y="7510"/>
                  <a:pt x="11491" y="6614"/>
                </a:cubicBezTo>
                <a:lnTo>
                  <a:pt x="11491" y="6614"/>
                </a:lnTo>
                <a:cubicBezTo>
                  <a:pt x="11716" y="6403"/>
                  <a:pt x="11958" y="6226"/>
                  <a:pt x="12244" y="6092"/>
                </a:cubicBezTo>
                <a:cubicBezTo>
                  <a:pt x="12481" y="5981"/>
                  <a:pt x="12754" y="5921"/>
                  <a:pt x="13024" y="5921"/>
                </a:cubicBezTo>
                <a:close/>
                <a:moveTo>
                  <a:pt x="8395" y="11475"/>
                </a:moveTo>
                <a:cubicBezTo>
                  <a:pt x="9299" y="11475"/>
                  <a:pt x="10220" y="12193"/>
                  <a:pt x="10793" y="12796"/>
                </a:cubicBezTo>
                <a:cubicBezTo>
                  <a:pt x="11173" y="13194"/>
                  <a:pt x="11637" y="13806"/>
                  <a:pt x="11795" y="14426"/>
                </a:cubicBezTo>
                <a:lnTo>
                  <a:pt x="11795" y="14426"/>
                </a:lnTo>
                <a:cubicBezTo>
                  <a:pt x="11609" y="14465"/>
                  <a:pt x="11433" y="14481"/>
                  <a:pt x="11241" y="14481"/>
                </a:cubicBezTo>
                <a:cubicBezTo>
                  <a:pt x="11116" y="14481"/>
                  <a:pt x="10985" y="14474"/>
                  <a:pt x="10839" y="14462"/>
                </a:cubicBezTo>
                <a:cubicBezTo>
                  <a:pt x="10369" y="14415"/>
                  <a:pt x="9901" y="14315"/>
                  <a:pt x="9445" y="14187"/>
                </a:cubicBezTo>
                <a:cubicBezTo>
                  <a:pt x="8654" y="13965"/>
                  <a:pt x="7622" y="13627"/>
                  <a:pt x="7109" y="12960"/>
                </a:cubicBezTo>
                <a:cubicBezTo>
                  <a:pt x="7017" y="12843"/>
                  <a:pt x="6964" y="12743"/>
                  <a:pt x="6942" y="12593"/>
                </a:cubicBezTo>
                <a:lnTo>
                  <a:pt x="6942" y="12593"/>
                </a:lnTo>
                <a:cubicBezTo>
                  <a:pt x="6943" y="12597"/>
                  <a:pt x="6943" y="12599"/>
                  <a:pt x="6944" y="12599"/>
                </a:cubicBezTo>
                <a:cubicBezTo>
                  <a:pt x="6949" y="12599"/>
                  <a:pt x="6951" y="12474"/>
                  <a:pt x="6947" y="12474"/>
                </a:cubicBezTo>
                <a:lnTo>
                  <a:pt x="6947" y="12474"/>
                </a:lnTo>
                <a:cubicBezTo>
                  <a:pt x="6947" y="12474"/>
                  <a:pt x="6946" y="12476"/>
                  <a:pt x="6946" y="12479"/>
                </a:cubicBezTo>
                <a:cubicBezTo>
                  <a:pt x="6964" y="12379"/>
                  <a:pt x="6974" y="12354"/>
                  <a:pt x="7013" y="12283"/>
                </a:cubicBezTo>
                <a:cubicBezTo>
                  <a:pt x="7216" y="11923"/>
                  <a:pt x="7634" y="11609"/>
                  <a:pt x="8033" y="11516"/>
                </a:cubicBezTo>
                <a:cubicBezTo>
                  <a:pt x="8153" y="11488"/>
                  <a:pt x="8274" y="11475"/>
                  <a:pt x="8395" y="11475"/>
                </a:cubicBezTo>
                <a:close/>
                <a:moveTo>
                  <a:pt x="3729" y="17061"/>
                </a:moveTo>
                <a:cubicBezTo>
                  <a:pt x="3729" y="17061"/>
                  <a:pt x="3729" y="17062"/>
                  <a:pt x="3729" y="17064"/>
                </a:cubicBezTo>
                <a:lnTo>
                  <a:pt x="3729" y="17064"/>
                </a:lnTo>
                <a:cubicBezTo>
                  <a:pt x="3729" y="17063"/>
                  <a:pt x="3729" y="17062"/>
                  <a:pt x="3729" y="17061"/>
                </a:cubicBezTo>
                <a:cubicBezTo>
                  <a:pt x="3729" y="17061"/>
                  <a:pt x="3729" y="17061"/>
                  <a:pt x="3729" y="17061"/>
                </a:cubicBezTo>
                <a:close/>
                <a:moveTo>
                  <a:pt x="4657" y="16619"/>
                </a:moveTo>
                <a:cubicBezTo>
                  <a:pt x="5017" y="16619"/>
                  <a:pt x="5390" y="16704"/>
                  <a:pt x="5726" y="16808"/>
                </a:cubicBezTo>
                <a:cubicBezTo>
                  <a:pt x="6315" y="16990"/>
                  <a:pt x="6980" y="17291"/>
                  <a:pt x="7494" y="17724"/>
                </a:cubicBezTo>
                <a:lnTo>
                  <a:pt x="7494" y="17724"/>
                </a:lnTo>
                <a:cubicBezTo>
                  <a:pt x="7022" y="17823"/>
                  <a:pt x="6544" y="17881"/>
                  <a:pt x="6061" y="17881"/>
                </a:cubicBezTo>
                <a:cubicBezTo>
                  <a:pt x="5926" y="17881"/>
                  <a:pt x="5790" y="17877"/>
                  <a:pt x="5654" y="17867"/>
                </a:cubicBezTo>
                <a:cubicBezTo>
                  <a:pt x="5119" y="17828"/>
                  <a:pt x="4535" y="17739"/>
                  <a:pt x="4071" y="17453"/>
                </a:cubicBezTo>
                <a:cubicBezTo>
                  <a:pt x="3943" y="17375"/>
                  <a:pt x="3840" y="17278"/>
                  <a:pt x="3779" y="17182"/>
                </a:cubicBezTo>
                <a:cubicBezTo>
                  <a:pt x="3731" y="17107"/>
                  <a:pt x="3742" y="17153"/>
                  <a:pt x="3731" y="17074"/>
                </a:cubicBezTo>
                <a:lnTo>
                  <a:pt x="3731" y="17074"/>
                </a:lnTo>
                <a:cubicBezTo>
                  <a:pt x="3731" y="17072"/>
                  <a:pt x="3730" y="17064"/>
                  <a:pt x="3729" y="17039"/>
                </a:cubicBezTo>
                <a:cubicBezTo>
                  <a:pt x="3728" y="17032"/>
                  <a:pt x="3728" y="17026"/>
                  <a:pt x="3728" y="17021"/>
                </a:cubicBezTo>
                <a:lnTo>
                  <a:pt x="3728" y="17021"/>
                </a:lnTo>
                <a:cubicBezTo>
                  <a:pt x="3729" y="17018"/>
                  <a:pt x="3731" y="17011"/>
                  <a:pt x="3733" y="17000"/>
                </a:cubicBezTo>
                <a:cubicBezTo>
                  <a:pt x="3743" y="16939"/>
                  <a:pt x="3807" y="16861"/>
                  <a:pt x="3850" y="16829"/>
                </a:cubicBezTo>
                <a:cubicBezTo>
                  <a:pt x="3990" y="16725"/>
                  <a:pt x="4086" y="16697"/>
                  <a:pt x="4264" y="16658"/>
                </a:cubicBezTo>
                <a:cubicBezTo>
                  <a:pt x="4391" y="16631"/>
                  <a:pt x="4523" y="16619"/>
                  <a:pt x="4657" y="16619"/>
                </a:cubicBezTo>
                <a:close/>
                <a:moveTo>
                  <a:pt x="17258" y="0"/>
                </a:moveTo>
                <a:cubicBezTo>
                  <a:pt x="17012" y="0"/>
                  <a:pt x="16846" y="399"/>
                  <a:pt x="17111" y="590"/>
                </a:cubicBezTo>
                <a:cubicBezTo>
                  <a:pt x="18099" y="1314"/>
                  <a:pt x="19051" y="2277"/>
                  <a:pt x="19315" y="3515"/>
                </a:cubicBezTo>
                <a:cubicBezTo>
                  <a:pt x="19508" y="4420"/>
                  <a:pt x="19229" y="5322"/>
                  <a:pt x="18691" y="6071"/>
                </a:cubicBezTo>
                <a:cubicBezTo>
                  <a:pt x="18072" y="6930"/>
                  <a:pt x="17093" y="7624"/>
                  <a:pt x="16029" y="7996"/>
                </a:cubicBezTo>
                <a:lnTo>
                  <a:pt x="16029" y="7996"/>
                </a:lnTo>
                <a:cubicBezTo>
                  <a:pt x="15927" y="7703"/>
                  <a:pt x="15800" y="7419"/>
                  <a:pt x="15650" y="7148"/>
                </a:cubicBezTo>
                <a:cubicBezTo>
                  <a:pt x="15289" y="6499"/>
                  <a:pt x="14761" y="5886"/>
                  <a:pt x="14080" y="5562"/>
                </a:cubicBezTo>
                <a:cubicBezTo>
                  <a:pt x="13734" y="5394"/>
                  <a:pt x="13371" y="5311"/>
                  <a:pt x="13008" y="5311"/>
                </a:cubicBezTo>
                <a:cubicBezTo>
                  <a:pt x="12645" y="5311"/>
                  <a:pt x="12281" y="5394"/>
                  <a:pt x="11934" y="5557"/>
                </a:cubicBezTo>
                <a:cubicBezTo>
                  <a:pt x="11545" y="5740"/>
                  <a:pt x="11203" y="6014"/>
                  <a:pt x="10904" y="6321"/>
                </a:cubicBezTo>
                <a:cubicBezTo>
                  <a:pt x="10832" y="6392"/>
                  <a:pt x="10782" y="6524"/>
                  <a:pt x="10825" y="6620"/>
                </a:cubicBezTo>
                <a:cubicBezTo>
                  <a:pt x="11249" y="7647"/>
                  <a:pt x="12037" y="8421"/>
                  <a:pt x="13111" y="8735"/>
                </a:cubicBezTo>
                <a:cubicBezTo>
                  <a:pt x="13505" y="8850"/>
                  <a:pt x="13914" y="8902"/>
                  <a:pt x="14326" y="8902"/>
                </a:cubicBezTo>
                <a:cubicBezTo>
                  <a:pt x="14756" y="8902"/>
                  <a:pt x="15188" y="8845"/>
                  <a:pt x="15608" y="8745"/>
                </a:cubicBezTo>
                <a:lnTo>
                  <a:pt x="15608" y="8745"/>
                </a:lnTo>
                <a:cubicBezTo>
                  <a:pt x="15753" y="9390"/>
                  <a:pt x="15773" y="10065"/>
                  <a:pt x="15660" y="10692"/>
                </a:cubicBezTo>
                <a:cubicBezTo>
                  <a:pt x="15517" y="11498"/>
                  <a:pt x="15164" y="12254"/>
                  <a:pt x="14612" y="12861"/>
                </a:cubicBezTo>
                <a:cubicBezTo>
                  <a:pt x="14005" y="13520"/>
                  <a:pt x="13218" y="13971"/>
                  <a:pt x="12374" y="14260"/>
                </a:cubicBezTo>
                <a:lnTo>
                  <a:pt x="12374" y="14260"/>
                </a:lnTo>
                <a:cubicBezTo>
                  <a:pt x="12336" y="14118"/>
                  <a:pt x="12287" y="13980"/>
                  <a:pt x="12233" y="13852"/>
                </a:cubicBezTo>
                <a:cubicBezTo>
                  <a:pt x="11745" y="12678"/>
                  <a:pt x="10708" y="11648"/>
                  <a:pt x="9541" y="11146"/>
                </a:cubicBezTo>
                <a:cubicBezTo>
                  <a:pt x="9164" y="10980"/>
                  <a:pt x="8752" y="10865"/>
                  <a:pt x="8340" y="10865"/>
                </a:cubicBezTo>
                <a:cubicBezTo>
                  <a:pt x="8175" y="10865"/>
                  <a:pt x="8010" y="10884"/>
                  <a:pt x="7848" y="10924"/>
                </a:cubicBezTo>
                <a:cubicBezTo>
                  <a:pt x="7331" y="11052"/>
                  <a:pt x="6814" y="11445"/>
                  <a:pt x="6524" y="11894"/>
                </a:cubicBezTo>
                <a:cubicBezTo>
                  <a:pt x="5968" y="12757"/>
                  <a:pt x="6696" y="13567"/>
                  <a:pt x="7416" y="14013"/>
                </a:cubicBezTo>
                <a:cubicBezTo>
                  <a:pt x="8340" y="14579"/>
                  <a:pt x="9452" y="14897"/>
                  <a:pt x="10518" y="15043"/>
                </a:cubicBezTo>
                <a:cubicBezTo>
                  <a:pt x="10774" y="15076"/>
                  <a:pt x="11035" y="15103"/>
                  <a:pt x="11295" y="15103"/>
                </a:cubicBezTo>
                <a:cubicBezTo>
                  <a:pt x="11476" y="15103"/>
                  <a:pt x="11657" y="15090"/>
                  <a:pt x="11834" y="15057"/>
                </a:cubicBezTo>
                <a:lnTo>
                  <a:pt x="11834" y="15057"/>
                </a:lnTo>
                <a:cubicBezTo>
                  <a:pt x="11812" y="15199"/>
                  <a:pt x="11764" y="15338"/>
                  <a:pt x="11687" y="15471"/>
                </a:cubicBezTo>
                <a:cubicBezTo>
                  <a:pt x="11427" y="15917"/>
                  <a:pt x="10999" y="16251"/>
                  <a:pt x="10568" y="16523"/>
                </a:cubicBezTo>
                <a:cubicBezTo>
                  <a:pt x="10044" y="16854"/>
                  <a:pt x="9477" y="17110"/>
                  <a:pt x="8896" y="17318"/>
                </a:cubicBezTo>
                <a:cubicBezTo>
                  <a:pt x="8666" y="17400"/>
                  <a:pt x="8433" y="17477"/>
                  <a:pt x="8198" y="17546"/>
                </a:cubicBezTo>
                <a:lnTo>
                  <a:pt x="8198" y="17546"/>
                </a:lnTo>
                <a:cubicBezTo>
                  <a:pt x="7839" y="17180"/>
                  <a:pt x="7389" y="16886"/>
                  <a:pt x="6956" y="16654"/>
                </a:cubicBezTo>
                <a:cubicBezTo>
                  <a:pt x="6329" y="16319"/>
                  <a:pt x="5633" y="16080"/>
                  <a:pt x="4920" y="16016"/>
                </a:cubicBezTo>
                <a:cubicBezTo>
                  <a:pt x="4830" y="16008"/>
                  <a:pt x="4737" y="16004"/>
                  <a:pt x="4643" y="16004"/>
                </a:cubicBezTo>
                <a:cubicBezTo>
                  <a:pt x="4271" y="16004"/>
                  <a:pt x="3883" y="16074"/>
                  <a:pt x="3572" y="16273"/>
                </a:cubicBezTo>
                <a:cubicBezTo>
                  <a:pt x="3255" y="16476"/>
                  <a:pt x="3052" y="16819"/>
                  <a:pt x="3130" y="17204"/>
                </a:cubicBezTo>
                <a:cubicBezTo>
                  <a:pt x="3208" y="17599"/>
                  <a:pt x="3558" y="17892"/>
                  <a:pt x="3900" y="18066"/>
                </a:cubicBezTo>
                <a:cubicBezTo>
                  <a:pt x="4530" y="18388"/>
                  <a:pt x="5253" y="18510"/>
                  <a:pt x="5977" y="18510"/>
                </a:cubicBezTo>
                <a:cubicBezTo>
                  <a:pt x="6498" y="18510"/>
                  <a:pt x="7020" y="18447"/>
                  <a:pt x="7509" y="18348"/>
                </a:cubicBezTo>
                <a:cubicBezTo>
                  <a:pt x="7666" y="18316"/>
                  <a:pt x="7823" y="18282"/>
                  <a:pt x="7982" y="18244"/>
                </a:cubicBezTo>
                <a:lnTo>
                  <a:pt x="7982" y="18244"/>
                </a:lnTo>
                <a:cubicBezTo>
                  <a:pt x="8050" y="18339"/>
                  <a:pt x="8110" y="18439"/>
                  <a:pt x="8162" y="18544"/>
                </a:cubicBezTo>
                <a:cubicBezTo>
                  <a:pt x="8450" y="19129"/>
                  <a:pt x="8272" y="19793"/>
                  <a:pt x="7915" y="20380"/>
                </a:cubicBezTo>
                <a:cubicBezTo>
                  <a:pt x="7441" y="21169"/>
                  <a:pt x="6732" y="21810"/>
                  <a:pt x="6029" y="22395"/>
                </a:cubicBezTo>
                <a:cubicBezTo>
                  <a:pt x="4471" y="23686"/>
                  <a:pt x="2720" y="24702"/>
                  <a:pt x="1069" y="25865"/>
                </a:cubicBezTo>
                <a:cubicBezTo>
                  <a:pt x="784" y="26065"/>
                  <a:pt x="506" y="26272"/>
                  <a:pt x="238" y="26499"/>
                </a:cubicBezTo>
                <a:cubicBezTo>
                  <a:pt x="0" y="26701"/>
                  <a:pt x="221" y="27014"/>
                  <a:pt x="473" y="27014"/>
                </a:cubicBezTo>
                <a:cubicBezTo>
                  <a:pt x="541" y="27014"/>
                  <a:pt x="612" y="26991"/>
                  <a:pt x="677" y="26935"/>
                </a:cubicBezTo>
                <a:cubicBezTo>
                  <a:pt x="1308" y="26392"/>
                  <a:pt x="2103" y="25908"/>
                  <a:pt x="2830" y="25426"/>
                </a:cubicBezTo>
                <a:cubicBezTo>
                  <a:pt x="3804" y="24784"/>
                  <a:pt x="4774" y="24142"/>
                  <a:pt x="5701" y="23440"/>
                </a:cubicBezTo>
                <a:cubicBezTo>
                  <a:pt x="6578" y="22770"/>
                  <a:pt x="7441" y="22053"/>
                  <a:pt x="8119" y="21175"/>
                </a:cubicBezTo>
                <a:cubicBezTo>
                  <a:pt x="8636" y="20499"/>
                  <a:pt x="9049" y="19671"/>
                  <a:pt x="8889" y="18797"/>
                </a:cubicBezTo>
                <a:cubicBezTo>
                  <a:pt x="8842" y="18535"/>
                  <a:pt x="8746" y="18294"/>
                  <a:pt x="8613" y="18074"/>
                </a:cubicBezTo>
                <a:lnTo>
                  <a:pt x="8613" y="18074"/>
                </a:lnTo>
                <a:cubicBezTo>
                  <a:pt x="9548" y="17794"/>
                  <a:pt x="10464" y="17389"/>
                  <a:pt x="11231" y="16819"/>
                </a:cubicBezTo>
                <a:cubicBezTo>
                  <a:pt x="11702" y="16469"/>
                  <a:pt x="12141" y="16045"/>
                  <a:pt x="12362" y="15489"/>
                </a:cubicBezTo>
                <a:cubicBezTo>
                  <a:pt x="12437" y="15300"/>
                  <a:pt x="12468" y="15097"/>
                  <a:pt x="12467" y="14892"/>
                </a:cubicBezTo>
                <a:lnTo>
                  <a:pt x="12467" y="14892"/>
                </a:lnTo>
                <a:cubicBezTo>
                  <a:pt x="12861" y="14763"/>
                  <a:pt x="13246" y="14591"/>
                  <a:pt x="13603" y="14401"/>
                </a:cubicBezTo>
                <a:cubicBezTo>
                  <a:pt x="14516" y="13916"/>
                  <a:pt x="15300" y="13182"/>
                  <a:pt x="15778" y="12262"/>
                </a:cubicBezTo>
                <a:cubicBezTo>
                  <a:pt x="16362" y="11134"/>
                  <a:pt x="16485" y="9804"/>
                  <a:pt x="16197" y="8573"/>
                </a:cubicBezTo>
                <a:lnTo>
                  <a:pt x="16197" y="8573"/>
                </a:lnTo>
                <a:cubicBezTo>
                  <a:pt x="16217" y="8566"/>
                  <a:pt x="16236" y="8560"/>
                  <a:pt x="16256" y="8553"/>
                </a:cubicBezTo>
                <a:cubicBezTo>
                  <a:pt x="18206" y="7851"/>
                  <a:pt x="20210" y="6049"/>
                  <a:pt x="19978" y="3789"/>
                </a:cubicBezTo>
                <a:cubicBezTo>
                  <a:pt x="19817" y="2192"/>
                  <a:pt x="18666" y="965"/>
                  <a:pt x="17421" y="59"/>
                </a:cubicBezTo>
                <a:cubicBezTo>
                  <a:pt x="17365" y="18"/>
                  <a:pt x="17310" y="0"/>
                  <a:pt x="17258" y="0"/>
                </a:cubicBezTo>
                <a:close/>
              </a:path>
            </a:pathLst>
          </a:custGeom>
          <a:solidFill>
            <a:srgbClr val="212B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9" name="Google Shape;1239;p39"/>
          <p:cNvSpPr/>
          <p:nvPr/>
        </p:nvSpPr>
        <p:spPr>
          <a:xfrm rot="9797852">
            <a:off x="544930" y="949988"/>
            <a:ext cx="1030058" cy="1376825"/>
          </a:xfrm>
          <a:custGeom>
            <a:avLst/>
            <a:gdLst/>
            <a:ahLst/>
            <a:cxnLst/>
            <a:rect l="l" t="t" r="r" b="b"/>
            <a:pathLst>
              <a:path w="20211" h="27015" extrusionOk="0">
                <a:moveTo>
                  <a:pt x="13024" y="5921"/>
                </a:moveTo>
                <a:cubicBezTo>
                  <a:pt x="13039" y="5921"/>
                  <a:pt x="13053" y="5921"/>
                  <a:pt x="13068" y="5921"/>
                </a:cubicBezTo>
                <a:cubicBezTo>
                  <a:pt x="13228" y="5925"/>
                  <a:pt x="13275" y="5932"/>
                  <a:pt x="13449" y="5978"/>
                </a:cubicBezTo>
                <a:cubicBezTo>
                  <a:pt x="13621" y="6025"/>
                  <a:pt x="13692" y="6054"/>
                  <a:pt x="13820" y="6121"/>
                </a:cubicBezTo>
                <a:cubicBezTo>
                  <a:pt x="14120" y="6275"/>
                  <a:pt x="14305" y="6421"/>
                  <a:pt x="14533" y="6660"/>
                </a:cubicBezTo>
                <a:cubicBezTo>
                  <a:pt x="14934" y="7077"/>
                  <a:pt x="15239" y="7599"/>
                  <a:pt x="15440" y="8166"/>
                </a:cubicBezTo>
                <a:lnTo>
                  <a:pt x="15440" y="8166"/>
                </a:lnTo>
                <a:cubicBezTo>
                  <a:pt x="15083" y="8248"/>
                  <a:pt x="14722" y="8292"/>
                  <a:pt x="14368" y="8292"/>
                </a:cubicBezTo>
                <a:cubicBezTo>
                  <a:pt x="14140" y="8292"/>
                  <a:pt x="13915" y="8274"/>
                  <a:pt x="13695" y="8236"/>
                </a:cubicBezTo>
                <a:cubicBezTo>
                  <a:pt x="12724" y="8067"/>
                  <a:pt x="11922" y="7510"/>
                  <a:pt x="11491" y="6614"/>
                </a:cubicBezTo>
                <a:lnTo>
                  <a:pt x="11491" y="6614"/>
                </a:lnTo>
                <a:cubicBezTo>
                  <a:pt x="11716" y="6403"/>
                  <a:pt x="11958" y="6226"/>
                  <a:pt x="12244" y="6092"/>
                </a:cubicBezTo>
                <a:cubicBezTo>
                  <a:pt x="12481" y="5981"/>
                  <a:pt x="12754" y="5921"/>
                  <a:pt x="13024" y="5921"/>
                </a:cubicBezTo>
                <a:close/>
                <a:moveTo>
                  <a:pt x="8395" y="11475"/>
                </a:moveTo>
                <a:cubicBezTo>
                  <a:pt x="9299" y="11475"/>
                  <a:pt x="10220" y="12193"/>
                  <a:pt x="10793" y="12796"/>
                </a:cubicBezTo>
                <a:cubicBezTo>
                  <a:pt x="11173" y="13194"/>
                  <a:pt x="11637" y="13806"/>
                  <a:pt x="11795" y="14426"/>
                </a:cubicBezTo>
                <a:lnTo>
                  <a:pt x="11795" y="14426"/>
                </a:lnTo>
                <a:cubicBezTo>
                  <a:pt x="11609" y="14465"/>
                  <a:pt x="11433" y="14481"/>
                  <a:pt x="11241" y="14481"/>
                </a:cubicBezTo>
                <a:cubicBezTo>
                  <a:pt x="11116" y="14481"/>
                  <a:pt x="10985" y="14474"/>
                  <a:pt x="10839" y="14462"/>
                </a:cubicBezTo>
                <a:cubicBezTo>
                  <a:pt x="10369" y="14415"/>
                  <a:pt x="9901" y="14315"/>
                  <a:pt x="9445" y="14187"/>
                </a:cubicBezTo>
                <a:cubicBezTo>
                  <a:pt x="8654" y="13965"/>
                  <a:pt x="7622" y="13627"/>
                  <a:pt x="7109" y="12960"/>
                </a:cubicBezTo>
                <a:cubicBezTo>
                  <a:pt x="7017" y="12843"/>
                  <a:pt x="6964" y="12743"/>
                  <a:pt x="6942" y="12593"/>
                </a:cubicBezTo>
                <a:lnTo>
                  <a:pt x="6942" y="12593"/>
                </a:lnTo>
                <a:cubicBezTo>
                  <a:pt x="6943" y="12597"/>
                  <a:pt x="6943" y="12599"/>
                  <a:pt x="6944" y="12599"/>
                </a:cubicBezTo>
                <a:cubicBezTo>
                  <a:pt x="6949" y="12599"/>
                  <a:pt x="6951" y="12474"/>
                  <a:pt x="6947" y="12474"/>
                </a:cubicBezTo>
                <a:lnTo>
                  <a:pt x="6947" y="12474"/>
                </a:lnTo>
                <a:cubicBezTo>
                  <a:pt x="6947" y="12474"/>
                  <a:pt x="6946" y="12476"/>
                  <a:pt x="6946" y="12479"/>
                </a:cubicBezTo>
                <a:cubicBezTo>
                  <a:pt x="6964" y="12379"/>
                  <a:pt x="6974" y="12354"/>
                  <a:pt x="7013" y="12283"/>
                </a:cubicBezTo>
                <a:cubicBezTo>
                  <a:pt x="7216" y="11923"/>
                  <a:pt x="7634" y="11609"/>
                  <a:pt x="8033" y="11516"/>
                </a:cubicBezTo>
                <a:cubicBezTo>
                  <a:pt x="8153" y="11488"/>
                  <a:pt x="8274" y="11475"/>
                  <a:pt x="8395" y="11475"/>
                </a:cubicBezTo>
                <a:close/>
                <a:moveTo>
                  <a:pt x="3729" y="17061"/>
                </a:moveTo>
                <a:cubicBezTo>
                  <a:pt x="3729" y="17061"/>
                  <a:pt x="3729" y="17062"/>
                  <a:pt x="3729" y="17064"/>
                </a:cubicBezTo>
                <a:lnTo>
                  <a:pt x="3729" y="17064"/>
                </a:lnTo>
                <a:cubicBezTo>
                  <a:pt x="3729" y="17063"/>
                  <a:pt x="3729" y="17062"/>
                  <a:pt x="3729" y="17061"/>
                </a:cubicBezTo>
                <a:cubicBezTo>
                  <a:pt x="3729" y="17061"/>
                  <a:pt x="3729" y="17061"/>
                  <a:pt x="3729" y="17061"/>
                </a:cubicBezTo>
                <a:close/>
                <a:moveTo>
                  <a:pt x="4657" y="16619"/>
                </a:moveTo>
                <a:cubicBezTo>
                  <a:pt x="5017" y="16619"/>
                  <a:pt x="5390" y="16704"/>
                  <a:pt x="5726" y="16808"/>
                </a:cubicBezTo>
                <a:cubicBezTo>
                  <a:pt x="6315" y="16990"/>
                  <a:pt x="6980" y="17291"/>
                  <a:pt x="7494" y="17724"/>
                </a:cubicBezTo>
                <a:lnTo>
                  <a:pt x="7494" y="17724"/>
                </a:lnTo>
                <a:cubicBezTo>
                  <a:pt x="7022" y="17823"/>
                  <a:pt x="6544" y="17881"/>
                  <a:pt x="6061" y="17881"/>
                </a:cubicBezTo>
                <a:cubicBezTo>
                  <a:pt x="5926" y="17881"/>
                  <a:pt x="5790" y="17877"/>
                  <a:pt x="5654" y="17867"/>
                </a:cubicBezTo>
                <a:cubicBezTo>
                  <a:pt x="5119" y="17828"/>
                  <a:pt x="4535" y="17739"/>
                  <a:pt x="4071" y="17453"/>
                </a:cubicBezTo>
                <a:cubicBezTo>
                  <a:pt x="3943" y="17375"/>
                  <a:pt x="3840" y="17278"/>
                  <a:pt x="3779" y="17182"/>
                </a:cubicBezTo>
                <a:cubicBezTo>
                  <a:pt x="3731" y="17107"/>
                  <a:pt x="3742" y="17153"/>
                  <a:pt x="3731" y="17074"/>
                </a:cubicBezTo>
                <a:lnTo>
                  <a:pt x="3731" y="17074"/>
                </a:lnTo>
                <a:cubicBezTo>
                  <a:pt x="3731" y="17072"/>
                  <a:pt x="3730" y="17064"/>
                  <a:pt x="3729" y="17039"/>
                </a:cubicBezTo>
                <a:cubicBezTo>
                  <a:pt x="3728" y="17032"/>
                  <a:pt x="3728" y="17026"/>
                  <a:pt x="3728" y="17021"/>
                </a:cubicBezTo>
                <a:lnTo>
                  <a:pt x="3728" y="17021"/>
                </a:lnTo>
                <a:cubicBezTo>
                  <a:pt x="3729" y="17018"/>
                  <a:pt x="3731" y="17011"/>
                  <a:pt x="3733" y="17000"/>
                </a:cubicBezTo>
                <a:cubicBezTo>
                  <a:pt x="3743" y="16939"/>
                  <a:pt x="3807" y="16861"/>
                  <a:pt x="3850" y="16829"/>
                </a:cubicBezTo>
                <a:cubicBezTo>
                  <a:pt x="3990" y="16725"/>
                  <a:pt x="4086" y="16697"/>
                  <a:pt x="4264" y="16658"/>
                </a:cubicBezTo>
                <a:cubicBezTo>
                  <a:pt x="4391" y="16631"/>
                  <a:pt x="4523" y="16619"/>
                  <a:pt x="4657" y="16619"/>
                </a:cubicBezTo>
                <a:close/>
                <a:moveTo>
                  <a:pt x="17258" y="0"/>
                </a:moveTo>
                <a:cubicBezTo>
                  <a:pt x="17012" y="0"/>
                  <a:pt x="16846" y="399"/>
                  <a:pt x="17111" y="590"/>
                </a:cubicBezTo>
                <a:cubicBezTo>
                  <a:pt x="18099" y="1314"/>
                  <a:pt x="19051" y="2277"/>
                  <a:pt x="19315" y="3515"/>
                </a:cubicBezTo>
                <a:cubicBezTo>
                  <a:pt x="19508" y="4420"/>
                  <a:pt x="19229" y="5322"/>
                  <a:pt x="18691" y="6071"/>
                </a:cubicBezTo>
                <a:cubicBezTo>
                  <a:pt x="18072" y="6930"/>
                  <a:pt x="17093" y="7624"/>
                  <a:pt x="16029" y="7996"/>
                </a:cubicBezTo>
                <a:lnTo>
                  <a:pt x="16029" y="7996"/>
                </a:lnTo>
                <a:cubicBezTo>
                  <a:pt x="15927" y="7703"/>
                  <a:pt x="15800" y="7419"/>
                  <a:pt x="15650" y="7148"/>
                </a:cubicBezTo>
                <a:cubicBezTo>
                  <a:pt x="15289" y="6499"/>
                  <a:pt x="14761" y="5886"/>
                  <a:pt x="14080" y="5562"/>
                </a:cubicBezTo>
                <a:cubicBezTo>
                  <a:pt x="13734" y="5394"/>
                  <a:pt x="13371" y="5311"/>
                  <a:pt x="13008" y="5311"/>
                </a:cubicBezTo>
                <a:cubicBezTo>
                  <a:pt x="12645" y="5311"/>
                  <a:pt x="12281" y="5394"/>
                  <a:pt x="11934" y="5557"/>
                </a:cubicBezTo>
                <a:cubicBezTo>
                  <a:pt x="11545" y="5740"/>
                  <a:pt x="11203" y="6014"/>
                  <a:pt x="10904" y="6321"/>
                </a:cubicBezTo>
                <a:cubicBezTo>
                  <a:pt x="10832" y="6392"/>
                  <a:pt x="10782" y="6524"/>
                  <a:pt x="10825" y="6620"/>
                </a:cubicBezTo>
                <a:cubicBezTo>
                  <a:pt x="11249" y="7647"/>
                  <a:pt x="12037" y="8421"/>
                  <a:pt x="13111" y="8735"/>
                </a:cubicBezTo>
                <a:cubicBezTo>
                  <a:pt x="13505" y="8850"/>
                  <a:pt x="13914" y="8902"/>
                  <a:pt x="14326" y="8902"/>
                </a:cubicBezTo>
                <a:cubicBezTo>
                  <a:pt x="14756" y="8902"/>
                  <a:pt x="15188" y="8845"/>
                  <a:pt x="15608" y="8745"/>
                </a:cubicBezTo>
                <a:lnTo>
                  <a:pt x="15608" y="8745"/>
                </a:lnTo>
                <a:cubicBezTo>
                  <a:pt x="15753" y="9390"/>
                  <a:pt x="15773" y="10065"/>
                  <a:pt x="15660" y="10692"/>
                </a:cubicBezTo>
                <a:cubicBezTo>
                  <a:pt x="15517" y="11498"/>
                  <a:pt x="15164" y="12254"/>
                  <a:pt x="14612" y="12861"/>
                </a:cubicBezTo>
                <a:cubicBezTo>
                  <a:pt x="14005" y="13520"/>
                  <a:pt x="13218" y="13971"/>
                  <a:pt x="12374" y="14260"/>
                </a:cubicBezTo>
                <a:lnTo>
                  <a:pt x="12374" y="14260"/>
                </a:lnTo>
                <a:cubicBezTo>
                  <a:pt x="12336" y="14118"/>
                  <a:pt x="12287" y="13980"/>
                  <a:pt x="12233" y="13852"/>
                </a:cubicBezTo>
                <a:cubicBezTo>
                  <a:pt x="11745" y="12678"/>
                  <a:pt x="10708" y="11648"/>
                  <a:pt x="9541" y="11146"/>
                </a:cubicBezTo>
                <a:cubicBezTo>
                  <a:pt x="9164" y="10980"/>
                  <a:pt x="8752" y="10865"/>
                  <a:pt x="8340" y="10865"/>
                </a:cubicBezTo>
                <a:cubicBezTo>
                  <a:pt x="8175" y="10865"/>
                  <a:pt x="8010" y="10884"/>
                  <a:pt x="7848" y="10924"/>
                </a:cubicBezTo>
                <a:cubicBezTo>
                  <a:pt x="7331" y="11052"/>
                  <a:pt x="6814" y="11445"/>
                  <a:pt x="6524" y="11894"/>
                </a:cubicBezTo>
                <a:cubicBezTo>
                  <a:pt x="5968" y="12757"/>
                  <a:pt x="6696" y="13567"/>
                  <a:pt x="7416" y="14013"/>
                </a:cubicBezTo>
                <a:cubicBezTo>
                  <a:pt x="8340" y="14579"/>
                  <a:pt x="9452" y="14897"/>
                  <a:pt x="10518" y="15043"/>
                </a:cubicBezTo>
                <a:cubicBezTo>
                  <a:pt x="10774" y="15076"/>
                  <a:pt x="11035" y="15103"/>
                  <a:pt x="11295" y="15103"/>
                </a:cubicBezTo>
                <a:cubicBezTo>
                  <a:pt x="11476" y="15103"/>
                  <a:pt x="11657" y="15090"/>
                  <a:pt x="11834" y="15057"/>
                </a:cubicBezTo>
                <a:lnTo>
                  <a:pt x="11834" y="15057"/>
                </a:lnTo>
                <a:cubicBezTo>
                  <a:pt x="11812" y="15199"/>
                  <a:pt x="11764" y="15338"/>
                  <a:pt x="11687" y="15471"/>
                </a:cubicBezTo>
                <a:cubicBezTo>
                  <a:pt x="11427" y="15917"/>
                  <a:pt x="10999" y="16251"/>
                  <a:pt x="10568" y="16523"/>
                </a:cubicBezTo>
                <a:cubicBezTo>
                  <a:pt x="10044" y="16854"/>
                  <a:pt x="9477" y="17110"/>
                  <a:pt x="8896" y="17318"/>
                </a:cubicBezTo>
                <a:cubicBezTo>
                  <a:pt x="8666" y="17400"/>
                  <a:pt x="8433" y="17477"/>
                  <a:pt x="8198" y="17546"/>
                </a:cubicBezTo>
                <a:lnTo>
                  <a:pt x="8198" y="17546"/>
                </a:lnTo>
                <a:cubicBezTo>
                  <a:pt x="7839" y="17180"/>
                  <a:pt x="7389" y="16886"/>
                  <a:pt x="6956" y="16654"/>
                </a:cubicBezTo>
                <a:cubicBezTo>
                  <a:pt x="6329" y="16319"/>
                  <a:pt x="5633" y="16080"/>
                  <a:pt x="4920" y="16016"/>
                </a:cubicBezTo>
                <a:cubicBezTo>
                  <a:pt x="4830" y="16008"/>
                  <a:pt x="4737" y="16004"/>
                  <a:pt x="4643" y="16004"/>
                </a:cubicBezTo>
                <a:cubicBezTo>
                  <a:pt x="4271" y="16004"/>
                  <a:pt x="3883" y="16074"/>
                  <a:pt x="3572" y="16273"/>
                </a:cubicBezTo>
                <a:cubicBezTo>
                  <a:pt x="3255" y="16476"/>
                  <a:pt x="3052" y="16819"/>
                  <a:pt x="3130" y="17204"/>
                </a:cubicBezTo>
                <a:cubicBezTo>
                  <a:pt x="3208" y="17599"/>
                  <a:pt x="3558" y="17892"/>
                  <a:pt x="3900" y="18066"/>
                </a:cubicBezTo>
                <a:cubicBezTo>
                  <a:pt x="4530" y="18388"/>
                  <a:pt x="5253" y="18510"/>
                  <a:pt x="5977" y="18510"/>
                </a:cubicBezTo>
                <a:cubicBezTo>
                  <a:pt x="6498" y="18510"/>
                  <a:pt x="7020" y="18447"/>
                  <a:pt x="7509" y="18348"/>
                </a:cubicBezTo>
                <a:cubicBezTo>
                  <a:pt x="7666" y="18316"/>
                  <a:pt x="7823" y="18282"/>
                  <a:pt x="7982" y="18244"/>
                </a:cubicBezTo>
                <a:lnTo>
                  <a:pt x="7982" y="18244"/>
                </a:lnTo>
                <a:cubicBezTo>
                  <a:pt x="8050" y="18339"/>
                  <a:pt x="8110" y="18439"/>
                  <a:pt x="8162" y="18544"/>
                </a:cubicBezTo>
                <a:cubicBezTo>
                  <a:pt x="8450" y="19129"/>
                  <a:pt x="8272" y="19793"/>
                  <a:pt x="7915" y="20380"/>
                </a:cubicBezTo>
                <a:cubicBezTo>
                  <a:pt x="7441" y="21169"/>
                  <a:pt x="6732" y="21810"/>
                  <a:pt x="6029" y="22395"/>
                </a:cubicBezTo>
                <a:cubicBezTo>
                  <a:pt x="4471" y="23686"/>
                  <a:pt x="2720" y="24702"/>
                  <a:pt x="1069" y="25865"/>
                </a:cubicBezTo>
                <a:cubicBezTo>
                  <a:pt x="784" y="26065"/>
                  <a:pt x="506" y="26272"/>
                  <a:pt x="238" y="26499"/>
                </a:cubicBezTo>
                <a:cubicBezTo>
                  <a:pt x="0" y="26701"/>
                  <a:pt x="221" y="27014"/>
                  <a:pt x="473" y="27014"/>
                </a:cubicBezTo>
                <a:cubicBezTo>
                  <a:pt x="541" y="27014"/>
                  <a:pt x="612" y="26991"/>
                  <a:pt x="677" y="26935"/>
                </a:cubicBezTo>
                <a:cubicBezTo>
                  <a:pt x="1308" y="26392"/>
                  <a:pt x="2103" y="25908"/>
                  <a:pt x="2830" y="25426"/>
                </a:cubicBezTo>
                <a:cubicBezTo>
                  <a:pt x="3804" y="24784"/>
                  <a:pt x="4774" y="24142"/>
                  <a:pt x="5701" y="23440"/>
                </a:cubicBezTo>
                <a:cubicBezTo>
                  <a:pt x="6578" y="22770"/>
                  <a:pt x="7441" y="22053"/>
                  <a:pt x="8119" y="21175"/>
                </a:cubicBezTo>
                <a:cubicBezTo>
                  <a:pt x="8636" y="20499"/>
                  <a:pt x="9049" y="19671"/>
                  <a:pt x="8889" y="18797"/>
                </a:cubicBezTo>
                <a:cubicBezTo>
                  <a:pt x="8842" y="18535"/>
                  <a:pt x="8746" y="18294"/>
                  <a:pt x="8613" y="18074"/>
                </a:cubicBezTo>
                <a:lnTo>
                  <a:pt x="8613" y="18074"/>
                </a:lnTo>
                <a:cubicBezTo>
                  <a:pt x="9548" y="17794"/>
                  <a:pt x="10464" y="17389"/>
                  <a:pt x="11231" y="16819"/>
                </a:cubicBezTo>
                <a:cubicBezTo>
                  <a:pt x="11702" y="16469"/>
                  <a:pt x="12141" y="16045"/>
                  <a:pt x="12362" y="15489"/>
                </a:cubicBezTo>
                <a:cubicBezTo>
                  <a:pt x="12437" y="15300"/>
                  <a:pt x="12468" y="15097"/>
                  <a:pt x="12467" y="14892"/>
                </a:cubicBezTo>
                <a:lnTo>
                  <a:pt x="12467" y="14892"/>
                </a:lnTo>
                <a:cubicBezTo>
                  <a:pt x="12861" y="14763"/>
                  <a:pt x="13246" y="14591"/>
                  <a:pt x="13603" y="14401"/>
                </a:cubicBezTo>
                <a:cubicBezTo>
                  <a:pt x="14516" y="13916"/>
                  <a:pt x="15300" y="13182"/>
                  <a:pt x="15778" y="12262"/>
                </a:cubicBezTo>
                <a:cubicBezTo>
                  <a:pt x="16362" y="11134"/>
                  <a:pt x="16485" y="9804"/>
                  <a:pt x="16197" y="8573"/>
                </a:cubicBezTo>
                <a:lnTo>
                  <a:pt x="16197" y="8573"/>
                </a:lnTo>
                <a:cubicBezTo>
                  <a:pt x="16217" y="8566"/>
                  <a:pt x="16236" y="8560"/>
                  <a:pt x="16256" y="8553"/>
                </a:cubicBezTo>
                <a:cubicBezTo>
                  <a:pt x="18206" y="7851"/>
                  <a:pt x="20210" y="6049"/>
                  <a:pt x="19978" y="3789"/>
                </a:cubicBezTo>
                <a:cubicBezTo>
                  <a:pt x="19817" y="2192"/>
                  <a:pt x="18666" y="965"/>
                  <a:pt x="17421" y="59"/>
                </a:cubicBezTo>
                <a:cubicBezTo>
                  <a:pt x="17365" y="18"/>
                  <a:pt x="17310" y="0"/>
                  <a:pt x="17258" y="0"/>
                </a:cubicBezTo>
                <a:close/>
              </a:path>
            </a:pathLst>
          </a:custGeom>
          <a:solidFill>
            <a:srgbClr val="212B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2038525"/>
            <a:ext cx="2808313" cy="17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9" name="Google Shape;2009;p50"/>
          <p:cNvGrpSpPr/>
          <p:nvPr/>
        </p:nvGrpSpPr>
        <p:grpSpPr>
          <a:xfrm rot="-900145">
            <a:off x="567735" y="3271492"/>
            <a:ext cx="1346977" cy="1179420"/>
            <a:chOff x="2334325" y="3469775"/>
            <a:chExt cx="1136500" cy="995125"/>
          </a:xfrm>
        </p:grpSpPr>
        <p:sp>
          <p:nvSpPr>
            <p:cNvPr id="2010" name="Google Shape;2010;p50"/>
            <p:cNvSpPr/>
            <p:nvPr/>
          </p:nvSpPr>
          <p:spPr>
            <a:xfrm>
              <a:off x="2337450" y="3480425"/>
              <a:ext cx="1100925" cy="952600"/>
            </a:xfrm>
            <a:custGeom>
              <a:avLst/>
              <a:gdLst/>
              <a:ahLst/>
              <a:cxnLst/>
              <a:rect l="l" t="t" r="r" b="b"/>
              <a:pathLst>
                <a:path w="44037" h="38104" extrusionOk="0">
                  <a:moveTo>
                    <a:pt x="40703" y="0"/>
                  </a:moveTo>
                  <a:cubicBezTo>
                    <a:pt x="40678" y="0"/>
                    <a:pt x="40653" y="25"/>
                    <a:pt x="40603" y="25"/>
                  </a:cubicBezTo>
                  <a:cubicBezTo>
                    <a:pt x="33886" y="877"/>
                    <a:pt x="27069" y="1278"/>
                    <a:pt x="20302" y="1855"/>
                  </a:cubicBezTo>
                  <a:cubicBezTo>
                    <a:pt x="13585" y="2406"/>
                    <a:pt x="6868" y="3133"/>
                    <a:pt x="126" y="3434"/>
                  </a:cubicBezTo>
                  <a:cubicBezTo>
                    <a:pt x="1" y="9725"/>
                    <a:pt x="1079" y="15840"/>
                    <a:pt x="1279" y="22106"/>
                  </a:cubicBezTo>
                  <a:cubicBezTo>
                    <a:pt x="1379" y="25239"/>
                    <a:pt x="1329" y="28371"/>
                    <a:pt x="1279" y="31504"/>
                  </a:cubicBezTo>
                  <a:cubicBezTo>
                    <a:pt x="1229" y="33183"/>
                    <a:pt x="1003" y="35188"/>
                    <a:pt x="1906" y="36692"/>
                  </a:cubicBezTo>
                  <a:cubicBezTo>
                    <a:pt x="2463" y="37626"/>
                    <a:pt x="3364" y="38104"/>
                    <a:pt x="4290" y="38104"/>
                  </a:cubicBezTo>
                  <a:cubicBezTo>
                    <a:pt x="5154" y="38104"/>
                    <a:pt x="6040" y="37689"/>
                    <a:pt x="6693" y="36843"/>
                  </a:cubicBezTo>
                  <a:cubicBezTo>
                    <a:pt x="7319" y="36016"/>
                    <a:pt x="7570" y="34988"/>
                    <a:pt x="7820" y="34010"/>
                  </a:cubicBezTo>
                  <a:cubicBezTo>
                    <a:pt x="7851" y="33904"/>
                    <a:pt x="7936" y="33863"/>
                    <a:pt x="8021" y="33863"/>
                  </a:cubicBezTo>
                  <a:cubicBezTo>
                    <a:pt x="8076" y="33863"/>
                    <a:pt x="8132" y="33880"/>
                    <a:pt x="8171" y="33910"/>
                  </a:cubicBezTo>
                  <a:cubicBezTo>
                    <a:pt x="8188" y="33910"/>
                    <a:pt x="8216" y="33899"/>
                    <a:pt x="8247" y="33899"/>
                  </a:cubicBezTo>
                  <a:cubicBezTo>
                    <a:pt x="8263" y="33899"/>
                    <a:pt x="8280" y="33902"/>
                    <a:pt x="8297" y="33910"/>
                  </a:cubicBezTo>
                  <a:cubicBezTo>
                    <a:pt x="15223" y="35439"/>
                    <a:pt x="22419" y="35740"/>
                    <a:pt x="29615" y="35740"/>
                  </a:cubicBezTo>
                  <a:cubicBezTo>
                    <a:pt x="34276" y="35740"/>
                    <a:pt x="38937" y="35614"/>
                    <a:pt x="43525" y="35614"/>
                  </a:cubicBezTo>
                  <a:cubicBezTo>
                    <a:pt x="43696" y="35614"/>
                    <a:pt x="43866" y="35614"/>
                    <a:pt x="44036" y="35615"/>
                  </a:cubicBezTo>
                  <a:cubicBezTo>
                    <a:pt x="43811" y="29650"/>
                    <a:pt x="43560" y="23710"/>
                    <a:pt x="42984" y="17745"/>
                  </a:cubicBezTo>
                  <a:cubicBezTo>
                    <a:pt x="42407" y="11805"/>
                    <a:pt x="41304" y="5940"/>
                    <a:pt x="40703" y="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50"/>
            <p:cNvSpPr/>
            <p:nvPr/>
          </p:nvSpPr>
          <p:spPr>
            <a:xfrm>
              <a:off x="2334325" y="3469775"/>
              <a:ext cx="1107175" cy="965775"/>
            </a:xfrm>
            <a:custGeom>
              <a:avLst/>
              <a:gdLst/>
              <a:ahLst/>
              <a:cxnLst/>
              <a:rect l="l" t="t" r="r" b="b"/>
              <a:pathLst>
                <a:path w="44287" h="38631" extrusionOk="0">
                  <a:moveTo>
                    <a:pt x="40651" y="682"/>
                  </a:moveTo>
                  <a:cubicBezTo>
                    <a:pt x="41257" y="6544"/>
                    <a:pt x="42339" y="12358"/>
                    <a:pt x="42908" y="18196"/>
                  </a:cubicBezTo>
                  <a:cubicBezTo>
                    <a:pt x="43209" y="21178"/>
                    <a:pt x="43409" y="24136"/>
                    <a:pt x="43585" y="27118"/>
                  </a:cubicBezTo>
                  <a:cubicBezTo>
                    <a:pt x="43685" y="28597"/>
                    <a:pt x="43760" y="30101"/>
                    <a:pt x="43810" y="31579"/>
                  </a:cubicBezTo>
                  <a:lnTo>
                    <a:pt x="43911" y="33810"/>
                  </a:lnTo>
                  <a:lnTo>
                    <a:pt x="43961" y="34938"/>
                  </a:lnTo>
                  <a:cubicBezTo>
                    <a:pt x="43961" y="35264"/>
                    <a:pt x="43986" y="35589"/>
                    <a:pt x="44036" y="35940"/>
                  </a:cubicBezTo>
                  <a:cubicBezTo>
                    <a:pt x="43309" y="35915"/>
                    <a:pt x="42632" y="35890"/>
                    <a:pt x="41906" y="35890"/>
                  </a:cubicBezTo>
                  <a:lnTo>
                    <a:pt x="39650" y="35915"/>
                  </a:lnTo>
                  <a:lnTo>
                    <a:pt x="35164" y="35965"/>
                  </a:lnTo>
                  <a:cubicBezTo>
                    <a:pt x="33514" y="35993"/>
                    <a:pt x="31871" y="36013"/>
                    <a:pt x="30228" y="36013"/>
                  </a:cubicBezTo>
                  <a:cubicBezTo>
                    <a:pt x="28876" y="36013"/>
                    <a:pt x="27524" y="35999"/>
                    <a:pt x="26166" y="35965"/>
                  </a:cubicBezTo>
                  <a:cubicBezTo>
                    <a:pt x="23159" y="35915"/>
                    <a:pt x="20176" y="35790"/>
                    <a:pt x="17194" y="35514"/>
                  </a:cubicBezTo>
                  <a:lnTo>
                    <a:pt x="14963" y="35264"/>
                  </a:lnTo>
                  <a:lnTo>
                    <a:pt x="12732" y="34963"/>
                  </a:lnTo>
                  <a:lnTo>
                    <a:pt x="10527" y="34587"/>
                  </a:lnTo>
                  <a:lnTo>
                    <a:pt x="9424" y="34361"/>
                  </a:lnTo>
                  <a:lnTo>
                    <a:pt x="8873" y="34261"/>
                  </a:lnTo>
                  <a:lnTo>
                    <a:pt x="8597" y="34211"/>
                  </a:lnTo>
                  <a:lnTo>
                    <a:pt x="8472" y="34186"/>
                  </a:lnTo>
                  <a:cubicBezTo>
                    <a:pt x="8434" y="34173"/>
                    <a:pt x="8390" y="34167"/>
                    <a:pt x="8350" y="34167"/>
                  </a:cubicBezTo>
                  <a:cubicBezTo>
                    <a:pt x="8335" y="34167"/>
                    <a:pt x="8321" y="34168"/>
                    <a:pt x="8307" y="34169"/>
                  </a:cubicBezTo>
                  <a:lnTo>
                    <a:pt x="8307" y="34169"/>
                  </a:lnTo>
                  <a:cubicBezTo>
                    <a:pt x="8259" y="34145"/>
                    <a:pt x="8207" y="34136"/>
                    <a:pt x="8146" y="34136"/>
                  </a:cubicBezTo>
                  <a:cubicBezTo>
                    <a:pt x="8046" y="34136"/>
                    <a:pt x="7920" y="34186"/>
                    <a:pt x="7870" y="34261"/>
                  </a:cubicBezTo>
                  <a:cubicBezTo>
                    <a:pt x="7845" y="34311"/>
                    <a:pt x="7820" y="34361"/>
                    <a:pt x="7795" y="34386"/>
                  </a:cubicBezTo>
                  <a:lnTo>
                    <a:pt x="7795" y="34487"/>
                  </a:lnTo>
                  <a:lnTo>
                    <a:pt x="7745" y="34637"/>
                  </a:lnTo>
                  <a:lnTo>
                    <a:pt x="7570" y="35264"/>
                  </a:lnTo>
                  <a:cubicBezTo>
                    <a:pt x="7444" y="35690"/>
                    <a:pt x="7319" y="36116"/>
                    <a:pt x="7118" y="36492"/>
                  </a:cubicBezTo>
                  <a:cubicBezTo>
                    <a:pt x="6767" y="37269"/>
                    <a:pt x="6141" y="37945"/>
                    <a:pt x="5339" y="38246"/>
                  </a:cubicBezTo>
                  <a:cubicBezTo>
                    <a:pt x="5051" y="38363"/>
                    <a:pt x="4744" y="38419"/>
                    <a:pt x="4437" y="38419"/>
                  </a:cubicBezTo>
                  <a:cubicBezTo>
                    <a:pt x="3889" y="38419"/>
                    <a:pt x="3342" y="38241"/>
                    <a:pt x="2908" y="37920"/>
                  </a:cubicBezTo>
                  <a:cubicBezTo>
                    <a:pt x="2206" y="37419"/>
                    <a:pt x="1805" y="36592"/>
                    <a:pt x="1630" y="35740"/>
                  </a:cubicBezTo>
                  <a:cubicBezTo>
                    <a:pt x="1454" y="34888"/>
                    <a:pt x="1454" y="34010"/>
                    <a:pt x="1479" y="33108"/>
                  </a:cubicBezTo>
                  <a:cubicBezTo>
                    <a:pt x="1504" y="32231"/>
                    <a:pt x="1529" y="31329"/>
                    <a:pt x="1554" y="30451"/>
                  </a:cubicBezTo>
                  <a:cubicBezTo>
                    <a:pt x="1579" y="28672"/>
                    <a:pt x="1605" y="26893"/>
                    <a:pt x="1605" y="25113"/>
                  </a:cubicBezTo>
                  <a:cubicBezTo>
                    <a:pt x="1579" y="23359"/>
                    <a:pt x="1554" y="21579"/>
                    <a:pt x="1429" y="19800"/>
                  </a:cubicBezTo>
                  <a:cubicBezTo>
                    <a:pt x="1304" y="18020"/>
                    <a:pt x="1153" y="16241"/>
                    <a:pt x="978" y="14487"/>
                  </a:cubicBezTo>
                  <a:cubicBezTo>
                    <a:pt x="657" y="11001"/>
                    <a:pt x="360" y="7515"/>
                    <a:pt x="424" y="4029"/>
                  </a:cubicBezTo>
                  <a:lnTo>
                    <a:pt x="424" y="4029"/>
                  </a:lnTo>
                  <a:cubicBezTo>
                    <a:pt x="7166" y="3724"/>
                    <a:pt x="13859" y="3004"/>
                    <a:pt x="20577" y="2456"/>
                  </a:cubicBezTo>
                  <a:lnTo>
                    <a:pt x="30728" y="1654"/>
                  </a:lnTo>
                  <a:cubicBezTo>
                    <a:pt x="32407" y="1529"/>
                    <a:pt x="34111" y="1379"/>
                    <a:pt x="35790" y="1203"/>
                  </a:cubicBezTo>
                  <a:lnTo>
                    <a:pt x="38347" y="953"/>
                  </a:lnTo>
                  <a:lnTo>
                    <a:pt x="39600" y="802"/>
                  </a:lnTo>
                  <a:lnTo>
                    <a:pt x="40226" y="727"/>
                  </a:lnTo>
                  <a:lnTo>
                    <a:pt x="40552" y="702"/>
                  </a:lnTo>
                  <a:cubicBezTo>
                    <a:pt x="40586" y="693"/>
                    <a:pt x="40617" y="688"/>
                    <a:pt x="40651" y="682"/>
                  </a:cubicBezTo>
                  <a:close/>
                  <a:moveTo>
                    <a:pt x="41003" y="0"/>
                  </a:moveTo>
                  <a:lnTo>
                    <a:pt x="40753" y="226"/>
                  </a:lnTo>
                  <a:cubicBezTo>
                    <a:pt x="40728" y="251"/>
                    <a:pt x="40602" y="276"/>
                    <a:pt x="40502" y="276"/>
                  </a:cubicBezTo>
                  <a:lnTo>
                    <a:pt x="40176" y="326"/>
                  </a:lnTo>
                  <a:lnTo>
                    <a:pt x="39550" y="401"/>
                  </a:lnTo>
                  <a:lnTo>
                    <a:pt x="38296" y="552"/>
                  </a:lnTo>
                  <a:lnTo>
                    <a:pt x="35765" y="802"/>
                  </a:lnTo>
                  <a:cubicBezTo>
                    <a:pt x="34086" y="978"/>
                    <a:pt x="32382" y="1128"/>
                    <a:pt x="30702" y="1253"/>
                  </a:cubicBezTo>
                  <a:lnTo>
                    <a:pt x="20552" y="2080"/>
                  </a:lnTo>
                  <a:cubicBezTo>
                    <a:pt x="13785" y="2657"/>
                    <a:pt x="7018" y="3359"/>
                    <a:pt x="251" y="3684"/>
                  </a:cubicBezTo>
                  <a:lnTo>
                    <a:pt x="101" y="3710"/>
                  </a:lnTo>
                  <a:lnTo>
                    <a:pt x="101" y="3860"/>
                  </a:lnTo>
                  <a:cubicBezTo>
                    <a:pt x="1" y="7419"/>
                    <a:pt x="326" y="10978"/>
                    <a:pt x="652" y="14512"/>
                  </a:cubicBezTo>
                  <a:cubicBezTo>
                    <a:pt x="978" y="18045"/>
                    <a:pt x="1279" y="21579"/>
                    <a:pt x="1304" y="25138"/>
                  </a:cubicBezTo>
                  <a:cubicBezTo>
                    <a:pt x="1329" y="26893"/>
                    <a:pt x="1304" y="28672"/>
                    <a:pt x="1279" y="30451"/>
                  </a:cubicBezTo>
                  <a:cubicBezTo>
                    <a:pt x="1279" y="31329"/>
                    <a:pt x="1279" y="32231"/>
                    <a:pt x="1229" y="33108"/>
                  </a:cubicBezTo>
                  <a:cubicBezTo>
                    <a:pt x="1204" y="34010"/>
                    <a:pt x="1204" y="34913"/>
                    <a:pt x="1404" y="35790"/>
                  </a:cubicBezTo>
                  <a:cubicBezTo>
                    <a:pt x="1579" y="36667"/>
                    <a:pt x="2031" y="37544"/>
                    <a:pt x="2783" y="38096"/>
                  </a:cubicBezTo>
                  <a:cubicBezTo>
                    <a:pt x="3253" y="38452"/>
                    <a:pt x="3849" y="38631"/>
                    <a:pt x="4449" y="38631"/>
                  </a:cubicBezTo>
                  <a:cubicBezTo>
                    <a:pt x="4776" y="38631"/>
                    <a:pt x="5105" y="38578"/>
                    <a:pt x="5414" y="38472"/>
                  </a:cubicBezTo>
                  <a:cubicBezTo>
                    <a:pt x="6291" y="38146"/>
                    <a:pt x="6968" y="37419"/>
                    <a:pt x="7369" y="36617"/>
                  </a:cubicBezTo>
                  <a:cubicBezTo>
                    <a:pt x="7570" y="36216"/>
                    <a:pt x="7720" y="35790"/>
                    <a:pt x="7870" y="35364"/>
                  </a:cubicBezTo>
                  <a:lnTo>
                    <a:pt x="8046" y="34712"/>
                  </a:lnTo>
                  <a:lnTo>
                    <a:pt x="8096" y="34562"/>
                  </a:lnTo>
                  <a:lnTo>
                    <a:pt x="8121" y="34487"/>
                  </a:lnTo>
                  <a:cubicBezTo>
                    <a:pt x="8121" y="34462"/>
                    <a:pt x="8121" y="34462"/>
                    <a:pt x="8121" y="34462"/>
                  </a:cubicBezTo>
                  <a:cubicBezTo>
                    <a:pt x="8121" y="34462"/>
                    <a:pt x="8132" y="34450"/>
                    <a:pt x="8154" y="34450"/>
                  </a:cubicBezTo>
                  <a:cubicBezTo>
                    <a:pt x="8165" y="34450"/>
                    <a:pt x="8179" y="34453"/>
                    <a:pt x="8196" y="34462"/>
                  </a:cubicBezTo>
                  <a:lnTo>
                    <a:pt x="8246" y="34537"/>
                  </a:lnTo>
                  <a:lnTo>
                    <a:pt x="8346" y="34512"/>
                  </a:lnTo>
                  <a:cubicBezTo>
                    <a:pt x="8372" y="34487"/>
                    <a:pt x="8372" y="34487"/>
                    <a:pt x="8397" y="34487"/>
                  </a:cubicBezTo>
                  <a:lnTo>
                    <a:pt x="8547" y="34512"/>
                  </a:lnTo>
                  <a:lnTo>
                    <a:pt x="8798" y="34587"/>
                  </a:lnTo>
                  <a:lnTo>
                    <a:pt x="9349" y="34687"/>
                  </a:lnTo>
                  <a:lnTo>
                    <a:pt x="10477" y="34913"/>
                  </a:lnTo>
                  <a:lnTo>
                    <a:pt x="12682" y="35289"/>
                  </a:lnTo>
                  <a:lnTo>
                    <a:pt x="14913" y="35589"/>
                  </a:lnTo>
                  <a:lnTo>
                    <a:pt x="17169" y="35840"/>
                  </a:lnTo>
                  <a:cubicBezTo>
                    <a:pt x="20151" y="36116"/>
                    <a:pt x="23159" y="36266"/>
                    <a:pt x="26166" y="36316"/>
                  </a:cubicBezTo>
                  <a:cubicBezTo>
                    <a:pt x="27315" y="36335"/>
                    <a:pt x="28460" y="36344"/>
                    <a:pt x="29604" y="36344"/>
                  </a:cubicBezTo>
                  <a:cubicBezTo>
                    <a:pt x="31456" y="36344"/>
                    <a:pt x="33305" y="36322"/>
                    <a:pt x="35164" y="36291"/>
                  </a:cubicBezTo>
                  <a:lnTo>
                    <a:pt x="39650" y="36241"/>
                  </a:lnTo>
                  <a:lnTo>
                    <a:pt x="41906" y="36216"/>
                  </a:lnTo>
                  <a:cubicBezTo>
                    <a:pt x="42682" y="36216"/>
                    <a:pt x="43510" y="36191"/>
                    <a:pt x="44261" y="36166"/>
                  </a:cubicBezTo>
                  <a:cubicBezTo>
                    <a:pt x="44286" y="35765"/>
                    <a:pt x="44286" y="35339"/>
                    <a:pt x="44286" y="34938"/>
                  </a:cubicBezTo>
                  <a:lnTo>
                    <a:pt x="44236" y="33810"/>
                  </a:lnTo>
                  <a:lnTo>
                    <a:pt x="44161" y="31579"/>
                  </a:lnTo>
                  <a:cubicBezTo>
                    <a:pt x="44086" y="30076"/>
                    <a:pt x="44011" y="28597"/>
                    <a:pt x="43936" y="27093"/>
                  </a:cubicBezTo>
                  <a:cubicBezTo>
                    <a:pt x="43785" y="24111"/>
                    <a:pt x="43560" y="21128"/>
                    <a:pt x="43284" y="18171"/>
                  </a:cubicBezTo>
                  <a:cubicBezTo>
                    <a:pt x="42733" y="12206"/>
                    <a:pt x="41630" y="6341"/>
                    <a:pt x="41053" y="401"/>
                  </a:cubicBezTo>
                  <a:lnTo>
                    <a:pt x="4100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50"/>
            <p:cNvSpPr/>
            <p:nvPr/>
          </p:nvSpPr>
          <p:spPr>
            <a:xfrm>
              <a:off x="2402775" y="3617550"/>
              <a:ext cx="865425" cy="115450"/>
            </a:xfrm>
            <a:custGeom>
              <a:avLst/>
              <a:gdLst/>
              <a:ahLst/>
              <a:cxnLst/>
              <a:rect l="l" t="t" r="r" b="b"/>
              <a:pathLst>
                <a:path w="34617" h="4618" extrusionOk="0">
                  <a:moveTo>
                    <a:pt x="34249" y="0"/>
                  </a:moveTo>
                  <a:cubicBezTo>
                    <a:pt x="34235" y="0"/>
                    <a:pt x="34220" y="2"/>
                    <a:pt x="34205" y="4"/>
                  </a:cubicBezTo>
                  <a:cubicBezTo>
                    <a:pt x="28240" y="806"/>
                    <a:pt x="22275" y="1633"/>
                    <a:pt x="16285" y="2385"/>
                  </a:cubicBezTo>
                  <a:cubicBezTo>
                    <a:pt x="10897" y="3062"/>
                    <a:pt x="5458" y="3513"/>
                    <a:pt x="95" y="4415"/>
                  </a:cubicBezTo>
                  <a:cubicBezTo>
                    <a:pt x="0" y="4439"/>
                    <a:pt x="17" y="4618"/>
                    <a:pt x="103" y="4618"/>
                  </a:cubicBezTo>
                  <a:cubicBezTo>
                    <a:pt x="108" y="4618"/>
                    <a:pt x="114" y="4617"/>
                    <a:pt x="120" y="4616"/>
                  </a:cubicBezTo>
                  <a:cubicBezTo>
                    <a:pt x="11523" y="4089"/>
                    <a:pt x="23052" y="2159"/>
                    <a:pt x="34330" y="480"/>
                  </a:cubicBezTo>
                  <a:cubicBezTo>
                    <a:pt x="34616" y="433"/>
                    <a:pt x="34517" y="0"/>
                    <a:pt x="34249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50"/>
            <p:cNvSpPr/>
            <p:nvPr/>
          </p:nvSpPr>
          <p:spPr>
            <a:xfrm>
              <a:off x="2447100" y="4330675"/>
              <a:ext cx="1019450" cy="130975"/>
            </a:xfrm>
            <a:custGeom>
              <a:avLst/>
              <a:gdLst/>
              <a:ahLst/>
              <a:cxnLst/>
              <a:rect l="l" t="t" r="r" b="b"/>
              <a:pathLst>
                <a:path w="40778" h="5239" extrusionOk="0">
                  <a:moveTo>
                    <a:pt x="3434" y="0"/>
                  </a:moveTo>
                  <a:cubicBezTo>
                    <a:pt x="3134" y="1529"/>
                    <a:pt x="2632" y="3509"/>
                    <a:pt x="1" y="4086"/>
                  </a:cubicBezTo>
                  <a:cubicBezTo>
                    <a:pt x="5916" y="4412"/>
                    <a:pt x="13209" y="5239"/>
                    <a:pt x="19149" y="5239"/>
                  </a:cubicBezTo>
                  <a:cubicBezTo>
                    <a:pt x="22432" y="5239"/>
                    <a:pt x="25690" y="5138"/>
                    <a:pt x="28973" y="4963"/>
                  </a:cubicBezTo>
                  <a:cubicBezTo>
                    <a:pt x="31931" y="4787"/>
                    <a:pt x="39374" y="4136"/>
                    <a:pt x="40728" y="1053"/>
                  </a:cubicBezTo>
                  <a:cubicBezTo>
                    <a:pt x="40728" y="1028"/>
                    <a:pt x="40753" y="1003"/>
                    <a:pt x="40778" y="978"/>
                  </a:cubicBezTo>
                  <a:cubicBezTo>
                    <a:pt x="35097" y="978"/>
                    <a:pt x="29179" y="1216"/>
                    <a:pt x="23445" y="1216"/>
                  </a:cubicBezTo>
                  <a:cubicBezTo>
                    <a:pt x="22728" y="1216"/>
                    <a:pt x="22014" y="1212"/>
                    <a:pt x="21304" y="1203"/>
                  </a:cubicBezTo>
                  <a:cubicBezTo>
                    <a:pt x="20561" y="1197"/>
                    <a:pt x="19846" y="1196"/>
                    <a:pt x="19147" y="1196"/>
                  </a:cubicBezTo>
                  <a:cubicBezTo>
                    <a:pt x="18790" y="1196"/>
                    <a:pt x="18438" y="1196"/>
                    <a:pt x="18088" y="1196"/>
                  </a:cubicBezTo>
                  <a:cubicBezTo>
                    <a:pt x="13767" y="1196"/>
                    <a:pt x="9865" y="1153"/>
                    <a:pt x="3434" y="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50"/>
            <p:cNvSpPr/>
            <p:nvPr/>
          </p:nvSpPr>
          <p:spPr>
            <a:xfrm>
              <a:off x="2442725" y="4326300"/>
              <a:ext cx="1028100" cy="138600"/>
            </a:xfrm>
            <a:custGeom>
              <a:avLst/>
              <a:gdLst/>
              <a:ahLst/>
              <a:cxnLst/>
              <a:rect l="l" t="t" r="r" b="b"/>
              <a:pathLst>
                <a:path w="41124" h="5544" extrusionOk="0">
                  <a:moveTo>
                    <a:pt x="3755" y="381"/>
                  </a:moveTo>
                  <a:cubicBezTo>
                    <a:pt x="6782" y="917"/>
                    <a:pt x="9832" y="1306"/>
                    <a:pt x="12883" y="1454"/>
                  </a:cubicBezTo>
                  <a:cubicBezTo>
                    <a:pt x="16016" y="1629"/>
                    <a:pt x="19123" y="1554"/>
                    <a:pt x="22256" y="1604"/>
                  </a:cubicBezTo>
                  <a:cubicBezTo>
                    <a:pt x="25364" y="1604"/>
                    <a:pt x="28497" y="1529"/>
                    <a:pt x="31605" y="1454"/>
                  </a:cubicBezTo>
                  <a:lnTo>
                    <a:pt x="36266" y="1353"/>
                  </a:lnTo>
                  <a:lnTo>
                    <a:pt x="38622" y="1328"/>
                  </a:lnTo>
                  <a:lnTo>
                    <a:pt x="39775" y="1303"/>
                  </a:lnTo>
                  <a:cubicBezTo>
                    <a:pt x="39824" y="1307"/>
                    <a:pt x="39872" y="1308"/>
                    <a:pt x="39919" y="1308"/>
                  </a:cubicBezTo>
                  <a:cubicBezTo>
                    <a:pt x="40187" y="1308"/>
                    <a:pt x="40435" y="1259"/>
                    <a:pt x="40724" y="1234"/>
                  </a:cubicBezTo>
                  <a:lnTo>
                    <a:pt x="40724" y="1234"/>
                  </a:lnTo>
                  <a:lnTo>
                    <a:pt x="40652" y="1353"/>
                  </a:lnTo>
                  <a:cubicBezTo>
                    <a:pt x="40602" y="1454"/>
                    <a:pt x="40527" y="1529"/>
                    <a:pt x="40477" y="1629"/>
                  </a:cubicBezTo>
                  <a:cubicBezTo>
                    <a:pt x="40352" y="1780"/>
                    <a:pt x="40226" y="1930"/>
                    <a:pt x="40076" y="2080"/>
                  </a:cubicBezTo>
                  <a:cubicBezTo>
                    <a:pt x="39775" y="2381"/>
                    <a:pt x="39424" y="2632"/>
                    <a:pt x="39048" y="2832"/>
                  </a:cubicBezTo>
                  <a:cubicBezTo>
                    <a:pt x="38321" y="3258"/>
                    <a:pt x="37494" y="3559"/>
                    <a:pt x="36667" y="3810"/>
                  </a:cubicBezTo>
                  <a:cubicBezTo>
                    <a:pt x="35013" y="4311"/>
                    <a:pt x="33284" y="4587"/>
                    <a:pt x="31554" y="4762"/>
                  </a:cubicBezTo>
                  <a:cubicBezTo>
                    <a:pt x="28096" y="5113"/>
                    <a:pt x="24587" y="5138"/>
                    <a:pt x="21103" y="5263"/>
                  </a:cubicBezTo>
                  <a:cubicBezTo>
                    <a:pt x="20464" y="5286"/>
                    <a:pt x="19824" y="5297"/>
                    <a:pt x="19183" y="5297"/>
                  </a:cubicBezTo>
                  <a:cubicBezTo>
                    <a:pt x="16333" y="5297"/>
                    <a:pt x="13476" y="5092"/>
                    <a:pt x="10652" y="4887"/>
                  </a:cubicBezTo>
                  <a:cubicBezTo>
                    <a:pt x="7482" y="4636"/>
                    <a:pt x="4311" y="4344"/>
                    <a:pt x="1122" y="4142"/>
                  </a:cubicBezTo>
                  <a:lnTo>
                    <a:pt x="1122" y="4142"/>
                  </a:lnTo>
                  <a:cubicBezTo>
                    <a:pt x="1284" y="4075"/>
                    <a:pt x="1444" y="3999"/>
                    <a:pt x="1604" y="3910"/>
                  </a:cubicBezTo>
                  <a:cubicBezTo>
                    <a:pt x="2030" y="3659"/>
                    <a:pt x="2431" y="3333"/>
                    <a:pt x="2732" y="2932"/>
                  </a:cubicBezTo>
                  <a:cubicBezTo>
                    <a:pt x="3324" y="2175"/>
                    <a:pt x="3580" y="1261"/>
                    <a:pt x="3755" y="381"/>
                  </a:cubicBezTo>
                  <a:close/>
                  <a:moveTo>
                    <a:pt x="3660" y="0"/>
                  </a:moveTo>
                  <a:cubicBezTo>
                    <a:pt x="3559" y="0"/>
                    <a:pt x="3459" y="50"/>
                    <a:pt x="3434" y="150"/>
                  </a:cubicBezTo>
                  <a:cubicBezTo>
                    <a:pt x="3259" y="1078"/>
                    <a:pt x="3008" y="2005"/>
                    <a:pt x="2457" y="2732"/>
                  </a:cubicBezTo>
                  <a:cubicBezTo>
                    <a:pt x="2181" y="3083"/>
                    <a:pt x="1830" y="3384"/>
                    <a:pt x="1429" y="3609"/>
                  </a:cubicBezTo>
                  <a:cubicBezTo>
                    <a:pt x="1028" y="3835"/>
                    <a:pt x="577" y="3985"/>
                    <a:pt x="126" y="4085"/>
                  </a:cubicBezTo>
                  <a:cubicBezTo>
                    <a:pt x="51" y="4110"/>
                    <a:pt x="0" y="4160"/>
                    <a:pt x="0" y="4261"/>
                  </a:cubicBezTo>
                  <a:cubicBezTo>
                    <a:pt x="0" y="4336"/>
                    <a:pt x="76" y="4436"/>
                    <a:pt x="176" y="4436"/>
                  </a:cubicBezTo>
                  <a:cubicBezTo>
                    <a:pt x="3660" y="4612"/>
                    <a:pt x="7118" y="4937"/>
                    <a:pt x="10627" y="5163"/>
                  </a:cubicBezTo>
                  <a:cubicBezTo>
                    <a:pt x="12356" y="5288"/>
                    <a:pt x="14111" y="5389"/>
                    <a:pt x="15865" y="5464"/>
                  </a:cubicBezTo>
                  <a:cubicBezTo>
                    <a:pt x="17594" y="5539"/>
                    <a:pt x="19349" y="5514"/>
                    <a:pt x="21103" y="5539"/>
                  </a:cubicBezTo>
                  <a:cubicBezTo>
                    <a:pt x="21343" y="5542"/>
                    <a:pt x="21583" y="5544"/>
                    <a:pt x="21823" y="5544"/>
                  </a:cubicBezTo>
                  <a:cubicBezTo>
                    <a:pt x="23337" y="5544"/>
                    <a:pt x="24848" y="5482"/>
                    <a:pt x="26341" y="5439"/>
                  </a:cubicBezTo>
                  <a:cubicBezTo>
                    <a:pt x="28096" y="5363"/>
                    <a:pt x="29850" y="5313"/>
                    <a:pt x="31605" y="5113"/>
                  </a:cubicBezTo>
                  <a:cubicBezTo>
                    <a:pt x="33334" y="4937"/>
                    <a:pt x="35088" y="4662"/>
                    <a:pt x="36768" y="4160"/>
                  </a:cubicBezTo>
                  <a:cubicBezTo>
                    <a:pt x="37620" y="3885"/>
                    <a:pt x="38447" y="3584"/>
                    <a:pt x="39224" y="3133"/>
                  </a:cubicBezTo>
                  <a:cubicBezTo>
                    <a:pt x="39600" y="2907"/>
                    <a:pt x="39976" y="2632"/>
                    <a:pt x="40301" y="2331"/>
                  </a:cubicBezTo>
                  <a:cubicBezTo>
                    <a:pt x="40477" y="2155"/>
                    <a:pt x="40627" y="2005"/>
                    <a:pt x="40753" y="1805"/>
                  </a:cubicBezTo>
                  <a:cubicBezTo>
                    <a:pt x="40803" y="1704"/>
                    <a:pt x="40878" y="1629"/>
                    <a:pt x="40928" y="1504"/>
                  </a:cubicBezTo>
                  <a:lnTo>
                    <a:pt x="41003" y="1353"/>
                  </a:lnTo>
                  <a:lnTo>
                    <a:pt x="41053" y="1278"/>
                  </a:lnTo>
                  <a:lnTo>
                    <a:pt x="41078" y="1254"/>
                  </a:lnTo>
                  <a:lnTo>
                    <a:pt x="41078" y="1254"/>
                  </a:lnTo>
                  <a:cubicBezTo>
                    <a:pt x="41069" y="1262"/>
                    <a:pt x="41065" y="1266"/>
                    <a:pt x="41064" y="1266"/>
                  </a:cubicBezTo>
                  <a:cubicBezTo>
                    <a:pt x="41060" y="1266"/>
                    <a:pt x="41124" y="1180"/>
                    <a:pt x="41103" y="1078"/>
                  </a:cubicBezTo>
                  <a:cubicBezTo>
                    <a:pt x="41016" y="1067"/>
                    <a:pt x="40925" y="1056"/>
                    <a:pt x="40831" y="1045"/>
                  </a:cubicBezTo>
                  <a:lnTo>
                    <a:pt x="40831" y="1045"/>
                  </a:lnTo>
                  <a:cubicBezTo>
                    <a:pt x="40830" y="1047"/>
                    <a:pt x="40829" y="1050"/>
                    <a:pt x="40828" y="1053"/>
                  </a:cubicBezTo>
                  <a:lnTo>
                    <a:pt x="40818" y="1053"/>
                  </a:lnTo>
                  <a:cubicBezTo>
                    <a:pt x="40820" y="1049"/>
                    <a:pt x="40822" y="1047"/>
                    <a:pt x="40824" y="1045"/>
                  </a:cubicBezTo>
                  <a:lnTo>
                    <a:pt x="40824" y="1045"/>
                  </a:lnTo>
                  <a:cubicBezTo>
                    <a:pt x="40826" y="1045"/>
                    <a:pt x="40829" y="1045"/>
                    <a:pt x="40831" y="1045"/>
                  </a:cubicBezTo>
                  <a:lnTo>
                    <a:pt x="40831" y="1045"/>
                  </a:lnTo>
                  <a:cubicBezTo>
                    <a:pt x="40832" y="1041"/>
                    <a:pt x="40832" y="1039"/>
                    <a:pt x="40831" y="1039"/>
                  </a:cubicBezTo>
                  <a:lnTo>
                    <a:pt x="40831" y="1039"/>
                  </a:lnTo>
                  <a:cubicBezTo>
                    <a:pt x="40829" y="1039"/>
                    <a:pt x="40827" y="1041"/>
                    <a:pt x="40824" y="1045"/>
                  </a:cubicBezTo>
                  <a:lnTo>
                    <a:pt x="40824" y="1045"/>
                  </a:lnTo>
                  <a:cubicBezTo>
                    <a:pt x="40490" y="1008"/>
                    <a:pt x="40125" y="977"/>
                    <a:pt x="39775" y="977"/>
                  </a:cubicBezTo>
                  <a:lnTo>
                    <a:pt x="38597" y="1003"/>
                  </a:lnTo>
                  <a:lnTo>
                    <a:pt x="36266" y="1028"/>
                  </a:lnTo>
                  <a:lnTo>
                    <a:pt x="31605" y="1103"/>
                  </a:lnTo>
                  <a:cubicBezTo>
                    <a:pt x="29047" y="1144"/>
                    <a:pt x="26505" y="1185"/>
                    <a:pt x="23967" y="1185"/>
                  </a:cubicBezTo>
                  <a:cubicBezTo>
                    <a:pt x="23397" y="1185"/>
                    <a:pt x="22826" y="1183"/>
                    <a:pt x="22256" y="1178"/>
                  </a:cubicBezTo>
                  <a:cubicBezTo>
                    <a:pt x="21710" y="1174"/>
                    <a:pt x="21164" y="1172"/>
                    <a:pt x="20619" y="1172"/>
                  </a:cubicBezTo>
                  <a:cubicBezTo>
                    <a:pt x="19786" y="1172"/>
                    <a:pt x="18955" y="1175"/>
                    <a:pt x="18125" y="1175"/>
                  </a:cubicBezTo>
                  <a:cubicBezTo>
                    <a:pt x="16383" y="1175"/>
                    <a:pt x="14645" y="1162"/>
                    <a:pt x="12908" y="1078"/>
                  </a:cubicBezTo>
                  <a:cubicBezTo>
                    <a:pt x="9800" y="927"/>
                    <a:pt x="6717" y="551"/>
                    <a:pt x="36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15" name="Google Shape;2015;p50"/>
          <p:cNvGrpSpPr/>
          <p:nvPr/>
        </p:nvGrpSpPr>
        <p:grpSpPr>
          <a:xfrm flipH="1">
            <a:off x="1953644" y="2627650"/>
            <a:ext cx="5264531" cy="176025"/>
            <a:chOff x="4345425" y="2175475"/>
            <a:chExt cx="800750" cy="176025"/>
          </a:xfrm>
        </p:grpSpPr>
        <p:sp>
          <p:nvSpPr>
            <p:cNvPr id="2016" name="Google Shape;2016;p50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50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19" name="Google Shape;2019;p50"/>
          <p:cNvGrpSpPr/>
          <p:nvPr/>
        </p:nvGrpSpPr>
        <p:grpSpPr>
          <a:xfrm rot="-1220272">
            <a:off x="1050380" y="3614997"/>
            <a:ext cx="427145" cy="632034"/>
            <a:chOff x="2320725" y="552300"/>
            <a:chExt cx="596450" cy="882550"/>
          </a:xfrm>
        </p:grpSpPr>
        <p:sp>
          <p:nvSpPr>
            <p:cNvPr id="2020" name="Google Shape;2020;p50"/>
            <p:cNvSpPr/>
            <p:nvPr/>
          </p:nvSpPr>
          <p:spPr>
            <a:xfrm>
              <a:off x="2745500" y="900325"/>
              <a:ext cx="30975" cy="188925"/>
            </a:xfrm>
            <a:custGeom>
              <a:avLst/>
              <a:gdLst/>
              <a:ahLst/>
              <a:cxnLst/>
              <a:rect l="l" t="t" r="r" b="b"/>
              <a:pathLst>
                <a:path w="1239" h="7557" extrusionOk="0">
                  <a:moveTo>
                    <a:pt x="777" y="1"/>
                  </a:moveTo>
                  <a:cubicBezTo>
                    <a:pt x="588" y="1"/>
                    <a:pt x="485" y="189"/>
                    <a:pt x="440" y="550"/>
                  </a:cubicBezTo>
                  <a:cubicBezTo>
                    <a:pt x="408" y="926"/>
                    <a:pt x="393" y="1177"/>
                    <a:pt x="377" y="1303"/>
                  </a:cubicBezTo>
                  <a:lnTo>
                    <a:pt x="1" y="4547"/>
                  </a:lnTo>
                  <a:cubicBezTo>
                    <a:pt x="32" y="5394"/>
                    <a:pt x="48" y="5879"/>
                    <a:pt x="63" y="6052"/>
                  </a:cubicBezTo>
                  <a:cubicBezTo>
                    <a:pt x="95" y="6616"/>
                    <a:pt x="251" y="7086"/>
                    <a:pt x="534" y="7463"/>
                  </a:cubicBezTo>
                  <a:cubicBezTo>
                    <a:pt x="612" y="7463"/>
                    <a:pt x="675" y="7510"/>
                    <a:pt x="753" y="7557"/>
                  </a:cubicBezTo>
                  <a:lnTo>
                    <a:pt x="878" y="7416"/>
                  </a:lnTo>
                  <a:lnTo>
                    <a:pt x="878" y="6961"/>
                  </a:lnTo>
                  <a:cubicBezTo>
                    <a:pt x="847" y="6914"/>
                    <a:pt x="831" y="6867"/>
                    <a:pt x="831" y="6836"/>
                  </a:cubicBezTo>
                  <a:cubicBezTo>
                    <a:pt x="831" y="6836"/>
                    <a:pt x="831" y="6820"/>
                    <a:pt x="831" y="6804"/>
                  </a:cubicBezTo>
                  <a:cubicBezTo>
                    <a:pt x="831" y="6679"/>
                    <a:pt x="816" y="6334"/>
                    <a:pt x="769" y="5770"/>
                  </a:cubicBezTo>
                  <a:cubicBezTo>
                    <a:pt x="753" y="5331"/>
                    <a:pt x="737" y="5002"/>
                    <a:pt x="722" y="4751"/>
                  </a:cubicBezTo>
                  <a:lnTo>
                    <a:pt x="1239" y="832"/>
                  </a:lnTo>
                  <a:cubicBezTo>
                    <a:pt x="1145" y="488"/>
                    <a:pt x="1082" y="252"/>
                    <a:pt x="1020" y="111"/>
                  </a:cubicBezTo>
                  <a:cubicBezTo>
                    <a:pt x="941" y="33"/>
                    <a:pt x="878" y="2"/>
                    <a:pt x="800" y="2"/>
                  </a:cubicBezTo>
                  <a:cubicBezTo>
                    <a:pt x="792" y="1"/>
                    <a:pt x="785" y="1"/>
                    <a:pt x="777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50"/>
            <p:cNvSpPr/>
            <p:nvPr/>
          </p:nvSpPr>
          <p:spPr>
            <a:xfrm>
              <a:off x="2531150" y="912900"/>
              <a:ext cx="136400" cy="211225"/>
            </a:xfrm>
            <a:custGeom>
              <a:avLst/>
              <a:gdLst/>
              <a:ahLst/>
              <a:cxnLst/>
              <a:rect l="l" t="t" r="r" b="b"/>
              <a:pathLst>
                <a:path w="5456" h="8449" extrusionOk="0">
                  <a:moveTo>
                    <a:pt x="3841" y="0"/>
                  </a:moveTo>
                  <a:cubicBezTo>
                    <a:pt x="3496" y="0"/>
                    <a:pt x="3057" y="94"/>
                    <a:pt x="2556" y="298"/>
                  </a:cubicBezTo>
                  <a:lnTo>
                    <a:pt x="1255" y="815"/>
                  </a:lnTo>
                  <a:cubicBezTo>
                    <a:pt x="926" y="1003"/>
                    <a:pt x="675" y="1176"/>
                    <a:pt x="518" y="1301"/>
                  </a:cubicBezTo>
                  <a:cubicBezTo>
                    <a:pt x="346" y="1380"/>
                    <a:pt x="236" y="1442"/>
                    <a:pt x="189" y="1474"/>
                  </a:cubicBezTo>
                  <a:cubicBezTo>
                    <a:pt x="64" y="1552"/>
                    <a:pt x="1" y="1646"/>
                    <a:pt x="1" y="1787"/>
                  </a:cubicBezTo>
                  <a:cubicBezTo>
                    <a:pt x="1" y="1865"/>
                    <a:pt x="48" y="1975"/>
                    <a:pt x="158" y="2101"/>
                  </a:cubicBezTo>
                  <a:cubicBezTo>
                    <a:pt x="267" y="2242"/>
                    <a:pt x="346" y="2304"/>
                    <a:pt x="424" y="2304"/>
                  </a:cubicBezTo>
                  <a:cubicBezTo>
                    <a:pt x="440" y="2304"/>
                    <a:pt x="471" y="2304"/>
                    <a:pt x="471" y="2289"/>
                  </a:cubicBezTo>
                  <a:cubicBezTo>
                    <a:pt x="738" y="2132"/>
                    <a:pt x="926" y="2022"/>
                    <a:pt x="1020" y="1975"/>
                  </a:cubicBezTo>
                  <a:cubicBezTo>
                    <a:pt x="1412" y="1724"/>
                    <a:pt x="1647" y="1583"/>
                    <a:pt x="1709" y="1552"/>
                  </a:cubicBezTo>
                  <a:cubicBezTo>
                    <a:pt x="2869" y="1082"/>
                    <a:pt x="3606" y="862"/>
                    <a:pt x="3888" y="862"/>
                  </a:cubicBezTo>
                  <a:cubicBezTo>
                    <a:pt x="4013" y="862"/>
                    <a:pt x="4123" y="909"/>
                    <a:pt x="4217" y="988"/>
                  </a:cubicBezTo>
                  <a:cubicBezTo>
                    <a:pt x="4311" y="1082"/>
                    <a:pt x="4358" y="1191"/>
                    <a:pt x="4358" y="1333"/>
                  </a:cubicBezTo>
                  <a:cubicBezTo>
                    <a:pt x="4358" y="1615"/>
                    <a:pt x="4233" y="2069"/>
                    <a:pt x="3998" y="2696"/>
                  </a:cubicBezTo>
                  <a:cubicBezTo>
                    <a:pt x="3606" y="3386"/>
                    <a:pt x="3277" y="3919"/>
                    <a:pt x="2995" y="4279"/>
                  </a:cubicBezTo>
                  <a:cubicBezTo>
                    <a:pt x="2916" y="4342"/>
                    <a:pt x="2854" y="4405"/>
                    <a:pt x="2791" y="4436"/>
                  </a:cubicBezTo>
                  <a:lnTo>
                    <a:pt x="2430" y="4985"/>
                  </a:lnTo>
                  <a:cubicBezTo>
                    <a:pt x="2007" y="5486"/>
                    <a:pt x="1725" y="5831"/>
                    <a:pt x="1584" y="6003"/>
                  </a:cubicBezTo>
                  <a:cubicBezTo>
                    <a:pt x="1223" y="6427"/>
                    <a:pt x="706" y="6960"/>
                    <a:pt x="48" y="7602"/>
                  </a:cubicBezTo>
                  <a:cubicBezTo>
                    <a:pt x="32" y="7618"/>
                    <a:pt x="32" y="7665"/>
                    <a:pt x="32" y="7696"/>
                  </a:cubicBezTo>
                  <a:lnTo>
                    <a:pt x="64" y="7869"/>
                  </a:lnTo>
                  <a:cubicBezTo>
                    <a:pt x="79" y="7947"/>
                    <a:pt x="95" y="7994"/>
                    <a:pt x="95" y="8025"/>
                  </a:cubicBezTo>
                  <a:cubicBezTo>
                    <a:pt x="95" y="8041"/>
                    <a:pt x="95" y="8057"/>
                    <a:pt x="79" y="8072"/>
                  </a:cubicBezTo>
                  <a:cubicBezTo>
                    <a:pt x="189" y="8182"/>
                    <a:pt x="236" y="8261"/>
                    <a:pt x="236" y="8339"/>
                  </a:cubicBezTo>
                  <a:cubicBezTo>
                    <a:pt x="314" y="8402"/>
                    <a:pt x="408" y="8449"/>
                    <a:pt x="487" y="8449"/>
                  </a:cubicBezTo>
                  <a:lnTo>
                    <a:pt x="785" y="8417"/>
                  </a:lnTo>
                  <a:cubicBezTo>
                    <a:pt x="988" y="8386"/>
                    <a:pt x="1114" y="8386"/>
                    <a:pt x="1145" y="8386"/>
                  </a:cubicBezTo>
                  <a:cubicBezTo>
                    <a:pt x="1584" y="8386"/>
                    <a:pt x="2054" y="8339"/>
                    <a:pt x="2571" y="8245"/>
                  </a:cubicBezTo>
                  <a:cubicBezTo>
                    <a:pt x="2963" y="8167"/>
                    <a:pt x="3198" y="8104"/>
                    <a:pt x="3277" y="8088"/>
                  </a:cubicBezTo>
                  <a:cubicBezTo>
                    <a:pt x="3575" y="7931"/>
                    <a:pt x="4076" y="7837"/>
                    <a:pt x="4813" y="7775"/>
                  </a:cubicBezTo>
                  <a:cubicBezTo>
                    <a:pt x="4750" y="7775"/>
                    <a:pt x="4719" y="7775"/>
                    <a:pt x="4687" y="7759"/>
                  </a:cubicBezTo>
                  <a:lnTo>
                    <a:pt x="5126" y="7634"/>
                  </a:lnTo>
                  <a:cubicBezTo>
                    <a:pt x="5346" y="7571"/>
                    <a:pt x="5456" y="7461"/>
                    <a:pt x="5456" y="7273"/>
                  </a:cubicBezTo>
                  <a:cubicBezTo>
                    <a:pt x="5456" y="7242"/>
                    <a:pt x="5440" y="7210"/>
                    <a:pt x="5377" y="7163"/>
                  </a:cubicBezTo>
                  <a:cubicBezTo>
                    <a:pt x="5346" y="7163"/>
                    <a:pt x="5267" y="7148"/>
                    <a:pt x="5158" y="7116"/>
                  </a:cubicBezTo>
                  <a:lnTo>
                    <a:pt x="4985" y="7069"/>
                  </a:lnTo>
                  <a:cubicBezTo>
                    <a:pt x="4123" y="7069"/>
                    <a:pt x="3308" y="7132"/>
                    <a:pt x="2540" y="7273"/>
                  </a:cubicBezTo>
                  <a:cubicBezTo>
                    <a:pt x="2430" y="7289"/>
                    <a:pt x="2274" y="7336"/>
                    <a:pt x="2070" y="7414"/>
                  </a:cubicBezTo>
                  <a:cubicBezTo>
                    <a:pt x="1913" y="7461"/>
                    <a:pt x="1803" y="7508"/>
                    <a:pt x="1741" y="7508"/>
                  </a:cubicBezTo>
                  <a:cubicBezTo>
                    <a:pt x="1615" y="7508"/>
                    <a:pt x="1506" y="7477"/>
                    <a:pt x="1427" y="7383"/>
                  </a:cubicBezTo>
                  <a:cubicBezTo>
                    <a:pt x="1506" y="7304"/>
                    <a:pt x="1553" y="7257"/>
                    <a:pt x="1584" y="7242"/>
                  </a:cubicBezTo>
                  <a:cubicBezTo>
                    <a:pt x="1600" y="7148"/>
                    <a:pt x="1600" y="7085"/>
                    <a:pt x="1600" y="7038"/>
                  </a:cubicBezTo>
                  <a:cubicBezTo>
                    <a:pt x="2697" y="5737"/>
                    <a:pt x="3261" y="5063"/>
                    <a:pt x="3324" y="4985"/>
                  </a:cubicBezTo>
                  <a:cubicBezTo>
                    <a:pt x="3700" y="4514"/>
                    <a:pt x="3982" y="4107"/>
                    <a:pt x="4186" y="3762"/>
                  </a:cubicBezTo>
                  <a:cubicBezTo>
                    <a:pt x="4249" y="3621"/>
                    <a:pt x="4296" y="3496"/>
                    <a:pt x="4327" y="3417"/>
                  </a:cubicBezTo>
                  <a:cubicBezTo>
                    <a:pt x="4499" y="3198"/>
                    <a:pt x="4656" y="2884"/>
                    <a:pt x="4813" y="2492"/>
                  </a:cubicBezTo>
                  <a:cubicBezTo>
                    <a:pt x="4954" y="2085"/>
                    <a:pt x="5032" y="1740"/>
                    <a:pt x="5032" y="1458"/>
                  </a:cubicBezTo>
                  <a:cubicBezTo>
                    <a:pt x="5032" y="1348"/>
                    <a:pt x="5001" y="1270"/>
                    <a:pt x="4954" y="1223"/>
                  </a:cubicBezTo>
                  <a:cubicBezTo>
                    <a:pt x="4970" y="1160"/>
                    <a:pt x="4985" y="1113"/>
                    <a:pt x="5017" y="1082"/>
                  </a:cubicBezTo>
                  <a:cubicBezTo>
                    <a:pt x="4970" y="643"/>
                    <a:pt x="4687" y="298"/>
                    <a:pt x="4155" y="16"/>
                  </a:cubicBezTo>
                  <a:cubicBezTo>
                    <a:pt x="4139" y="16"/>
                    <a:pt x="4029" y="0"/>
                    <a:pt x="3841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50"/>
            <p:cNvSpPr/>
            <p:nvPr/>
          </p:nvSpPr>
          <p:spPr>
            <a:xfrm>
              <a:off x="2335625" y="892900"/>
              <a:ext cx="141100" cy="9425"/>
            </a:xfrm>
            <a:custGeom>
              <a:avLst/>
              <a:gdLst/>
              <a:ahLst/>
              <a:cxnLst/>
              <a:rect l="l" t="t" r="r" b="b"/>
              <a:pathLst>
                <a:path w="5644" h="377" extrusionOk="0">
                  <a:moveTo>
                    <a:pt x="0" y="377"/>
                  </a:moveTo>
                  <a:cubicBezTo>
                    <a:pt x="1881" y="252"/>
                    <a:pt x="3762" y="126"/>
                    <a:pt x="5643" y="1"/>
                  </a:cubicBezTo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50"/>
            <p:cNvSpPr/>
            <p:nvPr/>
          </p:nvSpPr>
          <p:spPr>
            <a:xfrm>
              <a:off x="2415175" y="1131550"/>
              <a:ext cx="502000" cy="66250"/>
            </a:xfrm>
            <a:custGeom>
              <a:avLst/>
              <a:gdLst/>
              <a:ahLst/>
              <a:cxnLst/>
              <a:rect l="l" t="t" r="r" b="b"/>
              <a:pathLst>
                <a:path w="20080" h="2650" extrusionOk="0">
                  <a:moveTo>
                    <a:pt x="19954" y="0"/>
                  </a:moveTo>
                  <a:lnTo>
                    <a:pt x="19954" y="0"/>
                  </a:lnTo>
                  <a:cubicBezTo>
                    <a:pt x="13261" y="533"/>
                    <a:pt x="6599" y="1411"/>
                    <a:pt x="0" y="2649"/>
                  </a:cubicBezTo>
                  <a:lnTo>
                    <a:pt x="20079" y="565"/>
                  </a:lnTo>
                  <a:cubicBezTo>
                    <a:pt x="19954" y="408"/>
                    <a:pt x="19922" y="204"/>
                    <a:pt x="19954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50"/>
            <p:cNvSpPr/>
            <p:nvPr/>
          </p:nvSpPr>
          <p:spPr>
            <a:xfrm>
              <a:off x="2320725" y="881925"/>
              <a:ext cx="152475" cy="26300"/>
            </a:xfrm>
            <a:custGeom>
              <a:avLst/>
              <a:gdLst/>
              <a:ahLst/>
              <a:cxnLst/>
              <a:rect l="l" t="t" r="r" b="b"/>
              <a:pathLst>
                <a:path w="6099" h="1052" extrusionOk="0">
                  <a:moveTo>
                    <a:pt x="4874" y="1"/>
                  </a:moveTo>
                  <a:cubicBezTo>
                    <a:pt x="4461" y="1"/>
                    <a:pt x="4035" y="63"/>
                    <a:pt x="3622" y="79"/>
                  </a:cubicBezTo>
                  <a:cubicBezTo>
                    <a:pt x="2587" y="126"/>
                    <a:pt x="1553" y="189"/>
                    <a:pt x="534" y="236"/>
                  </a:cubicBezTo>
                  <a:cubicBezTo>
                    <a:pt x="6" y="252"/>
                    <a:pt x="1" y="1051"/>
                    <a:pt x="503" y="1051"/>
                  </a:cubicBezTo>
                  <a:cubicBezTo>
                    <a:pt x="508" y="1051"/>
                    <a:pt x="513" y="1051"/>
                    <a:pt x="518" y="1051"/>
                  </a:cubicBezTo>
                  <a:cubicBezTo>
                    <a:pt x="1553" y="1004"/>
                    <a:pt x="2587" y="973"/>
                    <a:pt x="3622" y="926"/>
                  </a:cubicBezTo>
                  <a:cubicBezTo>
                    <a:pt x="3722" y="922"/>
                    <a:pt x="3824" y="920"/>
                    <a:pt x="3928" y="920"/>
                  </a:cubicBezTo>
                  <a:cubicBezTo>
                    <a:pt x="4076" y="920"/>
                    <a:pt x="4226" y="923"/>
                    <a:pt x="4376" y="923"/>
                  </a:cubicBezTo>
                  <a:cubicBezTo>
                    <a:pt x="4941" y="923"/>
                    <a:pt x="5509" y="889"/>
                    <a:pt x="5973" y="565"/>
                  </a:cubicBezTo>
                  <a:cubicBezTo>
                    <a:pt x="6082" y="487"/>
                    <a:pt x="6098" y="330"/>
                    <a:pt x="5973" y="252"/>
                  </a:cubicBezTo>
                  <a:cubicBezTo>
                    <a:pt x="5632" y="55"/>
                    <a:pt x="5259" y="1"/>
                    <a:pt x="4874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50"/>
            <p:cNvSpPr/>
            <p:nvPr/>
          </p:nvSpPr>
          <p:spPr>
            <a:xfrm>
              <a:off x="2495325" y="572200"/>
              <a:ext cx="139700" cy="211600"/>
            </a:xfrm>
            <a:custGeom>
              <a:avLst/>
              <a:gdLst/>
              <a:ahLst/>
              <a:cxnLst/>
              <a:rect l="l" t="t" r="r" b="b"/>
              <a:pathLst>
                <a:path w="5588" h="8464" extrusionOk="0">
                  <a:moveTo>
                    <a:pt x="3411" y="0"/>
                  </a:moveTo>
                  <a:cubicBezTo>
                    <a:pt x="3313" y="0"/>
                    <a:pt x="3221" y="44"/>
                    <a:pt x="3174" y="148"/>
                  </a:cubicBezTo>
                  <a:cubicBezTo>
                    <a:pt x="2077" y="2468"/>
                    <a:pt x="1105" y="4866"/>
                    <a:pt x="102" y="7217"/>
                  </a:cubicBezTo>
                  <a:cubicBezTo>
                    <a:pt x="0" y="7458"/>
                    <a:pt x="165" y="7760"/>
                    <a:pt x="405" y="7760"/>
                  </a:cubicBezTo>
                  <a:cubicBezTo>
                    <a:pt x="462" y="7760"/>
                    <a:pt x="524" y="7743"/>
                    <a:pt x="587" y="7703"/>
                  </a:cubicBezTo>
                  <a:cubicBezTo>
                    <a:pt x="1779" y="6951"/>
                    <a:pt x="3048" y="6418"/>
                    <a:pt x="4396" y="6089"/>
                  </a:cubicBezTo>
                  <a:lnTo>
                    <a:pt x="4396" y="6089"/>
                  </a:lnTo>
                  <a:cubicBezTo>
                    <a:pt x="4365" y="6747"/>
                    <a:pt x="4334" y="7405"/>
                    <a:pt x="4255" y="8048"/>
                  </a:cubicBezTo>
                  <a:cubicBezTo>
                    <a:pt x="4229" y="8313"/>
                    <a:pt x="4470" y="8463"/>
                    <a:pt x="4701" y="8463"/>
                  </a:cubicBezTo>
                  <a:cubicBezTo>
                    <a:pt x="4880" y="8463"/>
                    <a:pt x="5052" y="8372"/>
                    <a:pt x="5086" y="8174"/>
                  </a:cubicBezTo>
                  <a:cubicBezTo>
                    <a:pt x="5368" y="6543"/>
                    <a:pt x="5588" y="4615"/>
                    <a:pt x="5243" y="2985"/>
                  </a:cubicBezTo>
                  <a:cubicBezTo>
                    <a:pt x="5211" y="2858"/>
                    <a:pt x="5086" y="2791"/>
                    <a:pt x="4963" y="2791"/>
                  </a:cubicBezTo>
                  <a:cubicBezTo>
                    <a:pt x="4843" y="2791"/>
                    <a:pt x="4725" y="2854"/>
                    <a:pt x="4694" y="2985"/>
                  </a:cubicBezTo>
                  <a:cubicBezTo>
                    <a:pt x="4569" y="3722"/>
                    <a:pt x="4506" y="4490"/>
                    <a:pt x="4459" y="5258"/>
                  </a:cubicBezTo>
                  <a:cubicBezTo>
                    <a:pt x="3283" y="5540"/>
                    <a:pt x="2202" y="5948"/>
                    <a:pt x="1167" y="6512"/>
                  </a:cubicBezTo>
                  <a:cubicBezTo>
                    <a:pt x="2045" y="4490"/>
                    <a:pt x="2939" y="2452"/>
                    <a:pt x="3738" y="383"/>
                  </a:cubicBezTo>
                  <a:cubicBezTo>
                    <a:pt x="3822" y="174"/>
                    <a:pt x="3606" y="0"/>
                    <a:pt x="3411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50"/>
            <p:cNvSpPr/>
            <p:nvPr/>
          </p:nvSpPr>
          <p:spPr>
            <a:xfrm>
              <a:off x="2674750" y="552300"/>
              <a:ext cx="109575" cy="207300"/>
            </a:xfrm>
            <a:custGeom>
              <a:avLst/>
              <a:gdLst/>
              <a:ahLst/>
              <a:cxnLst/>
              <a:rect l="l" t="t" r="r" b="b"/>
              <a:pathLst>
                <a:path w="4383" h="8292" extrusionOk="0">
                  <a:moveTo>
                    <a:pt x="1242" y="1"/>
                  </a:moveTo>
                  <a:cubicBezTo>
                    <a:pt x="1148" y="1"/>
                    <a:pt x="1049" y="52"/>
                    <a:pt x="1012" y="161"/>
                  </a:cubicBezTo>
                  <a:cubicBezTo>
                    <a:pt x="386" y="1994"/>
                    <a:pt x="197" y="4048"/>
                    <a:pt x="25" y="5991"/>
                  </a:cubicBezTo>
                  <a:cubicBezTo>
                    <a:pt x="1" y="6220"/>
                    <a:pt x="217" y="6384"/>
                    <a:pt x="432" y="6384"/>
                  </a:cubicBezTo>
                  <a:cubicBezTo>
                    <a:pt x="497" y="6384"/>
                    <a:pt x="562" y="6369"/>
                    <a:pt x="621" y="6336"/>
                  </a:cubicBezTo>
                  <a:cubicBezTo>
                    <a:pt x="1436" y="5835"/>
                    <a:pt x="2235" y="5600"/>
                    <a:pt x="3129" y="5411"/>
                  </a:cubicBezTo>
                  <a:lnTo>
                    <a:pt x="3129" y="5411"/>
                  </a:lnTo>
                  <a:cubicBezTo>
                    <a:pt x="3129" y="6227"/>
                    <a:pt x="3144" y="7026"/>
                    <a:pt x="3113" y="7810"/>
                  </a:cubicBezTo>
                  <a:cubicBezTo>
                    <a:pt x="3105" y="8131"/>
                    <a:pt x="3352" y="8292"/>
                    <a:pt x="3605" y="8292"/>
                  </a:cubicBezTo>
                  <a:cubicBezTo>
                    <a:pt x="3857" y="8292"/>
                    <a:pt x="4116" y="8131"/>
                    <a:pt x="4132" y="7810"/>
                  </a:cubicBezTo>
                  <a:cubicBezTo>
                    <a:pt x="4241" y="5678"/>
                    <a:pt x="4382" y="3295"/>
                    <a:pt x="3787" y="1226"/>
                  </a:cubicBezTo>
                  <a:cubicBezTo>
                    <a:pt x="3762" y="1137"/>
                    <a:pt x="3670" y="1085"/>
                    <a:pt x="3582" y="1085"/>
                  </a:cubicBezTo>
                  <a:cubicBezTo>
                    <a:pt x="3502" y="1085"/>
                    <a:pt x="3426" y="1129"/>
                    <a:pt x="3411" y="1226"/>
                  </a:cubicBezTo>
                  <a:cubicBezTo>
                    <a:pt x="3207" y="2324"/>
                    <a:pt x="3160" y="3452"/>
                    <a:pt x="3144" y="4596"/>
                  </a:cubicBezTo>
                  <a:cubicBezTo>
                    <a:pt x="2345" y="4675"/>
                    <a:pt x="1577" y="4926"/>
                    <a:pt x="871" y="5286"/>
                  </a:cubicBezTo>
                  <a:cubicBezTo>
                    <a:pt x="1044" y="3593"/>
                    <a:pt x="1342" y="1916"/>
                    <a:pt x="1451" y="208"/>
                  </a:cubicBezTo>
                  <a:cubicBezTo>
                    <a:pt x="1460" y="72"/>
                    <a:pt x="1354" y="1"/>
                    <a:pt x="1242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50"/>
            <p:cNvSpPr/>
            <p:nvPr/>
          </p:nvSpPr>
          <p:spPr>
            <a:xfrm>
              <a:off x="2718875" y="1212200"/>
              <a:ext cx="138725" cy="181675"/>
            </a:xfrm>
            <a:custGeom>
              <a:avLst/>
              <a:gdLst/>
              <a:ahLst/>
              <a:cxnLst/>
              <a:rect l="l" t="t" r="r" b="b"/>
              <a:pathLst>
                <a:path w="5549" h="7267" extrusionOk="0">
                  <a:moveTo>
                    <a:pt x="4360" y="1"/>
                  </a:moveTo>
                  <a:cubicBezTo>
                    <a:pt x="4344" y="1"/>
                    <a:pt x="4327" y="1"/>
                    <a:pt x="4310" y="3"/>
                  </a:cubicBezTo>
                  <a:cubicBezTo>
                    <a:pt x="2931" y="223"/>
                    <a:pt x="1583" y="599"/>
                    <a:pt x="298" y="1148"/>
                  </a:cubicBezTo>
                  <a:cubicBezTo>
                    <a:pt x="0" y="1275"/>
                    <a:pt x="151" y="1761"/>
                    <a:pt x="437" y="1761"/>
                  </a:cubicBezTo>
                  <a:cubicBezTo>
                    <a:pt x="467" y="1761"/>
                    <a:pt x="500" y="1755"/>
                    <a:pt x="533" y="1743"/>
                  </a:cubicBezTo>
                  <a:cubicBezTo>
                    <a:pt x="1630" y="1367"/>
                    <a:pt x="2712" y="1038"/>
                    <a:pt x="3824" y="771"/>
                  </a:cubicBezTo>
                  <a:lnTo>
                    <a:pt x="3824" y="771"/>
                  </a:lnTo>
                  <a:cubicBezTo>
                    <a:pt x="3182" y="2010"/>
                    <a:pt x="2241" y="3013"/>
                    <a:pt x="1019" y="3781"/>
                  </a:cubicBezTo>
                  <a:cubicBezTo>
                    <a:pt x="803" y="3919"/>
                    <a:pt x="860" y="4330"/>
                    <a:pt x="1159" y="4330"/>
                  </a:cubicBezTo>
                  <a:cubicBezTo>
                    <a:pt x="1164" y="4330"/>
                    <a:pt x="1170" y="4330"/>
                    <a:pt x="1175" y="4329"/>
                  </a:cubicBezTo>
                  <a:cubicBezTo>
                    <a:pt x="1630" y="4298"/>
                    <a:pt x="2053" y="4220"/>
                    <a:pt x="2508" y="4157"/>
                  </a:cubicBezTo>
                  <a:cubicBezTo>
                    <a:pt x="2682" y="4132"/>
                    <a:pt x="2995" y="4096"/>
                    <a:pt x="3332" y="4096"/>
                  </a:cubicBezTo>
                  <a:cubicBezTo>
                    <a:pt x="4240" y="4096"/>
                    <a:pt x="5330" y="4355"/>
                    <a:pt x="4404" y="5772"/>
                  </a:cubicBezTo>
                  <a:cubicBezTo>
                    <a:pt x="3824" y="6681"/>
                    <a:pt x="1928" y="6430"/>
                    <a:pt x="987" y="6555"/>
                  </a:cubicBezTo>
                  <a:cubicBezTo>
                    <a:pt x="556" y="6615"/>
                    <a:pt x="689" y="7267"/>
                    <a:pt x="1105" y="7267"/>
                  </a:cubicBezTo>
                  <a:cubicBezTo>
                    <a:pt x="1128" y="7267"/>
                    <a:pt x="1151" y="7265"/>
                    <a:pt x="1175" y="7261"/>
                  </a:cubicBezTo>
                  <a:cubicBezTo>
                    <a:pt x="2539" y="7057"/>
                    <a:pt x="5549" y="7198"/>
                    <a:pt x="5407" y="5003"/>
                  </a:cubicBezTo>
                  <a:cubicBezTo>
                    <a:pt x="5328" y="3816"/>
                    <a:pt x="4400" y="3544"/>
                    <a:pt x="3381" y="3544"/>
                  </a:cubicBezTo>
                  <a:cubicBezTo>
                    <a:pt x="3000" y="3544"/>
                    <a:pt x="2608" y="3582"/>
                    <a:pt x="2241" y="3624"/>
                  </a:cubicBezTo>
                  <a:cubicBezTo>
                    <a:pt x="3291" y="2778"/>
                    <a:pt x="4091" y="1743"/>
                    <a:pt x="4671" y="474"/>
                  </a:cubicBezTo>
                  <a:cubicBezTo>
                    <a:pt x="4774" y="223"/>
                    <a:pt x="4614" y="1"/>
                    <a:pt x="4360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50"/>
            <p:cNvSpPr/>
            <p:nvPr/>
          </p:nvSpPr>
          <p:spPr>
            <a:xfrm>
              <a:off x="2533125" y="1252725"/>
              <a:ext cx="174775" cy="182125"/>
            </a:xfrm>
            <a:custGeom>
              <a:avLst/>
              <a:gdLst/>
              <a:ahLst/>
              <a:cxnLst/>
              <a:rect l="l" t="t" r="r" b="b"/>
              <a:pathLst>
                <a:path w="6991" h="7285" extrusionOk="0">
                  <a:moveTo>
                    <a:pt x="2473" y="1"/>
                  </a:moveTo>
                  <a:cubicBezTo>
                    <a:pt x="2166" y="1"/>
                    <a:pt x="1847" y="83"/>
                    <a:pt x="1568" y="216"/>
                  </a:cubicBezTo>
                  <a:cubicBezTo>
                    <a:pt x="643" y="655"/>
                    <a:pt x="157" y="1517"/>
                    <a:pt x="32" y="2489"/>
                  </a:cubicBezTo>
                  <a:cubicBezTo>
                    <a:pt x="0" y="2751"/>
                    <a:pt x="215" y="2880"/>
                    <a:pt x="430" y="2880"/>
                  </a:cubicBezTo>
                  <a:cubicBezTo>
                    <a:pt x="537" y="2880"/>
                    <a:pt x="644" y="2849"/>
                    <a:pt x="721" y="2787"/>
                  </a:cubicBezTo>
                  <a:cubicBezTo>
                    <a:pt x="1380" y="2254"/>
                    <a:pt x="1897" y="1643"/>
                    <a:pt x="2163" y="875"/>
                  </a:cubicBezTo>
                  <a:lnTo>
                    <a:pt x="2210" y="875"/>
                  </a:lnTo>
                  <a:cubicBezTo>
                    <a:pt x="2696" y="906"/>
                    <a:pt x="2900" y="1564"/>
                    <a:pt x="2931" y="1909"/>
                  </a:cubicBezTo>
                  <a:cubicBezTo>
                    <a:pt x="2963" y="2348"/>
                    <a:pt x="2728" y="2897"/>
                    <a:pt x="2571" y="3288"/>
                  </a:cubicBezTo>
                  <a:cubicBezTo>
                    <a:pt x="2085" y="4511"/>
                    <a:pt x="1238" y="5546"/>
                    <a:pt x="408" y="6549"/>
                  </a:cubicBezTo>
                  <a:cubicBezTo>
                    <a:pt x="130" y="6866"/>
                    <a:pt x="366" y="7284"/>
                    <a:pt x="720" y="7284"/>
                  </a:cubicBezTo>
                  <a:cubicBezTo>
                    <a:pt x="785" y="7284"/>
                    <a:pt x="854" y="7270"/>
                    <a:pt x="925" y="7238"/>
                  </a:cubicBezTo>
                  <a:cubicBezTo>
                    <a:pt x="2649" y="6423"/>
                    <a:pt x="4436" y="5906"/>
                    <a:pt x="6333" y="5718"/>
                  </a:cubicBezTo>
                  <a:cubicBezTo>
                    <a:pt x="6991" y="5658"/>
                    <a:pt x="6907" y="4771"/>
                    <a:pt x="6299" y="4771"/>
                  </a:cubicBezTo>
                  <a:cubicBezTo>
                    <a:pt x="6270" y="4771"/>
                    <a:pt x="6239" y="4773"/>
                    <a:pt x="6207" y="4777"/>
                  </a:cubicBezTo>
                  <a:cubicBezTo>
                    <a:pt x="4797" y="4966"/>
                    <a:pt x="3433" y="5310"/>
                    <a:pt x="2101" y="5796"/>
                  </a:cubicBezTo>
                  <a:cubicBezTo>
                    <a:pt x="2602" y="5122"/>
                    <a:pt x="3041" y="4433"/>
                    <a:pt x="3355" y="3665"/>
                  </a:cubicBezTo>
                  <a:cubicBezTo>
                    <a:pt x="3684" y="2818"/>
                    <a:pt x="4076" y="1486"/>
                    <a:pt x="3590" y="624"/>
                  </a:cubicBezTo>
                  <a:cubicBezTo>
                    <a:pt x="3347" y="177"/>
                    <a:pt x="2923" y="1"/>
                    <a:pt x="2473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9" name="Google Shape;2029;p50"/>
          <p:cNvGrpSpPr/>
          <p:nvPr/>
        </p:nvGrpSpPr>
        <p:grpSpPr>
          <a:xfrm rot="697126">
            <a:off x="8221312" y="-564115"/>
            <a:ext cx="1305393" cy="1346461"/>
            <a:chOff x="1492000" y="427450"/>
            <a:chExt cx="1188000" cy="1225375"/>
          </a:xfrm>
        </p:grpSpPr>
        <p:sp>
          <p:nvSpPr>
            <p:cNvPr id="2030" name="Google Shape;2030;p50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50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rgbClr val="F4F9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50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50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50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50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50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50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50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50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50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41" name="Google Shape;2041;p50"/>
          <p:cNvGrpSpPr/>
          <p:nvPr/>
        </p:nvGrpSpPr>
        <p:grpSpPr>
          <a:xfrm rot="514806">
            <a:off x="1068419" y="466113"/>
            <a:ext cx="1118061" cy="876421"/>
            <a:chOff x="378575" y="1776375"/>
            <a:chExt cx="737425" cy="578050"/>
          </a:xfrm>
        </p:grpSpPr>
        <p:sp>
          <p:nvSpPr>
            <p:cNvPr id="2042" name="Google Shape;2042;p50"/>
            <p:cNvSpPr/>
            <p:nvPr/>
          </p:nvSpPr>
          <p:spPr>
            <a:xfrm>
              <a:off x="378575" y="1776375"/>
              <a:ext cx="737425" cy="60825"/>
            </a:xfrm>
            <a:custGeom>
              <a:avLst/>
              <a:gdLst/>
              <a:ahLst/>
              <a:cxnLst/>
              <a:rect l="l" t="t" r="r" b="b"/>
              <a:pathLst>
                <a:path w="29497" h="2433" extrusionOk="0">
                  <a:moveTo>
                    <a:pt x="19316" y="1"/>
                  </a:moveTo>
                  <a:cubicBezTo>
                    <a:pt x="13215" y="1"/>
                    <a:pt x="7118" y="143"/>
                    <a:pt x="1024" y="432"/>
                  </a:cubicBezTo>
                  <a:cubicBezTo>
                    <a:pt x="0" y="478"/>
                    <a:pt x="75" y="1520"/>
                    <a:pt x="649" y="2101"/>
                  </a:cubicBezTo>
                  <a:cubicBezTo>
                    <a:pt x="635" y="1847"/>
                    <a:pt x="621" y="1595"/>
                    <a:pt x="610" y="1342"/>
                  </a:cubicBezTo>
                  <a:cubicBezTo>
                    <a:pt x="596" y="1103"/>
                    <a:pt x="760" y="1006"/>
                    <a:pt x="999" y="1006"/>
                  </a:cubicBezTo>
                  <a:cubicBezTo>
                    <a:pt x="1587" y="1006"/>
                    <a:pt x="2646" y="1609"/>
                    <a:pt x="2674" y="2172"/>
                  </a:cubicBezTo>
                  <a:cubicBezTo>
                    <a:pt x="2678" y="2261"/>
                    <a:pt x="2681" y="2347"/>
                    <a:pt x="2689" y="2433"/>
                  </a:cubicBezTo>
                  <a:cubicBezTo>
                    <a:pt x="8398" y="2179"/>
                    <a:pt x="14114" y="2051"/>
                    <a:pt x="19826" y="2051"/>
                  </a:cubicBezTo>
                  <a:cubicBezTo>
                    <a:pt x="21669" y="2051"/>
                    <a:pt x="23509" y="2066"/>
                    <a:pt x="25349" y="2090"/>
                  </a:cubicBezTo>
                  <a:cubicBezTo>
                    <a:pt x="25321" y="1798"/>
                    <a:pt x="25285" y="1502"/>
                    <a:pt x="25246" y="1205"/>
                  </a:cubicBezTo>
                  <a:cubicBezTo>
                    <a:pt x="25150" y="547"/>
                    <a:pt x="25809" y="172"/>
                    <a:pt x="26444" y="172"/>
                  </a:cubicBezTo>
                  <a:cubicBezTo>
                    <a:pt x="26950" y="172"/>
                    <a:pt x="27439" y="410"/>
                    <a:pt x="27514" y="938"/>
                  </a:cubicBezTo>
                  <a:cubicBezTo>
                    <a:pt x="27571" y="1338"/>
                    <a:pt x="27617" y="1733"/>
                    <a:pt x="27649" y="2133"/>
                  </a:cubicBezTo>
                  <a:cubicBezTo>
                    <a:pt x="27774" y="2133"/>
                    <a:pt x="27899" y="2137"/>
                    <a:pt x="28024" y="2140"/>
                  </a:cubicBezTo>
                  <a:lnTo>
                    <a:pt x="28060" y="2140"/>
                  </a:lnTo>
                  <a:cubicBezTo>
                    <a:pt x="29496" y="2140"/>
                    <a:pt x="29343" y="125"/>
                    <a:pt x="28030" y="97"/>
                  </a:cubicBezTo>
                  <a:cubicBezTo>
                    <a:pt x="25124" y="33"/>
                    <a:pt x="22219" y="1"/>
                    <a:pt x="19316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50"/>
            <p:cNvSpPr/>
            <p:nvPr/>
          </p:nvSpPr>
          <p:spPr>
            <a:xfrm>
              <a:off x="1004275" y="1828625"/>
              <a:ext cx="74725" cy="327700"/>
            </a:xfrm>
            <a:custGeom>
              <a:avLst/>
              <a:gdLst/>
              <a:ahLst/>
              <a:cxnLst/>
              <a:rect l="l" t="t" r="r" b="b"/>
              <a:pathLst>
                <a:path w="2989" h="13108" extrusionOk="0">
                  <a:moveTo>
                    <a:pt x="321" y="0"/>
                  </a:moveTo>
                  <a:lnTo>
                    <a:pt x="321" y="0"/>
                  </a:lnTo>
                  <a:cubicBezTo>
                    <a:pt x="724" y="4054"/>
                    <a:pt x="0" y="8130"/>
                    <a:pt x="353" y="12184"/>
                  </a:cubicBezTo>
                  <a:cubicBezTo>
                    <a:pt x="585" y="12152"/>
                    <a:pt x="817" y="12131"/>
                    <a:pt x="1038" y="12131"/>
                  </a:cubicBezTo>
                  <a:cubicBezTo>
                    <a:pt x="1516" y="12131"/>
                    <a:pt x="1954" y="12230"/>
                    <a:pt x="2293" y="12508"/>
                  </a:cubicBezTo>
                  <a:cubicBezTo>
                    <a:pt x="2471" y="12658"/>
                    <a:pt x="2660" y="12869"/>
                    <a:pt x="2753" y="13108"/>
                  </a:cubicBezTo>
                  <a:cubicBezTo>
                    <a:pt x="2753" y="13065"/>
                    <a:pt x="2749" y="13026"/>
                    <a:pt x="2746" y="12983"/>
                  </a:cubicBezTo>
                  <a:cubicBezTo>
                    <a:pt x="2150" y="8679"/>
                    <a:pt x="2989" y="4350"/>
                    <a:pt x="2621" y="43"/>
                  </a:cubicBezTo>
                  <a:cubicBezTo>
                    <a:pt x="1855" y="25"/>
                    <a:pt x="1088" y="11"/>
                    <a:pt x="32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50"/>
            <p:cNvSpPr/>
            <p:nvPr/>
          </p:nvSpPr>
          <p:spPr>
            <a:xfrm>
              <a:off x="1007300" y="1780650"/>
              <a:ext cx="62500" cy="49075"/>
            </a:xfrm>
            <a:custGeom>
              <a:avLst/>
              <a:gdLst/>
              <a:ahLst/>
              <a:cxnLst/>
              <a:rect l="l" t="t" r="r" b="b"/>
              <a:pathLst>
                <a:path w="2500" h="1963" extrusionOk="0">
                  <a:moveTo>
                    <a:pt x="1295" y="1"/>
                  </a:moveTo>
                  <a:cubicBezTo>
                    <a:pt x="660" y="1"/>
                    <a:pt x="1" y="376"/>
                    <a:pt x="97" y="1034"/>
                  </a:cubicBezTo>
                  <a:cubicBezTo>
                    <a:pt x="136" y="1331"/>
                    <a:pt x="172" y="1627"/>
                    <a:pt x="200" y="1919"/>
                  </a:cubicBezTo>
                  <a:cubicBezTo>
                    <a:pt x="967" y="1930"/>
                    <a:pt x="1734" y="1944"/>
                    <a:pt x="2500" y="1962"/>
                  </a:cubicBezTo>
                  <a:cubicBezTo>
                    <a:pt x="2468" y="1562"/>
                    <a:pt x="2422" y="1167"/>
                    <a:pt x="2365" y="767"/>
                  </a:cubicBezTo>
                  <a:cubicBezTo>
                    <a:pt x="2290" y="239"/>
                    <a:pt x="1801" y="1"/>
                    <a:pt x="1295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50"/>
            <p:cNvSpPr/>
            <p:nvPr/>
          </p:nvSpPr>
          <p:spPr>
            <a:xfrm>
              <a:off x="785225" y="2133225"/>
              <a:ext cx="290025" cy="69200"/>
            </a:xfrm>
            <a:custGeom>
              <a:avLst/>
              <a:gdLst/>
              <a:ahLst/>
              <a:cxnLst/>
              <a:rect l="l" t="t" r="r" b="b"/>
              <a:pathLst>
                <a:path w="11601" h="2768" extrusionOk="0">
                  <a:moveTo>
                    <a:pt x="9115" y="0"/>
                  </a:moveTo>
                  <a:cubicBezTo>
                    <a:pt x="8323" y="115"/>
                    <a:pt x="7503" y="378"/>
                    <a:pt x="6904" y="453"/>
                  </a:cubicBezTo>
                  <a:cubicBezTo>
                    <a:pt x="4990" y="692"/>
                    <a:pt x="3065" y="799"/>
                    <a:pt x="1135" y="799"/>
                  </a:cubicBezTo>
                  <a:cubicBezTo>
                    <a:pt x="1" y="803"/>
                    <a:pt x="126" y="1962"/>
                    <a:pt x="822" y="2507"/>
                  </a:cubicBezTo>
                  <a:cubicBezTo>
                    <a:pt x="832" y="2454"/>
                    <a:pt x="843" y="2396"/>
                    <a:pt x="857" y="2343"/>
                  </a:cubicBezTo>
                  <a:cubicBezTo>
                    <a:pt x="925" y="1993"/>
                    <a:pt x="1641" y="1861"/>
                    <a:pt x="2252" y="1861"/>
                  </a:cubicBezTo>
                  <a:cubicBezTo>
                    <a:pt x="2732" y="1861"/>
                    <a:pt x="3150" y="1947"/>
                    <a:pt x="3124" y="2069"/>
                  </a:cubicBezTo>
                  <a:cubicBezTo>
                    <a:pt x="3078" y="2304"/>
                    <a:pt x="3035" y="2536"/>
                    <a:pt x="2996" y="2768"/>
                  </a:cubicBezTo>
                  <a:cubicBezTo>
                    <a:pt x="4006" y="2742"/>
                    <a:pt x="5011" y="2686"/>
                    <a:pt x="6013" y="2589"/>
                  </a:cubicBezTo>
                  <a:cubicBezTo>
                    <a:pt x="6744" y="2521"/>
                    <a:pt x="7475" y="2432"/>
                    <a:pt x="8203" y="2329"/>
                  </a:cubicBezTo>
                  <a:cubicBezTo>
                    <a:pt x="8338" y="2307"/>
                    <a:pt x="9586" y="2154"/>
                    <a:pt x="9811" y="1972"/>
                  </a:cubicBezTo>
                  <a:cubicBezTo>
                    <a:pt x="10021" y="2079"/>
                    <a:pt x="10263" y="2143"/>
                    <a:pt x="10502" y="2143"/>
                  </a:cubicBezTo>
                  <a:cubicBezTo>
                    <a:pt x="10891" y="2143"/>
                    <a:pt x="11265" y="1980"/>
                    <a:pt x="11458" y="1591"/>
                  </a:cubicBezTo>
                  <a:cubicBezTo>
                    <a:pt x="11473" y="1562"/>
                    <a:pt x="11486" y="1534"/>
                    <a:pt x="11504" y="1505"/>
                  </a:cubicBezTo>
                  <a:cubicBezTo>
                    <a:pt x="11601" y="1309"/>
                    <a:pt x="11586" y="1109"/>
                    <a:pt x="11515" y="924"/>
                  </a:cubicBezTo>
                  <a:lnTo>
                    <a:pt x="11515" y="924"/>
                  </a:lnTo>
                  <a:cubicBezTo>
                    <a:pt x="11511" y="1505"/>
                    <a:pt x="10898" y="1833"/>
                    <a:pt x="10306" y="1833"/>
                  </a:cubicBezTo>
                  <a:cubicBezTo>
                    <a:pt x="9796" y="1833"/>
                    <a:pt x="9307" y="1594"/>
                    <a:pt x="9236" y="1066"/>
                  </a:cubicBezTo>
                  <a:cubicBezTo>
                    <a:pt x="9187" y="710"/>
                    <a:pt x="9147" y="357"/>
                    <a:pt x="9115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50"/>
            <p:cNvSpPr/>
            <p:nvPr/>
          </p:nvSpPr>
          <p:spPr>
            <a:xfrm>
              <a:off x="1013075" y="2131900"/>
              <a:ext cx="60050" cy="47175"/>
            </a:xfrm>
            <a:custGeom>
              <a:avLst/>
              <a:gdLst/>
              <a:ahLst/>
              <a:cxnLst/>
              <a:rect l="l" t="t" r="r" b="b"/>
              <a:pathLst>
                <a:path w="2402" h="1887" extrusionOk="0">
                  <a:moveTo>
                    <a:pt x="686" y="0"/>
                  </a:moveTo>
                  <a:cubicBezTo>
                    <a:pt x="465" y="0"/>
                    <a:pt x="233" y="21"/>
                    <a:pt x="1" y="53"/>
                  </a:cubicBezTo>
                  <a:cubicBezTo>
                    <a:pt x="33" y="410"/>
                    <a:pt x="73" y="763"/>
                    <a:pt x="122" y="1119"/>
                  </a:cubicBezTo>
                  <a:cubicBezTo>
                    <a:pt x="193" y="1647"/>
                    <a:pt x="682" y="1886"/>
                    <a:pt x="1192" y="1886"/>
                  </a:cubicBezTo>
                  <a:cubicBezTo>
                    <a:pt x="1784" y="1886"/>
                    <a:pt x="2397" y="1558"/>
                    <a:pt x="2401" y="977"/>
                  </a:cubicBezTo>
                  <a:cubicBezTo>
                    <a:pt x="2308" y="738"/>
                    <a:pt x="2119" y="527"/>
                    <a:pt x="1941" y="377"/>
                  </a:cubicBezTo>
                  <a:cubicBezTo>
                    <a:pt x="1602" y="99"/>
                    <a:pt x="1164" y="0"/>
                    <a:pt x="68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50"/>
            <p:cNvSpPr/>
            <p:nvPr/>
          </p:nvSpPr>
          <p:spPr>
            <a:xfrm>
              <a:off x="798250" y="2195875"/>
              <a:ext cx="62525" cy="151150"/>
            </a:xfrm>
            <a:custGeom>
              <a:avLst/>
              <a:gdLst/>
              <a:ahLst/>
              <a:cxnLst/>
              <a:rect l="l" t="t" r="r" b="b"/>
              <a:pathLst>
                <a:path w="2501" h="6046" extrusionOk="0">
                  <a:moveTo>
                    <a:pt x="301" y="1"/>
                  </a:moveTo>
                  <a:cubicBezTo>
                    <a:pt x="129" y="886"/>
                    <a:pt x="29" y="1766"/>
                    <a:pt x="1" y="2647"/>
                  </a:cubicBezTo>
                  <a:cubicBezTo>
                    <a:pt x="464" y="3367"/>
                    <a:pt x="928" y="4084"/>
                    <a:pt x="1388" y="4801"/>
                  </a:cubicBezTo>
                  <a:cubicBezTo>
                    <a:pt x="1652" y="5207"/>
                    <a:pt x="1709" y="5724"/>
                    <a:pt x="1612" y="6045"/>
                  </a:cubicBezTo>
                  <a:cubicBezTo>
                    <a:pt x="2094" y="5956"/>
                    <a:pt x="2501" y="5785"/>
                    <a:pt x="2468" y="5581"/>
                  </a:cubicBezTo>
                  <a:cubicBezTo>
                    <a:pt x="2190" y="3799"/>
                    <a:pt x="2190" y="2033"/>
                    <a:pt x="2475" y="262"/>
                  </a:cubicBezTo>
                  <a:lnTo>
                    <a:pt x="2475" y="262"/>
                  </a:lnTo>
                  <a:cubicBezTo>
                    <a:pt x="2016" y="275"/>
                    <a:pt x="1552" y="279"/>
                    <a:pt x="1089" y="279"/>
                  </a:cubicBezTo>
                  <a:cubicBezTo>
                    <a:pt x="785" y="279"/>
                    <a:pt x="518" y="172"/>
                    <a:pt x="301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50"/>
            <p:cNvSpPr/>
            <p:nvPr/>
          </p:nvSpPr>
          <p:spPr>
            <a:xfrm>
              <a:off x="805750" y="2179750"/>
              <a:ext cx="58250" cy="23100"/>
            </a:xfrm>
            <a:custGeom>
              <a:avLst/>
              <a:gdLst/>
              <a:ahLst/>
              <a:cxnLst/>
              <a:rect l="l" t="t" r="r" b="b"/>
              <a:pathLst>
                <a:path w="2330" h="924" extrusionOk="0">
                  <a:moveTo>
                    <a:pt x="1431" y="0"/>
                  </a:moveTo>
                  <a:cubicBezTo>
                    <a:pt x="820" y="0"/>
                    <a:pt x="104" y="132"/>
                    <a:pt x="36" y="482"/>
                  </a:cubicBezTo>
                  <a:cubicBezTo>
                    <a:pt x="22" y="535"/>
                    <a:pt x="11" y="593"/>
                    <a:pt x="1" y="646"/>
                  </a:cubicBezTo>
                  <a:cubicBezTo>
                    <a:pt x="218" y="817"/>
                    <a:pt x="485" y="924"/>
                    <a:pt x="789" y="924"/>
                  </a:cubicBezTo>
                  <a:cubicBezTo>
                    <a:pt x="1252" y="924"/>
                    <a:pt x="1716" y="920"/>
                    <a:pt x="2175" y="907"/>
                  </a:cubicBezTo>
                  <a:cubicBezTo>
                    <a:pt x="2214" y="675"/>
                    <a:pt x="2257" y="443"/>
                    <a:pt x="2303" y="208"/>
                  </a:cubicBezTo>
                  <a:cubicBezTo>
                    <a:pt x="2329" y="86"/>
                    <a:pt x="1911" y="0"/>
                    <a:pt x="143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50"/>
            <p:cNvSpPr/>
            <p:nvPr/>
          </p:nvSpPr>
          <p:spPr>
            <a:xfrm>
              <a:off x="799950" y="2316150"/>
              <a:ext cx="21675" cy="32475"/>
            </a:xfrm>
            <a:custGeom>
              <a:avLst/>
              <a:gdLst/>
              <a:ahLst/>
              <a:cxnLst/>
              <a:rect l="l" t="t" r="r" b="b"/>
              <a:pathLst>
                <a:path w="867" h="1299" extrusionOk="0">
                  <a:moveTo>
                    <a:pt x="1" y="0"/>
                  </a:moveTo>
                  <a:lnTo>
                    <a:pt x="1" y="0"/>
                  </a:lnTo>
                  <a:cubicBezTo>
                    <a:pt x="32" y="350"/>
                    <a:pt x="79" y="696"/>
                    <a:pt x="132" y="1045"/>
                  </a:cubicBezTo>
                  <a:cubicBezTo>
                    <a:pt x="161" y="1223"/>
                    <a:pt x="475" y="1298"/>
                    <a:pt x="863" y="1298"/>
                  </a:cubicBezTo>
                  <a:lnTo>
                    <a:pt x="867" y="1298"/>
                  </a:lnTo>
                  <a:cubicBezTo>
                    <a:pt x="799" y="1223"/>
                    <a:pt x="728" y="1127"/>
                    <a:pt x="653" y="1013"/>
                  </a:cubicBezTo>
                  <a:cubicBezTo>
                    <a:pt x="435" y="674"/>
                    <a:pt x="218" y="339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50"/>
            <p:cNvSpPr/>
            <p:nvPr/>
          </p:nvSpPr>
          <p:spPr>
            <a:xfrm>
              <a:off x="475450" y="2160675"/>
              <a:ext cx="363125" cy="193750"/>
            </a:xfrm>
            <a:custGeom>
              <a:avLst/>
              <a:gdLst/>
              <a:ahLst/>
              <a:cxnLst/>
              <a:rect l="l" t="t" r="r" b="b"/>
              <a:pathLst>
                <a:path w="14525" h="7750" extrusionOk="0">
                  <a:moveTo>
                    <a:pt x="2935" y="1"/>
                  </a:moveTo>
                  <a:cubicBezTo>
                    <a:pt x="2012" y="1"/>
                    <a:pt x="1095" y="82"/>
                    <a:pt x="197" y="403"/>
                  </a:cubicBezTo>
                  <a:cubicBezTo>
                    <a:pt x="101" y="436"/>
                    <a:pt x="37" y="507"/>
                    <a:pt x="1" y="603"/>
                  </a:cubicBezTo>
                  <a:cubicBezTo>
                    <a:pt x="26" y="710"/>
                    <a:pt x="55" y="814"/>
                    <a:pt x="83" y="921"/>
                  </a:cubicBezTo>
                  <a:cubicBezTo>
                    <a:pt x="843" y="1199"/>
                    <a:pt x="1702" y="2108"/>
                    <a:pt x="911" y="2368"/>
                  </a:cubicBezTo>
                  <a:cubicBezTo>
                    <a:pt x="882" y="2379"/>
                    <a:pt x="853" y="2386"/>
                    <a:pt x="825" y="2393"/>
                  </a:cubicBezTo>
                  <a:cubicBezTo>
                    <a:pt x="914" y="2440"/>
                    <a:pt x="1000" y="2468"/>
                    <a:pt x="1089" y="2468"/>
                  </a:cubicBezTo>
                  <a:cubicBezTo>
                    <a:pt x="1135" y="2468"/>
                    <a:pt x="1181" y="2461"/>
                    <a:pt x="1228" y="2443"/>
                  </a:cubicBezTo>
                  <a:cubicBezTo>
                    <a:pt x="2048" y="2151"/>
                    <a:pt x="2914" y="2069"/>
                    <a:pt x="3791" y="2069"/>
                  </a:cubicBezTo>
                  <a:cubicBezTo>
                    <a:pt x="4775" y="2069"/>
                    <a:pt x="5771" y="2172"/>
                    <a:pt x="6722" y="2215"/>
                  </a:cubicBezTo>
                  <a:cubicBezTo>
                    <a:pt x="7571" y="2251"/>
                    <a:pt x="8417" y="2290"/>
                    <a:pt x="9265" y="2325"/>
                  </a:cubicBezTo>
                  <a:cubicBezTo>
                    <a:pt x="9525" y="2336"/>
                    <a:pt x="9989" y="2432"/>
                    <a:pt x="10399" y="2432"/>
                  </a:cubicBezTo>
                  <a:cubicBezTo>
                    <a:pt x="10445" y="2432"/>
                    <a:pt x="10492" y="2432"/>
                    <a:pt x="10535" y="2429"/>
                  </a:cubicBezTo>
                  <a:cubicBezTo>
                    <a:pt x="11351" y="3691"/>
                    <a:pt x="12164" y="4957"/>
                    <a:pt x="12981" y="6219"/>
                  </a:cubicBezTo>
                  <a:cubicBezTo>
                    <a:pt x="12910" y="5495"/>
                    <a:pt x="12888" y="4775"/>
                    <a:pt x="12913" y="4055"/>
                  </a:cubicBezTo>
                  <a:cubicBezTo>
                    <a:pt x="12342" y="3171"/>
                    <a:pt x="11768" y="2282"/>
                    <a:pt x="11198" y="1398"/>
                  </a:cubicBezTo>
                  <a:cubicBezTo>
                    <a:pt x="11126" y="1138"/>
                    <a:pt x="10991" y="892"/>
                    <a:pt x="10873" y="735"/>
                  </a:cubicBezTo>
                  <a:cubicBezTo>
                    <a:pt x="10851" y="710"/>
                    <a:pt x="10830" y="681"/>
                    <a:pt x="10809" y="653"/>
                  </a:cubicBezTo>
                  <a:cubicBezTo>
                    <a:pt x="10698" y="510"/>
                    <a:pt x="10377" y="100"/>
                    <a:pt x="10103" y="100"/>
                  </a:cubicBezTo>
                  <a:cubicBezTo>
                    <a:pt x="10053" y="100"/>
                    <a:pt x="10003" y="115"/>
                    <a:pt x="9957" y="146"/>
                  </a:cubicBezTo>
                  <a:cubicBezTo>
                    <a:pt x="9936" y="161"/>
                    <a:pt x="9918" y="176"/>
                    <a:pt x="9896" y="189"/>
                  </a:cubicBezTo>
                  <a:cubicBezTo>
                    <a:pt x="9839" y="229"/>
                    <a:pt x="9796" y="275"/>
                    <a:pt x="9765" y="329"/>
                  </a:cubicBezTo>
                  <a:cubicBezTo>
                    <a:pt x="9658" y="350"/>
                    <a:pt x="9533" y="357"/>
                    <a:pt x="9397" y="357"/>
                  </a:cubicBezTo>
                  <a:cubicBezTo>
                    <a:pt x="8798" y="357"/>
                    <a:pt x="7989" y="204"/>
                    <a:pt x="7682" y="189"/>
                  </a:cubicBezTo>
                  <a:cubicBezTo>
                    <a:pt x="6740" y="151"/>
                    <a:pt x="5799" y="108"/>
                    <a:pt x="4858" y="69"/>
                  </a:cubicBezTo>
                  <a:cubicBezTo>
                    <a:pt x="4212" y="39"/>
                    <a:pt x="3570" y="1"/>
                    <a:pt x="2935" y="1"/>
                  </a:cubicBezTo>
                  <a:close/>
                  <a:moveTo>
                    <a:pt x="14524" y="7453"/>
                  </a:moveTo>
                  <a:lnTo>
                    <a:pt x="14524" y="7453"/>
                  </a:lnTo>
                  <a:cubicBezTo>
                    <a:pt x="14304" y="7493"/>
                    <a:pt x="14065" y="7517"/>
                    <a:pt x="13847" y="7517"/>
                  </a:cubicBezTo>
                  <a:cubicBezTo>
                    <a:pt x="13996" y="7682"/>
                    <a:pt x="14125" y="7749"/>
                    <a:pt x="14232" y="7749"/>
                  </a:cubicBezTo>
                  <a:cubicBezTo>
                    <a:pt x="14371" y="7749"/>
                    <a:pt x="14475" y="7631"/>
                    <a:pt x="14524" y="745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50"/>
            <p:cNvSpPr/>
            <p:nvPr/>
          </p:nvSpPr>
          <p:spPr>
            <a:xfrm>
              <a:off x="797650" y="2262025"/>
              <a:ext cx="43350" cy="86600"/>
            </a:xfrm>
            <a:custGeom>
              <a:avLst/>
              <a:gdLst/>
              <a:ahLst/>
              <a:cxnLst/>
              <a:rect l="l" t="t" r="r" b="b"/>
              <a:pathLst>
                <a:path w="1734" h="3464" extrusionOk="0">
                  <a:moveTo>
                    <a:pt x="25" y="1"/>
                  </a:moveTo>
                  <a:lnTo>
                    <a:pt x="25" y="1"/>
                  </a:lnTo>
                  <a:cubicBezTo>
                    <a:pt x="0" y="721"/>
                    <a:pt x="22" y="1441"/>
                    <a:pt x="93" y="2165"/>
                  </a:cubicBezTo>
                  <a:cubicBezTo>
                    <a:pt x="310" y="2504"/>
                    <a:pt x="527" y="2839"/>
                    <a:pt x="745" y="3178"/>
                  </a:cubicBezTo>
                  <a:cubicBezTo>
                    <a:pt x="820" y="3292"/>
                    <a:pt x="891" y="3388"/>
                    <a:pt x="959" y="3463"/>
                  </a:cubicBezTo>
                  <a:cubicBezTo>
                    <a:pt x="1177" y="3463"/>
                    <a:pt x="1416" y="3439"/>
                    <a:pt x="1636" y="3399"/>
                  </a:cubicBezTo>
                  <a:cubicBezTo>
                    <a:pt x="1733" y="3078"/>
                    <a:pt x="1676" y="2561"/>
                    <a:pt x="1412" y="2155"/>
                  </a:cubicBezTo>
                  <a:cubicBezTo>
                    <a:pt x="952" y="1438"/>
                    <a:pt x="488" y="721"/>
                    <a:pt x="25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50"/>
            <p:cNvSpPr/>
            <p:nvPr/>
          </p:nvSpPr>
          <p:spPr>
            <a:xfrm>
              <a:off x="394775" y="1828875"/>
              <a:ext cx="101325" cy="394500"/>
            </a:xfrm>
            <a:custGeom>
              <a:avLst/>
              <a:gdLst/>
              <a:ahLst/>
              <a:cxnLst/>
              <a:rect l="l" t="t" r="r" b="b"/>
              <a:pathLst>
                <a:path w="4053" h="15780" extrusionOk="0">
                  <a:moveTo>
                    <a:pt x="1" y="1"/>
                  </a:moveTo>
                  <a:cubicBezTo>
                    <a:pt x="190" y="3417"/>
                    <a:pt x="465" y="6825"/>
                    <a:pt x="839" y="10224"/>
                  </a:cubicBezTo>
                  <a:cubicBezTo>
                    <a:pt x="1017" y="11864"/>
                    <a:pt x="1078" y="15780"/>
                    <a:pt x="3338" y="15780"/>
                  </a:cubicBezTo>
                  <a:cubicBezTo>
                    <a:pt x="3557" y="15780"/>
                    <a:pt x="3792" y="15744"/>
                    <a:pt x="4052" y="15665"/>
                  </a:cubicBezTo>
                  <a:cubicBezTo>
                    <a:pt x="3524" y="15383"/>
                    <a:pt x="3057" y="14338"/>
                    <a:pt x="3228" y="13875"/>
                  </a:cubicBezTo>
                  <a:cubicBezTo>
                    <a:pt x="3017" y="12955"/>
                    <a:pt x="3000" y="11947"/>
                    <a:pt x="2904" y="11055"/>
                  </a:cubicBezTo>
                  <a:cubicBezTo>
                    <a:pt x="2775" y="9871"/>
                    <a:pt x="2654" y="8683"/>
                    <a:pt x="2547" y="7492"/>
                  </a:cubicBezTo>
                  <a:cubicBezTo>
                    <a:pt x="2333" y="5110"/>
                    <a:pt x="2166" y="2721"/>
                    <a:pt x="2041" y="333"/>
                  </a:cubicBezTo>
                  <a:cubicBezTo>
                    <a:pt x="1666" y="351"/>
                    <a:pt x="1296" y="368"/>
                    <a:pt x="925" y="386"/>
                  </a:cubicBezTo>
                  <a:lnTo>
                    <a:pt x="871" y="386"/>
                  </a:lnTo>
                  <a:cubicBezTo>
                    <a:pt x="529" y="386"/>
                    <a:pt x="226" y="229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50"/>
            <p:cNvSpPr/>
            <p:nvPr/>
          </p:nvSpPr>
          <p:spPr>
            <a:xfrm>
              <a:off x="471175" y="2175750"/>
              <a:ext cx="46850" cy="44750"/>
            </a:xfrm>
            <a:custGeom>
              <a:avLst/>
              <a:gdLst/>
              <a:ahLst/>
              <a:cxnLst/>
              <a:rect l="l" t="t" r="r" b="b"/>
              <a:pathLst>
                <a:path w="1874" h="1790" extrusionOk="0">
                  <a:moveTo>
                    <a:pt x="172" y="0"/>
                  </a:moveTo>
                  <a:lnTo>
                    <a:pt x="172" y="0"/>
                  </a:lnTo>
                  <a:cubicBezTo>
                    <a:pt x="1" y="463"/>
                    <a:pt x="468" y="1508"/>
                    <a:pt x="996" y="1790"/>
                  </a:cubicBezTo>
                  <a:cubicBezTo>
                    <a:pt x="1024" y="1783"/>
                    <a:pt x="1053" y="1776"/>
                    <a:pt x="1082" y="1765"/>
                  </a:cubicBezTo>
                  <a:cubicBezTo>
                    <a:pt x="1873" y="1505"/>
                    <a:pt x="1014" y="596"/>
                    <a:pt x="254" y="318"/>
                  </a:cubicBezTo>
                  <a:cubicBezTo>
                    <a:pt x="226" y="211"/>
                    <a:pt x="197" y="107"/>
                    <a:pt x="172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4" name="Google Shape;2054;p50"/>
          <p:cNvGrpSpPr/>
          <p:nvPr/>
        </p:nvGrpSpPr>
        <p:grpSpPr>
          <a:xfrm>
            <a:off x="6604940" y="3898502"/>
            <a:ext cx="1745583" cy="230173"/>
            <a:chOff x="1394800" y="3522000"/>
            <a:chExt cx="1048650" cy="138275"/>
          </a:xfrm>
        </p:grpSpPr>
        <p:sp>
          <p:nvSpPr>
            <p:cNvPr id="2055" name="Google Shape;2055;p50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50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50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50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50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50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50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50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50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64" name="Google Shape;2064;p50"/>
          <p:cNvSpPr txBox="1">
            <a:spLocks noGrp="1"/>
          </p:cNvSpPr>
          <p:nvPr>
            <p:ph type="title"/>
          </p:nvPr>
        </p:nvSpPr>
        <p:spPr>
          <a:xfrm>
            <a:off x="1768200" y="1629238"/>
            <a:ext cx="5607600" cy="1361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4800" dirty="0" smtClean="0"/>
              <a:t>Сау болыңыздар</a:t>
            </a:r>
            <a:endParaRPr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7" name="Google Shape;897;p32"/>
          <p:cNvGrpSpPr/>
          <p:nvPr/>
        </p:nvGrpSpPr>
        <p:grpSpPr>
          <a:xfrm rot="807122">
            <a:off x="5649794" y="862419"/>
            <a:ext cx="2512842" cy="2397365"/>
            <a:chOff x="1857000" y="3245400"/>
            <a:chExt cx="1233825" cy="1188992"/>
          </a:xfrm>
        </p:grpSpPr>
        <p:sp>
          <p:nvSpPr>
            <p:cNvPr id="898" name="Google Shape;898;p3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2"/>
            <p:cNvSpPr/>
            <p:nvPr/>
          </p:nvSpPr>
          <p:spPr>
            <a:xfrm>
              <a:off x="1867600" y="3249925"/>
              <a:ext cx="1223225" cy="1184467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k-KZ" sz="1800" dirty="0" smtClean="0">
                  <a:latin typeface="Times New Roman" pitchFamily="18" charset="0"/>
                  <a:cs typeface="Times New Roman" pitchFamily="18" charset="0"/>
                </a:rPr>
                <a:t>5-сынып математика</a:t>
              </a:r>
              <a:endParaRPr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1" name="Google Shape;901;p3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4" name="Google Shape;904;p32"/>
          <p:cNvSpPr txBox="1">
            <a:spLocks noGrp="1"/>
          </p:cNvSpPr>
          <p:nvPr>
            <p:ph type="title"/>
          </p:nvPr>
        </p:nvSpPr>
        <p:spPr>
          <a:xfrm>
            <a:off x="1061574" y="774209"/>
            <a:ext cx="3287869" cy="135251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Оқу мақсаты: </a:t>
            </a:r>
            <a:endParaRPr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5" name="Google Shape;905;p32"/>
          <p:cNvSpPr txBox="1">
            <a:spLocks noGrp="1"/>
          </p:cNvSpPr>
          <p:nvPr>
            <p:ph type="body" idx="1"/>
          </p:nvPr>
        </p:nvSpPr>
        <p:spPr>
          <a:xfrm>
            <a:off x="611561" y="2290543"/>
            <a:ext cx="3973546" cy="16803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just">
              <a:spcAft>
                <a:spcPts val="1600"/>
              </a:spcAft>
              <a:buFont typeface="Wingdings" pitchFamily="2" charset="2"/>
              <a:buChar char="Ø"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5.1.2.21  жай бөлшектерді; бөлшектерді натурал санға көбейту; аралас сандарды көбейтуді орындау;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rtl="0">
              <a:spcBef>
                <a:spcPts val="0"/>
              </a:spcBef>
              <a:spcAft>
                <a:spcPts val="1600"/>
              </a:spcAft>
              <a:buNone/>
            </a:pPr>
            <a:endParaRPr sz="1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06" name="Google Shape;906;p32"/>
          <p:cNvGrpSpPr/>
          <p:nvPr/>
        </p:nvGrpSpPr>
        <p:grpSpPr>
          <a:xfrm rot="2556023">
            <a:off x="6509985" y="1605553"/>
            <a:ext cx="643189" cy="1771463"/>
            <a:chOff x="3108375" y="3719775"/>
            <a:chExt cx="359625" cy="990475"/>
          </a:xfrm>
        </p:grpSpPr>
        <p:sp>
          <p:nvSpPr>
            <p:cNvPr id="907" name="Google Shape;907;p32"/>
            <p:cNvSpPr/>
            <p:nvPr/>
          </p:nvSpPr>
          <p:spPr>
            <a:xfrm rot="1150281">
              <a:off x="3165938" y="3901811"/>
              <a:ext cx="245717" cy="635483"/>
            </a:xfrm>
            <a:custGeom>
              <a:avLst/>
              <a:gdLst/>
              <a:ahLst/>
              <a:cxnLst/>
              <a:rect l="l" t="t" r="r" b="b"/>
              <a:pathLst>
                <a:path w="11600" h="26989" extrusionOk="0">
                  <a:moveTo>
                    <a:pt x="7894" y="394"/>
                  </a:moveTo>
                  <a:cubicBezTo>
                    <a:pt x="7952" y="394"/>
                    <a:pt x="8012" y="398"/>
                    <a:pt x="8072" y="405"/>
                  </a:cubicBezTo>
                  <a:cubicBezTo>
                    <a:pt x="8887" y="468"/>
                    <a:pt x="9608" y="875"/>
                    <a:pt x="10423" y="985"/>
                  </a:cubicBezTo>
                  <a:lnTo>
                    <a:pt x="10439" y="985"/>
                  </a:lnTo>
                  <a:cubicBezTo>
                    <a:pt x="10894" y="1189"/>
                    <a:pt x="11333" y="1518"/>
                    <a:pt x="11254" y="2333"/>
                  </a:cubicBezTo>
                  <a:cubicBezTo>
                    <a:pt x="11160" y="3164"/>
                    <a:pt x="10627" y="4214"/>
                    <a:pt x="10267" y="5044"/>
                  </a:cubicBezTo>
                  <a:cubicBezTo>
                    <a:pt x="10016" y="4684"/>
                    <a:pt x="9655" y="4386"/>
                    <a:pt x="9436" y="4276"/>
                  </a:cubicBezTo>
                  <a:cubicBezTo>
                    <a:pt x="8558" y="3822"/>
                    <a:pt x="7571" y="3571"/>
                    <a:pt x="6630" y="3273"/>
                  </a:cubicBezTo>
                  <a:cubicBezTo>
                    <a:pt x="6416" y="3209"/>
                    <a:pt x="6231" y="3159"/>
                    <a:pt x="6041" y="3159"/>
                  </a:cubicBezTo>
                  <a:cubicBezTo>
                    <a:pt x="5952" y="3159"/>
                    <a:pt x="5863" y="3170"/>
                    <a:pt x="5768" y="3195"/>
                  </a:cubicBezTo>
                  <a:cubicBezTo>
                    <a:pt x="6003" y="2693"/>
                    <a:pt x="6176" y="2176"/>
                    <a:pt x="6395" y="1674"/>
                  </a:cubicBezTo>
                  <a:cubicBezTo>
                    <a:pt x="6781" y="774"/>
                    <a:pt x="7285" y="394"/>
                    <a:pt x="7894" y="394"/>
                  </a:cubicBezTo>
                  <a:close/>
                  <a:moveTo>
                    <a:pt x="5959" y="3426"/>
                  </a:moveTo>
                  <a:cubicBezTo>
                    <a:pt x="6707" y="3426"/>
                    <a:pt x="7540" y="3948"/>
                    <a:pt x="8057" y="4135"/>
                  </a:cubicBezTo>
                  <a:cubicBezTo>
                    <a:pt x="8370" y="4245"/>
                    <a:pt x="11050" y="5154"/>
                    <a:pt x="10016" y="6345"/>
                  </a:cubicBezTo>
                  <a:cubicBezTo>
                    <a:pt x="9702" y="5703"/>
                    <a:pt x="8715" y="5436"/>
                    <a:pt x="8260" y="5264"/>
                  </a:cubicBezTo>
                  <a:cubicBezTo>
                    <a:pt x="7864" y="5132"/>
                    <a:pt x="6564" y="4520"/>
                    <a:pt x="5630" y="4520"/>
                  </a:cubicBezTo>
                  <a:cubicBezTo>
                    <a:pt x="5457" y="4520"/>
                    <a:pt x="5297" y="4541"/>
                    <a:pt x="5157" y="4590"/>
                  </a:cubicBezTo>
                  <a:cubicBezTo>
                    <a:pt x="5063" y="4590"/>
                    <a:pt x="4969" y="4637"/>
                    <a:pt x="4875" y="4684"/>
                  </a:cubicBezTo>
                  <a:cubicBezTo>
                    <a:pt x="4796" y="4480"/>
                    <a:pt x="4796" y="4198"/>
                    <a:pt x="4937" y="3932"/>
                  </a:cubicBezTo>
                  <a:cubicBezTo>
                    <a:pt x="5016" y="3791"/>
                    <a:pt x="5110" y="3696"/>
                    <a:pt x="5204" y="3634"/>
                  </a:cubicBezTo>
                  <a:cubicBezTo>
                    <a:pt x="5213" y="3643"/>
                    <a:pt x="5222" y="3652"/>
                    <a:pt x="5231" y="3652"/>
                  </a:cubicBezTo>
                  <a:cubicBezTo>
                    <a:pt x="5238" y="3652"/>
                    <a:pt x="5244" y="3647"/>
                    <a:pt x="5251" y="3634"/>
                  </a:cubicBezTo>
                  <a:cubicBezTo>
                    <a:pt x="5467" y="3484"/>
                    <a:pt x="5708" y="3426"/>
                    <a:pt x="5959" y="3426"/>
                  </a:cubicBezTo>
                  <a:close/>
                  <a:moveTo>
                    <a:pt x="5331" y="4825"/>
                  </a:moveTo>
                  <a:cubicBezTo>
                    <a:pt x="6116" y="4825"/>
                    <a:pt x="7484" y="5382"/>
                    <a:pt x="7727" y="5468"/>
                  </a:cubicBezTo>
                  <a:cubicBezTo>
                    <a:pt x="8088" y="5577"/>
                    <a:pt x="10361" y="6095"/>
                    <a:pt x="9671" y="7443"/>
                  </a:cubicBezTo>
                  <a:cubicBezTo>
                    <a:pt x="9138" y="6628"/>
                    <a:pt x="7837" y="6361"/>
                    <a:pt x="7148" y="6173"/>
                  </a:cubicBezTo>
                  <a:cubicBezTo>
                    <a:pt x="6773" y="6066"/>
                    <a:pt x="6128" y="5813"/>
                    <a:pt x="5486" y="5813"/>
                  </a:cubicBezTo>
                  <a:cubicBezTo>
                    <a:pt x="5189" y="5813"/>
                    <a:pt x="4892" y="5867"/>
                    <a:pt x="4624" y="6016"/>
                  </a:cubicBezTo>
                  <a:cubicBezTo>
                    <a:pt x="4624" y="5828"/>
                    <a:pt x="4624" y="5656"/>
                    <a:pt x="4718" y="5483"/>
                  </a:cubicBezTo>
                  <a:cubicBezTo>
                    <a:pt x="4796" y="5295"/>
                    <a:pt x="4922" y="5186"/>
                    <a:pt x="5063" y="5076"/>
                  </a:cubicBezTo>
                  <a:cubicBezTo>
                    <a:pt x="5076" y="5063"/>
                    <a:pt x="5078" y="5040"/>
                    <a:pt x="5070" y="5040"/>
                  </a:cubicBezTo>
                  <a:cubicBezTo>
                    <a:pt x="5068" y="5040"/>
                    <a:pt x="5066" y="5041"/>
                    <a:pt x="5063" y="5044"/>
                  </a:cubicBezTo>
                  <a:cubicBezTo>
                    <a:pt x="4718" y="5107"/>
                    <a:pt x="4405" y="5671"/>
                    <a:pt x="4577" y="6032"/>
                  </a:cubicBezTo>
                  <a:cubicBezTo>
                    <a:pt x="4452" y="6110"/>
                    <a:pt x="4342" y="6204"/>
                    <a:pt x="4232" y="6314"/>
                  </a:cubicBezTo>
                  <a:cubicBezTo>
                    <a:pt x="4279" y="5640"/>
                    <a:pt x="4655" y="5154"/>
                    <a:pt x="5126" y="4841"/>
                  </a:cubicBezTo>
                  <a:cubicBezTo>
                    <a:pt x="5188" y="4830"/>
                    <a:pt x="5257" y="4825"/>
                    <a:pt x="5331" y="4825"/>
                  </a:cubicBezTo>
                  <a:close/>
                  <a:moveTo>
                    <a:pt x="4373" y="7160"/>
                  </a:moveTo>
                  <a:cubicBezTo>
                    <a:pt x="4373" y="7223"/>
                    <a:pt x="4373" y="7270"/>
                    <a:pt x="4405" y="7302"/>
                  </a:cubicBezTo>
                  <a:cubicBezTo>
                    <a:pt x="4326" y="7474"/>
                    <a:pt x="4263" y="7646"/>
                    <a:pt x="4201" y="7819"/>
                  </a:cubicBezTo>
                  <a:cubicBezTo>
                    <a:pt x="4201" y="7772"/>
                    <a:pt x="4201" y="7740"/>
                    <a:pt x="4185" y="7709"/>
                  </a:cubicBezTo>
                  <a:cubicBezTo>
                    <a:pt x="4248" y="7505"/>
                    <a:pt x="4310" y="7333"/>
                    <a:pt x="4373" y="7160"/>
                  </a:cubicBezTo>
                  <a:close/>
                  <a:moveTo>
                    <a:pt x="5232" y="6227"/>
                  </a:moveTo>
                  <a:cubicBezTo>
                    <a:pt x="5264" y="6227"/>
                    <a:pt x="5297" y="6230"/>
                    <a:pt x="5329" y="6236"/>
                  </a:cubicBezTo>
                  <a:cubicBezTo>
                    <a:pt x="5517" y="6236"/>
                    <a:pt x="5690" y="6251"/>
                    <a:pt x="5862" y="6283"/>
                  </a:cubicBezTo>
                  <a:cubicBezTo>
                    <a:pt x="6395" y="6361"/>
                    <a:pt x="6897" y="6471"/>
                    <a:pt x="7383" y="6643"/>
                  </a:cubicBezTo>
                  <a:cubicBezTo>
                    <a:pt x="7759" y="6769"/>
                    <a:pt x="8119" y="6925"/>
                    <a:pt x="8480" y="7113"/>
                  </a:cubicBezTo>
                  <a:cubicBezTo>
                    <a:pt x="8762" y="7270"/>
                    <a:pt x="10361" y="8195"/>
                    <a:pt x="9170" y="9277"/>
                  </a:cubicBezTo>
                  <a:cubicBezTo>
                    <a:pt x="9217" y="9151"/>
                    <a:pt x="9248" y="9026"/>
                    <a:pt x="9295" y="8900"/>
                  </a:cubicBezTo>
                  <a:cubicBezTo>
                    <a:pt x="9326" y="8806"/>
                    <a:pt x="9295" y="8775"/>
                    <a:pt x="9248" y="8775"/>
                  </a:cubicBezTo>
                  <a:lnTo>
                    <a:pt x="9217" y="8681"/>
                  </a:lnTo>
                  <a:cubicBezTo>
                    <a:pt x="9232" y="8634"/>
                    <a:pt x="9232" y="8603"/>
                    <a:pt x="9201" y="8571"/>
                  </a:cubicBezTo>
                  <a:cubicBezTo>
                    <a:pt x="7978" y="7443"/>
                    <a:pt x="6160" y="7113"/>
                    <a:pt x="4530" y="6988"/>
                  </a:cubicBezTo>
                  <a:cubicBezTo>
                    <a:pt x="4522" y="6985"/>
                    <a:pt x="4514" y="6984"/>
                    <a:pt x="4506" y="6984"/>
                  </a:cubicBezTo>
                  <a:cubicBezTo>
                    <a:pt x="4472" y="6984"/>
                    <a:pt x="4446" y="7012"/>
                    <a:pt x="4420" y="7051"/>
                  </a:cubicBezTo>
                  <a:cubicBezTo>
                    <a:pt x="4661" y="6498"/>
                    <a:pt x="4928" y="6227"/>
                    <a:pt x="5232" y="6227"/>
                  </a:cubicBezTo>
                  <a:close/>
                  <a:moveTo>
                    <a:pt x="6270" y="7740"/>
                  </a:moveTo>
                  <a:cubicBezTo>
                    <a:pt x="6771" y="7913"/>
                    <a:pt x="7257" y="8101"/>
                    <a:pt x="7759" y="8289"/>
                  </a:cubicBezTo>
                  <a:cubicBezTo>
                    <a:pt x="7759" y="8352"/>
                    <a:pt x="7759" y="8414"/>
                    <a:pt x="7759" y="8461"/>
                  </a:cubicBezTo>
                  <a:cubicBezTo>
                    <a:pt x="6176" y="12082"/>
                    <a:pt x="4812" y="16001"/>
                    <a:pt x="3715" y="19763"/>
                  </a:cubicBezTo>
                  <a:cubicBezTo>
                    <a:pt x="3684" y="19308"/>
                    <a:pt x="3495" y="18963"/>
                    <a:pt x="3182" y="18838"/>
                  </a:cubicBezTo>
                  <a:cubicBezTo>
                    <a:pt x="3121" y="18819"/>
                    <a:pt x="3058" y="18809"/>
                    <a:pt x="2994" y="18809"/>
                  </a:cubicBezTo>
                  <a:cubicBezTo>
                    <a:pt x="2639" y="18809"/>
                    <a:pt x="2233" y="19088"/>
                    <a:pt x="1928" y="19512"/>
                  </a:cubicBezTo>
                  <a:cubicBezTo>
                    <a:pt x="2618" y="17662"/>
                    <a:pt x="3260" y="15797"/>
                    <a:pt x="3903" y="13932"/>
                  </a:cubicBezTo>
                  <a:cubicBezTo>
                    <a:pt x="4248" y="12960"/>
                    <a:pt x="4593" y="11973"/>
                    <a:pt x="4937" y="11001"/>
                  </a:cubicBezTo>
                  <a:cubicBezTo>
                    <a:pt x="5094" y="10562"/>
                    <a:pt x="5235" y="10123"/>
                    <a:pt x="5392" y="9684"/>
                  </a:cubicBezTo>
                  <a:cubicBezTo>
                    <a:pt x="5423" y="9621"/>
                    <a:pt x="5800" y="8430"/>
                    <a:pt x="5956" y="7866"/>
                  </a:cubicBezTo>
                  <a:cubicBezTo>
                    <a:pt x="6066" y="7819"/>
                    <a:pt x="6160" y="7772"/>
                    <a:pt x="6270" y="7740"/>
                  </a:cubicBezTo>
                  <a:close/>
                  <a:moveTo>
                    <a:pt x="8010" y="8399"/>
                  </a:moveTo>
                  <a:cubicBezTo>
                    <a:pt x="8213" y="8477"/>
                    <a:pt x="8433" y="8571"/>
                    <a:pt x="8637" y="8650"/>
                  </a:cubicBezTo>
                  <a:cubicBezTo>
                    <a:pt x="8762" y="8728"/>
                    <a:pt x="8856" y="8853"/>
                    <a:pt x="8919" y="9010"/>
                  </a:cubicBezTo>
                  <a:cubicBezTo>
                    <a:pt x="8934" y="9073"/>
                    <a:pt x="8950" y="9135"/>
                    <a:pt x="8966" y="9198"/>
                  </a:cubicBezTo>
                  <a:cubicBezTo>
                    <a:pt x="8981" y="9230"/>
                    <a:pt x="8981" y="9245"/>
                    <a:pt x="8997" y="9245"/>
                  </a:cubicBezTo>
                  <a:cubicBezTo>
                    <a:pt x="8401" y="10860"/>
                    <a:pt x="7790" y="12490"/>
                    <a:pt x="7195" y="14120"/>
                  </a:cubicBezTo>
                  <a:cubicBezTo>
                    <a:pt x="7492" y="13242"/>
                    <a:pt x="7759" y="12364"/>
                    <a:pt x="8057" y="11502"/>
                  </a:cubicBezTo>
                  <a:cubicBezTo>
                    <a:pt x="8307" y="10687"/>
                    <a:pt x="8715" y="9825"/>
                    <a:pt x="8574" y="8979"/>
                  </a:cubicBezTo>
                  <a:cubicBezTo>
                    <a:pt x="8574" y="8972"/>
                    <a:pt x="8569" y="8968"/>
                    <a:pt x="8562" y="8968"/>
                  </a:cubicBezTo>
                  <a:cubicBezTo>
                    <a:pt x="8553" y="8968"/>
                    <a:pt x="8543" y="8976"/>
                    <a:pt x="8543" y="8994"/>
                  </a:cubicBezTo>
                  <a:cubicBezTo>
                    <a:pt x="8574" y="9982"/>
                    <a:pt x="8213" y="10922"/>
                    <a:pt x="7900" y="11863"/>
                  </a:cubicBezTo>
                  <a:cubicBezTo>
                    <a:pt x="7586" y="12819"/>
                    <a:pt x="7257" y="13791"/>
                    <a:pt x="6944" y="14747"/>
                  </a:cubicBezTo>
                  <a:cubicBezTo>
                    <a:pt x="6850" y="15013"/>
                    <a:pt x="6771" y="15280"/>
                    <a:pt x="6677" y="15546"/>
                  </a:cubicBezTo>
                  <a:cubicBezTo>
                    <a:pt x="6113" y="17161"/>
                    <a:pt x="5549" y="18759"/>
                    <a:pt x="5016" y="20374"/>
                  </a:cubicBezTo>
                  <a:cubicBezTo>
                    <a:pt x="4922" y="20050"/>
                    <a:pt x="4699" y="19875"/>
                    <a:pt x="4429" y="19875"/>
                  </a:cubicBezTo>
                  <a:cubicBezTo>
                    <a:pt x="4203" y="19875"/>
                    <a:pt x="3943" y="19999"/>
                    <a:pt x="3699" y="20264"/>
                  </a:cubicBezTo>
                  <a:cubicBezTo>
                    <a:pt x="5110" y="16314"/>
                    <a:pt x="6568" y="12380"/>
                    <a:pt x="8010" y="8430"/>
                  </a:cubicBezTo>
                  <a:cubicBezTo>
                    <a:pt x="8010" y="8414"/>
                    <a:pt x="8010" y="8414"/>
                    <a:pt x="8010" y="8399"/>
                  </a:cubicBezTo>
                  <a:close/>
                  <a:moveTo>
                    <a:pt x="1630" y="23195"/>
                  </a:moveTo>
                  <a:cubicBezTo>
                    <a:pt x="1724" y="23211"/>
                    <a:pt x="1834" y="23242"/>
                    <a:pt x="1912" y="23305"/>
                  </a:cubicBezTo>
                  <a:cubicBezTo>
                    <a:pt x="1944" y="23321"/>
                    <a:pt x="1959" y="23336"/>
                    <a:pt x="1991" y="23352"/>
                  </a:cubicBezTo>
                  <a:cubicBezTo>
                    <a:pt x="1991" y="23352"/>
                    <a:pt x="2006" y="23368"/>
                    <a:pt x="2006" y="23383"/>
                  </a:cubicBezTo>
                  <a:cubicBezTo>
                    <a:pt x="1897" y="23321"/>
                    <a:pt x="1787" y="23274"/>
                    <a:pt x="1662" y="23242"/>
                  </a:cubicBezTo>
                  <a:cubicBezTo>
                    <a:pt x="1646" y="23227"/>
                    <a:pt x="1646" y="23211"/>
                    <a:pt x="1630" y="23195"/>
                  </a:cubicBezTo>
                  <a:close/>
                  <a:moveTo>
                    <a:pt x="1019" y="23477"/>
                  </a:moveTo>
                  <a:cubicBezTo>
                    <a:pt x="1035" y="23509"/>
                    <a:pt x="1050" y="23556"/>
                    <a:pt x="1066" y="23603"/>
                  </a:cubicBezTo>
                  <a:cubicBezTo>
                    <a:pt x="1050" y="23650"/>
                    <a:pt x="1035" y="23697"/>
                    <a:pt x="1019" y="23744"/>
                  </a:cubicBezTo>
                  <a:cubicBezTo>
                    <a:pt x="1003" y="23760"/>
                    <a:pt x="988" y="23775"/>
                    <a:pt x="972" y="23807"/>
                  </a:cubicBezTo>
                  <a:cubicBezTo>
                    <a:pt x="972" y="23760"/>
                    <a:pt x="972" y="23713"/>
                    <a:pt x="972" y="23666"/>
                  </a:cubicBezTo>
                  <a:cubicBezTo>
                    <a:pt x="988" y="23619"/>
                    <a:pt x="1003" y="23556"/>
                    <a:pt x="1019" y="23493"/>
                  </a:cubicBezTo>
                  <a:cubicBezTo>
                    <a:pt x="1019" y="23493"/>
                    <a:pt x="1019" y="23477"/>
                    <a:pt x="1019" y="23477"/>
                  </a:cubicBezTo>
                  <a:close/>
                  <a:moveTo>
                    <a:pt x="1072" y="18956"/>
                  </a:moveTo>
                  <a:cubicBezTo>
                    <a:pt x="1135" y="18956"/>
                    <a:pt x="1196" y="18969"/>
                    <a:pt x="1254" y="18995"/>
                  </a:cubicBezTo>
                  <a:cubicBezTo>
                    <a:pt x="1630" y="19167"/>
                    <a:pt x="1614" y="19669"/>
                    <a:pt x="1583" y="20202"/>
                  </a:cubicBezTo>
                  <a:cubicBezTo>
                    <a:pt x="1583" y="20263"/>
                    <a:pt x="1623" y="20305"/>
                    <a:pt x="1668" y="20305"/>
                  </a:cubicBezTo>
                  <a:cubicBezTo>
                    <a:pt x="1704" y="20305"/>
                    <a:pt x="1744" y="20279"/>
                    <a:pt x="1771" y="20217"/>
                  </a:cubicBezTo>
                  <a:cubicBezTo>
                    <a:pt x="1803" y="20123"/>
                    <a:pt x="1834" y="20013"/>
                    <a:pt x="1850" y="19919"/>
                  </a:cubicBezTo>
                  <a:cubicBezTo>
                    <a:pt x="2149" y="19427"/>
                    <a:pt x="2521" y="19199"/>
                    <a:pt x="2832" y="19199"/>
                  </a:cubicBezTo>
                  <a:cubicBezTo>
                    <a:pt x="3302" y="19199"/>
                    <a:pt x="3634" y="19719"/>
                    <a:pt x="3370" y="20625"/>
                  </a:cubicBezTo>
                  <a:cubicBezTo>
                    <a:pt x="3337" y="20748"/>
                    <a:pt x="3386" y="20811"/>
                    <a:pt x="3450" y="20811"/>
                  </a:cubicBezTo>
                  <a:cubicBezTo>
                    <a:pt x="3507" y="20811"/>
                    <a:pt x="3575" y="20760"/>
                    <a:pt x="3605" y="20656"/>
                  </a:cubicBezTo>
                  <a:cubicBezTo>
                    <a:pt x="3605" y="20640"/>
                    <a:pt x="3605" y="20640"/>
                    <a:pt x="3621" y="20625"/>
                  </a:cubicBezTo>
                  <a:cubicBezTo>
                    <a:pt x="3621" y="20625"/>
                    <a:pt x="3636" y="20625"/>
                    <a:pt x="3636" y="20609"/>
                  </a:cubicBezTo>
                  <a:cubicBezTo>
                    <a:pt x="3860" y="20314"/>
                    <a:pt x="4092" y="20183"/>
                    <a:pt x="4289" y="20183"/>
                  </a:cubicBezTo>
                  <a:cubicBezTo>
                    <a:pt x="4604" y="20183"/>
                    <a:pt x="4829" y="20517"/>
                    <a:pt x="4781" y="21048"/>
                  </a:cubicBezTo>
                  <a:cubicBezTo>
                    <a:pt x="4781" y="21064"/>
                    <a:pt x="4781" y="21064"/>
                    <a:pt x="4781" y="21079"/>
                  </a:cubicBezTo>
                  <a:cubicBezTo>
                    <a:pt x="4765" y="21079"/>
                    <a:pt x="4765" y="21095"/>
                    <a:pt x="4765" y="21111"/>
                  </a:cubicBezTo>
                  <a:cubicBezTo>
                    <a:pt x="4075" y="22035"/>
                    <a:pt x="3401" y="22976"/>
                    <a:pt x="2712" y="23901"/>
                  </a:cubicBezTo>
                  <a:cubicBezTo>
                    <a:pt x="2696" y="23932"/>
                    <a:pt x="2665" y="23963"/>
                    <a:pt x="2618" y="24010"/>
                  </a:cubicBezTo>
                  <a:cubicBezTo>
                    <a:pt x="2649" y="23979"/>
                    <a:pt x="2649" y="23948"/>
                    <a:pt x="2649" y="23916"/>
                  </a:cubicBezTo>
                  <a:cubicBezTo>
                    <a:pt x="2557" y="23255"/>
                    <a:pt x="2083" y="22825"/>
                    <a:pt x="1552" y="22825"/>
                  </a:cubicBezTo>
                  <a:cubicBezTo>
                    <a:pt x="1177" y="22825"/>
                    <a:pt x="773" y="23040"/>
                    <a:pt x="455" y="23540"/>
                  </a:cubicBezTo>
                  <a:cubicBezTo>
                    <a:pt x="455" y="23462"/>
                    <a:pt x="439" y="23383"/>
                    <a:pt x="439" y="23305"/>
                  </a:cubicBezTo>
                  <a:cubicBezTo>
                    <a:pt x="345" y="22161"/>
                    <a:pt x="266" y="21001"/>
                    <a:pt x="172" y="19857"/>
                  </a:cubicBezTo>
                  <a:cubicBezTo>
                    <a:pt x="157" y="19810"/>
                    <a:pt x="141" y="19778"/>
                    <a:pt x="110" y="19778"/>
                  </a:cubicBezTo>
                  <a:cubicBezTo>
                    <a:pt x="141" y="19731"/>
                    <a:pt x="172" y="19684"/>
                    <a:pt x="204" y="19622"/>
                  </a:cubicBezTo>
                  <a:cubicBezTo>
                    <a:pt x="235" y="19575"/>
                    <a:pt x="235" y="19543"/>
                    <a:pt x="235" y="19512"/>
                  </a:cubicBezTo>
                  <a:cubicBezTo>
                    <a:pt x="478" y="19192"/>
                    <a:pt x="794" y="18956"/>
                    <a:pt x="1072" y="18956"/>
                  </a:cubicBezTo>
                  <a:close/>
                  <a:moveTo>
                    <a:pt x="1567" y="23697"/>
                  </a:moveTo>
                  <a:lnTo>
                    <a:pt x="1646" y="23713"/>
                  </a:lnTo>
                  <a:cubicBezTo>
                    <a:pt x="1583" y="23885"/>
                    <a:pt x="1505" y="24042"/>
                    <a:pt x="1442" y="24214"/>
                  </a:cubicBezTo>
                  <a:cubicBezTo>
                    <a:pt x="1489" y="24042"/>
                    <a:pt x="1536" y="23869"/>
                    <a:pt x="1567" y="23697"/>
                  </a:cubicBezTo>
                  <a:close/>
                  <a:moveTo>
                    <a:pt x="2116" y="23791"/>
                  </a:moveTo>
                  <a:cubicBezTo>
                    <a:pt x="2100" y="23869"/>
                    <a:pt x="2069" y="23932"/>
                    <a:pt x="2038" y="23995"/>
                  </a:cubicBezTo>
                  <a:cubicBezTo>
                    <a:pt x="1991" y="24089"/>
                    <a:pt x="1928" y="24198"/>
                    <a:pt x="1865" y="24293"/>
                  </a:cubicBezTo>
                  <a:cubicBezTo>
                    <a:pt x="1944" y="24120"/>
                    <a:pt x="2022" y="23963"/>
                    <a:pt x="2100" y="23791"/>
                  </a:cubicBezTo>
                  <a:close/>
                  <a:moveTo>
                    <a:pt x="2336" y="23838"/>
                  </a:moveTo>
                  <a:cubicBezTo>
                    <a:pt x="2367" y="23901"/>
                    <a:pt x="2414" y="23963"/>
                    <a:pt x="2461" y="24010"/>
                  </a:cubicBezTo>
                  <a:cubicBezTo>
                    <a:pt x="2449" y="24005"/>
                    <a:pt x="2436" y="24001"/>
                    <a:pt x="2422" y="24001"/>
                  </a:cubicBezTo>
                  <a:cubicBezTo>
                    <a:pt x="2397" y="24001"/>
                    <a:pt x="2371" y="24012"/>
                    <a:pt x="2351" y="24042"/>
                  </a:cubicBezTo>
                  <a:cubicBezTo>
                    <a:pt x="2257" y="24136"/>
                    <a:pt x="2163" y="24246"/>
                    <a:pt x="2085" y="24340"/>
                  </a:cubicBezTo>
                  <a:cubicBezTo>
                    <a:pt x="2116" y="24277"/>
                    <a:pt x="2147" y="24214"/>
                    <a:pt x="2179" y="24136"/>
                  </a:cubicBezTo>
                  <a:cubicBezTo>
                    <a:pt x="2226" y="24057"/>
                    <a:pt x="2257" y="23995"/>
                    <a:pt x="2288" y="23932"/>
                  </a:cubicBezTo>
                  <a:cubicBezTo>
                    <a:pt x="2304" y="23901"/>
                    <a:pt x="2320" y="23869"/>
                    <a:pt x="2336" y="23838"/>
                  </a:cubicBezTo>
                  <a:close/>
                  <a:moveTo>
                    <a:pt x="1865" y="23744"/>
                  </a:moveTo>
                  <a:cubicBezTo>
                    <a:pt x="1881" y="23744"/>
                    <a:pt x="1897" y="23744"/>
                    <a:pt x="1928" y="23760"/>
                  </a:cubicBezTo>
                  <a:cubicBezTo>
                    <a:pt x="1787" y="24057"/>
                    <a:pt x="1630" y="24355"/>
                    <a:pt x="1489" y="24653"/>
                  </a:cubicBezTo>
                  <a:cubicBezTo>
                    <a:pt x="1599" y="24355"/>
                    <a:pt x="1709" y="24042"/>
                    <a:pt x="1818" y="23744"/>
                  </a:cubicBezTo>
                  <a:close/>
                  <a:moveTo>
                    <a:pt x="2602" y="24042"/>
                  </a:moveTo>
                  <a:lnTo>
                    <a:pt x="2602" y="24042"/>
                  </a:lnTo>
                  <a:cubicBezTo>
                    <a:pt x="2351" y="24402"/>
                    <a:pt x="1834" y="25170"/>
                    <a:pt x="1379" y="25703"/>
                  </a:cubicBezTo>
                  <a:cubicBezTo>
                    <a:pt x="1677" y="25139"/>
                    <a:pt x="2038" y="24637"/>
                    <a:pt x="2477" y="24183"/>
                  </a:cubicBezTo>
                  <a:cubicBezTo>
                    <a:pt x="2508" y="24151"/>
                    <a:pt x="2524" y="24104"/>
                    <a:pt x="2508" y="24073"/>
                  </a:cubicBezTo>
                  <a:lnTo>
                    <a:pt x="2508" y="24073"/>
                  </a:lnTo>
                  <a:cubicBezTo>
                    <a:pt x="2512" y="24077"/>
                    <a:pt x="2519" y="24079"/>
                    <a:pt x="2526" y="24079"/>
                  </a:cubicBezTo>
                  <a:cubicBezTo>
                    <a:pt x="2548" y="24079"/>
                    <a:pt x="2579" y="24065"/>
                    <a:pt x="2602" y="24042"/>
                  </a:cubicBezTo>
                  <a:close/>
                  <a:moveTo>
                    <a:pt x="815" y="23383"/>
                  </a:moveTo>
                  <a:cubicBezTo>
                    <a:pt x="815" y="23430"/>
                    <a:pt x="815" y="23477"/>
                    <a:pt x="815" y="23524"/>
                  </a:cubicBezTo>
                  <a:cubicBezTo>
                    <a:pt x="799" y="23572"/>
                    <a:pt x="784" y="23619"/>
                    <a:pt x="784" y="23681"/>
                  </a:cubicBezTo>
                  <a:cubicBezTo>
                    <a:pt x="784" y="23713"/>
                    <a:pt x="799" y="23744"/>
                    <a:pt x="815" y="23760"/>
                  </a:cubicBezTo>
                  <a:cubicBezTo>
                    <a:pt x="815" y="24026"/>
                    <a:pt x="799" y="24293"/>
                    <a:pt x="784" y="24559"/>
                  </a:cubicBezTo>
                  <a:cubicBezTo>
                    <a:pt x="784" y="24230"/>
                    <a:pt x="784" y="23901"/>
                    <a:pt x="768" y="23572"/>
                  </a:cubicBezTo>
                  <a:cubicBezTo>
                    <a:pt x="768" y="23542"/>
                    <a:pt x="747" y="23526"/>
                    <a:pt x="723" y="23526"/>
                  </a:cubicBezTo>
                  <a:cubicBezTo>
                    <a:pt x="697" y="23526"/>
                    <a:pt x="667" y="23546"/>
                    <a:pt x="658" y="23587"/>
                  </a:cubicBezTo>
                  <a:cubicBezTo>
                    <a:pt x="643" y="24418"/>
                    <a:pt x="658" y="25233"/>
                    <a:pt x="658" y="26064"/>
                  </a:cubicBezTo>
                  <a:cubicBezTo>
                    <a:pt x="611" y="25703"/>
                    <a:pt x="580" y="24888"/>
                    <a:pt x="564" y="24778"/>
                  </a:cubicBezTo>
                  <a:cubicBezTo>
                    <a:pt x="533" y="24434"/>
                    <a:pt x="502" y="24104"/>
                    <a:pt x="470" y="23760"/>
                  </a:cubicBezTo>
                  <a:cubicBezTo>
                    <a:pt x="580" y="23603"/>
                    <a:pt x="690" y="23477"/>
                    <a:pt x="815" y="23383"/>
                  </a:cubicBezTo>
                  <a:close/>
                  <a:moveTo>
                    <a:pt x="1176" y="25876"/>
                  </a:moveTo>
                  <a:cubicBezTo>
                    <a:pt x="1176" y="25876"/>
                    <a:pt x="1191" y="25891"/>
                    <a:pt x="1223" y="25891"/>
                  </a:cubicBezTo>
                  <a:cubicBezTo>
                    <a:pt x="1160" y="25954"/>
                    <a:pt x="1113" y="26017"/>
                    <a:pt x="1066" y="26064"/>
                  </a:cubicBezTo>
                  <a:cubicBezTo>
                    <a:pt x="1097" y="26001"/>
                    <a:pt x="1129" y="25938"/>
                    <a:pt x="1176" y="25876"/>
                  </a:cubicBezTo>
                  <a:close/>
                  <a:moveTo>
                    <a:pt x="7911" y="1"/>
                  </a:moveTo>
                  <a:cubicBezTo>
                    <a:pt x="7753" y="1"/>
                    <a:pt x="7588" y="25"/>
                    <a:pt x="7414" y="91"/>
                  </a:cubicBezTo>
                  <a:cubicBezTo>
                    <a:pt x="6395" y="468"/>
                    <a:pt x="5988" y="1988"/>
                    <a:pt x="5674" y="3179"/>
                  </a:cubicBezTo>
                  <a:cubicBezTo>
                    <a:pt x="5658" y="3195"/>
                    <a:pt x="5658" y="3211"/>
                    <a:pt x="5674" y="3226"/>
                  </a:cubicBezTo>
                  <a:cubicBezTo>
                    <a:pt x="5627" y="3242"/>
                    <a:pt x="5596" y="3258"/>
                    <a:pt x="5549" y="3273"/>
                  </a:cubicBezTo>
                  <a:cubicBezTo>
                    <a:pt x="5520" y="3264"/>
                    <a:pt x="5490" y="3260"/>
                    <a:pt x="5460" y="3260"/>
                  </a:cubicBezTo>
                  <a:cubicBezTo>
                    <a:pt x="5222" y="3260"/>
                    <a:pt x="4934" y="3518"/>
                    <a:pt x="4781" y="3838"/>
                  </a:cubicBezTo>
                  <a:cubicBezTo>
                    <a:pt x="4608" y="4182"/>
                    <a:pt x="4608" y="4559"/>
                    <a:pt x="4734" y="4794"/>
                  </a:cubicBezTo>
                  <a:cubicBezTo>
                    <a:pt x="4326" y="5170"/>
                    <a:pt x="4028" y="5922"/>
                    <a:pt x="4091" y="6424"/>
                  </a:cubicBezTo>
                  <a:cubicBezTo>
                    <a:pt x="4091" y="6439"/>
                    <a:pt x="4107" y="6455"/>
                    <a:pt x="4107" y="6455"/>
                  </a:cubicBezTo>
                  <a:cubicBezTo>
                    <a:pt x="3668" y="7082"/>
                    <a:pt x="3699" y="7646"/>
                    <a:pt x="4060" y="7929"/>
                  </a:cubicBezTo>
                  <a:cubicBezTo>
                    <a:pt x="4068" y="7937"/>
                    <a:pt x="4078" y="7941"/>
                    <a:pt x="4089" y="7941"/>
                  </a:cubicBezTo>
                  <a:cubicBezTo>
                    <a:pt x="4116" y="7941"/>
                    <a:pt x="4147" y="7915"/>
                    <a:pt x="4169" y="7882"/>
                  </a:cubicBezTo>
                  <a:lnTo>
                    <a:pt x="4169" y="7882"/>
                  </a:lnTo>
                  <a:cubicBezTo>
                    <a:pt x="2665" y="11581"/>
                    <a:pt x="1301" y="15390"/>
                    <a:pt x="63" y="19167"/>
                  </a:cubicBezTo>
                  <a:cubicBezTo>
                    <a:pt x="63" y="19261"/>
                    <a:pt x="78" y="19371"/>
                    <a:pt x="78" y="19465"/>
                  </a:cubicBezTo>
                  <a:cubicBezTo>
                    <a:pt x="549" y="18775"/>
                    <a:pt x="784" y="17709"/>
                    <a:pt x="1082" y="16879"/>
                  </a:cubicBezTo>
                  <a:cubicBezTo>
                    <a:pt x="1458" y="15781"/>
                    <a:pt x="1850" y="14684"/>
                    <a:pt x="2241" y="13587"/>
                  </a:cubicBezTo>
                  <a:cubicBezTo>
                    <a:pt x="2947" y="11643"/>
                    <a:pt x="3684" y="9700"/>
                    <a:pt x="4405" y="7756"/>
                  </a:cubicBezTo>
                  <a:cubicBezTo>
                    <a:pt x="4420" y="7756"/>
                    <a:pt x="4420" y="7740"/>
                    <a:pt x="4436" y="7740"/>
                  </a:cubicBezTo>
                  <a:cubicBezTo>
                    <a:pt x="4577" y="7552"/>
                    <a:pt x="4749" y="7443"/>
                    <a:pt x="4922" y="7380"/>
                  </a:cubicBezTo>
                  <a:cubicBezTo>
                    <a:pt x="5141" y="7427"/>
                    <a:pt x="5361" y="7474"/>
                    <a:pt x="5580" y="7537"/>
                  </a:cubicBezTo>
                  <a:cubicBezTo>
                    <a:pt x="5658" y="7599"/>
                    <a:pt x="5737" y="7709"/>
                    <a:pt x="5800" y="7819"/>
                  </a:cubicBezTo>
                  <a:cubicBezTo>
                    <a:pt x="5674" y="8070"/>
                    <a:pt x="5611" y="8367"/>
                    <a:pt x="5486" y="8681"/>
                  </a:cubicBezTo>
                  <a:cubicBezTo>
                    <a:pt x="5079" y="9872"/>
                    <a:pt x="4655" y="11079"/>
                    <a:pt x="4248" y="12270"/>
                  </a:cubicBezTo>
                  <a:cubicBezTo>
                    <a:pt x="3433" y="14637"/>
                    <a:pt x="2602" y="16988"/>
                    <a:pt x="1834" y="19339"/>
                  </a:cubicBezTo>
                  <a:cubicBezTo>
                    <a:pt x="1756" y="18995"/>
                    <a:pt x="1552" y="18728"/>
                    <a:pt x="1317" y="18665"/>
                  </a:cubicBezTo>
                  <a:cubicBezTo>
                    <a:pt x="1267" y="18652"/>
                    <a:pt x="1217" y="18646"/>
                    <a:pt x="1165" y="18646"/>
                  </a:cubicBezTo>
                  <a:cubicBezTo>
                    <a:pt x="794" y="18646"/>
                    <a:pt x="385" y="18981"/>
                    <a:pt x="110" y="19449"/>
                  </a:cubicBezTo>
                  <a:cubicBezTo>
                    <a:pt x="94" y="19465"/>
                    <a:pt x="78" y="19465"/>
                    <a:pt x="78" y="19481"/>
                  </a:cubicBezTo>
                  <a:cubicBezTo>
                    <a:pt x="78" y="19778"/>
                    <a:pt x="47" y="20076"/>
                    <a:pt x="0" y="20358"/>
                  </a:cubicBezTo>
                  <a:cubicBezTo>
                    <a:pt x="63" y="22600"/>
                    <a:pt x="266" y="24747"/>
                    <a:pt x="502" y="26879"/>
                  </a:cubicBezTo>
                  <a:cubicBezTo>
                    <a:pt x="510" y="26954"/>
                    <a:pt x="545" y="26989"/>
                    <a:pt x="587" y="26989"/>
                  </a:cubicBezTo>
                  <a:cubicBezTo>
                    <a:pt x="625" y="26989"/>
                    <a:pt x="669" y="26962"/>
                    <a:pt x="705" y="26910"/>
                  </a:cubicBezTo>
                  <a:cubicBezTo>
                    <a:pt x="2163" y="25061"/>
                    <a:pt x="3605" y="23180"/>
                    <a:pt x="4969" y="21220"/>
                  </a:cubicBezTo>
                  <a:cubicBezTo>
                    <a:pt x="5031" y="21142"/>
                    <a:pt x="5031" y="21079"/>
                    <a:pt x="5016" y="21032"/>
                  </a:cubicBezTo>
                  <a:cubicBezTo>
                    <a:pt x="5031" y="20970"/>
                    <a:pt x="5031" y="20923"/>
                    <a:pt x="5047" y="20876"/>
                  </a:cubicBezTo>
                  <a:cubicBezTo>
                    <a:pt x="6474" y="17176"/>
                    <a:pt x="7759" y="13383"/>
                    <a:pt x="9044" y="9637"/>
                  </a:cubicBezTo>
                  <a:cubicBezTo>
                    <a:pt x="9049" y="9642"/>
                    <a:pt x="9055" y="9644"/>
                    <a:pt x="9060" y="9644"/>
                  </a:cubicBezTo>
                  <a:cubicBezTo>
                    <a:pt x="9070" y="9644"/>
                    <a:pt x="9081" y="9637"/>
                    <a:pt x="9091" y="9637"/>
                  </a:cubicBezTo>
                  <a:cubicBezTo>
                    <a:pt x="9655" y="9324"/>
                    <a:pt x="10016" y="8587"/>
                    <a:pt x="9875" y="7897"/>
                  </a:cubicBezTo>
                  <a:cubicBezTo>
                    <a:pt x="9859" y="7819"/>
                    <a:pt x="9828" y="7756"/>
                    <a:pt x="9796" y="7678"/>
                  </a:cubicBezTo>
                  <a:cubicBezTo>
                    <a:pt x="10063" y="7239"/>
                    <a:pt x="10141" y="6894"/>
                    <a:pt x="10094" y="6596"/>
                  </a:cubicBezTo>
                  <a:cubicBezTo>
                    <a:pt x="10565" y="6173"/>
                    <a:pt x="10580" y="5718"/>
                    <a:pt x="10423" y="5311"/>
                  </a:cubicBezTo>
                  <a:cubicBezTo>
                    <a:pt x="10815" y="4339"/>
                    <a:pt x="11599" y="2913"/>
                    <a:pt x="11536" y="1910"/>
                  </a:cubicBezTo>
                  <a:cubicBezTo>
                    <a:pt x="11489" y="1157"/>
                    <a:pt x="11035" y="812"/>
                    <a:pt x="10533" y="687"/>
                  </a:cubicBezTo>
                  <a:cubicBezTo>
                    <a:pt x="9922" y="436"/>
                    <a:pt x="9264" y="279"/>
                    <a:pt x="8637" y="123"/>
                  </a:cubicBezTo>
                  <a:cubicBezTo>
                    <a:pt x="8404" y="65"/>
                    <a:pt x="8166" y="1"/>
                    <a:pt x="7911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2"/>
            <p:cNvSpPr/>
            <p:nvPr/>
          </p:nvSpPr>
          <p:spPr>
            <a:xfrm>
              <a:off x="3380325" y="3719775"/>
              <a:ext cx="23925" cy="52975"/>
            </a:xfrm>
            <a:custGeom>
              <a:avLst/>
              <a:gdLst/>
              <a:ahLst/>
              <a:cxnLst/>
              <a:rect l="l" t="t" r="r" b="b"/>
              <a:pathLst>
                <a:path w="957" h="2119" extrusionOk="0">
                  <a:moveTo>
                    <a:pt x="956" y="0"/>
                  </a:moveTo>
                  <a:lnTo>
                    <a:pt x="956" y="0"/>
                  </a:lnTo>
                  <a:cubicBezTo>
                    <a:pt x="470" y="471"/>
                    <a:pt x="63" y="1348"/>
                    <a:pt x="0" y="2101"/>
                  </a:cubicBezTo>
                  <a:cubicBezTo>
                    <a:pt x="0" y="2110"/>
                    <a:pt x="5" y="2119"/>
                    <a:pt x="13" y="2119"/>
                  </a:cubicBezTo>
                  <a:cubicBezTo>
                    <a:pt x="18" y="2119"/>
                    <a:pt x="25" y="2114"/>
                    <a:pt x="31" y="2101"/>
                  </a:cubicBezTo>
                  <a:cubicBezTo>
                    <a:pt x="220" y="1254"/>
                    <a:pt x="486" y="674"/>
                    <a:pt x="956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2"/>
            <p:cNvSpPr/>
            <p:nvPr/>
          </p:nvSpPr>
          <p:spPr>
            <a:xfrm>
              <a:off x="3385800" y="3742450"/>
              <a:ext cx="10225" cy="27275"/>
            </a:xfrm>
            <a:custGeom>
              <a:avLst/>
              <a:gdLst/>
              <a:ahLst/>
              <a:cxnLst/>
              <a:rect l="l" t="t" r="r" b="b"/>
              <a:pathLst>
                <a:path w="409" h="1091" extrusionOk="0">
                  <a:moveTo>
                    <a:pt x="395" y="0"/>
                  </a:moveTo>
                  <a:cubicBezTo>
                    <a:pt x="390" y="0"/>
                    <a:pt x="383" y="5"/>
                    <a:pt x="377" y="18"/>
                  </a:cubicBezTo>
                  <a:cubicBezTo>
                    <a:pt x="251" y="363"/>
                    <a:pt x="126" y="708"/>
                    <a:pt x="1" y="1053"/>
                  </a:cubicBezTo>
                  <a:cubicBezTo>
                    <a:pt x="1" y="1079"/>
                    <a:pt x="10" y="1090"/>
                    <a:pt x="21" y="1090"/>
                  </a:cubicBezTo>
                  <a:cubicBezTo>
                    <a:pt x="30" y="1090"/>
                    <a:pt x="41" y="1082"/>
                    <a:pt x="48" y="1068"/>
                  </a:cubicBezTo>
                  <a:cubicBezTo>
                    <a:pt x="173" y="723"/>
                    <a:pt x="283" y="363"/>
                    <a:pt x="408" y="18"/>
                  </a:cubicBezTo>
                  <a:cubicBezTo>
                    <a:pt x="408" y="9"/>
                    <a:pt x="403" y="0"/>
                    <a:pt x="395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2"/>
            <p:cNvSpPr/>
            <p:nvPr/>
          </p:nvSpPr>
          <p:spPr>
            <a:xfrm>
              <a:off x="3397550" y="3877700"/>
              <a:ext cx="60275" cy="34650"/>
            </a:xfrm>
            <a:custGeom>
              <a:avLst/>
              <a:gdLst/>
              <a:ahLst/>
              <a:cxnLst/>
              <a:rect l="l" t="t" r="r" b="b"/>
              <a:pathLst>
                <a:path w="2411" h="1386" extrusionOk="0">
                  <a:moveTo>
                    <a:pt x="16" y="0"/>
                  </a:moveTo>
                  <a:cubicBezTo>
                    <a:pt x="1" y="0"/>
                    <a:pt x="1" y="16"/>
                    <a:pt x="16" y="16"/>
                  </a:cubicBezTo>
                  <a:cubicBezTo>
                    <a:pt x="487" y="125"/>
                    <a:pt x="1004" y="251"/>
                    <a:pt x="1443" y="470"/>
                  </a:cubicBezTo>
                  <a:cubicBezTo>
                    <a:pt x="1835" y="690"/>
                    <a:pt x="2085" y="1019"/>
                    <a:pt x="2368" y="1379"/>
                  </a:cubicBezTo>
                  <a:cubicBezTo>
                    <a:pt x="2372" y="1384"/>
                    <a:pt x="2378" y="1386"/>
                    <a:pt x="2384" y="1386"/>
                  </a:cubicBezTo>
                  <a:cubicBezTo>
                    <a:pt x="2398" y="1386"/>
                    <a:pt x="2410" y="1375"/>
                    <a:pt x="2399" y="1364"/>
                  </a:cubicBezTo>
                  <a:cubicBezTo>
                    <a:pt x="2132" y="314"/>
                    <a:pt x="832" y="141"/>
                    <a:pt x="16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2"/>
            <p:cNvSpPr/>
            <p:nvPr/>
          </p:nvSpPr>
          <p:spPr>
            <a:xfrm>
              <a:off x="3423800" y="3854950"/>
              <a:ext cx="38375" cy="26000"/>
            </a:xfrm>
            <a:custGeom>
              <a:avLst/>
              <a:gdLst/>
              <a:ahLst/>
              <a:cxnLst/>
              <a:rect l="l" t="t" r="r" b="b"/>
              <a:pathLst>
                <a:path w="1535" h="1040" extrusionOk="0">
                  <a:moveTo>
                    <a:pt x="46" y="1"/>
                  </a:moveTo>
                  <a:cubicBezTo>
                    <a:pt x="36" y="1"/>
                    <a:pt x="26" y="1"/>
                    <a:pt x="17" y="1"/>
                  </a:cubicBezTo>
                  <a:cubicBezTo>
                    <a:pt x="1" y="1"/>
                    <a:pt x="1" y="17"/>
                    <a:pt x="1" y="17"/>
                  </a:cubicBezTo>
                  <a:cubicBezTo>
                    <a:pt x="314" y="126"/>
                    <a:pt x="612" y="220"/>
                    <a:pt x="879" y="409"/>
                  </a:cubicBezTo>
                  <a:cubicBezTo>
                    <a:pt x="1114" y="581"/>
                    <a:pt x="1271" y="847"/>
                    <a:pt x="1490" y="1035"/>
                  </a:cubicBezTo>
                  <a:cubicBezTo>
                    <a:pt x="1493" y="1038"/>
                    <a:pt x="1497" y="1040"/>
                    <a:pt x="1500" y="1040"/>
                  </a:cubicBezTo>
                  <a:cubicBezTo>
                    <a:pt x="1516" y="1040"/>
                    <a:pt x="1534" y="1017"/>
                    <a:pt x="1521" y="1004"/>
                  </a:cubicBezTo>
                  <a:cubicBezTo>
                    <a:pt x="1321" y="419"/>
                    <a:pt x="592" y="1"/>
                    <a:pt x="46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2"/>
            <p:cNvSpPr/>
            <p:nvPr/>
          </p:nvSpPr>
          <p:spPr>
            <a:xfrm>
              <a:off x="3449275" y="3833800"/>
              <a:ext cx="18725" cy="17825"/>
            </a:xfrm>
            <a:custGeom>
              <a:avLst/>
              <a:gdLst/>
              <a:ahLst/>
              <a:cxnLst/>
              <a:rect l="l" t="t" r="r" b="b"/>
              <a:pathLst>
                <a:path w="749" h="713" extrusionOk="0">
                  <a:moveTo>
                    <a:pt x="16" y="1"/>
                  </a:moveTo>
                  <a:cubicBezTo>
                    <a:pt x="1" y="1"/>
                    <a:pt x="1" y="16"/>
                    <a:pt x="1" y="16"/>
                  </a:cubicBezTo>
                  <a:cubicBezTo>
                    <a:pt x="173" y="95"/>
                    <a:pt x="314" y="204"/>
                    <a:pt x="440" y="345"/>
                  </a:cubicBezTo>
                  <a:cubicBezTo>
                    <a:pt x="534" y="455"/>
                    <a:pt x="596" y="612"/>
                    <a:pt x="706" y="706"/>
                  </a:cubicBezTo>
                  <a:cubicBezTo>
                    <a:pt x="711" y="711"/>
                    <a:pt x="717" y="712"/>
                    <a:pt x="722" y="712"/>
                  </a:cubicBezTo>
                  <a:cubicBezTo>
                    <a:pt x="736" y="712"/>
                    <a:pt x="749" y="701"/>
                    <a:pt x="737" y="690"/>
                  </a:cubicBezTo>
                  <a:cubicBezTo>
                    <a:pt x="722" y="502"/>
                    <a:pt x="581" y="361"/>
                    <a:pt x="471" y="251"/>
                  </a:cubicBezTo>
                  <a:cubicBezTo>
                    <a:pt x="346" y="126"/>
                    <a:pt x="189" y="48"/>
                    <a:pt x="16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2"/>
            <p:cNvSpPr/>
            <p:nvPr/>
          </p:nvSpPr>
          <p:spPr>
            <a:xfrm>
              <a:off x="3108375" y="4434875"/>
              <a:ext cx="173600" cy="275375"/>
            </a:xfrm>
            <a:custGeom>
              <a:avLst/>
              <a:gdLst/>
              <a:ahLst/>
              <a:cxnLst/>
              <a:rect l="l" t="t" r="r" b="b"/>
              <a:pathLst>
                <a:path w="6944" h="11015" extrusionOk="0">
                  <a:moveTo>
                    <a:pt x="4426" y="1"/>
                  </a:moveTo>
                  <a:cubicBezTo>
                    <a:pt x="3056" y="1"/>
                    <a:pt x="1514" y="1379"/>
                    <a:pt x="894" y="2369"/>
                  </a:cubicBezTo>
                  <a:cubicBezTo>
                    <a:pt x="486" y="3011"/>
                    <a:pt x="0" y="3999"/>
                    <a:pt x="392" y="4751"/>
                  </a:cubicBezTo>
                  <a:cubicBezTo>
                    <a:pt x="684" y="5301"/>
                    <a:pt x="1230" y="5371"/>
                    <a:pt x="1781" y="5371"/>
                  </a:cubicBezTo>
                  <a:cubicBezTo>
                    <a:pt x="1968" y="5371"/>
                    <a:pt x="2156" y="5363"/>
                    <a:pt x="2336" y="5363"/>
                  </a:cubicBezTo>
                  <a:cubicBezTo>
                    <a:pt x="2755" y="5363"/>
                    <a:pt x="3292" y="5274"/>
                    <a:pt x="3770" y="5274"/>
                  </a:cubicBezTo>
                  <a:cubicBezTo>
                    <a:pt x="3989" y="5274"/>
                    <a:pt x="4196" y="5293"/>
                    <a:pt x="4373" y="5347"/>
                  </a:cubicBezTo>
                  <a:lnTo>
                    <a:pt x="4828" y="5347"/>
                  </a:lnTo>
                  <a:cubicBezTo>
                    <a:pt x="5235" y="6115"/>
                    <a:pt x="5141" y="6570"/>
                    <a:pt x="4546" y="6679"/>
                  </a:cubicBezTo>
                  <a:cubicBezTo>
                    <a:pt x="4232" y="6867"/>
                    <a:pt x="3778" y="6977"/>
                    <a:pt x="3433" y="7118"/>
                  </a:cubicBezTo>
                  <a:cubicBezTo>
                    <a:pt x="2586" y="7447"/>
                    <a:pt x="1301" y="7839"/>
                    <a:pt x="690" y="8576"/>
                  </a:cubicBezTo>
                  <a:cubicBezTo>
                    <a:pt x="282" y="9062"/>
                    <a:pt x="220" y="9704"/>
                    <a:pt x="705" y="10175"/>
                  </a:cubicBezTo>
                  <a:cubicBezTo>
                    <a:pt x="1017" y="10465"/>
                    <a:pt x="1373" y="10531"/>
                    <a:pt x="1743" y="10531"/>
                  </a:cubicBezTo>
                  <a:cubicBezTo>
                    <a:pt x="2054" y="10531"/>
                    <a:pt x="2375" y="10484"/>
                    <a:pt x="2686" y="10484"/>
                  </a:cubicBezTo>
                  <a:cubicBezTo>
                    <a:pt x="2822" y="10484"/>
                    <a:pt x="2957" y="10493"/>
                    <a:pt x="3088" y="10519"/>
                  </a:cubicBezTo>
                  <a:cubicBezTo>
                    <a:pt x="3072" y="10566"/>
                    <a:pt x="3072" y="10614"/>
                    <a:pt x="3057" y="10661"/>
                  </a:cubicBezTo>
                  <a:cubicBezTo>
                    <a:pt x="3001" y="10873"/>
                    <a:pt x="3161" y="11014"/>
                    <a:pt x="3331" y="11014"/>
                  </a:cubicBezTo>
                  <a:cubicBezTo>
                    <a:pt x="3399" y="11014"/>
                    <a:pt x="3469" y="10992"/>
                    <a:pt x="3527" y="10943"/>
                  </a:cubicBezTo>
                  <a:cubicBezTo>
                    <a:pt x="3684" y="10802"/>
                    <a:pt x="3840" y="10676"/>
                    <a:pt x="3997" y="10551"/>
                  </a:cubicBezTo>
                  <a:cubicBezTo>
                    <a:pt x="4248" y="10347"/>
                    <a:pt x="4122" y="9940"/>
                    <a:pt x="3903" y="9798"/>
                  </a:cubicBezTo>
                  <a:cubicBezTo>
                    <a:pt x="3621" y="9626"/>
                    <a:pt x="3417" y="9548"/>
                    <a:pt x="3088" y="9516"/>
                  </a:cubicBezTo>
                  <a:cubicBezTo>
                    <a:pt x="3074" y="9514"/>
                    <a:pt x="3057" y="9513"/>
                    <a:pt x="3038" y="9513"/>
                  </a:cubicBezTo>
                  <a:cubicBezTo>
                    <a:pt x="2815" y="9513"/>
                    <a:pt x="2268" y="9640"/>
                    <a:pt x="1980" y="9640"/>
                  </a:cubicBezTo>
                  <a:cubicBezTo>
                    <a:pt x="1905" y="9640"/>
                    <a:pt x="1848" y="9631"/>
                    <a:pt x="1818" y="9610"/>
                  </a:cubicBezTo>
                  <a:cubicBezTo>
                    <a:pt x="737" y="8889"/>
                    <a:pt x="4264" y="7651"/>
                    <a:pt x="4452" y="7588"/>
                  </a:cubicBezTo>
                  <a:cubicBezTo>
                    <a:pt x="5345" y="7228"/>
                    <a:pt x="6944" y="6413"/>
                    <a:pt x="6191" y="5143"/>
                  </a:cubicBezTo>
                  <a:cubicBezTo>
                    <a:pt x="5877" y="4622"/>
                    <a:pt x="5324" y="4477"/>
                    <a:pt x="4692" y="4477"/>
                  </a:cubicBezTo>
                  <a:cubicBezTo>
                    <a:pt x="3899" y="4477"/>
                    <a:pt x="2983" y="4706"/>
                    <a:pt x="2264" y="4706"/>
                  </a:cubicBezTo>
                  <a:cubicBezTo>
                    <a:pt x="2041" y="4706"/>
                    <a:pt x="1837" y="4684"/>
                    <a:pt x="1662" y="4626"/>
                  </a:cubicBezTo>
                  <a:cubicBezTo>
                    <a:pt x="173" y="4124"/>
                    <a:pt x="1740" y="2275"/>
                    <a:pt x="2398" y="1695"/>
                  </a:cubicBezTo>
                  <a:cubicBezTo>
                    <a:pt x="3245" y="974"/>
                    <a:pt x="4311" y="942"/>
                    <a:pt x="5173" y="362"/>
                  </a:cubicBezTo>
                  <a:cubicBezTo>
                    <a:pt x="5235" y="315"/>
                    <a:pt x="5251" y="190"/>
                    <a:pt x="5173" y="159"/>
                  </a:cubicBezTo>
                  <a:cubicBezTo>
                    <a:pt x="4935" y="50"/>
                    <a:pt x="4683" y="1"/>
                    <a:pt x="4426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4" name="Google Shape;914;p32"/>
          <p:cNvGrpSpPr/>
          <p:nvPr/>
        </p:nvGrpSpPr>
        <p:grpSpPr>
          <a:xfrm flipH="1">
            <a:off x="1273862" y="2089950"/>
            <a:ext cx="2383432" cy="176025"/>
            <a:chOff x="4345425" y="2175475"/>
            <a:chExt cx="800750" cy="176025"/>
          </a:xfrm>
        </p:grpSpPr>
        <p:sp>
          <p:nvSpPr>
            <p:cNvPr id="915" name="Google Shape;915;p3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7" name="Google Shape;917;p32"/>
          <p:cNvGrpSpPr/>
          <p:nvPr/>
        </p:nvGrpSpPr>
        <p:grpSpPr>
          <a:xfrm rot="674490">
            <a:off x="4321689" y="4071103"/>
            <a:ext cx="3474315" cy="888859"/>
            <a:chOff x="3809875" y="1963175"/>
            <a:chExt cx="1923600" cy="492150"/>
          </a:xfrm>
        </p:grpSpPr>
        <p:sp>
          <p:nvSpPr>
            <p:cNvPr id="918" name="Google Shape;918;p3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7E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9" name="Google Shape;929;p32"/>
          <p:cNvGrpSpPr/>
          <p:nvPr/>
        </p:nvGrpSpPr>
        <p:grpSpPr>
          <a:xfrm rot="1386640">
            <a:off x="3606831" y="807890"/>
            <a:ext cx="806665" cy="421749"/>
            <a:chOff x="1822875" y="1377000"/>
            <a:chExt cx="548075" cy="286550"/>
          </a:xfrm>
        </p:grpSpPr>
        <p:sp>
          <p:nvSpPr>
            <p:cNvPr id="930" name="Google Shape;930;p32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2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2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2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2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2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2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2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2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975618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7" name="Google Shape;897;p32"/>
          <p:cNvGrpSpPr/>
          <p:nvPr/>
        </p:nvGrpSpPr>
        <p:grpSpPr>
          <a:xfrm rot="807122">
            <a:off x="5649794" y="862419"/>
            <a:ext cx="2512842" cy="2397365"/>
            <a:chOff x="1857000" y="3245400"/>
            <a:chExt cx="1233825" cy="1188992"/>
          </a:xfrm>
        </p:grpSpPr>
        <p:sp>
          <p:nvSpPr>
            <p:cNvPr id="898" name="Google Shape;898;p3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2"/>
            <p:cNvSpPr/>
            <p:nvPr/>
          </p:nvSpPr>
          <p:spPr>
            <a:xfrm>
              <a:off x="1867600" y="3249925"/>
              <a:ext cx="1223225" cy="1184467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k-KZ" sz="1800" dirty="0" smtClean="0">
                  <a:latin typeface="Times New Roman" pitchFamily="18" charset="0"/>
                  <a:cs typeface="Times New Roman" pitchFamily="18" charset="0"/>
                </a:rPr>
                <a:t>5-сынып математика</a:t>
              </a:r>
              <a:endParaRPr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1" name="Google Shape;901;p3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4" name="Google Shape;904;p32"/>
          <p:cNvSpPr txBox="1">
            <a:spLocks noGrp="1"/>
          </p:cNvSpPr>
          <p:nvPr>
            <p:ph type="title"/>
          </p:nvPr>
        </p:nvSpPr>
        <p:spPr>
          <a:xfrm>
            <a:off x="1061574" y="774209"/>
            <a:ext cx="3287869" cy="135251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Сабақтың мақсаты: </a:t>
            </a:r>
            <a:endParaRPr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5" name="Google Shape;905;p32"/>
          <p:cNvSpPr txBox="1">
            <a:spLocks noGrp="1"/>
          </p:cNvSpPr>
          <p:nvPr>
            <p:ph type="body" idx="1"/>
          </p:nvPr>
        </p:nvSpPr>
        <p:spPr>
          <a:xfrm>
            <a:off x="611561" y="2290542"/>
            <a:ext cx="3973546" cy="26610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SzPts val="1100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бөлшектерді көбейтуге есептер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шығару</a:t>
            </a:r>
          </a:p>
          <a:p>
            <a:pPr marL="285750" indent="-285750">
              <a:buSzPts val="1100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бөлшек және аралас сандарды көбейтуге есептер шығару</a:t>
            </a:r>
          </a:p>
          <a:p>
            <a:pPr marL="171450" lvl="0" indent="-171450">
              <a:buClr>
                <a:schemeClr val="dk2"/>
              </a:buClr>
              <a:buSzPts val="1100"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Аралас сандарды көбейтуге есептер шығару</a:t>
            </a:r>
          </a:p>
          <a:p>
            <a:pPr marL="0" lvl="0" indent="0" algn="just" rtl="0">
              <a:spcBef>
                <a:spcPts val="0"/>
              </a:spcBef>
              <a:spcAft>
                <a:spcPts val="1600"/>
              </a:spcAft>
              <a:buNone/>
            </a:pPr>
            <a:endParaRPr sz="1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06" name="Google Shape;906;p32"/>
          <p:cNvGrpSpPr/>
          <p:nvPr/>
        </p:nvGrpSpPr>
        <p:grpSpPr>
          <a:xfrm rot="2556023">
            <a:off x="6509985" y="1605553"/>
            <a:ext cx="643189" cy="1771463"/>
            <a:chOff x="3108375" y="3719775"/>
            <a:chExt cx="359625" cy="990475"/>
          </a:xfrm>
        </p:grpSpPr>
        <p:sp>
          <p:nvSpPr>
            <p:cNvPr id="907" name="Google Shape;907;p32"/>
            <p:cNvSpPr/>
            <p:nvPr/>
          </p:nvSpPr>
          <p:spPr>
            <a:xfrm rot="1150281">
              <a:off x="3165938" y="3901811"/>
              <a:ext cx="245717" cy="635483"/>
            </a:xfrm>
            <a:custGeom>
              <a:avLst/>
              <a:gdLst/>
              <a:ahLst/>
              <a:cxnLst/>
              <a:rect l="l" t="t" r="r" b="b"/>
              <a:pathLst>
                <a:path w="11600" h="26989" extrusionOk="0">
                  <a:moveTo>
                    <a:pt x="7894" y="394"/>
                  </a:moveTo>
                  <a:cubicBezTo>
                    <a:pt x="7952" y="394"/>
                    <a:pt x="8012" y="398"/>
                    <a:pt x="8072" y="405"/>
                  </a:cubicBezTo>
                  <a:cubicBezTo>
                    <a:pt x="8887" y="468"/>
                    <a:pt x="9608" y="875"/>
                    <a:pt x="10423" y="985"/>
                  </a:cubicBezTo>
                  <a:lnTo>
                    <a:pt x="10439" y="985"/>
                  </a:lnTo>
                  <a:cubicBezTo>
                    <a:pt x="10894" y="1189"/>
                    <a:pt x="11333" y="1518"/>
                    <a:pt x="11254" y="2333"/>
                  </a:cubicBezTo>
                  <a:cubicBezTo>
                    <a:pt x="11160" y="3164"/>
                    <a:pt x="10627" y="4214"/>
                    <a:pt x="10267" y="5044"/>
                  </a:cubicBezTo>
                  <a:cubicBezTo>
                    <a:pt x="10016" y="4684"/>
                    <a:pt x="9655" y="4386"/>
                    <a:pt x="9436" y="4276"/>
                  </a:cubicBezTo>
                  <a:cubicBezTo>
                    <a:pt x="8558" y="3822"/>
                    <a:pt x="7571" y="3571"/>
                    <a:pt x="6630" y="3273"/>
                  </a:cubicBezTo>
                  <a:cubicBezTo>
                    <a:pt x="6416" y="3209"/>
                    <a:pt x="6231" y="3159"/>
                    <a:pt x="6041" y="3159"/>
                  </a:cubicBezTo>
                  <a:cubicBezTo>
                    <a:pt x="5952" y="3159"/>
                    <a:pt x="5863" y="3170"/>
                    <a:pt x="5768" y="3195"/>
                  </a:cubicBezTo>
                  <a:cubicBezTo>
                    <a:pt x="6003" y="2693"/>
                    <a:pt x="6176" y="2176"/>
                    <a:pt x="6395" y="1674"/>
                  </a:cubicBezTo>
                  <a:cubicBezTo>
                    <a:pt x="6781" y="774"/>
                    <a:pt x="7285" y="394"/>
                    <a:pt x="7894" y="394"/>
                  </a:cubicBezTo>
                  <a:close/>
                  <a:moveTo>
                    <a:pt x="5959" y="3426"/>
                  </a:moveTo>
                  <a:cubicBezTo>
                    <a:pt x="6707" y="3426"/>
                    <a:pt x="7540" y="3948"/>
                    <a:pt x="8057" y="4135"/>
                  </a:cubicBezTo>
                  <a:cubicBezTo>
                    <a:pt x="8370" y="4245"/>
                    <a:pt x="11050" y="5154"/>
                    <a:pt x="10016" y="6345"/>
                  </a:cubicBezTo>
                  <a:cubicBezTo>
                    <a:pt x="9702" y="5703"/>
                    <a:pt x="8715" y="5436"/>
                    <a:pt x="8260" y="5264"/>
                  </a:cubicBezTo>
                  <a:cubicBezTo>
                    <a:pt x="7864" y="5132"/>
                    <a:pt x="6564" y="4520"/>
                    <a:pt x="5630" y="4520"/>
                  </a:cubicBezTo>
                  <a:cubicBezTo>
                    <a:pt x="5457" y="4520"/>
                    <a:pt x="5297" y="4541"/>
                    <a:pt x="5157" y="4590"/>
                  </a:cubicBezTo>
                  <a:cubicBezTo>
                    <a:pt x="5063" y="4590"/>
                    <a:pt x="4969" y="4637"/>
                    <a:pt x="4875" y="4684"/>
                  </a:cubicBezTo>
                  <a:cubicBezTo>
                    <a:pt x="4796" y="4480"/>
                    <a:pt x="4796" y="4198"/>
                    <a:pt x="4937" y="3932"/>
                  </a:cubicBezTo>
                  <a:cubicBezTo>
                    <a:pt x="5016" y="3791"/>
                    <a:pt x="5110" y="3696"/>
                    <a:pt x="5204" y="3634"/>
                  </a:cubicBezTo>
                  <a:cubicBezTo>
                    <a:pt x="5213" y="3643"/>
                    <a:pt x="5222" y="3652"/>
                    <a:pt x="5231" y="3652"/>
                  </a:cubicBezTo>
                  <a:cubicBezTo>
                    <a:pt x="5238" y="3652"/>
                    <a:pt x="5244" y="3647"/>
                    <a:pt x="5251" y="3634"/>
                  </a:cubicBezTo>
                  <a:cubicBezTo>
                    <a:pt x="5467" y="3484"/>
                    <a:pt x="5708" y="3426"/>
                    <a:pt x="5959" y="3426"/>
                  </a:cubicBezTo>
                  <a:close/>
                  <a:moveTo>
                    <a:pt x="5331" y="4825"/>
                  </a:moveTo>
                  <a:cubicBezTo>
                    <a:pt x="6116" y="4825"/>
                    <a:pt x="7484" y="5382"/>
                    <a:pt x="7727" y="5468"/>
                  </a:cubicBezTo>
                  <a:cubicBezTo>
                    <a:pt x="8088" y="5577"/>
                    <a:pt x="10361" y="6095"/>
                    <a:pt x="9671" y="7443"/>
                  </a:cubicBezTo>
                  <a:cubicBezTo>
                    <a:pt x="9138" y="6628"/>
                    <a:pt x="7837" y="6361"/>
                    <a:pt x="7148" y="6173"/>
                  </a:cubicBezTo>
                  <a:cubicBezTo>
                    <a:pt x="6773" y="6066"/>
                    <a:pt x="6128" y="5813"/>
                    <a:pt x="5486" y="5813"/>
                  </a:cubicBezTo>
                  <a:cubicBezTo>
                    <a:pt x="5189" y="5813"/>
                    <a:pt x="4892" y="5867"/>
                    <a:pt x="4624" y="6016"/>
                  </a:cubicBezTo>
                  <a:cubicBezTo>
                    <a:pt x="4624" y="5828"/>
                    <a:pt x="4624" y="5656"/>
                    <a:pt x="4718" y="5483"/>
                  </a:cubicBezTo>
                  <a:cubicBezTo>
                    <a:pt x="4796" y="5295"/>
                    <a:pt x="4922" y="5186"/>
                    <a:pt x="5063" y="5076"/>
                  </a:cubicBezTo>
                  <a:cubicBezTo>
                    <a:pt x="5076" y="5063"/>
                    <a:pt x="5078" y="5040"/>
                    <a:pt x="5070" y="5040"/>
                  </a:cubicBezTo>
                  <a:cubicBezTo>
                    <a:pt x="5068" y="5040"/>
                    <a:pt x="5066" y="5041"/>
                    <a:pt x="5063" y="5044"/>
                  </a:cubicBezTo>
                  <a:cubicBezTo>
                    <a:pt x="4718" y="5107"/>
                    <a:pt x="4405" y="5671"/>
                    <a:pt x="4577" y="6032"/>
                  </a:cubicBezTo>
                  <a:cubicBezTo>
                    <a:pt x="4452" y="6110"/>
                    <a:pt x="4342" y="6204"/>
                    <a:pt x="4232" y="6314"/>
                  </a:cubicBezTo>
                  <a:cubicBezTo>
                    <a:pt x="4279" y="5640"/>
                    <a:pt x="4655" y="5154"/>
                    <a:pt x="5126" y="4841"/>
                  </a:cubicBezTo>
                  <a:cubicBezTo>
                    <a:pt x="5188" y="4830"/>
                    <a:pt x="5257" y="4825"/>
                    <a:pt x="5331" y="4825"/>
                  </a:cubicBezTo>
                  <a:close/>
                  <a:moveTo>
                    <a:pt x="4373" y="7160"/>
                  </a:moveTo>
                  <a:cubicBezTo>
                    <a:pt x="4373" y="7223"/>
                    <a:pt x="4373" y="7270"/>
                    <a:pt x="4405" y="7302"/>
                  </a:cubicBezTo>
                  <a:cubicBezTo>
                    <a:pt x="4326" y="7474"/>
                    <a:pt x="4263" y="7646"/>
                    <a:pt x="4201" y="7819"/>
                  </a:cubicBezTo>
                  <a:cubicBezTo>
                    <a:pt x="4201" y="7772"/>
                    <a:pt x="4201" y="7740"/>
                    <a:pt x="4185" y="7709"/>
                  </a:cubicBezTo>
                  <a:cubicBezTo>
                    <a:pt x="4248" y="7505"/>
                    <a:pt x="4310" y="7333"/>
                    <a:pt x="4373" y="7160"/>
                  </a:cubicBezTo>
                  <a:close/>
                  <a:moveTo>
                    <a:pt x="5232" y="6227"/>
                  </a:moveTo>
                  <a:cubicBezTo>
                    <a:pt x="5264" y="6227"/>
                    <a:pt x="5297" y="6230"/>
                    <a:pt x="5329" y="6236"/>
                  </a:cubicBezTo>
                  <a:cubicBezTo>
                    <a:pt x="5517" y="6236"/>
                    <a:pt x="5690" y="6251"/>
                    <a:pt x="5862" y="6283"/>
                  </a:cubicBezTo>
                  <a:cubicBezTo>
                    <a:pt x="6395" y="6361"/>
                    <a:pt x="6897" y="6471"/>
                    <a:pt x="7383" y="6643"/>
                  </a:cubicBezTo>
                  <a:cubicBezTo>
                    <a:pt x="7759" y="6769"/>
                    <a:pt x="8119" y="6925"/>
                    <a:pt x="8480" y="7113"/>
                  </a:cubicBezTo>
                  <a:cubicBezTo>
                    <a:pt x="8762" y="7270"/>
                    <a:pt x="10361" y="8195"/>
                    <a:pt x="9170" y="9277"/>
                  </a:cubicBezTo>
                  <a:cubicBezTo>
                    <a:pt x="9217" y="9151"/>
                    <a:pt x="9248" y="9026"/>
                    <a:pt x="9295" y="8900"/>
                  </a:cubicBezTo>
                  <a:cubicBezTo>
                    <a:pt x="9326" y="8806"/>
                    <a:pt x="9295" y="8775"/>
                    <a:pt x="9248" y="8775"/>
                  </a:cubicBezTo>
                  <a:lnTo>
                    <a:pt x="9217" y="8681"/>
                  </a:lnTo>
                  <a:cubicBezTo>
                    <a:pt x="9232" y="8634"/>
                    <a:pt x="9232" y="8603"/>
                    <a:pt x="9201" y="8571"/>
                  </a:cubicBezTo>
                  <a:cubicBezTo>
                    <a:pt x="7978" y="7443"/>
                    <a:pt x="6160" y="7113"/>
                    <a:pt x="4530" y="6988"/>
                  </a:cubicBezTo>
                  <a:cubicBezTo>
                    <a:pt x="4522" y="6985"/>
                    <a:pt x="4514" y="6984"/>
                    <a:pt x="4506" y="6984"/>
                  </a:cubicBezTo>
                  <a:cubicBezTo>
                    <a:pt x="4472" y="6984"/>
                    <a:pt x="4446" y="7012"/>
                    <a:pt x="4420" y="7051"/>
                  </a:cubicBezTo>
                  <a:cubicBezTo>
                    <a:pt x="4661" y="6498"/>
                    <a:pt x="4928" y="6227"/>
                    <a:pt x="5232" y="6227"/>
                  </a:cubicBezTo>
                  <a:close/>
                  <a:moveTo>
                    <a:pt x="6270" y="7740"/>
                  </a:moveTo>
                  <a:cubicBezTo>
                    <a:pt x="6771" y="7913"/>
                    <a:pt x="7257" y="8101"/>
                    <a:pt x="7759" y="8289"/>
                  </a:cubicBezTo>
                  <a:cubicBezTo>
                    <a:pt x="7759" y="8352"/>
                    <a:pt x="7759" y="8414"/>
                    <a:pt x="7759" y="8461"/>
                  </a:cubicBezTo>
                  <a:cubicBezTo>
                    <a:pt x="6176" y="12082"/>
                    <a:pt x="4812" y="16001"/>
                    <a:pt x="3715" y="19763"/>
                  </a:cubicBezTo>
                  <a:cubicBezTo>
                    <a:pt x="3684" y="19308"/>
                    <a:pt x="3495" y="18963"/>
                    <a:pt x="3182" y="18838"/>
                  </a:cubicBezTo>
                  <a:cubicBezTo>
                    <a:pt x="3121" y="18819"/>
                    <a:pt x="3058" y="18809"/>
                    <a:pt x="2994" y="18809"/>
                  </a:cubicBezTo>
                  <a:cubicBezTo>
                    <a:pt x="2639" y="18809"/>
                    <a:pt x="2233" y="19088"/>
                    <a:pt x="1928" y="19512"/>
                  </a:cubicBezTo>
                  <a:cubicBezTo>
                    <a:pt x="2618" y="17662"/>
                    <a:pt x="3260" y="15797"/>
                    <a:pt x="3903" y="13932"/>
                  </a:cubicBezTo>
                  <a:cubicBezTo>
                    <a:pt x="4248" y="12960"/>
                    <a:pt x="4593" y="11973"/>
                    <a:pt x="4937" y="11001"/>
                  </a:cubicBezTo>
                  <a:cubicBezTo>
                    <a:pt x="5094" y="10562"/>
                    <a:pt x="5235" y="10123"/>
                    <a:pt x="5392" y="9684"/>
                  </a:cubicBezTo>
                  <a:cubicBezTo>
                    <a:pt x="5423" y="9621"/>
                    <a:pt x="5800" y="8430"/>
                    <a:pt x="5956" y="7866"/>
                  </a:cubicBezTo>
                  <a:cubicBezTo>
                    <a:pt x="6066" y="7819"/>
                    <a:pt x="6160" y="7772"/>
                    <a:pt x="6270" y="7740"/>
                  </a:cubicBezTo>
                  <a:close/>
                  <a:moveTo>
                    <a:pt x="8010" y="8399"/>
                  </a:moveTo>
                  <a:cubicBezTo>
                    <a:pt x="8213" y="8477"/>
                    <a:pt x="8433" y="8571"/>
                    <a:pt x="8637" y="8650"/>
                  </a:cubicBezTo>
                  <a:cubicBezTo>
                    <a:pt x="8762" y="8728"/>
                    <a:pt x="8856" y="8853"/>
                    <a:pt x="8919" y="9010"/>
                  </a:cubicBezTo>
                  <a:cubicBezTo>
                    <a:pt x="8934" y="9073"/>
                    <a:pt x="8950" y="9135"/>
                    <a:pt x="8966" y="9198"/>
                  </a:cubicBezTo>
                  <a:cubicBezTo>
                    <a:pt x="8981" y="9230"/>
                    <a:pt x="8981" y="9245"/>
                    <a:pt x="8997" y="9245"/>
                  </a:cubicBezTo>
                  <a:cubicBezTo>
                    <a:pt x="8401" y="10860"/>
                    <a:pt x="7790" y="12490"/>
                    <a:pt x="7195" y="14120"/>
                  </a:cubicBezTo>
                  <a:cubicBezTo>
                    <a:pt x="7492" y="13242"/>
                    <a:pt x="7759" y="12364"/>
                    <a:pt x="8057" y="11502"/>
                  </a:cubicBezTo>
                  <a:cubicBezTo>
                    <a:pt x="8307" y="10687"/>
                    <a:pt x="8715" y="9825"/>
                    <a:pt x="8574" y="8979"/>
                  </a:cubicBezTo>
                  <a:cubicBezTo>
                    <a:pt x="8574" y="8972"/>
                    <a:pt x="8569" y="8968"/>
                    <a:pt x="8562" y="8968"/>
                  </a:cubicBezTo>
                  <a:cubicBezTo>
                    <a:pt x="8553" y="8968"/>
                    <a:pt x="8543" y="8976"/>
                    <a:pt x="8543" y="8994"/>
                  </a:cubicBezTo>
                  <a:cubicBezTo>
                    <a:pt x="8574" y="9982"/>
                    <a:pt x="8213" y="10922"/>
                    <a:pt x="7900" y="11863"/>
                  </a:cubicBezTo>
                  <a:cubicBezTo>
                    <a:pt x="7586" y="12819"/>
                    <a:pt x="7257" y="13791"/>
                    <a:pt x="6944" y="14747"/>
                  </a:cubicBezTo>
                  <a:cubicBezTo>
                    <a:pt x="6850" y="15013"/>
                    <a:pt x="6771" y="15280"/>
                    <a:pt x="6677" y="15546"/>
                  </a:cubicBezTo>
                  <a:cubicBezTo>
                    <a:pt x="6113" y="17161"/>
                    <a:pt x="5549" y="18759"/>
                    <a:pt x="5016" y="20374"/>
                  </a:cubicBezTo>
                  <a:cubicBezTo>
                    <a:pt x="4922" y="20050"/>
                    <a:pt x="4699" y="19875"/>
                    <a:pt x="4429" y="19875"/>
                  </a:cubicBezTo>
                  <a:cubicBezTo>
                    <a:pt x="4203" y="19875"/>
                    <a:pt x="3943" y="19999"/>
                    <a:pt x="3699" y="20264"/>
                  </a:cubicBezTo>
                  <a:cubicBezTo>
                    <a:pt x="5110" y="16314"/>
                    <a:pt x="6568" y="12380"/>
                    <a:pt x="8010" y="8430"/>
                  </a:cubicBezTo>
                  <a:cubicBezTo>
                    <a:pt x="8010" y="8414"/>
                    <a:pt x="8010" y="8414"/>
                    <a:pt x="8010" y="8399"/>
                  </a:cubicBezTo>
                  <a:close/>
                  <a:moveTo>
                    <a:pt x="1630" y="23195"/>
                  </a:moveTo>
                  <a:cubicBezTo>
                    <a:pt x="1724" y="23211"/>
                    <a:pt x="1834" y="23242"/>
                    <a:pt x="1912" y="23305"/>
                  </a:cubicBezTo>
                  <a:cubicBezTo>
                    <a:pt x="1944" y="23321"/>
                    <a:pt x="1959" y="23336"/>
                    <a:pt x="1991" y="23352"/>
                  </a:cubicBezTo>
                  <a:cubicBezTo>
                    <a:pt x="1991" y="23352"/>
                    <a:pt x="2006" y="23368"/>
                    <a:pt x="2006" y="23383"/>
                  </a:cubicBezTo>
                  <a:cubicBezTo>
                    <a:pt x="1897" y="23321"/>
                    <a:pt x="1787" y="23274"/>
                    <a:pt x="1662" y="23242"/>
                  </a:cubicBezTo>
                  <a:cubicBezTo>
                    <a:pt x="1646" y="23227"/>
                    <a:pt x="1646" y="23211"/>
                    <a:pt x="1630" y="23195"/>
                  </a:cubicBezTo>
                  <a:close/>
                  <a:moveTo>
                    <a:pt x="1019" y="23477"/>
                  </a:moveTo>
                  <a:cubicBezTo>
                    <a:pt x="1035" y="23509"/>
                    <a:pt x="1050" y="23556"/>
                    <a:pt x="1066" y="23603"/>
                  </a:cubicBezTo>
                  <a:cubicBezTo>
                    <a:pt x="1050" y="23650"/>
                    <a:pt x="1035" y="23697"/>
                    <a:pt x="1019" y="23744"/>
                  </a:cubicBezTo>
                  <a:cubicBezTo>
                    <a:pt x="1003" y="23760"/>
                    <a:pt x="988" y="23775"/>
                    <a:pt x="972" y="23807"/>
                  </a:cubicBezTo>
                  <a:cubicBezTo>
                    <a:pt x="972" y="23760"/>
                    <a:pt x="972" y="23713"/>
                    <a:pt x="972" y="23666"/>
                  </a:cubicBezTo>
                  <a:cubicBezTo>
                    <a:pt x="988" y="23619"/>
                    <a:pt x="1003" y="23556"/>
                    <a:pt x="1019" y="23493"/>
                  </a:cubicBezTo>
                  <a:cubicBezTo>
                    <a:pt x="1019" y="23493"/>
                    <a:pt x="1019" y="23477"/>
                    <a:pt x="1019" y="23477"/>
                  </a:cubicBezTo>
                  <a:close/>
                  <a:moveTo>
                    <a:pt x="1072" y="18956"/>
                  </a:moveTo>
                  <a:cubicBezTo>
                    <a:pt x="1135" y="18956"/>
                    <a:pt x="1196" y="18969"/>
                    <a:pt x="1254" y="18995"/>
                  </a:cubicBezTo>
                  <a:cubicBezTo>
                    <a:pt x="1630" y="19167"/>
                    <a:pt x="1614" y="19669"/>
                    <a:pt x="1583" y="20202"/>
                  </a:cubicBezTo>
                  <a:cubicBezTo>
                    <a:pt x="1583" y="20263"/>
                    <a:pt x="1623" y="20305"/>
                    <a:pt x="1668" y="20305"/>
                  </a:cubicBezTo>
                  <a:cubicBezTo>
                    <a:pt x="1704" y="20305"/>
                    <a:pt x="1744" y="20279"/>
                    <a:pt x="1771" y="20217"/>
                  </a:cubicBezTo>
                  <a:cubicBezTo>
                    <a:pt x="1803" y="20123"/>
                    <a:pt x="1834" y="20013"/>
                    <a:pt x="1850" y="19919"/>
                  </a:cubicBezTo>
                  <a:cubicBezTo>
                    <a:pt x="2149" y="19427"/>
                    <a:pt x="2521" y="19199"/>
                    <a:pt x="2832" y="19199"/>
                  </a:cubicBezTo>
                  <a:cubicBezTo>
                    <a:pt x="3302" y="19199"/>
                    <a:pt x="3634" y="19719"/>
                    <a:pt x="3370" y="20625"/>
                  </a:cubicBezTo>
                  <a:cubicBezTo>
                    <a:pt x="3337" y="20748"/>
                    <a:pt x="3386" y="20811"/>
                    <a:pt x="3450" y="20811"/>
                  </a:cubicBezTo>
                  <a:cubicBezTo>
                    <a:pt x="3507" y="20811"/>
                    <a:pt x="3575" y="20760"/>
                    <a:pt x="3605" y="20656"/>
                  </a:cubicBezTo>
                  <a:cubicBezTo>
                    <a:pt x="3605" y="20640"/>
                    <a:pt x="3605" y="20640"/>
                    <a:pt x="3621" y="20625"/>
                  </a:cubicBezTo>
                  <a:cubicBezTo>
                    <a:pt x="3621" y="20625"/>
                    <a:pt x="3636" y="20625"/>
                    <a:pt x="3636" y="20609"/>
                  </a:cubicBezTo>
                  <a:cubicBezTo>
                    <a:pt x="3860" y="20314"/>
                    <a:pt x="4092" y="20183"/>
                    <a:pt x="4289" y="20183"/>
                  </a:cubicBezTo>
                  <a:cubicBezTo>
                    <a:pt x="4604" y="20183"/>
                    <a:pt x="4829" y="20517"/>
                    <a:pt x="4781" y="21048"/>
                  </a:cubicBezTo>
                  <a:cubicBezTo>
                    <a:pt x="4781" y="21064"/>
                    <a:pt x="4781" y="21064"/>
                    <a:pt x="4781" y="21079"/>
                  </a:cubicBezTo>
                  <a:cubicBezTo>
                    <a:pt x="4765" y="21079"/>
                    <a:pt x="4765" y="21095"/>
                    <a:pt x="4765" y="21111"/>
                  </a:cubicBezTo>
                  <a:cubicBezTo>
                    <a:pt x="4075" y="22035"/>
                    <a:pt x="3401" y="22976"/>
                    <a:pt x="2712" y="23901"/>
                  </a:cubicBezTo>
                  <a:cubicBezTo>
                    <a:pt x="2696" y="23932"/>
                    <a:pt x="2665" y="23963"/>
                    <a:pt x="2618" y="24010"/>
                  </a:cubicBezTo>
                  <a:cubicBezTo>
                    <a:pt x="2649" y="23979"/>
                    <a:pt x="2649" y="23948"/>
                    <a:pt x="2649" y="23916"/>
                  </a:cubicBezTo>
                  <a:cubicBezTo>
                    <a:pt x="2557" y="23255"/>
                    <a:pt x="2083" y="22825"/>
                    <a:pt x="1552" y="22825"/>
                  </a:cubicBezTo>
                  <a:cubicBezTo>
                    <a:pt x="1177" y="22825"/>
                    <a:pt x="773" y="23040"/>
                    <a:pt x="455" y="23540"/>
                  </a:cubicBezTo>
                  <a:cubicBezTo>
                    <a:pt x="455" y="23462"/>
                    <a:pt x="439" y="23383"/>
                    <a:pt x="439" y="23305"/>
                  </a:cubicBezTo>
                  <a:cubicBezTo>
                    <a:pt x="345" y="22161"/>
                    <a:pt x="266" y="21001"/>
                    <a:pt x="172" y="19857"/>
                  </a:cubicBezTo>
                  <a:cubicBezTo>
                    <a:pt x="157" y="19810"/>
                    <a:pt x="141" y="19778"/>
                    <a:pt x="110" y="19778"/>
                  </a:cubicBezTo>
                  <a:cubicBezTo>
                    <a:pt x="141" y="19731"/>
                    <a:pt x="172" y="19684"/>
                    <a:pt x="204" y="19622"/>
                  </a:cubicBezTo>
                  <a:cubicBezTo>
                    <a:pt x="235" y="19575"/>
                    <a:pt x="235" y="19543"/>
                    <a:pt x="235" y="19512"/>
                  </a:cubicBezTo>
                  <a:cubicBezTo>
                    <a:pt x="478" y="19192"/>
                    <a:pt x="794" y="18956"/>
                    <a:pt x="1072" y="18956"/>
                  </a:cubicBezTo>
                  <a:close/>
                  <a:moveTo>
                    <a:pt x="1567" y="23697"/>
                  </a:moveTo>
                  <a:lnTo>
                    <a:pt x="1646" y="23713"/>
                  </a:lnTo>
                  <a:cubicBezTo>
                    <a:pt x="1583" y="23885"/>
                    <a:pt x="1505" y="24042"/>
                    <a:pt x="1442" y="24214"/>
                  </a:cubicBezTo>
                  <a:cubicBezTo>
                    <a:pt x="1489" y="24042"/>
                    <a:pt x="1536" y="23869"/>
                    <a:pt x="1567" y="23697"/>
                  </a:cubicBezTo>
                  <a:close/>
                  <a:moveTo>
                    <a:pt x="2116" y="23791"/>
                  </a:moveTo>
                  <a:cubicBezTo>
                    <a:pt x="2100" y="23869"/>
                    <a:pt x="2069" y="23932"/>
                    <a:pt x="2038" y="23995"/>
                  </a:cubicBezTo>
                  <a:cubicBezTo>
                    <a:pt x="1991" y="24089"/>
                    <a:pt x="1928" y="24198"/>
                    <a:pt x="1865" y="24293"/>
                  </a:cubicBezTo>
                  <a:cubicBezTo>
                    <a:pt x="1944" y="24120"/>
                    <a:pt x="2022" y="23963"/>
                    <a:pt x="2100" y="23791"/>
                  </a:cubicBezTo>
                  <a:close/>
                  <a:moveTo>
                    <a:pt x="2336" y="23838"/>
                  </a:moveTo>
                  <a:cubicBezTo>
                    <a:pt x="2367" y="23901"/>
                    <a:pt x="2414" y="23963"/>
                    <a:pt x="2461" y="24010"/>
                  </a:cubicBezTo>
                  <a:cubicBezTo>
                    <a:pt x="2449" y="24005"/>
                    <a:pt x="2436" y="24001"/>
                    <a:pt x="2422" y="24001"/>
                  </a:cubicBezTo>
                  <a:cubicBezTo>
                    <a:pt x="2397" y="24001"/>
                    <a:pt x="2371" y="24012"/>
                    <a:pt x="2351" y="24042"/>
                  </a:cubicBezTo>
                  <a:cubicBezTo>
                    <a:pt x="2257" y="24136"/>
                    <a:pt x="2163" y="24246"/>
                    <a:pt x="2085" y="24340"/>
                  </a:cubicBezTo>
                  <a:cubicBezTo>
                    <a:pt x="2116" y="24277"/>
                    <a:pt x="2147" y="24214"/>
                    <a:pt x="2179" y="24136"/>
                  </a:cubicBezTo>
                  <a:cubicBezTo>
                    <a:pt x="2226" y="24057"/>
                    <a:pt x="2257" y="23995"/>
                    <a:pt x="2288" y="23932"/>
                  </a:cubicBezTo>
                  <a:cubicBezTo>
                    <a:pt x="2304" y="23901"/>
                    <a:pt x="2320" y="23869"/>
                    <a:pt x="2336" y="23838"/>
                  </a:cubicBezTo>
                  <a:close/>
                  <a:moveTo>
                    <a:pt x="1865" y="23744"/>
                  </a:moveTo>
                  <a:cubicBezTo>
                    <a:pt x="1881" y="23744"/>
                    <a:pt x="1897" y="23744"/>
                    <a:pt x="1928" y="23760"/>
                  </a:cubicBezTo>
                  <a:cubicBezTo>
                    <a:pt x="1787" y="24057"/>
                    <a:pt x="1630" y="24355"/>
                    <a:pt x="1489" y="24653"/>
                  </a:cubicBezTo>
                  <a:cubicBezTo>
                    <a:pt x="1599" y="24355"/>
                    <a:pt x="1709" y="24042"/>
                    <a:pt x="1818" y="23744"/>
                  </a:cubicBezTo>
                  <a:close/>
                  <a:moveTo>
                    <a:pt x="2602" y="24042"/>
                  </a:moveTo>
                  <a:lnTo>
                    <a:pt x="2602" y="24042"/>
                  </a:lnTo>
                  <a:cubicBezTo>
                    <a:pt x="2351" y="24402"/>
                    <a:pt x="1834" y="25170"/>
                    <a:pt x="1379" y="25703"/>
                  </a:cubicBezTo>
                  <a:cubicBezTo>
                    <a:pt x="1677" y="25139"/>
                    <a:pt x="2038" y="24637"/>
                    <a:pt x="2477" y="24183"/>
                  </a:cubicBezTo>
                  <a:cubicBezTo>
                    <a:pt x="2508" y="24151"/>
                    <a:pt x="2524" y="24104"/>
                    <a:pt x="2508" y="24073"/>
                  </a:cubicBezTo>
                  <a:lnTo>
                    <a:pt x="2508" y="24073"/>
                  </a:lnTo>
                  <a:cubicBezTo>
                    <a:pt x="2512" y="24077"/>
                    <a:pt x="2519" y="24079"/>
                    <a:pt x="2526" y="24079"/>
                  </a:cubicBezTo>
                  <a:cubicBezTo>
                    <a:pt x="2548" y="24079"/>
                    <a:pt x="2579" y="24065"/>
                    <a:pt x="2602" y="24042"/>
                  </a:cubicBezTo>
                  <a:close/>
                  <a:moveTo>
                    <a:pt x="815" y="23383"/>
                  </a:moveTo>
                  <a:cubicBezTo>
                    <a:pt x="815" y="23430"/>
                    <a:pt x="815" y="23477"/>
                    <a:pt x="815" y="23524"/>
                  </a:cubicBezTo>
                  <a:cubicBezTo>
                    <a:pt x="799" y="23572"/>
                    <a:pt x="784" y="23619"/>
                    <a:pt x="784" y="23681"/>
                  </a:cubicBezTo>
                  <a:cubicBezTo>
                    <a:pt x="784" y="23713"/>
                    <a:pt x="799" y="23744"/>
                    <a:pt x="815" y="23760"/>
                  </a:cubicBezTo>
                  <a:cubicBezTo>
                    <a:pt x="815" y="24026"/>
                    <a:pt x="799" y="24293"/>
                    <a:pt x="784" y="24559"/>
                  </a:cubicBezTo>
                  <a:cubicBezTo>
                    <a:pt x="784" y="24230"/>
                    <a:pt x="784" y="23901"/>
                    <a:pt x="768" y="23572"/>
                  </a:cubicBezTo>
                  <a:cubicBezTo>
                    <a:pt x="768" y="23542"/>
                    <a:pt x="747" y="23526"/>
                    <a:pt x="723" y="23526"/>
                  </a:cubicBezTo>
                  <a:cubicBezTo>
                    <a:pt x="697" y="23526"/>
                    <a:pt x="667" y="23546"/>
                    <a:pt x="658" y="23587"/>
                  </a:cubicBezTo>
                  <a:cubicBezTo>
                    <a:pt x="643" y="24418"/>
                    <a:pt x="658" y="25233"/>
                    <a:pt x="658" y="26064"/>
                  </a:cubicBezTo>
                  <a:cubicBezTo>
                    <a:pt x="611" y="25703"/>
                    <a:pt x="580" y="24888"/>
                    <a:pt x="564" y="24778"/>
                  </a:cubicBezTo>
                  <a:cubicBezTo>
                    <a:pt x="533" y="24434"/>
                    <a:pt x="502" y="24104"/>
                    <a:pt x="470" y="23760"/>
                  </a:cubicBezTo>
                  <a:cubicBezTo>
                    <a:pt x="580" y="23603"/>
                    <a:pt x="690" y="23477"/>
                    <a:pt x="815" y="23383"/>
                  </a:cubicBezTo>
                  <a:close/>
                  <a:moveTo>
                    <a:pt x="1176" y="25876"/>
                  </a:moveTo>
                  <a:cubicBezTo>
                    <a:pt x="1176" y="25876"/>
                    <a:pt x="1191" y="25891"/>
                    <a:pt x="1223" y="25891"/>
                  </a:cubicBezTo>
                  <a:cubicBezTo>
                    <a:pt x="1160" y="25954"/>
                    <a:pt x="1113" y="26017"/>
                    <a:pt x="1066" y="26064"/>
                  </a:cubicBezTo>
                  <a:cubicBezTo>
                    <a:pt x="1097" y="26001"/>
                    <a:pt x="1129" y="25938"/>
                    <a:pt x="1176" y="25876"/>
                  </a:cubicBezTo>
                  <a:close/>
                  <a:moveTo>
                    <a:pt x="7911" y="1"/>
                  </a:moveTo>
                  <a:cubicBezTo>
                    <a:pt x="7753" y="1"/>
                    <a:pt x="7588" y="25"/>
                    <a:pt x="7414" y="91"/>
                  </a:cubicBezTo>
                  <a:cubicBezTo>
                    <a:pt x="6395" y="468"/>
                    <a:pt x="5988" y="1988"/>
                    <a:pt x="5674" y="3179"/>
                  </a:cubicBezTo>
                  <a:cubicBezTo>
                    <a:pt x="5658" y="3195"/>
                    <a:pt x="5658" y="3211"/>
                    <a:pt x="5674" y="3226"/>
                  </a:cubicBezTo>
                  <a:cubicBezTo>
                    <a:pt x="5627" y="3242"/>
                    <a:pt x="5596" y="3258"/>
                    <a:pt x="5549" y="3273"/>
                  </a:cubicBezTo>
                  <a:cubicBezTo>
                    <a:pt x="5520" y="3264"/>
                    <a:pt x="5490" y="3260"/>
                    <a:pt x="5460" y="3260"/>
                  </a:cubicBezTo>
                  <a:cubicBezTo>
                    <a:pt x="5222" y="3260"/>
                    <a:pt x="4934" y="3518"/>
                    <a:pt x="4781" y="3838"/>
                  </a:cubicBezTo>
                  <a:cubicBezTo>
                    <a:pt x="4608" y="4182"/>
                    <a:pt x="4608" y="4559"/>
                    <a:pt x="4734" y="4794"/>
                  </a:cubicBezTo>
                  <a:cubicBezTo>
                    <a:pt x="4326" y="5170"/>
                    <a:pt x="4028" y="5922"/>
                    <a:pt x="4091" y="6424"/>
                  </a:cubicBezTo>
                  <a:cubicBezTo>
                    <a:pt x="4091" y="6439"/>
                    <a:pt x="4107" y="6455"/>
                    <a:pt x="4107" y="6455"/>
                  </a:cubicBezTo>
                  <a:cubicBezTo>
                    <a:pt x="3668" y="7082"/>
                    <a:pt x="3699" y="7646"/>
                    <a:pt x="4060" y="7929"/>
                  </a:cubicBezTo>
                  <a:cubicBezTo>
                    <a:pt x="4068" y="7937"/>
                    <a:pt x="4078" y="7941"/>
                    <a:pt x="4089" y="7941"/>
                  </a:cubicBezTo>
                  <a:cubicBezTo>
                    <a:pt x="4116" y="7941"/>
                    <a:pt x="4147" y="7915"/>
                    <a:pt x="4169" y="7882"/>
                  </a:cubicBezTo>
                  <a:lnTo>
                    <a:pt x="4169" y="7882"/>
                  </a:lnTo>
                  <a:cubicBezTo>
                    <a:pt x="2665" y="11581"/>
                    <a:pt x="1301" y="15390"/>
                    <a:pt x="63" y="19167"/>
                  </a:cubicBezTo>
                  <a:cubicBezTo>
                    <a:pt x="63" y="19261"/>
                    <a:pt x="78" y="19371"/>
                    <a:pt x="78" y="19465"/>
                  </a:cubicBezTo>
                  <a:cubicBezTo>
                    <a:pt x="549" y="18775"/>
                    <a:pt x="784" y="17709"/>
                    <a:pt x="1082" y="16879"/>
                  </a:cubicBezTo>
                  <a:cubicBezTo>
                    <a:pt x="1458" y="15781"/>
                    <a:pt x="1850" y="14684"/>
                    <a:pt x="2241" y="13587"/>
                  </a:cubicBezTo>
                  <a:cubicBezTo>
                    <a:pt x="2947" y="11643"/>
                    <a:pt x="3684" y="9700"/>
                    <a:pt x="4405" y="7756"/>
                  </a:cubicBezTo>
                  <a:cubicBezTo>
                    <a:pt x="4420" y="7756"/>
                    <a:pt x="4420" y="7740"/>
                    <a:pt x="4436" y="7740"/>
                  </a:cubicBezTo>
                  <a:cubicBezTo>
                    <a:pt x="4577" y="7552"/>
                    <a:pt x="4749" y="7443"/>
                    <a:pt x="4922" y="7380"/>
                  </a:cubicBezTo>
                  <a:cubicBezTo>
                    <a:pt x="5141" y="7427"/>
                    <a:pt x="5361" y="7474"/>
                    <a:pt x="5580" y="7537"/>
                  </a:cubicBezTo>
                  <a:cubicBezTo>
                    <a:pt x="5658" y="7599"/>
                    <a:pt x="5737" y="7709"/>
                    <a:pt x="5800" y="7819"/>
                  </a:cubicBezTo>
                  <a:cubicBezTo>
                    <a:pt x="5674" y="8070"/>
                    <a:pt x="5611" y="8367"/>
                    <a:pt x="5486" y="8681"/>
                  </a:cubicBezTo>
                  <a:cubicBezTo>
                    <a:pt x="5079" y="9872"/>
                    <a:pt x="4655" y="11079"/>
                    <a:pt x="4248" y="12270"/>
                  </a:cubicBezTo>
                  <a:cubicBezTo>
                    <a:pt x="3433" y="14637"/>
                    <a:pt x="2602" y="16988"/>
                    <a:pt x="1834" y="19339"/>
                  </a:cubicBezTo>
                  <a:cubicBezTo>
                    <a:pt x="1756" y="18995"/>
                    <a:pt x="1552" y="18728"/>
                    <a:pt x="1317" y="18665"/>
                  </a:cubicBezTo>
                  <a:cubicBezTo>
                    <a:pt x="1267" y="18652"/>
                    <a:pt x="1217" y="18646"/>
                    <a:pt x="1165" y="18646"/>
                  </a:cubicBezTo>
                  <a:cubicBezTo>
                    <a:pt x="794" y="18646"/>
                    <a:pt x="385" y="18981"/>
                    <a:pt x="110" y="19449"/>
                  </a:cubicBezTo>
                  <a:cubicBezTo>
                    <a:pt x="94" y="19465"/>
                    <a:pt x="78" y="19465"/>
                    <a:pt x="78" y="19481"/>
                  </a:cubicBezTo>
                  <a:cubicBezTo>
                    <a:pt x="78" y="19778"/>
                    <a:pt x="47" y="20076"/>
                    <a:pt x="0" y="20358"/>
                  </a:cubicBezTo>
                  <a:cubicBezTo>
                    <a:pt x="63" y="22600"/>
                    <a:pt x="266" y="24747"/>
                    <a:pt x="502" y="26879"/>
                  </a:cubicBezTo>
                  <a:cubicBezTo>
                    <a:pt x="510" y="26954"/>
                    <a:pt x="545" y="26989"/>
                    <a:pt x="587" y="26989"/>
                  </a:cubicBezTo>
                  <a:cubicBezTo>
                    <a:pt x="625" y="26989"/>
                    <a:pt x="669" y="26962"/>
                    <a:pt x="705" y="26910"/>
                  </a:cubicBezTo>
                  <a:cubicBezTo>
                    <a:pt x="2163" y="25061"/>
                    <a:pt x="3605" y="23180"/>
                    <a:pt x="4969" y="21220"/>
                  </a:cubicBezTo>
                  <a:cubicBezTo>
                    <a:pt x="5031" y="21142"/>
                    <a:pt x="5031" y="21079"/>
                    <a:pt x="5016" y="21032"/>
                  </a:cubicBezTo>
                  <a:cubicBezTo>
                    <a:pt x="5031" y="20970"/>
                    <a:pt x="5031" y="20923"/>
                    <a:pt x="5047" y="20876"/>
                  </a:cubicBezTo>
                  <a:cubicBezTo>
                    <a:pt x="6474" y="17176"/>
                    <a:pt x="7759" y="13383"/>
                    <a:pt x="9044" y="9637"/>
                  </a:cubicBezTo>
                  <a:cubicBezTo>
                    <a:pt x="9049" y="9642"/>
                    <a:pt x="9055" y="9644"/>
                    <a:pt x="9060" y="9644"/>
                  </a:cubicBezTo>
                  <a:cubicBezTo>
                    <a:pt x="9070" y="9644"/>
                    <a:pt x="9081" y="9637"/>
                    <a:pt x="9091" y="9637"/>
                  </a:cubicBezTo>
                  <a:cubicBezTo>
                    <a:pt x="9655" y="9324"/>
                    <a:pt x="10016" y="8587"/>
                    <a:pt x="9875" y="7897"/>
                  </a:cubicBezTo>
                  <a:cubicBezTo>
                    <a:pt x="9859" y="7819"/>
                    <a:pt x="9828" y="7756"/>
                    <a:pt x="9796" y="7678"/>
                  </a:cubicBezTo>
                  <a:cubicBezTo>
                    <a:pt x="10063" y="7239"/>
                    <a:pt x="10141" y="6894"/>
                    <a:pt x="10094" y="6596"/>
                  </a:cubicBezTo>
                  <a:cubicBezTo>
                    <a:pt x="10565" y="6173"/>
                    <a:pt x="10580" y="5718"/>
                    <a:pt x="10423" y="5311"/>
                  </a:cubicBezTo>
                  <a:cubicBezTo>
                    <a:pt x="10815" y="4339"/>
                    <a:pt x="11599" y="2913"/>
                    <a:pt x="11536" y="1910"/>
                  </a:cubicBezTo>
                  <a:cubicBezTo>
                    <a:pt x="11489" y="1157"/>
                    <a:pt x="11035" y="812"/>
                    <a:pt x="10533" y="687"/>
                  </a:cubicBezTo>
                  <a:cubicBezTo>
                    <a:pt x="9922" y="436"/>
                    <a:pt x="9264" y="279"/>
                    <a:pt x="8637" y="123"/>
                  </a:cubicBezTo>
                  <a:cubicBezTo>
                    <a:pt x="8404" y="65"/>
                    <a:pt x="8166" y="1"/>
                    <a:pt x="7911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2"/>
            <p:cNvSpPr/>
            <p:nvPr/>
          </p:nvSpPr>
          <p:spPr>
            <a:xfrm>
              <a:off x="3380325" y="3719775"/>
              <a:ext cx="23925" cy="52975"/>
            </a:xfrm>
            <a:custGeom>
              <a:avLst/>
              <a:gdLst/>
              <a:ahLst/>
              <a:cxnLst/>
              <a:rect l="l" t="t" r="r" b="b"/>
              <a:pathLst>
                <a:path w="957" h="2119" extrusionOk="0">
                  <a:moveTo>
                    <a:pt x="956" y="0"/>
                  </a:moveTo>
                  <a:lnTo>
                    <a:pt x="956" y="0"/>
                  </a:lnTo>
                  <a:cubicBezTo>
                    <a:pt x="470" y="471"/>
                    <a:pt x="63" y="1348"/>
                    <a:pt x="0" y="2101"/>
                  </a:cubicBezTo>
                  <a:cubicBezTo>
                    <a:pt x="0" y="2110"/>
                    <a:pt x="5" y="2119"/>
                    <a:pt x="13" y="2119"/>
                  </a:cubicBezTo>
                  <a:cubicBezTo>
                    <a:pt x="18" y="2119"/>
                    <a:pt x="25" y="2114"/>
                    <a:pt x="31" y="2101"/>
                  </a:cubicBezTo>
                  <a:cubicBezTo>
                    <a:pt x="220" y="1254"/>
                    <a:pt x="486" y="674"/>
                    <a:pt x="956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2"/>
            <p:cNvSpPr/>
            <p:nvPr/>
          </p:nvSpPr>
          <p:spPr>
            <a:xfrm>
              <a:off x="3385800" y="3742450"/>
              <a:ext cx="10225" cy="27275"/>
            </a:xfrm>
            <a:custGeom>
              <a:avLst/>
              <a:gdLst/>
              <a:ahLst/>
              <a:cxnLst/>
              <a:rect l="l" t="t" r="r" b="b"/>
              <a:pathLst>
                <a:path w="409" h="1091" extrusionOk="0">
                  <a:moveTo>
                    <a:pt x="395" y="0"/>
                  </a:moveTo>
                  <a:cubicBezTo>
                    <a:pt x="390" y="0"/>
                    <a:pt x="383" y="5"/>
                    <a:pt x="377" y="18"/>
                  </a:cubicBezTo>
                  <a:cubicBezTo>
                    <a:pt x="251" y="363"/>
                    <a:pt x="126" y="708"/>
                    <a:pt x="1" y="1053"/>
                  </a:cubicBezTo>
                  <a:cubicBezTo>
                    <a:pt x="1" y="1079"/>
                    <a:pt x="10" y="1090"/>
                    <a:pt x="21" y="1090"/>
                  </a:cubicBezTo>
                  <a:cubicBezTo>
                    <a:pt x="30" y="1090"/>
                    <a:pt x="41" y="1082"/>
                    <a:pt x="48" y="1068"/>
                  </a:cubicBezTo>
                  <a:cubicBezTo>
                    <a:pt x="173" y="723"/>
                    <a:pt x="283" y="363"/>
                    <a:pt x="408" y="18"/>
                  </a:cubicBezTo>
                  <a:cubicBezTo>
                    <a:pt x="408" y="9"/>
                    <a:pt x="403" y="0"/>
                    <a:pt x="395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2"/>
            <p:cNvSpPr/>
            <p:nvPr/>
          </p:nvSpPr>
          <p:spPr>
            <a:xfrm>
              <a:off x="3397550" y="3877700"/>
              <a:ext cx="60275" cy="34650"/>
            </a:xfrm>
            <a:custGeom>
              <a:avLst/>
              <a:gdLst/>
              <a:ahLst/>
              <a:cxnLst/>
              <a:rect l="l" t="t" r="r" b="b"/>
              <a:pathLst>
                <a:path w="2411" h="1386" extrusionOk="0">
                  <a:moveTo>
                    <a:pt x="16" y="0"/>
                  </a:moveTo>
                  <a:cubicBezTo>
                    <a:pt x="1" y="0"/>
                    <a:pt x="1" y="16"/>
                    <a:pt x="16" y="16"/>
                  </a:cubicBezTo>
                  <a:cubicBezTo>
                    <a:pt x="487" y="125"/>
                    <a:pt x="1004" y="251"/>
                    <a:pt x="1443" y="470"/>
                  </a:cubicBezTo>
                  <a:cubicBezTo>
                    <a:pt x="1835" y="690"/>
                    <a:pt x="2085" y="1019"/>
                    <a:pt x="2368" y="1379"/>
                  </a:cubicBezTo>
                  <a:cubicBezTo>
                    <a:pt x="2372" y="1384"/>
                    <a:pt x="2378" y="1386"/>
                    <a:pt x="2384" y="1386"/>
                  </a:cubicBezTo>
                  <a:cubicBezTo>
                    <a:pt x="2398" y="1386"/>
                    <a:pt x="2410" y="1375"/>
                    <a:pt x="2399" y="1364"/>
                  </a:cubicBezTo>
                  <a:cubicBezTo>
                    <a:pt x="2132" y="314"/>
                    <a:pt x="832" y="141"/>
                    <a:pt x="16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2"/>
            <p:cNvSpPr/>
            <p:nvPr/>
          </p:nvSpPr>
          <p:spPr>
            <a:xfrm>
              <a:off x="3423800" y="3854950"/>
              <a:ext cx="38375" cy="26000"/>
            </a:xfrm>
            <a:custGeom>
              <a:avLst/>
              <a:gdLst/>
              <a:ahLst/>
              <a:cxnLst/>
              <a:rect l="l" t="t" r="r" b="b"/>
              <a:pathLst>
                <a:path w="1535" h="1040" extrusionOk="0">
                  <a:moveTo>
                    <a:pt x="46" y="1"/>
                  </a:moveTo>
                  <a:cubicBezTo>
                    <a:pt x="36" y="1"/>
                    <a:pt x="26" y="1"/>
                    <a:pt x="17" y="1"/>
                  </a:cubicBezTo>
                  <a:cubicBezTo>
                    <a:pt x="1" y="1"/>
                    <a:pt x="1" y="17"/>
                    <a:pt x="1" y="17"/>
                  </a:cubicBezTo>
                  <a:cubicBezTo>
                    <a:pt x="314" y="126"/>
                    <a:pt x="612" y="220"/>
                    <a:pt x="879" y="409"/>
                  </a:cubicBezTo>
                  <a:cubicBezTo>
                    <a:pt x="1114" y="581"/>
                    <a:pt x="1271" y="847"/>
                    <a:pt x="1490" y="1035"/>
                  </a:cubicBezTo>
                  <a:cubicBezTo>
                    <a:pt x="1493" y="1038"/>
                    <a:pt x="1497" y="1040"/>
                    <a:pt x="1500" y="1040"/>
                  </a:cubicBezTo>
                  <a:cubicBezTo>
                    <a:pt x="1516" y="1040"/>
                    <a:pt x="1534" y="1017"/>
                    <a:pt x="1521" y="1004"/>
                  </a:cubicBezTo>
                  <a:cubicBezTo>
                    <a:pt x="1321" y="419"/>
                    <a:pt x="592" y="1"/>
                    <a:pt x="46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2"/>
            <p:cNvSpPr/>
            <p:nvPr/>
          </p:nvSpPr>
          <p:spPr>
            <a:xfrm>
              <a:off x="3449275" y="3833800"/>
              <a:ext cx="18725" cy="17825"/>
            </a:xfrm>
            <a:custGeom>
              <a:avLst/>
              <a:gdLst/>
              <a:ahLst/>
              <a:cxnLst/>
              <a:rect l="l" t="t" r="r" b="b"/>
              <a:pathLst>
                <a:path w="749" h="713" extrusionOk="0">
                  <a:moveTo>
                    <a:pt x="16" y="1"/>
                  </a:moveTo>
                  <a:cubicBezTo>
                    <a:pt x="1" y="1"/>
                    <a:pt x="1" y="16"/>
                    <a:pt x="1" y="16"/>
                  </a:cubicBezTo>
                  <a:cubicBezTo>
                    <a:pt x="173" y="95"/>
                    <a:pt x="314" y="204"/>
                    <a:pt x="440" y="345"/>
                  </a:cubicBezTo>
                  <a:cubicBezTo>
                    <a:pt x="534" y="455"/>
                    <a:pt x="596" y="612"/>
                    <a:pt x="706" y="706"/>
                  </a:cubicBezTo>
                  <a:cubicBezTo>
                    <a:pt x="711" y="711"/>
                    <a:pt x="717" y="712"/>
                    <a:pt x="722" y="712"/>
                  </a:cubicBezTo>
                  <a:cubicBezTo>
                    <a:pt x="736" y="712"/>
                    <a:pt x="749" y="701"/>
                    <a:pt x="737" y="690"/>
                  </a:cubicBezTo>
                  <a:cubicBezTo>
                    <a:pt x="722" y="502"/>
                    <a:pt x="581" y="361"/>
                    <a:pt x="471" y="251"/>
                  </a:cubicBezTo>
                  <a:cubicBezTo>
                    <a:pt x="346" y="126"/>
                    <a:pt x="189" y="48"/>
                    <a:pt x="16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2"/>
            <p:cNvSpPr/>
            <p:nvPr/>
          </p:nvSpPr>
          <p:spPr>
            <a:xfrm>
              <a:off x="3108375" y="4434875"/>
              <a:ext cx="173600" cy="275375"/>
            </a:xfrm>
            <a:custGeom>
              <a:avLst/>
              <a:gdLst/>
              <a:ahLst/>
              <a:cxnLst/>
              <a:rect l="l" t="t" r="r" b="b"/>
              <a:pathLst>
                <a:path w="6944" h="11015" extrusionOk="0">
                  <a:moveTo>
                    <a:pt x="4426" y="1"/>
                  </a:moveTo>
                  <a:cubicBezTo>
                    <a:pt x="3056" y="1"/>
                    <a:pt x="1514" y="1379"/>
                    <a:pt x="894" y="2369"/>
                  </a:cubicBezTo>
                  <a:cubicBezTo>
                    <a:pt x="486" y="3011"/>
                    <a:pt x="0" y="3999"/>
                    <a:pt x="392" y="4751"/>
                  </a:cubicBezTo>
                  <a:cubicBezTo>
                    <a:pt x="684" y="5301"/>
                    <a:pt x="1230" y="5371"/>
                    <a:pt x="1781" y="5371"/>
                  </a:cubicBezTo>
                  <a:cubicBezTo>
                    <a:pt x="1968" y="5371"/>
                    <a:pt x="2156" y="5363"/>
                    <a:pt x="2336" y="5363"/>
                  </a:cubicBezTo>
                  <a:cubicBezTo>
                    <a:pt x="2755" y="5363"/>
                    <a:pt x="3292" y="5274"/>
                    <a:pt x="3770" y="5274"/>
                  </a:cubicBezTo>
                  <a:cubicBezTo>
                    <a:pt x="3989" y="5274"/>
                    <a:pt x="4196" y="5293"/>
                    <a:pt x="4373" y="5347"/>
                  </a:cubicBezTo>
                  <a:lnTo>
                    <a:pt x="4828" y="5347"/>
                  </a:lnTo>
                  <a:cubicBezTo>
                    <a:pt x="5235" y="6115"/>
                    <a:pt x="5141" y="6570"/>
                    <a:pt x="4546" y="6679"/>
                  </a:cubicBezTo>
                  <a:cubicBezTo>
                    <a:pt x="4232" y="6867"/>
                    <a:pt x="3778" y="6977"/>
                    <a:pt x="3433" y="7118"/>
                  </a:cubicBezTo>
                  <a:cubicBezTo>
                    <a:pt x="2586" y="7447"/>
                    <a:pt x="1301" y="7839"/>
                    <a:pt x="690" y="8576"/>
                  </a:cubicBezTo>
                  <a:cubicBezTo>
                    <a:pt x="282" y="9062"/>
                    <a:pt x="220" y="9704"/>
                    <a:pt x="705" y="10175"/>
                  </a:cubicBezTo>
                  <a:cubicBezTo>
                    <a:pt x="1017" y="10465"/>
                    <a:pt x="1373" y="10531"/>
                    <a:pt x="1743" y="10531"/>
                  </a:cubicBezTo>
                  <a:cubicBezTo>
                    <a:pt x="2054" y="10531"/>
                    <a:pt x="2375" y="10484"/>
                    <a:pt x="2686" y="10484"/>
                  </a:cubicBezTo>
                  <a:cubicBezTo>
                    <a:pt x="2822" y="10484"/>
                    <a:pt x="2957" y="10493"/>
                    <a:pt x="3088" y="10519"/>
                  </a:cubicBezTo>
                  <a:cubicBezTo>
                    <a:pt x="3072" y="10566"/>
                    <a:pt x="3072" y="10614"/>
                    <a:pt x="3057" y="10661"/>
                  </a:cubicBezTo>
                  <a:cubicBezTo>
                    <a:pt x="3001" y="10873"/>
                    <a:pt x="3161" y="11014"/>
                    <a:pt x="3331" y="11014"/>
                  </a:cubicBezTo>
                  <a:cubicBezTo>
                    <a:pt x="3399" y="11014"/>
                    <a:pt x="3469" y="10992"/>
                    <a:pt x="3527" y="10943"/>
                  </a:cubicBezTo>
                  <a:cubicBezTo>
                    <a:pt x="3684" y="10802"/>
                    <a:pt x="3840" y="10676"/>
                    <a:pt x="3997" y="10551"/>
                  </a:cubicBezTo>
                  <a:cubicBezTo>
                    <a:pt x="4248" y="10347"/>
                    <a:pt x="4122" y="9940"/>
                    <a:pt x="3903" y="9798"/>
                  </a:cubicBezTo>
                  <a:cubicBezTo>
                    <a:pt x="3621" y="9626"/>
                    <a:pt x="3417" y="9548"/>
                    <a:pt x="3088" y="9516"/>
                  </a:cubicBezTo>
                  <a:cubicBezTo>
                    <a:pt x="3074" y="9514"/>
                    <a:pt x="3057" y="9513"/>
                    <a:pt x="3038" y="9513"/>
                  </a:cubicBezTo>
                  <a:cubicBezTo>
                    <a:pt x="2815" y="9513"/>
                    <a:pt x="2268" y="9640"/>
                    <a:pt x="1980" y="9640"/>
                  </a:cubicBezTo>
                  <a:cubicBezTo>
                    <a:pt x="1905" y="9640"/>
                    <a:pt x="1848" y="9631"/>
                    <a:pt x="1818" y="9610"/>
                  </a:cubicBezTo>
                  <a:cubicBezTo>
                    <a:pt x="737" y="8889"/>
                    <a:pt x="4264" y="7651"/>
                    <a:pt x="4452" y="7588"/>
                  </a:cubicBezTo>
                  <a:cubicBezTo>
                    <a:pt x="5345" y="7228"/>
                    <a:pt x="6944" y="6413"/>
                    <a:pt x="6191" y="5143"/>
                  </a:cubicBezTo>
                  <a:cubicBezTo>
                    <a:pt x="5877" y="4622"/>
                    <a:pt x="5324" y="4477"/>
                    <a:pt x="4692" y="4477"/>
                  </a:cubicBezTo>
                  <a:cubicBezTo>
                    <a:pt x="3899" y="4477"/>
                    <a:pt x="2983" y="4706"/>
                    <a:pt x="2264" y="4706"/>
                  </a:cubicBezTo>
                  <a:cubicBezTo>
                    <a:pt x="2041" y="4706"/>
                    <a:pt x="1837" y="4684"/>
                    <a:pt x="1662" y="4626"/>
                  </a:cubicBezTo>
                  <a:cubicBezTo>
                    <a:pt x="173" y="4124"/>
                    <a:pt x="1740" y="2275"/>
                    <a:pt x="2398" y="1695"/>
                  </a:cubicBezTo>
                  <a:cubicBezTo>
                    <a:pt x="3245" y="974"/>
                    <a:pt x="4311" y="942"/>
                    <a:pt x="5173" y="362"/>
                  </a:cubicBezTo>
                  <a:cubicBezTo>
                    <a:pt x="5235" y="315"/>
                    <a:pt x="5251" y="190"/>
                    <a:pt x="5173" y="159"/>
                  </a:cubicBezTo>
                  <a:cubicBezTo>
                    <a:pt x="4935" y="50"/>
                    <a:pt x="4683" y="1"/>
                    <a:pt x="4426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4" name="Google Shape;914;p32"/>
          <p:cNvGrpSpPr/>
          <p:nvPr/>
        </p:nvGrpSpPr>
        <p:grpSpPr>
          <a:xfrm flipH="1">
            <a:off x="1273862" y="2089950"/>
            <a:ext cx="2383432" cy="176025"/>
            <a:chOff x="4345425" y="2175475"/>
            <a:chExt cx="800750" cy="176025"/>
          </a:xfrm>
        </p:grpSpPr>
        <p:sp>
          <p:nvSpPr>
            <p:cNvPr id="915" name="Google Shape;915;p3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7" name="Google Shape;917;p32"/>
          <p:cNvGrpSpPr/>
          <p:nvPr/>
        </p:nvGrpSpPr>
        <p:grpSpPr>
          <a:xfrm rot="674490">
            <a:off x="4321689" y="4071103"/>
            <a:ext cx="3474315" cy="888859"/>
            <a:chOff x="3809875" y="1963175"/>
            <a:chExt cx="1923600" cy="492150"/>
          </a:xfrm>
        </p:grpSpPr>
        <p:sp>
          <p:nvSpPr>
            <p:cNvPr id="918" name="Google Shape;918;p3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7E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9" name="Google Shape;929;p32"/>
          <p:cNvGrpSpPr/>
          <p:nvPr/>
        </p:nvGrpSpPr>
        <p:grpSpPr>
          <a:xfrm rot="1386640">
            <a:off x="3606831" y="807890"/>
            <a:ext cx="806665" cy="421749"/>
            <a:chOff x="1822875" y="1377000"/>
            <a:chExt cx="548075" cy="286550"/>
          </a:xfrm>
        </p:grpSpPr>
        <p:sp>
          <p:nvSpPr>
            <p:cNvPr id="930" name="Google Shape;930;p32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2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2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2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2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2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2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2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2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3" name="Google Shape;943;p33"/>
          <p:cNvGrpSpPr/>
          <p:nvPr/>
        </p:nvGrpSpPr>
        <p:grpSpPr>
          <a:xfrm rot="-546322">
            <a:off x="868705" y="1384883"/>
            <a:ext cx="3153263" cy="2808062"/>
            <a:chOff x="2505075" y="4180600"/>
            <a:chExt cx="1092750" cy="957900"/>
          </a:xfrm>
        </p:grpSpPr>
        <p:sp>
          <p:nvSpPr>
            <p:cNvPr id="944" name="Google Shape;944;p33"/>
            <p:cNvSpPr/>
            <p:nvPr/>
          </p:nvSpPr>
          <p:spPr>
            <a:xfrm>
              <a:off x="2612200" y="4898650"/>
              <a:ext cx="984100" cy="235275"/>
            </a:xfrm>
            <a:custGeom>
              <a:avLst/>
              <a:gdLst/>
              <a:ahLst/>
              <a:cxnLst/>
              <a:rect l="l" t="t" r="r" b="b"/>
              <a:pathLst>
                <a:path w="39364" h="9411" extrusionOk="0">
                  <a:moveTo>
                    <a:pt x="6166" y="0"/>
                  </a:moveTo>
                  <a:cubicBezTo>
                    <a:pt x="6141" y="0"/>
                    <a:pt x="5339" y="652"/>
                    <a:pt x="5339" y="652"/>
                  </a:cubicBezTo>
                  <a:cubicBezTo>
                    <a:pt x="4688" y="2882"/>
                    <a:pt x="2357" y="5965"/>
                    <a:pt x="1" y="6617"/>
                  </a:cubicBezTo>
                  <a:cubicBezTo>
                    <a:pt x="5966" y="7068"/>
                    <a:pt x="13259" y="8321"/>
                    <a:pt x="19224" y="8797"/>
                  </a:cubicBezTo>
                  <a:cubicBezTo>
                    <a:pt x="22532" y="9048"/>
                    <a:pt x="25841" y="9248"/>
                    <a:pt x="29149" y="9349"/>
                  </a:cubicBezTo>
                  <a:cubicBezTo>
                    <a:pt x="29759" y="9367"/>
                    <a:pt x="30670" y="9411"/>
                    <a:pt x="31701" y="9411"/>
                  </a:cubicBezTo>
                  <a:cubicBezTo>
                    <a:pt x="34944" y="9411"/>
                    <a:pt x="39363" y="8971"/>
                    <a:pt x="39249" y="5890"/>
                  </a:cubicBezTo>
                  <a:lnTo>
                    <a:pt x="39224" y="5890"/>
                  </a:lnTo>
                  <a:cubicBezTo>
                    <a:pt x="28021" y="4988"/>
                    <a:pt x="17069" y="2682"/>
                    <a:pt x="6166" y="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3"/>
            <p:cNvSpPr/>
            <p:nvPr/>
          </p:nvSpPr>
          <p:spPr>
            <a:xfrm>
              <a:off x="2607825" y="4893625"/>
              <a:ext cx="990000" cy="244875"/>
            </a:xfrm>
            <a:custGeom>
              <a:avLst/>
              <a:gdLst/>
              <a:ahLst/>
              <a:cxnLst/>
              <a:rect l="l" t="t" r="r" b="b"/>
              <a:pathLst>
                <a:path w="39600" h="9795" extrusionOk="0">
                  <a:moveTo>
                    <a:pt x="6379" y="398"/>
                  </a:moveTo>
                  <a:lnTo>
                    <a:pt x="6379" y="398"/>
                  </a:lnTo>
                  <a:cubicBezTo>
                    <a:pt x="9057" y="1067"/>
                    <a:pt x="11759" y="1687"/>
                    <a:pt x="14462" y="2306"/>
                  </a:cubicBezTo>
                  <a:cubicBezTo>
                    <a:pt x="17218" y="2908"/>
                    <a:pt x="19950" y="3509"/>
                    <a:pt x="22707" y="4011"/>
                  </a:cubicBezTo>
                  <a:cubicBezTo>
                    <a:pt x="28194" y="5008"/>
                    <a:pt x="33731" y="5807"/>
                    <a:pt x="39293" y="6235"/>
                  </a:cubicBezTo>
                  <a:lnTo>
                    <a:pt x="39293" y="6235"/>
                  </a:lnTo>
                  <a:cubicBezTo>
                    <a:pt x="39281" y="6246"/>
                    <a:pt x="39274" y="6252"/>
                    <a:pt x="39274" y="6266"/>
                  </a:cubicBezTo>
                  <a:lnTo>
                    <a:pt x="39274" y="6392"/>
                  </a:lnTo>
                  <a:cubicBezTo>
                    <a:pt x="39249" y="6492"/>
                    <a:pt x="39249" y="6592"/>
                    <a:pt x="39224" y="6692"/>
                  </a:cubicBezTo>
                  <a:cubicBezTo>
                    <a:pt x="39199" y="6893"/>
                    <a:pt x="39123" y="7068"/>
                    <a:pt x="39023" y="7269"/>
                  </a:cubicBezTo>
                  <a:cubicBezTo>
                    <a:pt x="38848" y="7620"/>
                    <a:pt x="38572" y="7920"/>
                    <a:pt x="38246" y="8171"/>
                  </a:cubicBezTo>
                  <a:cubicBezTo>
                    <a:pt x="37595" y="8647"/>
                    <a:pt x="36767" y="8898"/>
                    <a:pt x="35965" y="9073"/>
                  </a:cubicBezTo>
                  <a:cubicBezTo>
                    <a:pt x="34654" y="9352"/>
                    <a:pt x="33295" y="9441"/>
                    <a:pt x="31939" y="9441"/>
                  </a:cubicBezTo>
                  <a:cubicBezTo>
                    <a:pt x="31585" y="9441"/>
                    <a:pt x="31231" y="9435"/>
                    <a:pt x="30878" y="9424"/>
                  </a:cubicBezTo>
                  <a:cubicBezTo>
                    <a:pt x="29173" y="9374"/>
                    <a:pt x="27469" y="9324"/>
                    <a:pt x="25740" y="9224"/>
                  </a:cubicBezTo>
                  <a:lnTo>
                    <a:pt x="20627" y="8948"/>
                  </a:lnTo>
                  <a:cubicBezTo>
                    <a:pt x="18898" y="8873"/>
                    <a:pt x="17218" y="8697"/>
                    <a:pt x="15514" y="8497"/>
                  </a:cubicBezTo>
                  <a:cubicBezTo>
                    <a:pt x="13810" y="8296"/>
                    <a:pt x="12106" y="8071"/>
                    <a:pt x="10401" y="7845"/>
                  </a:cubicBezTo>
                  <a:cubicBezTo>
                    <a:pt x="7272" y="7405"/>
                    <a:pt x="4121" y="6986"/>
                    <a:pt x="969" y="6707"/>
                  </a:cubicBezTo>
                  <a:lnTo>
                    <a:pt x="969" y="6707"/>
                  </a:lnTo>
                  <a:cubicBezTo>
                    <a:pt x="1378" y="6510"/>
                    <a:pt x="1757" y="6260"/>
                    <a:pt x="2106" y="5991"/>
                  </a:cubicBezTo>
                  <a:cubicBezTo>
                    <a:pt x="2657" y="5565"/>
                    <a:pt x="3158" y="5088"/>
                    <a:pt x="3609" y="4537"/>
                  </a:cubicBezTo>
                  <a:cubicBezTo>
                    <a:pt x="4061" y="4011"/>
                    <a:pt x="4487" y="3434"/>
                    <a:pt x="4837" y="2833"/>
                  </a:cubicBezTo>
                  <a:cubicBezTo>
                    <a:pt x="5181" y="2245"/>
                    <a:pt x="5476" y="1633"/>
                    <a:pt x="5676" y="973"/>
                  </a:cubicBezTo>
                  <a:lnTo>
                    <a:pt x="5676" y="973"/>
                  </a:lnTo>
                  <a:lnTo>
                    <a:pt x="6379" y="398"/>
                  </a:lnTo>
                  <a:close/>
                  <a:moveTo>
                    <a:pt x="6366" y="1"/>
                  </a:moveTo>
                  <a:cubicBezTo>
                    <a:pt x="6316" y="1"/>
                    <a:pt x="6266" y="1"/>
                    <a:pt x="6216" y="51"/>
                  </a:cubicBezTo>
                  <a:lnTo>
                    <a:pt x="6191" y="51"/>
                  </a:lnTo>
                  <a:lnTo>
                    <a:pt x="5389" y="727"/>
                  </a:lnTo>
                  <a:cubicBezTo>
                    <a:pt x="5364" y="752"/>
                    <a:pt x="5339" y="778"/>
                    <a:pt x="5339" y="803"/>
                  </a:cubicBezTo>
                  <a:cubicBezTo>
                    <a:pt x="5138" y="1454"/>
                    <a:pt x="4863" y="2081"/>
                    <a:pt x="4512" y="2657"/>
                  </a:cubicBezTo>
                  <a:cubicBezTo>
                    <a:pt x="4186" y="3234"/>
                    <a:pt x="3785" y="3785"/>
                    <a:pt x="3334" y="4311"/>
                  </a:cubicBezTo>
                  <a:cubicBezTo>
                    <a:pt x="2908" y="4838"/>
                    <a:pt x="2431" y="5314"/>
                    <a:pt x="1880" y="5715"/>
                  </a:cubicBezTo>
                  <a:cubicBezTo>
                    <a:pt x="1354" y="6116"/>
                    <a:pt x="777" y="6467"/>
                    <a:pt x="126" y="6642"/>
                  </a:cubicBezTo>
                  <a:cubicBezTo>
                    <a:pt x="76" y="6667"/>
                    <a:pt x="25" y="6742"/>
                    <a:pt x="0" y="6793"/>
                  </a:cubicBezTo>
                  <a:cubicBezTo>
                    <a:pt x="0" y="6893"/>
                    <a:pt x="76" y="6993"/>
                    <a:pt x="176" y="6993"/>
                  </a:cubicBezTo>
                  <a:cubicBezTo>
                    <a:pt x="3584" y="7244"/>
                    <a:pt x="6968" y="7720"/>
                    <a:pt x="10376" y="8121"/>
                  </a:cubicBezTo>
                  <a:cubicBezTo>
                    <a:pt x="12081" y="8321"/>
                    <a:pt x="13785" y="8547"/>
                    <a:pt x="15489" y="8722"/>
                  </a:cubicBezTo>
                  <a:cubicBezTo>
                    <a:pt x="17193" y="8923"/>
                    <a:pt x="18898" y="9048"/>
                    <a:pt x="20602" y="9224"/>
                  </a:cubicBezTo>
                  <a:cubicBezTo>
                    <a:pt x="24011" y="9550"/>
                    <a:pt x="27444" y="9675"/>
                    <a:pt x="30878" y="9775"/>
                  </a:cubicBezTo>
                  <a:cubicBezTo>
                    <a:pt x="31276" y="9787"/>
                    <a:pt x="31675" y="9794"/>
                    <a:pt x="32075" y="9794"/>
                  </a:cubicBezTo>
                  <a:cubicBezTo>
                    <a:pt x="33389" y="9794"/>
                    <a:pt x="34715" y="9712"/>
                    <a:pt x="36041" y="9424"/>
                  </a:cubicBezTo>
                  <a:cubicBezTo>
                    <a:pt x="36868" y="9249"/>
                    <a:pt x="37720" y="8973"/>
                    <a:pt x="38447" y="8422"/>
                  </a:cubicBezTo>
                  <a:cubicBezTo>
                    <a:pt x="38823" y="8171"/>
                    <a:pt x="39123" y="7820"/>
                    <a:pt x="39324" y="7394"/>
                  </a:cubicBezTo>
                  <a:cubicBezTo>
                    <a:pt x="39424" y="7194"/>
                    <a:pt x="39499" y="6968"/>
                    <a:pt x="39549" y="6768"/>
                  </a:cubicBezTo>
                  <a:cubicBezTo>
                    <a:pt x="39575" y="6642"/>
                    <a:pt x="39575" y="6542"/>
                    <a:pt x="39600" y="6417"/>
                  </a:cubicBezTo>
                  <a:cubicBezTo>
                    <a:pt x="39600" y="6341"/>
                    <a:pt x="39600" y="6316"/>
                    <a:pt x="39600" y="6241"/>
                  </a:cubicBezTo>
                  <a:cubicBezTo>
                    <a:pt x="39600" y="6141"/>
                    <a:pt x="39575" y="6041"/>
                    <a:pt x="39549" y="5966"/>
                  </a:cubicBezTo>
                  <a:cubicBezTo>
                    <a:pt x="39514" y="5948"/>
                    <a:pt x="39479" y="5930"/>
                    <a:pt x="39443" y="5930"/>
                  </a:cubicBezTo>
                  <a:cubicBezTo>
                    <a:pt x="39428" y="5930"/>
                    <a:pt x="39414" y="5933"/>
                    <a:pt x="39399" y="5940"/>
                  </a:cubicBezTo>
                  <a:cubicBezTo>
                    <a:pt x="33835" y="5464"/>
                    <a:pt x="28296" y="4637"/>
                    <a:pt x="22782" y="3610"/>
                  </a:cubicBezTo>
                  <a:cubicBezTo>
                    <a:pt x="20026" y="3083"/>
                    <a:pt x="17294" y="2532"/>
                    <a:pt x="14562" y="1930"/>
                  </a:cubicBezTo>
                  <a:cubicBezTo>
                    <a:pt x="11830" y="1329"/>
                    <a:pt x="9098" y="677"/>
                    <a:pt x="6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3"/>
            <p:cNvSpPr/>
            <p:nvPr/>
          </p:nvSpPr>
          <p:spPr>
            <a:xfrm>
              <a:off x="2508825" y="4184975"/>
              <a:ext cx="1038875" cy="879225"/>
            </a:xfrm>
            <a:custGeom>
              <a:avLst/>
              <a:gdLst/>
              <a:ahLst/>
              <a:cxnLst/>
              <a:rect l="l" t="t" r="r" b="b"/>
              <a:pathLst>
                <a:path w="41555" h="35169" extrusionOk="0">
                  <a:moveTo>
                    <a:pt x="40702" y="1"/>
                  </a:moveTo>
                  <a:cubicBezTo>
                    <a:pt x="27143" y="126"/>
                    <a:pt x="13660" y="652"/>
                    <a:pt x="101" y="1078"/>
                  </a:cubicBezTo>
                  <a:cubicBezTo>
                    <a:pt x="76" y="1078"/>
                    <a:pt x="51" y="1078"/>
                    <a:pt x="25" y="1053"/>
                  </a:cubicBezTo>
                  <a:lnTo>
                    <a:pt x="0" y="1078"/>
                  </a:lnTo>
                  <a:cubicBezTo>
                    <a:pt x="51" y="1103"/>
                    <a:pt x="101" y="1153"/>
                    <a:pt x="101" y="1254"/>
                  </a:cubicBezTo>
                  <a:cubicBezTo>
                    <a:pt x="752" y="7845"/>
                    <a:pt x="577" y="14612"/>
                    <a:pt x="802" y="21254"/>
                  </a:cubicBezTo>
                  <a:cubicBezTo>
                    <a:pt x="903" y="24537"/>
                    <a:pt x="878" y="27870"/>
                    <a:pt x="1103" y="31154"/>
                  </a:cubicBezTo>
                  <a:cubicBezTo>
                    <a:pt x="1236" y="33346"/>
                    <a:pt x="2622" y="35168"/>
                    <a:pt x="4511" y="35168"/>
                  </a:cubicBezTo>
                  <a:cubicBezTo>
                    <a:pt x="5127" y="35168"/>
                    <a:pt x="5795" y="34975"/>
                    <a:pt x="6492" y="34537"/>
                  </a:cubicBezTo>
                  <a:cubicBezTo>
                    <a:pt x="7995" y="33585"/>
                    <a:pt x="8772" y="31780"/>
                    <a:pt x="9324" y="30151"/>
                  </a:cubicBezTo>
                  <a:cubicBezTo>
                    <a:pt x="9374" y="30051"/>
                    <a:pt x="9399" y="29926"/>
                    <a:pt x="9474" y="29926"/>
                  </a:cubicBezTo>
                  <a:cubicBezTo>
                    <a:pt x="9491" y="29859"/>
                    <a:pt x="9563" y="29836"/>
                    <a:pt x="9654" y="29836"/>
                  </a:cubicBezTo>
                  <a:cubicBezTo>
                    <a:pt x="9700" y="29836"/>
                    <a:pt x="9750" y="29842"/>
                    <a:pt x="9800" y="29850"/>
                  </a:cubicBezTo>
                  <a:cubicBezTo>
                    <a:pt x="20376" y="31454"/>
                    <a:pt x="30878" y="33284"/>
                    <a:pt x="41555" y="34236"/>
                  </a:cubicBezTo>
                  <a:cubicBezTo>
                    <a:pt x="41128" y="31880"/>
                    <a:pt x="41304" y="29525"/>
                    <a:pt x="41404" y="27144"/>
                  </a:cubicBezTo>
                  <a:cubicBezTo>
                    <a:pt x="41479" y="24186"/>
                    <a:pt x="41529" y="21229"/>
                    <a:pt x="41504" y="18246"/>
                  </a:cubicBezTo>
                  <a:cubicBezTo>
                    <a:pt x="41454" y="12156"/>
                    <a:pt x="40928" y="6091"/>
                    <a:pt x="40702" y="1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3"/>
            <p:cNvSpPr/>
            <p:nvPr/>
          </p:nvSpPr>
          <p:spPr>
            <a:xfrm>
              <a:off x="2505075" y="4180600"/>
              <a:ext cx="1047650" cy="887125"/>
            </a:xfrm>
            <a:custGeom>
              <a:avLst/>
              <a:gdLst/>
              <a:ahLst/>
              <a:cxnLst/>
              <a:rect l="l" t="t" r="r" b="b"/>
              <a:pathLst>
                <a:path w="41906" h="35485" extrusionOk="0">
                  <a:moveTo>
                    <a:pt x="40684" y="377"/>
                  </a:moveTo>
                  <a:cubicBezTo>
                    <a:pt x="40913" y="6408"/>
                    <a:pt x="41430" y="12415"/>
                    <a:pt x="41504" y="18421"/>
                  </a:cubicBezTo>
                  <a:cubicBezTo>
                    <a:pt x="41504" y="21103"/>
                    <a:pt x="41479" y="23760"/>
                    <a:pt x="41404" y="26416"/>
                  </a:cubicBezTo>
                  <a:cubicBezTo>
                    <a:pt x="41379" y="27745"/>
                    <a:pt x="41304" y="29098"/>
                    <a:pt x="41278" y="30426"/>
                  </a:cubicBezTo>
                  <a:cubicBezTo>
                    <a:pt x="41255" y="31690"/>
                    <a:pt x="41299" y="32976"/>
                    <a:pt x="41497" y="34241"/>
                  </a:cubicBezTo>
                  <a:lnTo>
                    <a:pt x="41497" y="34241"/>
                  </a:lnTo>
                  <a:cubicBezTo>
                    <a:pt x="36203" y="33742"/>
                    <a:pt x="30909" y="33048"/>
                    <a:pt x="25639" y="32256"/>
                  </a:cubicBezTo>
                  <a:lnTo>
                    <a:pt x="17619" y="31103"/>
                  </a:lnTo>
                  <a:cubicBezTo>
                    <a:pt x="16291" y="30903"/>
                    <a:pt x="14963" y="30677"/>
                    <a:pt x="13609" y="30476"/>
                  </a:cubicBezTo>
                  <a:lnTo>
                    <a:pt x="11604" y="30151"/>
                  </a:lnTo>
                  <a:lnTo>
                    <a:pt x="10627" y="30000"/>
                  </a:lnTo>
                  <a:lnTo>
                    <a:pt x="10125" y="29925"/>
                  </a:lnTo>
                  <a:cubicBezTo>
                    <a:pt x="10025" y="29925"/>
                    <a:pt x="9950" y="29900"/>
                    <a:pt x="9850" y="29900"/>
                  </a:cubicBezTo>
                  <a:lnTo>
                    <a:pt x="9699" y="29900"/>
                  </a:lnTo>
                  <a:cubicBezTo>
                    <a:pt x="9647" y="29918"/>
                    <a:pt x="9582" y="29947"/>
                    <a:pt x="9539" y="29998"/>
                  </a:cubicBezTo>
                  <a:lnTo>
                    <a:pt x="9539" y="29998"/>
                  </a:lnTo>
                  <a:cubicBezTo>
                    <a:pt x="9500" y="30015"/>
                    <a:pt x="9463" y="30036"/>
                    <a:pt x="9449" y="30050"/>
                  </a:cubicBezTo>
                  <a:cubicBezTo>
                    <a:pt x="9424" y="30101"/>
                    <a:pt x="9424" y="30151"/>
                    <a:pt x="9399" y="30176"/>
                  </a:cubicBezTo>
                  <a:lnTo>
                    <a:pt x="9348" y="30326"/>
                  </a:lnTo>
                  <a:lnTo>
                    <a:pt x="9223" y="30652"/>
                  </a:lnTo>
                  <a:cubicBezTo>
                    <a:pt x="9148" y="30877"/>
                    <a:pt x="9073" y="31078"/>
                    <a:pt x="8998" y="31278"/>
                  </a:cubicBezTo>
                  <a:cubicBezTo>
                    <a:pt x="8822" y="31705"/>
                    <a:pt x="8622" y="32106"/>
                    <a:pt x="8421" y="32507"/>
                  </a:cubicBezTo>
                  <a:cubicBezTo>
                    <a:pt x="7970" y="33284"/>
                    <a:pt x="7419" y="34010"/>
                    <a:pt x="6692" y="34512"/>
                  </a:cubicBezTo>
                  <a:cubicBezTo>
                    <a:pt x="6087" y="34908"/>
                    <a:pt x="5377" y="35200"/>
                    <a:pt x="4651" y="35200"/>
                  </a:cubicBezTo>
                  <a:cubicBezTo>
                    <a:pt x="4504" y="35200"/>
                    <a:pt x="4358" y="35188"/>
                    <a:pt x="4211" y="35163"/>
                  </a:cubicBezTo>
                  <a:cubicBezTo>
                    <a:pt x="3358" y="35013"/>
                    <a:pt x="2632" y="34436"/>
                    <a:pt x="2155" y="33685"/>
                  </a:cubicBezTo>
                  <a:cubicBezTo>
                    <a:pt x="1679" y="32958"/>
                    <a:pt x="1454" y="32080"/>
                    <a:pt x="1404" y="31203"/>
                  </a:cubicBezTo>
                  <a:cubicBezTo>
                    <a:pt x="1353" y="30276"/>
                    <a:pt x="1303" y="29374"/>
                    <a:pt x="1278" y="28471"/>
                  </a:cubicBezTo>
                  <a:cubicBezTo>
                    <a:pt x="1203" y="26667"/>
                    <a:pt x="1203" y="24837"/>
                    <a:pt x="1153" y="23033"/>
                  </a:cubicBezTo>
                  <a:cubicBezTo>
                    <a:pt x="1028" y="19374"/>
                    <a:pt x="1003" y="15765"/>
                    <a:pt x="952" y="12105"/>
                  </a:cubicBezTo>
                  <a:cubicBezTo>
                    <a:pt x="927" y="10301"/>
                    <a:pt x="877" y="8471"/>
                    <a:pt x="802" y="6667"/>
                  </a:cubicBezTo>
                  <a:cubicBezTo>
                    <a:pt x="752" y="5740"/>
                    <a:pt x="702" y="4837"/>
                    <a:pt x="652" y="3935"/>
                  </a:cubicBezTo>
                  <a:lnTo>
                    <a:pt x="551" y="2557"/>
                  </a:lnTo>
                  <a:lnTo>
                    <a:pt x="476" y="1880"/>
                  </a:lnTo>
                  <a:lnTo>
                    <a:pt x="451" y="1529"/>
                  </a:lnTo>
                  <a:cubicBezTo>
                    <a:pt x="451" y="1496"/>
                    <a:pt x="451" y="1474"/>
                    <a:pt x="444" y="1434"/>
                  </a:cubicBezTo>
                  <a:lnTo>
                    <a:pt x="444" y="1434"/>
                  </a:lnTo>
                  <a:lnTo>
                    <a:pt x="476" y="1429"/>
                  </a:lnTo>
                  <a:lnTo>
                    <a:pt x="802" y="1429"/>
                  </a:lnTo>
                  <a:lnTo>
                    <a:pt x="1429" y="1404"/>
                  </a:lnTo>
                  <a:lnTo>
                    <a:pt x="2707" y="1354"/>
                  </a:lnTo>
                  <a:lnTo>
                    <a:pt x="5263" y="1278"/>
                  </a:lnTo>
                  <a:lnTo>
                    <a:pt x="10351" y="1128"/>
                  </a:lnTo>
                  <a:lnTo>
                    <a:pt x="20526" y="802"/>
                  </a:lnTo>
                  <a:cubicBezTo>
                    <a:pt x="27237" y="628"/>
                    <a:pt x="33972" y="430"/>
                    <a:pt x="40684" y="377"/>
                  </a:cubicBezTo>
                  <a:close/>
                  <a:moveTo>
                    <a:pt x="40852" y="0"/>
                  </a:moveTo>
                  <a:cubicBezTo>
                    <a:pt x="34060" y="50"/>
                    <a:pt x="27293" y="176"/>
                    <a:pt x="20501" y="401"/>
                  </a:cubicBezTo>
                  <a:lnTo>
                    <a:pt x="251" y="1078"/>
                  </a:lnTo>
                  <a:lnTo>
                    <a:pt x="25" y="1078"/>
                  </a:lnTo>
                  <a:lnTo>
                    <a:pt x="0" y="1153"/>
                  </a:lnTo>
                  <a:lnTo>
                    <a:pt x="0" y="1178"/>
                  </a:lnTo>
                  <a:lnTo>
                    <a:pt x="75" y="1429"/>
                  </a:lnTo>
                  <a:lnTo>
                    <a:pt x="276" y="3960"/>
                  </a:lnTo>
                  <a:cubicBezTo>
                    <a:pt x="351" y="4862"/>
                    <a:pt x="401" y="5765"/>
                    <a:pt x="426" y="6667"/>
                  </a:cubicBezTo>
                  <a:cubicBezTo>
                    <a:pt x="526" y="8496"/>
                    <a:pt x="551" y="10301"/>
                    <a:pt x="602" y="12131"/>
                  </a:cubicBezTo>
                  <a:cubicBezTo>
                    <a:pt x="652" y="15765"/>
                    <a:pt x="702" y="19399"/>
                    <a:pt x="802" y="23033"/>
                  </a:cubicBezTo>
                  <a:cubicBezTo>
                    <a:pt x="852" y="24837"/>
                    <a:pt x="877" y="26667"/>
                    <a:pt x="927" y="28497"/>
                  </a:cubicBezTo>
                  <a:cubicBezTo>
                    <a:pt x="978" y="29399"/>
                    <a:pt x="1003" y="30301"/>
                    <a:pt x="1078" y="31203"/>
                  </a:cubicBezTo>
                  <a:cubicBezTo>
                    <a:pt x="1128" y="32131"/>
                    <a:pt x="1379" y="33083"/>
                    <a:pt x="1905" y="33860"/>
                  </a:cubicBezTo>
                  <a:cubicBezTo>
                    <a:pt x="2406" y="34662"/>
                    <a:pt x="3208" y="35314"/>
                    <a:pt x="4160" y="35439"/>
                  </a:cubicBezTo>
                  <a:cubicBezTo>
                    <a:pt x="4334" y="35470"/>
                    <a:pt x="4506" y="35485"/>
                    <a:pt x="4677" y="35485"/>
                  </a:cubicBezTo>
                  <a:cubicBezTo>
                    <a:pt x="5469" y="35485"/>
                    <a:pt x="6223" y="35170"/>
                    <a:pt x="6842" y="34737"/>
                  </a:cubicBezTo>
                  <a:cubicBezTo>
                    <a:pt x="7619" y="34211"/>
                    <a:pt x="8196" y="33434"/>
                    <a:pt x="8647" y="32632"/>
                  </a:cubicBezTo>
                  <a:cubicBezTo>
                    <a:pt x="8872" y="32231"/>
                    <a:pt x="9048" y="31805"/>
                    <a:pt x="9223" y="31379"/>
                  </a:cubicBezTo>
                  <a:cubicBezTo>
                    <a:pt x="9298" y="31178"/>
                    <a:pt x="9399" y="30953"/>
                    <a:pt x="9474" y="30727"/>
                  </a:cubicBezTo>
                  <a:lnTo>
                    <a:pt x="9574" y="30426"/>
                  </a:lnTo>
                  <a:lnTo>
                    <a:pt x="9624" y="30251"/>
                  </a:lnTo>
                  <a:cubicBezTo>
                    <a:pt x="9647" y="30228"/>
                    <a:pt x="9649" y="30226"/>
                    <a:pt x="9649" y="30206"/>
                  </a:cubicBezTo>
                  <a:lnTo>
                    <a:pt x="9649" y="30206"/>
                  </a:lnTo>
                  <a:lnTo>
                    <a:pt x="9749" y="30126"/>
                  </a:lnTo>
                  <a:lnTo>
                    <a:pt x="9749" y="30126"/>
                  </a:lnTo>
                  <a:cubicBezTo>
                    <a:pt x="9741" y="30142"/>
                    <a:pt x="9741" y="30148"/>
                    <a:pt x="9748" y="30148"/>
                  </a:cubicBezTo>
                  <a:cubicBezTo>
                    <a:pt x="9761" y="30148"/>
                    <a:pt x="9800" y="30126"/>
                    <a:pt x="9850" y="30126"/>
                  </a:cubicBezTo>
                  <a:cubicBezTo>
                    <a:pt x="9900" y="30151"/>
                    <a:pt x="10000" y="30151"/>
                    <a:pt x="10075" y="30176"/>
                  </a:cubicBezTo>
                  <a:lnTo>
                    <a:pt x="10577" y="30251"/>
                  </a:lnTo>
                  <a:lnTo>
                    <a:pt x="11579" y="30401"/>
                  </a:lnTo>
                  <a:lnTo>
                    <a:pt x="13584" y="30702"/>
                  </a:lnTo>
                  <a:cubicBezTo>
                    <a:pt x="14912" y="30903"/>
                    <a:pt x="16266" y="31103"/>
                    <a:pt x="17594" y="31329"/>
                  </a:cubicBezTo>
                  <a:cubicBezTo>
                    <a:pt x="20251" y="31755"/>
                    <a:pt x="22907" y="32206"/>
                    <a:pt x="25589" y="32607"/>
                  </a:cubicBezTo>
                  <a:cubicBezTo>
                    <a:pt x="30928" y="33384"/>
                    <a:pt x="36291" y="34111"/>
                    <a:pt x="41679" y="34587"/>
                  </a:cubicBezTo>
                  <a:lnTo>
                    <a:pt x="41905" y="34612"/>
                  </a:lnTo>
                  <a:lnTo>
                    <a:pt x="41905" y="34612"/>
                  </a:lnTo>
                  <a:lnTo>
                    <a:pt x="41855" y="34386"/>
                  </a:lnTo>
                  <a:cubicBezTo>
                    <a:pt x="41404" y="31780"/>
                    <a:pt x="41679" y="29098"/>
                    <a:pt x="41730" y="26441"/>
                  </a:cubicBezTo>
                  <a:cubicBezTo>
                    <a:pt x="41805" y="23760"/>
                    <a:pt x="41830" y="21103"/>
                    <a:pt x="41805" y="18421"/>
                  </a:cubicBezTo>
                  <a:cubicBezTo>
                    <a:pt x="41780" y="12331"/>
                    <a:pt x="41278" y="6266"/>
                    <a:pt x="41053" y="176"/>
                  </a:cubicBezTo>
                  <a:lnTo>
                    <a:pt x="410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3"/>
            <p:cNvSpPr/>
            <p:nvPr/>
          </p:nvSpPr>
          <p:spPr>
            <a:xfrm>
              <a:off x="2849050" y="4283900"/>
              <a:ext cx="614675" cy="48350"/>
            </a:xfrm>
            <a:custGeom>
              <a:avLst/>
              <a:gdLst/>
              <a:ahLst/>
              <a:cxnLst/>
              <a:rect l="l" t="t" r="r" b="b"/>
              <a:pathLst>
                <a:path w="24587" h="1934" extrusionOk="0">
                  <a:moveTo>
                    <a:pt x="24207" y="1"/>
                  </a:moveTo>
                  <a:cubicBezTo>
                    <a:pt x="24192" y="1"/>
                    <a:pt x="24177" y="2"/>
                    <a:pt x="24161" y="3"/>
                  </a:cubicBezTo>
                  <a:cubicBezTo>
                    <a:pt x="16166" y="805"/>
                    <a:pt x="8221" y="1407"/>
                    <a:pt x="201" y="1633"/>
                  </a:cubicBezTo>
                  <a:cubicBezTo>
                    <a:pt x="1" y="1658"/>
                    <a:pt x="1" y="1933"/>
                    <a:pt x="201" y="1933"/>
                  </a:cubicBezTo>
                  <a:cubicBezTo>
                    <a:pt x="8171" y="1708"/>
                    <a:pt x="16216" y="1357"/>
                    <a:pt x="24161" y="630"/>
                  </a:cubicBezTo>
                  <a:cubicBezTo>
                    <a:pt x="24571" y="606"/>
                    <a:pt x="24587" y="1"/>
                    <a:pt x="2420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9" name="Google Shape;949;p33"/>
          <p:cNvGrpSpPr/>
          <p:nvPr/>
        </p:nvGrpSpPr>
        <p:grpSpPr>
          <a:xfrm rot="474737">
            <a:off x="6324405" y="2788705"/>
            <a:ext cx="2049331" cy="585348"/>
            <a:chOff x="4345425" y="2175475"/>
            <a:chExt cx="800750" cy="176025"/>
          </a:xfrm>
        </p:grpSpPr>
        <p:sp>
          <p:nvSpPr>
            <p:cNvPr id="950" name="Google Shape;950;p33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3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3" name="Google Shape;953;p33"/>
          <p:cNvSpPr txBox="1">
            <a:spLocks noGrp="1"/>
          </p:cNvSpPr>
          <p:nvPr>
            <p:ph type="subTitle" idx="1"/>
          </p:nvPr>
        </p:nvSpPr>
        <p:spPr>
          <a:xfrm>
            <a:off x="4087744" y="1723636"/>
            <a:ext cx="4440300" cy="97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Жай бөлшектерді көбейтуге есептер шығару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Жай бөлшек және аралас сандарды көбейтуге есептер шығару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Аралас сандарды көбейтуге есептер шығару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4" name="Google Shape;954;p33"/>
          <p:cNvSpPr txBox="1"/>
          <p:nvPr/>
        </p:nvSpPr>
        <p:spPr>
          <a:xfrm rot="-545911">
            <a:off x="1349017" y="2024287"/>
            <a:ext cx="2521988" cy="1259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3000" b="1" dirty="0" smtClean="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rPr>
              <a:t>Бағалау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3000" b="1" dirty="0" smtClean="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rPr>
              <a:t>   критерийі </a:t>
            </a:r>
            <a:endParaRPr sz="3000" b="1" dirty="0">
              <a:solidFill>
                <a:schemeClr val="dk1"/>
              </a:solidFill>
              <a:latin typeface="Itim"/>
              <a:ea typeface="Itim"/>
              <a:cs typeface="Itim"/>
              <a:sym typeface="Itim"/>
            </a:endParaRPr>
          </a:p>
        </p:txBody>
      </p:sp>
      <p:grpSp>
        <p:nvGrpSpPr>
          <p:cNvPr id="955" name="Google Shape;955;p33"/>
          <p:cNvGrpSpPr/>
          <p:nvPr/>
        </p:nvGrpSpPr>
        <p:grpSpPr>
          <a:xfrm rot="-974667">
            <a:off x="1405175" y="2472660"/>
            <a:ext cx="503546" cy="1101252"/>
            <a:chOff x="5870175" y="1498275"/>
            <a:chExt cx="364450" cy="797050"/>
          </a:xfrm>
        </p:grpSpPr>
        <p:sp>
          <p:nvSpPr>
            <p:cNvPr id="956" name="Google Shape;956;p33"/>
            <p:cNvSpPr/>
            <p:nvPr/>
          </p:nvSpPr>
          <p:spPr>
            <a:xfrm>
              <a:off x="5870175" y="2109075"/>
              <a:ext cx="219475" cy="186250"/>
            </a:xfrm>
            <a:custGeom>
              <a:avLst/>
              <a:gdLst/>
              <a:ahLst/>
              <a:cxnLst/>
              <a:rect l="l" t="t" r="r" b="b"/>
              <a:pathLst>
                <a:path w="8779" h="7450" extrusionOk="0">
                  <a:moveTo>
                    <a:pt x="6020" y="1496"/>
                  </a:moveTo>
                  <a:cubicBezTo>
                    <a:pt x="6600" y="2107"/>
                    <a:pt x="7195" y="2719"/>
                    <a:pt x="7807" y="3314"/>
                  </a:cubicBezTo>
                  <a:cubicBezTo>
                    <a:pt x="7775" y="3361"/>
                    <a:pt x="7760" y="3440"/>
                    <a:pt x="7744" y="3502"/>
                  </a:cubicBezTo>
                  <a:cubicBezTo>
                    <a:pt x="7164" y="2938"/>
                    <a:pt x="6568" y="2405"/>
                    <a:pt x="5988" y="1856"/>
                  </a:cubicBezTo>
                  <a:cubicBezTo>
                    <a:pt x="6004" y="1731"/>
                    <a:pt x="6004" y="1606"/>
                    <a:pt x="6020" y="1496"/>
                  </a:cubicBezTo>
                  <a:close/>
                  <a:moveTo>
                    <a:pt x="1568" y="697"/>
                  </a:moveTo>
                  <a:cubicBezTo>
                    <a:pt x="2744" y="1104"/>
                    <a:pt x="4029" y="1292"/>
                    <a:pt x="5252" y="1480"/>
                  </a:cubicBezTo>
                  <a:lnTo>
                    <a:pt x="5267" y="1480"/>
                  </a:lnTo>
                  <a:cubicBezTo>
                    <a:pt x="5048" y="2421"/>
                    <a:pt x="4891" y="3346"/>
                    <a:pt x="4875" y="4317"/>
                  </a:cubicBezTo>
                  <a:cubicBezTo>
                    <a:pt x="4186" y="4098"/>
                    <a:pt x="3449" y="3988"/>
                    <a:pt x="2744" y="3816"/>
                  </a:cubicBezTo>
                  <a:cubicBezTo>
                    <a:pt x="2227" y="3690"/>
                    <a:pt x="1694" y="3581"/>
                    <a:pt x="1176" y="3487"/>
                  </a:cubicBezTo>
                  <a:cubicBezTo>
                    <a:pt x="1302" y="2954"/>
                    <a:pt x="1317" y="2389"/>
                    <a:pt x="1427" y="1841"/>
                  </a:cubicBezTo>
                  <a:cubicBezTo>
                    <a:pt x="1490" y="1465"/>
                    <a:pt x="1537" y="1088"/>
                    <a:pt x="1568" y="697"/>
                  </a:cubicBezTo>
                  <a:close/>
                  <a:moveTo>
                    <a:pt x="5957" y="2013"/>
                  </a:moveTo>
                  <a:cubicBezTo>
                    <a:pt x="6521" y="2562"/>
                    <a:pt x="7086" y="3126"/>
                    <a:pt x="7665" y="3675"/>
                  </a:cubicBezTo>
                  <a:cubicBezTo>
                    <a:pt x="7540" y="4067"/>
                    <a:pt x="7493" y="4474"/>
                    <a:pt x="7399" y="4850"/>
                  </a:cubicBezTo>
                  <a:cubicBezTo>
                    <a:pt x="7164" y="4599"/>
                    <a:pt x="6913" y="4349"/>
                    <a:pt x="6662" y="4082"/>
                  </a:cubicBezTo>
                  <a:cubicBezTo>
                    <a:pt x="6380" y="3769"/>
                    <a:pt x="6098" y="3455"/>
                    <a:pt x="5816" y="3142"/>
                  </a:cubicBezTo>
                  <a:cubicBezTo>
                    <a:pt x="5863" y="2766"/>
                    <a:pt x="5910" y="2389"/>
                    <a:pt x="5957" y="2013"/>
                  </a:cubicBezTo>
                  <a:close/>
                  <a:moveTo>
                    <a:pt x="5785" y="3424"/>
                  </a:moveTo>
                  <a:cubicBezTo>
                    <a:pt x="6239" y="4035"/>
                    <a:pt x="6741" y="4662"/>
                    <a:pt x="7336" y="5179"/>
                  </a:cubicBezTo>
                  <a:cubicBezTo>
                    <a:pt x="7274" y="5446"/>
                    <a:pt x="7211" y="5728"/>
                    <a:pt x="7148" y="5994"/>
                  </a:cubicBezTo>
                  <a:cubicBezTo>
                    <a:pt x="6741" y="5462"/>
                    <a:pt x="6192" y="4960"/>
                    <a:pt x="5644" y="4521"/>
                  </a:cubicBezTo>
                  <a:cubicBezTo>
                    <a:pt x="5706" y="4161"/>
                    <a:pt x="5738" y="3784"/>
                    <a:pt x="5785" y="3424"/>
                  </a:cubicBezTo>
                  <a:close/>
                  <a:moveTo>
                    <a:pt x="1020" y="4082"/>
                  </a:moveTo>
                  <a:lnTo>
                    <a:pt x="1020" y="4082"/>
                  </a:lnTo>
                  <a:cubicBezTo>
                    <a:pt x="1505" y="4302"/>
                    <a:pt x="2038" y="4490"/>
                    <a:pt x="2603" y="4662"/>
                  </a:cubicBezTo>
                  <a:cubicBezTo>
                    <a:pt x="2869" y="4976"/>
                    <a:pt x="3261" y="5273"/>
                    <a:pt x="3559" y="5556"/>
                  </a:cubicBezTo>
                  <a:cubicBezTo>
                    <a:pt x="3825" y="5791"/>
                    <a:pt x="4076" y="6057"/>
                    <a:pt x="4343" y="6292"/>
                  </a:cubicBezTo>
                  <a:cubicBezTo>
                    <a:pt x="3825" y="6183"/>
                    <a:pt x="3308" y="6057"/>
                    <a:pt x="2791" y="5947"/>
                  </a:cubicBezTo>
                  <a:cubicBezTo>
                    <a:pt x="2634" y="5571"/>
                    <a:pt x="2242" y="5195"/>
                    <a:pt x="1929" y="4897"/>
                  </a:cubicBezTo>
                  <a:cubicBezTo>
                    <a:pt x="1631" y="4615"/>
                    <a:pt x="1349" y="4333"/>
                    <a:pt x="1020" y="4082"/>
                  </a:cubicBezTo>
                  <a:close/>
                  <a:moveTo>
                    <a:pt x="3167" y="4819"/>
                  </a:moveTo>
                  <a:lnTo>
                    <a:pt x="3167" y="4819"/>
                  </a:lnTo>
                  <a:cubicBezTo>
                    <a:pt x="3622" y="4929"/>
                    <a:pt x="4060" y="5007"/>
                    <a:pt x="4499" y="5070"/>
                  </a:cubicBezTo>
                  <a:cubicBezTo>
                    <a:pt x="4985" y="5587"/>
                    <a:pt x="5487" y="6120"/>
                    <a:pt x="6004" y="6637"/>
                  </a:cubicBezTo>
                  <a:cubicBezTo>
                    <a:pt x="5612" y="6559"/>
                    <a:pt x="5220" y="6480"/>
                    <a:pt x="4828" y="6402"/>
                  </a:cubicBezTo>
                  <a:cubicBezTo>
                    <a:pt x="4578" y="6089"/>
                    <a:pt x="4217" y="5806"/>
                    <a:pt x="3919" y="5524"/>
                  </a:cubicBezTo>
                  <a:cubicBezTo>
                    <a:pt x="3669" y="5305"/>
                    <a:pt x="3433" y="5054"/>
                    <a:pt x="3167" y="4819"/>
                  </a:cubicBezTo>
                  <a:close/>
                  <a:moveTo>
                    <a:pt x="5612" y="4709"/>
                  </a:moveTo>
                  <a:cubicBezTo>
                    <a:pt x="6161" y="5242"/>
                    <a:pt x="6615" y="5791"/>
                    <a:pt x="7070" y="6339"/>
                  </a:cubicBezTo>
                  <a:cubicBezTo>
                    <a:pt x="7039" y="6512"/>
                    <a:pt x="7007" y="6684"/>
                    <a:pt x="6976" y="6857"/>
                  </a:cubicBezTo>
                  <a:cubicBezTo>
                    <a:pt x="6835" y="6825"/>
                    <a:pt x="6694" y="6794"/>
                    <a:pt x="6553" y="6763"/>
                  </a:cubicBezTo>
                  <a:cubicBezTo>
                    <a:pt x="6035" y="6183"/>
                    <a:pt x="5455" y="5650"/>
                    <a:pt x="4875" y="5101"/>
                  </a:cubicBezTo>
                  <a:cubicBezTo>
                    <a:pt x="4922" y="5101"/>
                    <a:pt x="4970" y="5117"/>
                    <a:pt x="5001" y="5117"/>
                  </a:cubicBezTo>
                  <a:cubicBezTo>
                    <a:pt x="5064" y="5117"/>
                    <a:pt x="5111" y="5101"/>
                    <a:pt x="5158" y="5101"/>
                  </a:cubicBezTo>
                  <a:cubicBezTo>
                    <a:pt x="5203" y="5112"/>
                    <a:pt x="5249" y="5118"/>
                    <a:pt x="5293" y="5118"/>
                  </a:cubicBezTo>
                  <a:cubicBezTo>
                    <a:pt x="5434" y="5118"/>
                    <a:pt x="5557" y="5060"/>
                    <a:pt x="5581" y="4929"/>
                  </a:cubicBezTo>
                  <a:cubicBezTo>
                    <a:pt x="5596" y="4866"/>
                    <a:pt x="5612" y="4788"/>
                    <a:pt x="5612" y="4709"/>
                  </a:cubicBezTo>
                  <a:close/>
                  <a:moveTo>
                    <a:pt x="1519" y="0"/>
                  </a:moveTo>
                  <a:cubicBezTo>
                    <a:pt x="1470" y="0"/>
                    <a:pt x="1429" y="11"/>
                    <a:pt x="1396" y="23"/>
                  </a:cubicBezTo>
                  <a:cubicBezTo>
                    <a:pt x="1356" y="13"/>
                    <a:pt x="1315" y="7"/>
                    <a:pt x="1275" y="7"/>
                  </a:cubicBezTo>
                  <a:cubicBezTo>
                    <a:pt x="1189" y="7"/>
                    <a:pt x="1109" y="32"/>
                    <a:pt x="1067" y="85"/>
                  </a:cubicBezTo>
                  <a:cubicBezTo>
                    <a:pt x="346" y="994"/>
                    <a:pt x="1" y="2374"/>
                    <a:pt x="173" y="3502"/>
                  </a:cubicBezTo>
                  <a:cubicBezTo>
                    <a:pt x="189" y="3628"/>
                    <a:pt x="252" y="3706"/>
                    <a:pt x="346" y="3769"/>
                  </a:cubicBezTo>
                  <a:cubicBezTo>
                    <a:pt x="252" y="3816"/>
                    <a:pt x="189" y="3894"/>
                    <a:pt x="220" y="4004"/>
                  </a:cubicBezTo>
                  <a:cubicBezTo>
                    <a:pt x="440" y="4443"/>
                    <a:pt x="847" y="4850"/>
                    <a:pt x="1223" y="5242"/>
                  </a:cubicBezTo>
                  <a:cubicBezTo>
                    <a:pt x="1458" y="5493"/>
                    <a:pt x="1741" y="5806"/>
                    <a:pt x="2054" y="6026"/>
                  </a:cubicBezTo>
                  <a:cubicBezTo>
                    <a:pt x="2023" y="6120"/>
                    <a:pt x="2070" y="6230"/>
                    <a:pt x="2227" y="6292"/>
                  </a:cubicBezTo>
                  <a:cubicBezTo>
                    <a:pt x="3684" y="6825"/>
                    <a:pt x="5487" y="7342"/>
                    <a:pt x="7039" y="7437"/>
                  </a:cubicBezTo>
                  <a:cubicBezTo>
                    <a:pt x="7086" y="7437"/>
                    <a:pt x="7133" y="7437"/>
                    <a:pt x="7180" y="7421"/>
                  </a:cubicBezTo>
                  <a:cubicBezTo>
                    <a:pt x="7227" y="7439"/>
                    <a:pt x="7277" y="7450"/>
                    <a:pt x="7324" y="7450"/>
                  </a:cubicBezTo>
                  <a:cubicBezTo>
                    <a:pt x="7401" y="7450"/>
                    <a:pt x="7470" y="7420"/>
                    <a:pt x="7509" y="7342"/>
                  </a:cubicBezTo>
                  <a:cubicBezTo>
                    <a:pt x="7807" y="6684"/>
                    <a:pt x="8010" y="6026"/>
                    <a:pt x="8167" y="5320"/>
                  </a:cubicBezTo>
                  <a:cubicBezTo>
                    <a:pt x="8292" y="4788"/>
                    <a:pt x="8481" y="4208"/>
                    <a:pt x="8465" y="3628"/>
                  </a:cubicBezTo>
                  <a:cubicBezTo>
                    <a:pt x="8653" y="3565"/>
                    <a:pt x="8778" y="3393"/>
                    <a:pt x="8622" y="3236"/>
                  </a:cubicBezTo>
                  <a:cubicBezTo>
                    <a:pt x="7744" y="2358"/>
                    <a:pt x="6819" y="1496"/>
                    <a:pt x="5863" y="681"/>
                  </a:cubicBezTo>
                  <a:cubicBezTo>
                    <a:pt x="5805" y="631"/>
                    <a:pt x="5738" y="610"/>
                    <a:pt x="5673" y="610"/>
                  </a:cubicBezTo>
                  <a:cubicBezTo>
                    <a:pt x="5596" y="610"/>
                    <a:pt x="5522" y="638"/>
                    <a:pt x="5471" y="681"/>
                  </a:cubicBezTo>
                  <a:cubicBezTo>
                    <a:pt x="5424" y="665"/>
                    <a:pt x="5361" y="650"/>
                    <a:pt x="5299" y="634"/>
                  </a:cubicBezTo>
                  <a:cubicBezTo>
                    <a:pt x="4060" y="461"/>
                    <a:pt x="2822" y="148"/>
                    <a:pt x="1584" y="7"/>
                  </a:cubicBezTo>
                  <a:cubicBezTo>
                    <a:pt x="1561" y="2"/>
                    <a:pt x="1539" y="0"/>
                    <a:pt x="15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3"/>
            <p:cNvSpPr/>
            <p:nvPr/>
          </p:nvSpPr>
          <p:spPr>
            <a:xfrm>
              <a:off x="5906500" y="1498275"/>
              <a:ext cx="328125" cy="569175"/>
            </a:xfrm>
            <a:custGeom>
              <a:avLst/>
              <a:gdLst/>
              <a:ahLst/>
              <a:cxnLst/>
              <a:rect l="l" t="t" r="r" b="b"/>
              <a:pathLst>
                <a:path w="13125" h="22767" extrusionOk="0">
                  <a:moveTo>
                    <a:pt x="9990" y="2777"/>
                  </a:moveTo>
                  <a:cubicBezTo>
                    <a:pt x="10131" y="2887"/>
                    <a:pt x="10288" y="2996"/>
                    <a:pt x="10413" y="3106"/>
                  </a:cubicBezTo>
                  <a:cubicBezTo>
                    <a:pt x="10946" y="3529"/>
                    <a:pt x="11526" y="3921"/>
                    <a:pt x="12122" y="4297"/>
                  </a:cubicBezTo>
                  <a:cubicBezTo>
                    <a:pt x="12028" y="4642"/>
                    <a:pt x="11965" y="4971"/>
                    <a:pt x="11887" y="5301"/>
                  </a:cubicBezTo>
                  <a:cubicBezTo>
                    <a:pt x="11260" y="4611"/>
                    <a:pt x="10554" y="3921"/>
                    <a:pt x="9927" y="3247"/>
                  </a:cubicBezTo>
                  <a:cubicBezTo>
                    <a:pt x="9943" y="3090"/>
                    <a:pt x="9974" y="2934"/>
                    <a:pt x="9990" y="2777"/>
                  </a:cubicBezTo>
                  <a:close/>
                  <a:moveTo>
                    <a:pt x="9880" y="3561"/>
                  </a:moveTo>
                  <a:cubicBezTo>
                    <a:pt x="10492" y="4297"/>
                    <a:pt x="11087" y="5081"/>
                    <a:pt x="11761" y="5786"/>
                  </a:cubicBezTo>
                  <a:cubicBezTo>
                    <a:pt x="11667" y="6241"/>
                    <a:pt x="11573" y="6696"/>
                    <a:pt x="11479" y="7134"/>
                  </a:cubicBezTo>
                  <a:cubicBezTo>
                    <a:pt x="11213" y="6821"/>
                    <a:pt x="10883" y="6507"/>
                    <a:pt x="10617" y="6194"/>
                  </a:cubicBezTo>
                  <a:cubicBezTo>
                    <a:pt x="10288" y="5802"/>
                    <a:pt x="9959" y="5410"/>
                    <a:pt x="9645" y="5018"/>
                  </a:cubicBezTo>
                  <a:cubicBezTo>
                    <a:pt x="9739" y="4532"/>
                    <a:pt x="9818" y="4047"/>
                    <a:pt x="9880" y="3561"/>
                  </a:cubicBezTo>
                  <a:close/>
                  <a:moveTo>
                    <a:pt x="9614" y="5222"/>
                  </a:moveTo>
                  <a:cubicBezTo>
                    <a:pt x="9896" y="5598"/>
                    <a:pt x="10194" y="5975"/>
                    <a:pt x="10492" y="6335"/>
                  </a:cubicBezTo>
                  <a:cubicBezTo>
                    <a:pt x="10789" y="6696"/>
                    <a:pt x="11072" y="7103"/>
                    <a:pt x="11416" y="7432"/>
                  </a:cubicBezTo>
                  <a:cubicBezTo>
                    <a:pt x="11322" y="7902"/>
                    <a:pt x="11228" y="8388"/>
                    <a:pt x="11134" y="8874"/>
                  </a:cubicBezTo>
                  <a:cubicBezTo>
                    <a:pt x="10789" y="8498"/>
                    <a:pt x="10398" y="8153"/>
                    <a:pt x="10068" y="7793"/>
                  </a:cubicBezTo>
                  <a:cubicBezTo>
                    <a:pt x="9802" y="7495"/>
                    <a:pt x="9535" y="7181"/>
                    <a:pt x="9269" y="6884"/>
                  </a:cubicBezTo>
                  <a:cubicBezTo>
                    <a:pt x="9394" y="6335"/>
                    <a:pt x="9504" y="5771"/>
                    <a:pt x="9614" y="5222"/>
                  </a:cubicBezTo>
                  <a:close/>
                  <a:moveTo>
                    <a:pt x="9206" y="7150"/>
                  </a:moveTo>
                  <a:cubicBezTo>
                    <a:pt x="9426" y="7432"/>
                    <a:pt x="9661" y="7699"/>
                    <a:pt x="9896" y="7965"/>
                  </a:cubicBezTo>
                  <a:cubicBezTo>
                    <a:pt x="10256" y="8388"/>
                    <a:pt x="10617" y="8827"/>
                    <a:pt x="11056" y="9203"/>
                  </a:cubicBezTo>
                  <a:cubicBezTo>
                    <a:pt x="10962" y="9736"/>
                    <a:pt x="10852" y="10254"/>
                    <a:pt x="10727" y="10771"/>
                  </a:cubicBezTo>
                  <a:cubicBezTo>
                    <a:pt x="10178" y="10097"/>
                    <a:pt x="9504" y="9439"/>
                    <a:pt x="8846" y="8796"/>
                  </a:cubicBezTo>
                  <a:cubicBezTo>
                    <a:pt x="8971" y="8247"/>
                    <a:pt x="9097" y="7699"/>
                    <a:pt x="9206" y="7150"/>
                  </a:cubicBezTo>
                  <a:close/>
                  <a:moveTo>
                    <a:pt x="8783" y="9062"/>
                  </a:moveTo>
                  <a:cubicBezTo>
                    <a:pt x="9379" y="9752"/>
                    <a:pt x="9974" y="10457"/>
                    <a:pt x="10664" y="11069"/>
                  </a:cubicBezTo>
                  <a:cubicBezTo>
                    <a:pt x="10570" y="11508"/>
                    <a:pt x="10460" y="11946"/>
                    <a:pt x="10335" y="12385"/>
                  </a:cubicBezTo>
                  <a:cubicBezTo>
                    <a:pt x="10037" y="12040"/>
                    <a:pt x="9692" y="11711"/>
                    <a:pt x="9410" y="11367"/>
                  </a:cubicBezTo>
                  <a:cubicBezTo>
                    <a:pt x="9097" y="10990"/>
                    <a:pt x="8799" y="10614"/>
                    <a:pt x="8517" y="10238"/>
                  </a:cubicBezTo>
                  <a:cubicBezTo>
                    <a:pt x="8611" y="9846"/>
                    <a:pt x="8689" y="9454"/>
                    <a:pt x="8783" y="9062"/>
                  </a:cubicBezTo>
                  <a:close/>
                  <a:moveTo>
                    <a:pt x="8454" y="10536"/>
                  </a:moveTo>
                  <a:cubicBezTo>
                    <a:pt x="8971" y="11272"/>
                    <a:pt x="9551" y="12072"/>
                    <a:pt x="10256" y="12699"/>
                  </a:cubicBezTo>
                  <a:cubicBezTo>
                    <a:pt x="10209" y="12871"/>
                    <a:pt x="10162" y="13044"/>
                    <a:pt x="10115" y="13232"/>
                  </a:cubicBezTo>
                  <a:cubicBezTo>
                    <a:pt x="10006" y="13561"/>
                    <a:pt x="9912" y="13874"/>
                    <a:pt x="9818" y="14204"/>
                  </a:cubicBezTo>
                  <a:cubicBezTo>
                    <a:pt x="9316" y="13545"/>
                    <a:pt x="8705" y="12903"/>
                    <a:pt x="8109" y="12260"/>
                  </a:cubicBezTo>
                  <a:cubicBezTo>
                    <a:pt x="8172" y="11962"/>
                    <a:pt x="8219" y="11664"/>
                    <a:pt x="8282" y="11367"/>
                  </a:cubicBezTo>
                  <a:cubicBezTo>
                    <a:pt x="8329" y="11084"/>
                    <a:pt x="8391" y="10818"/>
                    <a:pt x="8454" y="10536"/>
                  </a:cubicBezTo>
                  <a:close/>
                  <a:moveTo>
                    <a:pt x="8062" y="12479"/>
                  </a:moveTo>
                  <a:cubicBezTo>
                    <a:pt x="8595" y="13153"/>
                    <a:pt x="9128" y="13812"/>
                    <a:pt x="9755" y="14423"/>
                  </a:cubicBezTo>
                  <a:cubicBezTo>
                    <a:pt x="9598" y="14893"/>
                    <a:pt x="9457" y="15363"/>
                    <a:pt x="9316" y="15834"/>
                  </a:cubicBezTo>
                  <a:cubicBezTo>
                    <a:pt x="8971" y="15191"/>
                    <a:pt x="8376" y="14533"/>
                    <a:pt x="7796" y="13968"/>
                  </a:cubicBezTo>
                  <a:cubicBezTo>
                    <a:pt x="7890" y="13467"/>
                    <a:pt x="7968" y="12981"/>
                    <a:pt x="8062" y="12479"/>
                  </a:cubicBezTo>
                  <a:close/>
                  <a:moveTo>
                    <a:pt x="7749" y="14204"/>
                  </a:moveTo>
                  <a:cubicBezTo>
                    <a:pt x="7968" y="14439"/>
                    <a:pt x="8172" y="14674"/>
                    <a:pt x="8360" y="14909"/>
                  </a:cubicBezTo>
                  <a:cubicBezTo>
                    <a:pt x="8673" y="15316"/>
                    <a:pt x="8908" y="15740"/>
                    <a:pt x="9222" y="16147"/>
                  </a:cubicBezTo>
                  <a:cubicBezTo>
                    <a:pt x="9081" y="16633"/>
                    <a:pt x="8924" y="17135"/>
                    <a:pt x="8767" y="17636"/>
                  </a:cubicBezTo>
                  <a:cubicBezTo>
                    <a:pt x="8344" y="16978"/>
                    <a:pt x="7890" y="16335"/>
                    <a:pt x="7482" y="15661"/>
                  </a:cubicBezTo>
                  <a:cubicBezTo>
                    <a:pt x="7576" y="15175"/>
                    <a:pt x="7670" y="14689"/>
                    <a:pt x="7749" y="14204"/>
                  </a:cubicBezTo>
                  <a:close/>
                  <a:moveTo>
                    <a:pt x="7435" y="15881"/>
                  </a:moveTo>
                  <a:cubicBezTo>
                    <a:pt x="7827" y="16555"/>
                    <a:pt x="8219" y="17229"/>
                    <a:pt x="8705" y="17871"/>
                  </a:cubicBezTo>
                  <a:cubicBezTo>
                    <a:pt x="8595" y="18248"/>
                    <a:pt x="8485" y="18608"/>
                    <a:pt x="8391" y="18984"/>
                  </a:cubicBezTo>
                  <a:cubicBezTo>
                    <a:pt x="7984" y="18404"/>
                    <a:pt x="7545" y="17840"/>
                    <a:pt x="7153" y="17260"/>
                  </a:cubicBezTo>
                  <a:cubicBezTo>
                    <a:pt x="7263" y="16805"/>
                    <a:pt x="7357" y="16351"/>
                    <a:pt x="7435" y="15881"/>
                  </a:cubicBezTo>
                  <a:close/>
                  <a:moveTo>
                    <a:pt x="2341" y="708"/>
                  </a:moveTo>
                  <a:cubicBezTo>
                    <a:pt x="3595" y="1084"/>
                    <a:pt x="4896" y="1335"/>
                    <a:pt x="6165" y="1601"/>
                  </a:cubicBezTo>
                  <a:cubicBezTo>
                    <a:pt x="7167" y="1826"/>
                    <a:pt x="8153" y="2121"/>
                    <a:pt x="9153" y="2121"/>
                  </a:cubicBezTo>
                  <a:cubicBezTo>
                    <a:pt x="9202" y="2121"/>
                    <a:pt x="9251" y="2120"/>
                    <a:pt x="9300" y="2119"/>
                  </a:cubicBezTo>
                  <a:lnTo>
                    <a:pt x="9300" y="2119"/>
                  </a:lnTo>
                  <a:cubicBezTo>
                    <a:pt x="8689" y="4015"/>
                    <a:pt x="8297" y="6006"/>
                    <a:pt x="7937" y="7997"/>
                  </a:cubicBezTo>
                  <a:cubicBezTo>
                    <a:pt x="7905" y="8012"/>
                    <a:pt x="7874" y="8044"/>
                    <a:pt x="7921" y="8075"/>
                  </a:cubicBezTo>
                  <a:cubicBezTo>
                    <a:pt x="7921" y="8075"/>
                    <a:pt x="7921" y="8091"/>
                    <a:pt x="7921" y="8091"/>
                  </a:cubicBezTo>
                  <a:cubicBezTo>
                    <a:pt x="7717" y="9219"/>
                    <a:pt x="7513" y="10363"/>
                    <a:pt x="7278" y="11476"/>
                  </a:cubicBezTo>
                  <a:cubicBezTo>
                    <a:pt x="6714" y="14188"/>
                    <a:pt x="5899" y="16962"/>
                    <a:pt x="5727" y="19752"/>
                  </a:cubicBezTo>
                  <a:cubicBezTo>
                    <a:pt x="5710" y="19746"/>
                    <a:pt x="5692" y="19742"/>
                    <a:pt x="5676" y="19742"/>
                  </a:cubicBezTo>
                  <a:cubicBezTo>
                    <a:pt x="5615" y="19742"/>
                    <a:pt x="5568" y="19785"/>
                    <a:pt x="5617" y="19846"/>
                  </a:cubicBezTo>
                  <a:cubicBezTo>
                    <a:pt x="5648" y="19878"/>
                    <a:pt x="5680" y="19925"/>
                    <a:pt x="5727" y="19972"/>
                  </a:cubicBezTo>
                  <a:cubicBezTo>
                    <a:pt x="5711" y="20034"/>
                    <a:pt x="5711" y="20097"/>
                    <a:pt x="5711" y="20160"/>
                  </a:cubicBezTo>
                  <a:cubicBezTo>
                    <a:pt x="4990" y="19862"/>
                    <a:pt x="4128" y="19799"/>
                    <a:pt x="3360" y="19627"/>
                  </a:cubicBezTo>
                  <a:cubicBezTo>
                    <a:pt x="2482" y="19423"/>
                    <a:pt x="1620" y="19204"/>
                    <a:pt x="742" y="19047"/>
                  </a:cubicBezTo>
                  <a:cubicBezTo>
                    <a:pt x="1463" y="15975"/>
                    <a:pt x="1557" y="12746"/>
                    <a:pt x="1792" y="9580"/>
                  </a:cubicBezTo>
                  <a:cubicBezTo>
                    <a:pt x="2027" y="6633"/>
                    <a:pt x="2247" y="3670"/>
                    <a:pt x="2341" y="708"/>
                  </a:cubicBezTo>
                  <a:close/>
                  <a:moveTo>
                    <a:pt x="7059" y="17621"/>
                  </a:moveTo>
                  <a:cubicBezTo>
                    <a:pt x="7419" y="18216"/>
                    <a:pt x="7811" y="18827"/>
                    <a:pt x="8282" y="19376"/>
                  </a:cubicBezTo>
                  <a:cubicBezTo>
                    <a:pt x="8203" y="19674"/>
                    <a:pt x="8109" y="19956"/>
                    <a:pt x="8046" y="20254"/>
                  </a:cubicBezTo>
                  <a:cubicBezTo>
                    <a:pt x="7811" y="20019"/>
                    <a:pt x="7592" y="19784"/>
                    <a:pt x="7388" y="19548"/>
                  </a:cubicBezTo>
                  <a:cubicBezTo>
                    <a:pt x="7169" y="19282"/>
                    <a:pt x="6949" y="19031"/>
                    <a:pt x="6761" y="18765"/>
                  </a:cubicBezTo>
                  <a:cubicBezTo>
                    <a:pt x="6871" y="18389"/>
                    <a:pt x="6965" y="17997"/>
                    <a:pt x="7059" y="17621"/>
                  </a:cubicBezTo>
                  <a:close/>
                  <a:moveTo>
                    <a:pt x="601" y="19392"/>
                  </a:moveTo>
                  <a:cubicBezTo>
                    <a:pt x="1024" y="19580"/>
                    <a:pt x="1432" y="19721"/>
                    <a:pt x="1855" y="19862"/>
                  </a:cubicBezTo>
                  <a:cubicBezTo>
                    <a:pt x="2074" y="20175"/>
                    <a:pt x="2310" y="20473"/>
                    <a:pt x="2592" y="20755"/>
                  </a:cubicBezTo>
                  <a:cubicBezTo>
                    <a:pt x="2843" y="21022"/>
                    <a:pt x="3125" y="21351"/>
                    <a:pt x="3469" y="21570"/>
                  </a:cubicBezTo>
                  <a:cubicBezTo>
                    <a:pt x="3046" y="21508"/>
                    <a:pt x="2639" y="21461"/>
                    <a:pt x="2231" y="21382"/>
                  </a:cubicBezTo>
                  <a:cubicBezTo>
                    <a:pt x="2090" y="21053"/>
                    <a:pt x="1714" y="20708"/>
                    <a:pt x="1495" y="20426"/>
                  </a:cubicBezTo>
                  <a:cubicBezTo>
                    <a:pt x="1212" y="20081"/>
                    <a:pt x="915" y="19737"/>
                    <a:pt x="601" y="19392"/>
                  </a:cubicBezTo>
                  <a:close/>
                  <a:moveTo>
                    <a:pt x="2247" y="19972"/>
                  </a:moveTo>
                  <a:lnTo>
                    <a:pt x="2247" y="19972"/>
                  </a:lnTo>
                  <a:cubicBezTo>
                    <a:pt x="2529" y="20050"/>
                    <a:pt x="2795" y="20128"/>
                    <a:pt x="3078" y="20191"/>
                  </a:cubicBezTo>
                  <a:cubicBezTo>
                    <a:pt x="3375" y="20505"/>
                    <a:pt x="3689" y="20818"/>
                    <a:pt x="3971" y="21147"/>
                  </a:cubicBezTo>
                  <a:cubicBezTo>
                    <a:pt x="4143" y="21335"/>
                    <a:pt x="4300" y="21523"/>
                    <a:pt x="4457" y="21712"/>
                  </a:cubicBezTo>
                  <a:cubicBezTo>
                    <a:pt x="4253" y="21680"/>
                    <a:pt x="4049" y="21649"/>
                    <a:pt x="3846" y="21618"/>
                  </a:cubicBezTo>
                  <a:cubicBezTo>
                    <a:pt x="3846" y="21602"/>
                    <a:pt x="3846" y="21586"/>
                    <a:pt x="3830" y="21555"/>
                  </a:cubicBezTo>
                  <a:cubicBezTo>
                    <a:pt x="3564" y="21210"/>
                    <a:pt x="3109" y="20928"/>
                    <a:pt x="2795" y="20599"/>
                  </a:cubicBezTo>
                  <a:cubicBezTo>
                    <a:pt x="2592" y="20395"/>
                    <a:pt x="2419" y="20191"/>
                    <a:pt x="2247" y="19972"/>
                  </a:cubicBezTo>
                  <a:close/>
                  <a:moveTo>
                    <a:pt x="6683" y="19016"/>
                  </a:moveTo>
                  <a:cubicBezTo>
                    <a:pt x="7043" y="19564"/>
                    <a:pt x="7466" y="20113"/>
                    <a:pt x="7952" y="20567"/>
                  </a:cubicBezTo>
                  <a:cubicBezTo>
                    <a:pt x="7843" y="21006"/>
                    <a:pt x="7749" y="21429"/>
                    <a:pt x="7655" y="21868"/>
                  </a:cubicBezTo>
                  <a:cubicBezTo>
                    <a:pt x="7451" y="21618"/>
                    <a:pt x="7231" y="21382"/>
                    <a:pt x="7028" y="21147"/>
                  </a:cubicBezTo>
                  <a:cubicBezTo>
                    <a:pt x="6777" y="20849"/>
                    <a:pt x="6510" y="20567"/>
                    <a:pt x="6244" y="20270"/>
                  </a:cubicBezTo>
                  <a:cubicBezTo>
                    <a:pt x="6416" y="19862"/>
                    <a:pt x="6557" y="19439"/>
                    <a:pt x="6683" y="19016"/>
                  </a:cubicBezTo>
                  <a:close/>
                  <a:moveTo>
                    <a:pt x="3391" y="20270"/>
                  </a:moveTo>
                  <a:cubicBezTo>
                    <a:pt x="3877" y="20379"/>
                    <a:pt x="4394" y="20505"/>
                    <a:pt x="4896" y="20567"/>
                  </a:cubicBezTo>
                  <a:cubicBezTo>
                    <a:pt x="5162" y="20881"/>
                    <a:pt x="5429" y="21179"/>
                    <a:pt x="5695" y="21492"/>
                  </a:cubicBezTo>
                  <a:cubicBezTo>
                    <a:pt x="5836" y="21665"/>
                    <a:pt x="5977" y="21837"/>
                    <a:pt x="6134" y="22009"/>
                  </a:cubicBezTo>
                  <a:cubicBezTo>
                    <a:pt x="5742" y="21931"/>
                    <a:pt x="5335" y="21853"/>
                    <a:pt x="4927" y="21790"/>
                  </a:cubicBezTo>
                  <a:cubicBezTo>
                    <a:pt x="4676" y="21492"/>
                    <a:pt x="4363" y="21194"/>
                    <a:pt x="4081" y="20928"/>
                  </a:cubicBezTo>
                  <a:cubicBezTo>
                    <a:pt x="3861" y="20693"/>
                    <a:pt x="3626" y="20489"/>
                    <a:pt x="3391" y="20270"/>
                  </a:cubicBezTo>
                  <a:close/>
                  <a:moveTo>
                    <a:pt x="6150" y="20489"/>
                  </a:moveTo>
                  <a:cubicBezTo>
                    <a:pt x="6354" y="20740"/>
                    <a:pt x="6573" y="20991"/>
                    <a:pt x="6792" y="21241"/>
                  </a:cubicBezTo>
                  <a:cubicBezTo>
                    <a:pt x="7043" y="21570"/>
                    <a:pt x="7278" y="21931"/>
                    <a:pt x="7560" y="22260"/>
                  </a:cubicBezTo>
                  <a:cubicBezTo>
                    <a:pt x="7545" y="22339"/>
                    <a:pt x="7529" y="22401"/>
                    <a:pt x="7513" y="22480"/>
                  </a:cubicBezTo>
                  <a:cubicBezTo>
                    <a:pt x="7482" y="22417"/>
                    <a:pt x="7419" y="22339"/>
                    <a:pt x="7294" y="22307"/>
                  </a:cubicBezTo>
                  <a:cubicBezTo>
                    <a:pt x="7106" y="22244"/>
                    <a:pt x="6918" y="22197"/>
                    <a:pt x="6730" y="22150"/>
                  </a:cubicBezTo>
                  <a:cubicBezTo>
                    <a:pt x="6479" y="21853"/>
                    <a:pt x="6197" y="21570"/>
                    <a:pt x="5930" y="21304"/>
                  </a:cubicBezTo>
                  <a:cubicBezTo>
                    <a:pt x="5711" y="21069"/>
                    <a:pt x="5491" y="20834"/>
                    <a:pt x="5272" y="20599"/>
                  </a:cubicBezTo>
                  <a:cubicBezTo>
                    <a:pt x="5429" y="20599"/>
                    <a:pt x="5570" y="20599"/>
                    <a:pt x="5727" y="20583"/>
                  </a:cubicBezTo>
                  <a:cubicBezTo>
                    <a:pt x="5774" y="20567"/>
                    <a:pt x="5805" y="20552"/>
                    <a:pt x="5836" y="20536"/>
                  </a:cubicBezTo>
                  <a:cubicBezTo>
                    <a:pt x="5873" y="20546"/>
                    <a:pt x="5911" y="20552"/>
                    <a:pt x="5949" y="20552"/>
                  </a:cubicBezTo>
                  <a:cubicBezTo>
                    <a:pt x="6024" y="20552"/>
                    <a:pt x="6098" y="20531"/>
                    <a:pt x="6150" y="20489"/>
                  </a:cubicBezTo>
                  <a:close/>
                  <a:moveTo>
                    <a:pt x="2031" y="0"/>
                  </a:moveTo>
                  <a:cubicBezTo>
                    <a:pt x="1865" y="0"/>
                    <a:pt x="1773" y="61"/>
                    <a:pt x="1745" y="159"/>
                  </a:cubicBezTo>
                  <a:cubicBezTo>
                    <a:pt x="1604" y="175"/>
                    <a:pt x="1479" y="253"/>
                    <a:pt x="1463" y="379"/>
                  </a:cubicBezTo>
                  <a:cubicBezTo>
                    <a:pt x="1259" y="3623"/>
                    <a:pt x="1118" y="6852"/>
                    <a:pt x="883" y="10081"/>
                  </a:cubicBezTo>
                  <a:cubicBezTo>
                    <a:pt x="664" y="13075"/>
                    <a:pt x="209" y="16053"/>
                    <a:pt x="288" y="19094"/>
                  </a:cubicBezTo>
                  <a:cubicBezTo>
                    <a:pt x="264" y="19089"/>
                    <a:pt x="239" y="19086"/>
                    <a:pt x="216" y="19086"/>
                  </a:cubicBezTo>
                  <a:cubicBezTo>
                    <a:pt x="100" y="19086"/>
                    <a:pt x="0" y="19149"/>
                    <a:pt x="52" y="19266"/>
                  </a:cubicBezTo>
                  <a:cubicBezTo>
                    <a:pt x="288" y="19721"/>
                    <a:pt x="538" y="20175"/>
                    <a:pt x="852" y="20614"/>
                  </a:cubicBezTo>
                  <a:cubicBezTo>
                    <a:pt x="1040" y="20881"/>
                    <a:pt x="1259" y="21288"/>
                    <a:pt x="1573" y="21539"/>
                  </a:cubicBezTo>
                  <a:cubicBezTo>
                    <a:pt x="1589" y="21602"/>
                    <a:pt x="1651" y="21665"/>
                    <a:pt x="1761" y="21696"/>
                  </a:cubicBezTo>
                  <a:cubicBezTo>
                    <a:pt x="1792" y="21712"/>
                    <a:pt x="1824" y="21727"/>
                    <a:pt x="1871" y="21743"/>
                  </a:cubicBezTo>
                  <a:cubicBezTo>
                    <a:pt x="1871" y="21743"/>
                    <a:pt x="1886" y="21743"/>
                    <a:pt x="1902" y="21759"/>
                  </a:cubicBezTo>
                  <a:cubicBezTo>
                    <a:pt x="1918" y="21759"/>
                    <a:pt x="1949" y="21759"/>
                    <a:pt x="1980" y="21774"/>
                  </a:cubicBezTo>
                  <a:cubicBezTo>
                    <a:pt x="3539" y="22249"/>
                    <a:pt x="5380" y="22767"/>
                    <a:pt x="6995" y="22767"/>
                  </a:cubicBezTo>
                  <a:cubicBezTo>
                    <a:pt x="7085" y="22767"/>
                    <a:pt x="7174" y="22765"/>
                    <a:pt x="7263" y="22762"/>
                  </a:cubicBezTo>
                  <a:cubicBezTo>
                    <a:pt x="7404" y="22746"/>
                    <a:pt x="7482" y="22683"/>
                    <a:pt x="7513" y="22621"/>
                  </a:cubicBezTo>
                  <a:cubicBezTo>
                    <a:pt x="7552" y="22699"/>
                    <a:pt x="7664" y="22759"/>
                    <a:pt x="7762" y="22759"/>
                  </a:cubicBezTo>
                  <a:cubicBezTo>
                    <a:pt x="7822" y="22759"/>
                    <a:pt x="7876" y="22737"/>
                    <a:pt x="7905" y="22683"/>
                  </a:cubicBezTo>
                  <a:cubicBezTo>
                    <a:pt x="7921" y="22636"/>
                    <a:pt x="7937" y="22605"/>
                    <a:pt x="7952" y="22574"/>
                  </a:cubicBezTo>
                  <a:cubicBezTo>
                    <a:pt x="8015" y="22558"/>
                    <a:pt x="8062" y="22511"/>
                    <a:pt x="8031" y="22464"/>
                  </a:cubicBezTo>
                  <a:cubicBezTo>
                    <a:pt x="8031" y="22448"/>
                    <a:pt x="8015" y="22433"/>
                    <a:pt x="8015" y="22417"/>
                  </a:cubicBezTo>
                  <a:cubicBezTo>
                    <a:pt x="9285" y="19658"/>
                    <a:pt x="10053" y="16696"/>
                    <a:pt x="10727" y="13749"/>
                  </a:cubicBezTo>
                  <a:cubicBezTo>
                    <a:pt x="11275" y="11335"/>
                    <a:pt x="12012" y="8906"/>
                    <a:pt x="12498" y="6460"/>
                  </a:cubicBezTo>
                  <a:cubicBezTo>
                    <a:pt x="12505" y="6461"/>
                    <a:pt x="12512" y="6462"/>
                    <a:pt x="12519" y="6462"/>
                  </a:cubicBezTo>
                  <a:cubicBezTo>
                    <a:pt x="12621" y="6462"/>
                    <a:pt x="12713" y="6359"/>
                    <a:pt x="12655" y="6257"/>
                  </a:cubicBezTo>
                  <a:cubicBezTo>
                    <a:pt x="12623" y="6225"/>
                    <a:pt x="12592" y="6178"/>
                    <a:pt x="12561" y="6131"/>
                  </a:cubicBezTo>
                  <a:cubicBezTo>
                    <a:pt x="12655" y="5598"/>
                    <a:pt x="12749" y="5065"/>
                    <a:pt x="12811" y="4532"/>
                  </a:cubicBezTo>
                  <a:cubicBezTo>
                    <a:pt x="13031" y="4470"/>
                    <a:pt x="13125" y="4235"/>
                    <a:pt x="12890" y="4031"/>
                  </a:cubicBezTo>
                  <a:cubicBezTo>
                    <a:pt x="12890" y="4015"/>
                    <a:pt x="12890" y="3984"/>
                    <a:pt x="12890" y="3953"/>
                  </a:cubicBezTo>
                  <a:cubicBezTo>
                    <a:pt x="12913" y="3767"/>
                    <a:pt x="12704" y="3633"/>
                    <a:pt x="12518" y="3633"/>
                  </a:cubicBezTo>
                  <a:cubicBezTo>
                    <a:pt x="12453" y="3633"/>
                    <a:pt x="12390" y="3649"/>
                    <a:pt x="12341" y="3686"/>
                  </a:cubicBezTo>
                  <a:cubicBezTo>
                    <a:pt x="11855" y="3373"/>
                    <a:pt x="11369" y="3043"/>
                    <a:pt x="10930" y="2699"/>
                  </a:cubicBezTo>
                  <a:cubicBezTo>
                    <a:pt x="10476" y="2354"/>
                    <a:pt x="10053" y="1899"/>
                    <a:pt x="9535" y="1633"/>
                  </a:cubicBezTo>
                  <a:cubicBezTo>
                    <a:pt x="9504" y="1617"/>
                    <a:pt x="9488" y="1601"/>
                    <a:pt x="9473" y="1586"/>
                  </a:cubicBezTo>
                  <a:cubicBezTo>
                    <a:pt x="8407" y="1037"/>
                    <a:pt x="7012" y="896"/>
                    <a:pt x="5821" y="661"/>
                  </a:cubicBezTo>
                  <a:cubicBezTo>
                    <a:pt x="4582" y="410"/>
                    <a:pt x="3344" y="112"/>
                    <a:pt x="2090" y="3"/>
                  </a:cubicBezTo>
                  <a:cubicBezTo>
                    <a:pt x="2069" y="1"/>
                    <a:pt x="2050" y="0"/>
                    <a:pt x="20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8" name="Google Shape;958;p33"/>
          <p:cNvSpPr/>
          <p:nvPr/>
        </p:nvSpPr>
        <p:spPr>
          <a:xfrm rot="-1036824">
            <a:off x="3642875" y="929302"/>
            <a:ext cx="932333" cy="512408"/>
          </a:xfrm>
          <a:custGeom>
            <a:avLst/>
            <a:gdLst/>
            <a:ahLst/>
            <a:cxnLst/>
            <a:rect l="l" t="t" r="r" b="b"/>
            <a:pathLst>
              <a:path w="17773" h="9768" extrusionOk="0">
                <a:moveTo>
                  <a:pt x="3304" y="1"/>
                </a:moveTo>
                <a:cubicBezTo>
                  <a:pt x="3172" y="1"/>
                  <a:pt x="3045" y="62"/>
                  <a:pt x="2971" y="211"/>
                </a:cubicBezTo>
                <a:cubicBezTo>
                  <a:pt x="2857" y="439"/>
                  <a:pt x="2743" y="690"/>
                  <a:pt x="2629" y="918"/>
                </a:cubicBezTo>
                <a:cubicBezTo>
                  <a:pt x="2629" y="941"/>
                  <a:pt x="2606" y="964"/>
                  <a:pt x="2583" y="1009"/>
                </a:cubicBezTo>
                <a:cubicBezTo>
                  <a:pt x="2058" y="2105"/>
                  <a:pt x="1510" y="3201"/>
                  <a:pt x="985" y="4296"/>
                </a:cubicBezTo>
                <a:cubicBezTo>
                  <a:pt x="985" y="4319"/>
                  <a:pt x="985" y="4319"/>
                  <a:pt x="985" y="4319"/>
                </a:cubicBezTo>
                <a:cubicBezTo>
                  <a:pt x="825" y="4593"/>
                  <a:pt x="643" y="4844"/>
                  <a:pt x="483" y="5118"/>
                </a:cubicBezTo>
                <a:cubicBezTo>
                  <a:pt x="369" y="5209"/>
                  <a:pt x="255" y="5323"/>
                  <a:pt x="141" y="5438"/>
                </a:cubicBezTo>
                <a:cubicBezTo>
                  <a:pt x="49" y="5529"/>
                  <a:pt x="49" y="5643"/>
                  <a:pt x="95" y="5711"/>
                </a:cubicBezTo>
                <a:cubicBezTo>
                  <a:pt x="0" y="5996"/>
                  <a:pt x="173" y="6327"/>
                  <a:pt x="469" y="6327"/>
                </a:cubicBezTo>
                <a:cubicBezTo>
                  <a:pt x="530" y="6327"/>
                  <a:pt x="596" y="6313"/>
                  <a:pt x="666" y="6282"/>
                </a:cubicBezTo>
                <a:cubicBezTo>
                  <a:pt x="711" y="6259"/>
                  <a:pt x="757" y="6236"/>
                  <a:pt x="803" y="6214"/>
                </a:cubicBezTo>
                <a:lnTo>
                  <a:pt x="917" y="6214"/>
                </a:lnTo>
                <a:cubicBezTo>
                  <a:pt x="962" y="6282"/>
                  <a:pt x="1031" y="6328"/>
                  <a:pt x="1122" y="6328"/>
                </a:cubicBezTo>
                <a:lnTo>
                  <a:pt x="3336" y="6830"/>
                </a:lnTo>
                <a:lnTo>
                  <a:pt x="3519" y="6830"/>
                </a:lnTo>
                <a:cubicBezTo>
                  <a:pt x="3633" y="6853"/>
                  <a:pt x="3770" y="6898"/>
                  <a:pt x="3907" y="6944"/>
                </a:cubicBezTo>
                <a:cubicBezTo>
                  <a:pt x="3951" y="6957"/>
                  <a:pt x="3993" y="6962"/>
                  <a:pt x="4033" y="6962"/>
                </a:cubicBezTo>
                <a:cubicBezTo>
                  <a:pt x="4427" y="6962"/>
                  <a:pt x="4601" y="6396"/>
                  <a:pt x="4249" y="6168"/>
                </a:cubicBezTo>
                <a:cubicBezTo>
                  <a:pt x="4500" y="6145"/>
                  <a:pt x="4592" y="5757"/>
                  <a:pt x="4318" y="5666"/>
                </a:cubicBezTo>
                <a:cubicBezTo>
                  <a:pt x="3861" y="5529"/>
                  <a:pt x="3405" y="5438"/>
                  <a:pt x="2971" y="5346"/>
                </a:cubicBezTo>
                <a:cubicBezTo>
                  <a:pt x="4744" y="4737"/>
                  <a:pt x="6686" y="4321"/>
                  <a:pt x="8540" y="4321"/>
                </a:cubicBezTo>
                <a:cubicBezTo>
                  <a:pt x="9811" y="4321"/>
                  <a:pt x="11041" y="4517"/>
                  <a:pt x="12147" y="4981"/>
                </a:cubicBezTo>
                <a:cubicBezTo>
                  <a:pt x="13311" y="5780"/>
                  <a:pt x="14292" y="6830"/>
                  <a:pt x="15228" y="7971"/>
                </a:cubicBezTo>
                <a:cubicBezTo>
                  <a:pt x="14886" y="7925"/>
                  <a:pt x="14543" y="7857"/>
                  <a:pt x="14201" y="7789"/>
                </a:cubicBezTo>
                <a:cubicBezTo>
                  <a:pt x="13767" y="7674"/>
                  <a:pt x="13356" y="7560"/>
                  <a:pt x="12923" y="7446"/>
                </a:cubicBezTo>
                <a:cubicBezTo>
                  <a:pt x="12881" y="7434"/>
                  <a:pt x="12839" y="7428"/>
                  <a:pt x="12799" y="7428"/>
                </a:cubicBezTo>
                <a:cubicBezTo>
                  <a:pt x="12406" y="7428"/>
                  <a:pt x="12143" y="7994"/>
                  <a:pt x="12558" y="8222"/>
                </a:cubicBezTo>
                <a:cubicBezTo>
                  <a:pt x="13790" y="8930"/>
                  <a:pt x="15046" y="9432"/>
                  <a:pt x="16438" y="9751"/>
                </a:cubicBezTo>
                <a:cubicBezTo>
                  <a:pt x="16480" y="9762"/>
                  <a:pt x="16522" y="9767"/>
                  <a:pt x="16563" y="9767"/>
                </a:cubicBezTo>
                <a:cubicBezTo>
                  <a:pt x="16785" y="9767"/>
                  <a:pt x="16970" y="9614"/>
                  <a:pt x="17009" y="9363"/>
                </a:cubicBezTo>
                <a:cubicBezTo>
                  <a:pt x="17009" y="9227"/>
                  <a:pt x="17031" y="9090"/>
                  <a:pt x="17054" y="8953"/>
                </a:cubicBezTo>
                <a:cubicBezTo>
                  <a:pt x="17123" y="8907"/>
                  <a:pt x="17191" y="8838"/>
                  <a:pt x="17237" y="8770"/>
                </a:cubicBezTo>
                <a:cubicBezTo>
                  <a:pt x="17351" y="8724"/>
                  <a:pt x="17465" y="8587"/>
                  <a:pt x="17488" y="8405"/>
                </a:cubicBezTo>
                <a:cubicBezTo>
                  <a:pt x="17556" y="7903"/>
                  <a:pt x="17533" y="7469"/>
                  <a:pt x="17442" y="7035"/>
                </a:cubicBezTo>
                <a:cubicBezTo>
                  <a:pt x="17442" y="6077"/>
                  <a:pt x="17533" y="5141"/>
                  <a:pt x="17716" y="4205"/>
                </a:cubicBezTo>
                <a:cubicBezTo>
                  <a:pt x="17773" y="3866"/>
                  <a:pt x="17480" y="3632"/>
                  <a:pt x="17227" y="3632"/>
                </a:cubicBezTo>
                <a:cubicBezTo>
                  <a:pt x="17071" y="3632"/>
                  <a:pt x="16929" y="3722"/>
                  <a:pt x="16894" y="3931"/>
                </a:cubicBezTo>
                <a:cubicBezTo>
                  <a:pt x="16780" y="4502"/>
                  <a:pt x="16689" y="5095"/>
                  <a:pt x="16598" y="5666"/>
                </a:cubicBezTo>
                <a:cubicBezTo>
                  <a:pt x="16324" y="5711"/>
                  <a:pt x="16073" y="5963"/>
                  <a:pt x="16232" y="6282"/>
                </a:cubicBezTo>
                <a:cubicBezTo>
                  <a:pt x="16324" y="6442"/>
                  <a:pt x="16392" y="6579"/>
                  <a:pt x="16438" y="6716"/>
                </a:cubicBezTo>
                <a:cubicBezTo>
                  <a:pt x="16415" y="6853"/>
                  <a:pt x="16415" y="6990"/>
                  <a:pt x="16392" y="7127"/>
                </a:cubicBezTo>
                <a:cubicBezTo>
                  <a:pt x="15160" y="5506"/>
                  <a:pt x="13585" y="4410"/>
                  <a:pt x="11827" y="3794"/>
                </a:cubicBezTo>
                <a:cubicBezTo>
                  <a:pt x="10960" y="3292"/>
                  <a:pt x="9978" y="2927"/>
                  <a:pt x="8883" y="2721"/>
                </a:cubicBezTo>
                <a:cubicBezTo>
                  <a:pt x="8296" y="2610"/>
                  <a:pt x="7705" y="2556"/>
                  <a:pt x="7117" y="2556"/>
                </a:cubicBezTo>
                <a:cubicBezTo>
                  <a:pt x="5416" y="2556"/>
                  <a:pt x="3739" y="3009"/>
                  <a:pt x="2263" y="3840"/>
                </a:cubicBezTo>
                <a:cubicBezTo>
                  <a:pt x="2377" y="3634"/>
                  <a:pt x="2492" y="3429"/>
                  <a:pt x="2583" y="3201"/>
                </a:cubicBezTo>
                <a:cubicBezTo>
                  <a:pt x="2857" y="2813"/>
                  <a:pt x="3062" y="2356"/>
                  <a:pt x="3222" y="1900"/>
                </a:cubicBezTo>
                <a:cubicBezTo>
                  <a:pt x="3405" y="1466"/>
                  <a:pt x="3587" y="1032"/>
                  <a:pt x="3770" y="576"/>
                </a:cubicBezTo>
                <a:cubicBezTo>
                  <a:pt x="3878" y="267"/>
                  <a:pt x="3580" y="1"/>
                  <a:pt x="330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9" name="Google Shape;959;p33"/>
          <p:cNvGrpSpPr/>
          <p:nvPr/>
        </p:nvGrpSpPr>
        <p:grpSpPr>
          <a:xfrm rot="-8593293">
            <a:off x="48531" y="-510565"/>
            <a:ext cx="2429474" cy="1577941"/>
            <a:chOff x="5118990" y="4122087"/>
            <a:chExt cx="1882464" cy="1222659"/>
          </a:xfrm>
        </p:grpSpPr>
        <p:sp>
          <p:nvSpPr>
            <p:cNvPr id="960" name="Google Shape;960;p33"/>
            <p:cNvSpPr/>
            <p:nvPr/>
          </p:nvSpPr>
          <p:spPr>
            <a:xfrm rot="787510">
              <a:off x="5385771" y="4227679"/>
              <a:ext cx="603559" cy="359284"/>
            </a:xfrm>
            <a:custGeom>
              <a:avLst/>
              <a:gdLst/>
              <a:ahLst/>
              <a:cxnLst/>
              <a:rect l="l" t="t" r="r" b="b"/>
              <a:pathLst>
                <a:path w="15749" h="9375" extrusionOk="0">
                  <a:moveTo>
                    <a:pt x="9397" y="3441"/>
                  </a:moveTo>
                  <a:cubicBezTo>
                    <a:pt x="9426" y="3441"/>
                    <a:pt x="9456" y="3446"/>
                    <a:pt x="9484" y="3453"/>
                  </a:cubicBezTo>
                  <a:cubicBezTo>
                    <a:pt x="9511" y="3453"/>
                    <a:pt x="9538" y="3462"/>
                    <a:pt x="9565" y="3471"/>
                  </a:cubicBezTo>
                  <a:cubicBezTo>
                    <a:pt x="9781" y="3561"/>
                    <a:pt x="9862" y="3705"/>
                    <a:pt x="9808" y="3930"/>
                  </a:cubicBezTo>
                  <a:cubicBezTo>
                    <a:pt x="9765" y="4109"/>
                    <a:pt x="9683" y="4191"/>
                    <a:pt x="9539" y="4191"/>
                  </a:cubicBezTo>
                  <a:cubicBezTo>
                    <a:pt x="9501" y="4191"/>
                    <a:pt x="9459" y="4185"/>
                    <a:pt x="9412" y="4174"/>
                  </a:cubicBezTo>
                  <a:cubicBezTo>
                    <a:pt x="9267" y="4147"/>
                    <a:pt x="9186" y="4066"/>
                    <a:pt x="9168" y="3939"/>
                  </a:cubicBezTo>
                  <a:cubicBezTo>
                    <a:pt x="9159" y="3795"/>
                    <a:pt x="9159" y="3714"/>
                    <a:pt x="9159" y="3705"/>
                  </a:cubicBezTo>
                  <a:cubicBezTo>
                    <a:pt x="9207" y="3492"/>
                    <a:pt x="9303" y="3441"/>
                    <a:pt x="9397" y="3441"/>
                  </a:cubicBezTo>
                  <a:close/>
                  <a:moveTo>
                    <a:pt x="8451" y="3776"/>
                  </a:moveTo>
                  <a:cubicBezTo>
                    <a:pt x="8510" y="3776"/>
                    <a:pt x="8562" y="3781"/>
                    <a:pt x="8609" y="3786"/>
                  </a:cubicBezTo>
                  <a:cubicBezTo>
                    <a:pt x="8717" y="3813"/>
                    <a:pt x="8844" y="3885"/>
                    <a:pt x="8781" y="4147"/>
                  </a:cubicBezTo>
                  <a:cubicBezTo>
                    <a:pt x="8763" y="4183"/>
                    <a:pt x="8582" y="4336"/>
                    <a:pt x="7095" y="4733"/>
                  </a:cubicBezTo>
                  <a:cubicBezTo>
                    <a:pt x="6230" y="4952"/>
                    <a:pt x="5579" y="5062"/>
                    <a:pt x="5151" y="5062"/>
                  </a:cubicBezTo>
                  <a:cubicBezTo>
                    <a:pt x="5017" y="5062"/>
                    <a:pt x="4905" y="5052"/>
                    <a:pt x="4814" y="5030"/>
                  </a:cubicBezTo>
                  <a:cubicBezTo>
                    <a:pt x="4445" y="4949"/>
                    <a:pt x="4436" y="4769"/>
                    <a:pt x="4472" y="4616"/>
                  </a:cubicBezTo>
                  <a:cubicBezTo>
                    <a:pt x="4517" y="4435"/>
                    <a:pt x="4697" y="4336"/>
                    <a:pt x="5031" y="4300"/>
                  </a:cubicBezTo>
                  <a:cubicBezTo>
                    <a:pt x="5851" y="4237"/>
                    <a:pt x="6500" y="4156"/>
                    <a:pt x="6942" y="4066"/>
                  </a:cubicBezTo>
                  <a:cubicBezTo>
                    <a:pt x="7257" y="4003"/>
                    <a:pt x="7726" y="3903"/>
                    <a:pt x="8312" y="3786"/>
                  </a:cubicBezTo>
                  <a:cubicBezTo>
                    <a:pt x="8361" y="3779"/>
                    <a:pt x="8408" y="3776"/>
                    <a:pt x="8451" y="3776"/>
                  </a:cubicBezTo>
                  <a:close/>
                  <a:moveTo>
                    <a:pt x="587" y="3687"/>
                  </a:moveTo>
                  <a:lnTo>
                    <a:pt x="1" y="6238"/>
                  </a:lnTo>
                  <a:lnTo>
                    <a:pt x="1416" y="6563"/>
                  </a:lnTo>
                  <a:lnTo>
                    <a:pt x="2002" y="4012"/>
                  </a:lnTo>
                  <a:lnTo>
                    <a:pt x="587" y="3687"/>
                  </a:lnTo>
                  <a:close/>
                  <a:moveTo>
                    <a:pt x="13116" y="1235"/>
                  </a:moveTo>
                  <a:lnTo>
                    <a:pt x="12972" y="1289"/>
                  </a:lnTo>
                  <a:cubicBezTo>
                    <a:pt x="12008" y="1668"/>
                    <a:pt x="10556" y="2110"/>
                    <a:pt x="8654" y="2623"/>
                  </a:cubicBezTo>
                  <a:cubicBezTo>
                    <a:pt x="5806" y="3399"/>
                    <a:pt x="3922" y="3795"/>
                    <a:pt x="3075" y="3795"/>
                  </a:cubicBezTo>
                  <a:lnTo>
                    <a:pt x="3012" y="3795"/>
                  </a:lnTo>
                  <a:lnTo>
                    <a:pt x="2327" y="6770"/>
                  </a:lnTo>
                  <a:lnTo>
                    <a:pt x="11368" y="8843"/>
                  </a:lnTo>
                  <a:lnTo>
                    <a:pt x="13116" y="1235"/>
                  </a:lnTo>
                  <a:close/>
                  <a:moveTo>
                    <a:pt x="14288" y="0"/>
                  </a:moveTo>
                  <a:lnTo>
                    <a:pt x="12215" y="9041"/>
                  </a:lnTo>
                  <a:lnTo>
                    <a:pt x="13675" y="9375"/>
                  </a:lnTo>
                  <a:lnTo>
                    <a:pt x="15748" y="334"/>
                  </a:lnTo>
                  <a:lnTo>
                    <a:pt x="14288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3"/>
            <p:cNvSpPr/>
            <p:nvPr/>
          </p:nvSpPr>
          <p:spPr>
            <a:xfrm rot="787510">
              <a:off x="5335021" y="4244664"/>
              <a:ext cx="556881" cy="639813"/>
            </a:xfrm>
            <a:custGeom>
              <a:avLst/>
              <a:gdLst/>
              <a:ahLst/>
              <a:cxnLst/>
              <a:rect l="l" t="t" r="r" b="b"/>
              <a:pathLst>
                <a:path w="14531" h="16695" extrusionOk="0">
                  <a:moveTo>
                    <a:pt x="14531" y="1"/>
                  </a:moveTo>
                  <a:cubicBezTo>
                    <a:pt x="14279" y="172"/>
                    <a:pt x="13891" y="370"/>
                    <a:pt x="13350" y="587"/>
                  </a:cubicBezTo>
                  <a:lnTo>
                    <a:pt x="11646" y="7978"/>
                  </a:lnTo>
                  <a:lnTo>
                    <a:pt x="2759" y="5941"/>
                  </a:lnTo>
                  <a:lnTo>
                    <a:pt x="3318" y="3534"/>
                  </a:lnTo>
                  <a:lnTo>
                    <a:pt x="2254" y="3291"/>
                  </a:lnTo>
                  <a:lnTo>
                    <a:pt x="1704" y="5697"/>
                  </a:lnTo>
                  <a:lnTo>
                    <a:pt x="433" y="5400"/>
                  </a:lnTo>
                  <a:lnTo>
                    <a:pt x="109" y="6842"/>
                  </a:lnTo>
                  <a:lnTo>
                    <a:pt x="0" y="7311"/>
                  </a:lnTo>
                  <a:lnTo>
                    <a:pt x="2326" y="7852"/>
                  </a:lnTo>
                  <a:lnTo>
                    <a:pt x="2236" y="8248"/>
                  </a:lnTo>
                  <a:cubicBezTo>
                    <a:pt x="2984" y="8501"/>
                    <a:pt x="4507" y="9645"/>
                    <a:pt x="6797" y="11683"/>
                  </a:cubicBezTo>
                  <a:cubicBezTo>
                    <a:pt x="9014" y="13648"/>
                    <a:pt x="10384" y="15027"/>
                    <a:pt x="10907" y="15811"/>
                  </a:cubicBezTo>
                  <a:lnTo>
                    <a:pt x="10772" y="16397"/>
                  </a:lnTo>
                  <a:lnTo>
                    <a:pt x="12079" y="16694"/>
                  </a:lnTo>
                  <a:lnTo>
                    <a:pt x="13954" y="8510"/>
                  </a:lnTo>
                  <a:lnTo>
                    <a:pt x="12656" y="8203"/>
                  </a:lnTo>
                  <a:lnTo>
                    <a:pt x="1453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3"/>
            <p:cNvSpPr/>
            <p:nvPr/>
          </p:nvSpPr>
          <p:spPr>
            <a:xfrm rot="787510">
              <a:off x="5274233" y="4284717"/>
              <a:ext cx="108494" cy="89486"/>
            </a:xfrm>
            <a:custGeom>
              <a:avLst/>
              <a:gdLst/>
              <a:ahLst/>
              <a:cxnLst/>
              <a:rect l="l" t="t" r="r" b="b"/>
              <a:pathLst>
                <a:path w="2831" h="2335" extrusionOk="0">
                  <a:moveTo>
                    <a:pt x="0" y="0"/>
                  </a:moveTo>
                  <a:lnTo>
                    <a:pt x="198" y="1118"/>
                  </a:lnTo>
                  <a:lnTo>
                    <a:pt x="325" y="1848"/>
                  </a:lnTo>
                  <a:lnTo>
                    <a:pt x="2443" y="2335"/>
                  </a:lnTo>
                  <a:lnTo>
                    <a:pt x="2831" y="6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3"/>
            <p:cNvSpPr/>
            <p:nvPr/>
          </p:nvSpPr>
          <p:spPr>
            <a:xfrm rot="787510">
              <a:off x="5276253" y="4313238"/>
              <a:ext cx="125778" cy="126468"/>
            </a:xfrm>
            <a:custGeom>
              <a:avLst/>
              <a:gdLst/>
              <a:ahLst/>
              <a:cxnLst/>
              <a:rect l="l" t="t" r="r" b="b"/>
              <a:pathLst>
                <a:path w="3282" h="3300" extrusionOk="0">
                  <a:moveTo>
                    <a:pt x="2507" y="0"/>
                  </a:moveTo>
                  <a:lnTo>
                    <a:pt x="2119" y="1686"/>
                  </a:lnTo>
                  <a:lnTo>
                    <a:pt x="1" y="1199"/>
                  </a:lnTo>
                  <a:lnTo>
                    <a:pt x="298" y="2776"/>
                  </a:lnTo>
                  <a:lnTo>
                    <a:pt x="2570" y="3299"/>
                  </a:lnTo>
                  <a:lnTo>
                    <a:pt x="2894" y="1857"/>
                  </a:lnTo>
                  <a:lnTo>
                    <a:pt x="3282" y="180"/>
                  </a:lnTo>
                  <a:lnTo>
                    <a:pt x="2507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3"/>
            <p:cNvSpPr/>
            <p:nvPr/>
          </p:nvSpPr>
          <p:spPr>
            <a:xfrm rot="787510">
              <a:off x="5556472" y="4350491"/>
              <a:ext cx="214919" cy="68331"/>
            </a:xfrm>
            <a:custGeom>
              <a:avLst/>
              <a:gdLst/>
              <a:ahLst/>
              <a:cxnLst/>
              <a:rect l="l" t="t" r="r" b="b"/>
              <a:pathLst>
                <a:path w="5608" h="1783" extrusionOk="0">
                  <a:moveTo>
                    <a:pt x="5066" y="0"/>
                  </a:moveTo>
                  <a:cubicBezTo>
                    <a:pt x="4904" y="0"/>
                    <a:pt x="4798" y="107"/>
                    <a:pt x="4751" y="327"/>
                  </a:cubicBezTo>
                  <a:cubicBezTo>
                    <a:pt x="4751" y="336"/>
                    <a:pt x="4751" y="426"/>
                    <a:pt x="4751" y="579"/>
                  </a:cubicBezTo>
                  <a:cubicBezTo>
                    <a:pt x="4778" y="751"/>
                    <a:pt x="4886" y="850"/>
                    <a:pt x="5057" y="895"/>
                  </a:cubicBezTo>
                  <a:cubicBezTo>
                    <a:pt x="5106" y="907"/>
                    <a:pt x="5152" y="913"/>
                    <a:pt x="5194" y="913"/>
                  </a:cubicBezTo>
                  <a:cubicBezTo>
                    <a:pt x="5379" y="913"/>
                    <a:pt x="5500" y="801"/>
                    <a:pt x="5544" y="588"/>
                  </a:cubicBezTo>
                  <a:cubicBezTo>
                    <a:pt x="5607" y="318"/>
                    <a:pt x="5508" y="138"/>
                    <a:pt x="5256" y="39"/>
                  </a:cubicBezTo>
                  <a:cubicBezTo>
                    <a:pt x="5186" y="13"/>
                    <a:pt x="5123" y="0"/>
                    <a:pt x="5066" y="0"/>
                  </a:cubicBezTo>
                  <a:close/>
                  <a:moveTo>
                    <a:pt x="4110" y="337"/>
                  </a:moveTo>
                  <a:cubicBezTo>
                    <a:pt x="4066" y="337"/>
                    <a:pt x="4018" y="340"/>
                    <a:pt x="3967" y="345"/>
                  </a:cubicBezTo>
                  <a:cubicBezTo>
                    <a:pt x="3372" y="471"/>
                    <a:pt x="2912" y="561"/>
                    <a:pt x="2588" y="625"/>
                  </a:cubicBezTo>
                  <a:cubicBezTo>
                    <a:pt x="2146" y="724"/>
                    <a:pt x="1506" y="805"/>
                    <a:pt x="686" y="868"/>
                  </a:cubicBezTo>
                  <a:cubicBezTo>
                    <a:pt x="316" y="904"/>
                    <a:pt x="109" y="1021"/>
                    <a:pt x="64" y="1237"/>
                  </a:cubicBezTo>
                  <a:cubicBezTo>
                    <a:pt x="1" y="1508"/>
                    <a:pt x="136" y="1670"/>
                    <a:pt x="460" y="1751"/>
                  </a:cubicBezTo>
                  <a:cubicBezTo>
                    <a:pt x="551" y="1772"/>
                    <a:pt x="662" y="1782"/>
                    <a:pt x="792" y="1782"/>
                  </a:cubicBezTo>
                  <a:cubicBezTo>
                    <a:pt x="1230" y="1782"/>
                    <a:pt x="1890" y="1667"/>
                    <a:pt x="2786" y="1445"/>
                  </a:cubicBezTo>
                  <a:cubicBezTo>
                    <a:pt x="3913" y="1147"/>
                    <a:pt x="4490" y="931"/>
                    <a:pt x="4517" y="805"/>
                  </a:cubicBezTo>
                  <a:cubicBezTo>
                    <a:pt x="4589" y="493"/>
                    <a:pt x="4455" y="337"/>
                    <a:pt x="4110" y="337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3"/>
            <p:cNvSpPr/>
            <p:nvPr/>
          </p:nvSpPr>
          <p:spPr>
            <a:xfrm rot="787510">
              <a:off x="5858154" y="4388382"/>
              <a:ext cx="1087855" cy="605590"/>
            </a:xfrm>
            <a:custGeom>
              <a:avLst/>
              <a:gdLst/>
              <a:ahLst/>
              <a:cxnLst/>
              <a:rect l="l" t="t" r="r" b="b"/>
              <a:pathLst>
                <a:path w="28386" h="15802" extrusionOk="0">
                  <a:moveTo>
                    <a:pt x="4413" y="2577"/>
                  </a:moveTo>
                  <a:cubicBezTo>
                    <a:pt x="4514" y="2577"/>
                    <a:pt x="4667" y="2596"/>
                    <a:pt x="4895" y="2650"/>
                  </a:cubicBezTo>
                  <a:cubicBezTo>
                    <a:pt x="4986" y="2668"/>
                    <a:pt x="5085" y="2695"/>
                    <a:pt x="5193" y="2722"/>
                  </a:cubicBezTo>
                  <a:cubicBezTo>
                    <a:pt x="5833" y="2912"/>
                    <a:pt x="7771" y="3497"/>
                    <a:pt x="10944" y="4462"/>
                  </a:cubicBezTo>
                  <a:cubicBezTo>
                    <a:pt x="13432" y="5219"/>
                    <a:pt x="15865" y="5922"/>
                    <a:pt x="18164" y="6553"/>
                  </a:cubicBezTo>
                  <a:cubicBezTo>
                    <a:pt x="19137" y="6878"/>
                    <a:pt x="19579" y="7283"/>
                    <a:pt x="19471" y="7752"/>
                  </a:cubicBezTo>
                  <a:cubicBezTo>
                    <a:pt x="19426" y="7923"/>
                    <a:pt x="19327" y="8067"/>
                    <a:pt x="19155" y="8185"/>
                  </a:cubicBezTo>
                  <a:cubicBezTo>
                    <a:pt x="19012" y="8280"/>
                    <a:pt x="18869" y="8324"/>
                    <a:pt x="18725" y="8324"/>
                  </a:cubicBezTo>
                  <a:cubicBezTo>
                    <a:pt x="18679" y="8324"/>
                    <a:pt x="18633" y="8320"/>
                    <a:pt x="18588" y="8311"/>
                  </a:cubicBezTo>
                  <a:cubicBezTo>
                    <a:pt x="13179" y="6652"/>
                    <a:pt x="10241" y="5769"/>
                    <a:pt x="9862" y="5670"/>
                  </a:cubicBezTo>
                  <a:cubicBezTo>
                    <a:pt x="6752" y="4777"/>
                    <a:pt x="4922" y="4219"/>
                    <a:pt x="4436" y="4002"/>
                  </a:cubicBezTo>
                  <a:cubicBezTo>
                    <a:pt x="4030" y="3822"/>
                    <a:pt x="3868" y="3552"/>
                    <a:pt x="3958" y="3173"/>
                  </a:cubicBezTo>
                  <a:cubicBezTo>
                    <a:pt x="4030" y="2848"/>
                    <a:pt x="4138" y="2659"/>
                    <a:pt x="4273" y="2596"/>
                  </a:cubicBezTo>
                  <a:cubicBezTo>
                    <a:pt x="4302" y="2585"/>
                    <a:pt x="4346" y="2577"/>
                    <a:pt x="4413" y="2577"/>
                  </a:cubicBezTo>
                  <a:close/>
                  <a:moveTo>
                    <a:pt x="2200" y="0"/>
                  </a:moveTo>
                  <a:lnTo>
                    <a:pt x="1" y="9573"/>
                  </a:lnTo>
                  <a:lnTo>
                    <a:pt x="27133" y="15801"/>
                  </a:lnTo>
                  <a:lnTo>
                    <a:pt x="27151" y="15729"/>
                  </a:lnTo>
                  <a:cubicBezTo>
                    <a:pt x="27619" y="13755"/>
                    <a:pt x="27971" y="11718"/>
                    <a:pt x="28196" y="9699"/>
                  </a:cubicBezTo>
                  <a:cubicBezTo>
                    <a:pt x="28386" y="8825"/>
                    <a:pt x="27926" y="8248"/>
                    <a:pt x="26853" y="7977"/>
                  </a:cubicBezTo>
                  <a:cubicBezTo>
                    <a:pt x="18768" y="5048"/>
                    <a:pt x="10493" y="2371"/>
                    <a:pt x="2272" y="27"/>
                  </a:cubicBezTo>
                  <a:lnTo>
                    <a:pt x="220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3"/>
            <p:cNvSpPr/>
            <p:nvPr/>
          </p:nvSpPr>
          <p:spPr>
            <a:xfrm rot="787510">
              <a:off x="6027045" y="4465191"/>
              <a:ext cx="608388" cy="226071"/>
            </a:xfrm>
            <a:custGeom>
              <a:avLst/>
              <a:gdLst/>
              <a:ahLst/>
              <a:cxnLst/>
              <a:rect l="l" t="t" r="r" b="b"/>
              <a:pathLst>
                <a:path w="15875" h="5899" extrusionOk="0">
                  <a:moveTo>
                    <a:pt x="630" y="1"/>
                  </a:moveTo>
                  <a:cubicBezTo>
                    <a:pt x="562" y="1"/>
                    <a:pt x="505" y="8"/>
                    <a:pt x="460" y="23"/>
                  </a:cubicBezTo>
                  <a:cubicBezTo>
                    <a:pt x="298" y="95"/>
                    <a:pt x="181" y="302"/>
                    <a:pt x="100" y="663"/>
                  </a:cubicBezTo>
                  <a:cubicBezTo>
                    <a:pt x="1" y="1078"/>
                    <a:pt x="172" y="1384"/>
                    <a:pt x="623" y="1573"/>
                  </a:cubicBezTo>
                  <a:cubicBezTo>
                    <a:pt x="1118" y="1799"/>
                    <a:pt x="2921" y="2349"/>
                    <a:pt x="6049" y="3241"/>
                  </a:cubicBezTo>
                  <a:cubicBezTo>
                    <a:pt x="6437" y="3340"/>
                    <a:pt x="9348" y="4223"/>
                    <a:pt x="14784" y="5882"/>
                  </a:cubicBezTo>
                  <a:cubicBezTo>
                    <a:pt x="14838" y="5893"/>
                    <a:pt x="14891" y="5899"/>
                    <a:pt x="14944" y="5899"/>
                  </a:cubicBezTo>
                  <a:cubicBezTo>
                    <a:pt x="15103" y="5899"/>
                    <a:pt x="15257" y="5848"/>
                    <a:pt x="15405" y="5747"/>
                  </a:cubicBezTo>
                  <a:cubicBezTo>
                    <a:pt x="15595" y="5621"/>
                    <a:pt x="15712" y="5458"/>
                    <a:pt x="15757" y="5269"/>
                  </a:cubicBezTo>
                  <a:cubicBezTo>
                    <a:pt x="15874" y="4755"/>
                    <a:pt x="15424" y="4323"/>
                    <a:pt x="14405" y="3980"/>
                  </a:cubicBezTo>
                  <a:cubicBezTo>
                    <a:pt x="12088" y="3349"/>
                    <a:pt x="9682" y="2646"/>
                    <a:pt x="7176" y="1889"/>
                  </a:cubicBezTo>
                  <a:cubicBezTo>
                    <a:pt x="3976" y="915"/>
                    <a:pt x="2065" y="329"/>
                    <a:pt x="1425" y="149"/>
                  </a:cubicBezTo>
                  <a:cubicBezTo>
                    <a:pt x="1073" y="51"/>
                    <a:pt x="810" y="1"/>
                    <a:pt x="630" y="1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3"/>
            <p:cNvSpPr/>
            <p:nvPr/>
          </p:nvSpPr>
          <p:spPr>
            <a:xfrm rot="787510">
              <a:off x="5717956" y="4731255"/>
              <a:ext cx="1111348" cy="477015"/>
            </a:xfrm>
            <a:custGeom>
              <a:avLst/>
              <a:gdLst/>
              <a:ahLst/>
              <a:cxnLst/>
              <a:rect l="l" t="t" r="r" b="b"/>
              <a:pathLst>
                <a:path w="28999" h="12447" extrusionOk="0">
                  <a:moveTo>
                    <a:pt x="2011" y="1"/>
                  </a:moveTo>
                  <a:lnTo>
                    <a:pt x="136" y="8185"/>
                  </a:lnTo>
                  <a:lnTo>
                    <a:pt x="1" y="8753"/>
                  </a:lnTo>
                  <a:cubicBezTo>
                    <a:pt x="8672" y="10592"/>
                    <a:pt x="17172" y="11818"/>
                    <a:pt x="25501" y="12413"/>
                  </a:cubicBezTo>
                  <a:cubicBezTo>
                    <a:pt x="25660" y="12435"/>
                    <a:pt x="25809" y="12446"/>
                    <a:pt x="25949" y="12446"/>
                  </a:cubicBezTo>
                  <a:cubicBezTo>
                    <a:pt x="26720" y="12446"/>
                    <a:pt x="27220" y="12112"/>
                    <a:pt x="27448" y="11448"/>
                  </a:cubicBezTo>
                  <a:cubicBezTo>
                    <a:pt x="28061" y="9718"/>
                    <a:pt x="28575" y="7969"/>
                    <a:pt x="28999" y="6193"/>
                  </a:cubicBezTo>
                  <a:lnTo>
                    <a:pt x="2011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3"/>
            <p:cNvSpPr/>
            <p:nvPr/>
          </p:nvSpPr>
          <p:spPr>
            <a:xfrm rot="787510">
              <a:off x="5192958" y="4307909"/>
              <a:ext cx="1734529" cy="851015"/>
            </a:xfrm>
            <a:custGeom>
              <a:avLst/>
              <a:gdLst/>
              <a:ahLst/>
              <a:cxnLst/>
              <a:rect l="l" t="t" r="r" b="b"/>
              <a:pathLst>
                <a:path w="45260" h="22206" extrusionOk="0">
                  <a:moveTo>
                    <a:pt x="19277" y="430"/>
                  </a:moveTo>
                  <a:cubicBezTo>
                    <a:pt x="20268" y="625"/>
                    <a:pt x="21223" y="951"/>
                    <a:pt x="22193" y="1230"/>
                  </a:cubicBezTo>
                  <a:cubicBezTo>
                    <a:pt x="23221" y="1545"/>
                    <a:pt x="24248" y="1852"/>
                    <a:pt x="25276" y="2185"/>
                  </a:cubicBezTo>
                  <a:cubicBezTo>
                    <a:pt x="27331" y="2834"/>
                    <a:pt x="29377" y="3501"/>
                    <a:pt x="31414" y="4177"/>
                  </a:cubicBezTo>
                  <a:cubicBezTo>
                    <a:pt x="33460" y="4844"/>
                    <a:pt x="35489" y="5565"/>
                    <a:pt x="37544" y="6205"/>
                  </a:cubicBezTo>
                  <a:cubicBezTo>
                    <a:pt x="39599" y="6836"/>
                    <a:pt x="41627" y="7567"/>
                    <a:pt x="43637" y="8315"/>
                  </a:cubicBezTo>
                  <a:lnTo>
                    <a:pt x="43655" y="8324"/>
                  </a:lnTo>
                  <a:cubicBezTo>
                    <a:pt x="44016" y="8423"/>
                    <a:pt x="44367" y="8567"/>
                    <a:pt x="44602" y="8810"/>
                  </a:cubicBezTo>
                  <a:cubicBezTo>
                    <a:pt x="44710" y="8937"/>
                    <a:pt x="44782" y="9081"/>
                    <a:pt x="44818" y="9234"/>
                  </a:cubicBezTo>
                  <a:cubicBezTo>
                    <a:pt x="44845" y="9396"/>
                    <a:pt x="44836" y="9568"/>
                    <a:pt x="44800" y="9739"/>
                  </a:cubicBezTo>
                  <a:cubicBezTo>
                    <a:pt x="44791" y="9748"/>
                    <a:pt x="44791" y="9748"/>
                    <a:pt x="44791" y="9757"/>
                  </a:cubicBezTo>
                  <a:cubicBezTo>
                    <a:pt x="44728" y="10262"/>
                    <a:pt x="44665" y="10766"/>
                    <a:pt x="44593" y="11271"/>
                  </a:cubicBezTo>
                  <a:lnTo>
                    <a:pt x="44358" y="12777"/>
                  </a:lnTo>
                  <a:cubicBezTo>
                    <a:pt x="44268" y="13281"/>
                    <a:pt x="44196" y="13777"/>
                    <a:pt x="44097" y="14282"/>
                  </a:cubicBezTo>
                  <a:cubicBezTo>
                    <a:pt x="44016" y="14778"/>
                    <a:pt x="43908" y="15282"/>
                    <a:pt x="43799" y="15778"/>
                  </a:cubicBezTo>
                  <a:cubicBezTo>
                    <a:pt x="43637" y="16454"/>
                    <a:pt x="43457" y="17130"/>
                    <a:pt x="43259" y="17797"/>
                  </a:cubicBezTo>
                  <a:cubicBezTo>
                    <a:pt x="43051" y="18473"/>
                    <a:pt x="42853" y="19140"/>
                    <a:pt x="42646" y="19807"/>
                  </a:cubicBezTo>
                  <a:cubicBezTo>
                    <a:pt x="42546" y="20141"/>
                    <a:pt x="42438" y="20474"/>
                    <a:pt x="42321" y="20808"/>
                  </a:cubicBezTo>
                  <a:cubicBezTo>
                    <a:pt x="42294" y="20889"/>
                    <a:pt x="42267" y="20970"/>
                    <a:pt x="42240" y="21051"/>
                  </a:cubicBezTo>
                  <a:cubicBezTo>
                    <a:pt x="42213" y="21123"/>
                    <a:pt x="42177" y="21196"/>
                    <a:pt x="42141" y="21268"/>
                  </a:cubicBezTo>
                  <a:cubicBezTo>
                    <a:pt x="42069" y="21412"/>
                    <a:pt x="41970" y="21529"/>
                    <a:pt x="41852" y="21628"/>
                  </a:cubicBezTo>
                  <a:cubicBezTo>
                    <a:pt x="41618" y="21827"/>
                    <a:pt x="41294" y="21917"/>
                    <a:pt x="40969" y="21935"/>
                  </a:cubicBezTo>
                  <a:cubicBezTo>
                    <a:pt x="40798" y="21935"/>
                    <a:pt x="40636" y="21926"/>
                    <a:pt x="40455" y="21908"/>
                  </a:cubicBezTo>
                  <a:lnTo>
                    <a:pt x="39932" y="21872"/>
                  </a:lnTo>
                  <a:cubicBezTo>
                    <a:pt x="38526" y="21799"/>
                    <a:pt x="37138" y="21673"/>
                    <a:pt x="35741" y="21538"/>
                  </a:cubicBezTo>
                  <a:cubicBezTo>
                    <a:pt x="34344" y="21385"/>
                    <a:pt x="32947" y="21241"/>
                    <a:pt x="31559" y="21051"/>
                  </a:cubicBezTo>
                  <a:cubicBezTo>
                    <a:pt x="30864" y="20961"/>
                    <a:pt x="30170" y="20853"/>
                    <a:pt x="29485" y="20754"/>
                  </a:cubicBezTo>
                  <a:cubicBezTo>
                    <a:pt x="28791" y="20646"/>
                    <a:pt x="28097" y="20547"/>
                    <a:pt x="27403" y="20438"/>
                  </a:cubicBezTo>
                  <a:cubicBezTo>
                    <a:pt x="26015" y="20222"/>
                    <a:pt x="24636" y="19988"/>
                    <a:pt x="23257" y="19753"/>
                  </a:cubicBezTo>
                  <a:cubicBezTo>
                    <a:pt x="20562" y="19287"/>
                    <a:pt x="17868" y="18768"/>
                    <a:pt x="15191" y="18224"/>
                  </a:cubicBezTo>
                  <a:lnTo>
                    <a:pt x="15191" y="18224"/>
                  </a:lnTo>
                  <a:lnTo>
                    <a:pt x="15279" y="17851"/>
                  </a:lnTo>
                  <a:cubicBezTo>
                    <a:pt x="15297" y="17743"/>
                    <a:pt x="15234" y="17644"/>
                    <a:pt x="15135" y="17617"/>
                  </a:cubicBezTo>
                  <a:lnTo>
                    <a:pt x="14017" y="17362"/>
                  </a:lnTo>
                  <a:lnTo>
                    <a:pt x="14017" y="17362"/>
                  </a:lnTo>
                  <a:lnTo>
                    <a:pt x="14108" y="16968"/>
                  </a:lnTo>
                  <a:lnTo>
                    <a:pt x="14108" y="16959"/>
                  </a:lnTo>
                  <a:cubicBezTo>
                    <a:pt x="14117" y="16905"/>
                    <a:pt x="14108" y="16860"/>
                    <a:pt x="14081" y="16815"/>
                  </a:cubicBezTo>
                  <a:cubicBezTo>
                    <a:pt x="13774" y="16409"/>
                    <a:pt x="13441" y="16058"/>
                    <a:pt x="13098" y="15706"/>
                  </a:cubicBezTo>
                  <a:cubicBezTo>
                    <a:pt x="12756" y="15364"/>
                    <a:pt x="12413" y="15030"/>
                    <a:pt x="12061" y="14697"/>
                  </a:cubicBezTo>
                  <a:cubicBezTo>
                    <a:pt x="11349" y="14039"/>
                    <a:pt x="10628" y="13399"/>
                    <a:pt x="9907" y="12759"/>
                  </a:cubicBezTo>
                  <a:cubicBezTo>
                    <a:pt x="9177" y="12119"/>
                    <a:pt x="8447" y="11497"/>
                    <a:pt x="7708" y="10866"/>
                  </a:cubicBezTo>
                  <a:cubicBezTo>
                    <a:pt x="7338" y="10559"/>
                    <a:pt x="6969" y="10244"/>
                    <a:pt x="6581" y="9946"/>
                  </a:cubicBezTo>
                  <a:cubicBezTo>
                    <a:pt x="6392" y="9802"/>
                    <a:pt x="6184" y="9658"/>
                    <a:pt x="5977" y="9532"/>
                  </a:cubicBezTo>
                  <a:cubicBezTo>
                    <a:pt x="5818" y="9428"/>
                    <a:pt x="5653" y="9329"/>
                    <a:pt x="5471" y="9244"/>
                  </a:cubicBezTo>
                  <a:lnTo>
                    <a:pt x="5471" y="9244"/>
                  </a:lnTo>
                  <a:cubicBezTo>
                    <a:pt x="5490" y="9164"/>
                    <a:pt x="5510" y="9082"/>
                    <a:pt x="5526" y="9000"/>
                  </a:cubicBezTo>
                  <a:lnTo>
                    <a:pt x="5535" y="8955"/>
                  </a:lnTo>
                  <a:cubicBezTo>
                    <a:pt x="5535" y="8946"/>
                    <a:pt x="5535" y="8937"/>
                    <a:pt x="5535" y="8928"/>
                  </a:cubicBezTo>
                  <a:cubicBezTo>
                    <a:pt x="5535" y="8838"/>
                    <a:pt x="5463" y="8774"/>
                    <a:pt x="5382" y="8774"/>
                  </a:cubicBezTo>
                  <a:cubicBezTo>
                    <a:pt x="5175" y="8774"/>
                    <a:pt x="4976" y="8747"/>
                    <a:pt x="4778" y="8720"/>
                  </a:cubicBezTo>
                  <a:cubicBezTo>
                    <a:pt x="4580" y="8693"/>
                    <a:pt x="4382" y="8657"/>
                    <a:pt x="4192" y="8612"/>
                  </a:cubicBezTo>
                  <a:cubicBezTo>
                    <a:pt x="3994" y="8567"/>
                    <a:pt x="3805" y="8513"/>
                    <a:pt x="3615" y="8450"/>
                  </a:cubicBezTo>
                  <a:cubicBezTo>
                    <a:pt x="3488" y="8413"/>
                    <a:pt x="3360" y="8369"/>
                    <a:pt x="3236" y="8316"/>
                  </a:cubicBezTo>
                  <a:lnTo>
                    <a:pt x="3236" y="8316"/>
                  </a:lnTo>
                  <a:lnTo>
                    <a:pt x="3309" y="7999"/>
                  </a:lnTo>
                  <a:lnTo>
                    <a:pt x="3318" y="7963"/>
                  </a:lnTo>
                  <a:cubicBezTo>
                    <a:pt x="3318" y="7954"/>
                    <a:pt x="3318" y="7945"/>
                    <a:pt x="3318" y="7936"/>
                  </a:cubicBezTo>
                  <a:cubicBezTo>
                    <a:pt x="3318" y="7846"/>
                    <a:pt x="3255" y="7765"/>
                    <a:pt x="3165" y="7765"/>
                  </a:cubicBezTo>
                  <a:cubicBezTo>
                    <a:pt x="2966" y="7756"/>
                    <a:pt x="2768" y="7729"/>
                    <a:pt x="2579" y="7702"/>
                  </a:cubicBezTo>
                  <a:cubicBezTo>
                    <a:pt x="2390" y="7666"/>
                    <a:pt x="2200" y="7630"/>
                    <a:pt x="2011" y="7585"/>
                  </a:cubicBezTo>
                  <a:cubicBezTo>
                    <a:pt x="1680" y="7506"/>
                    <a:pt x="1350" y="7420"/>
                    <a:pt x="1031" y="7298"/>
                  </a:cubicBezTo>
                  <a:lnTo>
                    <a:pt x="1031" y="7298"/>
                  </a:lnTo>
                  <a:cubicBezTo>
                    <a:pt x="992" y="6753"/>
                    <a:pt x="915" y="6209"/>
                    <a:pt x="821" y="5665"/>
                  </a:cubicBezTo>
                  <a:cubicBezTo>
                    <a:pt x="746" y="5190"/>
                    <a:pt x="677" y="4708"/>
                    <a:pt x="519" y="4242"/>
                  </a:cubicBezTo>
                  <a:lnTo>
                    <a:pt x="519" y="4242"/>
                  </a:lnTo>
                  <a:cubicBezTo>
                    <a:pt x="712" y="4272"/>
                    <a:pt x="903" y="4309"/>
                    <a:pt x="1092" y="4349"/>
                  </a:cubicBezTo>
                  <a:cubicBezTo>
                    <a:pt x="1398" y="4403"/>
                    <a:pt x="1695" y="4475"/>
                    <a:pt x="1993" y="4547"/>
                  </a:cubicBezTo>
                  <a:cubicBezTo>
                    <a:pt x="2597" y="4691"/>
                    <a:pt x="3201" y="4844"/>
                    <a:pt x="3787" y="5025"/>
                  </a:cubicBezTo>
                  <a:lnTo>
                    <a:pt x="3805" y="5025"/>
                  </a:lnTo>
                  <a:cubicBezTo>
                    <a:pt x="3820" y="5029"/>
                    <a:pt x="3836" y="5031"/>
                    <a:pt x="3851" y="5031"/>
                  </a:cubicBezTo>
                  <a:cubicBezTo>
                    <a:pt x="3931" y="5031"/>
                    <a:pt x="3998" y="4973"/>
                    <a:pt x="4021" y="4889"/>
                  </a:cubicBezTo>
                  <a:lnTo>
                    <a:pt x="4021" y="4880"/>
                  </a:lnTo>
                  <a:lnTo>
                    <a:pt x="4148" y="4317"/>
                  </a:lnTo>
                  <a:lnTo>
                    <a:pt x="4148" y="4317"/>
                  </a:lnTo>
                  <a:cubicBezTo>
                    <a:pt x="4481" y="4347"/>
                    <a:pt x="4813" y="4416"/>
                    <a:pt x="5139" y="4484"/>
                  </a:cubicBezTo>
                  <a:cubicBezTo>
                    <a:pt x="5526" y="4583"/>
                    <a:pt x="5905" y="4682"/>
                    <a:pt x="6284" y="4835"/>
                  </a:cubicBezTo>
                  <a:cubicBezTo>
                    <a:pt x="6293" y="4844"/>
                    <a:pt x="6302" y="4844"/>
                    <a:pt x="6311" y="4844"/>
                  </a:cubicBezTo>
                  <a:cubicBezTo>
                    <a:pt x="6322" y="4847"/>
                    <a:pt x="6334" y="4848"/>
                    <a:pt x="6345" y="4848"/>
                  </a:cubicBezTo>
                  <a:cubicBezTo>
                    <a:pt x="6421" y="4848"/>
                    <a:pt x="6485" y="4797"/>
                    <a:pt x="6509" y="4718"/>
                  </a:cubicBezTo>
                  <a:lnTo>
                    <a:pt x="6509" y="4691"/>
                  </a:lnTo>
                  <a:lnTo>
                    <a:pt x="6584" y="4392"/>
                  </a:lnTo>
                  <a:lnTo>
                    <a:pt x="6584" y="4392"/>
                  </a:lnTo>
                  <a:cubicBezTo>
                    <a:pt x="7031" y="4355"/>
                    <a:pt x="7460" y="4267"/>
                    <a:pt x="7888" y="4186"/>
                  </a:cubicBezTo>
                  <a:cubicBezTo>
                    <a:pt x="8366" y="4087"/>
                    <a:pt x="8834" y="3970"/>
                    <a:pt x="9303" y="3862"/>
                  </a:cubicBezTo>
                  <a:cubicBezTo>
                    <a:pt x="9781" y="3745"/>
                    <a:pt x="10250" y="3627"/>
                    <a:pt x="10718" y="3501"/>
                  </a:cubicBezTo>
                  <a:lnTo>
                    <a:pt x="12116" y="3132"/>
                  </a:lnTo>
                  <a:cubicBezTo>
                    <a:pt x="13053" y="2888"/>
                    <a:pt x="13981" y="2627"/>
                    <a:pt x="14919" y="2348"/>
                  </a:cubicBezTo>
                  <a:cubicBezTo>
                    <a:pt x="15379" y="2203"/>
                    <a:pt x="15838" y="2050"/>
                    <a:pt x="16298" y="1888"/>
                  </a:cubicBezTo>
                  <a:cubicBezTo>
                    <a:pt x="16758" y="1717"/>
                    <a:pt x="17217" y="1545"/>
                    <a:pt x="17659" y="1275"/>
                  </a:cubicBezTo>
                  <a:cubicBezTo>
                    <a:pt x="17695" y="1248"/>
                    <a:pt x="17722" y="1212"/>
                    <a:pt x="17731" y="1167"/>
                  </a:cubicBezTo>
                  <a:lnTo>
                    <a:pt x="17731" y="1158"/>
                  </a:lnTo>
                  <a:lnTo>
                    <a:pt x="17858" y="621"/>
                  </a:lnTo>
                  <a:lnTo>
                    <a:pt x="17858" y="621"/>
                  </a:lnTo>
                  <a:cubicBezTo>
                    <a:pt x="18019" y="634"/>
                    <a:pt x="18172" y="666"/>
                    <a:pt x="18326" y="698"/>
                  </a:cubicBezTo>
                  <a:cubicBezTo>
                    <a:pt x="18542" y="761"/>
                    <a:pt x="18759" y="824"/>
                    <a:pt x="18966" y="923"/>
                  </a:cubicBezTo>
                  <a:cubicBezTo>
                    <a:pt x="18975" y="923"/>
                    <a:pt x="18984" y="932"/>
                    <a:pt x="19002" y="932"/>
                  </a:cubicBezTo>
                  <a:cubicBezTo>
                    <a:pt x="19013" y="935"/>
                    <a:pt x="19023" y="936"/>
                    <a:pt x="19034" y="936"/>
                  </a:cubicBezTo>
                  <a:cubicBezTo>
                    <a:pt x="19103" y="936"/>
                    <a:pt x="19168" y="886"/>
                    <a:pt x="19191" y="815"/>
                  </a:cubicBezTo>
                  <a:lnTo>
                    <a:pt x="19200" y="779"/>
                  </a:lnTo>
                  <a:lnTo>
                    <a:pt x="19277" y="430"/>
                  </a:lnTo>
                  <a:close/>
                  <a:moveTo>
                    <a:pt x="19118" y="0"/>
                  </a:moveTo>
                  <a:cubicBezTo>
                    <a:pt x="19034" y="0"/>
                    <a:pt x="18964" y="53"/>
                    <a:pt x="18948" y="139"/>
                  </a:cubicBezTo>
                  <a:lnTo>
                    <a:pt x="18939" y="157"/>
                  </a:lnTo>
                  <a:lnTo>
                    <a:pt x="18855" y="537"/>
                  </a:lnTo>
                  <a:lnTo>
                    <a:pt x="18855" y="537"/>
                  </a:lnTo>
                  <a:cubicBezTo>
                    <a:pt x="18695" y="524"/>
                    <a:pt x="18535" y="496"/>
                    <a:pt x="18380" y="464"/>
                  </a:cubicBezTo>
                  <a:cubicBezTo>
                    <a:pt x="18164" y="410"/>
                    <a:pt x="17948" y="355"/>
                    <a:pt x="17749" y="238"/>
                  </a:cubicBezTo>
                  <a:cubicBezTo>
                    <a:pt x="17731" y="238"/>
                    <a:pt x="17722" y="229"/>
                    <a:pt x="17704" y="229"/>
                  </a:cubicBezTo>
                  <a:cubicBezTo>
                    <a:pt x="17692" y="227"/>
                    <a:pt x="17680" y="225"/>
                    <a:pt x="17669" y="225"/>
                  </a:cubicBezTo>
                  <a:cubicBezTo>
                    <a:pt x="17601" y="225"/>
                    <a:pt x="17539" y="269"/>
                    <a:pt x="17524" y="346"/>
                  </a:cubicBezTo>
                  <a:lnTo>
                    <a:pt x="17515" y="391"/>
                  </a:lnTo>
                  <a:lnTo>
                    <a:pt x="17379" y="989"/>
                  </a:lnTo>
                  <a:lnTo>
                    <a:pt x="17379" y="989"/>
                  </a:lnTo>
                  <a:cubicBezTo>
                    <a:pt x="17029" y="1231"/>
                    <a:pt x="16601" y="1419"/>
                    <a:pt x="16181" y="1590"/>
                  </a:cubicBezTo>
                  <a:cubicBezTo>
                    <a:pt x="15739" y="1771"/>
                    <a:pt x="15288" y="1924"/>
                    <a:pt x="14829" y="2077"/>
                  </a:cubicBezTo>
                  <a:cubicBezTo>
                    <a:pt x="13918" y="2384"/>
                    <a:pt x="12990" y="2645"/>
                    <a:pt x="12052" y="2897"/>
                  </a:cubicBezTo>
                  <a:cubicBezTo>
                    <a:pt x="11593" y="3024"/>
                    <a:pt x="11124" y="3159"/>
                    <a:pt x="10655" y="3276"/>
                  </a:cubicBezTo>
                  <a:cubicBezTo>
                    <a:pt x="10187" y="3393"/>
                    <a:pt x="9718" y="3510"/>
                    <a:pt x="9249" y="3618"/>
                  </a:cubicBezTo>
                  <a:cubicBezTo>
                    <a:pt x="8780" y="3727"/>
                    <a:pt x="8303" y="3808"/>
                    <a:pt x="7834" y="3889"/>
                  </a:cubicBezTo>
                  <a:cubicBezTo>
                    <a:pt x="7600" y="3934"/>
                    <a:pt x="7356" y="3961"/>
                    <a:pt x="7122" y="3988"/>
                  </a:cubicBezTo>
                  <a:cubicBezTo>
                    <a:pt x="6953" y="4008"/>
                    <a:pt x="6784" y="4022"/>
                    <a:pt x="6618" y="4022"/>
                  </a:cubicBezTo>
                  <a:cubicBezTo>
                    <a:pt x="6554" y="4022"/>
                    <a:pt x="6491" y="4020"/>
                    <a:pt x="6428" y="4015"/>
                  </a:cubicBezTo>
                  <a:cubicBezTo>
                    <a:pt x="6338" y="4015"/>
                    <a:pt x="6256" y="4069"/>
                    <a:pt x="6238" y="4159"/>
                  </a:cubicBezTo>
                  <a:lnTo>
                    <a:pt x="6238" y="4168"/>
                  </a:lnTo>
                  <a:lnTo>
                    <a:pt x="6176" y="4441"/>
                  </a:lnTo>
                  <a:lnTo>
                    <a:pt x="6176" y="4441"/>
                  </a:lnTo>
                  <a:cubicBezTo>
                    <a:pt x="5842" y="4407"/>
                    <a:pt x="5510" y="4345"/>
                    <a:pt x="5184" y="4276"/>
                  </a:cubicBezTo>
                  <a:cubicBezTo>
                    <a:pt x="4796" y="4186"/>
                    <a:pt x="4418" y="4078"/>
                    <a:pt x="4039" y="3925"/>
                  </a:cubicBezTo>
                  <a:cubicBezTo>
                    <a:pt x="4030" y="3925"/>
                    <a:pt x="4021" y="3916"/>
                    <a:pt x="4012" y="3916"/>
                  </a:cubicBezTo>
                  <a:cubicBezTo>
                    <a:pt x="4000" y="3914"/>
                    <a:pt x="3989" y="3912"/>
                    <a:pt x="3978" y="3912"/>
                  </a:cubicBezTo>
                  <a:cubicBezTo>
                    <a:pt x="3902" y="3912"/>
                    <a:pt x="3837" y="3964"/>
                    <a:pt x="3814" y="4042"/>
                  </a:cubicBezTo>
                  <a:lnTo>
                    <a:pt x="3805" y="4069"/>
                  </a:lnTo>
                  <a:lnTo>
                    <a:pt x="3683" y="4611"/>
                  </a:lnTo>
                  <a:lnTo>
                    <a:pt x="3683" y="4611"/>
                  </a:lnTo>
                  <a:cubicBezTo>
                    <a:pt x="3136" y="4513"/>
                    <a:pt x="2596" y="4406"/>
                    <a:pt x="2056" y="4285"/>
                  </a:cubicBezTo>
                  <a:cubicBezTo>
                    <a:pt x="1759" y="4222"/>
                    <a:pt x="1452" y="4159"/>
                    <a:pt x="1155" y="4078"/>
                  </a:cubicBezTo>
                  <a:cubicBezTo>
                    <a:pt x="857" y="3997"/>
                    <a:pt x="560" y="3916"/>
                    <a:pt x="262" y="3817"/>
                  </a:cubicBezTo>
                  <a:cubicBezTo>
                    <a:pt x="253" y="3808"/>
                    <a:pt x="235" y="3808"/>
                    <a:pt x="217" y="3808"/>
                  </a:cubicBezTo>
                  <a:cubicBezTo>
                    <a:pt x="212" y="3807"/>
                    <a:pt x="206" y="3807"/>
                    <a:pt x="200" y="3807"/>
                  </a:cubicBezTo>
                  <a:cubicBezTo>
                    <a:pt x="109" y="3807"/>
                    <a:pt x="37" y="3876"/>
                    <a:pt x="37" y="3970"/>
                  </a:cubicBezTo>
                  <a:lnTo>
                    <a:pt x="28" y="4042"/>
                  </a:lnTo>
                  <a:cubicBezTo>
                    <a:pt x="1" y="4637"/>
                    <a:pt x="127" y="5205"/>
                    <a:pt x="235" y="5773"/>
                  </a:cubicBezTo>
                  <a:cubicBezTo>
                    <a:pt x="352" y="6341"/>
                    <a:pt x="488" y="6909"/>
                    <a:pt x="659" y="7467"/>
                  </a:cubicBezTo>
                  <a:lnTo>
                    <a:pt x="677" y="7521"/>
                  </a:lnTo>
                  <a:cubicBezTo>
                    <a:pt x="686" y="7576"/>
                    <a:pt x="740" y="7621"/>
                    <a:pt x="803" y="7621"/>
                  </a:cubicBezTo>
                  <a:cubicBezTo>
                    <a:pt x="1200" y="7648"/>
                    <a:pt x="1578" y="7720"/>
                    <a:pt x="1957" y="7801"/>
                  </a:cubicBezTo>
                  <a:cubicBezTo>
                    <a:pt x="2146" y="7846"/>
                    <a:pt x="2335" y="7891"/>
                    <a:pt x="2525" y="7945"/>
                  </a:cubicBezTo>
                  <a:cubicBezTo>
                    <a:pt x="2646" y="7981"/>
                    <a:pt x="2771" y="8022"/>
                    <a:pt x="2894" y="8069"/>
                  </a:cubicBezTo>
                  <a:lnTo>
                    <a:pt x="2894" y="8069"/>
                  </a:lnTo>
                  <a:lnTo>
                    <a:pt x="2822" y="8387"/>
                  </a:lnTo>
                  <a:lnTo>
                    <a:pt x="2813" y="8423"/>
                  </a:lnTo>
                  <a:cubicBezTo>
                    <a:pt x="2804" y="8432"/>
                    <a:pt x="2804" y="8441"/>
                    <a:pt x="2804" y="8450"/>
                  </a:cubicBezTo>
                  <a:cubicBezTo>
                    <a:pt x="2804" y="8540"/>
                    <a:pt x="2876" y="8612"/>
                    <a:pt x="2966" y="8612"/>
                  </a:cubicBezTo>
                  <a:cubicBezTo>
                    <a:pt x="3174" y="8612"/>
                    <a:pt x="3372" y="8639"/>
                    <a:pt x="3570" y="8666"/>
                  </a:cubicBezTo>
                  <a:cubicBezTo>
                    <a:pt x="3760" y="8693"/>
                    <a:pt x="3958" y="8729"/>
                    <a:pt x="4156" y="8774"/>
                  </a:cubicBezTo>
                  <a:cubicBezTo>
                    <a:pt x="4346" y="8819"/>
                    <a:pt x="4535" y="8874"/>
                    <a:pt x="4733" y="8928"/>
                  </a:cubicBezTo>
                  <a:cubicBezTo>
                    <a:pt x="4859" y="8970"/>
                    <a:pt x="4986" y="9016"/>
                    <a:pt x="5109" y="9069"/>
                  </a:cubicBezTo>
                  <a:lnTo>
                    <a:pt x="5109" y="9069"/>
                  </a:lnTo>
                  <a:cubicBezTo>
                    <a:pt x="5091" y="9149"/>
                    <a:pt x="5074" y="9232"/>
                    <a:pt x="5058" y="9315"/>
                  </a:cubicBezTo>
                  <a:cubicBezTo>
                    <a:pt x="5031" y="9414"/>
                    <a:pt x="5085" y="9514"/>
                    <a:pt x="5184" y="9541"/>
                  </a:cubicBezTo>
                  <a:cubicBezTo>
                    <a:pt x="5382" y="9604"/>
                    <a:pt x="5598" y="9712"/>
                    <a:pt x="5797" y="9829"/>
                  </a:cubicBezTo>
                  <a:cubicBezTo>
                    <a:pt x="6004" y="9937"/>
                    <a:pt x="6211" y="10063"/>
                    <a:pt x="6410" y="10199"/>
                  </a:cubicBezTo>
                  <a:cubicBezTo>
                    <a:pt x="6806" y="10460"/>
                    <a:pt x="7194" y="10739"/>
                    <a:pt x="7582" y="11028"/>
                  </a:cubicBezTo>
                  <a:cubicBezTo>
                    <a:pt x="8348" y="11614"/>
                    <a:pt x="9069" y="12254"/>
                    <a:pt x="9790" y="12894"/>
                  </a:cubicBezTo>
                  <a:cubicBezTo>
                    <a:pt x="10502" y="13534"/>
                    <a:pt x="11214" y="14192"/>
                    <a:pt x="11890" y="14868"/>
                  </a:cubicBezTo>
                  <a:cubicBezTo>
                    <a:pt x="12233" y="15210"/>
                    <a:pt x="12566" y="15553"/>
                    <a:pt x="12882" y="15913"/>
                  </a:cubicBezTo>
                  <a:cubicBezTo>
                    <a:pt x="13178" y="16252"/>
                    <a:pt x="13474" y="16590"/>
                    <a:pt x="13710" y="16958"/>
                  </a:cubicBezTo>
                  <a:lnTo>
                    <a:pt x="13710" y="16958"/>
                  </a:lnTo>
                  <a:lnTo>
                    <a:pt x="13594" y="17464"/>
                  </a:lnTo>
                  <a:cubicBezTo>
                    <a:pt x="13567" y="17572"/>
                    <a:pt x="13639" y="17671"/>
                    <a:pt x="13738" y="17698"/>
                  </a:cubicBezTo>
                  <a:lnTo>
                    <a:pt x="14855" y="17952"/>
                  </a:lnTo>
                  <a:lnTo>
                    <a:pt x="14855" y="17952"/>
                  </a:lnTo>
                  <a:lnTo>
                    <a:pt x="14766" y="18329"/>
                  </a:lnTo>
                  <a:lnTo>
                    <a:pt x="14766" y="18338"/>
                  </a:lnTo>
                  <a:cubicBezTo>
                    <a:pt x="14748" y="18437"/>
                    <a:pt x="14811" y="18545"/>
                    <a:pt x="14919" y="18563"/>
                  </a:cubicBezTo>
                  <a:cubicBezTo>
                    <a:pt x="17659" y="19167"/>
                    <a:pt x="20417" y="19690"/>
                    <a:pt x="23194" y="20150"/>
                  </a:cubicBezTo>
                  <a:cubicBezTo>
                    <a:pt x="23879" y="20258"/>
                    <a:pt x="24573" y="20375"/>
                    <a:pt x="25267" y="20474"/>
                  </a:cubicBezTo>
                  <a:cubicBezTo>
                    <a:pt x="25961" y="20583"/>
                    <a:pt x="26655" y="20682"/>
                    <a:pt x="27358" y="20772"/>
                  </a:cubicBezTo>
                  <a:cubicBezTo>
                    <a:pt x="28746" y="20961"/>
                    <a:pt x="30143" y="21132"/>
                    <a:pt x="31531" y="21286"/>
                  </a:cubicBezTo>
                  <a:cubicBezTo>
                    <a:pt x="34326" y="21601"/>
                    <a:pt x="37120" y="21863"/>
                    <a:pt x="39905" y="22115"/>
                  </a:cubicBezTo>
                  <a:lnTo>
                    <a:pt x="40428" y="22160"/>
                  </a:lnTo>
                  <a:cubicBezTo>
                    <a:pt x="40608" y="22187"/>
                    <a:pt x="40789" y="22205"/>
                    <a:pt x="40969" y="22205"/>
                  </a:cubicBezTo>
                  <a:cubicBezTo>
                    <a:pt x="41339" y="22196"/>
                    <a:pt x="41735" y="22115"/>
                    <a:pt x="42051" y="21872"/>
                  </a:cubicBezTo>
                  <a:cubicBezTo>
                    <a:pt x="42204" y="21745"/>
                    <a:pt x="42330" y="21592"/>
                    <a:pt x="42429" y="21421"/>
                  </a:cubicBezTo>
                  <a:cubicBezTo>
                    <a:pt x="42474" y="21340"/>
                    <a:pt x="42510" y="21250"/>
                    <a:pt x="42546" y="21159"/>
                  </a:cubicBezTo>
                  <a:cubicBezTo>
                    <a:pt x="42583" y="21078"/>
                    <a:pt x="42610" y="20997"/>
                    <a:pt x="42637" y="20916"/>
                  </a:cubicBezTo>
                  <a:cubicBezTo>
                    <a:pt x="42754" y="20583"/>
                    <a:pt x="42871" y="20249"/>
                    <a:pt x="42988" y="19916"/>
                  </a:cubicBezTo>
                  <a:cubicBezTo>
                    <a:pt x="43214" y="19249"/>
                    <a:pt x="43421" y="18582"/>
                    <a:pt x="43601" y="17896"/>
                  </a:cubicBezTo>
                  <a:cubicBezTo>
                    <a:pt x="43772" y="17220"/>
                    <a:pt x="43944" y="16535"/>
                    <a:pt x="44106" y="15850"/>
                  </a:cubicBezTo>
                  <a:cubicBezTo>
                    <a:pt x="44232" y="15355"/>
                    <a:pt x="44340" y="14850"/>
                    <a:pt x="44457" y="14354"/>
                  </a:cubicBezTo>
                  <a:cubicBezTo>
                    <a:pt x="44575" y="13858"/>
                    <a:pt x="44683" y="13353"/>
                    <a:pt x="44773" y="12849"/>
                  </a:cubicBezTo>
                  <a:cubicBezTo>
                    <a:pt x="44872" y="12344"/>
                    <a:pt x="44944" y="11839"/>
                    <a:pt x="45016" y="11334"/>
                  </a:cubicBezTo>
                  <a:cubicBezTo>
                    <a:pt x="45088" y="10821"/>
                    <a:pt x="45152" y="10316"/>
                    <a:pt x="45206" y="9802"/>
                  </a:cubicBezTo>
                  <a:lnTo>
                    <a:pt x="45206" y="9802"/>
                  </a:lnTo>
                  <a:lnTo>
                    <a:pt x="45197" y="9829"/>
                  </a:lnTo>
                  <a:cubicBezTo>
                    <a:pt x="45242" y="9613"/>
                    <a:pt x="45260" y="9387"/>
                    <a:pt x="45206" y="9153"/>
                  </a:cubicBezTo>
                  <a:cubicBezTo>
                    <a:pt x="45161" y="8928"/>
                    <a:pt x="45034" y="8711"/>
                    <a:pt x="44881" y="8549"/>
                  </a:cubicBezTo>
                  <a:cubicBezTo>
                    <a:pt x="44719" y="8387"/>
                    <a:pt x="44530" y="8270"/>
                    <a:pt x="44331" y="8179"/>
                  </a:cubicBezTo>
                  <a:cubicBezTo>
                    <a:pt x="44142" y="8089"/>
                    <a:pt x="43944" y="8026"/>
                    <a:pt x="43745" y="7981"/>
                  </a:cubicBezTo>
                  <a:lnTo>
                    <a:pt x="43763" y="7981"/>
                  </a:lnTo>
                  <a:cubicBezTo>
                    <a:pt x="41726" y="7278"/>
                    <a:pt x="39689" y="6566"/>
                    <a:pt x="37679" y="5809"/>
                  </a:cubicBezTo>
                  <a:cubicBezTo>
                    <a:pt x="35660" y="5052"/>
                    <a:pt x="33605" y="4412"/>
                    <a:pt x="31550" y="3754"/>
                  </a:cubicBezTo>
                  <a:cubicBezTo>
                    <a:pt x="29494" y="3105"/>
                    <a:pt x="27439" y="2483"/>
                    <a:pt x="25366" y="1879"/>
                  </a:cubicBezTo>
                  <a:lnTo>
                    <a:pt x="22265" y="977"/>
                  </a:lnTo>
                  <a:lnTo>
                    <a:pt x="20715" y="527"/>
                  </a:lnTo>
                  <a:cubicBezTo>
                    <a:pt x="20201" y="382"/>
                    <a:pt x="19687" y="220"/>
                    <a:pt x="19182" y="13"/>
                  </a:cubicBezTo>
                  <a:cubicBezTo>
                    <a:pt x="19173" y="13"/>
                    <a:pt x="19164" y="13"/>
                    <a:pt x="19155" y="4"/>
                  </a:cubicBezTo>
                  <a:cubicBezTo>
                    <a:pt x="19143" y="2"/>
                    <a:pt x="19130" y="0"/>
                    <a:pt x="191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3"/>
            <p:cNvSpPr/>
            <p:nvPr/>
          </p:nvSpPr>
          <p:spPr>
            <a:xfrm rot="787510">
              <a:off x="5746899" y="4608508"/>
              <a:ext cx="88489" cy="329239"/>
            </a:xfrm>
            <a:custGeom>
              <a:avLst/>
              <a:gdLst/>
              <a:ahLst/>
              <a:cxnLst/>
              <a:rect l="l" t="t" r="r" b="b"/>
              <a:pathLst>
                <a:path w="2309" h="8591" extrusionOk="0">
                  <a:moveTo>
                    <a:pt x="2095" y="1"/>
                  </a:moveTo>
                  <a:cubicBezTo>
                    <a:pt x="2000" y="1"/>
                    <a:pt x="1919" y="69"/>
                    <a:pt x="1903" y="166"/>
                  </a:cubicBezTo>
                  <a:cubicBezTo>
                    <a:pt x="1795" y="860"/>
                    <a:pt x="1623" y="1536"/>
                    <a:pt x="1470" y="2221"/>
                  </a:cubicBezTo>
                  <a:lnTo>
                    <a:pt x="992" y="4267"/>
                  </a:lnTo>
                  <a:cubicBezTo>
                    <a:pt x="677" y="5628"/>
                    <a:pt x="352" y="6989"/>
                    <a:pt x="28" y="8350"/>
                  </a:cubicBezTo>
                  <a:cubicBezTo>
                    <a:pt x="28" y="8350"/>
                    <a:pt x="28" y="8359"/>
                    <a:pt x="28" y="8359"/>
                  </a:cubicBezTo>
                  <a:cubicBezTo>
                    <a:pt x="1" y="8458"/>
                    <a:pt x="73" y="8567"/>
                    <a:pt x="172" y="8585"/>
                  </a:cubicBezTo>
                  <a:cubicBezTo>
                    <a:pt x="189" y="8589"/>
                    <a:pt x="206" y="8591"/>
                    <a:pt x="222" y="8591"/>
                  </a:cubicBezTo>
                  <a:cubicBezTo>
                    <a:pt x="309" y="8591"/>
                    <a:pt x="384" y="8532"/>
                    <a:pt x="406" y="8440"/>
                  </a:cubicBezTo>
                  <a:cubicBezTo>
                    <a:pt x="704" y="7070"/>
                    <a:pt x="1010" y="5709"/>
                    <a:pt x="1317" y="4339"/>
                  </a:cubicBezTo>
                  <a:lnTo>
                    <a:pt x="1786" y="2293"/>
                  </a:lnTo>
                  <a:cubicBezTo>
                    <a:pt x="1939" y="1608"/>
                    <a:pt x="2083" y="923"/>
                    <a:pt x="2281" y="247"/>
                  </a:cubicBezTo>
                  <a:cubicBezTo>
                    <a:pt x="2290" y="247"/>
                    <a:pt x="2290" y="238"/>
                    <a:pt x="2290" y="229"/>
                  </a:cubicBezTo>
                  <a:cubicBezTo>
                    <a:pt x="2308" y="121"/>
                    <a:pt x="2236" y="21"/>
                    <a:pt x="2128" y="3"/>
                  </a:cubicBezTo>
                  <a:cubicBezTo>
                    <a:pt x="2117" y="2"/>
                    <a:pt x="2106" y="1"/>
                    <a:pt x="20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3"/>
            <p:cNvSpPr/>
            <p:nvPr/>
          </p:nvSpPr>
          <p:spPr>
            <a:xfrm rot="787510">
              <a:off x="5433551" y="4425988"/>
              <a:ext cx="32192" cy="86573"/>
            </a:xfrm>
            <a:custGeom>
              <a:avLst/>
              <a:gdLst/>
              <a:ahLst/>
              <a:cxnLst/>
              <a:rect l="l" t="t" r="r" b="b"/>
              <a:pathLst>
                <a:path w="840" h="2259" extrusionOk="0">
                  <a:moveTo>
                    <a:pt x="640" y="0"/>
                  </a:moveTo>
                  <a:cubicBezTo>
                    <a:pt x="562" y="0"/>
                    <a:pt x="487" y="50"/>
                    <a:pt x="451" y="129"/>
                  </a:cubicBezTo>
                  <a:cubicBezTo>
                    <a:pt x="334" y="435"/>
                    <a:pt x="262" y="751"/>
                    <a:pt x="190" y="1075"/>
                  </a:cubicBezTo>
                  <a:cubicBezTo>
                    <a:pt x="118" y="1391"/>
                    <a:pt x="55" y="1715"/>
                    <a:pt x="19" y="2040"/>
                  </a:cubicBezTo>
                  <a:cubicBezTo>
                    <a:pt x="1" y="2130"/>
                    <a:pt x="55" y="2220"/>
                    <a:pt x="145" y="2247"/>
                  </a:cubicBezTo>
                  <a:cubicBezTo>
                    <a:pt x="168" y="2254"/>
                    <a:pt x="190" y="2258"/>
                    <a:pt x="212" y="2258"/>
                  </a:cubicBezTo>
                  <a:cubicBezTo>
                    <a:pt x="295" y="2258"/>
                    <a:pt x="369" y="2206"/>
                    <a:pt x="397" y="2121"/>
                  </a:cubicBezTo>
                  <a:cubicBezTo>
                    <a:pt x="497" y="1814"/>
                    <a:pt x="587" y="1499"/>
                    <a:pt x="659" y="1183"/>
                  </a:cubicBezTo>
                  <a:cubicBezTo>
                    <a:pt x="740" y="859"/>
                    <a:pt x="803" y="543"/>
                    <a:pt x="830" y="210"/>
                  </a:cubicBezTo>
                  <a:cubicBezTo>
                    <a:pt x="839" y="129"/>
                    <a:pt x="794" y="48"/>
                    <a:pt x="704" y="12"/>
                  </a:cubicBezTo>
                  <a:cubicBezTo>
                    <a:pt x="683" y="4"/>
                    <a:pt x="662" y="0"/>
                    <a:pt x="6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3"/>
            <p:cNvSpPr/>
            <p:nvPr/>
          </p:nvSpPr>
          <p:spPr>
            <a:xfrm rot="787510">
              <a:off x="5891335" y="4294059"/>
              <a:ext cx="94353" cy="355835"/>
            </a:xfrm>
            <a:custGeom>
              <a:avLst/>
              <a:gdLst/>
              <a:ahLst/>
              <a:cxnLst/>
              <a:rect l="l" t="t" r="r" b="b"/>
              <a:pathLst>
                <a:path w="2462" h="9285" extrusionOk="0">
                  <a:moveTo>
                    <a:pt x="2244" y="0"/>
                  </a:moveTo>
                  <a:cubicBezTo>
                    <a:pt x="2159" y="0"/>
                    <a:pt x="2080" y="60"/>
                    <a:pt x="2065" y="151"/>
                  </a:cubicBezTo>
                  <a:lnTo>
                    <a:pt x="1046" y="4595"/>
                  </a:lnTo>
                  <a:lnTo>
                    <a:pt x="542" y="6821"/>
                  </a:lnTo>
                  <a:lnTo>
                    <a:pt x="289" y="7930"/>
                  </a:lnTo>
                  <a:cubicBezTo>
                    <a:pt x="199" y="8300"/>
                    <a:pt x="127" y="8669"/>
                    <a:pt x="19" y="9039"/>
                  </a:cubicBezTo>
                  <a:cubicBezTo>
                    <a:pt x="19" y="9048"/>
                    <a:pt x="19" y="9048"/>
                    <a:pt x="19" y="9057"/>
                  </a:cubicBezTo>
                  <a:cubicBezTo>
                    <a:pt x="1" y="9165"/>
                    <a:pt x="73" y="9264"/>
                    <a:pt x="172" y="9282"/>
                  </a:cubicBezTo>
                  <a:cubicBezTo>
                    <a:pt x="183" y="9284"/>
                    <a:pt x="194" y="9285"/>
                    <a:pt x="205" y="9285"/>
                  </a:cubicBezTo>
                  <a:cubicBezTo>
                    <a:pt x="300" y="9285"/>
                    <a:pt x="381" y="9217"/>
                    <a:pt x="397" y="9120"/>
                  </a:cubicBezTo>
                  <a:cubicBezTo>
                    <a:pt x="469" y="8750"/>
                    <a:pt x="560" y="8381"/>
                    <a:pt x="641" y="8011"/>
                  </a:cubicBezTo>
                  <a:lnTo>
                    <a:pt x="902" y="6902"/>
                  </a:lnTo>
                  <a:lnTo>
                    <a:pt x="1416" y="4676"/>
                  </a:lnTo>
                  <a:lnTo>
                    <a:pt x="2443" y="241"/>
                  </a:lnTo>
                  <a:lnTo>
                    <a:pt x="2443" y="232"/>
                  </a:lnTo>
                  <a:cubicBezTo>
                    <a:pt x="2461" y="133"/>
                    <a:pt x="2398" y="25"/>
                    <a:pt x="2290" y="7"/>
                  </a:cubicBezTo>
                  <a:cubicBezTo>
                    <a:pt x="2275" y="3"/>
                    <a:pt x="2259" y="0"/>
                    <a:pt x="2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3"/>
            <p:cNvSpPr/>
            <p:nvPr/>
          </p:nvSpPr>
          <p:spPr>
            <a:xfrm rot="787510">
              <a:off x="5743083" y="4284862"/>
              <a:ext cx="155517" cy="621380"/>
            </a:xfrm>
            <a:custGeom>
              <a:avLst/>
              <a:gdLst/>
              <a:ahLst/>
              <a:cxnLst/>
              <a:rect l="l" t="t" r="r" b="b"/>
              <a:pathLst>
                <a:path w="4058" h="16214" extrusionOk="0">
                  <a:moveTo>
                    <a:pt x="3853" y="1"/>
                  </a:moveTo>
                  <a:cubicBezTo>
                    <a:pt x="3758" y="1"/>
                    <a:pt x="3676" y="68"/>
                    <a:pt x="3652" y="157"/>
                  </a:cubicBezTo>
                  <a:cubicBezTo>
                    <a:pt x="3390" y="1482"/>
                    <a:pt x="3111" y="2807"/>
                    <a:pt x="2822" y="4132"/>
                  </a:cubicBezTo>
                  <a:cubicBezTo>
                    <a:pt x="2543" y="5448"/>
                    <a:pt x="2236" y="6764"/>
                    <a:pt x="1948" y="8089"/>
                  </a:cubicBezTo>
                  <a:cubicBezTo>
                    <a:pt x="1641" y="9405"/>
                    <a:pt x="1335" y="10721"/>
                    <a:pt x="1020" y="12037"/>
                  </a:cubicBezTo>
                  <a:lnTo>
                    <a:pt x="533" y="14002"/>
                  </a:lnTo>
                  <a:cubicBezTo>
                    <a:pt x="371" y="14660"/>
                    <a:pt x="199" y="15318"/>
                    <a:pt x="28" y="15967"/>
                  </a:cubicBezTo>
                  <a:cubicBezTo>
                    <a:pt x="28" y="15976"/>
                    <a:pt x="28" y="15976"/>
                    <a:pt x="28" y="15985"/>
                  </a:cubicBezTo>
                  <a:cubicBezTo>
                    <a:pt x="1" y="16084"/>
                    <a:pt x="73" y="16192"/>
                    <a:pt x="181" y="16210"/>
                  </a:cubicBezTo>
                  <a:cubicBezTo>
                    <a:pt x="192" y="16212"/>
                    <a:pt x="202" y="16213"/>
                    <a:pt x="212" y="16213"/>
                  </a:cubicBezTo>
                  <a:cubicBezTo>
                    <a:pt x="302" y="16213"/>
                    <a:pt x="390" y="16146"/>
                    <a:pt x="407" y="16057"/>
                  </a:cubicBezTo>
                  <a:cubicBezTo>
                    <a:pt x="533" y="15390"/>
                    <a:pt x="668" y="14732"/>
                    <a:pt x="803" y="14065"/>
                  </a:cubicBezTo>
                  <a:lnTo>
                    <a:pt x="1227" y="12082"/>
                  </a:lnTo>
                  <a:cubicBezTo>
                    <a:pt x="1524" y="10766"/>
                    <a:pt x="1813" y="9441"/>
                    <a:pt x="2119" y="8125"/>
                  </a:cubicBezTo>
                  <a:cubicBezTo>
                    <a:pt x="2426" y="6809"/>
                    <a:pt x="2723" y="5493"/>
                    <a:pt x="3048" y="4177"/>
                  </a:cubicBezTo>
                  <a:cubicBezTo>
                    <a:pt x="3372" y="2870"/>
                    <a:pt x="3688" y="1554"/>
                    <a:pt x="4030" y="247"/>
                  </a:cubicBezTo>
                  <a:cubicBezTo>
                    <a:pt x="4039" y="238"/>
                    <a:pt x="4039" y="238"/>
                    <a:pt x="4039" y="238"/>
                  </a:cubicBezTo>
                  <a:cubicBezTo>
                    <a:pt x="4057" y="129"/>
                    <a:pt x="3985" y="30"/>
                    <a:pt x="3886" y="3"/>
                  </a:cubicBezTo>
                  <a:cubicBezTo>
                    <a:pt x="3875" y="1"/>
                    <a:pt x="3864" y="1"/>
                    <a:pt x="38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3"/>
            <p:cNvSpPr/>
            <p:nvPr/>
          </p:nvSpPr>
          <p:spPr>
            <a:xfrm rot="787510">
              <a:off x="5468329" y="4339170"/>
              <a:ext cx="37327" cy="108648"/>
            </a:xfrm>
            <a:custGeom>
              <a:avLst/>
              <a:gdLst/>
              <a:ahLst/>
              <a:cxnLst/>
              <a:rect l="l" t="t" r="r" b="b"/>
              <a:pathLst>
                <a:path w="974" h="2835" extrusionOk="0">
                  <a:moveTo>
                    <a:pt x="763" y="1"/>
                  </a:moveTo>
                  <a:cubicBezTo>
                    <a:pt x="675" y="1"/>
                    <a:pt x="593" y="68"/>
                    <a:pt x="577" y="157"/>
                  </a:cubicBezTo>
                  <a:cubicBezTo>
                    <a:pt x="541" y="364"/>
                    <a:pt x="505" y="563"/>
                    <a:pt x="460" y="770"/>
                  </a:cubicBezTo>
                  <a:cubicBezTo>
                    <a:pt x="424" y="968"/>
                    <a:pt x="379" y="1167"/>
                    <a:pt x="334" y="1374"/>
                  </a:cubicBezTo>
                  <a:cubicBezTo>
                    <a:pt x="244" y="1770"/>
                    <a:pt x="181" y="2176"/>
                    <a:pt x="18" y="2564"/>
                  </a:cubicBezTo>
                  <a:cubicBezTo>
                    <a:pt x="9" y="2582"/>
                    <a:pt x="9" y="2600"/>
                    <a:pt x="9" y="2627"/>
                  </a:cubicBezTo>
                  <a:cubicBezTo>
                    <a:pt x="0" y="2735"/>
                    <a:pt x="82" y="2825"/>
                    <a:pt x="190" y="2834"/>
                  </a:cubicBezTo>
                  <a:cubicBezTo>
                    <a:pt x="195" y="2835"/>
                    <a:pt x="200" y="2835"/>
                    <a:pt x="205" y="2835"/>
                  </a:cubicBezTo>
                  <a:cubicBezTo>
                    <a:pt x="307" y="2835"/>
                    <a:pt x="397" y="2748"/>
                    <a:pt x="397" y="2645"/>
                  </a:cubicBezTo>
                  <a:cubicBezTo>
                    <a:pt x="424" y="2230"/>
                    <a:pt x="541" y="1843"/>
                    <a:pt x="631" y="1437"/>
                  </a:cubicBezTo>
                  <a:cubicBezTo>
                    <a:pt x="685" y="1239"/>
                    <a:pt x="740" y="1040"/>
                    <a:pt x="785" y="842"/>
                  </a:cubicBezTo>
                  <a:cubicBezTo>
                    <a:pt x="839" y="644"/>
                    <a:pt x="893" y="445"/>
                    <a:pt x="947" y="247"/>
                  </a:cubicBezTo>
                  <a:cubicBezTo>
                    <a:pt x="956" y="238"/>
                    <a:pt x="956" y="229"/>
                    <a:pt x="956" y="229"/>
                  </a:cubicBezTo>
                  <a:cubicBezTo>
                    <a:pt x="974" y="121"/>
                    <a:pt x="902" y="22"/>
                    <a:pt x="794" y="4"/>
                  </a:cubicBezTo>
                  <a:cubicBezTo>
                    <a:pt x="783" y="2"/>
                    <a:pt x="773" y="1"/>
                    <a:pt x="76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3"/>
            <p:cNvSpPr/>
            <p:nvPr/>
          </p:nvSpPr>
          <p:spPr>
            <a:xfrm rot="787510">
              <a:off x="5364359" y="4323181"/>
              <a:ext cx="43919" cy="135666"/>
            </a:xfrm>
            <a:custGeom>
              <a:avLst/>
              <a:gdLst/>
              <a:ahLst/>
              <a:cxnLst/>
              <a:rect l="l" t="t" r="r" b="b"/>
              <a:pathLst>
                <a:path w="1146" h="3540" extrusionOk="0">
                  <a:moveTo>
                    <a:pt x="932" y="0"/>
                  </a:moveTo>
                  <a:cubicBezTo>
                    <a:pt x="837" y="0"/>
                    <a:pt x="756" y="68"/>
                    <a:pt x="739" y="165"/>
                  </a:cubicBezTo>
                  <a:cubicBezTo>
                    <a:pt x="703" y="427"/>
                    <a:pt x="649" y="688"/>
                    <a:pt x="604" y="949"/>
                  </a:cubicBezTo>
                  <a:cubicBezTo>
                    <a:pt x="550" y="1211"/>
                    <a:pt x="487" y="1472"/>
                    <a:pt x="433" y="1734"/>
                  </a:cubicBezTo>
                  <a:cubicBezTo>
                    <a:pt x="370" y="1995"/>
                    <a:pt x="307" y="2256"/>
                    <a:pt x="244" y="2518"/>
                  </a:cubicBezTo>
                  <a:cubicBezTo>
                    <a:pt x="172" y="2770"/>
                    <a:pt x="108" y="3032"/>
                    <a:pt x="27" y="3284"/>
                  </a:cubicBezTo>
                  <a:cubicBezTo>
                    <a:pt x="18" y="3293"/>
                    <a:pt x="18" y="3302"/>
                    <a:pt x="18" y="3311"/>
                  </a:cubicBezTo>
                  <a:cubicBezTo>
                    <a:pt x="0" y="3419"/>
                    <a:pt x="72" y="3518"/>
                    <a:pt x="181" y="3536"/>
                  </a:cubicBezTo>
                  <a:cubicBezTo>
                    <a:pt x="192" y="3538"/>
                    <a:pt x="203" y="3539"/>
                    <a:pt x="214" y="3539"/>
                  </a:cubicBezTo>
                  <a:cubicBezTo>
                    <a:pt x="308" y="3539"/>
                    <a:pt x="390" y="3471"/>
                    <a:pt x="406" y="3374"/>
                  </a:cubicBezTo>
                  <a:cubicBezTo>
                    <a:pt x="442" y="3104"/>
                    <a:pt x="496" y="2842"/>
                    <a:pt x="541" y="2581"/>
                  </a:cubicBezTo>
                  <a:cubicBezTo>
                    <a:pt x="595" y="2320"/>
                    <a:pt x="658" y="2058"/>
                    <a:pt x="712" y="1797"/>
                  </a:cubicBezTo>
                  <a:cubicBezTo>
                    <a:pt x="775" y="1544"/>
                    <a:pt x="839" y="1283"/>
                    <a:pt x="902" y="1022"/>
                  </a:cubicBezTo>
                  <a:cubicBezTo>
                    <a:pt x="974" y="769"/>
                    <a:pt x="1037" y="508"/>
                    <a:pt x="1118" y="255"/>
                  </a:cubicBezTo>
                  <a:cubicBezTo>
                    <a:pt x="1118" y="246"/>
                    <a:pt x="1127" y="228"/>
                    <a:pt x="1127" y="219"/>
                  </a:cubicBezTo>
                  <a:cubicBezTo>
                    <a:pt x="1145" y="111"/>
                    <a:pt x="1073" y="12"/>
                    <a:pt x="965" y="3"/>
                  </a:cubicBezTo>
                  <a:cubicBezTo>
                    <a:pt x="954" y="1"/>
                    <a:pt x="943" y="0"/>
                    <a:pt x="93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5" name="Google Shape;975;p33"/>
          <p:cNvGrpSpPr/>
          <p:nvPr/>
        </p:nvGrpSpPr>
        <p:grpSpPr>
          <a:xfrm>
            <a:off x="4571995" y="4282572"/>
            <a:ext cx="2433812" cy="320922"/>
            <a:chOff x="1394800" y="3522000"/>
            <a:chExt cx="1048650" cy="138275"/>
          </a:xfrm>
        </p:grpSpPr>
        <p:sp>
          <p:nvSpPr>
            <p:cNvPr id="976" name="Google Shape;976;p33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3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3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3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3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3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3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3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3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Google Shape;876;p26"/>
          <p:cNvSpPr txBox="1">
            <a:spLocks noGrp="1"/>
          </p:cNvSpPr>
          <p:nvPr>
            <p:ph type="title"/>
          </p:nvPr>
        </p:nvSpPr>
        <p:spPr>
          <a:xfrm>
            <a:off x="2472979" y="30459"/>
            <a:ext cx="4196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Еске түсірейік</a:t>
            </a:r>
            <a:endParaRPr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7" name="Google Shape;877;p26"/>
          <p:cNvSpPr txBox="1">
            <a:spLocks noGrp="1"/>
          </p:cNvSpPr>
          <p:nvPr>
            <p:ph type="title"/>
          </p:nvPr>
        </p:nvSpPr>
        <p:spPr>
          <a:xfrm>
            <a:off x="6231435" y="1988486"/>
            <a:ext cx="2592288" cy="10722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400" dirty="0" smtClean="0">
                <a:solidFill>
                  <a:schemeClr val="dk1"/>
                </a:solidFill>
                <a:latin typeface="Times New Roman" pitchFamily="18" charset="0"/>
                <a:ea typeface="Catamaran"/>
                <a:cs typeface="Times New Roman" pitchFamily="18" charset="0"/>
                <a:sym typeface="Catamaran"/>
              </a:rPr>
              <a:t>Аралас сандарды көбейту формуласы:</a:t>
            </a:r>
            <a:endParaRPr sz="1400" dirty="0">
              <a:solidFill>
                <a:schemeClr val="dk1"/>
              </a:solidFill>
              <a:latin typeface="Times New Roman" pitchFamily="18" charset="0"/>
              <a:ea typeface="Catamaran"/>
              <a:cs typeface="Times New Roman" pitchFamily="18" charset="0"/>
              <a:sym typeface="Catamaran"/>
            </a:endParaRPr>
          </a:p>
        </p:txBody>
      </p:sp>
      <p:grpSp>
        <p:nvGrpSpPr>
          <p:cNvPr id="878" name="Google Shape;878;p26"/>
          <p:cNvGrpSpPr/>
          <p:nvPr/>
        </p:nvGrpSpPr>
        <p:grpSpPr>
          <a:xfrm>
            <a:off x="2543437" y="637806"/>
            <a:ext cx="4377967" cy="637800"/>
            <a:chOff x="3484425" y="1452125"/>
            <a:chExt cx="2066100" cy="637800"/>
          </a:xfrm>
        </p:grpSpPr>
        <p:sp>
          <p:nvSpPr>
            <p:cNvPr id="879" name="Google Shape;879;p26"/>
            <p:cNvSpPr/>
            <p:nvPr/>
          </p:nvSpPr>
          <p:spPr>
            <a:xfrm>
              <a:off x="3484425" y="1452125"/>
              <a:ext cx="2066100" cy="637800"/>
            </a:xfrm>
            <a:prstGeom prst="snip2SameRect">
              <a:avLst>
                <a:gd name="adj1" fmla="val 16667"/>
                <a:gd name="adj2" fmla="val 117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26"/>
            <p:cNvSpPr/>
            <p:nvPr/>
          </p:nvSpPr>
          <p:spPr>
            <a:xfrm>
              <a:off x="3484425" y="1848350"/>
              <a:ext cx="997500" cy="241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1" name="Google Shape;881;p26"/>
          <p:cNvSpPr/>
          <p:nvPr/>
        </p:nvSpPr>
        <p:spPr>
          <a:xfrm>
            <a:off x="2628600" y="627534"/>
            <a:ext cx="4175648" cy="572700"/>
          </a:xfrm>
          <a:prstGeom prst="rect">
            <a:avLst/>
          </a:prstGeom>
          <a:solidFill>
            <a:srgbClr val="FFC8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2" name="Google Shape;882;p26"/>
          <p:cNvSpPr txBox="1">
            <a:spLocks noGrp="1"/>
          </p:cNvSpPr>
          <p:nvPr>
            <p:ph type="title"/>
          </p:nvPr>
        </p:nvSpPr>
        <p:spPr>
          <a:xfrm>
            <a:off x="2625464" y="637806"/>
            <a:ext cx="4175648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Жай бөлшектер және аралас сандарды көбейту</a:t>
            </a:r>
            <a:endParaRPr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6" name="Google Shape;886;p26"/>
          <p:cNvSpPr txBox="1">
            <a:spLocks noGrp="1"/>
          </p:cNvSpPr>
          <p:nvPr>
            <p:ph type="title"/>
          </p:nvPr>
        </p:nvSpPr>
        <p:spPr>
          <a:xfrm>
            <a:off x="136776" y="2452701"/>
            <a:ext cx="2635024" cy="10881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400" dirty="0" smtClean="0">
                <a:solidFill>
                  <a:schemeClr val="dk1"/>
                </a:solidFill>
                <a:latin typeface="Times New Roman" pitchFamily="18" charset="0"/>
                <a:ea typeface="Catamaran"/>
                <a:cs typeface="Times New Roman" pitchFamily="18" charset="0"/>
                <a:sym typeface="Catamaran"/>
              </a:rPr>
              <a:t>Жай бөлшектерді көбейту формуласы:</a:t>
            </a:r>
            <a:endParaRPr sz="1400" dirty="0">
              <a:solidFill>
                <a:schemeClr val="dk1"/>
              </a:solidFill>
              <a:latin typeface="Times New Roman" pitchFamily="18" charset="0"/>
              <a:ea typeface="Catamaran"/>
              <a:cs typeface="Times New Roman" pitchFamily="18" charset="0"/>
              <a:sym typeface="Catamaran"/>
            </a:endParaRPr>
          </a:p>
        </p:txBody>
      </p:sp>
      <p:sp>
        <p:nvSpPr>
          <p:cNvPr id="887" name="Google Shape;887;p26"/>
          <p:cNvSpPr txBox="1">
            <a:spLocks noGrp="1"/>
          </p:cNvSpPr>
          <p:nvPr>
            <p:ph type="title"/>
          </p:nvPr>
        </p:nvSpPr>
        <p:spPr>
          <a:xfrm>
            <a:off x="3203848" y="2251458"/>
            <a:ext cx="2456182" cy="1252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400" dirty="0" smtClean="0">
                <a:solidFill>
                  <a:schemeClr val="dk1"/>
                </a:solidFill>
                <a:latin typeface="Times New Roman" pitchFamily="18" charset="0"/>
                <a:ea typeface="Catamaran"/>
                <a:cs typeface="Times New Roman" pitchFamily="18" charset="0"/>
                <a:sym typeface="Catamaran"/>
              </a:rPr>
              <a:t>Бөлшекпен натуралды сандарды көбейту формуласы:</a:t>
            </a:r>
            <a:endParaRPr sz="1400" dirty="0">
              <a:solidFill>
                <a:schemeClr val="dk1"/>
              </a:solidFill>
              <a:latin typeface="Times New Roman" pitchFamily="18" charset="0"/>
              <a:ea typeface="Catamaran"/>
              <a:cs typeface="Times New Roman" pitchFamily="18" charset="0"/>
              <a:sym typeface="Catamaran"/>
            </a:endParaRPr>
          </a:p>
        </p:txBody>
      </p:sp>
      <p:grpSp>
        <p:nvGrpSpPr>
          <p:cNvPr id="888" name="Google Shape;888;p26"/>
          <p:cNvGrpSpPr/>
          <p:nvPr/>
        </p:nvGrpSpPr>
        <p:grpSpPr>
          <a:xfrm>
            <a:off x="4174998" y="3634512"/>
            <a:ext cx="837485" cy="1395189"/>
            <a:chOff x="1670950" y="244075"/>
            <a:chExt cx="1025450" cy="1868650"/>
          </a:xfrm>
        </p:grpSpPr>
        <p:sp>
          <p:nvSpPr>
            <p:cNvPr id="889" name="Google Shape;889;p26"/>
            <p:cNvSpPr/>
            <p:nvPr/>
          </p:nvSpPr>
          <p:spPr>
            <a:xfrm>
              <a:off x="1793625" y="1421800"/>
              <a:ext cx="670075" cy="387950"/>
            </a:xfrm>
            <a:custGeom>
              <a:avLst/>
              <a:gdLst/>
              <a:ahLst/>
              <a:cxnLst/>
              <a:rect l="l" t="t" r="r" b="b"/>
              <a:pathLst>
                <a:path w="26803" h="15518" extrusionOk="0">
                  <a:moveTo>
                    <a:pt x="0" y="6412"/>
                  </a:moveTo>
                  <a:lnTo>
                    <a:pt x="11033" y="0"/>
                  </a:lnTo>
                  <a:lnTo>
                    <a:pt x="26802" y="9106"/>
                  </a:lnTo>
                  <a:lnTo>
                    <a:pt x="15769" y="15517"/>
                  </a:lnTo>
                  <a:close/>
                </a:path>
              </a:pathLst>
            </a:custGeom>
            <a:solidFill>
              <a:srgbClr val="F000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26"/>
            <p:cNvSpPr/>
            <p:nvPr/>
          </p:nvSpPr>
          <p:spPr>
            <a:xfrm>
              <a:off x="1793625" y="750975"/>
              <a:ext cx="277725" cy="831125"/>
            </a:xfrm>
            <a:custGeom>
              <a:avLst/>
              <a:gdLst/>
              <a:ahLst/>
              <a:cxnLst/>
              <a:rect l="l" t="t" r="r" b="b"/>
              <a:pathLst>
                <a:path w="11109" h="33245" extrusionOk="0">
                  <a:moveTo>
                    <a:pt x="76" y="6412"/>
                  </a:moveTo>
                  <a:lnTo>
                    <a:pt x="11109" y="1"/>
                  </a:lnTo>
                  <a:lnTo>
                    <a:pt x="11033" y="26833"/>
                  </a:lnTo>
                  <a:lnTo>
                    <a:pt x="0" y="33245"/>
                  </a:lnTo>
                  <a:close/>
                </a:path>
              </a:pathLst>
            </a:custGeom>
            <a:solidFill>
              <a:srgbClr val="A600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26"/>
            <p:cNvSpPr/>
            <p:nvPr/>
          </p:nvSpPr>
          <p:spPr>
            <a:xfrm>
              <a:off x="1674550" y="244075"/>
              <a:ext cx="1021850" cy="1868650"/>
            </a:xfrm>
            <a:custGeom>
              <a:avLst/>
              <a:gdLst/>
              <a:ahLst/>
              <a:cxnLst/>
              <a:rect l="l" t="t" r="r" b="b"/>
              <a:pathLst>
                <a:path w="40874" h="74746" extrusionOk="0">
                  <a:moveTo>
                    <a:pt x="1" y="6413"/>
                  </a:moveTo>
                  <a:lnTo>
                    <a:pt x="11034" y="1"/>
                  </a:lnTo>
                  <a:lnTo>
                    <a:pt x="40873" y="68334"/>
                  </a:lnTo>
                  <a:lnTo>
                    <a:pt x="29840" y="74746"/>
                  </a:lnTo>
                  <a:close/>
                </a:path>
              </a:pathLst>
            </a:custGeom>
            <a:solidFill>
              <a:srgbClr val="F000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26"/>
            <p:cNvSpPr/>
            <p:nvPr/>
          </p:nvSpPr>
          <p:spPr>
            <a:xfrm>
              <a:off x="1670950" y="404400"/>
              <a:ext cx="749625" cy="1708325"/>
            </a:xfrm>
            <a:custGeom>
              <a:avLst/>
              <a:gdLst/>
              <a:ahLst/>
              <a:cxnLst/>
              <a:rect l="l" t="t" r="r" b="b"/>
              <a:pathLst>
                <a:path w="29985" h="68333" extrusionOk="0">
                  <a:moveTo>
                    <a:pt x="145" y="0"/>
                  </a:moveTo>
                  <a:lnTo>
                    <a:pt x="29984" y="68333"/>
                  </a:lnTo>
                  <a:lnTo>
                    <a:pt x="0" y="51021"/>
                  </a:lnTo>
                  <a:close/>
                  <a:moveTo>
                    <a:pt x="4983" y="20275"/>
                  </a:moveTo>
                  <a:lnTo>
                    <a:pt x="4907" y="47108"/>
                  </a:lnTo>
                  <a:lnTo>
                    <a:pt x="20676" y="56213"/>
                  </a:lnTo>
                  <a:lnTo>
                    <a:pt x="4983" y="20275"/>
                  </a:lnTo>
                  <a:close/>
                </a:path>
              </a:pathLst>
            </a:custGeom>
            <a:solidFill>
              <a:srgbClr val="D60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26"/>
            <p:cNvSpPr/>
            <p:nvPr/>
          </p:nvSpPr>
          <p:spPr>
            <a:xfrm>
              <a:off x="1674550" y="636275"/>
              <a:ext cx="47800" cy="45800"/>
            </a:xfrm>
            <a:custGeom>
              <a:avLst/>
              <a:gdLst/>
              <a:ahLst/>
              <a:cxnLst/>
              <a:rect l="l" t="t" r="r" b="b"/>
              <a:pathLst>
                <a:path w="1912" h="1832" extrusionOk="0">
                  <a:moveTo>
                    <a:pt x="1912" y="1102"/>
                  </a:moveTo>
                  <a:lnTo>
                    <a:pt x="1909" y="1831"/>
                  </a:lnTo>
                  <a:lnTo>
                    <a:pt x="1" y="73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26"/>
            <p:cNvSpPr/>
            <p:nvPr/>
          </p:nvSpPr>
          <p:spPr>
            <a:xfrm>
              <a:off x="1674550" y="678600"/>
              <a:ext cx="34200" cy="37975"/>
            </a:xfrm>
            <a:custGeom>
              <a:avLst/>
              <a:gdLst/>
              <a:ahLst/>
              <a:cxnLst/>
              <a:rect l="l" t="t" r="r" b="b"/>
              <a:pathLst>
                <a:path w="1368" h="1519" extrusionOk="0">
                  <a:moveTo>
                    <a:pt x="1367" y="788"/>
                  </a:moveTo>
                  <a:lnTo>
                    <a:pt x="1364" y="1518"/>
                  </a:lnTo>
                  <a:lnTo>
                    <a:pt x="1" y="73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26"/>
            <p:cNvSpPr/>
            <p:nvPr/>
          </p:nvSpPr>
          <p:spPr>
            <a:xfrm>
              <a:off x="1674550" y="717025"/>
              <a:ext cx="34200" cy="37975"/>
            </a:xfrm>
            <a:custGeom>
              <a:avLst/>
              <a:gdLst/>
              <a:ahLst/>
              <a:cxnLst/>
              <a:rect l="l" t="t" r="r" b="b"/>
              <a:pathLst>
                <a:path w="1368" h="1519" extrusionOk="0">
                  <a:moveTo>
                    <a:pt x="1367" y="788"/>
                  </a:moveTo>
                  <a:lnTo>
                    <a:pt x="1364" y="1519"/>
                  </a:lnTo>
                  <a:lnTo>
                    <a:pt x="1" y="732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26"/>
            <p:cNvSpPr/>
            <p:nvPr/>
          </p:nvSpPr>
          <p:spPr>
            <a:xfrm>
              <a:off x="1674550" y="755475"/>
              <a:ext cx="34200" cy="37925"/>
            </a:xfrm>
            <a:custGeom>
              <a:avLst/>
              <a:gdLst/>
              <a:ahLst/>
              <a:cxnLst/>
              <a:rect l="l" t="t" r="r" b="b"/>
              <a:pathLst>
                <a:path w="1368" h="1517" extrusionOk="0">
                  <a:moveTo>
                    <a:pt x="1367" y="787"/>
                  </a:moveTo>
                  <a:lnTo>
                    <a:pt x="1364" y="1517"/>
                  </a:lnTo>
                  <a:lnTo>
                    <a:pt x="1" y="73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26"/>
            <p:cNvSpPr/>
            <p:nvPr/>
          </p:nvSpPr>
          <p:spPr>
            <a:xfrm>
              <a:off x="1674550" y="789925"/>
              <a:ext cx="47800" cy="45850"/>
            </a:xfrm>
            <a:custGeom>
              <a:avLst/>
              <a:gdLst/>
              <a:ahLst/>
              <a:cxnLst/>
              <a:rect l="l" t="t" r="r" b="b"/>
              <a:pathLst>
                <a:path w="1912" h="1834" extrusionOk="0">
                  <a:moveTo>
                    <a:pt x="1912" y="1103"/>
                  </a:moveTo>
                  <a:lnTo>
                    <a:pt x="1909" y="1833"/>
                  </a:lnTo>
                  <a:lnTo>
                    <a:pt x="1" y="732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26"/>
            <p:cNvSpPr/>
            <p:nvPr/>
          </p:nvSpPr>
          <p:spPr>
            <a:xfrm>
              <a:off x="1674550" y="832300"/>
              <a:ext cx="34200" cy="37975"/>
            </a:xfrm>
            <a:custGeom>
              <a:avLst/>
              <a:gdLst/>
              <a:ahLst/>
              <a:cxnLst/>
              <a:rect l="l" t="t" r="r" b="b"/>
              <a:pathLst>
                <a:path w="1368" h="1519" extrusionOk="0">
                  <a:moveTo>
                    <a:pt x="1367" y="788"/>
                  </a:moveTo>
                  <a:lnTo>
                    <a:pt x="1364" y="1518"/>
                  </a:lnTo>
                  <a:lnTo>
                    <a:pt x="1" y="73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26"/>
            <p:cNvSpPr/>
            <p:nvPr/>
          </p:nvSpPr>
          <p:spPr>
            <a:xfrm>
              <a:off x="1674550" y="870725"/>
              <a:ext cx="34200" cy="37950"/>
            </a:xfrm>
            <a:custGeom>
              <a:avLst/>
              <a:gdLst/>
              <a:ahLst/>
              <a:cxnLst/>
              <a:rect l="l" t="t" r="r" b="b"/>
              <a:pathLst>
                <a:path w="1368" h="1518" extrusionOk="0">
                  <a:moveTo>
                    <a:pt x="1367" y="788"/>
                  </a:moveTo>
                  <a:lnTo>
                    <a:pt x="1364" y="1517"/>
                  </a:lnTo>
                  <a:lnTo>
                    <a:pt x="1" y="73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26"/>
            <p:cNvSpPr/>
            <p:nvPr/>
          </p:nvSpPr>
          <p:spPr>
            <a:xfrm>
              <a:off x="1674550" y="909125"/>
              <a:ext cx="34200" cy="37975"/>
            </a:xfrm>
            <a:custGeom>
              <a:avLst/>
              <a:gdLst/>
              <a:ahLst/>
              <a:cxnLst/>
              <a:rect l="l" t="t" r="r" b="b"/>
              <a:pathLst>
                <a:path w="1368" h="1519" extrusionOk="0">
                  <a:moveTo>
                    <a:pt x="1367" y="788"/>
                  </a:moveTo>
                  <a:lnTo>
                    <a:pt x="1364" y="1519"/>
                  </a:lnTo>
                  <a:lnTo>
                    <a:pt x="1" y="731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6"/>
            <p:cNvSpPr/>
            <p:nvPr/>
          </p:nvSpPr>
          <p:spPr>
            <a:xfrm>
              <a:off x="1674550" y="943625"/>
              <a:ext cx="47800" cy="45850"/>
            </a:xfrm>
            <a:custGeom>
              <a:avLst/>
              <a:gdLst/>
              <a:ahLst/>
              <a:cxnLst/>
              <a:rect l="l" t="t" r="r" b="b"/>
              <a:pathLst>
                <a:path w="1912" h="1834" extrusionOk="0">
                  <a:moveTo>
                    <a:pt x="1912" y="1103"/>
                  </a:moveTo>
                  <a:lnTo>
                    <a:pt x="1909" y="1833"/>
                  </a:lnTo>
                  <a:lnTo>
                    <a:pt x="1" y="732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26"/>
            <p:cNvSpPr/>
            <p:nvPr/>
          </p:nvSpPr>
          <p:spPr>
            <a:xfrm>
              <a:off x="1674550" y="986000"/>
              <a:ext cx="34200" cy="37950"/>
            </a:xfrm>
            <a:custGeom>
              <a:avLst/>
              <a:gdLst/>
              <a:ahLst/>
              <a:cxnLst/>
              <a:rect l="l" t="t" r="r" b="b"/>
              <a:pathLst>
                <a:path w="1368" h="1518" extrusionOk="0">
                  <a:moveTo>
                    <a:pt x="1367" y="788"/>
                  </a:moveTo>
                  <a:lnTo>
                    <a:pt x="1364" y="1517"/>
                  </a:lnTo>
                  <a:lnTo>
                    <a:pt x="1" y="73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6"/>
            <p:cNvSpPr/>
            <p:nvPr/>
          </p:nvSpPr>
          <p:spPr>
            <a:xfrm>
              <a:off x="1674550" y="1024400"/>
              <a:ext cx="34200" cy="37975"/>
            </a:xfrm>
            <a:custGeom>
              <a:avLst/>
              <a:gdLst/>
              <a:ahLst/>
              <a:cxnLst/>
              <a:rect l="l" t="t" r="r" b="b"/>
              <a:pathLst>
                <a:path w="1368" h="1519" extrusionOk="0">
                  <a:moveTo>
                    <a:pt x="1367" y="788"/>
                  </a:moveTo>
                  <a:lnTo>
                    <a:pt x="1364" y="1518"/>
                  </a:lnTo>
                  <a:lnTo>
                    <a:pt x="1" y="73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6"/>
            <p:cNvSpPr/>
            <p:nvPr/>
          </p:nvSpPr>
          <p:spPr>
            <a:xfrm>
              <a:off x="1674550" y="1062825"/>
              <a:ext cx="34200" cy="37975"/>
            </a:xfrm>
            <a:custGeom>
              <a:avLst/>
              <a:gdLst/>
              <a:ahLst/>
              <a:cxnLst/>
              <a:rect l="l" t="t" r="r" b="b"/>
              <a:pathLst>
                <a:path w="1368" h="1519" extrusionOk="0">
                  <a:moveTo>
                    <a:pt x="1367" y="788"/>
                  </a:moveTo>
                  <a:lnTo>
                    <a:pt x="1364" y="1519"/>
                  </a:lnTo>
                  <a:lnTo>
                    <a:pt x="1" y="731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6"/>
            <p:cNvSpPr/>
            <p:nvPr/>
          </p:nvSpPr>
          <p:spPr>
            <a:xfrm>
              <a:off x="1674550" y="1097325"/>
              <a:ext cx="47800" cy="45800"/>
            </a:xfrm>
            <a:custGeom>
              <a:avLst/>
              <a:gdLst/>
              <a:ahLst/>
              <a:cxnLst/>
              <a:rect l="l" t="t" r="r" b="b"/>
              <a:pathLst>
                <a:path w="1912" h="1832" extrusionOk="0">
                  <a:moveTo>
                    <a:pt x="1912" y="1103"/>
                  </a:moveTo>
                  <a:lnTo>
                    <a:pt x="1909" y="1832"/>
                  </a:lnTo>
                  <a:lnTo>
                    <a:pt x="1" y="73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6"/>
            <p:cNvSpPr/>
            <p:nvPr/>
          </p:nvSpPr>
          <p:spPr>
            <a:xfrm>
              <a:off x="1674550" y="1139675"/>
              <a:ext cx="34200" cy="37975"/>
            </a:xfrm>
            <a:custGeom>
              <a:avLst/>
              <a:gdLst/>
              <a:ahLst/>
              <a:cxnLst/>
              <a:rect l="l" t="t" r="r" b="b"/>
              <a:pathLst>
                <a:path w="1368" h="1519" extrusionOk="0">
                  <a:moveTo>
                    <a:pt x="1367" y="787"/>
                  </a:moveTo>
                  <a:lnTo>
                    <a:pt x="1364" y="1518"/>
                  </a:lnTo>
                  <a:lnTo>
                    <a:pt x="1" y="73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6"/>
            <p:cNvSpPr/>
            <p:nvPr/>
          </p:nvSpPr>
          <p:spPr>
            <a:xfrm>
              <a:off x="1674550" y="1178100"/>
              <a:ext cx="34200" cy="37975"/>
            </a:xfrm>
            <a:custGeom>
              <a:avLst/>
              <a:gdLst/>
              <a:ahLst/>
              <a:cxnLst/>
              <a:rect l="l" t="t" r="r" b="b"/>
              <a:pathLst>
                <a:path w="1368" h="1519" extrusionOk="0">
                  <a:moveTo>
                    <a:pt x="1367" y="788"/>
                  </a:moveTo>
                  <a:lnTo>
                    <a:pt x="1364" y="1518"/>
                  </a:lnTo>
                  <a:lnTo>
                    <a:pt x="1" y="73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6"/>
            <p:cNvSpPr/>
            <p:nvPr/>
          </p:nvSpPr>
          <p:spPr>
            <a:xfrm>
              <a:off x="1674550" y="1216525"/>
              <a:ext cx="34200" cy="37950"/>
            </a:xfrm>
            <a:custGeom>
              <a:avLst/>
              <a:gdLst/>
              <a:ahLst/>
              <a:cxnLst/>
              <a:rect l="l" t="t" r="r" b="b"/>
              <a:pathLst>
                <a:path w="1368" h="1518" extrusionOk="0">
                  <a:moveTo>
                    <a:pt x="1367" y="788"/>
                  </a:moveTo>
                  <a:lnTo>
                    <a:pt x="1364" y="1517"/>
                  </a:lnTo>
                  <a:lnTo>
                    <a:pt x="1" y="73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26"/>
            <p:cNvSpPr/>
            <p:nvPr/>
          </p:nvSpPr>
          <p:spPr>
            <a:xfrm>
              <a:off x="1674550" y="1250975"/>
              <a:ext cx="47800" cy="45850"/>
            </a:xfrm>
            <a:custGeom>
              <a:avLst/>
              <a:gdLst/>
              <a:ahLst/>
              <a:cxnLst/>
              <a:rect l="l" t="t" r="r" b="b"/>
              <a:pathLst>
                <a:path w="1912" h="1834" extrusionOk="0">
                  <a:moveTo>
                    <a:pt x="1912" y="1102"/>
                  </a:moveTo>
                  <a:lnTo>
                    <a:pt x="1909" y="1834"/>
                  </a:lnTo>
                  <a:lnTo>
                    <a:pt x="1" y="73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26"/>
            <p:cNvSpPr/>
            <p:nvPr/>
          </p:nvSpPr>
          <p:spPr>
            <a:xfrm>
              <a:off x="1674550" y="1293375"/>
              <a:ext cx="34200" cy="37975"/>
            </a:xfrm>
            <a:custGeom>
              <a:avLst/>
              <a:gdLst/>
              <a:ahLst/>
              <a:cxnLst/>
              <a:rect l="l" t="t" r="r" b="b"/>
              <a:pathLst>
                <a:path w="1368" h="1519" extrusionOk="0">
                  <a:moveTo>
                    <a:pt x="1367" y="787"/>
                  </a:moveTo>
                  <a:lnTo>
                    <a:pt x="1364" y="1518"/>
                  </a:lnTo>
                  <a:lnTo>
                    <a:pt x="1" y="73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6"/>
            <p:cNvSpPr/>
            <p:nvPr/>
          </p:nvSpPr>
          <p:spPr>
            <a:xfrm>
              <a:off x="1674550" y="1331800"/>
              <a:ext cx="34200" cy="37950"/>
            </a:xfrm>
            <a:custGeom>
              <a:avLst/>
              <a:gdLst/>
              <a:ahLst/>
              <a:cxnLst/>
              <a:rect l="l" t="t" r="r" b="b"/>
              <a:pathLst>
                <a:path w="1368" h="1518" extrusionOk="0">
                  <a:moveTo>
                    <a:pt x="1367" y="788"/>
                  </a:moveTo>
                  <a:lnTo>
                    <a:pt x="1364" y="1517"/>
                  </a:lnTo>
                  <a:lnTo>
                    <a:pt x="1" y="728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6"/>
            <p:cNvSpPr/>
            <p:nvPr/>
          </p:nvSpPr>
          <p:spPr>
            <a:xfrm>
              <a:off x="1674550" y="1370150"/>
              <a:ext cx="34200" cy="38025"/>
            </a:xfrm>
            <a:custGeom>
              <a:avLst/>
              <a:gdLst/>
              <a:ahLst/>
              <a:cxnLst/>
              <a:rect l="l" t="t" r="r" b="b"/>
              <a:pathLst>
                <a:path w="1368" h="1521" extrusionOk="0">
                  <a:moveTo>
                    <a:pt x="1367" y="788"/>
                  </a:moveTo>
                  <a:lnTo>
                    <a:pt x="1364" y="1520"/>
                  </a:lnTo>
                  <a:lnTo>
                    <a:pt x="1" y="732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26"/>
            <p:cNvSpPr/>
            <p:nvPr/>
          </p:nvSpPr>
          <p:spPr>
            <a:xfrm>
              <a:off x="1674550" y="1404675"/>
              <a:ext cx="47800" cy="45850"/>
            </a:xfrm>
            <a:custGeom>
              <a:avLst/>
              <a:gdLst/>
              <a:ahLst/>
              <a:cxnLst/>
              <a:rect l="l" t="t" r="r" b="b"/>
              <a:pathLst>
                <a:path w="1912" h="1834" extrusionOk="0">
                  <a:moveTo>
                    <a:pt x="1912" y="1103"/>
                  </a:moveTo>
                  <a:lnTo>
                    <a:pt x="1909" y="1834"/>
                  </a:lnTo>
                  <a:lnTo>
                    <a:pt x="1" y="73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6"/>
            <p:cNvSpPr/>
            <p:nvPr/>
          </p:nvSpPr>
          <p:spPr>
            <a:xfrm>
              <a:off x="1674550" y="1447075"/>
              <a:ext cx="34200" cy="37900"/>
            </a:xfrm>
            <a:custGeom>
              <a:avLst/>
              <a:gdLst/>
              <a:ahLst/>
              <a:cxnLst/>
              <a:rect l="l" t="t" r="r" b="b"/>
              <a:pathLst>
                <a:path w="1368" h="1516" extrusionOk="0">
                  <a:moveTo>
                    <a:pt x="1367" y="787"/>
                  </a:moveTo>
                  <a:lnTo>
                    <a:pt x="1364" y="1515"/>
                  </a:lnTo>
                  <a:lnTo>
                    <a:pt x="1" y="728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6"/>
            <p:cNvSpPr/>
            <p:nvPr/>
          </p:nvSpPr>
          <p:spPr>
            <a:xfrm>
              <a:off x="1674550" y="1485425"/>
              <a:ext cx="34200" cy="38025"/>
            </a:xfrm>
            <a:custGeom>
              <a:avLst/>
              <a:gdLst/>
              <a:ahLst/>
              <a:cxnLst/>
              <a:rect l="l" t="t" r="r" b="b"/>
              <a:pathLst>
                <a:path w="1368" h="1521" extrusionOk="0">
                  <a:moveTo>
                    <a:pt x="1367" y="788"/>
                  </a:moveTo>
                  <a:lnTo>
                    <a:pt x="1364" y="1520"/>
                  </a:lnTo>
                  <a:lnTo>
                    <a:pt x="1" y="731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26"/>
            <p:cNvSpPr/>
            <p:nvPr/>
          </p:nvSpPr>
          <p:spPr>
            <a:xfrm>
              <a:off x="1674550" y="1523850"/>
              <a:ext cx="34200" cy="38025"/>
            </a:xfrm>
            <a:custGeom>
              <a:avLst/>
              <a:gdLst/>
              <a:ahLst/>
              <a:cxnLst/>
              <a:rect l="l" t="t" r="r" b="b"/>
              <a:pathLst>
                <a:path w="1368" h="1521" extrusionOk="0">
                  <a:moveTo>
                    <a:pt x="1367" y="790"/>
                  </a:moveTo>
                  <a:lnTo>
                    <a:pt x="1364" y="1520"/>
                  </a:lnTo>
                  <a:lnTo>
                    <a:pt x="1" y="733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26"/>
            <p:cNvSpPr/>
            <p:nvPr/>
          </p:nvSpPr>
          <p:spPr>
            <a:xfrm>
              <a:off x="1674550" y="1558375"/>
              <a:ext cx="47800" cy="45800"/>
            </a:xfrm>
            <a:custGeom>
              <a:avLst/>
              <a:gdLst/>
              <a:ahLst/>
              <a:cxnLst/>
              <a:rect l="l" t="t" r="r" b="b"/>
              <a:pathLst>
                <a:path w="1912" h="1832" extrusionOk="0">
                  <a:moveTo>
                    <a:pt x="1912" y="1103"/>
                  </a:moveTo>
                  <a:lnTo>
                    <a:pt x="1909" y="1831"/>
                  </a:lnTo>
                  <a:lnTo>
                    <a:pt x="1" y="72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26"/>
            <p:cNvSpPr/>
            <p:nvPr/>
          </p:nvSpPr>
          <p:spPr>
            <a:xfrm>
              <a:off x="1674550" y="1600700"/>
              <a:ext cx="34200" cy="37975"/>
            </a:xfrm>
            <a:custGeom>
              <a:avLst/>
              <a:gdLst/>
              <a:ahLst/>
              <a:cxnLst/>
              <a:rect l="l" t="t" r="r" b="b"/>
              <a:pathLst>
                <a:path w="1368" h="1519" extrusionOk="0">
                  <a:moveTo>
                    <a:pt x="1367" y="788"/>
                  </a:moveTo>
                  <a:lnTo>
                    <a:pt x="1364" y="1518"/>
                  </a:lnTo>
                  <a:lnTo>
                    <a:pt x="1" y="73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6"/>
            <p:cNvSpPr/>
            <p:nvPr/>
          </p:nvSpPr>
          <p:spPr>
            <a:xfrm>
              <a:off x="1674550" y="1639125"/>
              <a:ext cx="34200" cy="38000"/>
            </a:xfrm>
            <a:custGeom>
              <a:avLst/>
              <a:gdLst/>
              <a:ahLst/>
              <a:cxnLst/>
              <a:rect l="l" t="t" r="r" b="b"/>
              <a:pathLst>
                <a:path w="1368" h="1520" extrusionOk="0">
                  <a:moveTo>
                    <a:pt x="1367" y="788"/>
                  </a:moveTo>
                  <a:lnTo>
                    <a:pt x="1364" y="1520"/>
                  </a:lnTo>
                  <a:lnTo>
                    <a:pt x="1" y="731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0" name="Google Shape;920;p26"/>
          <p:cNvGrpSpPr/>
          <p:nvPr/>
        </p:nvGrpSpPr>
        <p:grpSpPr>
          <a:xfrm>
            <a:off x="6732241" y="3932701"/>
            <a:ext cx="949323" cy="976293"/>
            <a:chOff x="3554700" y="229025"/>
            <a:chExt cx="1262325" cy="1730725"/>
          </a:xfrm>
        </p:grpSpPr>
        <p:sp>
          <p:nvSpPr>
            <p:cNvPr id="921" name="Google Shape;921;p26"/>
            <p:cNvSpPr/>
            <p:nvPr/>
          </p:nvSpPr>
          <p:spPr>
            <a:xfrm>
              <a:off x="4605800" y="428875"/>
              <a:ext cx="211225" cy="137200"/>
            </a:xfrm>
            <a:custGeom>
              <a:avLst/>
              <a:gdLst/>
              <a:ahLst/>
              <a:cxnLst/>
              <a:rect l="l" t="t" r="r" b="b"/>
              <a:pathLst>
                <a:path w="8449" h="5488" extrusionOk="0">
                  <a:moveTo>
                    <a:pt x="1" y="0"/>
                  </a:moveTo>
                  <a:cubicBezTo>
                    <a:pt x="901" y="524"/>
                    <a:pt x="1753" y="1241"/>
                    <a:pt x="2586" y="2081"/>
                  </a:cubicBezTo>
                  <a:lnTo>
                    <a:pt x="8448" y="5488"/>
                  </a:lnTo>
                  <a:cubicBezTo>
                    <a:pt x="7615" y="4649"/>
                    <a:pt x="6763" y="3931"/>
                    <a:pt x="5863" y="3407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0008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26"/>
            <p:cNvSpPr/>
            <p:nvPr/>
          </p:nvSpPr>
          <p:spPr>
            <a:xfrm>
              <a:off x="4223750" y="557725"/>
              <a:ext cx="314350" cy="1011525"/>
            </a:xfrm>
            <a:custGeom>
              <a:avLst/>
              <a:gdLst/>
              <a:ahLst/>
              <a:cxnLst/>
              <a:rect l="l" t="t" r="r" b="b"/>
              <a:pathLst>
                <a:path w="12574" h="40461" extrusionOk="0">
                  <a:moveTo>
                    <a:pt x="2926" y="24211"/>
                  </a:moveTo>
                  <a:cubicBezTo>
                    <a:pt x="2538" y="21082"/>
                    <a:pt x="2157" y="17953"/>
                    <a:pt x="1780" y="14823"/>
                  </a:cubicBezTo>
                  <a:cubicBezTo>
                    <a:pt x="1398" y="11658"/>
                    <a:pt x="1019" y="8492"/>
                    <a:pt x="640" y="5325"/>
                  </a:cubicBezTo>
                  <a:cubicBezTo>
                    <a:pt x="428" y="3550"/>
                    <a:pt x="214" y="1775"/>
                    <a:pt x="0" y="0"/>
                  </a:cubicBezTo>
                  <a:lnTo>
                    <a:pt x="3644" y="2118"/>
                  </a:lnTo>
                  <a:lnTo>
                    <a:pt x="5588" y="3247"/>
                  </a:lnTo>
                  <a:cubicBezTo>
                    <a:pt x="5660" y="3288"/>
                    <a:pt x="5747" y="3326"/>
                    <a:pt x="5810" y="3377"/>
                  </a:cubicBezTo>
                  <a:cubicBezTo>
                    <a:pt x="5916" y="3464"/>
                    <a:pt x="5885" y="3590"/>
                    <a:pt x="5903" y="3732"/>
                  </a:cubicBezTo>
                  <a:cubicBezTo>
                    <a:pt x="6017" y="4684"/>
                    <a:pt x="6132" y="5637"/>
                    <a:pt x="6246" y="6588"/>
                  </a:cubicBezTo>
                  <a:cubicBezTo>
                    <a:pt x="6705" y="10410"/>
                    <a:pt x="7164" y="14230"/>
                    <a:pt x="7622" y="18052"/>
                  </a:cubicBezTo>
                  <a:cubicBezTo>
                    <a:pt x="8085" y="21895"/>
                    <a:pt x="8555" y="25738"/>
                    <a:pt x="9033" y="29579"/>
                  </a:cubicBezTo>
                  <a:cubicBezTo>
                    <a:pt x="9152" y="30539"/>
                    <a:pt x="9274" y="31500"/>
                    <a:pt x="9395" y="32459"/>
                  </a:cubicBezTo>
                  <a:cubicBezTo>
                    <a:pt x="9456" y="32939"/>
                    <a:pt x="9516" y="33419"/>
                    <a:pt x="9577" y="33899"/>
                  </a:cubicBezTo>
                  <a:cubicBezTo>
                    <a:pt x="9606" y="34126"/>
                    <a:pt x="9607" y="34388"/>
                    <a:pt x="9685" y="34605"/>
                  </a:cubicBezTo>
                  <a:cubicBezTo>
                    <a:pt x="9756" y="34809"/>
                    <a:pt x="9854" y="35005"/>
                    <a:pt x="9930" y="35209"/>
                  </a:cubicBezTo>
                  <a:cubicBezTo>
                    <a:pt x="10213" y="35972"/>
                    <a:pt x="10415" y="36764"/>
                    <a:pt x="10534" y="37569"/>
                  </a:cubicBezTo>
                  <a:cubicBezTo>
                    <a:pt x="10564" y="37772"/>
                    <a:pt x="10571" y="37976"/>
                    <a:pt x="10662" y="38159"/>
                  </a:cubicBezTo>
                  <a:cubicBezTo>
                    <a:pt x="10759" y="38356"/>
                    <a:pt x="10862" y="38549"/>
                    <a:pt x="10974" y="38738"/>
                  </a:cubicBezTo>
                  <a:cubicBezTo>
                    <a:pt x="11174" y="39083"/>
                    <a:pt x="11408" y="39408"/>
                    <a:pt x="11673" y="39708"/>
                  </a:cubicBezTo>
                  <a:cubicBezTo>
                    <a:pt x="11933" y="40000"/>
                    <a:pt x="12234" y="40265"/>
                    <a:pt x="12573" y="40460"/>
                  </a:cubicBezTo>
                  <a:lnTo>
                    <a:pt x="12573" y="40460"/>
                  </a:lnTo>
                  <a:lnTo>
                    <a:pt x="11001" y="39548"/>
                  </a:lnTo>
                  <a:lnTo>
                    <a:pt x="8128" y="37878"/>
                  </a:lnTo>
                  <a:cubicBezTo>
                    <a:pt x="7561" y="37548"/>
                    <a:pt x="6948" y="37251"/>
                    <a:pt x="6420" y="36860"/>
                  </a:cubicBezTo>
                  <a:cubicBezTo>
                    <a:pt x="6047" y="36586"/>
                    <a:pt x="5734" y="36243"/>
                    <a:pt x="5463" y="35872"/>
                  </a:cubicBezTo>
                  <a:cubicBezTo>
                    <a:pt x="5325" y="35680"/>
                    <a:pt x="5195" y="35480"/>
                    <a:pt x="5078" y="35276"/>
                  </a:cubicBezTo>
                  <a:cubicBezTo>
                    <a:pt x="4962" y="35076"/>
                    <a:pt x="4820" y="34857"/>
                    <a:pt x="4743" y="34638"/>
                  </a:cubicBezTo>
                  <a:cubicBezTo>
                    <a:pt x="4669" y="34421"/>
                    <a:pt x="4673" y="34155"/>
                    <a:pt x="4634" y="33928"/>
                  </a:cubicBezTo>
                  <a:cubicBezTo>
                    <a:pt x="4593" y="33681"/>
                    <a:pt x="4543" y="33434"/>
                    <a:pt x="4487" y="33191"/>
                  </a:cubicBezTo>
                  <a:cubicBezTo>
                    <a:pt x="4371" y="32695"/>
                    <a:pt x="4221" y="32207"/>
                    <a:pt x="4040" y="31731"/>
                  </a:cubicBezTo>
                  <a:cubicBezTo>
                    <a:pt x="3950" y="31498"/>
                    <a:pt x="3814" y="31263"/>
                    <a:pt x="3782" y="31014"/>
                  </a:cubicBezTo>
                  <a:cubicBezTo>
                    <a:pt x="3745" y="30732"/>
                    <a:pt x="3709" y="30449"/>
                    <a:pt x="3673" y="30165"/>
                  </a:cubicBezTo>
                  <a:cubicBezTo>
                    <a:pt x="3602" y="29598"/>
                    <a:pt x="3530" y="29032"/>
                    <a:pt x="3458" y="28464"/>
                  </a:cubicBezTo>
                  <a:cubicBezTo>
                    <a:pt x="3315" y="27330"/>
                    <a:pt x="3173" y="26196"/>
                    <a:pt x="3032" y="25061"/>
                  </a:cubicBezTo>
                  <a:cubicBezTo>
                    <a:pt x="2996" y="24777"/>
                    <a:pt x="2962" y="24494"/>
                    <a:pt x="2926" y="24211"/>
                  </a:cubicBezTo>
                  <a:close/>
                </a:path>
              </a:pathLst>
            </a:custGeom>
            <a:solidFill>
              <a:srgbClr val="3E35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26"/>
            <p:cNvSpPr/>
            <p:nvPr/>
          </p:nvSpPr>
          <p:spPr>
            <a:xfrm>
              <a:off x="3570450" y="1627825"/>
              <a:ext cx="214275" cy="314925"/>
            </a:xfrm>
            <a:custGeom>
              <a:avLst/>
              <a:gdLst/>
              <a:ahLst/>
              <a:cxnLst/>
              <a:rect l="l" t="t" r="r" b="b"/>
              <a:pathLst>
                <a:path w="8571" h="12597" extrusionOk="0">
                  <a:moveTo>
                    <a:pt x="3" y="1960"/>
                  </a:moveTo>
                  <a:cubicBezTo>
                    <a:pt x="0" y="1306"/>
                    <a:pt x="24" y="653"/>
                    <a:pt x="69" y="0"/>
                  </a:cubicBezTo>
                  <a:lnTo>
                    <a:pt x="3989" y="2279"/>
                  </a:lnTo>
                  <a:lnTo>
                    <a:pt x="5821" y="3344"/>
                  </a:lnTo>
                  <a:cubicBezTo>
                    <a:pt x="5845" y="3358"/>
                    <a:pt x="5917" y="3382"/>
                    <a:pt x="5932" y="3407"/>
                  </a:cubicBezTo>
                  <a:cubicBezTo>
                    <a:pt x="5951" y="3440"/>
                    <a:pt x="5922" y="3571"/>
                    <a:pt x="5919" y="3611"/>
                  </a:cubicBezTo>
                  <a:cubicBezTo>
                    <a:pt x="5912" y="3735"/>
                    <a:pt x="5906" y="3858"/>
                    <a:pt x="5899" y="3982"/>
                  </a:cubicBezTo>
                  <a:cubicBezTo>
                    <a:pt x="5886" y="4228"/>
                    <a:pt x="5878" y="4474"/>
                    <a:pt x="5872" y="4720"/>
                  </a:cubicBezTo>
                  <a:cubicBezTo>
                    <a:pt x="5852" y="5663"/>
                    <a:pt x="5879" y="6610"/>
                    <a:pt x="5997" y="7546"/>
                  </a:cubicBezTo>
                  <a:cubicBezTo>
                    <a:pt x="6230" y="9415"/>
                    <a:pt x="6829" y="11585"/>
                    <a:pt x="8571" y="12597"/>
                  </a:cubicBezTo>
                  <a:lnTo>
                    <a:pt x="4956" y="10496"/>
                  </a:lnTo>
                  <a:cubicBezTo>
                    <a:pt x="4302" y="10116"/>
                    <a:pt x="3648" y="9736"/>
                    <a:pt x="2995" y="9357"/>
                  </a:cubicBezTo>
                  <a:cubicBezTo>
                    <a:pt x="2838" y="9264"/>
                    <a:pt x="2675" y="9176"/>
                    <a:pt x="2523" y="9074"/>
                  </a:cubicBezTo>
                  <a:cubicBezTo>
                    <a:pt x="1886" y="8648"/>
                    <a:pt x="1400" y="8046"/>
                    <a:pt x="1047" y="7370"/>
                  </a:cubicBezTo>
                  <a:cubicBezTo>
                    <a:pt x="189" y="5731"/>
                    <a:pt x="11" y="3780"/>
                    <a:pt x="3" y="1960"/>
                  </a:cubicBezTo>
                  <a:close/>
                </a:path>
              </a:pathLst>
            </a:custGeom>
            <a:solidFill>
              <a:srgbClr val="3E35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26"/>
            <p:cNvSpPr/>
            <p:nvPr/>
          </p:nvSpPr>
          <p:spPr>
            <a:xfrm>
              <a:off x="3572175" y="1626675"/>
              <a:ext cx="355750" cy="113275"/>
            </a:xfrm>
            <a:custGeom>
              <a:avLst/>
              <a:gdLst/>
              <a:ahLst/>
              <a:cxnLst/>
              <a:rect l="l" t="t" r="r" b="b"/>
              <a:pathLst>
                <a:path w="14230" h="4531" extrusionOk="0">
                  <a:moveTo>
                    <a:pt x="7792" y="3901"/>
                  </a:moveTo>
                  <a:cubicBezTo>
                    <a:pt x="7239" y="3652"/>
                    <a:pt x="6726" y="3405"/>
                    <a:pt x="6103" y="3433"/>
                  </a:cubicBezTo>
                  <a:cubicBezTo>
                    <a:pt x="5893" y="3442"/>
                    <a:pt x="5879" y="3463"/>
                    <a:pt x="5719" y="3371"/>
                  </a:cubicBezTo>
                  <a:lnTo>
                    <a:pt x="4494" y="2658"/>
                  </a:lnTo>
                  <a:lnTo>
                    <a:pt x="906" y="573"/>
                  </a:lnTo>
                  <a:lnTo>
                    <a:pt x="0" y="46"/>
                  </a:lnTo>
                  <a:cubicBezTo>
                    <a:pt x="328" y="1"/>
                    <a:pt x="663" y="20"/>
                    <a:pt x="985" y="104"/>
                  </a:cubicBezTo>
                  <a:cubicBezTo>
                    <a:pt x="1347" y="202"/>
                    <a:pt x="1674" y="388"/>
                    <a:pt x="2019" y="533"/>
                  </a:cubicBezTo>
                  <a:cubicBezTo>
                    <a:pt x="2417" y="701"/>
                    <a:pt x="2846" y="743"/>
                    <a:pt x="3271" y="791"/>
                  </a:cubicBezTo>
                  <a:cubicBezTo>
                    <a:pt x="3720" y="842"/>
                    <a:pt x="4171" y="883"/>
                    <a:pt x="4622" y="916"/>
                  </a:cubicBezTo>
                  <a:cubicBezTo>
                    <a:pt x="5533" y="983"/>
                    <a:pt x="6446" y="1020"/>
                    <a:pt x="7357" y="1067"/>
                  </a:cubicBezTo>
                  <a:cubicBezTo>
                    <a:pt x="7589" y="1078"/>
                    <a:pt x="7821" y="1090"/>
                    <a:pt x="8051" y="1104"/>
                  </a:cubicBezTo>
                  <a:cubicBezTo>
                    <a:pt x="8149" y="1109"/>
                    <a:pt x="8282" y="1094"/>
                    <a:pt x="8375" y="1129"/>
                  </a:cubicBezTo>
                  <a:cubicBezTo>
                    <a:pt x="8423" y="1147"/>
                    <a:pt x="8470" y="1184"/>
                    <a:pt x="8514" y="1210"/>
                  </a:cubicBezTo>
                  <a:lnTo>
                    <a:pt x="12759" y="3677"/>
                  </a:lnTo>
                  <a:lnTo>
                    <a:pt x="14229" y="4530"/>
                  </a:lnTo>
                  <a:cubicBezTo>
                    <a:pt x="13096" y="4457"/>
                    <a:pt x="11962" y="4421"/>
                    <a:pt x="10829" y="4347"/>
                  </a:cubicBezTo>
                  <a:cubicBezTo>
                    <a:pt x="10295" y="4312"/>
                    <a:pt x="9763" y="4264"/>
                    <a:pt x="9231" y="4209"/>
                  </a:cubicBezTo>
                  <a:cubicBezTo>
                    <a:pt x="8736" y="4156"/>
                    <a:pt x="8249" y="4107"/>
                    <a:pt x="7792" y="3901"/>
                  </a:cubicBezTo>
                  <a:close/>
                </a:path>
              </a:pathLst>
            </a:custGeom>
            <a:solidFill>
              <a:srgbClr val="372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26"/>
            <p:cNvSpPr/>
            <p:nvPr/>
          </p:nvSpPr>
          <p:spPr>
            <a:xfrm>
              <a:off x="3780975" y="773075"/>
              <a:ext cx="219800" cy="966875"/>
            </a:xfrm>
            <a:custGeom>
              <a:avLst/>
              <a:gdLst/>
              <a:ahLst/>
              <a:cxnLst/>
              <a:rect l="l" t="t" r="r" b="b"/>
              <a:pathLst>
                <a:path w="8792" h="38675" extrusionOk="0">
                  <a:moveTo>
                    <a:pt x="6613" y="36788"/>
                  </a:moveTo>
                  <a:cubicBezTo>
                    <a:pt x="6356" y="37411"/>
                    <a:pt x="6102" y="38037"/>
                    <a:pt x="5877" y="38674"/>
                  </a:cubicBezTo>
                  <a:lnTo>
                    <a:pt x="2403" y="36656"/>
                  </a:lnTo>
                  <a:lnTo>
                    <a:pt x="402" y="35492"/>
                  </a:lnTo>
                  <a:lnTo>
                    <a:pt x="143" y="35342"/>
                  </a:lnTo>
                  <a:cubicBezTo>
                    <a:pt x="118" y="35328"/>
                    <a:pt x="32" y="35296"/>
                    <a:pt x="19" y="35270"/>
                  </a:cubicBezTo>
                  <a:cubicBezTo>
                    <a:pt x="1" y="35233"/>
                    <a:pt x="75" y="35098"/>
                    <a:pt x="93" y="35049"/>
                  </a:cubicBezTo>
                  <a:cubicBezTo>
                    <a:pt x="166" y="34847"/>
                    <a:pt x="243" y="34644"/>
                    <a:pt x="321" y="34443"/>
                  </a:cubicBezTo>
                  <a:cubicBezTo>
                    <a:pt x="475" y="34048"/>
                    <a:pt x="636" y="33655"/>
                    <a:pt x="799" y="33264"/>
                  </a:cubicBezTo>
                  <a:cubicBezTo>
                    <a:pt x="1450" y="31709"/>
                    <a:pt x="2176" y="30162"/>
                    <a:pt x="2622" y="28530"/>
                  </a:cubicBezTo>
                  <a:cubicBezTo>
                    <a:pt x="2830" y="27771"/>
                    <a:pt x="2921" y="27034"/>
                    <a:pt x="2924" y="26247"/>
                  </a:cubicBezTo>
                  <a:cubicBezTo>
                    <a:pt x="2927" y="25314"/>
                    <a:pt x="2924" y="24380"/>
                    <a:pt x="2914" y="23445"/>
                  </a:cubicBezTo>
                  <a:cubicBezTo>
                    <a:pt x="2884" y="19781"/>
                    <a:pt x="2762" y="16117"/>
                    <a:pt x="2615" y="12457"/>
                  </a:cubicBezTo>
                  <a:cubicBezTo>
                    <a:pt x="2465" y="8763"/>
                    <a:pt x="2290" y="5070"/>
                    <a:pt x="2145" y="1377"/>
                  </a:cubicBezTo>
                  <a:cubicBezTo>
                    <a:pt x="2127" y="918"/>
                    <a:pt x="2109" y="460"/>
                    <a:pt x="2092" y="1"/>
                  </a:cubicBezTo>
                  <a:lnTo>
                    <a:pt x="5411" y="1928"/>
                  </a:lnTo>
                  <a:lnTo>
                    <a:pt x="7438" y="3107"/>
                  </a:lnTo>
                  <a:cubicBezTo>
                    <a:pt x="7585" y="3193"/>
                    <a:pt x="7787" y="3270"/>
                    <a:pt x="7914" y="3384"/>
                  </a:cubicBezTo>
                  <a:cubicBezTo>
                    <a:pt x="8014" y="3472"/>
                    <a:pt x="7965" y="3670"/>
                    <a:pt x="7970" y="3802"/>
                  </a:cubicBezTo>
                  <a:cubicBezTo>
                    <a:pt x="7987" y="4263"/>
                    <a:pt x="8005" y="4722"/>
                    <a:pt x="8024" y="5181"/>
                  </a:cubicBezTo>
                  <a:cubicBezTo>
                    <a:pt x="8164" y="8720"/>
                    <a:pt x="8331" y="12258"/>
                    <a:pt x="8475" y="15796"/>
                  </a:cubicBezTo>
                  <a:cubicBezTo>
                    <a:pt x="8618" y="19341"/>
                    <a:pt x="8735" y="22886"/>
                    <a:pt x="8774" y="26433"/>
                  </a:cubicBezTo>
                  <a:cubicBezTo>
                    <a:pt x="8784" y="27321"/>
                    <a:pt x="8788" y="28209"/>
                    <a:pt x="8788" y="29097"/>
                  </a:cubicBezTo>
                  <a:cubicBezTo>
                    <a:pt x="8788" y="29838"/>
                    <a:pt x="8792" y="30556"/>
                    <a:pt x="8644" y="31284"/>
                  </a:cubicBezTo>
                  <a:cubicBezTo>
                    <a:pt x="8340" y="32776"/>
                    <a:pt x="7708" y="34197"/>
                    <a:pt x="7118" y="35594"/>
                  </a:cubicBezTo>
                  <a:cubicBezTo>
                    <a:pt x="6948" y="35991"/>
                    <a:pt x="6780" y="36390"/>
                    <a:pt x="6613" y="36788"/>
                  </a:cubicBezTo>
                  <a:close/>
                </a:path>
              </a:pathLst>
            </a:custGeom>
            <a:solidFill>
              <a:srgbClr val="3E35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26"/>
            <p:cNvSpPr/>
            <p:nvPr/>
          </p:nvSpPr>
          <p:spPr>
            <a:xfrm>
              <a:off x="3554700" y="727125"/>
              <a:ext cx="147175" cy="291650"/>
            </a:xfrm>
            <a:custGeom>
              <a:avLst/>
              <a:gdLst/>
              <a:ahLst/>
              <a:cxnLst/>
              <a:rect l="l" t="t" r="r" b="b"/>
              <a:pathLst>
                <a:path w="5887" h="11666" extrusionOk="0">
                  <a:moveTo>
                    <a:pt x="5863" y="3408"/>
                  </a:moveTo>
                  <a:lnTo>
                    <a:pt x="0" y="1"/>
                  </a:lnTo>
                  <a:lnTo>
                    <a:pt x="24" y="8258"/>
                  </a:lnTo>
                  <a:lnTo>
                    <a:pt x="5886" y="11665"/>
                  </a:lnTo>
                  <a:close/>
                </a:path>
              </a:pathLst>
            </a:custGeom>
            <a:solidFill>
              <a:srgbClr val="3E35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26"/>
            <p:cNvSpPr/>
            <p:nvPr/>
          </p:nvSpPr>
          <p:spPr>
            <a:xfrm>
              <a:off x="3701250" y="279125"/>
              <a:ext cx="1115775" cy="1680625"/>
            </a:xfrm>
            <a:custGeom>
              <a:avLst/>
              <a:gdLst/>
              <a:ahLst/>
              <a:cxnLst/>
              <a:rect l="l" t="t" r="r" b="b"/>
              <a:pathLst>
                <a:path w="44631" h="67225" extrusionOk="0">
                  <a:moveTo>
                    <a:pt x="1" y="21328"/>
                  </a:moveTo>
                  <a:lnTo>
                    <a:pt x="24" y="29585"/>
                  </a:lnTo>
                  <a:lnTo>
                    <a:pt x="11144" y="23166"/>
                  </a:lnTo>
                  <a:cubicBezTo>
                    <a:pt x="11479" y="32256"/>
                    <a:pt x="12024" y="40880"/>
                    <a:pt x="11974" y="49841"/>
                  </a:cubicBezTo>
                  <a:cubicBezTo>
                    <a:pt x="11962" y="52164"/>
                    <a:pt x="10086" y="55539"/>
                    <a:pt x="9066" y="58432"/>
                  </a:cubicBezTo>
                  <a:cubicBezTo>
                    <a:pt x="7119" y="58307"/>
                    <a:pt x="5127" y="58290"/>
                    <a:pt x="3246" y="58003"/>
                  </a:cubicBezTo>
                  <a:cubicBezTo>
                    <a:pt x="2454" y="57882"/>
                    <a:pt x="1899" y="57188"/>
                    <a:pt x="700" y="57355"/>
                  </a:cubicBezTo>
                  <a:cubicBezTo>
                    <a:pt x="347" y="62495"/>
                    <a:pt x="1348" y="66743"/>
                    <a:pt x="5075" y="67076"/>
                  </a:cubicBezTo>
                  <a:cubicBezTo>
                    <a:pt x="6729" y="67225"/>
                    <a:pt x="9022" y="66528"/>
                    <a:pt x="11162" y="65292"/>
                  </a:cubicBezTo>
                  <a:cubicBezTo>
                    <a:pt x="12214" y="64684"/>
                    <a:pt x="13230" y="63946"/>
                    <a:pt x="14117" y="63114"/>
                  </a:cubicBezTo>
                  <a:cubicBezTo>
                    <a:pt x="18305" y="59182"/>
                    <a:pt x="19352" y="53755"/>
                    <a:pt x="19031" y="49117"/>
                  </a:cubicBezTo>
                  <a:cubicBezTo>
                    <a:pt x="18367" y="39580"/>
                    <a:pt x="17579" y="30127"/>
                    <a:pt x="16815" y="20295"/>
                  </a:cubicBezTo>
                  <a:lnTo>
                    <a:pt x="26764" y="14551"/>
                  </a:lnTo>
                  <a:cubicBezTo>
                    <a:pt x="28042" y="25151"/>
                    <a:pt x="29251" y="35463"/>
                    <a:pt x="30561" y="45696"/>
                  </a:cubicBezTo>
                  <a:cubicBezTo>
                    <a:pt x="31018" y="46718"/>
                    <a:pt x="31351" y="47873"/>
                    <a:pt x="31496" y="49167"/>
                  </a:cubicBezTo>
                  <a:cubicBezTo>
                    <a:pt x="32645" y="51604"/>
                    <a:pt x="34375" y="52717"/>
                    <a:pt x="36585" y="51442"/>
                  </a:cubicBezTo>
                  <a:cubicBezTo>
                    <a:pt x="37476" y="50926"/>
                    <a:pt x="38445" y="50024"/>
                    <a:pt x="39485" y="48663"/>
                  </a:cubicBezTo>
                  <a:cubicBezTo>
                    <a:pt x="42798" y="44331"/>
                    <a:pt x="42572" y="41309"/>
                    <a:pt x="40134" y="39359"/>
                  </a:cubicBezTo>
                  <a:cubicBezTo>
                    <a:pt x="33426" y="34000"/>
                    <a:pt x="31307" y="24353"/>
                    <a:pt x="31557" y="12232"/>
                  </a:cubicBezTo>
                  <a:cubicBezTo>
                    <a:pt x="32758" y="11107"/>
                    <a:pt x="33869" y="10264"/>
                    <a:pt x="34904" y="9667"/>
                  </a:cubicBezTo>
                  <a:cubicBezTo>
                    <a:pt x="39003" y="7300"/>
                    <a:pt x="41924" y="8749"/>
                    <a:pt x="44630" y="11478"/>
                  </a:cubicBezTo>
                  <a:cubicBezTo>
                    <a:pt x="44200" y="3602"/>
                    <a:pt x="41301" y="1"/>
                    <a:pt x="35921" y="2608"/>
                  </a:cubicBezTo>
                  <a:cubicBezTo>
                    <a:pt x="24075" y="8345"/>
                    <a:pt x="12175" y="14933"/>
                    <a:pt x="1" y="21328"/>
                  </a:cubicBezTo>
                  <a:close/>
                </a:path>
              </a:pathLst>
            </a:custGeom>
            <a:solidFill>
              <a:srgbClr val="2620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26"/>
            <p:cNvSpPr/>
            <p:nvPr/>
          </p:nvSpPr>
          <p:spPr>
            <a:xfrm>
              <a:off x="3554700" y="229025"/>
              <a:ext cx="1174800" cy="583675"/>
            </a:xfrm>
            <a:custGeom>
              <a:avLst/>
              <a:gdLst/>
              <a:ahLst/>
              <a:cxnLst/>
              <a:rect l="l" t="t" r="r" b="b"/>
              <a:pathLst>
                <a:path w="46992" h="23347" extrusionOk="0">
                  <a:moveTo>
                    <a:pt x="37150" y="6895"/>
                  </a:moveTo>
                  <a:cubicBezTo>
                    <a:pt x="33939" y="8503"/>
                    <a:pt x="30744" y="10144"/>
                    <a:pt x="27567" y="11818"/>
                  </a:cubicBezTo>
                  <a:cubicBezTo>
                    <a:pt x="24393" y="13480"/>
                    <a:pt x="21228" y="15157"/>
                    <a:pt x="18070" y="16849"/>
                  </a:cubicBezTo>
                  <a:cubicBezTo>
                    <a:pt x="14902" y="18538"/>
                    <a:pt x="11731" y="20225"/>
                    <a:pt x="8560" y="21910"/>
                  </a:cubicBezTo>
                  <a:cubicBezTo>
                    <a:pt x="7758" y="22335"/>
                    <a:pt x="6956" y="22758"/>
                    <a:pt x="6154" y="23180"/>
                  </a:cubicBezTo>
                  <a:cubicBezTo>
                    <a:pt x="6042" y="23238"/>
                    <a:pt x="5938" y="23347"/>
                    <a:pt x="5823" y="23308"/>
                  </a:cubicBezTo>
                  <a:cubicBezTo>
                    <a:pt x="5759" y="23288"/>
                    <a:pt x="5696" y="23235"/>
                    <a:pt x="5639" y="23202"/>
                  </a:cubicBezTo>
                  <a:lnTo>
                    <a:pt x="3892" y="22187"/>
                  </a:lnTo>
                  <a:lnTo>
                    <a:pt x="76" y="19969"/>
                  </a:lnTo>
                  <a:lnTo>
                    <a:pt x="0" y="19926"/>
                  </a:lnTo>
                  <a:cubicBezTo>
                    <a:pt x="1926" y="18914"/>
                    <a:pt x="3848" y="17898"/>
                    <a:pt x="5768" y="16875"/>
                  </a:cubicBezTo>
                  <a:cubicBezTo>
                    <a:pt x="7694" y="15852"/>
                    <a:pt x="9620" y="14825"/>
                    <a:pt x="11543" y="13797"/>
                  </a:cubicBezTo>
                  <a:cubicBezTo>
                    <a:pt x="13487" y="12759"/>
                    <a:pt x="15434" y="11724"/>
                    <a:pt x="17381" y="10690"/>
                  </a:cubicBezTo>
                  <a:cubicBezTo>
                    <a:pt x="19303" y="9671"/>
                    <a:pt x="21228" y="8659"/>
                    <a:pt x="23157" y="7651"/>
                  </a:cubicBezTo>
                  <a:cubicBezTo>
                    <a:pt x="25070" y="6654"/>
                    <a:pt x="26990" y="5665"/>
                    <a:pt x="28913" y="4685"/>
                  </a:cubicBezTo>
                  <a:cubicBezTo>
                    <a:pt x="30856" y="3698"/>
                    <a:pt x="32807" y="2724"/>
                    <a:pt x="34765" y="1766"/>
                  </a:cubicBezTo>
                  <a:cubicBezTo>
                    <a:pt x="36436" y="949"/>
                    <a:pt x="38260" y="0"/>
                    <a:pt x="40175" y="506"/>
                  </a:cubicBezTo>
                  <a:cubicBezTo>
                    <a:pt x="40881" y="692"/>
                    <a:pt x="41507" y="1118"/>
                    <a:pt x="42133" y="1482"/>
                  </a:cubicBezTo>
                  <a:lnTo>
                    <a:pt x="44856" y="3065"/>
                  </a:lnTo>
                  <a:lnTo>
                    <a:pt x="46884" y="4244"/>
                  </a:lnTo>
                  <a:lnTo>
                    <a:pt x="46992" y="4306"/>
                  </a:lnTo>
                  <a:cubicBezTo>
                    <a:pt x="45862" y="3650"/>
                    <a:pt x="44529" y="3674"/>
                    <a:pt x="43305" y="4021"/>
                  </a:cubicBezTo>
                  <a:cubicBezTo>
                    <a:pt x="42661" y="4201"/>
                    <a:pt x="42056" y="4478"/>
                    <a:pt x="41456" y="4769"/>
                  </a:cubicBezTo>
                  <a:cubicBezTo>
                    <a:pt x="40773" y="5100"/>
                    <a:pt x="40094" y="5434"/>
                    <a:pt x="39412" y="5770"/>
                  </a:cubicBezTo>
                  <a:cubicBezTo>
                    <a:pt x="38658" y="6142"/>
                    <a:pt x="37903" y="6518"/>
                    <a:pt x="37150" y="6895"/>
                  </a:cubicBezTo>
                  <a:close/>
                </a:path>
              </a:pathLst>
            </a:custGeom>
            <a:solidFill>
              <a:srgbClr val="372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9" name="Google Shape;929;p26"/>
          <p:cNvGrpSpPr/>
          <p:nvPr/>
        </p:nvGrpSpPr>
        <p:grpSpPr>
          <a:xfrm>
            <a:off x="683568" y="3540872"/>
            <a:ext cx="1388018" cy="1276548"/>
            <a:chOff x="3512750" y="3251900"/>
            <a:chExt cx="2449300" cy="2252600"/>
          </a:xfrm>
        </p:grpSpPr>
        <p:sp>
          <p:nvSpPr>
            <p:cNvPr id="930" name="Google Shape;930;p26"/>
            <p:cNvSpPr/>
            <p:nvPr/>
          </p:nvSpPr>
          <p:spPr>
            <a:xfrm>
              <a:off x="3512750" y="3251900"/>
              <a:ext cx="2449300" cy="2252600"/>
            </a:xfrm>
            <a:custGeom>
              <a:avLst/>
              <a:gdLst/>
              <a:ahLst/>
              <a:cxnLst/>
              <a:rect l="l" t="t" r="r" b="b"/>
              <a:pathLst>
                <a:path w="97972" h="90104" extrusionOk="0">
                  <a:moveTo>
                    <a:pt x="5854" y="71574"/>
                  </a:moveTo>
                  <a:cubicBezTo>
                    <a:pt x="6086" y="71742"/>
                    <a:pt x="6410" y="71752"/>
                    <a:pt x="6775" y="71566"/>
                  </a:cubicBezTo>
                  <a:lnTo>
                    <a:pt x="17830" y="65968"/>
                  </a:lnTo>
                  <a:cubicBezTo>
                    <a:pt x="19015" y="65367"/>
                    <a:pt x="19650" y="63192"/>
                    <a:pt x="18585" y="62673"/>
                  </a:cubicBezTo>
                  <a:cubicBezTo>
                    <a:pt x="16685" y="61749"/>
                    <a:pt x="13651" y="59496"/>
                    <a:pt x="12828" y="59803"/>
                  </a:cubicBezTo>
                  <a:cubicBezTo>
                    <a:pt x="13072" y="59519"/>
                    <a:pt x="13294" y="59217"/>
                    <a:pt x="13496" y="58902"/>
                  </a:cubicBezTo>
                  <a:cubicBezTo>
                    <a:pt x="14119" y="59248"/>
                    <a:pt x="14313" y="59478"/>
                    <a:pt x="15161" y="59049"/>
                  </a:cubicBezTo>
                  <a:cubicBezTo>
                    <a:pt x="16882" y="58178"/>
                    <a:pt x="16616" y="56529"/>
                    <a:pt x="16266" y="56337"/>
                  </a:cubicBezTo>
                  <a:lnTo>
                    <a:pt x="15485" y="55904"/>
                  </a:lnTo>
                  <a:cubicBezTo>
                    <a:pt x="15296" y="53426"/>
                    <a:pt x="16128" y="48277"/>
                    <a:pt x="14254" y="47276"/>
                  </a:cubicBezTo>
                  <a:cubicBezTo>
                    <a:pt x="12630" y="46410"/>
                    <a:pt x="9318" y="44197"/>
                    <a:pt x="8238" y="44237"/>
                  </a:cubicBezTo>
                  <a:cubicBezTo>
                    <a:pt x="5519" y="44340"/>
                    <a:pt x="1943" y="48295"/>
                    <a:pt x="3688" y="49494"/>
                  </a:cubicBezTo>
                  <a:lnTo>
                    <a:pt x="5568" y="50539"/>
                  </a:lnTo>
                  <a:cubicBezTo>
                    <a:pt x="1770" y="52875"/>
                    <a:pt x="2130" y="57509"/>
                    <a:pt x="3393" y="58496"/>
                  </a:cubicBezTo>
                  <a:lnTo>
                    <a:pt x="9180" y="61629"/>
                  </a:lnTo>
                  <a:cubicBezTo>
                    <a:pt x="7685" y="62386"/>
                    <a:pt x="1609" y="65161"/>
                    <a:pt x="916" y="66088"/>
                  </a:cubicBezTo>
                  <a:cubicBezTo>
                    <a:pt x="392" y="66790"/>
                    <a:pt x="0" y="68181"/>
                    <a:pt x="692" y="68705"/>
                  </a:cubicBezTo>
                  <a:lnTo>
                    <a:pt x="5853" y="71574"/>
                  </a:lnTo>
                  <a:close/>
                  <a:moveTo>
                    <a:pt x="23239" y="62770"/>
                  </a:moveTo>
                  <a:lnTo>
                    <a:pt x="18077" y="59901"/>
                  </a:lnTo>
                  <a:cubicBezTo>
                    <a:pt x="17385" y="59379"/>
                    <a:pt x="17777" y="57987"/>
                    <a:pt x="18302" y="57284"/>
                  </a:cubicBezTo>
                  <a:cubicBezTo>
                    <a:pt x="18982" y="56374"/>
                    <a:pt x="24768" y="53767"/>
                    <a:pt x="24770" y="53767"/>
                  </a:cubicBezTo>
                  <a:cubicBezTo>
                    <a:pt x="25519" y="53589"/>
                    <a:pt x="28879" y="55908"/>
                    <a:pt x="30441" y="56669"/>
                  </a:cubicBezTo>
                  <a:cubicBezTo>
                    <a:pt x="31508" y="57189"/>
                    <a:pt x="30871" y="59363"/>
                    <a:pt x="29688" y="59963"/>
                  </a:cubicBezTo>
                  <a:lnTo>
                    <a:pt x="24159" y="62762"/>
                  </a:lnTo>
                  <a:cubicBezTo>
                    <a:pt x="23794" y="62948"/>
                    <a:pt x="23470" y="62940"/>
                    <a:pt x="23239" y="62770"/>
                  </a:cubicBezTo>
                  <a:close/>
                  <a:moveTo>
                    <a:pt x="15852" y="56303"/>
                  </a:moveTo>
                  <a:cubicBezTo>
                    <a:pt x="15819" y="56305"/>
                    <a:pt x="15784" y="56307"/>
                    <a:pt x="15750" y="56307"/>
                  </a:cubicBezTo>
                  <a:close/>
                  <a:moveTo>
                    <a:pt x="15750" y="56307"/>
                  </a:moveTo>
                  <a:cubicBezTo>
                    <a:pt x="15720" y="56305"/>
                    <a:pt x="15689" y="56300"/>
                    <a:pt x="15660" y="56289"/>
                  </a:cubicBezTo>
                  <a:close/>
                  <a:moveTo>
                    <a:pt x="15660" y="56289"/>
                  </a:moveTo>
                  <a:cubicBezTo>
                    <a:pt x="15644" y="56283"/>
                    <a:pt x="15629" y="56274"/>
                    <a:pt x="15615" y="56264"/>
                  </a:cubicBezTo>
                  <a:close/>
                  <a:moveTo>
                    <a:pt x="9824" y="88711"/>
                  </a:moveTo>
                  <a:cubicBezTo>
                    <a:pt x="12177" y="90103"/>
                    <a:pt x="17039" y="85275"/>
                    <a:pt x="15480" y="83859"/>
                  </a:cubicBezTo>
                  <a:lnTo>
                    <a:pt x="11216" y="81490"/>
                  </a:lnTo>
                  <a:cubicBezTo>
                    <a:pt x="11216" y="77078"/>
                    <a:pt x="13606" y="78211"/>
                    <a:pt x="14553" y="77733"/>
                  </a:cubicBezTo>
                  <a:cubicBezTo>
                    <a:pt x="15797" y="77103"/>
                    <a:pt x="16216" y="75219"/>
                    <a:pt x="15044" y="74707"/>
                  </a:cubicBezTo>
                  <a:cubicBezTo>
                    <a:pt x="13640" y="74094"/>
                    <a:pt x="10346" y="71767"/>
                    <a:pt x="9365" y="71771"/>
                  </a:cubicBezTo>
                  <a:cubicBezTo>
                    <a:pt x="6664" y="71784"/>
                    <a:pt x="3912" y="74769"/>
                    <a:pt x="3527" y="78195"/>
                  </a:cubicBezTo>
                  <a:cubicBezTo>
                    <a:pt x="3393" y="79381"/>
                    <a:pt x="3186" y="83794"/>
                    <a:pt x="3994" y="85149"/>
                  </a:cubicBezTo>
                  <a:cubicBezTo>
                    <a:pt x="4568" y="86112"/>
                    <a:pt x="8287" y="87857"/>
                    <a:pt x="9824" y="88711"/>
                  </a:cubicBezTo>
                  <a:close/>
                  <a:moveTo>
                    <a:pt x="35421" y="56600"/>
                  </a:moveTo>
                  <a:cubicBezTo>
                    <a:pt x="35653" y="56770"/>
                    <a:pt x="35977" y="56778"/>
                    <a:pt x="36342" y="56594"/>
                  </a:cubicBezTo>
                  <a:lnTo>
                    <a:pt x="47397" y="50994"/>
                  </a:lnTo>
                  <a:cubicBezTo>
                    <a:pt x="47940" y="50720"/>
                    <a:pt x="48390" y="50112"/>
                    <a:pt x="48585" y="49443"/>
                  </a:cubicBezTo>
                  <a:lnTo>
                    <a:pt x="52373" y="51549"/>
                  </a:lnTo>
                  <a:cubicBezTo>
                    <a:pt x="52605" y="51717"/>
                    <a:pt x="52927" y="51725"/>
                    <a:pt x="53293" y="51540"/>
                  </a:cubicBezTo>
                  <a:lnTo>
                    <a:pt x="58821" y="48741"/>
                  </a:lnTo>
                  <a:cubicBezTo>
                    <a:pt x="60004" y="48142"/>
                    <a:pt x="60641" y="45966"/>
                    <a:pt x="59574" y="45447"/>
                  </a:cubicBezTo>
                  <a:lnTo>
                    <a:pt x="55667" y="43276"/>
                  </a:lnTo>
                  <a:cubicBezTo>
                    <a:pt x="57132" y="42533"/>
                    <a:pt x="60979" y="41215"/>
                    <a:pt x="60014" y="38854"/>
                  </a:cubicBezTo>
                  <a:lnTo>
                    <a:pt x="64996" y="41624"/>
                  </a:lnTo>
                  <a:cubicBezTo>
                    <a:pt x="65227" y="41792"/>
                    <a:pt x="65551" y="41802"/>
                    <a:pt x="65917" y="41616"/>
                  </a:cubicBezTo>
                  <a:lnTo>
                    <a:pt x="96150" y="26304"/>
                  </a:lnTo>
                  <a:cubicBezTo>
                    <a:pt x="97335" y="25705"/>
                    <a:pt x="97972" y="23530"/>
                    <a:pt x="96903" y="23011"/>
                  </a:cubicBezTo>
                  <a:lnTo>
                    <a:pt x="91923" y="20242"/>
                  </a:lnTo>
                  <a:cubicBezTo>
                    <a:pt x="96229" y="17808"/>
                    <a:pt x="95625" y="13407"/>
                    <a:pt x="95625" y="9355"/>
                  </a:cubicBezTo>
                  <a:cubicBezTo>
                    <a:pt x="95625" y="7964"/>
                    <a:pt x="95311" y="6961"/>
                    <a:pt x="94557" y="6542"/>
                  </a:cubicBezTo>
                  <a:lnTo>
                    <a:pt x="90227" y="4136"/>
                  </a:lnTo>
                  <a:lnTo>
                    <a:pt x="89706" y="3072"/>
                  </a:lnTo>
                  <a:cubicBezTo>
                    <a:pt x="88198" y="2400"/>
                    <a:pt x="84843" y="0"/>
                    <a:pt x="84065" y="203"/>
                  </a:cubicBezTo>
                  <a:cubicBezTo>
                    <a:pt x="83146" y="443"/>
                    <a:pt x="82514" y="1528"/>
                    <a:pt x="82480" y="2527"/>
                  </a:cubicBezTo>
                  <a:lnTo>
                    <a:pt x="82481" y="15300"/>
                  </a:lnTo>
                  <a:cubicBezTo>
                    <a:pt x="81454" y="14730"/>
                    <a:pt x="79138" y="13198"/>
                    <a:pt x="78515" y="13347"/>
                  </a:cubicBezTo>
                  <a:cubicBezTo>
                    <a:pt x="78513" y="13347"/>
                    <a:pt x="72726" y="15954"/>
                    <a:pt x="72045" y="16864"/>
                  </a:cubicBezTo>
                  <a:lnTo>
                    <a:pt x="71789" y="17283"/>
                  </a:lnTo>
                  <a:cubicBezTo>
                    <a:pt x="70436" y="16532"/>
                    <a:pt x="67589" y="14654"/>
                    <a:pt x="66580" y="14691"/>
                  </a:cubicBezTo>
                  <a:cubicBezTo>
                    <a:pt x="63860" y="14794"/>
                    <a:pt x="60286" y="18749"/>
                    <a:pt x="62030" y="19948"/>
                  </a:cubicBezTo>
                  <a:lnTo>
                    <a:pt x="63911" y="20993"/>
                  </a:lnTo>
                  <a:cubicBezTo>
                    <a:pt x="60108" y="23335"/>
                    <a:pt x="60475" y="27964"/>
                    <a:pt x="61736" y="28950"/>
                  </a:cubicBezTo>
                  <a:lnTo>
                    <a:pt x="67522" y="32083"/>
                  </a:lnTo>
                  <a:cubicBezTo>
                    <a:pt x="66100" y="32803"/>
                    <a:pt x="60741" y="35224"/>
                    <a:pt x="60057" y="36138"/>
                  </a:cubicBezTo>
                  <a:cubicBezTo>
                    <a:pt x="59574" y="36783"/>
                    <a:pt x="59339" y="37575"/>
                    <a:pt x="59558" y="38374"/>
                  </a:cubicBezTo>
                  <a:cubicBezTo>
                    <a:pt x="58355" y="37706"/>
                    <a:pt x="54571" y="35322"/>
                    <a:pt x="53902" y="35480"/>
                  </a:cubicBezTo>
                  <a:cubicBezTo>
                    <a:pt x="53901" y="35480"/>
                    <a:pt x="48114" y="38089"/>
                    <a:pt x="47434" y="38999"/>
                  </a:cubicBezTo>
                  <a:cubicBezTo>
                    <a:pt x="46909" y="39701"/>
                    <a:pt x="46519" y="41092"/>
                    <a:pt x="47209" y="41614"/>
                  </a:cubicBezTo>
                  <a:lnTo>
                    <a:pt x="51245" y="43858"/>
                  </a:lnTo>
                  <a:cubicBezTo>
                    <a:pt x="49487" y="44748"/>
                    <a:pt x="47325" y="45365"/>
                    <a:pt x="46946" y="47030"/>
                  </a:cubicBezTo>
                  <a:lnTo>
                    <a:pt x="42990" y="44839"/>
                  </a:lnTo>
                  <a:cubicBezTo>
                    <a:pt x="46217" y="42174"/>
                    <a:pt x="45673" y="38509"/>
                    <a:pt x="45673" y="34652"/>
                  </a:cubicBezTo>
                  <a:cubicBezTo>
                    <a:pt x="45673" y="33258"/>
                    <a:pt x="45359" y="32259"/>
                    <a:pt x="44604" y="31837"/>
                  </a:cubicBezTo>
                  <a:lnTo>
                    <a:pt x="40277" y="29433"/>
                  </a:lnTo>
                  <a:lnTo>
                    <a:pt x="39756" y="28370"/>
                  </a:lnTo>
                  <a:cubicBezTo>
                    <a:pt x="38247" y="27697"/>
                    <a:pt x="34893" y="25297"/>
                    <a:pt x="34115" y="25501"/>
                  </a:cubicBezTo>
                  <a:cubicBezTo>
                    <a:pt x="33196" y="25742"/>
                    <a:pt x="32564" y="26826"/>
                    <a:pt x="32530" y="27824"/>
                  </a:cubicBezTo>
                  <a:lnTo>
                    <a:pt x="32680" y="41773"/>
                  </a:lnTo>
                  <a:lnTo>
                    <a:pt x="33576" y="43075"/>
                  </a:lnTo>
                  <a:lnTo>
                    <a:pt x="39612" y="46218"/>
                  </a:lnTo>
                  <a:cubicBezTo>
                    <a:pt x="38038" y="47015"/>
                    <a:pt x="31185" y="50175"/>
                    <a:pt x="30482" y="51116"/>
                  </a:cubicBezTo>
                  <a:cubicBezTo>
                    <a:pt x="29958" y="51816"/>
                    <a:pt x="29568" y="53209"/>
                    <a:pt x="30259" y="53733"/>
                  </a:cubicBezTo>
                  <a:lnTo>
                    <a:pt x="35421" y="56600"/>
                  </a:lnTo>
                  <a:close/>
                  <a:moveTo>
                    <a:pt x="39390" y="73737"/>
                  </a:moveTo>
                  <a:cubicBezTo>
                    <a:pt x="41151" y="74780"/>
                    <a:pt x="45281" y="71972"/>
                    <a:pt x="45281" y="69637"/>
                  </a:cubicBezTo>
                  <a:cubicBezTo>
                    <a:pt x="45281" y="69271"/>
                    <a:pt x="45192" y="68899"/>
                    <a:pt x="44889" y="68793"/>
                  </a:cubicBezTo>
                  <a:lnTo>
                    <a:pt x="40783" y="66511"/>
                  </a:lnTo>
                  <a:cubicBezTo>
                    <a:pt x="40783" y="62109"/>
                    <a:pt x="43175" y="63236"/>
                    <a:pt x="44118" y="62759"/>
                  </a:cubicBezTo>
                  <a:cubicBezTo>
                    <a:pt x="45362" y="62129"/>
                    <a:pt x="45782" y="60246"/>
                    <a:pt x="44609" y="59733"/>
                  </a:cubicBezTo>
                  <a:cubicBezTo>
                    <a:pt x="43205" y="59121"/>
                    <a:pt x="39913" y="56793"/>
                    <a:pt x="38931" y="56798"/>
                  </a:cubicBezTo>
                  <a:cubicBezTo>
                    <a:pt x="36229" y="56810"/>
                    <a:pt x="33475" y="59795"/>
                    <a:pt x="33092" y="63223"/>
                  </a:cubicBezTo>
                  <a:cubicBezTo>
                    <a:pt x="32960" y="64408"/>
                    <a:pt x="32752" y="68822"/>
                    <a:pt x="33560" y="70177"/>
                  </a:cubicBezTo>
                  <a:cubicBezTo>
                    <a:pt x="34133" y="71138"/>
                    <a:pt x="37854" y="72884"/>
                    <a:pt x="39390" y="73737"/>
                  </a:cubicBezTo>
                  <a:close/>
                  <a:moveTo>
                    <a:pt x="76985" y="22350"/>
                  </a:moveTo>
                  <a:cubicBezTo>
                    <a:pt x="77217" y="22518"/>
                    <a:pt x="77540" y="22527"/>
                    <a:pt x="77905" y="22342"/>
                  </a:cubicBezTo>
                  <a:lnTo>
                    <a:pt x="83434" y="19543"/>
                  </a:lnTo>
                  <a:cubicBezTo>
                    <a:pt x="83885" y="19314"/>
                    <a:pt x="84272" y="18853"/>
                    <a:pt x="84503" y="18319"/>
                  </a:cubicBezTo>
                  <a:cubicBezTo>
                    <a:pt x="85421" y="18829"/>
                    <a:pt x="88723" y="20855"/>
                    <a:pt x="89563" y="20922"/>
                  </a:cubicBezTo>
                  <a:lnTo>
                    <a:pt x="74624" y="28486"/>
                  </a:lnTo>
                  <a:cubicBezTo>
                    <a:pt x="75440" y="26933"/>
                    <a:pt x="74271" y="26604"/>
                    <a:pt x="73827" y="26357"/>
                  </a:cubicBezTo>
                  <a:lnTo>
                    <a:pt x="73794" y="20577"/>
                  </a:lnTo>
                  <a:close/>
                  <a:moveTo>
                    <a:pt x="71201" y="30220"/>
                  </a:moveTo>
                  <a:cubicBezTo>
                    <a:pt x="71433" y="29946"/>
                    <a:pt x="71645" y="29656"/>
                    <a:pt x="71837" y="29353"/>
                  </a:cubicBezTo>
                  <a:lnTo>
                    <a:pt x="72343" y="29641"/>
                  </a:lnTo>
                  <a:close/>
                  <a:moveTo>
                    <a:pt x="83819" y="49076"/>
                  </a:moveTo>
                  <a:cubicBezTo>
                    <a:pt x="84123" y="49183"/>
                    <a:pt x="84212" y="49555"/>
                    <a:pt x="84212" y="49920"/>
                  </a:cubicBezTo>
                  <a:cubicBezTo>
                    <a:pt x="84212" y="52245"/>
                    <a:pt x="80119" y="55053"/>
                    <a:pt x="78320" y="54022"/>
                  </a:cubicBezTo>
                  <a:cubicBezTo>
                    <a:pt x="76675" y="53078"/>
                    <a:pt x="73078" y="51447"/>
                    <a:pt x="72491" y="50461"/>
                  </a:cubicBezTo>
                  <a:cubicBezTo>
                    <a:pt x="71683" y="49104"/>
                    <a:pt x="71890" y="44692"/>
                    <a:pt x="72023" y="43506"/>
                  </a:cubicBezTo>
                  <a:cubicBezTo>
                    <a:pt x="72408" y="40078"/>
                    <a:pt x="75160" y="37093"/>
                    <a:pt x="77862" y="37081"/>
                  </a:cubicBezTo>
                  <a:cubicBezTo>
                    <a:pt x="78841" y="37077"/>
                    <a:pt x="82132" y="39400"/>
                    <a:pt x="83540" y="40018"/>
                  </a:cubicBezTo>
                  <a:cubicBezTo>
                    <a:pt x="84712" y="40531"/>
                    <a:pt x="84293" y="42413"/>
                    <a:pt x="83049" y="43043"/>
                  </a:cubicBezTo>
                  <a:cubicBezTo>
                    <a:pt x="82106" y="43520"/>
                    <a:pt x="79713" y="42391"/>
                    <a:pt x="79713" y="46795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26"/>
            <p:cNvSpPr/>
            <p:nvPr/>
          </p:nvSpPr>
          <p:spPr>
            <a:xfrm>
              <a:off x="3649800" y="4811850"/>
              <a:ext cx="341050" cy="238475"/>
            </a:xfrm>
            <a:custGeom>
              <a:avLst/>
              <a:gdLst/>
              <a:ahLst/>
              <a:cxnLst/>
              <a:rect l="l" t="t" r="r" b="b"/>
              <a:pathLst>
                <a:path w="13642" h="9539" extrusionOk="0">
                  <a:moveTo>
                    <a:pt x="1293" y="5932"/>
                  </a:moveTo>
                  <a:cubicBezTo>
                    <a:pt x="639" y="6264"/>
                    <a:pt x="0" y="7299"/>
                    <a:pt x="0" y="8218"/>
                  </a:cubicBezTo>
                  <a:cubicBezTo>
                    <a:pt x="0" y="9135"/>
                    <a:pt x="563" y="9539"/>
                    <a:pt x="1293" y="9168"/>
                  </a:cubicBezTo>
                  <a:lnTo>
                    <a:pt x="12348" y="3570"/>
                  </a:lnTo>
                  <a:cubicBezTo>
                    <a:pt x="13079" y="3199"/>
                    <a:pt x="13642" y="2227"/>
                    <a:pt x="13642" y="1309"/>
                  </a:cubicBezTo>
                  <a:cubicBezTo>
                    <a:pt x="13642" y="392"/>
                    <a:pt x="13005" y="0"/>
                    <a:pt x="12348" y="332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26"/>
            <p:cNvSpPr/>
            <p:nvPr/>
          </p:nvSpPr>
          <p:spPr>
            <a:xfrm>
              <a:off x="4084375" y="4661750"/>
              <a:ext cx="202850" cy="168500"/>
            </a:xfrm>
            <a:custGeom>
              <a:avLst/>
              <a:gdLst/>
              <a:ahLst/>
              <a:cxnLst/>
              <a:rect l="l" t="t" r="r" b="b"/>
              <a:pathLst>
                <a:path w="8114" h="6740" extrusionOk="0">
                  <a:moveTo>
                    <a:pt x="1294" y="3132"/>
                  </a:moveTo>
                  <a:cubicBezTo>
                    <a:pt x="639" y="3464"/>
                    <a:pt x="1" y="4500"/>
                    <a:pt x="1" y="5418"/>
                  </a:cubicBezTo>
                  <a:cubicBezTo>
                    <a:pt x="1" y="6335"/>
                    <a:pt x="563" y="6739"/>
                    <a:pt x="1294" y="6368"/>
                  </a:cubicBezTo>
                  <a:lnTo>
                    <a:pt x="6822" y="3569"/>
                  </a:lnTo>
                  <a:cubicBezTo>
                    <a:pt x="7552" y="3200"/>
                    <a:pt x="8113" y="2226"/>
                    <a:pt x="8113" y="1309"/>
                  </a:cubicBezTo>
                  <a:cubicBezTo>
                    <a:pt x="8113" y="391"/>
                    <a:pt x="7476" y="1"/>
                    <a:pt x="6822" y="333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26"/>
            <p:cNvSpPr/>
            <p:nvPr/>
          </p:nvSpPr>
          <p:spPr>
            <a:xfrm>
              <a:off x="3705325" y="4408675"/>
              <a:ext cx="220175" cy="401050"/>
            </a:xfrm>
            <a:custGeom>
              <a:avLst/>
              <a:gdLst/>
              <a:ahLst/>
              <a:cxnLst/>
              <a:rect l="l" t="t" r="r" b="b"/>
              <a:pathLst>
                <a:path w="8807" h="16042" extrusionOk="0">
                  <a:moveTo>
                    <a:pt x="7777" y="4716"/>
                  </a:moveTo>
                  <a:cubicBezTo>
                    <a:pt x="7777" y="1276"/>
                    <a:pt x="6671" y="1"/>
                    <a:pt x="3953" y="1377"/>
                  </a:cubicBezTo>
                  <a:cubicBezTo>
                    <a:pt x="2398" y="2164"/>
                    <a:pt x="749" y="3612"/>
                    <a:pt x="749" y="5115"/>
                  </a:cubicBezTo>
                  <a:cubicBezTo>
                    <a:pt x="749" y="5752"/>
                    <a:pt x="1050" y="6441"/>
                    <a:pt x="1837" y="6043"/>
                  </a:cubicBezTo>
                  <a:cubicBezTo>
                    <a:pt x="2193" y="5862"/>
                    <a:pt x="2398" y="5579"/>
                    <a:pt x="2548" y="5426"/>
                  </a:cubicBezTo>
                  <a:cubicBezTo>
                    <a:pt x="2923" y="5007"/>
                    <a:pt x="3242" y="4668"/>
                    <a:pt x="3767" y="4402"/>
                  </a:cubicBezTo>
                  <a:cubicBezTo>
                    <a:pt x="4723" y="3918"/>
                    <a:pt x="5190" y="4242"/>
                    <a:pt x="5190" y="5440"/>
                  </a:cubicBezTo>
                  <a:lnTo>
                    <a:pt x="5190" y="6255"/>
                  </a:lnTo>
                  <a:cubicBezTo>
                    <a:pt x="4703" y="6298"/>
                    <a:pt x="4217" y="6494"/>
                    <a:pt x="3711" y="6750"/>
                  </a:cubicBezTo>
                  <a:cubicBezTo>
                    <a:pt x="1237" y="8002"/>
                    <a:pt x="0" y="9928"/>
                    <a:pt x="0" y="12527"/>
                  </a:cubicBezTo>
                  <a:lnTo>
                    <a:pt x="0" y="12604"/>
                  </a:lnTo>
                  <a:cubicBezTo>
                    <a:pt x="0" y="15026"/>
                    <a:pt x="1161" y="16042"/>
                    <a:pt x="3336" y="14941"/>
                  </a:cubicBezTo>
                  <a:cubicBezTo>
                    <a:pt x="4385" y="14409"/>
                    <a:pt x="5172" y="13629"/>
                    <a:pt x="5866" y="12513"/>
                  </a:cubicBezTo>
                  <a:cubicBezTo>
                    <a:pt x="6296" y="13110"/>
                    <a:pt x="6765" y="13128"/>
                    <a:pt x="7458" y="12777"/>
                  </a:cubicBezTo>
                  <a:cubicBezTo>
                    <a:pt x="8451" y="12273"/>
                    <a:pt x="8807" y="11584"/>
                    <a:pt x="8807" y="10769"/>
                  </a:cubicBezTo>
                  <a:cubicBezTo>
                    <a:pt x="8807" y="10234"/>
                    <a:pt x="8658" y="10029"/>
                    <a:pt x="8376" y="10018"/>
                  </a:cubicBezTo>
                  <a:cubicBezTo>
                    <a:pt x="8058" y="10001"/>
                    <a:pt x="7777" y="10220"/>
                    <a:pt x="7777" y="9455"/>
                  </a:cubicBezTo>
                  <a:lnTo>
                    <a:pt x="7777" y="4716"/>
                  </a:lnTo>
                  <a:close/>
                  <a:moveTo>
                    <a:pt x="3860" y="9145"/>
                  </a:moveTo>
                  <a:cubicBezTo>
                    <a:pt x="4235" y="8956"/>
                    <a:pt x="4721" y="8785"/>
                    <a:pt x="5190" y="8675"/>
                  </a:cubicBezTo>
                  <a:lnTo>
                    <a:pt x="5190" y="10510"/>
                  </a:lnTo>
                  <a:cubicBezTo>
                    <a:pt x="4703" y="11267"/>
                    <a:pt x="4217" y="11665"/>
                    <a:pt x="3729" y="11912"/>
                  </a:cubicBezTo>
                  <a:cubicBezTo>
                    <a:pt x="2923" y="12322"/>
                    <a:pt x="2566" y="12170"/>
                    <a:pt x="2566" y="11329"/>
                  </a:cubicBezTo>
                  <a:lnTo>
                    <a:pt x="2566" y="11252"/>
                  </a:lnTo>
                  <a:cubicBezTo>
                    <a:pt x="2566" y="10489"/>
                    <a:pt x="2773" y="9697"/>
                    <a:pt x="3860" y="9146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26"/>
            <p:cNvSpPr/>
            <p:nvPr/>
          </p:nvSpPr>
          <p:spPr>
            <a:xfrm>
              <a:off x="3728475" y="5101500"/>
              <a:ext cx="177150" cy="395350"/>
            </a:xfrm>
            <a:custGeom>
              <a:avLst/>
              <a:gdLst/>
              <a:ahLst/>
              <a:cxnLst/>
              <a:rect l="l" t="t" r="r" b="b"/>
              <a:pathLst>
                <a:path w="7086" h="15814" extrusionOk="0">
                  <a:moveTo>
                    <a:pt x="1" y="11558"/>
                  </a:moveTo>
                  <a:cubicBezTo>
                    <a:pt x="1" y="14290"/>
                    <a:pt x="1220" y="15813"/>
                    <a:pt x="3861" y="14475"/>
                  </a:cubicBezTo>
                  <a:cubicBezTo>
                    <a:pt x="4987" y="13905"/>
                    <a:pt x="7085" y="12460"/>
                    <a:pt x="7085" y="10626"/>
                  </a:cubicBezTo>
                  <a:cubicBezTo>
                    <a:pt x="7085" y="10040"/>
                    <a:pt x="6860" y="9441"/>
                    <a:pt x="5886" y="9934"/>
                  </a:cubicBezTo>
                  <a:cubicBezTo>
                    <a:pt x="5624" y="10067"/>
                    <a:pt x="5493" y="10184"/>
                    <a:pt x="5305" y="10381"/>
                  </a:cubicBezTo>
                  <a:cubicBezTo>
                    <a:pt x="4930" y="10774"/>
                    <a:pt x="4612" y="11165"/>
                    <a:pt x="4031" y="11459"/>
                  </a:cubicBezTo>
                  <a:cubicBezTo>
                    <a:pt x="3000" y="11980"/>
                    <a:pt x="2587" y="11451"/>
                    <a:pt x="2587" y="10249"/>
                  </a:cubicBezTo>
                  <a:lnTo>
                    <a:pt x="2587" y="6792"/>
                  </a:lnTo>
                  <a:cubicBezTo>
                    <a:pt x="2587" y="5590"/>
                    <a:pt x="3000" y="4642"/>
                    <a:pt x="4031" y="4120"/>
                  </a:cubicBezTo>
                  <a:cubicBezTo>
                    <a:pt x="4612" y="3826"/>
                    <a:pt x="4911" y="3903"/>
                    <a:pt x="5305" y="3908"/>
                  </a:cubicBezTo>
                  <a:cubicBezTo>
                    <a:pt x="5567" y="3902"/>
                    <a:pt x="5735" y="3843"/>
                    <a:pt x="5923" y="3748"/>
                  </a:cubicBezTo>
                  <a:cubicBezTo>
                    <a:pt x="6860" y="3273"/>
                    <a:pt x="7085" y="2471"/>
                    <a:pt x="7085" y="1860"/>
                  </a:cubicBezTo>
                  <a:cubicBezTo>
                    <a:pt x="7085" y="0"/>
                    <a:pt x="4987" y="705"/>
                    <a:pt x="3881" y="1266"/>
                  </a:cubicBezTo>
                  <a:cubicBezTo>
                    <a:pt x="1202" y="2623"/>
                    <a:pt x="1" y="5370"/>
                    <a:pt x="1" y="8102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26"/>
            <p:cNvSpPr/>
            <p:nvPr/>
          </p:nvSpPr>
          <p:spPr>
            <a:xfrm>
              <a:off x="4388950" y="4437525"/>
              <a:ext cx="341025" cy="238450"/>
            </a:xfrm>
            <a:custGeom>
              <a:avLst/>
              <a:gdLst/>
              <a:ahLst/>
              <a:cxnLst/>
              <a:rect l="l" t="t" r="r" b="b"/>
              <a:pathLst>
                <a:path w="13641" h="9538" extrusionOk="0">
                  <a:moveTo>
                    <a:pt x="1293" y="5933"/>
                  </a:moveTo>
                  <a:cubicBezTo>
                    <a:pt x="638" y="6263"/>
                    <a:pt x="1" y="7300"/>
                    <a:pt x="1" y="8217"/>
                  </a:cubicBezTo>
                  <a:cubicBezTo>
                    <a:pt x="1" y="9134"/>
                    <a:pt x="562" y="9538"/>
                    <a:pt x="1293" y="9169"/>
                  </a:cubicBezTo>
                  <a:lnTo>
                    <a:pt x="12349" y="3569"/>
                  </a:lnTo>
                  <a:cubicBezTo>
                    <a:pt x="13080" y="3198"/>
                    <a:pt x="13641" y="2226"/>
                    <a:pt x="13641" y="1309"/>
                  </a:cubicBezTo>
                  <a:cubicBezTo>
                    <a:pt x="13641" y="391"/>
                    <a:pt x="13005" y="1"/>
                    <a:pt x="12349" y="333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26"/>
            <p:cNvSpPr/>
            <p:nvPr/>
          </p:nvSpPr>
          <p:spPr>
            <a:xfrm>
              <a:off x="4455025" y="3953550"/>
              <a:ext cx="199575" cy="472750"/>
            </a:xfrm>
            <a:custGeom>
              <a:avLst/>
              <a:gdLst/>
              <a:ahLst/>
              <a:cxnLst/>
              <a:rect l="l" t="t" r="r" b="b"/>
              <a:pathLst>
                <a:path w="7983" h="18910" extrusionOk="0">
                  <a:moveTo>
                    <a:pt x="2586" y="8452"/>
                  </a:moveTo>
                  <a:cubicBezTo>
                    <a:pt x="2979" y="7769"/>
                    <a:pt x="3504" y="7274"/>
                    <a:pt x="4104" y="6970"/>
                  </a:cubicBezTo>
                  <a:cubicBezTo>
                    <a:pt x="5021" y="6504"/>
                    <a:pt x="5396" y="6850"/>
                    <a:pt x="5396" y="7769"/>
                  </a:cubicBezTo>
                  <a:lnTo>
                    <a:pt x="5396" y="12432"/>
                  </a:lnTo>
                  <a:cubicBezTo>
                    <a:pt x="5396" y="13502"/>
                    <a:pt x="4946" y="14392"/>
                    <a:pt x="4009" y="14867"/>
                  </a:cubicBezTo>
                  <a:cubicBezTo>
                    <a:pt x="3129" y="15312"/>
                    <a:pt x="2585" y="15002"/>
                    <a:pt x="2585" y="14059"/>
                  </a:cubicBezTo>
                  <a:lnTo>
                    <a:pt x="2585" y="8452"/>
                  </a:lnTo>
                  <a:close/>
                  <a:moveTo>
                    <a:pt x="1" y="15368"/>
                  </a:moveTo>
                  <a:cubicBezTo>
                    <a:pt x="1" y="17763"/>
                    <a:pt x="1462" y="18909"/>
                    <a:pt x="3991" y="17628"/>
                  </a:cubicBezTo>
                  <a:cubicBezTo>
                    <a:pt x="6652" y="16281"/>
                    <a:pt x="7982" y="13543"/>
                    <a:pt x="7982" y="10867"/>
                  </a:cubicBezTo>
                  <a:lnTo>
                    <a:pt x="7982" y="6586"/>
                  </a:lnTo>
                  <a:cubicBezTo>
                    <a:pt x="7982" y="4191"/>
                    <a:pt x="7008" y="2849"/>
                    <a:pt x="4629" y="4054"/>
                  </a:cubicBezTo>
                  <a:cubicBezTo>
                    <a:pt x="3748" y="4501"/>
                    <a:pt x="3186" y="5040"/>
                    <a:pt x="2586" y="5802"/>
                  </a:cubicBezTo>
                  <a:lnTo>
                    <a:pt x="2586" y="1317"/>
                  </a:lnTo>
                  <a:cubicBezTo>
                    <a:pt x="2586" y="501"/>
                    <a:pt x="2117" y="1"/>
                    <a:pt x="1294" y="417"/>
                  </a:cubicBezTo>
                  <a:cubicBezTo>
                    <a:pt x="470" y="835"/>
                    <a:pt x="1" y="1811"/>
                    <a:pt x="1" y="2627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26"/>
            <p:cNvSpPr/>
            <p:nvPr/>
          </p:nvSpPr>
          <p:spPr>
            <a:xfrm>
              <a:off x="4467650" y="4727150"/>
              <a:ext cx="177100" cy="395350"/>
            </a:xfrm>
            <a:custGeom>
              <a:avLst/>
              <a:gdLst/>
              <a:ahLst/>
              <a:cxnLst/>
              <a:rect l="l" t="t" r="r" b="b"/>
              <a:pathLst>
                <a:path w="7084" h="15814" extrusionOk="0">
                  <a:moveTo>
                    <a:pt x="0" y="11560"/>
                  </a:moveTo>
                  <a:cubicBezTo>
                    <a:pt x="0" y="14290"/>
                    <a:pt x="1218" y="15814"/>
                    <a:pt x="3861" y="14476"/>
                  </a:cubicBezTo>
                  <a:cubicBezTo>
                    <a:pt x="4985" y="13908"/>
                    <a:pt x="7083" y="12462"/>
                    <a:pt x="7083" y="10627"/>
                  </a:cubicBezTo>
                  <a:cubicBezTo>
                    <a:pt x="7083" y="10041"/>
                    <a:pt x="6858" y="9441"/>
                    <a:pt x="5885" y="9935"/>
                  </a:cubicBezTo>
                  <a:cubicBezTo>
                    <a:pt x="5622" y="10067"/>
                    <a:pt x="5491" y="10186"/>
                    <a:pt x="5303" y="10381"/>
                  </a:cubicBezTo>
                  <a:cubicBezTo>
                    <a:pt x="4928" y="10776"/>
                    <a:pt x="4610" y="11166"/>
                    <a:pt x="4029" y="11461"/>
                  </a:cubicBezTo>
                  <a:cubicBezTo>
                    <a:pt x="2999" y="11982"/>
                    <a:pt x="2586" y="11453"/>
                    <a:pt x="2586" y="10250"/>
                  </a:cubicBezTo>
                  <a:lnTo>
                    <a:pt x="2586" y="6792"/>
                  </a:lnTo>
                  <a:cubicBezTo>
                    <a:pt x="2586" y="5591"/>
                    <a:pt x="2999" y="4643"/>
                    <a:pt x="4029" y="4122"/>
                  </a:cubicBezTo>
                  <a:cubicBezTo>
                    <a:pt x="4610" y="3827"/>
                    <a:pt x="4910" y="3905"/>
                    <a:pt x="5303" y="3909"/>
                  </a:cubicBezTo>
                  <a:cubicBezTo>
                    <a:pt x="5565" y="3904"/>
                    <a:pt x="5735" y="3845"/>
                    <a:pt x="5922" y="3749"/>
                  </a:cubicBezTo>
                  <a:cubicBezTo>
                    <a:pt x="6858" y="3274"/>
                    <a:pt x="7083" y="2473"/>
                    <a:pt x="7083" y="1860"/>
                  </a:cubicBezTo>
                  <a:cubicBezTo>
                    <a:pt x="7083" y="1"/>
                    <a:pt x="4985" y="706"/>
                    <a:pt x="3879" y="1268"/>
                  </a:cubicBezTo>
                  <a:cubicBezTo>
                    <a:pt x="1200" y="2624"/>
                    <a:pt x="0" y="5372"/>
                    <a:pt x="0" y="8102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26"/>
            <p:cNvSpPr/>
            <p:nvPr/>
          </p:nvSpPr>
          <p:spPr>
            <a:xfrm>
              <a:off x="4812725" y="4204625"/>
              <a:ext cx="202825" cy="168450"/>
            </a:xfrm>
            <a:custGeom>
              <a:avLst/>
              <a:gdLst/>
              <a:ahLst/>
              <a:cxnLst/>
              <a:rect l="l" t="t" r="r" b="b"/>
              <a:pathLst>
                <a:path w="8113" h="6738" extrusionOk="0">
                  <a:moveTo>
                    <a:pt x="1294" y="3132"/>
                  </a:moveTo>
                  <a:cubicBezTo>
                    <a:pt x="639" y="3463"/>
                    <a:pt x="0" y="4500"/>
                    <a:pt x="0" y="5416"/>
                  </a:cubicBezTo>
                  <a:cubicBezTo>
                    <a:pt x="0" y="6335"/>
                    <a:pt x="563" y="6737"/>
                    <a:pt x="1294" y="6368"/>
                  </a:cubicBezTo>
                  <a:lnTo>
                    <a:pt x="6821" y="3569"/>
                  </a:lnTo>
                  <a:cubicBezTo>
                    <a:pt x="7552" y="3198"/>
                    <a:pt x="8113" y="2226"/>
                    <a:pt x="8113" y="1308"/>
                  </a:cubicBezTo>
                  <a:cubicBezTo>
                    <a:pt x="8113" y="389"/>
                    <a:pt x="7476" y="1"/>
                    <a:pt x="6821" y="331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26"/>
            <p:cNvSpPr/>
            <p:nvPr/>
          </p:nvSpPr>
          <p:spPr>
            <a:xfrm>
              <a:off x="4812725" y="4381225"/>
              <a:ext cx="202825" cy="168425"/>
            </a:xfrm>
            <a:custGeom>
              <a:avLst/>
              <a:gdLst/>
              <a:ahLst/>
              <a:cxnLst/>
              <a:rect l="l" t="t" r="r" b="b"/>
              <a:pathLst>
                <a:path w="8113" h="6737" extrusionOk="0">
                  <a:moveTo>
                    <a:pt x="1294" y="3131"/>
                  </a:moveTo>
                  <a:cubicBezTo>
                    <a:pt x="639" y="3462"/>
                    <a:pt x="0" y="4499"/>
                    <a:pt x="0" y="5416"/>
                  </a:cubicBezTo>
                  <a:cubicBezTo>
                    <a:pt x="0" y="6334"/>
                    <a:pt x="563" y="6737"/>
                    <a:pt x="1294" y="6367"/>
                  </a:cubicBezTo>
                  <a:lnTo>
                    <a:pt x="6821" y="3568"/>
                  </a:lnTo>
                  <a:cubicBezTo>
                    <a:pt x="7552" y="3197"/>
                    <a:pt x="8113" y="2225"/>
                    <a:pt x="8113" y="1307"/>
                  </a:cubicBezTo>
                  <a:cubicBezTo>
                    <a:pt x="8113" y="390"/>
                    <a:pt x="7476" y="0"/>
                    <a:pt x="6821" y="331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26"/>
            <p:cNvSpPr/>
            <p:nvPr/>
          </p:nvSpPr>
          <p:spPr>
            <a:xfrm>
              <a:off x="5428075" y="3651250"/>
              <a:ext cx="202825" cy="168475"/>
            </a:xfrm>
            <a:custGeom>
              <a:avLst/>
              <a:gdLst/>
              <a:ahLst/>
              <a:cxnLst/>
              <a:rect l="l" t="t" r="r" b="b"/>
              <a:pathLst>
                <a:path w="8113" h="6739" extrusionOk="0">
                  <a:moveTo>
                    <a:pt x="1292" y="3132"/>
                  </a:moveTo>
                  <a:cubicBezTo>
                    <a:pt x="637" y="3464"/>
                    <a:pt x="0" y="4500"/>
                    <a:pt x="0" y="5416"/>
                  </a:cubicBezTo>
                  <a:cubicBezTo>
                    <a:pt x="0" y="6335"/>
                    <a:pt x="563" y="6739"/>
                    <a:pt x="1292" y="6368"/>
                  </a:cubicBezTo>
                  <a:lnTo>
                    <a:pt x="6821" y="3569"/>
                  </a:lnTo>
                  <a:cubicBezTo>
                    <a:pt x="7552" y="3198"/>
                    <a:pt x="8113" y="2226"/>
                    <a:pt x="8113" y="1308"/>
                  </a:cubicBezTo>
                  <a:cubicBezTo>
                    <a:pt x="8113" y="391"/>
                    <a:pt x="7476" y="1"/>
                    <a:pt x="6821" y="332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26"/>
            <p:cNvSpPr/>
            <p:nvPr/>
          </p:nvSpPr>
          <p:spPr>
            <a:xfrm>
              <a:off x="5163850" y="3670050"/>
              <a:ext cx="220200" cy="401075"/>
            </a:xfrm>
            <a:custGeom>
              <a:avLst/>
              <a:gdLst/>
              <a:ahLst/>
              <a:cxnLst/>
              <a:rect l="l" t="t" r="r" b="b"/>
              <a:pathLst>
                <a:path w="8808" h="16043" extrusionOk="0">
                  <a:moveTo>
                    <a:pt x="7777" y="4715"/>
                  </a:moveTo>
                  <a:cubicBezTo>
                    <a:pt x="7777" y="1275"/>
                    <a:pt x="6671" y="0"/>
                    <a:pt x="3954" y="1376"/>
                  </a:cubicBezTo>
                  <a:cubicBezTo>
                    <a:pt x="2400" y="2165"/>
                    <a:pt x="751" y="3611"/>
                    <a:pt x="751" y="5114"/>
                  </a:cubicBezTo>
                  <a:cubicBezTo>
                    <a:pt x="751" y="5752"/>
                    <a:pt x="1050" y="6440"/>
                    <a:pt x="1837" y="6042"/>
                  </a:cubicBezTo>
                  <a:cubicBezTo>
                    <a:pt x="2193" y="5861"/>
                    <a:pt x="2400" y="5579"/>
                    <a:pt x="2549" y="5427"/>
                  </a:cubicBezTo>
                  <a:cubicBezTo>
                    <a:pt x="2924" y="5006"/>
                    <a:pt x="3242" y="4669"/>
                    <a:pt x="3768" y="4401"/>
                  </a:cubicBezTo>
                  <a:cubicBezTo>
                    <a:pt x="4723" y="3919"/>
                    <a:pt x="5191" y="4241"/>
                    <a:pt x="5191" y="5439"/>
                  </a:cubicBezTo>
                  <a:lnTo>
                    <a:pt x="5191" y="6254"/>
                  </a:lnTo>
                  <a:cubicBezTo>
                    <a:pt x="4704" y="6297"/>
                    <a:pt x="4217" y="6493"/>
                    <a:pt x="3711" y="6749"/>
                  </a:cubicBezTo>
                  <a:cubicBezTo>
                    <a:pt x="1238" y="8001"/>
                    <a:pt x="1" y="9927"/>
                    <a:pt x="1" y="12528"/>
                  </a:cubicBezTo>
                  <a:lnTo>
                    <a:pt x="1" y="12603"/>
                  </a:lnTo>
                  <a:cubicBezTo>
                    <a:pt x="1" y="15025"/>
                    <a:pt x="1162" y="16042"/>
                    <a:pt x="3336" y="14941"/>
                  </a:cubicBezTo>
                  <a:cubicBezTo>
                    <a:pt x="4385" y="14410"/>
                    <a:pt x="5173" y="13628"/>
                    <a:pt x="5866" y="12512"/>
                  </a:cubicBezTo>
                  <a:cubicBezTo>
                    <a:pt x="6296" y="13109"/>
                    <a:pt x="6765" y="13127"/>
                    <a:pt x="7459" y="12777"/>
                  </a:cubicBezTo>
                  <a:cubicBezTo>
                    <a:pt x="8451" y="12274"/>
                    <a:pt x="8807" y="11583"/>
                    <a:pt x="8807" y="10768"/>
                  </a:cubicBezTo>
                  <a:cubicBezTo>
                    <a:pt x="8807" y="10233"/>
                    <a:pt x="8658" y="10029"/>
                    <a:pt x="8377" y="10018"/>
                  </a:cubicBezTo>
                  <a:cubicBezTo>
                    <a:pt x="8058" y="10000"/>
                    <a:pt x="7777" y="10220"/>
                    <a:pt x="7777" y="9456"/>
                  </a:cubicBezTo>
                  <a:lnTo>
                    <a:pt x="7777" y="4715"/>
                  </a:lnTo>
                  <a:close/>
                  <a:moveTo>
                    <a:pt x="3861" y="9144"/>
                  </a:moveTo>
                  <a:cubicBezTo>
                    <a:pt x="4235" y="8955"/>
                    <a:pt x="4723" y="8786"/>
                    <a:pt x="5191" y="8675"/>
                  </a:cubicBezTo>
                  <a:lnTo>
                    <a:pt x="5191" y="10509"/>
                  </a:lnTo>
                  <a:cubicBezTo>
                    <a:pt x="4704" y="11266"/>
                    <a:pt x="4217" y="11666"/>
                    <a:pt x="3729" y="11913"/>
                  </a:cubicBezTo>
                  <a:cubicBezTo>
                    <a:pt x="2924" y="12321"/>
                    <a:pt x="2568" y="12169"/>
                    <a:pt x="2568" y="11328"/>
                  </a:cubicBezTo>
                  <a:lnTo>
                    <a:pt x="2568" y="11252"/>
                  </a:lnTo>
                  <a:cubicBezTo>
                    <a:pt x="2568" y="10488"/>
                    <a:pt x="2774" y="9696"/>
                    <a:pt x="3861" y="9145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26"/>
            <p:cNvSpPr/>
            <p:nvPr/>
          </p:nvSpPr>
          <p:spPr>
            <a:xfrm>
              <a:off x="5128325" y="3820300"/>
              <a:ext cx="820500" cy="481250"/>
            </a:xfrm>
            <a:custGeom>
              <a:avLst/>
              <a:gdLst/>
              <a:ahLst/>
              <a:cxnLst/>
              <a:rect l="l" t="t" r="r" b="b"/>
              <a:pathLst>
                <a:path w="32820" h="19250" extrusionOk="0">
                  <a:moveTo>
                    <a:pt x="1292" y="15644"/>
                  </a:moveTo>
                  <a:cubicBezTo>
                    <a:pt x="637" y="15975"/>
                    <a:pt x="0" y="17012"/>
                    <a:pt x="0" y="17928"/>
                  </a:cubicBezTo>
                  <a:cubicBezTo>
                    <a:pt x="0" y="18845"/>
                    <a:pt x="562" y="19249"/>
                    <a:pt x="1292" y="18880"/>
                  </a:cubicBezTo>
                  <a:lnTo>
                    <a:pt x="31526" y="3568"/>
                  </a:lnTo>
                  <a:cubicBezTo>
                    <a:pt x="32257" y="3198"/>
                    <a:pt x="32819" y="2225"/>
                    <a:pt x="32819" y="1307"/>
                  </a:cubicBezTo>
                  <a:cubicBezTo>
                    <a:pt x="32819" y="390"/>
                    <a:pt x="32181" y="0"/>
                    <a:pt x="31526" y="332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26"/>
            <p:cNvSpPr/>
            <p:nvPr/>
          </p:nvSpPr>
          <p:spPr>
            <a:xfrm>
              <a:off x="5703825" y="3321100"/>
              <a:ext cx="199575" cy="472775"/>
            </a:xfrm>
            <a:custGeom>
              <a:avLst/>
              <a:gdLst/>
              <a:ahLst/>
              <a:cxnLst/>
              <a:rect l="l" t="t" r="r" b="b"/>
              <a:pathLst>
                <a:path w="7983" h="18911" extrusionOk="0">
                  <a:moveTo>
                    <a:pt x="2586" y="8454"/>
                  </a:moveTo>
                  <a:cubicBezTo>
                    <a:pt x="2979" y="7770"/>
                    <a:pt x="3502" y="7275"/>
                    <a:pt x="4104" y="6972"/>
                  </a:cubicBezTo>
                  <a:cubicBezTo>
                    <a:pt x="5022" y="6506"/>
                    <a:pt x="5396" y="6852"/>
                    <a:pt x="5396" y="7770"/>
                  </a:cubicBezTo>
                  <a:lnTo>
                    <a:pt x="5396" y="12433"/>
                  </a:lnTo>
                  <a:cubicBezTo>
                    <a:pt x="5396" y="13503"/>
                    <a:pt x="4946" y="14394"/>
                    <a:pt x="4010" y="14867"/>
                  </a:cubicBezTo>
                  <a:cubicBezTo>
                    <a:pt x="3129" y="15313"/>
                    <a:pt x="2586" y="15002"/>
                    <a:pt x="2586" y="14060"/>
                  </a:cubicBezTo>
                  <a:lnTo>
                    <a:pt x="2586" y="8454"/>
                  </a:lnTo>
                  <a:close/>
                  <a:moveTo>
                    <a:pt x="0" y="15369"/>
                  </a:moveTo>
                  <a:cubicBezTo>
                    <a:pt x="0" y="17765"/>
                    <a:pt x="1462" y="18911"/>
                    <a:pt x="3991" y="17628"/>
                  </a:cubicBezTo>
                  <a:cubicBezTo>
                    <a:pt x="6652" y="16281"/>
                    <a:pt x="7982" y="13544"/>
                    <a:pt x="7982" y="10868"/>
                  </a:cubicBezTo>
                  <a:lnTo>
                    <a:pt x="7982" y="6587"/>
                  </a:lnTo>
                  <a:cubicBezTo>
                    <a:pt x="7982" y="4191"/>
                    <a:pt x="7009" y="2851"/>
                    <a:pt x="4629" y="4056"/>
                  </a:cubicBezTo>
                  <a:cubicBezTo>
                    <a:pt x="3748" y="4501"/>
                    <a:pt x="3185" y="5040"/>
                    <a:pt x="2586" y="5803"/>
                  </a:cubicBezTo>
                  <a:lnTo>
                    <a:pt x="2586" y="1319"/>
                  </a:lnTo>
                  <a:cubicBezTo>
                    <a:pt x="2586" y="502"/>
                    <a:pt x="2118" y="1"/>
                    <a:pt x="1294" y="418"/>
                  </a:cubicBezTo>
                  <a:cubicBezTo>
                    <a:pt x="469" y="835"/>
                    <a:pt x="0" y="1812"/>
                    <a:pt x="0" y="2627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26"/>
            <p:cNvSpPr/>
            <p:nvPr/>
          </p:nvSpPr>
          <p:spPr>
            <a:xfrm>
              <a:off x="5440925" y="4234275"/>
              <a:ext cx="177100" cy="395350"/>
            </a:xfrm>
            <a:custGeom>
              <a:avLst/>
              <a:gdLst/>
              <a:ahLst/>
              <a:cxnLst/>
              <a:rect l="l" t="t" r="r" b="b"/>
              <a:pathLst>
                <a:path w="7084" h="15814" extrusionOk="0">
                  <a:moveTo>
                    <a:pt x="0" y="11559"/>
                  </a:moveTo>
                  <a:cubicBezTo>
                    <a:pt x="0" y="14290"/>
                    <a:pt x="1218" y="15814"/>
                    <a:pt x="3861" y="14476"/>
                  </a:cubicBezTo>
                  <a:cubicBezTo>
                    <a:pt x="4985" y="13905"/>
                    <a:pt x="7083" y="12460"/>
                    <a:pt x="7083" y="10627"/>
                  </a:cubicBezTo>
                  <a:cubicBezTo>
                    <a:pt x="7083" y="10041"/>
                    <a:pt x="6859" y="9439"/>
                    <a:pt x="5885" y="9934"/>
                  </a:cubicBezTo>
                  <a:cubicBezTo>
                    <a:pt x="5622" y="10067"/>
                    <a:pt x="5491" y="10184"/>
                    <a:pt x="5303" y="10381"/>
                  </a:cubicBezTo>
                  <a:cubicBezTo>
                    <a:pt x="4928" y="10774"/>
                    <a:pt x="4610" y="11166"/>
                    <a:pt x="4029" y="11459"/>
                  </a:cubicBezTo>
                  <a:cubicBezTo>
                    <a:pt x="2999" y="11982"/>
                    <a:pt x="2586" y="11451"/>
                    <a:pt x="2586" y="10249"/>
                  </a:cubicBezTo>
                  <a:lnTo>
                    <a:pt x="2586" y="6792"/>
                  </a:lnTo>
                  <a:cubicBezTo>
                    <a:pt x="2586" y="5590"/>
                    <a:pt x="2999" y="4643"/>
                    <a:pt x="4029" y="4120"/>
                  </a:cubicBezTo>
                  <a:cubicBezTo>
                    <a:pt x="4610" y="3826"/>
                    <a:pt x="4910" y="3904"/>
                    <a:pt x="5303" y="3908"/>
                  </a:cubicBezTo>
                  <a:cubicBezTo>
                    <a:pt x="5567" y="3902"/>
                    <a:pt x="5735" y="3843"/>
                    <a:pt x="5922" y="3748"/>
                  </a:cubicBezTo>
                  <a:cubicBezTo>
                    <a:pt x="6859" y="3274"/>
                    <a:pt x="7083" y="2471"/>
                    <a:pt x="7083" y="1860"/>
                  </a:cubicBezTo>
                  <a:cubicBezTo>
                    <a:pt x="7083" y="0"/>
                    <a:pt x="4985" y="705"/>
                    <a:pt x="3879" y="1266"/>
                  </a:cubicBezTo>
                  <a:cubicBezTo>
                    <a:pt x="1200" y="2623"/>
                    <a:pt x="0" y="5371"/>
                    <a:pt x="0" y="8102"/>
                  </a:cubicBezTo>
                  <a:close/>
                </a:path>
              </a:pathLst>
            </a:custGeom>
            <a:solidFill>
              <a:srgbClr val="157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26"/>
            <p:cNvSpPr/>
            <p:nvPr/>
          </p:nvSpPr>
          <p:spPr>
            <a:xfrm>
              <a:off x="3649800" y="4811850"/>
              <a:ext cx="341050" cy="238475"/>
            </a:xfrm>
            <a:custGeom>
              <a:avLst/>
              <a:gdLst/>
              <a:ahLst/>
              <a:cxnLst/>
              <a:rect l="l" t="t" r="r" b="b"/>
              <a:pathLst>
                <a:path w="13642" h="9539" extrusionOk="0">
                  <a:moveTo>
                    <a:pt x="1293" y="5932"/>
                  </a:moveTo>
                  <a:cubicBezTo>
                    <a:pt x="639" y="6264"/>
                    <a:pt x="0" y="7299"/>
                    <a:pt x="0" y="8218"/>
                  </a:cubicBezTo>
                  <a:cubicBezTo>
                    <a:pt x="0" y="9135"/>
                    <a:pt x="563" y="9539"/>
                    <a:pt x="1293" y="9168"/>
                  </a:cubicBezTo>
                  <a:lnTo>
                    <a:pt x="12348" y="3570"/>
                  </a:lnTo>
                  <a:cubicBezTo>
                    <a:pt x="13079" y="3199"/>
                    <a:pt x="13642" y="2227"/>
                    <a:pt x="13642" y="1309"/>
                  </a:cubicBezTo>
                  <a:cubicBezTo>
                    <a:pt x="13642" y="392"/>
                    <a:pt x="13005" y="0"/>
                    <a:pt x="12348" y="332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26"/>
            <p:cNvSpPr/>
            <p:nvPr/>
          </p:nvSpPr>
          <p:spPr>
            <a:xfrm>
              <a:off x="4084375" y="4661750"/>
              <a:ext cx="202850" cy="168500"/>
            </a:xfrm>
            <a:custGeom>
              <a:avLst/>
              <a:gdLst/>
              <a:ahLst/>
              <a:cxnLst/>
              <a:rect l="l" t="t" r="r" b="b"/>
              <a:pathLst>
                <a:path w="8114" h="6740" extrusionOk="0">
                  <a:moveTo>
                    <a:pt x="1294" y="3132"/>
                  </a:moveTo>
                  <a:cubicBezTo>
                    <a:pt x="639" y="3464"/>
                    <a:pt x="1" y="4500"/>
                    <a:pt x="1" y="5418"/>
                  </a:cubicBezTo>
                  <a:cubicBezTo>
                    <a:pt x="1" y="6335"/>
                    <a:pt x="563" y="6739"/>
                    <a:pt x="1294" y="6368"/>
                  </a:cubicBezTo>
                  <a:lnTo>
                    <a:pt x="6822" y="3569"/>
                  </a:lnTo>
                  <a:cubicBezTo>
                    <a:pt x="7552" y="3200"/>
                    <a:pt x="8113" y="2226"/>
                    <a:pt x="8113" y="1309"/>
                  </a:cubicBezTo>
                  <a:cubicBezTo>
                    <a:pt x="8113" y="391"/>
                    <a:pt x="7476" y="1"/>
                    <a:pt x="6822" y="333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26"/>
            <p:cNvSpPr/>
            <p:nvPr/>
          </p:nvSpPr>
          <p:spPr>
            <a:xfrm>
              <a:off x="3705325" y="4408675"/>
              <a:ext cx="220175" cy="401050"/>
            </a:xfrm>
            <a:custGeom>
              <a:avLst/>
              <a:gdLst/>
              <a:ahLst/>
              <a:cxnLst/>
              <a:rect l="l" t="t" r="r" b="b"/>
              <a:pathLst>
                <a:path w="8807" h="16042" extrusionOk="0">
                  <a:moveTo>
                    <a:pt x="7777" y="4716"/>
                  </a:moveTo>
                  <a:cubicBezTo>
                    <a:pt x="7777" y="1276"/>
                    <a:pt x="6671" y="1"/>
                    <a:pt x="3953" y="1377"/>
                  </a:cubicBezTo>
                  <a:cubicBezTo>
                    <a:pt x="2398" y="2164"/>
                    <a:pt x="749" y="3612"/>
                    <a:pt x="749" y="5115"/>
                  </a:cubicBezTo>
                  <a:cubicBezTo>
                    <a:pt x="749" y="5752"/>
                    <a:pt x="1050" y="6441"/>
                    <a:pt x="1837" y="6043"/>
                  </a:cubicBezTo>
                  <a:cubicBezTo>
                    <a:pt x="2193" y="5862"/>
                    <a:pt x="2398" y="5579"/>
                    <a:pt x="2548" y="5426"/>
                  </a:cubicBezTo>
                  <a:cubicBezTo>
                    <a:pt x="2923" y="5007"/>
                    <a:pt x="3242" y="4668"/>
                    <a:pt x="3767" y="4402"/>
                  </a:cubicBezTo>
                  <a:cubicBezTo>
                    <a:pt x="4723" y="3918"/>
                    <a:pt x="5190" y="4242"/>
                    <a:pt x="5190" y="5440"/>
                  </a:cubicBezTo>
                  <a:lnTo>
                    <a:pt x="5190" y="6255"/>
                  </a:lnTo>
                  <a:cubicBezTo>
                    <a:pt x="4703" y="6298"/>
                    <a:pt x="4217" y="6494"/>
                    <a:pt x="3711" y="6750"/>
                  </a:cubicBezTo>
                  <a:cubicBezTo>
                    <a:pt x="1237" y="8002"/>
                    <a:pt x="0" y="9928"/>
                    <a:pt x="0" y="12527"/>
                  </a:cubicBezTo>
                  <a:lnTo>
                    <a:pt x="0" y="12604"/>
                  </a:lnTo>
                  <a:cubicBezTo>
                    <a:pt x="0" y="15026"/>
                    <a:pt x="1161" y="16042"/>
                    <a:pt x="3336" y="14941"/>
                  </a:cubicBezTo>
                  <a:cubicBezTo>
                    <a:pt x="4385" y="14409"/>
                    <a:pt x="5172" y="13629"/>
                    <a:pt x="5866" y="12513"/>
                  </a:cubicBezTo>
                  <a:cubicBezTo>
                    <a:pt x="6296" y="13110"/>
                    <a:pt x="6765" y="13128"/>
                    <a:pt x="7458" y="12777"/>
                  </a:cubicBezTo>
                  <a:cubicBezTo>
                    <a:pt x="8451" y="12273"/>
                    <a:pt x="8807" y="11584"/>
                    <a:pt x="8807" y="10769"/>
                  </a:cubicBezTo>
                  <a:cubicBezTo>
                    <a:pt x="8807" y="10234"/>
                    <a:pt x="8658" y="10029"/>
                    <a:pt x="8376" y="10018"/>
                  </a:cubicBezTo>
                  <a:cubicBezTo>
                    <a:pt x="8058" y="10001"/>
                    <a:pt x="7777" y="10220"/>
                    <a:pt x="7777" y="9455"/>
                  </a:cubicBezTo>
                  <a:lnTo>
                    <a:pt x="7777" y="4716"/>
                  </a:lnTo>
                  <a:close/>
                  <a:moveTo>
                    <a:pt x="3860" y="9145"/>
                  </a:moveTo>
                  <a:cubicBezTo>
                    <a:pt x="4235" y="8956"/>
                    <a:pt x="4721" y="8785"/>
                    <a:pt x="5190" y="8675"/>
                  </a:cubicBezTo>
                  <a:lnTo>
                    <a:pt x="5190" y="10510"/>
                  </a:lnTo>
                  <a:cubicBezTo>
                    <a:pt x="4703" y="11267"/>
                    <a:pt x="4217" y="11665"/>
                    <a:pt x="3729" y="11912"/>
                  </a:cubicBezTo>
                  <a:cubicBezTo>
                    <a:pt x="2923" y="12322"/>
                    <a:pt x="2566" y="12170"/>
                    <a:pt x="2566" y="11329"/>
                  </a:cubicBezTo>
                  <a:lnTo>
                    <a:pt x="2566" y="11252"/>
                  </a:lnTo>
                  <a:cubicBezTo>
                    <a:pt x="2566" y="10489"/>
                    <a:pt x="2773" y="9697"/>
                    <a:pt x="3860" y="9146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26"/>
            <p:cNvSpPr/>
            <p:nvPr/>
          </p:nvSpPr>
          <p:spPr>
            <a:xfrm>
              <a:off x="3728475" y="5101500"/>
              <a:ext cx="177150" cy="395350"/>
            </a:xfrm>
            <a:custGeom>
              <a:avLst/>
              <a:gdLst/>
              <a:ahLst/>
              <a:cxnLst/>
              <a:rect l="l" t="t" r="r" b="b"/>
              <a:pathLst>
                <a:path w="7086" h="15814" extrusionOk="0">
                  <a:moveTo>
                    <a:pt x="1" y="11558"/>
                  </a:moveTo>
                  <a:cubicBezTo>
                    <a:pt x="1" y="14290"/>
                    <a:pt x="1220" y="15813"/>
                    <a:pt x="3861" y="14475"/>
                  </a:cubicBezTo>
                  <a:cubicBezTo>
                    <a:pt x="4987" y="13905"/>
                    <a:pt x="7085" y="12460"/>
                    <a:pt x="7085" y="10626"/>
                  </a:cubicBezTo>
                  <a:cubicBezTo>
                    <a:pt x="7085" y="10040"/>
                    <a:pt x="6860" y="9441"/>
                    <a:pt x="5886" y="9934"/>
                  </a:cubicBezTo>
                  <a:cubicBezTo>
                    <a:pt x="5624" y="10067"/>
                    <a:pt x="5493" y="10184"/>
                    <a:pt x="5305" y="10381"/>
                  </a:cubicBezTo>
                  <a:cubicBezTo>
                    <a:pt x="4930" y="10774"/>
                    <a:pt x="4612" y="11165"/>
                    <a:pt x="4031" y="11459"/>
                  </a:cubicBezTo>
                  <a:cubicBezTo>
                    <a:pt x="3000" y="11980"/>
                    <a:pt x="2587" y="11451"/>
                    <a:pt x="2587" y="10249"/>
                  </a:cubicBezTo>
                  <a:lnTo>
                    <a:pt x="2587" y="6792"/>
                  </a:lnTo>
                  <a:cubicBezTo>
                    <a:pt x="2587" y="5590"/>
                    <a:pt x="3000" y="4642"/>
                    <a:pt x="4031" y="4120"/>
                  </a:cubicBezTo>
                  <a:cubicBezTo>
                    <a:pt x="4612" y="3826"/>
                    <a:pt x="4911" y="3903"/>
                    <a:pt x="5305" y="3908"/>
                  </a:cubicBezTo>
                  <a:cubicBezTo>
                    <a:pt x="5567" y="3902"/>
                    <a:pt x="5735" y="3843"/>
                    <a:pt x="5923" y="3748"/>
                  </a:cubicBezTo>
                  <a:cubicBezTo>
                    <a:pt x="6860" y="3273"/>
                    <a:pt x="7085" y="2471"/>
                    <a:pt x="7085" y="1860"/>
                  </a:cubicBezTo>
                  <a:cubicBezTo>
                    <a:pt x="7085" y="0"/>
                    <a:pt x="4987" y="705"/>
                    <a:pt x="3881" y="1266"/>
                  </a:cubicBezTo>
                  <a:cubicBezTo>
                    <a:pt x="1202" y="2623"/>
                    <a:pt x="1" y="5370"/>
                    <a:pt x="1" y="8102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26"/>
            <p:cNvSpPr/>
            <p:nvPr/>
          </p:nvSpPr>
          <p:spPr>
            <a:xfrm>
              <a:off x="4388950" y="4437525"/>
              <a:ext cx="341025" cy="238450"/>
            </a:xfrm>
            <a:custGeom>
              <a:avLst/>
              <a:gdLst/>
              <a:ahLst/>
              <a:cxnLst/>
              <a:rect l="l" t="t" r="r" b="b"/>
              <a:pathLst>
                <a:path w="13641" h="9538" extrusionOk="0">
                  <a:moveTo>
                    <a:pt x="1293" y="5933"/>
                  </a:moveTo>
                  <a:cubicBezTo>
                    <a:pt x="638" y="6263"/>
                    <a:pt x="1" y="7300"/>
                    <a:pt x="1" y="8217"/>
                  </a:cubicBezTo>
                  <a:cubicBezTo>
                    <a:pt x="1" y="9134"/>
                    <a:pt x="562" y="9538"/>
                    <a:pt x="1293" y="9169"/>
                  </a:cubicBezTo>
                  <a:lnTo>
                    <a:pt x="12349" y="3569"/>
                  </a:lnTo>
                  <a:cubicBezTo>
                    <a:pt x="13080" y="3198"/>
                    <a:pt x="13641" y="2226"/>
                    <a:pt x="13641" y="1309"/>
                  </a:cubicBezTo>
                  <a:cubicBezTo>
                    <a:pt x="13641" y="391"/>
                    <a:pt x="13005" y="1"/>
                    <a:pt x="12349" y="333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26"/>
            <p:cNvSpPr/>
            <p:nvPr/>
          </p:nvSpPr>
          <p:spPr>
            <a:xfrm>
              <a:off x="4455025" y="3953550"/>
              <a:ext cx="199575" cy="472750"/>
            </a:xfrm>
            <a:custGeom>
              <a:avLst/>
              <a:gdLst/>
              <a:ahLst/>
              <a:cxnLst/>
              <a:rect l="l" t="t" r="r" b="b"/>
              <a:pathLst>
                <a:path w="7983" h="18910" extrusionOk="0">
                  <a:moveTo>
                    <a:pt x="2586" y="8452"/>
                  </a:moveTo>
                  <a:cubicBezTo>
                    <a:pt x="2979" y="7769"/>
                    <a:pt x="3504" y="7274"/>
                    <a:pt x="4104" y="6970"/>
                  </a:cubicBezTo>
                  <a:cubicBezTo>
                    <a:pt x="5021" y="6504"/>
                    <a:pt x="5396" y="6850"/>
                    <a:pt x="5396" y="7769"/>
                  </a:cubicBezTo>
                  <a:lnTo>
                    <a:pt x="5396" y="12432"/>
                  </a:lnTo>
                  <a:cubicBezTo>
                    <a:pt x="5396" y="13502"/>
                    <a:pt x="4946" y="14392"/>
                    <a:pt x="4009" y="14867"/>
                  </a:cubicBezTo>
                  <a:cubicBezTo>
                    <a:pt x="3129" y="15312"/>
                    <a:pt x="2585" y="15002"/>
                    <a:pt x="2585" y="14059"/>
                  </a:cubicBezTo>
                  <a:lnTo>
                    <a:pt x="2585" y="8452"/>
                  </a:lnTo>
                  <a:close/>
                  <a:moveTo>
                    <a:pt x="1" y="15368"/>
                  </a:moveTo>
                  <a:cubicBezTo>
                    <a:pt x="1" y="17763"/>
                    <a:pt x="1462" y="18909"/>
                    <a:pt x="3991" y="17628"/>
                  </a:cubicBezTo>
                  <a:cubicBezTo>
                    <a:pt x="6652" y="16281"/>
                    <a:pt x="7982" y="13543"/>
                    <a:pt x="7982" y="10867"/>
                  </a:cubicBezTo>
                  <a:lnTo>
                    <a:pt x="7982" y="6586"/>
                  </a:lnTo>
                  <a:cubicBezTo>
                    <a:pt x="7982" y="4191"/>
                    <a:pt x="7008" y="2849"/>
                    <a:pt x="4629" y="4054"/>
                  </a:cubicBezTo>
                  <a:cubicBezTo>
                    <a:pt x="3748" y="4501"/>
                    <a:pt x="3186" y="5040"/>
                    <a:pt x="2586" y="5802"/>
                  </a:cubicBezTo>
                  <a:lnTo>
                    <a:pt x="2586" y="1317"/>
                  </a:lnTo>
                  <a:cubicBezTo>
                    <a:pt x="2586" y="501"/>
                    <a:pt x="2117" y="1"/>
                    <a:pt x="1294" y="417"/>
                  </a:cubicBezTo>
                  <a:cubicBezTo>
                    <a:pt x="470" y="835"/>
                    <a:pt x="1" y="1811"/>
                    <a:pt x="1" y="2627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26"/>
            <p:cNvSpPr/>
            <p:nvPr/>
          </p:nvSpPr>
          <p:spPr>
            <a:xfrm>
              <a:off x="4467650" y="4727150"/>
              <a:ext cx="177100" cy="395350"/>
            </a:xfrm>
            <a:custGeom>
              <a:avLst/>
              <a:gdLst/>
              <a:ahLst/>
              <a:cxnLst/>
              <a:rect l="l" t="t" r="r" b="b"/>
              <a:pathLst>
                <a:path w="7084" h="15814" extrusionOk="0">
                  <a:moveTo>
                    <a:pt x="0" y="11560"/>
                  </a:moveTo>
                  <a:cubicBezTo>
                    <a:pt x="0" y="14290"/>
                    <a:pt x="1218" y="15814"/>
                    <a:pt x="3861" y="14476"/>
                  </a:cubicBezTo>
                  <a:cubicBezTo>
                    <a:pt x="4985" y="13908"/>
                    <a:pt x="7083" y="12462"/>
                    <a:pt x="7083" y="10627"/>
                  </a:cubicBezTo>
                  <a:cubicBezTo>
                    <a:pt x="7083" y="10041"/>
                    <a:pt x="6858" y="9441"/>
                    <a:pt x="5885" y="9935"/>
                  </a:cubicBezTo>
                  <a:cubicBezTo>
                    <a:pt x="5622" y="10067"/>
                    <a:pt x="5491" y="10186"/>
                    <a:pt x="5303" y="10381"/>
                  </a:cubicBezTo>
                  <a:cubicBezTo>
                    <a:pt x="4928" y="10776"/>
                    <a:pt x="4610" y="11166"/>
                    <a:pt x="4029" y="11461"/>
                  </a:cubicBezTo>
                  <a:cubicBezTo>
                    <a:pt x="2999" y="11982"/>
                    <a:pt x="2586" y="11453"/>
                    <a:pt x="2586" y="10250"/>
                  </a:cubicBezTo>
                  <a:lnTo>
                    <a:pt x="2586" y="6792"/>
                  </a:lnTo>
                  <a:cubicBezTo>
                    <a:pt x="2586" y="5591"/>
                    <a:pt x="2999" y="4643"/>
                    <a:pt x="4029" y="4122"/>
                  </a:cubicBezTo>
                  <a:cubicBezTo>
                    <a:pt x="4610" y="3827"/>
                    <a:pt x="4910" y="3905"/>
                    <a:pt x="5303" y="3909"/>
                  </a:cubicBezTo>
                  <a:cubicBezTo>
                    <a:pt x="5565" y="3904"/>
                    <a:pt x="5735" y="3845"/>
                    <a:pt x="5922" y="3749"/>
                  </a:cubicBezTo>
                  <a:cubicBezTo>
                    <a:pt x="6858" y="3274"/>
                    <a:pt x="7083" y="2473"/>
                    <a:pt x="7083" y="1860"/>
                  </a:cubicBezTo>
                  <a:cubicBezTo>
                    <a:pt x="7083" y="1"/>
                    <a:pt x="4985" y="706"/>
                    <a:pt x="3879" y="1268"/>
                  </a:cubicBezTo>
                  <a:cubicBezTo>
                    <a:pt x="1200" y="2624"/>
                    <a:pt x="0" y="5372"/>
                    <a:pt x="0" y="8102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26"/>
            <p:cNvSpPr/>
            <p:nvPr/>
          </p:nvSpPr>
          <p:spPr>
            <a:xfrm>
              <a:off x="4812725" y="4204625"/>
              <a:ext cx="202825" cy="168450"/>
            </a:xfrm>
            <a:custGeom>
              <a:avLst/>
              <a:gdLst/>
              <a:ahLst/>
              <a:cxnLst/>
              <a:rect l="l" t="t" r="r" b="b"/>
              <a:pathLst>
                <a:path w="8113" h="6738" extrusionOk="0">
                  <a:moveTo>
                    <a:pt x="1294" y="3132"/>
                  </a:moveTo>
                  <a:cubicBezTo>
                    <a:pt x="639" y="3463"/>
                    <a:pt x="0" y="4500"/>
                    <a:pt x="0" y="5416"/>
                  </a:cubicBezTo>
                  <a:cubicBezTo>
                    <a:pt x="0" y="6335"/>
                    <a:pt x="563" y="6737"/>
                    <a:pt x="1294" y="6368"/>
                  </a:cubicBezTo>
                  <a:lnTo>
                    <a:pt x="6821" y="3569"/>
                  </a:lnTo>
                  <a:cubicBezTo>
                    <a:pt x="7552" y="3198"/>
                    <a:pt x="8113" y="2226"/>
                    <a:pt x="8113" y="1308"/>
                  </a:cubicBezTo>
                  <a:cubicBezTo>
                    <a:pt x="8113" y="389"/>
                    <a:pt x="7476" y="1"/>
                    <a:pt x="6821" y="331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26"/>
            <p:cNvSpPr/>
            <p:nvPr/>
          </p:nvSpPr>
          <p:spPr>
            <a:xfrm>
              <a:off x="4812725" y="4381225"/>
              <a:ext cx="202825" cy="168425"/>
            </a:xfrm>
            <a:custGeom>
              <a:avLst/>
              <a:gdLst/>
              <a:ahLst/>
              <a:cxnLst/>
              <a:rect l="l" t="t" r="r" b="b"/>
              <a:pathLst>
                <a:path w="8113" h="6737" extrusionOk="0">
                  <a:moveTo>
                    <a:pt x="1294" y="3131"/>
                  </a:moveTo>
                  <a:cubicBezTo>
                    <a:pt x="639" y="3462"/>
                    <a:pt x="0" y="4499"/>
                    <a:pt x="0" y="5416"/>
                  </a:cubicBezTo>
                  <a:cubicBezTo>
                    <a:pt x="0" y="6334"/>
                    <a:pt x="563" y="6737"/>
                    <a:pt x="1294" y="6367"/>
                  </a:cubicBezTo>
                  <a:lnTo>
                    <a:pt x="6821" y="3568"/>
                  </a:lnTo>
                  <a:cubicBezTo>
                    <a:pt x="7552" y="3197"/>
                    <a:pt x="8113" y="2225"/>
                    <a:pt x="8113" y="1307"/>
                  </a:cubicBezTo>
                  <a:cubicBezTo>
                    <a:pt x="8113" y="390"/>
                    <a:pt x="7476" y="0"/>
                    <a:pt x="6821" y="331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26"/>
            <p:cNvSpPr/>
            <p:nvPr/>
          </p:nvSpPr>
          <p:spPr>
            <a:xfrm>
              <a:off x="5428075" y="3651250"/>
              <a:ext cx="202825" cy="168475"/>
            </a:xfrm>
            <a:custGeom>
              <a:avLst/>
              <a:gdLst/>
              <a:ahLst/>
              <a:cxnLst/>
              <a:rect l="l" t="t" r="r" b="b"/>
              <a:pathLst>
                <a:path w="8113" h="6739" extrusionOk="0">
                  <a:moveTo>
                    <a:pt x="1292" y="3132"/>
                  </a:moveTo>
                  <a:cubicBezTo>
                    <a:pt x="637" y="3464"/>
                    <a:pt x="0" y="4500"/>
                    <a:pt x="0" y="5416"/>
                  </a:cubicBezTo>
                  <a:cubicBezTo>
                    <a:pt x="0" y="6335"/>
                    <a:pt x="563" y="6739"/>
                    <a:pt x="1292" y="6368"/>
                  </a:cubicBezTo>
                  <a:lnTo>
                    <a:pt x="6821" y="3569"/>
                  </a:lnTo>
                  <a:cubicBezTo>
                    <a:pt x="7552" y="3198"/>
                    <a:pt x="8113" y="2226"/>
                    <a:pt x="8113" y="1308"/>
                  </a:cubicBezTo>
                  <a:cubicBezTo>
                    <a:pt x="8113" y="391"/>
                    <a:pt x="7476" y="1"/>
                    <a:pt x="6821" y="332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26"/>
            <p:cNvSpPr/>
            <p:nvPr/>
          </p:nvSpPr>
          <p:spPr>
            <a:xfrm>
              <a:off x="5163850" y="3670050"/>
              <a:ext cx="220200" cy="401075"/>
            </a:xfrm>
            <a:custGeom>
              <a:avLst/>
              <a:gdLst/>
              <a:ahLst/>
              <a:cxnLst/>
              <a:rect l="l" t="t" r="r" b="b"/>
              <a:pathLst>
                <a:path w="8808" h="16043" extrusionOk="0">
                  <a:moveTo>
                    <a:pt x="7777" y="4715"/>
                  </a:moveTo>
                  <a:cubicBezTo>
                    <a:pt x="7777" y="1275"/>
                    <a:pt x="6671" y="0"/>
                    <a:pt x="3954" y="1376"/>
                  </a:cubicBezTo>
                  <a:cubicBezTo>
                    <a:pt x="2400" y="2165"/>
                    <a:pt x="751" y="3611"/>
                    <a:pt x="751" y="5114"/>
                  </a:cubicBezTo>
                  <a:cubicBezTo>
                    <a:pt x="751" y="5752"/>
                    <a:pt x="1050" y="6440"/>
                    <a:pt x="1837" y="6042"/>
                  </a:cubicBezTo>
                  <a:cubicBezTo>
                    <a:pt x="2193" y="5861"/>
                    <a:pt x="2400" y="5579"/>
                    <a:pt x="2549" y="5427"/>
                  </a:cubicBezTo>
                  <a:cubicBezTo>
                    <a:pt x="2924" y="5006"/>
                    <a:pt x="3242" y="4669"/>
                    <a:pt x="3768" y="4401"/>
                  </a:cubicBezTo>
                  <a:cubicBezTo>
                    <a:pt x="4723" y="3919"/>
                    <a:pt x="5191" y="4241"/>
                    <a:pt x="5191" y="5439"/>
                  </a:cubicBezTo>
                  <a:lnTo>
                    <a:pt x="5191" y="6254"/>
                  </a:lnTo>
                  <a:cubicBezTo>
                    <a:pt x="4704" y="6297"/>
                    <a:pt x="4217" y="6493"/>
                    <a:pt x="3711" y="6749"/>
                  </a:cubicBezTo>
                  <a:cubicBezTo>
                    <a:pt x="1238" y="8001"/>
                    <a:pt x="1" y="9927"/>
                    <a:pt x="1" y="12528"/>
                  </a:cubicBezTo>
                  <a:lnTo>
                    <a:pt x="1" y="12603"/>
                  </a:lnTo>
                  <a:cubicBezTo>
                    <a:pt x="1" y="15025"/>
                    <a:pt x="1162" y="16042"/>
                    <a:pt x="3336" y="14941"/>
                  </a:cubicBezTo>
                  <a:cubicBezTo>
                    <a:pt x="4385" y="14410"/>
                    <a:pt x="5173" y="13628"/>
                    <a:pt x="5866" y="12512"/>
                  </a:cubicBezTo>
                  <a:cubicBezTo>
                    <a:pt x="6296" y="13109"/>
                    <a:pt x="6765" y="13127"/>
                    <a:pt x="7459" y="12777"/>
                  </a:cubicBezTo>
                  <a:cubicBezTo>
                    <a:pt x="8451" y="12274"/>
                    <a:pt x="8807" y="11583"/>
                    <a:pt x="8807" y="10768"/>
                  </a:cubicBezTo>
                  <a:cubicBezTo>
                    <a:pt x="8807" y="10233"/>
                    <a:pt x="8658" y="10029"/>
                    <a:pt x="8377" y="10018"/>
                  </a:cubicBezTo>
                  <a:cubicBezTo>
                    <a:pt x="8058" y="10000"/>
                    <a:pt x="7777" y="10220"/>
                    <a:pt x="7777" y="9456"/>
                  </a:cubicBezTo>
                  <a:lnTo>
                    <a:pt x="7777" y="4715"/>
                  </a:lnTo>
                  <a:close/>
                  <a:moveTo>
                    <a:pt x="3861" y="9144"/>
                  </a:moveTo>
                  <a:cubicBezTo>
                    <a:pt x="4235" y="8955"/>
                    <a:pt x="4723" y="8786"/>
                    <a:pt x="5191" y="8675"/>
                  </a:cubicBezTo>
                  <a:lnTo>
                    <a:pt x="5191" y="10509"/>
                  </a:lnTo>
                  <a:cubicBezTo>
                    <a:pt x="4704" y="11266"/>
                    <a:pt x="4217" y="11666"/>
                    <a:pt x="3729" y="11913"/>
                  </a:cubicBezTo>
                  <a:cubicBezTo>
                    <a:pt x="2924" y="12321"/>
                    <a:pt x="2568" y="12169"/>
                    <a:pt x="2568" y="11328"/>
                  </a:cubicBezTo>
                  <a:lnTo>
                    <a:pt x="2568" y="11252"/>
                  </a:lnTo>
                  <a:cubicBezTo>
                    <a:pt x="2568" y="10488"/>
                    <a:pt x="2774" y="9696"/>
                    <a:pt x="3861" y="9145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26"/>
            <p:cNvSpPr/>
            <p:nvPr/>
          </p:nvSpPr>
          <p:spPr>
            <a:xfrm>
              <a:off x="5128325" y="3820300"/>
              <a:ext cx="820500" cy="481250"/>
            </a:xfrm>
            <a:custGeom>
              <a:avLst/>
              <a:gdLst/>
              <a:ahLst/>
              <a:cxnLst/>
              <a:rect l="l" t="t" r="r" b="b"/>
              <a:pathLst>
                <a:path w="32820" h="19250" extrusionOk="0">
                  <a:moveTo>
                    <a:pt x="1292" y="15644"/>
                  </a:moveTo>
                  <a:cubicBezTo>
                    <a:pt x="637" y="15975"/>
                    <a:pt x="0" y="17012"/>
                    <a:pt x="0" y="17928"/>
                  </a:cubicBezTo>
                  <a:cubicBezTo>
                    <a:pt x="0" y="18845"/>
                    <a:pt x="562" y="19249"/>
                    <a:pt x="1292" y="18880"/>
                  </a:cubicBezTo>
                  <a:lnTo>
                    <a:pt x="31526" y="3568"/>
                  </a:lnTo>
                  <a:cubicBezTo>
                    <a:pt x="32257" y="3198"/>
                    <a:pt x="32819" y="2225"/>
                    <a:pt x="32819" y="1307"/>
                  </a:cubicBezTo>
                  <a:cubicBezTo>
                    <a:pt x="32819" y="390"/>
                    <a:pt x="32181" y="0"/>
                    <a:pt x="31526" y="332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26"/>
            <p:cNvSpPr/>
            <p:nvPr/>
          </p:nvSpPr>
          <p:spPr>
            <a:xfrm>
              <a:off x="5703825" y="3321100"/>
              <a:ext cx="199575" cy="472775"/>
            </a:xfrm>
            <a:custGeom>
              <a:avLst/>
              <a:gdLst/>
              <a:ahLst/>
              <a:cxnLst/>
              <a:rect l="l" t="t" r="r" b="b"/>
              <a:pathLst>
                <a:path w="7983" h="18911" extrusionOk="0">
                  <a:moveTo>
                    <a:pt x="2586" y="8454"/>
                  </a:moveTo>
                  <a:cubicBezTo>
                    <a:pt x="2979" y="7770"/>
                    <a:pt x="3502" y="7275"/>
                    <a:pt x="4104" y="6972"/>
                  </a:cubicBezTo>
                  <a:cubicBezTo>
                    <a:pt x="5022" y="6506"/>
                    <a:pt x="5396" y="6852"/>
                    <a:pt x="5396" y="7770"/>
                  </a:cubicBezTo>
                  <a:lnTo>
                    <a:pt x="5396" y="12433"/>
                  </a:lnTo>
                  <a:cubicBezTo>
                    <a:pt x="5396" y="13503"/>
                    <a:pt x="4946" y="14394"/>
                    <a:pt x="4010" y="14867"/>
                  </a:cubicBezTo>
                  <a:cubicBezTo>
                    <a:pt x="3129" y="15313"/>
                    <a:pt x="2586" y="15002"/>
                    <a:pt x="2586" y="14060"/>
                  </a:cubicBezTo>
                  <a:lnTo>
                    <a:pt x="2586" y="8454"/>
                  </a:lnTo>
                  <a:close/>
                  <a:moveTo>
                    <a:pt x="0" y="15369"/>
                  </a:moveTo>
                  <a:cubicBezTo>
                    <a:pt x="0" y="17765"/>
                    <a:pt x="1462" y="18911"/>
                    <a:pt x="3991" y="17628"/>
                  </a:cubicBezTo>
                  <a:cubicBezTo>
                    <a:pt x="6652" y="16281"/>
                    <a:pt x="7982" y="13544"/>
                    <a:pt x="7982" y="10868"/>
                  </a:cubicBezTo>
                  <a:lnTo>
                    <a:pt x="7982" y="6587"/>
                  </a:lnTo>
                  <a:cubicBezTo>
                    <a:pt x="7982" y="4191"/>
                    <a:pt x="7009" y="2851"/>
                    <a:pt x="4629" y="4056"/>
                  </a:cubicBezTo>
                  <a:cubicBezTo>
                    <a:pt x="3748" y="4501"/>
                    <a:pt x="3185" y="5040"/>
                    <a:pt x="2586" y="5803"/>
                  </a:cubicBezTo>
                  <a:lnTo>
                    <a:pt x="2586" y="1319"/>
                  </a:lnTo>
                  <a:cubicBezTo>
                    <a:pt x="2586" y="502"/>
                    <a:pt x="2118" y="1"/>
                    <a:pt x="1294" y="418"/>
                  </a:cubicBezTo>
                  <a:cubicBezTo>
                    <a:pt x="469" y="835"/>
                    <a:pt x="0" y="1812"/>
                    <a:pt x="0" y="2627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26"/>
            <p:cNvSpPr/>
            <p:nvPr/>
          </p:nvSpPr>
          <p:spPr>
            <a:xfrm>
              <a:off x="5440925" y="4234275"/>
              <a:ext cx="177100" cy="395350"/>
            </a:xfrm>
            <a:custGeom>
              <a:avLst/>
              <a:gdLst/>
              <a:ahLst/>
              <a:cxnLst/>
              <a:rect l="l" t="t" r="r" b="b"/>
              <a:pathLst>
                <a:path w="7084" h="15814" extrusionOk="0">
                  <a:moveTo>
                    <a:pt x="0" y="11559"/>
                  </a:moveTo>
                  <a:cubicBezTo>
                    <a:pt x="0" y="14290"/>
                    <a:pt x="1218" y="15814"/>
                    <a:pt x="3861" y="14476"/>
                  </a:cubicBezTo>
                  <a:cubicBezTo>
                    <a:pt x="4985" y="13905"/>
                    <a:pt x="7083" y="12460"/>
                    <a:pt x="7083" y="10627"/>
                  </a:cubicBezTo>
                  <a:cubicBezTo>
                    <a:pt x="7083" y="10041"/>
                    <a:pt x="6859" y="9439"/>
                    <a:pt x="5885" y="9934"/>
                  </a:cubicBezTo>
                  <a:cubicBezTo>
                    <a:pt x="5622" y="10067"/>
                    <a:pt x="5491" y="10184"/>
                    <a:pt x="5303" y="10381"/>
                  </a:cubicBezTo>
                  <a:cubicBezTo>
                    <a:pt x="4928" y="10774"/>
                    <a:pt x="4610" y="11166"/>
                    <a:pt x="4029" y="11459"/>
                  </a:cubicBezTo>
                  <a:cubicBezTo>
                    <a:pt x="2999" y="11982"/>
                    <a:pt x="2586" y="11451"/>
                    <a:pt x="2586" y="10249"/>
                  </a:cubicBezTo>
                  <a:lnTo>
                    <a:pt x="2586" y="6792"/>
                  </a:lnTo>
                  <a:cubicBezTo>
                    <a:pt x="2586" y="5590"/>
                    <a:pt x="2999" y="4643"/>
                    <a:pt x="4029" y="4120"/>
                  </a:cubicBezTo>
                  <a:cubicBezTo>
                    <a:pt x="4610" y="3826"/>
                    <a:pt x="4910" y="3904"/>
                    <a:pt x="5303" y="3908"/>
                  </a:cubicBezTo>
                  <a:cubicBezTo>
                    <a:pt x="5567" y="3902"/>
                    <a:pt x="5735" y="3843"/>
                    <a:pt x="5922" y="3748"/>
                  </a:cubicBezTo>
                  <a:cubicBezTo>
                    <a:pt x="6859" y="3274"/>
                    <a:pt x="7083" y="2471"/>
                    <a:pt x="7083" y="1860"/>
                  </a:cubicBezTo>
                  <a:cubicBezTo>
                    <a:pt x="7083" y="0"/>
                    <a:pt x="4985" y="705"/>
                    <a:pt x="3879" y="1266"/>
                  </a:cubicBezTo>
                  <a:cubicBezTo>
                    <a:pt x="1200" y="2623"/>
                    <a:pt x="0" y="5371"/>
                    <a:pt x="0" y="8102"/>
                  </a:cubicBezTo>
                  <a:close/>
                </a:path>
              </a:pathLst>
            </a:custGeom>
            <a:solidFill>
              <a:srgbClr val="67A7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959" name="Google Shape;959;p26"/>
          <p:cNvCxnSpPr/>
          <p:nvPr/>
        </p:nvCxnSpPr>
        <p:spPr>
          <a:xfrm rot="10800000" flipV="1">
            <a:off x="611560" y="1068055"/>
            <a:ext cx="1947924" cy="92043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accent1"/>
            </a:solidFill>
            <a:prstDash val="sysDot"/>
            <a:round/>
            <a:headEnd type="none" w="med" len="med"/>
            <a:tailEnd type="none" w="med" len="med"/>
          </a:ln>
        </p:spPr>
      </p:cxnSp>
      <p:cxnSp>
        <p:nvCxnSpPr>
          <p:cNvPr id="960" name="Google Shape;960;p26"/>
          <p:cNvCxnSpPr/>
          <p:nvPr/>
        </p:nvCxnSpPr>
        <p:spPr>
          <a:xfrm rot="5400000">
            <a:off x="4058667" y="1593699"/>
            <a:ext cx="1170273" cy="145245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961" name="Google Shape;961;p26"/>
          <p:cNvCxnSpPr/>
          <p:nvPr/>
        </p:nvCxnSpPr>
        <p:spPr>
          <a:xfrm rot="16200000" flipH="1">
            <a:off x="6646681" y="1289082"/>
            <a:ext cx="819191" cy="792088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2" name="Прямая соединительная линия 11"/>
          <p:cNvCxnSpPr/>
          <p:nvPr/>
        </p:nvCxnSpPr>
        <p:spPr>
          <a:xfrm>
            <a:off x="611559" y="1988485"/>
            <a:ext cx="0" cy="457394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6765667"/>
              </p:ext>
            </p:extLst>
          </p:nvPr>
        </p:nvGraphicFramePr>
        <p:xfrm>
          <a:off x="335355" y="2895786"/>
          <a:ext cx="1444625" cy="507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Формула" r:id="rId4" imgW="876240" imgH="457200" progId="Equation.3">
                  <p:embed/>
                </p:oleObj>
              </mc:Choice>
              <mc:Fallback>
                <p:oleObj name="Формула" r:id="rId4" imgW="8762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355" y="2895786"/>
                        <a:ext cx="1444625" cy="5072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487575"/>
              </p:ext>
            </p:extLst>
          </p:nvPr>
        </p:nvGraphicFramePr>
        <p:xfrm>
          <a:off x="6300192" y="2428817"/>
          <a:ext cx="2016224" cy="1503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Формула" r:id="rId6" imgW="1663560" imgH="1409400" progId="Equation.3">
                  <p:embed/>
                </p:oleObj>
              </mc:Choice>
              <mc:Fallback>
                <p:oleObj name="Формула" r:id="rId6" imgW="1663560" imgH="140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2428817"/>
                        <a:ext cx="2016224" cy="15038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593532"/>
              </p:ext>
            </p:extLst>
          </p:nvPr>
        </p:nvGraphicFramePr>
        <p:xfrm>
          <a:off x="2778174" y="3072283"/>
          <a:ext cx="2994025" cy="507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Формула" r:id="rId8" imgW="1815840" imgH="457200" progId="Equation.3">
                  <p:embed/>
                </p:oleObj>
              </mc:Choice>
              <mc:Fallback>
                <p:oleObj name="Формула" r:id="rId8" imgW="18158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74" y="3072283"/>
                        <a:ext cx="2994025" cy="507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41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6" grpId="0"/>
      <p:bldP spid="877" grpId="0"/>
      <p:bldP spid="882" grpId="0"/>
      <p:bldP spid="886" grpId="0"/>
      <p:bldP spid="8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2" name="Google Shape;1052;p35"/>
          <p:cNvGrpSpPr/>
          <p:nvPr/>
        </p:nvGrpSpPr>
        <p:grpSpPr>
          <a:xfrm>
            <a:off x="6548273" y="1385475"/>
            <a:ext cx="1875837" cy="176025"/>
            <a:chOff x="4345425" y="2175475"/>
            <a:chExt cx="800750" cy="176025"/>
          </a:xfrm>
        </p:grpSpPr>
        <p:sp>
          <p:nvSpPr>
            <p:cNvPr id="1053" name="Google Shape;1053;p35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5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6" name="Google Shape;1056;p35"/>
          <p:cNvSpPr txBox="1">
            <a:spLocks noGrp="1"/>
          </p:cNvSpPr>
          <p:nvPr>
            <p:ph type="title"/>
          </p:nvPr>
        </p:nvSpPr>
        <p:spPr>
          <a:xfrm>
            <a:off x="4572000" y="540000"/>
            <a:ext cx="3852000" cy="1037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Математика әрқашан шешімі бар дүние</a:t>
            </a:r>
            <a:endParaRPr sz="24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7" name="Google Shape;1057;p35"/>
          <p:cNvGrpSpPr/>
          <p:nvPr/>
        </p:nvGrpSpPr>
        <p:grpSpPr>
          <a:xfrm>
            <a:off x="5204143" y="944575"/>
            <a:ext cx="3220056" cy="176025"/>
            <a:chOff x="4345425" y="2175475"/>
            <a:chExt cx="800750" cy="176025"/>
          </a:xfrm>
        </p:grpSpPr>
        <p:sp>
          <p:nvSpPr>
            <p:cNvPr id="1058" name="Google Shape;1058;p35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5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0" name="Google Shape;1060;p35"/>
          <p:cNvGrpSpPr/>
          <p:nvPr/>
        </p:nvGrpSpPr>
        <p:grpSpPr>
          <a:xfrm>
            <a:off x="1202396" y="123478"/>
            <a:ext cx="580423" cy="681083"/>
            <a:chOff x="645175" y="3632150"/>
            <a:chExt cx="394550" cy="462975"/>
          </a:xfrm>
        </p:grpSpPr>
        <p:sp>
          <p:nvSpPr>
            <p:cNvPr id="1061" name="Google Shape;1061;p35"/>
            <p:cNvSpPr/>
            <p:nvPr/>
          </p:nvSpPr>
          <p:spPr>
            <a:xfrm>
              <a:off x="699725" y="3704850"/>
              <a:ext cx="320175" cy="366225"/>
            </a:xfrm>
            <a:custGeom>
              <a:avLst/>
              <a:gdLst/>
              <a:ahLst/>
              <a:cxnLst/>
              <a:rect l="l" t="t" r="r" b="b"/>
              <a:pathLst>
                <a:path w="12807" h="14649" extrusionOk="0">
                  <a:moveTo>
                    <a:pt x="967" y="1"/>
                  </a:moveTo>
                  <a:cubicBezTo>
                    <a:pt x="714" y="1"/>
                    <a:pt x="444" y="127"/>
                    <a:pt x="390" y="378"/>
                  </a:cubicBezTo>
                  <a:cubicBezTo>
                    <a:pt x="276" y="926"/>
                    <a:pt x="161" y="1451"/>
                    <a:pt x="70" y="1999"/>
                  </a:cubicBezTo>
                  <a:cubicBezTo>
                    <a:pt x="1" y="2332"/>
                    <a:pt x="253" y="2497"/>
                    <a:pt x="523" y="2497"/>
                  </a:cubicBezTo>
                  <a:cubicBezTo>
                    <a:pt x="696" y="2497"/>
                    <a:pt x="876" y="2429"/>
                    <a:pt x="983" y="2295"/>
                  </a:cubicBezTo>
                  <a:cubicBezTo>
                    <a:pt x="1052" y="2204"/>
                    <a:pt x="1143" y="2113"/>
                    <a:pt x="1211" y="2044"/>
                  </a:cubicBezTo>
                  <a:lnTo>
                    <a:pt x="1211" y="2044"/>
                  </a:lnTo>
                  <a:lnTo>
                    <a:pt x="960" y="2957"/>
                  </a:lnTo>
                  <a:cubicBezTo>
                    <a:pt x="884" y="3273"/>
                    <a:pt x="1117" y="3400"/>
                    <a:pt x="1378" y="3400"/>
                  </a:cubicBezTo>
                  <a:cubicBezTo>
                    <a:pt x="1588" y="3400"/>
                    <a:pt x="1817" y="3318"/>
                    <a:pt x="1919" y="3186"/>
                  </a:cubicBezTo>
                  <a:lnTo>
                    <a:pt x="2832" y="2044"/>
                  </a:lnTo>
                  <a:lnTo>
                    <a:pt x="2832" y="2044"/>
                  </a:lnTo>
                  <a:cubicBezTo>
                    <a:pt x="2832" y="2090"/>
                    <a:pt x="2809" y="2159"/>
                    <a:pt x="2809" y="2227"/>
                  </a:cubicBezTo>
                  <a:cubicBezTo>
                    <a:pt x="2604" y="2775"/>
                    <a:pt x="2444" y="3345"/>
                    <a:pt x="2353" y="3962"/>
                  </a:cubicBezTo>
                  <a:cubicBezTo>
                    <a:pt x="2330" y="4236"/>
                    <a:pt x="2490" y="4373"/>
                    <a:pt x="2695" y="4395"/>
                  </a:cubicBezTo>
                  <a:cubicBezTo>
                    <a:pt x="2581" y="4829"/>
                    <a:pt x="2444" y="5286"/>
                    <a:pt x="2307" y="5719"/>
                  </a:cubicBezTo>
                  <a:cubicBezTo>
                    <a:pt x="2200" y="6051"/>
                    <a:pt x="2438" y="6211"/>
                    <a:pt x="2714" y="6211"/>
                  </a:cubicBezTo>
                  <a:cubicBezTo>
                    <a:pt x="2970" y="6211"/>
                    <a:pt x="3257" y="6074"/>
                    <a:pt x="3334" y="5811"/>
                  </a:cubicBezTo>
                  <a:cubicBezTo>
                    <a:pt x="3425" y="5605"/>
                    <a:pt x="3494" y="5377"/>
                    <a:pt x="3585" y="5171"/>
                  </a:cubicBezTo>
                  <a:lnTo>
                    <a:pt x="3585" y="5171"/>
                  </a:lnTo>
                  <a:cubicBezTo>
                    <a:pt x="3562" y="5263"/>
                    <a:pt x="3540" y="5331"/>
                    <a:pt x="3540" y="5423"/>
                  </a:cubicBezTo>
                  <a:cubicBezTo>
                    <a:pt x="3494" y="5582"/>
                    <a:pt x="3471" y="5719"/>
                    <a:pt x="3471" y="5879"/>
                  </a:cubicBezTo>
                  <a:cubicBezTo>
                    <a:pt x="3429" y="6219"/>
                    <a:pt x="3662" y="6361"/>
                    <a:pt x="3916" y="6361"/>
                  </a:cubicBezTo>
                  <a:cubicBezTo>
                    <a:pt x="3935" y="6361"/>
                    <a:pt x="3954" y="6360"/>
                    <a:pt x="3973" y="6358"/>
                  </a:cubicBezTo>
                  <a:lnTo>
                    <a:pt x="3973" y="6358"/>
                  </a:lnTo>
                  <a:cubicBezTo>
                    <a:pt x="3836" y="6838"/>
                    <a:pt x="3677" y="7340"/>
                    <a:pt x="3540" y="7819"/>
                  </a:cubicBezTo>
                  <a:cubicBezTo>
                    <a:pt x="3433" y="8178"/>
                    <a:pt x="3699" y="8367"/>
                    <a:pt x="3984" y="8367"/>
                  </a:cubicBezTo>
                  <a:cubicBezTo>
                    <a:pt x="4189" y="8367"/>
                    <a:pt x="4403" y="8270"/>
                    <a:pt x="4498" y="8070"/>
                  </a:cubicBezTo>
                  <a:cubicBezTo>
                    <a:pt x="4795" y="7477"/>
                    <a:pt x="5115" y="6929"/>
                    <a:pt x="5480" y="6404"/>
                  </a:cubicBezTo>
                  <a:lnTo>
                    <a:pt x="5480" y="6404"/>
                  </a:lnTo>
                  <a:cubicBezTo>
                    <a:pt x="5343" y="6975"/>
                    <a:pt x="5183" y="7545"/>
                    <a:pt x="4978" y="8116"/>
                  </a:cubicBezTo>
                  <a:cubicBezTo>
                    <a:pt x="4772" y="8527"/>
                    <a:pt x="4590" y="8960"/>
                    <a:pt x="4475" y="9417"/>
                  </a:cubicBezTo>
                  <a:cubicBezTo>
                    <a:pt x="4383" y="9772"/>
                    <a:pt x="4647" y="9960"/>
                    <a:pt x="4931" y="9960"/>
                  </a:cubicBezTo>
                  <a:cubicBezTo>
                    <a:pt x="5140" y="9960"/>
                    <a:pt x="5360" y="9858"/>
                    <a:pt x="5457" y="9645"/>
                  </a:cubicBezTo>
                  <a:cubicBezTo>
                    <a:pt x="5457" y="9600"/>
                    <a:pt x="5480" y="9577"/>
                    <a:pt x="5503" y="9531"/>
                  </a:cubicBezTo>
                  <a:cubicBezTo>
                    <a:pt x="5503" y="9531"/>
                    <a:pt x="5503" y="9531"/>
                    <a:pt x="5503" y="9508"/>
                  </a:cubicBezTo>
                  <a:cubicBezTo>
                    <a:pt x="5548" y="9440"/>
                    <a:pt x="5571" y="9348"/>
                    <a:pt x="5617" y="9257"/>
                  </a:cubicBezTo>
                  <a:lnTo>
                    <a:pt x="5617" y="9257"/>
                  </a:lnTo>
                  <a:cubicBezTo>
                    <a:pt x="5571" y="9554"/>
                    <a:pt x="5503" y="9851"/>
                    <a:pt x="5480" y="10170"/>
                  </a:cubicBezTo>
                  <a:cubicBezTo>
                    <a:pt x="5457" y="10307"/>
                    <a:pt x="5503" y="10398"/>
                    <a:pt x="5548" y="10467"/>
                  </a:cubicBezTo>
                  <a:cubicBezTo>
                    <a:pt x="5160" y="10923"/>
                    <a:pt x="4795" y="11380"/>
                    <a:pt x="4407" y="11836"/>
                  </a:cubicBezTo>
                  <a:cubicBezTo>
                    <a:pt x="4079" y="12243"/>
                    <a:pt x="4382" y="12574"/>
                    <a:pt x="4745" y="12574"/>
                  </a:cubicBezTo>
                  <a:cubicBezTo>
                    <a:pt x="4912" y="12574"/>
                    <a:pt x="5092" y="12504"/>
                    <a:pt x="5229" y="12339"/>
                  </a:cubicBezTo>
                  <a:cubicBezTo>
                    <a:pt x="5457" y="12087"/>
                    <a:pt x="5685" y="11814"/>
                    <a:pt x="5913" y="11563"/>
                  </a:cubicBezTo>
                  <a:cubicBezTo>
                    <a:pt x="5959" y="11608"/>
                    <a:pt x="6028" y="11631"/>
                    <a:pt x="6096" y="11654"/>
                  </a:cubicBezTo>
                  <a:cubicBezTo>
                    <a:pt x="5868" y="11973"/>
                    <a:pt x="5662" y="12316"/>
                    <a:pt x="5480" y="12658"/>
                  </a:cubicBezTo>
                  <a:cubicBezTo>
                    <a:pt x="5366" y="12886"/>
                    <a:pt x="5457" y="13183"/>
                    <a:pt x="5708" y="13274"/>
                  </a:cubicBezTo>
                  <a:cubicBezTo>
                    <a:pt x="5766" y="13297"/>
                    <a:pt x="5824" y="13307"/>
                    <a:pt x="5880" y="13307"/>
                  </a:cubicBezTo>
                  <a:cubicBezTo>
                    <a:pt x="6108" y="13307"/>
                    <a:pt x="6310" y="13138"/>
                    <a:pt x="6438" y="12955"/>
                  </a:cubicBezTo>
                  <a:cubicBezTo>
                    <a:pt x="6507" y="12841"/>
                    <a:pt x="6575" y="12727"/>
                    <a:pt x="6644" y="12612"/>
                  </a:cubicBezTo>
                  <a:lnTo>
                    <a:pt x="6644" y="12612"/>
                  </a:lnTo>
                  <a:cubicBezTo>
                    <a:pt x="6528" y="12976"/>
                    <a:pt x="6781" y="13228"/>
                    <a:pt x="7075" y="13228"/>
                  </a:cubicBezTo>
                  <a:cubicBezTo>
                    <a:pt x="7243" y="13228"/>
                    <a:pt x="7424" y="13146"/>
                    <a:pt x="7557" y="12955"/>
                  </a:cubicBezTo>
                  <a:cubicBezTo>
                    <a:pt x="7876" y="12476"/>
                    <a:pt x="8196" y="11973"/>
                    <a:pt x="8493" y="11448"/>
                  </a:cubicBezTo>
                  <a:cubicBezTo>
                    <a:pt x="8789" y="11015"/>
                    <a:pt x="9132" y="10581"/>
                    <a:pt x="9474" y="10147"/>
                  </a:cubicBezTo>
                  <a:lnTo>
                    <a:pt x="9474" y="10147"/>
                  </a:lnTo>
                  <a:cubicBezTo>
                    <a:pt x="8607" y="11334"/>
                    <a:pt x="7854" y="12590"/>
                    <a:pt x="7237" y="13936"/>
                  </a:cubicBezTo>
                  <a:cubicBezTo>
                    <a:pt x="7057" y="14341"/>
                    <a:pt x="7330" y="14608"/>
                    <a:pt x="7642" y="14608"/>
                  </a:cubicBezTo>
                  <a:cubicBezTo>
                    <a:pt x="7805" y="14608"/>
                    <a:pt x="7979" y="14535"/>
                    <a:pt x="8105" y="14370"/>
                  </a:cubicBezTo>
                  <a:cubicBezTo>
                    <a:pt x="8264" y="14187"/>
                    <a:pt x="8379" y="14005"/>
                    <a:pt x="8516" y="13822"/>
                  </a:cubicBezTo>
                  <a:lnTo>
                    <a:pt x="8516" y="13822"/>
                  </a:lnTo>
                  <a:cubicBezTo>
                    <a:pt x="8516" y="13868"/>
                    <a:pt x="8493" y="13891"/>
                    <a:pt x="8470" y="13936"/>
                  </a:cubicBezTo>
                  <a:cubicBezTo>
                    <a:pt x="8322" y="14364"/>
                    <a:pt x="8604" y="14649"/>
                    <a:pt x="8920" y="14649"/>
                  </a:cubicBezTo>
                  <a:cubicBezTo>
                    <a:pt x="9093" y="14649"/>
                    <a:pt x="9277" y="14564"/>
                    <a:pt x="9406" y="14370"/>
                  </a:cubicBezTo>
                  <a:cubicBezTo>
                    <a:pt x="9657" y="14005"/>
                    <a:pt x="9908" y="13617"/>
                    <a:pt x="10136" y="13252"/>
                  </a:cubicBezTo>
                  <a:lnTo>
                    <a:pt x="10136" y="13252"/>
                  </a:lnTo>
                  <a:cubicBezTo>
                    <a:pt x="10113" y="13503"/>
                    <a:pt x="10113" y="13731"/>
                    <a:pt x="10113" y="13982"/>
                  </a:cubicBezTo>
                  <a:cubicBezTo>
                    <a:pt x="10142" y="14295"/>
                    <a:pt x="10400" y="14492"/>
                    <a:pt x="10657" y="14492"/>
                  </a:cubicBezTo>
                  <a:cubicBezTo>
                    <a:pt x="10813" y="14492"/>
                    <a:pt x="10969" y="14420"/>
                    <a:pt x="11072" y="14256"/>
                  </a:cubicBezTo>
                  <a:cubicBezTo>
                    <a:pt x="11072" y="14233"/>
                    <a:pt x="11072" y="14233"/>
                    <a:pt x="11072" y="14233"/>
                  </a:cubicBezTo>
                  <a:cubicBezTo>
                    <a:pt x="11118" y="14324"/>
                    <a:pt x="11186" y="14416"/>
                    <a:pt x="11277" y="14461"/>
                  </a:cubicBezTo>
                  <a:cubicBezTo>
                    <a:pt x="11355" y="14518"/>
                    <a:pt x="11446" y="14544"/>
                    <a:pt x="11537" y="14544"/>
                  </a:cubicBezTo>
                  <a:cubicBezTo>
                    <a:pt x="11740" y="14544"/>
                    <a:pt x="11945" y="14415"/>
                    <a:pt x="12008" y="14210"/>
                  </a:cubicBezTo>
                  <a:cubicBezTo>
                    <a:pt x="12396" y="12978"/>
                    <a:pt x="12647" y="11745"/>
                    <a:pt x="12761" y="10467"/>
                  </a:cubicBezTo>
                  <a:cubicBezTo>
                    <a:pt x="12761" y="10284"/>
                    <a:pt x="12693" y="10147"/>
                    <a:pt x="12601" y="10056"/>
                  </a:cubicBezTo>
                  <a:cubicBezTo>
                    <a:pt x="12715" y="9440"/>
                    <a:pt x="12784" y="8778"/>
                    <a:pt x="12807" y="8116"/>
                  </a:cubicBezTo>
                  <a:cubicBezTo>
                    <a:pt x="12807" y="7979"/>
                    <a:pt x="12761" y="7865"/>
                    <a:pt x="12693" y="7796"/>
                  </a:cubicBezTo>
                  <a:cubicBezTo>
                    <a:pt x="12739" y="7487"/>
                    <a:pt x="12513" y="7262"/>
                    <a:pt x="12249" y="7262"/>
                  </a:cubicBezTo>
                  <a:cubicBezTo>
                    <a:pt x="12123" y="7262"/>
                    <a:pt x="11989" y="7313"/>
                    <a:pt x="11871" y="7431"/>
                  </a:cubicBezTo>
                  <a:cubicBezTo>
                    <a:pt x="11734" y="7568"/>
                    <a:pt x="11597" y="7705"/>
                    <a:pt x="11460" y="7819"/>
                  </a:cubicBezTo>
                  <a:cubicBezTo>
                    <a:pt x="11476" y="7566"/>
                    <a:pt x="11239" y="7379"/>
                    <a:pt x="10994" y="7379"/>
                  </a:cubicBezTo>
                  <a:cubicBezTo>
                    <a:pt x="10885" y="7379"/>
                    <a:pt x="10775" y="7416"/>
                    <a:pt x="10684" y="7500"/>
                  </a:cubicBezTo>
                  <a:cubicBezTo>
                    <a:pt x="10296" y="7842"/>
                    <a:pt x="9931" y="8207"/>
                    <a:pt x="9588" y="8572"/>
                  </a:cubicBezTo>
                  <a:cubicBezTo>
                    <a:pt x="9506" y="8490"/>
                    <a:pt x="9399" y="8444"/>
                    <a:pt x="9283" y="8444"/>
                  </a:cubicBezTo>
                  <a:cubicBezTo>
                    <a:pt x="9175" y="8444"/>
                    <a:pt x="9060" y="8484"/>
                    <a:pt x="8949" y="8572"/>
                  </a:cubicBezTo>
                  <a:cubicBezTo>
                    <a:pt x="8858" y="8641"/>
                    <a:pt x="8767" y="8709"/>
                    <a:pt x="8675" y="8778"/>
                  </a:cubicBezTo>
                  <a:cubicBezTo>
                    <a:pt x="8652" y="8687"/>
                    <a:pt x="8607" y="8595"/>
                    <a:pt x="8516" y="8527"/>
                  </a:cubicBezTo>
                  <a:cubicBezTo>
                    <a:pt x="8516" y="8504"/>
                    <a:pt x="8516" y="8504"/>
                    <a:pt x="8493" y="8504"/>
                  </a:cubicBezTo>
                  <a:cubicBezTo>
                    <a:pt x="8584" y="8344"/>
                    <a:pt x="8675" y="8184"/>
                    <a:pt x="8767" y="8025"/>
                  </a:cubicBezTo>
                  <a:cubicBezTo>
                    <a:pt x="8926" y="7751"/>
                    <a:pt x="8789" y="7545"/>
                    <a:pt x="8561" y="7454"/>
                  </a:cubicBezTo>
                  <a:cubicBezTo>
                    <a:pt x="8652" y="7271"/>
                    <a:pt x="8744" y="7066"/>
                    <a:pt x="8858" y="6883"/>
                  </a:cubicBezTo>
                  <a:cubicBezTo>
                    <a:pt x="9024" y="6535"/>
                    <a:pt x="8709" y="6388"/>
                    <a:pt x="8398" y="6388"/>
                  </a:cubicBezTo>
                  <a:cubicBezTo>
                    <a:pt x="8240" y="6388"/>
                    <a:pt x="8083" y="6426"/>
                    <a:pt x="7991" y="6495"/>
                  </a:cubicBezTo>
                  <a:cubicBezTo>
                    <a:pt x="7717" y="6701"/>
                    <a:pt x="7466" y="6929"/>
                    <a:pt x="7237" y="7157"/>
                  </a:cubicBezTo>
                  <a:cubicBezTo>
                    <a:pt x="7306" y="6952"/>
                    <a:pt x="7397" y="6746"/>
                    <a:pt x="7488" y="6518"/>
                  </a:cubicBezTo>
                  <a:cubicBezTo>
                    <a:pt x="7640" y="6170"/>
                    <a:pt x="7339" y="6013"/>
                    <a:pt x="7033" y="6013"/>
                  </a:cubicBezTo>
                  <a:cubicBezTo>
                    <a:pt x="6878" y="6013"/>
                    <a:pt x="6721" y="6053"/>
                    <a:pt x="6621" y="6130"/>
                  </a:cubicBezTo>
                  <a:cubicBezTo>
                    <a:pt x="6598" y="6153"/>
                    <a:pt x="6598" y="6153"/>
                    <a:pt x="6575" y="6176"/>
                  </a:cubicBezTo>
                  <a:cubicBezTo>
                    <a:pt x="6667" y="5674"/>
                    <a:pt x="6758" y="5194"/>
                    <a:pt x="6804" y="4692"/>
                  </a:cubicBezTo>
                  <a:cubicBezTo>
                    <a:pt x="6846" y="4352"/>
                    <a:pt x="6607" y="4179"/>
                    <a:pt x="6343" y="4179"/>
                  </a:cubicBezTo>
                  <a:cubicBezTo>
                    <a:pt x="6182" y="4179"/>
                    <a:pt x="6012" y="4243"/>
                    <a:pt x="5891" y="4373"/>
                  </a:cubicBezTo>
                  <a:cubicBezTo>
                    <a:pt x="5754" y="4532"/>
                    <a:pt x="5640" y="4669"/>
                    <a:pt x="5503" y="4829"/>
                  </a:cubicBezTo>
                  <a:cubicBezTo>
                    <a:pt x="5640" y="4395"/>
                    <a:pt x="5754" y="3962"/>
                    <a:pt x="5891" y="3528"/>
                  </a:cubicBezTo>
                  <a:cubicBezTo>
                    <a:pt x="5991" y="3211"/>
                    <a:pt x="5701" y="3004"/>
                    <a:pt x="5414" y="3004"/>
                  </a:cubicBezTo>
                  <a:cubicBezTo>
                    <a:pt x="5307" y="3004"/>
                    <a:pt x="5201" y="3033"/>
                    <a:pt x="5115" y="3094"/>
                  </a:cubicBezTo>
                  <a:cubicBezTo>
                    <a:pt x="5046" y="3140"/>
                    <a:pt x="4978" y="3208"/>
                    <a:pt x="4909" y="3254"/>
                  </a:cubicBezTo>
                  <a:cubicBezTo>
                    <a:pt x="4978" y="2866"/>
                    <a:pt x="5023" y="2455"/>
                    <a:pt x="5092" y="2067"/>
                  </a:cubicBezTo>
                  <a:cubicBezTo>
                    <a:pt x="5128" y="1780"/>
                    <a:pt x="4825" y="1620"/>
                    <a:pt x="4550" y="1620"/>
                  </a:cubicBezTo>
                  <a:cubicBezTo>
                    <a:pt x="4475" y="1620"/>
                    <a:pt x="4402" y="1632"/>
                    <a:pt x="4338" y="1656"/>
                  </a:cubicBezTo>
                  <a:cubicBezTo>
                    <a:pt x="4361" y="1474"/>
                    <a:pt x="4407" y="1268"/>
                    <a:pt x="4430" y="1086"/>
                  </a:cubicBezTo>
                  <a:cubicBezTo>
                    <a:pt x="4473" y="806"/>
                    <a:pt x="4170" y="627"/>
                    <a:pt x="3906" y="627"/>
                  </a:cubicBezTo>
                  <a:cubicBezTo>
                    <a:pt x="3890" y="627"/>
                    <a:pt x="3875" y="628"/>
                    <a:pt x="3859" y="629"/>
                  </a:cubicBezTo>
                  <a:cubicBezTo>
                    <a:pt x="3859" y="606"/>
                    <a:pt x="3836" y="561"/>
                    <a:pt x="3836" y="538"/>
                  </a:cubicBezTo>
                  <a:cubicBezTo>
                    <a:pt x="3803" y="294"/>
                    <a:pt x="3630" y="201"/>
                    <a:pt x="3435" y="201"/>
                  </a:cubicBezTo>
                  <a:cubicBezTo>
                    <a:pt x="3227" y="201"/>
                    <a:pt x="2995" y="306"/>
                    <a:pt x="2878" y="447"/>
                  </a:cubicBezTo>
                  <a:lnTo>
                    <a:pt x="2604" y="789"/>
                  </a:lnTo>
                  <a:cubicBezTo>
                    <a:pt x="2690" y="496"/>
                    <a:pt x="2399" y="320"/>
                    <a:pt x="2133" y="320"/>
                  </a:cubicBezTo>
                  <a:cubicBezTo>
                    <a:pt x="2047" y="320"/>
                    <a:pt x="1963" y="339"/>
                    <a:pt x="1896" y="378"/>
                  </a:cubicBezTo>
                  <a:cubicBezTo>
                    <a:pt x="1714" y="469"/>
                    <a:pt x="1554" y="584"/>
                    <a:pt x="1394" y="698"/>
                  </a:cubicBezTo>
                  <a:lnTo>
                    <a:pt x="1440" y="447"/>
                  </a:lnTo>
                  <a:cubicBezTo>
                    <a:pt x="1499" y="149"/>
                    <a:pt x="1243" y="1"/>
                    <a:pt x="967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5"/>
            <p:cNvSpPr/>
            <p:nvPr/>
          </p:nvSpPr>
          <p:spPr>
            <a:xfrm>
              <a:off x="645175" y="3632150"/>
              <a:ext cx="394550" cy="462975"/>
            </a:xfrm>
            <a:custGeom>
              <a:avLst/>
              <a:gdLst/>
              <a:ahLst/>
              <a:cxnLst/>
              <a:rect l="l" t="t" r="r" b="b"/>
              <a:pathLst>
                <a:path w="15782" h="18519" extrusionOk="0">
                  <a:moveTo>
                    <a:pt x="7182" y="1688"/>
                  </a:moveTo>
                  <a:cubicBezTo>
                    <a:pt x="8027" y="5067"/>
                    <a:pt x="9214" y="8331"/>
                    <a:pt x="10720" y="11503"/>
                  </a:cubicBezTo>
                  <a:cubicBezTo>
                    <a:pt x="10775" y="11612"/>
                    <a:pt x="10914" y="11677"/>
                    <a:pt x="11038" y="11677"/>
                  </a:cubicBezTo>
                  <a:cubicBezTo>
                    <a:pt x="11071" y="11677"/>
                    <a:pt x="11103" y="11673"/>
                    <a:pt x="11131" y="11663"/>
                  </a:cubicBezTo>
                  <a:cubicBezTo>
                    <a:pt x="12409" y="11275"/>
                    <a:pt x="13665" y="10910"/>
                    <a:pt x="14920" y="10545"/>
                  </a:cubicBezTo>
                  <a:lnTo>
                    <a:pt x="14920" y="10545"/>
                  </a:lnTo>
                  <a:cubicBezTo>
                    <a:pt x="14578" y="12941"/>
                    <a:pt x="14098" y="15315"/>
                    <a:pt x="13459" y="17666"/>
                  </a:cubicBezTo>
                  <a:cubicBezTo>
                    <a:pt x="10789" y="16776"/>
                    <a:pt x="8118" y="15886"/>
                    <a:pt x="5425" y="14995"/>
                  </a:cubicBezTo>
                  <a:cubicBezTo>
                    <a:pt x="6475" y="14242"/>
                    <a:pt x="7525" y="13558"/>
                    <a:pt x="8620" y="12873"/>
                  </a:cubicBezTo>
                  <a:cubicBezTo>
                    <a:pt x="8780" y="12781"/>
                    <a:pt x="8712" y="12530"/>
                    <a:pt x="8552" y="12485"/>
                  </a:cubicBezTo>
                  <a:cubicBezTo>
                    <a:pt x="8529" y="12439"/>
                    <a:pt x="8529" y="12416"/>
                    <a:pt x="8506" y="12393"/>
                  </a:cubicBezTo>
                  <a:cubicBezTo>
                    <a:pt x="6132" y="9403"/>
                    <a:pt x="3759" y="6413"/>
                    <a:pt x="1385" y="3423"/>
                  </a:cubicBezTo>
                  <a:lnTo>
                    <a:pt x="1385" y="3423"/>
                  </a:lnTo>
                  <a:cubicBezTo>
                    <a:pt x="2092" y="3492"/>
                    <a:pt x="2800" y="3583"/>
                    <a:pt x="3508" y="3651"/>
                  </a:cubicBezTo>
                  <a:cubicBezTo>
                    <a:pt x="3950" y="3702"/>
                    <a:pt x="4721" y="3931"/>
                    <a:pt x="5321" y="3931"/>
                  </a:cubicBezTo>
                  <a:cubicBezTo>
                    <a:pt x="5527" y="3931"/>
                    <a:pt x="5713" y="3904"/>
                    <a:pt x="5859" y="3834"/>
                  </a:cubicBezTo>
                  <a:cubicBezTo>
                    <a:pt x="6498" y="3537"/>
                    <a:pt x="6886" y="2556"/>
                    <a:pt x="7182" y="1688"/>
                  </a:cubicBezTo>
                  <a:close/>
                  <a:moveTo>
                    <a:pt x="7247" y="0"/>
                  </a:moveTo>
                  <a:cubicBezTo>
                    <a:pt x="7113" y="0"/>
                    <a:pt x="6983" y="59"/>
                    <a:pt x="6931" y="182"/>
                  </a:cubicBezTo>
                  <a:cubicBezTo>
                    <a:pt x="6703" y="730"/>
                    <a:pt x="6475" y="1278"/>
                    <a:pt x="6224" y="1825"/>
                  </a:cubicBezTo>
                  <a:cubicBezTo>
                    <a:pt x="5829" y="2767"/>
                    <a:pt x="5772" y="3036"/>
                    <a:pt x="4718" y="3036"/>
                  </a:cubicBezTo>
                  <a:cubicBezTo>
                    <a:pt x="4674" y="3036"/>
                    <a:pt x="4628" y="3036"/>
                    <a:pt x="4580" y="3035"/>
                  </a:cubicBezTo>
                  <a:cubicBezTo>
                    <a:pt x="3279" y="3012"/>
                    <a:pt x="1910" y="2738"/>
                    <a:pt x="632" y="2579"/>
                  </a:cubicBezTo>
                  <a:cubicBezTo>
                    <a:pt x="621" y="2578"/>
                    <a:pt x="611" y="2577"/>
                    <a:pt x="601" y="2577"/>
                  </a:cubicBezTo>
                  <a:cubicBezTo>
                    <a:pt x="312" y="2577"/>
                    <a:pt x="0" y="2885"/>
                    <a:pt x="221" y="3149"/>
                  </a:cubicBezTo>
                  <a:cubicBezTo>
                    <a:pt x="2754" y="6345"/>
                    <a:pt x="5311" y="9563"/>
                    <a:pt x="7844" y="12759"/>
                  </a:cubicBezTo>
                  <a:cubicBezTo>
                    <a:pt x="6635" y="13329"/>
                    <a:pt x="5516" y="14014"/>
                    <a:pt x="4443" y="14813"/>
                  </a:cubicBezTo>
                  <a:cubicBezTo>
                    <a:pt x="4169" y="15018"/>
                    <a:pt x="4238" y="15384"/>
                    <a:pt x="4558" y="15475"/>
                  </a:cubicBezTo>
                  <a:cubicBezTo>
                    <a:pt x="7570" y="16502"/>
                    <a:pt x="10606" y="17483"/>
                    <a:pt x="13642" y="18511"/>
                  </a:cubicBezTo>
                  <a:cubicBezTo>
                    <a:pt x="13666" y="18516"/>
                    <a:pt x="13690" y="18518"/>
                    <a:pt x="13714" y="18518"/>
                  </a:cubicBezTo>
                  <a:cubicBezTo>
                    <a:pt x="13893" y="18518"/>
                    <a:pt x="14058" y="18375"/>
                    <a:pt x="14098" y="18214"/>
                  </a:cubicBezTo>
                  <a:cubicBezTo>
                    <a:pt x="14829" y="15543"/>
                    <a:pt x="15377" y="12850"/>
                    <a:pt x="15742" y="10111"/>
                  </a:cubicBezTo>
                  <a:cubicBezTo>
                    <a:pt x="15781" y="9874"/>
                    <a:pt x="15616" y="9636"/>
                    <a:pt x="15392" y="9636"/>
                  </a:cubicBezTo>
                  <a:cubicBezTo>
                    <a:pt x="15358" y="9636"/>
                    <a:pt x="15322" y="9642"/>
                    <a:pt x="15285" y="9654"/>
                  </a:cubicBezTo>
                  <a:cubicBezTo>
                    <a:pt x="14258" y="9951"/>
                    <a:pt x="13071" y="10522"/>
                    <a:pt x="12021" y="10613"/>
                  </a:cubicBezTo>
                  <a:cubicBezTo>
                    <a:pt x="11854" y="10728"/>
                    <a:pt x="11701" y="10786"/>
                    <a:pt x="11558" y="10786"/>
                  </a:cubicBezTo>
                  <a:cubicBezTo>
                    <a:pt x="11389" y="10786"/>
                    <a:pt x="11234" y="10705"/>
                    <a:pt x="11086" y="10545"/>
                  </a:cubicBezTo>
                  <a:cubicBezTo>
                    <a:pt x="10926" y="10202"/>
                    <a:pt x="10766" y="9860"/>
                    <a:pt x="10629" y="9517"/>
                  </a:cubicBezTo>
                  <a:cubicBezTo>
                    <a:pt x="10332" y="8878"/>
                    <a:pt x="10058" y="8216"/>
                    <a:pt x="9807" y="7554"/>
                  </a:cubicBezTo>
                  <a:cubicBezTo>
                    <a:pt x="8894" y="5181"/>
                    <a:pt x="8164" y="2738"/>
                    <a:pt x="7616" y="250"/>
                  </a:cubicBezTo>
                  <a:cubicBezTo>
                    <a:pt x="7578" y="87"/>
                    <a:pt x="7410" y="0"/>
                    <a:pt x="72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3" name="Google Shape;1063;p35"/>
          <p:cNvGrpSpPr/>
          <p:nvPr/>
        </p:nvGrpSpPr>
        <p:grpSpPr>
          <a:xfrm rot="1017362" flipH="1">
            <a:off x="7673764" y="4014821"/>
            <a:ext cx="771546" cy="905351"/>
            <a:chOff x="645175" y="3632150"/>
            <a:chExt cx="394550" cy="462975"/>
          </a:xfrm>
        </p:grpSpPr>
        <p:sp>
          <p:nvSpPr>
            <p:cNvPr id="1064" name="Google Shape;1064;p35"/>
            <p:cNvSpPr/>
            <p:nvPr/>
          </p:nvSpPr>
          <p:spPr>
            <a:xfrm>
              <a:off x="699725" y="3704850"/>
              <a:ext cx="320175" cy="366225"/>
            </a:xfrm>
            <a:custGeom>
              <a:avLst/>
              <a:gdLst/>
              <a:ahLst/>
              <a:cxnLst/>
              <a:rect l="l" t="t" r="r" b="b"/>
              <a:pathLst>
                <a:path w="12807" h="14649" extrusionOk="0">
                  <a:moveTo>
                    <a:pt x="967" y="1"/>
                  </a:moveTo>
                  <a:cubicBezTo>
                    <a:pt x="714" y="1"/>
                    <a:pt x="444" y="127"/>
                    <a:pt x="390" y="378"/>
                  </a:cubicBezTo>
                  <a:cubicBezTo>
                    <a:pt x="276" y="926"/>
                    <a:pt x="161" y="1451"/>
                    <a:pt x="70" y="1999"/>
                  </a:cubicBezTo>
                  <a:cubicBezTo>
                    <a:pt x="1" y="2332"/>
                    <a:pt x="253" y="2497"/>
                    <a:pt x="523" y="2497"/>
                  </a:cubicBezTo>
                  <a:cubicBezTo>
                    <a:pt x="696" y="2497"/>
                    <a:pt x="876" y="2429"/>
                    <a:pt x="983" y="2295"/>
                  </a:cubicBezTo>
                  <a:cubicBezTo>
                    <a:pt x="1052" y="2204"/>
                    <a:pt x="1143" y="2113"/>
                    <a:pt x="1211" y="2044"/>
                  </a:cubicBezTo>
                  <a:lnTo>
                    <a:pt x="1211" y="2044"/>
                  </a:lnTo>
                  <a:lnTo>
                    <a:pt x="960" y="2957"/>
                  </a:lnTo>
                  <a:cubicBezTo>
                    <a:pt x="884" y="3273"/>
                    <a:pt x="1117" y="3400"/>
                    <a:pt x="1378" y="3400"/>
                  </a:cubicBezTo>
                  <a:cubicBezTo>
                    <a:pt x="1588" y="3400"/>
                    <a:pt x="1817" y="3318"/>
                    <a:pt x="1919" y="3186"/>
                  </a:cubicBezTo>
                  <a:lnTo>
                    <a:pt x="2832" y="2044"/>
                  </a:lnTo>
                  <a:lnTo>
                    <a:pt x="2832" y="2044"/>
                  </a:lnTo>
                  <a:cubicBezTo>
                    <a:pt x="2832" y="2090"/>
                    <a:pt x="2809" y="2159"/>
                    <a:pt x="2809" y="2227"/>
                  </a:cubicBezTo>
                  <a:cubicBezTo>
                    <a:pt x="2604" y="2775"/>
                    <a:pt x="2444" y="3345"/>
                    <a:pt x="2353" y="3962"/>
                  </a:cubicBezTo>
                  <a:cubicBezTo>
                    <a:pt x="2330" y="4236"/>
                    <a:pt x="2490" y="4373"/>
                    <a:pt x="2695" y="4395"/>
                  </a:cubicBezTo>
                  <a:cubicBezTo>
                    <a:pt x="2581" y="4829"/>
                    <a:pt x="2444" y="5286"/>
                    <a:pt x="2307" y="5719"/>
                  </a:cubicBezTo>
                  <a:cubicBezTo>
                    <a:pt x="2200" y="6051"/>
                    <a:pt x="2438" y="6211"/>
                    <a:pt x="2714" y="6211"/>
                  </a:cubicBezTo>
                  <a:cubicBezTo>
                    <a:pt x="2970" y="6211"/>
                    <a:pt x="3257" y="6074"/>
                    <a:pt x="3334" y="5811"/>
                  </a:cubicBezTo>
                  <a:cubicBezTo>
                    <a:pt x="3425" y="5605"/>
                    <a:pt x="3494" y="5377"/>
                    <a:pt x="3585" y="5171"/>
                  </a:cubicBezTo>
                  <a:lnTo>
                    <a:pt x="3585" y="5171"/>
                  </a:lnTo>
                  <a:cubicBezTo>
                    <a:pt x="3562" y="5263"/>
                    <a:pt x="3540" y="5331"/>
                    <a:pt x="3540" y="5423"/>
                  </a:cubicBezTo>
                  <a:cubicBezTo>
                    <a:pt x="3494" y="5582"/>
                    <a:pt x="3471" y="5719"/>
                    <a:pt x="3471" y="5879"/>
                  </a:cubicBezTo>
                  <a:cubicBezTo>
                    <a:pt x="3429" y="6219"/>
                    <a:pt x="3662" y="6361"/>
                    <a:pt x="3916" y="6361"/>
                  </a:cubicBezTo>
                  <a:cubicBezTo>
                    <a:pt x="3935" y="6361"/>
                    <a:pt x="3954" y="6360"/>
                    <a:pt x="3973" y="6358"/>
                  </a:cubicBezTo>
                  <a:lnTo>
                    <a:pt x="3973" y="6358"/>
                  </a:lnTo>
                  <a:cubicBezTo>
                    <a:pt x="3836" y="6838"/>
                    <a:pt x="3677" y="7340"/>
                    <a:pt x="3540" y="7819"/>
                  </a:cubicBezTo>
                  <a:cubicBezTo>
                    <a:pt x="3433" y="8178"/>
                    <a:pt x="3699" y="8367"/>
                    <a:pt x="3984" y="8367"/>
                  </a:cubicBezTo>
                  <a:cubicBezTo>
                    <a:pt x="4189" y="8367"/>
                    <a:pt x="4403" y="8270"/>
                    <a:pt x="4498" y="8070"/>
                  </a:cubicBezTo>
                  <a:cubicBezTo>
                    <a:pt x="4795" y="7477"/>
                    <a:pt x="5115" y="6929"/>
                    <a:pt x="5480" y="6404"/>
                  </a:cubicBezTo>
                  <a:lnTo>
                    <a:pt x="5480" y="6404"/>
                  </a:lnTo>
                  <a:cubicBezTo>
                    <a:pt x="5343" y="6975"/>
                    <a:pt x="5183" y="7545"/>
                    <a:pt x="4978" y="8116"/>
                  </a:cubicBezTo>
                  <a:cubicBezTo>
                    <a:pt x="4772" y="8527"/>
                    <a:pt x="4590" y="8960"/>
                    <a:pt x="4475" y="9417"/>
                  </a:cubicBezTo>
                  <a:cubicBezTo>
                    <a:pt x="4383" y="9772"/>
                    <a:pt x="4647" y="9960"/>
                    <a:pt x="4931" y="9960"/>
                  </a:cubicBezTo>
                  <a:cubicBezTo>
                    <a:pt x="5140" y="9960"/>
                    <a:pt x="5360" y="9858"/>
                    <a:pt x="5457" y="9645"/>
                  </a:cubicBezTo>
                  <a:cubicBezTo>
                    <a:pt x="5457" y="9600"/>
                    <a:pt x="5480" y="9577"/>
                    <a:pt x="5503" y="9531"/>
                  </a:cubicBezTo>
                  <a:cubicBezTo>
                    <a:pt x="5503" y="9531"/>
                    <a:pt x="5503" y="9531"/>
                    <a:pt x="5503" y="9508"/>
                  </a:cubicBezTo>
                  <a:cubicBezTo>
                    <a:pt x="5548" y="9440"/>
                    <a:pt x="5571" y="9348"/>
                    <a:pt x="5617" y="9257"/>
                  </a:cubicBezTo>
                  <a:lnTo>
                    <a:pt x="5617" y="9257"/>
                  </a:lnTo>
                  <a:cubicBezTo>
                    <a:pt x="5571" y="9554"/>
                    <a:pt x="5503" y="9851"/>
                    <a:pt x="5480" y="10170"/>
                  </a:cubicBezTo>
                  <a:cubicBezTo>
                    <a:pt x="5457" y="10307"/>
                    <a:pt x="5503" y="10398"/>
                    <a:pt x="5548" y="10467"/>
                  </a:cubicBezTo>
                  <a:cubicBezTo>
                    <a:pt x="5160" y="10923"/>
                    <a:pt x="4795" y="11380"/>
                    <a:pt x="4407" y="11836"/>
                  </a:cubicBezTo>
                  <a:cubicBezTo>
                    <a:pt x="4079" y="12243"/>
                    <a:pt x="4382" y="12574"/>
                    <a:pt x="4745" y="12574"/>
                  </a:cubicBezTo>
                  <a:cubicBezTo>
                    <a:pt x="4912" y="12574"/>
                    <a:pt x="5092" y="12504"/>
                    <a:pt x="5229" y="12339"/>
                  </a:cubicBezTo>
                  <a:cubicBezTo>
                    <a:pt x="5457" y="12087"/>
                    <a:pt x="5685" y="11814"/>
                    <a:pt x="5913" y="11563"/>
                  </a:cubicBezTo>
                  <a:cubicBezTo>
                    <a:pt x="5959" y="11608"/>
                    <a:pt x="6028" y="11631"/>
                    <a:pt x="6096" y="11654"/>
                  </a:cubicBezTo>
                  <a:cubicBezTo>
                    <a:pt x="5868" y="11973"/>
                    <a:pt x="5662" y="12316"/>
                    <a:pt x="5480" y="12658"/>
                  </a:cubicBezTo>
                  <a:cubicBezTo>
                    <a:pt x="5366" y="12886"/>
                    <a:pt x="5457" y="13183"/>
                    <a:pt x="5708" y="13274"/>
                  </a:cubicBezTo>
                  <a:cubicBezTo>
                    <a:pt x="5766" y="13297"/>
                    <a:pt x="5824" y="13307"/>
                    <a:pt x="5880" y="13307"/>
                  </a:cubicBezTo>
                  <a:cubicBezTo>
                    <a:pt x="6108" y="13307"/>
                    <a:pt x="6310" y="13138"/>
                    <a:pt x="6438" y="12955"/>
                  </a:cubicBezTo>
                  <a:cubicBezTo>
                    <a:pt x="6507" y="12841"/>
                    <a:pt x="6575" y="12727"/>
                    <a:pt x="6644" y="12612"/>
                  </a:cubicBezTo>
                  <a:lnTo>
                    <a:pt x="6644" y="12612"/>
                  </a:lnTo>
                  <a:cubicBezTo>
                    <a:pt x="6528" y="12976"/>
                    <a:pt x="6781" y="13228"/>
                    <a:pt x="7075" y="13228"/>
                  </a:cubicBezTo>
                  <a:cubicBezTo>
                    <a:pt x="7243" y="13228"/>
                    <a:pt x="7424" y="13146"/>
                    <a:pt x="7557" y="12955"/>
                  </a:cubicBezTo>
                  <a:cubicBezTo>
                    <a:pt x="7876" y="12476"/>
                    <a:pt x="8196" y="11973"/>
                    <a:pt x="8493" y="11448"/>
                  </a:cubicBezTo>
                  <a:cubicBezTo>
                    <a:pt x="8789" y="11015"/>
                    <a:pt x="9132" y="10581"/>
                    <a:pt x="9474" y="10147"/>
                  </a:cubicBezTo>
                  <a:lnTo>
                    <a:pt x="9474" y="10147"/>
                  </a:lnTo>
                  <a:cubicBezTo>
                    <a:pt x="8607" y="11334"/>
                    <a:pt x="7854" y="12590"/>
                    <a:pt x="7237" y="13936"/>
                  </a:cubicBezTo>
                  <a:cubicBezTo>
                    <a:pt x="7057" y="14341"/>
                    <a:pt x="7330" y="14608"/>
                    <a:pt x="7642" y="14608"/>
                  </a:cubicBezTo>
                  <a:cubicBezTo>
                    <a:pt x="7805" y="14608"/>
                    <a:pt x="7979" y="14535"/>
                    <a:pt x="8105" y="14370"/>
                  </a:cubicBezTo>
                  <a:cubicBezTo>
                    <a:pt x="8264" y="14187"/>
                    <a:pt x="8379" y="14005"/>
                    <a:pt x="8516" y="13822"/>
                  </a:cubicBezTo>
                  <a:lnTo>
                    <a:pt x="8516" y="13822"/>
                  </a:lnTo>
                  <a:cubicBezTo>
                    <a:pt x="8516" y="13868"/>
                    <a:pt x="8493" y="13891"/>
                    <a:pt x="8470" y="13936"/>
                  </a:cubicBezTo>
                  <a:cubicBezTo>
                    <a:pt x="8322" y="14364"/>
                    <a:pt x="8604" y="14649"/>
                    <a:pt x="8920" y="14649"/>
                  </a:cubicBezTo>
                  <a:cubicBezTo>
                    <a:pt x="9093" y="14649"/>
                    <a:pt x="9277" y="14564"/>
                    <a:pt x="9406" y="14370"/>
                  </a:cubicBezTo>
                  <a:cubicBezTo>
                    <a:pt x="9657" y="14005"/>
                    <a:pt x="9908" y="13617"/>
                    <a:pt x="10136" y="13252"/>
                  </a:cubicBezTo>
                  <a:lnTo>
                    <a:pt x="10136" y="13252"/>
                  </a:lnTo>
                  <a:cubicBezTo>
                    <a:pt x="10113" y="13503"/>
                    <a:pt x="10113" y="13731"/>
                    <a:pt x="10113" y="13982"/>
                  </a:cubicBezTo>
                  <a:cubicBezTo>
                    <a:pt x="10142" y="14295"/>
                    <a:pt x="10400" y="14492"/>
                    <a:pt x="10657" y="14492"/>
                  </a:cubicBezTo>
                  <a:cubicBezTo>
                    <a:pt x="10813" y="14492"/>
                    <a:pt x="10969" y="14420"/>
                    <a:pt x="11072" y="14256"/>
                  </a:cubicBezTo>
                  <a:cubicBezTo>
                    <a:pt x="11072" y="14233"/>
                    <a:pt x="11072" y="14233"/>
                    <a:pt x="11072" y="14233"/>
                  </a:cubicBezTo>
                  <a:cubicBezTo>
                    <a:pt x="11118" y="14324"/>
                    <a:pt x="11186" y="14416"/>
                    <a:pt x="11277" y="14461"/>
                  </a:cubicBezTo>
                  <a:cubicBezTo>
                    <a:pt x="11355" y="14518"/>
                    <a:pt x="11446" y="14544"/>
                    <a:pt x="11537" y="14544"/>
                  </a:cubicBezTo>
                  <a:cubicBezTo>
                    <a:pt x="11740" y="14544"/>
                    <a:pt x="11945" y="14415"/>
                    <a:pt x="12008" y="14210"/>
                  </a:cubicBezTo>
                  <a:cubicBezTo>
                    <a:pt x="12396" y="12978"/>
                    <a:pt x="12647" y="11745"/>
                    <a:pt x="12761" y="10467"/>
                  </a:cubicBezTo>
                  <a:cubicBezTo>
                    <a:pt x="12761" y="10284"/>
                    <a:pt x="12693" y="10147"/>
                    <a:pt x="12601" y="10056"/>
                  </a:cubicBezTo>
                  <a:cubicBezTo>
                    <a:pt x="12715" y="9440"/>
                    <a:pt x="12784" y="8778"/>
                    <a:pt x="12807" y="8116"/>
                  </a:cubicBezTo>
                  <a:cubicBezTo>
                    <a:pt x="12807" y="7979"/>
                    <a:pt x="12761" y="7865"/>
                    <a:pt x="12693" y="7796"/>
                  </a:cubicBezTo>
                  <a:cubicBezTo>
                    <a:pt x="12739" y="7487"/>
                    <a:pt x="12513" y="7262"/>
                    <a:pt x="12249" y="7262"/>
                  </a:cubicBezTo>
                  <a:cubicBezTo>
                    <a:pt x="12123" y="7262"/>
                    <a:pt x="11989" y="7313"/>
                    <a:pt x="11871" y="7431"/>
                  </a:cubicBezTo>
                  <a:cubicBezTo>
                    <a:pt x="11734" y="7568"/>
                    <a:pt x="11597" y="7705"/>
                    <a:pt x="11460" y="7819"/>
                  </a:cubicBezTo>
                  <a:cubicBezTo>
                    <a:pt x="11476" y="7566"/>
                    <a:pt x="11239" y="7379"/>
                    <a:pt x="10994" y="7379"/>
                  </a:cubicBezTo>
                  <a:cubicBezTo>
                    <a:pt x="10885" y="7379"/>
                    <a:pt x="10775" y="7416"/>
                    <a:pt x="10684" y="7500"/>
                  </a:cubicBezTo>
                  <a:cubicBezTo>
                    <a:pt x="10296" y="7842"/>
                    <a:pt x="9931" y="8207"/>
                    <a:pt x="9588" y="8572"/>
                  </a:cubicBezTo>
                  <a:cubicBezTo>
                    <a:pt x="9506" y="8490"/>
                    <a:pt x="9399" y="8444"/>
                    <a:pt x="9283" y="8444"/>
                  </a:cubicBezTo>
                  <a:cubicBezTo>
                    <a:pt x="9175" y="8444"/>
                    <a:pt x="9060" y="8484"/>
                    <a:pt x="8949" y="8572"/>
                  </a:cubicBezTo>
                  <a:cubicBezTo>
                    <a:pt x="8858" y="8641"/>
                    <a:pt x="8767" y="8709"/>
                    <a:pt x="8675" y="8778"/>
                  </a:cubicBezTo>
                  <a:cubicBezTo>
                    <a:pt x="8652" y="8687"/>
                    <a:pt x="8607" y="8595"/>
                    <a:pt x="8516" y="8527"/>
                  </a:cubicBezTo>
                  <a:cubicBezTo>
                    <a:pt x="8516" y="8504"/>
                    <a:pt x="8516" y="8504"/>
                    <a:pt x="8493" y="8504"/>
                  </a:cubicBezTo>
                  <a:cubicBezTo>
                    <a:pt x="8584" y="8344"/>
                    <a:pt x="8675" y="8184"/>
                    <a:pt x="8767" y="8025"/>
                  </a:cubicBezTo>
                  <a:cubicBezTo>
                    <a:pt x="8926" y="7751"/>
                    <a:pt x="8789" y="7545"/>
                    <a:pt x="8561" y="7454"/>
                  </a:cubicBezTo>
                  <a:cubicBezTo>
                    <a:pt x="8652" y="7271"/>
                    <a:pt x="8744" y="7066"/>
                    <a:pt x="8858" y="6883"/>
                  </a:cubicBezTo>
                  <a:cubicBezTo>
                    <a:pt x="9024" y="6535"/>
                    <a:pt x="8709" y="6388"/>
                    <a:pt x="8398" y="6388"/>
                  </a:cubicBezTo>
                  <a:cubicBezTo>
                    <a:pt x="8240" y="6388"/>
                    <a:pt x="8083" y="6426"/>
                    <a:pt x="7991" y="6495"/>
                  </a:cubicBezTo>
                  <a:cubicBezTo>
                    <a:pt x="7717" y="6701"/>
                    <a:pt x="7466" y="6929"/>
                    <a:pt x="7237" y="7157"/>
                  </a:cubicBezTo>
                  <a:cubicBezTo>
                    <a:pt x="7306" y="6952"/>
                    <a:pt x="7397" y="6746"/>
                    <a:pt x="7488" y="6518"/>
                  </a:cubicBezTo>
                  <a:cubicBezTo>
                    <a:pt x="7640" y="6170"/>
                    <a:pt x="7339" y="6013"/>
                    <a:pt x="7033" y="6013"/>
                  </a:cubicBezTo>
                  <a:cubicBezTo>
                    <a:pt x="6878" y="6013"/>
                    <a:pt x="6721" y="6053"/>
                    <a:pt x="6621" y="6130"/>
                  </a:cubicBezTo>
                  <a:cubicBezTo>
                    <a:pt x="6598" y="6153"/>
                    <a:pt x="6598" y="6153"/>
                    <a:pt x="6575" y="6176"/>
                  </a:cubicBezTo>
                  <a:cubicBezTo>
                    <a:pt x="6667" y="5674"/>
                    <a:pt x="6758" y="5194"/>
                    <a:pt x="6804" y="4692"/>
                  </a:cubicBezTo>
                  <a:cubicBezTo>
                    <a:pt x="6846" y="4352"/>
                    <a:pt x="6607" y="4179"/>
                    <a:pt x="6343" y="4179"/>
                  </a:cubicBezTo>
                  <a:cubicBezTo>
                    <a:pt x="6182" y="4179"/>
                    <a:pt x="6012" y="4243"/>
                    <a:pt x="5891" y="4373"/>
                  </a:cubicBezTo>
                  <a:cubicBezTo>
                    <a:pt x="5754" y="4532"/>
                    <a:pt x="5640" y="4669"/>
                    <a:pt x="5503" y="4829"/>
                  </a:cubicBezTo>
                  <a:cubicBezTo>
                    <a:pt x="5640" y="4395"/>
                    <a:pt x="5754" y="3962"/>
                    <a:pt x="5891" y="3528"/>
                  </a:cubicBezTo>
                  <a:cubicBezTo>
                    <a:pt x="5991" y="3211"/>
                    <a:pt x="5701" y="3004"/>
                    <a:pt x="5414" y="3004"/>
                  </a:cubicBezTo>
                  <a:cubicBezTo>
                    <a:pt x="5307" y="3004"/>
                    <a:pt x="5201" y="3033"/>
                    <a:pt x="5115" y="3094"/>
                  </a:cubicBezTo>
                  <a:cubicBezTo>
                    <a:pt x="5046" y="3140"/>
                    <a:pt x="4978" y="3208"/>
                    <a:pt x="4909" y="3254"/>
                  </a:cubicBezTo>
                  <a:cubicBezTo>
                    <a:pt x="4978" y="2866"/>
                    <a:pt x="5023" y="2455"/>
                    <a:pt x="5092" y="2067"/>
                  </a:cubicBezTo>
                  <a:cubicBezTo>
                    <a:pt x="5128" y="1780"/>
                    <a:pt x="4825" y="1620"/>
                    <a:pt x="4550" y="1620"/>
                  </a:cubicBezTo>
                  <a:cubicBezTo>
                    <a:pt x="4475" y="1620"/>
                    <a:pt x="4402" y="1632"/>
                    <a:pt x="4338" y="1656"/>
                  </a:cubicBezTo>
                  <a:cubicBezTo>
                    <a:pt x="4361" y="1474"/>
                    <a:pt x="4407" y="1268"/>
                    <a:pt x="4430" y="1086"/>
                  </a:cubicBezTo>
                  <a:cubicBezTo>
                    <a:pt x="4473" y="806"/>
                    <a:pt x="4170" y="627"/>
                    <a:pt x="3906" y="627"/>
                  </a:cubicBezTo>
                  <a:cubicBezTo>
                    <a:pt x="3890" y="627"/>
                    <a:pt x="3875" y="628"/>
                    <a:pt x="3859" y="629"/>
                  </a:cubicBezTo>
                  <a:cubicBezTo>
                    <a:pt x="3859" y="606"/>
                    <a:pt x="3836" y="561"/>
                    <a:pt x="3836" y="538"/>
                  </a:cubicBezTo>
                  <a:cubicBezTo>
                    <a:pt x="3803" y="294"/>
                    <a:pt x="3630" y="201"/>
                    <a:pt x="3435" y="201"/>
                  </a:cubicBezTo>
                  <a:cubicBezTo>
                    <a:pt x="3227" y="201"/>
                    <a:pt x="2995" y="306"/>
                    <a:pt x="2878" y="447"/>
                  </a:cubicBezTo>
                  <a:lnTo>
                    <a:pt x="2604" y="789"/>
                  </a:lnTo>
                  <a:cubicBezTo>
                    <a:pt x="2690" y="496"/>
                    <a:pt x="2399" y="320"/>
                    <a:pt x="2133" y="320"/>
                  </a:cubicBezTo>
                  <a:cubicBezTo>
                    <a:pt x="2047" y="320"/>
                    <a:pt x="1963" y="339"/>
                    <a:pt x="1896" y="378"/>
                  </a:cubicBezTo>
                  <a:cubicBezTo>
                    <a:pt x="1714" y="469"/>
                    <a:pt x="1554" y="584"/>
                    <a:pt x="1394" y="698"/>
                  </a:cubicBezTo>
                  <a:lnTo>
                    <a:pt x="1440" y="447"/>
                  </a:lnTo>
                  <a:cubicBezTo>
                    <a:pt x="1499" y="149"/>
                    <a:pt x="1243" y="1"/>
                    <a:pt x="967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5"/>
            <p:cNvSpPr/>
            <p:nvPr/>
          </p:nvSpPr>
          <p:spPr>
            <a:xfrm>
              <a:off x="645175" y="3632150"/>
              <a:ext cx="394550" cy="462975"/>
            </a:xfrm>
            <a:custGeom>
              <a:avLst/>
              <a:gdLst/>
              <a:ahLst/>
              <a:cxnLst/>
              <a:rect l="l" t="t" r="r" b="b"/>
              <a:pathLst>
                <a:path w="15782" h="18519" extrusionOk="0">
                  <a:moveTo>
                    <a:pt x="7182" y="1688"/>
                  </a:moveTo>
                  <a:cubicBezTo>
                    <a:pt x="8027" y="5067"/>
                    <a:pt x="9214" y="8331"/>
                    <a:pt x="10720" y="11503"/>
                  </a:cubicBezTo>
                  <a:cubicBezTo>
                    <a:pt x="10775" y="11612"/>
                    <a:pt x="10914" y="11677"/>
                    <a:pt x="11038" y="11677"/>
                  </a:cubicBezTo>
                  <a:cubicBezTo>
                    <a:pt x="11071" y="11677"/>
                    <a:pt x="11103" y="11673"/>
                    <a:pt x="11131" y="11663"/>
                  </a:cubicBezTo>
                  <a:cubicBezTo>
                    <a:pt x="12409" y="11275"/>
                    <a:pt x="13665" y="10910"/>
                    <a:pt x="14920" y="10545"/>
                  </a:cubicBezTo>
                  <a:lnTo>
                    <a:pt x="14920" y="10545"/>
                  </a:lnTo>
                  <a:cubicBezTo>
                    <a:pt x="14578" y="12941"/>
                    <a:pt x="14098" y="15315"/>
                    <a:pt x="13459" y="17666"/>
                  </a:cubicBezTo>
                  <a:cubicBezTo>
                    <a:pt x="10789" y="16776"/>
                    <a:pt x="8118" y="15886"/>
                    <a:pt x="5425" y="14995"/>
                  </a:cubicBezTo>
                  <a:cubicBezTo>
                    <a:pt x="6475" y="14242"/>
                    <a:pt x="7525" y="13558"/>
                    <a:pt x="8620" y="12873"/>
                  </a:cubicBezTo>
                  <a:cubicBezTo>
                    <a:pt x="8780" y="12781"/>
                    <a:pt x="8712" y="12530"/>
                    <a:pt x="8552" y="12485"/>
                  </a:cubicBezTo>
                  <a:cubicBezTo>
                    <a:pt x="8529" y="12439"/>
                    <a:pt x="8529" y="12416"/>
                    <a:pt x="8506" y="12393"/>
                  </a:cubicBezTo>
                  <a:cubicBezTo>
                    <a:pt x="6132" y="9403"/>
                    <a:pt x="3759" y="6413"/>
                    <a:pt x="1385" y="3423"/>
                  </a:cubicBezTo>
                  <a:lnTo>
                    <a:pt x="1385" y="3423"/>
                  </a:lnTo>
                  <a:cubicBezTo>
                    <a:pt x="2092" y="3492"/>
                    <a:pt x="2800" y="3583"/>
                    <a:pt x="3508" y="3651"/>
                  </a:cubicBezTo>
                  <a:cubicBezTo>
                    <a:pt x="3950" y="3702"/>
                    <a:pt x="4721" y="3931"/>
                    <a:pt x="5321" y="3931"/>
                  </a:cubicBezTo>
                  <a:cubicBezTo>
                    <a:pt x="5527" y="3931"/>
                    <a:pt x="5713" y="3904"/>
                    <a:pt x="5859" y="3834"/>
                  </a:cubicBezTo>
                  <a:cubicBezTo>
                    <a:pt x="6498" y="3537"/>
                    <a:pt x="6886" y="2556"/>
                    <a:pt x="7182" y="1688"/>
                  </a:cubicBezTo>
                  <a:close/>
                  <a:moveTo>
                    <a:pt x="7247" y="0"/>
                  </a:moveTo>
                  <a:cubicBezTo>
                    <a:pt x="7113" y="0"/>
                    <a:pt x="6983" y="59"/>
                    <a:pt x="6931" y="182"/>
                  </a:cubicBezTo>
                  <a:cubicBezTo>
                    <a:pt x="6703" y="730"/>
                    <a:pt x="6475" y="1278"/>
                    <a:pt x="6224" y="1825"/>
                  </a:cubicBezTo>
                  <a:cubicBezTo>
                    <a:pt x="5829" y="2767"/>
                    <a:pt x="5772" y="3036"/>
                    <a:pt x="4718" y="3036"/>
                  </a:cubicBezTo>
                  <a:cubicBezTo>
                    <a:pt x="4674" y="3036"/>
                    <a:pt x="4628" y="3036"/>
                    <a:pt x="4580" y="3035"/>
                  </a:cubicBezTo>
                  <a:cubicBezTo>
                    <a:pt x="3279" y="3012"/>
                    <a:pt x="1910" y="2738"/>
                    <a:pt x="632" y="2579"/>
                  </a:cubicBezTo>
                  <a:cubicBezTo>
                    <a:pt x="621" y="2578"/>
                    <a:pt x="611" y="2577"/>
                    <a:pt x="601" y="2577"/>
                  </a:cubicBezTo>
                  <a:cubicBezTo>
                    <a:pt x="312" y="2577"/>
                    <a:pt x="0" y="2885"/>
                    <a:pt x="221" y="3149"/>
                  </a:cubicBezTo>
                  <a:cubicBezTo>
                    <a:pt x="2754" y="6345"/>
                    <a:pt x="5311" y="9563"/>
                    <a:pt x="7844" y="12759"/>
                  </a:cubicBezTo>
                  <a:cubicBezTo>
                    <a:pt x="6635" y="13329"/>
                    <a:pt x="5516" y="14014"/>
                    <a:pt x="4443" y="14813"/>
                  </a:cubicBezTo>
                  <a:cubicBezTo>
                    <a:pt x="4169" y="15018"/>
                    <a:pt x="4238" y="15384"/>
                    <a:pt x="4558" y="15475"/>
                  </a:cubicBezTo>
                  <a:cubicBezTo>
                    <a:pt x="7570" y="16502"/>
                    <a:pt x="10606" y="17483"/>
                    <a:pt x="13642" y="18511"/>
                  </a:cubicBezTo>
                  <a:cubicBezTo>
                    <a:pt x="13666" y="18516"/>
                    <a:pt x="13690" y="18518"/>
                    <a:pt x="13714" y="18518"/>
                  </a:cubicBezTo>
                  <a:cubicBezTo>
                    <a:pt x="13893" y="18518"/>
                    <a:pt x="14058" y="18375"/>
                    <a:pt x="14098" y="18214"/>
                  </a:cubicBezTo>
                  <a:cubicBezTo>
                    <a:pt x="14829" y="15543"/>
                    <a:pt x="15377" y="12850"/>
                    <a:pt x="15742" y="10111"/>
                  </a:cubicBezTo>
                  <a:cubicBezTo>
                    <a:pt x="15781" y="9874"/>
                    <a:pt x="15616" y="9636"/>
                    <a:pt x="15392" y="9636"/>
                  </a:cubicBezTo>
                  <a:cubicBezTo>
                    <a:pt x="15358" y="9636"/>
                    <a:pt x="15322" y="9642"/>
                    <a:pt x="15285" y="9654"/>
                  </a:cubicBezTo>
                  <a:cubicBezTo>
                    <a:pt x="14258" y="9951"/>
                    <a:pt x="13071" y="10522"/>
                    <a:pt x="12021" y="10613"/>
                  </a:cubicBezTo>
                  <a:cubicBezTo>
                    <a:pt x="11854" y="10728"/>
                    <a:pt x="11701" y="10786"/>
                    <a:pt x="11558" y="10786"/>
                  </a:cubicBezTo>
                  <a:cubicBezTo>
                    <a:pt x="11389" y="10786"/>
                    <a:pt x="11234" y="10705"/>
                    <a:pt x="11086" y="10545"/>
                  </a:cubicBezTo>
                  <a:cubicBezTo>
                    <a:pt x="10926" y="10202"/>
                    <a:pt x="10766" y="9860"/>
                    <a:pt x="10629" y="9517"/>
                  </a:cubicBezTo>
                  <a:cubicBezTo>
                    <a:pt x="10332" y="8878"/>
                    <a:pt x="10058" y="8216"/>
                    <a:pt x="9807" y="7554"/>
                  </a:cubicBezTo>
                  <a:cubicBezTo>
                    <a:pt x="8894" y="5181"/>
                    <a:pt x="8164" y="2738"/>
                    <a:pt x="7616" y="250"/>
                  </a:cubicBezTo>
                  <a:cubicBezTo>
                    <a:pt x="7578" y="87"/>
                    <a:pt x="7410" y="0"/>
                    <a:pt x="72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6" name="Google Shape;1066;p35"/>
          <p:cNvGrpSpPr/>
          <p:nvPr/>
        </p:nvGrpSpPr>
        <p:grpSpPr>
          <a:xfrm rot="10800000">
            <a:off x="3855903" y="605787"/>
            <a:ext cx="806657" cy="421744"/>
            <a:chOff x="1822875" y="1377000"/>
            <a:chExt cx="548075" cy="286550"/>
          </a:xfrm>
        </p:grpSpPr>
        <p:sp>
          <p:nvSpPr>
            <p:cNvPr id="1067" name="Google Shape;1067;p35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5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5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5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5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5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5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5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5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Google Shape;850;p31"/>
              <p:cNvSpPr txBox="1">
                <a:spLocks noGrp="1"/>
              </p:cNvSpPr>
              <p:nvPr>
                <p:ph type="subTitle" idx="4294967295"/>
              </p:nvPr>
            </p:nvSpPr>
            <p:spPr>
              <a:xfrm>
                <a:off x="467544" y="841588"/>
                <a:ext cx="7272808" cy="4095317"/>
              </a:xfrm>
              <a:prstGeom prst="rect">
                <a:avLst/>
              </a:prstGeom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dirty="0" smtClean="0">
                    <a:solidFill>
                      <a:schemeClr val="accent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1-</a:t>
                </a:r>
                <a:r>
                  <a:rPr lang="kk-KZ" dirty="0" smtClean="0">
                    <a:solidFill>
                      <a:schemeClr val="accent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Жай бөлшектерді көбейтуге есептер қарастырайық</a:t>
                </a:r>
              </a:p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kk-KZ" dirty="0" smtClean="0">
                  <a:solidFill>
                    <a:schemeClr val="accent2">
                      <a:lumMod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dirty="0" smtClean="0"/>
                  <a:t>1</a:t>
                </a:r>
                <a:r>
                  <a:rPr lang="zh-CN" altLang="en-US" dirty="0" smtClean="0"/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kk-KZ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altLang="zh-CN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/>
                          </a:rPr>
                          <m:t>6</m:t>
                        </m:r>
                        <m:r>
                          <a:rPr lang="en-US" altLang="zh-CN" b="0" i="1" dirty="0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dirty="0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altLang="zh-CN" b="0" i="1" dirty="0" smtClean="0">
                            <a:latin typeface="Cambria Math"/>
                          </a:rPr>
                          <m:t>7</m:t>
                        </m:r>
                        <m:r>
                          <a:rPr lang="en-US" altLang="zh-CN" b="0" i="1" dirty="0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dirty="0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altLang="zh-CN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en-US" altLang="zh-CN" b="0" i="1" dirty="0" smtClean="0">
                            <a:latin typeface="Cambria Math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altLang="zh-CN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en-US" altLang="zh-CN" b="0" i="1" dirty="0" smtClean="0">
                            <a:latin typeface="Cambria Math"/>
                          </a:rPr>
                          <m:t>28</m:t>
                        </m:r>
                      </m:den>
                    </m:f>
                  </m:oMath>
                </a14:m>
                <a:endParaRPr lang="kk-KZ" altLang="zh-CN" dirty="0" smtClean="0"/>
              </a:p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altLang="zh-CN" dirty="0" smtClean="0"/>
              </a:p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dirty="0" smtClean="0"/>
                  <a:t>2</a:t>
                </a:r>
                <a:r>
                  <a:rPr lang="zh-CN" altLang="en-US" dirty="0" smtClean="0"/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20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altLang="zh-C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75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7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20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75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63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1500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21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500</m:t>
                        </m:r>
                      </m:den>
                    </m:f>
                  </m:oMath>
                </a14:m>
                <a:endParaRPr lang="kk-KZ" dirty="0" smtClean="0"/>
              </a:p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 smtClean="0"/>
              </a:p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dirty="0" smtClean="0"/>
                  <a:t>3</a:t>
                </a:r>
                <a:r>
                  <a:rPr lang="zh-CN" altLang="en-US" dirty="0" smtClean="0"/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altLang="zh-C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altLang="zh-C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3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5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10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7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kk-KZ" altLang="zh-CN" b="0" dirty="0" smtClean="0"/>
              </a:p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altLang="zh-CN" b="0" dirty="0" smtClean="0"/>
              </a:p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dirty="0" smtClean="0"/>
                  <a:t>4</a:t>
                </a:r>
                <a:r>
                  <a:rPr lang="zh-CN" altLang="en-US" dirty="0" smtClean="0"/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altLang="zh-C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8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9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32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endParaRPr lang="kk-KZ" dirty="0" smtClean="0"/>
              </a:p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dirty="0" smtClean="0"/>
              </a:p>
              <a:p>
                <a:pPr marL="0" indent="0" algn="just"/>
                <a:r>
                  <a:rPr lang="en-US" altLang="zh-CN" dirty="0" smtClean="0"/>
                  <a:t>5</a:t>
                </a:r>
                <a:r>
                  <a:rPr lang="zh-CN" altLang="ru-RU" dirty="0" smtClean="0"/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zh-CN" i="1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en-US" altLang="zh-CN" i="1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altLang="zh-CN" i="1">
                            <a:latin typeface="Cambria Math"/>
                          </a:rPr>
                          <m:t>20</m:t>
                        </m:r>
                      </m:den>
                    </m:f>
                    <m:r>
                      <a:rPr lang="en-US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/>
                          </a:rPr>
                          <m:t>2</m:t>
                        </m:r>
                        <m:r>
                          <a:rPr lang="en-US" altLang="zh-CN" i="1">
                            <a:latin typeface="Cambria Math"/>
                          </a:rPr>
                          <m:t>·</m:t>
                        </m:r>
                        <m:r>
                          <a:rPr lang="en-US" altLang="zh-CN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altLang="zh-CN" i="1">
                            <a:latin typeface="Cambria Math"/>
                          </a:rPr>
                          <m:t>11</m:t>
                        </m:r>
                        <m:r>
                          <a:rPr lang="en-US" altLang="zh-CN" i="1">
                            <a:latin typeface="Cambria Math"/>
                          </a:rPr>
                          <m:t>·</m:t>
                        </m:r>
                        <m:r>
                          <a:rPr lang="en-US" altLang="zh-CN" i="1">
                            <a:latin typeface="Cambria Math"/>
                          </a:rPr>
                          <m:t>20</m:t>
                        </m:r>
                      </m:den>
                    </m:f>
                    <m:r>
                      <a:rPr lang="en-US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altLang="zh-CN" i="1">
                            <a:latin typeface="Cambria Math"/>
                          </a:rPr>
                          <m:t>11</m:t>
                        </m:r>
                        <m:r>
                          <a:rPr lang="en-US" altLang="zh-CN" i="1">
                            <a:latin typeface="Cambria Math"/>
                          </a:rPr>
                          <m:t>·</m:t>
                        </m:r>
                        <m:r>
                          <a:rPr lang="en-US" altLang="zh-CN" i="1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n-US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altLang="zh-CN" i="1">
                            <a:latin typeface="Cambria Math"/>
                          </a:rPr>
                          <m:t>110</m:t>
                        </m:r>
                      </m:den>
                    </m:f>
                    <m:r>
                      <a:rPr lang="en-US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altLang="zh-CN" i="1">
                            <a:latin typeface="Cambria Math"/>
                          </a:rPr>
                          <m:t>55</m:t>
                        </m:r>
                      </m:den>
                    </m:f>
                  </m:oMath>
                </a14:m>
                <a:endParaRPr lang="kk-KZ" altLang="zh-CN" dirty="0" smtClean="0"/>
              </a:p>
              <a:p>
                <a:pPr marL="0" indent="0" algn="just"/>
                <a:endParaRPr lang="en-US" altLang="zh-CN" dirty="0"/>
              </a:p>
              <a:p>
                <a:pPr marL="0" lvl="0" indent="0" algn="just"/>
                <a:r>
                  <a:rPr lang="kk-KZ" dirty="0" smtClean="0">
                    <a:latin typeface="Times New Roman" pitchFamily="18" charset="0"/>
                    <a:cs typeface="Times New Roman" pitchFamily="18" charset="0"/>
                  </a:rPr>
                  <a:t>Дескриптор: Білім алушыларға:</a:t>
                </a:r>
              </a:p>
              <a:p>
                <a:pPr marL="0" lvl="0" indent="0" algn="just"/>
                <a:r>
                  <a:rPr lang="kk-KZ" dirty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kk-KZ" dirty="0" smtClean="0">
                    <a:latin typeface="Times New Roman" pitchFamily="18" charset="0"/>
                    <a:cs typeface="Times New Roman" pitchFamily="18" charset="0"/>
                  </a:rPr>
                  <a:t>лымдарын </a:t>
                </a:r>
                <a:r>
                  <a:rPr lang="kk-KZ" dirty="0">
                    <a:latin typeface="Times New Roman" pitchFamily="18" charset="0"/>
                    <a:cs typeface="Times New Roman" pitchFamily="18" charset="0"/>
                  </a:rPr>
                  <a:t>көбейтіп, алып етіп, бөлімдерін көбейтіп бөліп етіп, нәтижесін бөлшек түрінде </a:t>
                </a:r>
                <a:r>
                  <a:rPr lang="kk-KZ" dirty="0" smtClean="0">
                    <a:latin typeface="Times New Roman" pitchFamily="18" charset="0"/>
                    <a:cs typeface="Times New Roman" pitchFamily="18" charset="0"/>
                  </a:rPr>
                  <a:t>жаза алады.</a:t>
                </a:r>
                <a:endParaRPr lang="en-US" dirty="0" smtClean="0"/>
              </a:p>
            </p:txBody>
          </p:sp>
        </mc:Choice>
        <mc:Fallback>
          <p:sp>
            <p:nvSpPr>
              <p:cNvPr id="26" name="Google Shape;850;p3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4294967295"/>
              </p:nvPr>
            </p:nvSpPr>
            <p:spPr>
              <a:xfrm>
                <a:off x="467544" y="841588"/>
                <a:ext cx="7272808" cy="4095317"/>
              </a:xfrm>
              <a:prstGeom prst="rect">
                <a:avLst/>
              </a:prstGeom>
              <a:blipFill rotWithShape="1">
                <a:blip r:embed="rId3"/>
                <a:stretch>
                  <a:fillRect l="-1509" t="-1190" r="-15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9" name="Google Shape;989;p34"/>
          <p:cNvGrpSpPr/>
          <p:nvPr/>
        </p:nvGrpSpPr>
        <p:grpSpPr>
          <a:xfrm>
            <a:off x="2883085" y="3523739"/>
            <a:ext cx="3377828" cy="1079750"/>
            <a:chOff x="4319250" y="3137000"/>
            <a:chExt cx="885825" cy="524125"/>
          </a:xfrm>
        </p:grpSpPr>
        <p:sp>
          <p:nvSpPr>
            <p:cNvPr id="990" name="Google Shape;990;p34"/>
            <p:cNvSpPr/>
            <p:nvPr/>
          </p:nvSpPr>
          <p:spPr>
            <a:xfrm>
              <a:off x="4334525" y="3137000"/>
              <a:ext cx="816875" cy="145250"/>
            </a:xfrm>
            <a:custGeom>
              <a:avLst/>
              <a:gdLst/>
              <a:ahLst/>
              <a:cxnLst/>
              <a:rect l="l" t="t" r="r" b="b"/>
              <a:pathLst>
                <a:path w="32675" h="5810" extrusionOk="0">
                  <a:moveTo>
                    <a:pt x="30614" y="1"/>
                  </a:moveTo>
                  <a:cubicBezTo>
                    <a:pt x="30548" y="1"/>
                    <a:pt x="30480" y="4"/>
                    <a:pt x="30410" y="11"/>
                  </a:cubicBezTo>
                  <a:lnTo>
                    <a:pt x="30410" y="11"/>
                  </a:lnTo>
                  <a:lnTo>
                    <a:pt x="30410" y="11"/>
                  </a:lnTo>
                  <a:lnTo>
                    <a:pt x="28330" y="186"/>
                  </a:lnTo>
                  <a:cubicBezTo>
                    <a:pt x="28200" y="197"/>
                    <a:pt x="28078" y="220"/>
                    <a:pt x="27966" y="252"/>
                  </a:cubicBezTo>
                  <a:lnTo>
                    <a:pt x="27966" y="252"/>
                  </a:lnTo>
                  <a:lnTo>
                    <a:pt x="1989" y="2818"/>
                  </a:lnTo>
                  <a:cubicBezTo>
                    <a:pt x="1" y="3012"/>
                    <a:pt x="100" y="5810"/>
                    <a:pt x="2061" y="5810"/>
                  </a:cubicBezTo>
                  <a:cubicBezTo>
                    <a:pt x="2127" y="5810"/>
                    <a:pt x="2195" y="5807"/>
                    <a:pt x="2265" y="5800"/>
                  </a:cubicBezTo>
                  <a:cubicBezTo>
                    <a:pt x="11738" y="4848"/>
                    <a:pt x="21212" y="3920"/>
                    <a:pt x="30686" y="2993"/>
                  </a:cubicBezTo>
                  <a:cubicBezTo>
                    <a:pt x="32674" y="2799"/>
                    <a:pt x="32575" y="1"/>
                    <a:pt x="30614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4"/>
            <p:cNvSpPr/>
            <p:nvPr/>
          </p:nvSpPr>
          <p:spPr>
            <a:xfrm>
              <a:off x="4356675" y="3182825"/>
              <a:ext cx="798275" cy="129275"/>
            </a:xfrm>
            <a:custGeom>
              <a:avLst/>
              <a:gdLst/>
              <a:ahLst/>
              <a:cxnLst/>
              <a:rect l="l" t="t" r="r" b="b"/>
              <a:pathLst>
                <a:path w="31931" h="5171" extrusionOk="0">
                  <a:moveTo>
                    <a:pt x="29692" y="0"/>
                  </a:moveTo>
                  <a:cubicBezTo>
                    <a:pt x="29262" y="0"/>
                    <a:pt x="28841" y="143"/>
                    <a:pt x="28521" y="458"/>
                  </a:cubicBezTo>
                  <a:lnTo>
                    <a:pt x="28521" y="458"/>
                  </a:lnTo>
                  <a:cubicBezTo>
                    <a:pt x="26855" y="717"/>
                    <a:pt x="25061" y="686"/>
                    <a:pt x="23409" y="834"/>
                  </a:cubicBezTo>
                  <a:cubicBezTo>
                    <a:pt x="20928" y="1035"/>
                    <a:pt x="18447" y="1235"/>
                    <a:pt x="15990" y="1461"/>
                  </a:cubicBezTo>
                  <a:cubicBezTo>
                    <a:pt x="11958" y="1784"/>
                    <a:pt x="7925" y="2108"/>
                    <a:pt x="3893" y="2415"/>
                  </a:cubicBezTo>
                  <a:lnTo>
                    <a:pt x="3893" y="2415"/>
                  </a:lnTo>
                  <a:cubicBezTo>
                    <a:pt x="3677" y="2329"/>
                    <a:pt x="3447" y="2279"/>
                    <a:pt x="3219" y="2279"/>
                  </a:cubicBezTo>
                  <a:cubicBezTo>
                    <a:pt x="3010" y="2279"/>
                    <a:pt x="2803" y="2320"/>
                    <a:pt x="2607" y="2413"/>
                  </a:cubicBezTo>
                  <a:cubicBezTo>
                    <a:pt x="2550" y="2451"/>
                    <a:pt x="2478" y="2489"/>
                    <a:pt x="2414" y="2527"/>
                  </a:cubicBezTo>
                  <a:lnTo>
                    <a:pt x="2414" y="2527"/>
                  </a:lnTo>
                  <a:cubicBezTo>
                    <a:pt x="2253" y="2539"/>
                    <a:pt x="2092" y="2551"/>
                    <a:pt x="1930" y="2564"/>
                  </a:cubicBezTo>
                  <a:cubicBezTo>
                    <a:pt x="0" y="2714"/>
                    <a:pt x="903" y="5170"/>
                    <a:pt x="2482" y="5170"/>
                  </a:cubicBezTo>
                  <a:cubicBezTo>
                    <a:pt x="2634" y="5170"/>
                    <a:pt x="2774" y="5169"/>
                    <a:pt x="2906" y="5164"/>
                  </a:cubicBezTo>
                  <a:lnTo>
                    <a:pt x="2906" y="5164"/>
                  </a:lnTo>
                  <a:cubicBezTo>
                    <a:pt x="2907" y="5166"/>
                    <a:pt x="2907" y="5168"/>
                    <a:pt x="2908" y="5170"/>
                  </a:cubicBezTo>
                  <a:cubicBezTo>
                    <a:pt x="8146" y="4769"/>
                    <a:pt x="13359" y="4343"/>
                    <a:pt x="18597" y="3917"/>
                  </a:cubicBezTo>
                  <a:cubicBezTo>
                    <a:pt x="21078" y="3716"/>
                    <a:pt x="23559" y="3491"/>
                    <a:pt x="26041" y="3290"/>
                  </a:cubicBezTo>
                  <a:cubicBezTo>
                    <a:pt x="27619" y="3165"/>
                    <a:pt x="30351" y="3541"/>
                    <a:pt x="31504" y="2213"/>
                  </a:cubicBezTo>
                  <a:cubicBezTo>
                    <a:pt x="31930" y="1711"/>
                    <a:pt x="31604" y="985"/>
                    <a:pt x="31178" y="609"/>
                  </a:cubicBezTo>
                  <a:cubicBezTo>
                    <a:pt x="31153" y="584"/>
                    <a:pt x="31103" y="533"/>
                    <a:pt x="31053" y="508"/>
                  </a:cubicBezTo>
                  <a:cubicBezTo>
                    <a:pt x="30676" y="184"/>
                    <a:pt x="30178" y="0"/>
                    <a:pt x="29692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4"/>
            <p:cNvSpPr/>
            <p:nvPr/>
          </p:nvSpPr>
          <p:spPr>
            <a:xfrm>
              <a:off x="4345775" y="3233150"/>
              <a:ext cx="859300" cy="100300"/>
            </a:xfrm>
            <a:custGeom>
              <a:avLst/>
              <a:gdLst/>
              <a:ahLst/>
              <a:cxnLst/>
              <a:rect l="l" t="t" r="r" b="b"/>
              <a:pathLst>
                <a:path w="34372" h="4012" extrusionOk="0">
                  <a:moveTo>
                    <a:pt x="31734" y="0"/>
                  </a:moveTo>
                  <a:cubicBezTo>
                    <a:pt x="31607" y="0"/>
                    <a:pt x="31483" y="8"/>
                    <a:pt x="31364" y="24"/>
                  </a:cubicBezTo>
                  <a:cubicBezTo>
                    <a:pt x="31276" y="34"/>
                    <a:pt x="31188" y="44"/>
                    <a:pt x="31100" y="54"/>
                  </a:cubicBezTo>
                  <a:lnTo>
                    <a:pt x="31100" y="54"/>
                  </a:lnTo>
                  <a:cubicBezTo>
                    <a:pt x="31096" y="52"/>
                    <a:pt x="31092" y="51"/>
                    <a:pt x="31088" y="49"/>
                  </a:cubicBezTo>
                  <a:cubicBezTo>
                    <a:pt x="31067" y="54"/>
                    <a:pt x="31046" y="58"/>
                    <a:pt x="31025" y="63"/>
                  </a:cubicBezTo>
                  <a:lnTo>
                    <a:pt x="31025" y="63"/>
                  </a:lnTo>
                  <a:cubicBezTo>
                    <a:pt x="21187" y="1175"/>
                    <a:pt x="11326" y="2165"/>
                    <a:pt x="1464" y="3032"/>
                  </a:cubicBezTo>
                  <a:cubicBezTo>
                    <a:pt x="1" y="3154"/>
                    <a:pt x="2951" y="4011"/>
                    <a:pt x="3642" y="4011"/>
                  </a:cubicBezTo>
                  <a:cubicBezTo>
                    <a:pt x="3661" y="4011"/>
                    <a:pt x="3679" y="4011"/>
                    <a:pt x="3694" y="4009"/>
                  </a:cubicBezTo>
                  <a:cubicBezTo>
                    <a:pt x="13102" y="3182"/>
                    <a:pt x="22486" y="2243"/>
                    <a:pt x="31870" y="1193"/>
                  </a:cubicBezTo>
                  <a:lnTo>
                    <a:pt x="31870" y="1193"/>
                  </a:lnTo>
                  <a:cubicBezTo>
                    <a:pt x="31983" y="1203"/>
                    <a:pt x="32095" y="1208"/>
                    <a:pt x="32207" y="1208"/>
                  </a:cubicBezTo>
                  <a:cubicBezTo>
                    <a:pt x="32407" y="1208"/>
                    <a:pt x="32604" y="1191"/>
                    <a:pt x="32792" y="1152"/>
                  </a:cubicBezTo>
                  <a:cubicBezTo>
                    <a:pt x="33143" y="1102"/>
                    <a:pt x="33494" y="1027"/>
                    <a:pt x="33845" y="977"/>
                  </a:cubicBezTo>
                  <a:cubicBezTo>
                    <a:pt x="34371" y="876"/>
                    <a:pt x="33920" y="551"/>
                    <a:pt x="33670" y="450"/>
                  </a:cubicBezTo>
                  <a:cubicBezTo>
                    <a:pt x="33104" y="199"/>
                    <a:pt x="32381" y="0"/>
                    <a:pt x="31734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4"/>
            <p:cNvSpPr/>
            <p:nvPr/>
          </p:nvSpPr>
          <p:spPr>
            <a:xfrm>
              <a:off x="4359800" y="3270500"/>
              <a:ext cx="768200" cy="83975"/>
            </a:xfrm>
            <a:custGeom>
              <a:avLst/>
              <a:gdLst/>
              <a:ahLst/>
              <a:cxnLst/>
              <a:rect l="l" t="t" r="r" b="b"/>
              <a:pathLst>
                <a:path w="30728" h="3359" extrusionOk="0">
                  <a:moveTo>
                    <a:pt x="27647" y="0"/>
                  </a:moveTo>
                  <a:cubicBezTo>
                    <a:pt x="27595" y="0"/>
                    <a:pt x="27544" y="3"/>
                    <a:pt x="27494" y="9"/>
                  </a:cubicBezTo>
                  <a:cubicBezTo>
                    <a:pt x="18372" y="1212"/>
                    <a:pt x="9199" y="1839"/>
                    <a:pt x="1" y="1914"/>
                  </a:cubicBezTo>
                  <a:cubicBezTo>
                    <a:pt x="151" y="1914"/>
                    <a:pt x="1930" y="3016"/>
                    <a:pt x="2532" y="3142"/>
                  </a:cubicBezTo>
                  <a:cubicBezTo>
                    <a:pt x="2783" y="3192"/>
                    <a:pt x="3033" y="3242"/>
                    <a:pt x="3309" y="3317"/>
                  </a:cubicBezTo>
                  <a:cubicBezTo>
                    <a:pt x="3433" y="3345"/>
                    <a:pt x="3533" y="3358"/>
                    <a:pt x="3608" y="3358"/>
                  </a:cubicBezTo>
                  <a:cubicBezTo>
                    <a:pt x="3777" y="3358"/>
                    <a:pt x="3816" y="3292"/>
                    <a:pt x="3714" y="3186"/>
                  </a:cubicBezTo>
                  <a:lnTo>
                    <a:pt x="3714" y="3186"/>
                  </a:lnTo>
                  <a:cubicBezTo>
                    <a:pt x="12659" y="3106"/>
                    <a:pt x="21579" y="2457"/>
                    <a:pt x="30452" y="1287"/>
                  </a:cubicBezTo>
                  <a:cubicBezTo>
                    <a:pt x="30728" y="1262"/>
                    <a:pt x="29550" y="635"/>
                    <a:pt x="29474" y="585"/>
                  </a:cubicBezTo>
                  <a:cubicBezTo>
                    <a:pt x="28990" y="378"/>
                    <a:pt x="28251" y="0"/>
                    <a:pt x="27647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4"/>
            <p:cNvSpPr/>
            <p:nvPr/>
          </p:nvSpPr>
          <p:spPr>
            <a:xfrm>
              <a:off x="4326650" y="3282500"/>
              <a:ext cx="830850" cy="180500"/>
            </a:xfrm>
            <a:custGeom>
              <a:avLst/>
              <a:gdLst/>
              <a:ahLst/>
              <a:cxnLst/>
              <a:rect l="l" t="t" r="r" b="b"/>
              <a:pathLst>
                <a:path w="33234" h="7220" extrusionOk="0">
                  <a:moveTo>
                    <a:pt x="31326" y="1"/>
                  </a:moveTo>
                  <a:cubicBezTo>
                    <a:pt x="31278" y="1"/>
                    <a:pt x="31228" y="2"/>
                    <a:pt x="31176" y="5"/>
                  </a:cubicBezTo>
                  <a:cubicBezTo>
                    <a:pt x="31034" y="14"/>
                    <a:pt x="30892" y="22"/>
                    <a:pt x="30750" y="30"/>
                  </a:cubicBezTo>
                  <a:lnTo>
                    <a:pt x="30750" y="30"/>
                  </a:lnTo>
                  <a:cubicBezTo>
                    <a:pt x="30750" y="30"/>
                    <a:pt x="30750" y="30"/>
                    <a:pt x="30750" y="30"/>
                  </a:cubicBezTo>
                  <a:lnTo>
                    <a:pt x="30750" y="30"/>
                  </a:lnTo>
                  <a:cubicBezTo>
                    <a:pt x="30750" y="30"/>
                    <a:pt x="30750" y="30"/>
                    <a:pt x="30750" y="30"/>
                  </a:cubicBezTo>
                  <a:lnTo>
                    <a:pt x="30750" y="30"/>
                  </a:lnTo>
                  <a:cubicBezTo>
                    <a:pt x="21994" y="549"/>
                    <a:pt x="13215" y="1092"/>
                    <a:pt x="4459" y="1634"/>
                  </a:cubicBezTo>
                  <a:cubicBezTo>
                    <a:pt x="3043" y="1714"/>
                    <a:pt x="2088" y="3524"/>
                    <a:pt x="2855" y="4184"/>
                  </a:cubicBezTo>
                  <a:lnTo>
                    <a:pt x="2855" y="4184"/>
                  </a:lnTo>
                  <a:cubicBezTo>
                    <a:pt x="2545" y="4258"/>
                    <a:pt x="2237" y="4335"/>
                    <a:pt x="1928" y="4416"/>
                  </a:cubicBezTo>
                  <a:cubicBezTo>
                    <a:pt x="215" y="4850"/>
                    <a:pt x="1" y="7219"/>
                    <a:pt x="1588" y="7219"/>
                  </a:cubicBezTo>
                  <a:cubicBezTo>
                    <a:pt x="1743" y="7219"/>
                    <a:pt x="1914" y="7197"/>
                    <a:pt x="2104" y="7148"/>
                  </a:cubicBezTo>
                  <a:cubicBezTo>
                    <a:pt x="11552" y="4667"/>
                    <a:pt x="21527" y="5544"/>
                    <a:pt x="30926" y="2762"/>
                  </a:cubicBezTo>
                  <a:cubicBezTo>
                    <a:pt x="32270" y="2371"/>
                    <a:pt x="33233" y="1"/>
                    <a:pt x="31326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4"/>
            <p:cNvSpPr/>
            <p:nvPr/>
          </p:nvSpPr>
          <p:spPr>
            <a:xfrm>
              <a:off x="4319250" y="3360925"/>
              <a:ext cx="817050" cy="79000"/>
            </a:xfrm>
            <a:custGeom>
              <a:avLst/>
              <a:gdLst/>
              <a:ahLst/>
              <a:cxnLst/>
              <a:rect l="l" t="t" r="r" b="b"/>
              <a:pathLst>
                <a:path w="32682" h="3160" extrusionOk="0">
                  <a:moveTo>
                    <a:pt x="29390" y="0"/>
                  </a:moveTo>
                  <a:cubicBezTo>
                    <a:pt x="29382" y="0"/>
                    <a:pt x="29374" y="1"/>
                    <a:pt x="29367" y="1"/>
                  </a:cubicBezTo>
                  <a:cubicBezTo>
                    <a:pt x="20294" y="477"/>
                    <a:pt x="11222" y="953"/>
                    <a:pt x="2149" y="1404"/>
                  </a:cubicBezTo>
                  <a:cubicBezTo>
                    <a:pt x="1" y="1528"/>
                    <a:pt x="2232" y="3160"/>
                    <a:pt x="3425" y="3160"/>
                  </a:cubicBezTo>
                  <a:cubicBezTo>
                    <a:pt x="3442" y="3160"/>
                    <a:pt x="3460" y="3160"/>
                    <a:pt x="3477" y="3159"/>
                  </a:cubicBezTo>
                  <a:cubicBezTo>
                    <a:pt x="11910" y="2716"/>
                    <a:pt x="20343" y="2274"/>
                    <a:pt x="28776" y="1831"/>
                  </a:cubicBezTo>
                  <a:lnTo>
                    <a:pt x="28776" y="1831"/>
                  </a:lnTo>
                  <a:cubicBezTo>
                    <a:pt x="29195" y="1987"/>
                    <a:pt x="29661" y="2088"/>
                    <a:pt x="30045" y="2088"/>
                  </a:cubicBezTo>
                  <a:cubicBezTo>
                    <a:pt x="30263" y="2088"/>
                    <a:pt x="30455" y="2055"/>
                    <a:pt x="30595" y="1981"/>
                  </a:cubicBezTo>
                  <a:cubicBezTo>
                    <a:pt x="30846" y="1856"/>
                    <a:pt x="31096" y="1730"/>
                    <a:pt x="31347" y="1580"/>
                  </a:cubicBezTo>
                  <a:cubicBezTo>
                    <a:pt x="32682" y="863"/>
                    <a:pt x="29947" y="0"/>
                    <a:pt x="29390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4"/>
            <p:cNvSpPr/>
            <p:nvPr/>
          </p:nvSpPr>
          <p:spPr>
            <a:xfrm>
              <a:off x="4359800" y="3368900"/>
              <a:ext cx="757150" cy="121750"/>
            </a:xfrm>
            <a:custGeom>
              <a:avLst/>
              <a:gdLst/>
              <a:ahLst/>
              <a:cxnLst/>
              <a:rect l="l" t="t" r="r" b="b"/>
              <a:pathLst>
                <a:path w="30286" h="4870" extrusionOk="0">
                  <a:moveTo>
                    <a:pt x="28493" y="1"/>
                  </a:moveTo>
                  <a:cubicBezTo>
                    <a:pt x="28461" y="1"/>
                    <a:pt x="28429" y="3"/>
                    <a:pt x="28397" y="8"/>
                  </a:cubicBezTo>
                  <a:cubicBezTo>
                    <a:pt x="19399" y="1311"/>
                    <a:pt x="10377" y="1737"/>
                    <a:pt x="1279" y="1762"/>
                  </a:cubicBezTo>
                  <a:cubicBezTo>
                    <a:pt x="1" y="1762"/>
                    <a:pt x="1153" y="4870"/>
                    <a:pt x="2281" y="4870"/>
                  </a:cubicBezTo>
                  <a:cubicBezTo>
                    <a:pt x="10690" y="4847"/>
                    <a:pt x="19035" y="4481"/>
                    <a:pt x="27355" y="3377"/>
                  </a:cubicBezTo>
                  <a:lnTo>
                    <a:pt x="27355" y="3377"/>
                  </a:lnTo>
                  <a:cubicBezTo>
                    <a:pt x="27588" y="3629"/>
                    <a:pt x="27849" y="3792"/>
                    <a:pt x="28107" y="3792"/>
                  </a:cubicBezTo>
                  <a:cubicBezTo>
                    <a:pt x="28112" y="3792"/>
                    <a:pt x="28117" y="3792"/>
                    <a:pt x="28121" y="3792"/>
                  </a:cubicBezTo>
                  <a:cubicBezTo>
                    <a:pt x="28948" y="3767"/>
                    <a:pt x="29349" y="3567"/>
                    <a:pt x="29800" y="2890"/>
                  </a:cubicBezTo>
                  <a:cubicBezTo>
                    <a:pt x="30286" y="2186"/>
                    <a:pt x="29478" y="1"/>
                    <a:pt x="28493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4"/>
            <p:cNvSpPr/>
            <p:nvPr/>
          </p:nvSpPr>
          <p:spPr>
            <a:xfrm>
              <a:off x="4369825" y="3442375"/>
              <a:ext cx="758625" cy="151550"/>
            </a:xfrm>
            <a:custGeom>
              <a:avLst/>
              <a:gdLst/>
              <a:ahLst/>
              <a:cxnLst/>
              <a:rect l="l" t="t" r="r" b="b"/>
              <a:pathLst>
                <a:path w="30345" h="6062" extrusionOk="0">
                  <a:moveTo>
                    <a:pt x="27667" y="0"/>
                  </a:moveTo>
                  <a:cubicBezTo>
                    <a:pt x="27659" y="0"/>
                    <a:pt x="27652" y="1"/>
                    <a:pt x="27645" y="1"/>
                  </a:cubicBezTo>
                  <a:lnTo>
                    <a:pt x="3646" y="1123"/>
                  </a:lnTo>
                  <a:lnTo>
                    <a:pt x="3646" y="1123"/>
                  </a:lnTo>
                  <a:cubicBezTo>
                    <a:pt x="3428" y="965"/>
                    <a:pt x="3215" y="867"/>
                    <a:pt x="3033" y="867"/>
                  </a:cubicBezTo>
                  <a:cubicBezTo>
                    <a:pt x="2999" y="867"/>
                    <a:pt x="2965" y="871"/>
                    <a:pt x="2933" y="878"/>
                  </a:cubicBezTo>
                  <a:cubicBezTo>
                    <a:pt x="2407" y="979"/>
                    <a:pt x="1880" y="1104"/>
                    <a:pt x="1379" y="1229"/>
                  </a:cubicBezTo>
                  <a:cubicBezTo>
                    <a:pt x="778" y="1346"/>
                    <a:pt x="1456" y="2486"/>
                    <a:pt x="2212" y="3219"/>
                  </a:cubicBezTo>
                  <a:lnTo>
                    <a:pt x="2212" y="3219"/>
                  </a:lnTo>
                  <a:cubicBezTo>
                    <a:pt x="2182" y="3219"/>
                    <a:pt x="2151" y="3219"/>
                    <a:pt x="2119" y="3219"/>
                  </a:cubicBezTo>
                  <a:cubicBezTo>
                    <a:pt x="1796" y="3219"/>
                    <a:pt x="1444" y="3229"/>
                    <a:pt x="1311" y="3313"/>
                  </a:cubicBezTo>
                  <a:lnTo>
                    <a:pt x="1311" y="3313"/>
                  </a:lnTo>
                  <a:cubicBezTo>
                    <a:pt x="1155" y="3219"/>
                    <a:pt x="995" y="3149"/>
                    <a:pt x="860" y="3149"/>
                  </a:cubicBezTo>
                  <a:cubicBezTo>
                    <a:pt x="779" y="3149"/>
                    <a:pt x="708" y="3174"/>
                    <a:pt x="652" y="3234"/>
                  </a:cubicBezTo>
                  <a:cubicBezTo>
                    <a:pt x="627" y="3284"/>
                    <a:pt x="577" y="3309"/>
                    <a:pt x="527" y="3360"/>
                  </a:cubicBezTo>
                  <a:cubicBezTo>
                    <a:pt x="1" y="3936"/>
                    <a:pt x="1429" y="5289"/>
                    <a:pt x="1805" y="5590"/>
                  </a:cubicBezTo>
                  <a:cubicBezTo>
                    <a:pt x="2288" y="5941"/>
                    <a:pt x="2862" y="6062"/>
                    <a:pt x="3473" y="6062"/>
                  </a:cubicBezTo>
                  <a:cubicBezTo>
                    <a:pt x="4607" y="6062"/>
                    <a:pt x="5866" y="5645"/>
                    <a:pt x="6893" y="5515"/>
                  </a:cubicBezTo>
                  <a:cubicBezTo>
                    <a:pt x="9449" y="5189"/>
                    <a:pt x="12031" y="4989"/>
                    <a:pt x="14612" y="4863"/>
                  </a:cubicBezTo>
                  <a:cubicBezTo>
                    <a:pt x="19750" y="4613"/>
                    <a:pt x="24838" y="4462"/>
                    <a:pt x="29675" y="2558"/>
                  </a:cubicBezTo>
                  <a:cubicBezTo>
                    <a:pt x="30345" y="2310"/>
                    <a:pt x="28364" y="0"/>
                    <a:pt x="27667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4"/>
            <p:cNvSpPr/>
            <p:nvPr/>
          </p:nvSpPr>
          <p:spPr>
            <a:xfrm>
              <a:off x="4409400" y="3507550"/>
              <a:ext cx="682250" cy="94025"/>
            </a:xfrm>
            <a:custGeom>
              <a:avLst/>
              <a:gdLst/>
              <a:ahLst/>
              <a:cxnLst/>
              <a:rect l="l" t="t" r="r" b="b"/>
              <a:pathLst>
                <a:path w="27290" h="3761" extrusionOk="0">
                  <a:moveTo>
                    <a:pt x="25285" y="1"/>
                  </a:moveTo>
                  <a:cubicBezTo>
                    <a:pt x="17165" y="251"/>
                    <a:pt x="9044" y="477"/>
                    <a:pt x="949" y="702"/>
                  </a:cubicBezTo>
                  <a:cubicBezTo>
                    <a:pt x="0" y="727"/>
                    <a:pt x="1165" y="3760"/>
                    <a:pt x="2016" y="3760"/>
                  </a:cubicBezTo>
                  <a:cubicBezTo>
                    <a:pt x="2020" y="3760"/>
                    <a:pt x="2023" y="3760"/>
                    <a:pt x="2027" y="3760"/>
                  </a:cubicBezTo>
                  <a:cubicBezTo>
                    <a:pt x="9646" y="3525"/>
                    <a:pt x="17265" y="3312"/>
                    <a:pt x="24863" y="3100"/>
                  </a:cubicBezTo>
                  <a:lnTo>
                    <a:pt x="24863" y="3100"/>
                  </a:lnTo>
                  <a:cubicBezTo>
                    <a:pt x="25030" y="3255"/>
                    <a:pt x="25204" y="3348"/>
                    <a:pt x="25373" y="3348"/>
                  </a:cubicBezTo>
                  <a:cubicBezTo>
                    <a:pt x="25411" y="3348"/>
                    <a:pt x="25448" y="3344"/>
                    <a:pt x="25485" y="3334"/>
                  </a:cubicBezTo>
                  <a:lnTo>
                    <a:pt x="26538" y="3033"/>
                  </a:lnTo>
                  <a:cubicBezTo>
                    <a:pt x="27290" y="2833"/>
                    <a:pt x="26037" y="1"/>
                    <a:pt x="25285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4"/>
            <p:cNvSpPr/>
            <p:nvPr/>
          </p:nvSpPr>
          <p:spPr>
            <a:xfrm>
              <a:off x="4327875" y="3557000"/>
              <a:ext cx="818000" cy="104125"/>
            </a:xfrm>
            <a:custGeom>
              <a:avLst/>
              <a:gdLst/>
              <a:ahLst/>
              <a:cxnLst/>
              <a:rect l="l" t="t" r="r" b="b"/>
              <a:pathLst>
                <a:path w="32720" h="4165" extrusionOk="0">
                  <a:moveTo>
                    <a:pt x="29952" y="0"/>
                  </a:moveTo>
                  <a:cubicBezTo>
                    <a:pt x="29926" y="0"/>
                    <a:pt x="29900" y="1"/>
                    <a:pt x="29874" y="3"/>
                  </a:cubicBezTo>
                  <a:cubicBezTo>
                    <a:pt x="21416" y="652"/>
                    <a:pt x="12935" y="1193"/>
                    <a:pt x="4454" y="1648"/>
                  </a:cubicBezTo>
                  <a:lnTo>
                    <a:pt x="4454" y="1648"/>
                  </a:lnTo>
                  <a:cubicBezTo>
                    <a:pt x="4095" y="1453"/>
                    <a:pt x="3671" y="1328"/>
                    <a:pt x="3270" y="1328"/>
                  </a:cubicBezTo>
                  <a:cubicBezTo>
                    <a:pt x="3044" y="1328"/>
                    <a:pt x="2826" y="1368"/>
                    <a:pt x="2631" y="1456"/>
                  </a:cubicBezTo>
                  <a:cubicBezTo>
                    <a:pt x="2280" y="1607"/>
                    <a:pt x="1954" y="1757"/>
                    <a:pt x="1603" y="1907"/>
                  </a:cubicBezTo>
                  <a:cubicBezTo>
                    <a:pt x="0" y="2647"/>
                    <a:pt x="1698" y="4164"/>
                    <a:pt x="2804" y="4164"/>
                  </a:cubicBezTo>
                  <a:cubicBezTo>
                    <a:pt x="2822" y="4164"/>
                    <a:pt x="2839" y="4164"/>
                    <a:pt x="2857" y="4163"/>
                  </a:cubicBezTo>
                  <a:cubicBezTo>
                    <a:pt x="11239" y="3728"/>
                    <a:pt x="19621" y="3209"/>
                    <a:pt x="27984" y="2587"/>
                  </a:cubicBezTo>
                  <a:lnTo>
                    <a:pt x="27984" y="2587"/>
                  </a:lnTo>
                  <a:cubicBezTo>
                    <a:pt x="28355" y="2794"/>
                    <a:pt x="28798" y="2928"/>
                    <a:pt x="29213" y="2928"/>
                  </a:cubicBezTo>
                  <a:cubicBezTo>
                    <a:pt x="29429" y="2928"/>
                    <a:pt x="29637" y="2891"/>
                    <a:pt x="29824" y="2810"/>
                  </a:cubicBezTo>
                  <a:cubicBezTo>
                    <a:pt x="30250" y="2634"/>
                    <a:pt x="30701" y="2434"/>
                    <a:pt x="31127" y="2233"/>
                  </a:cubicBezTo>
                  <a:cubicBezTo>
                    <a:pt x="32719" y="1547"/>
                    <a:pt x="31080" y="0"/>
                    <a:pt x="29952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4"/>
            <p:cNvSpPr/>
            <p:nvPr/>
          </p:nvSpPr>
          <p:spPr>
            <a:xfrm>
              <a:off x="4492625" y="3568500"/>
              <a:ext cx="516700" cy="88850"/>
            </a:xfrm>
            <a:custGeom>
              <a:avLst/>
              <a:gdLst/>
              <a:ahLst/>
              <a:cxnLst/>
              <a:rect l="l" t="t" r="r" b="b"/>
              <a:pathLst>
                <a:path w="20668" h="3554" extrusionOk="0">
                  <a:moveTo>
                    <a:pt x="19918" y="0"/>
                  </a:moveTo>
                  <a:cubicBezTo>
                    <a:pt x="19858" y="0"/>
                    <a:pt x="19794" y="6"/>
                    <a:pt x="19725" y="19"/>
                  </a:cubicBezTo>
                  <a:cubicBezTo>
                    <a:pt x="14111" y="846"/>
                    <a:pt x="8447" y="1297"/>
                    <a:pt x="2758" y="1297"/>
                  </a:cubicBezTo>
                  <a:cubicBezTo>
                    <a:pt x="1956" y="1297"/>
                    <a:pt x="1204" y="1673"/>
                    <a:pt x="678" y="2300"/>
                  </a:cubicBezTo>
                  <a:cubicBezTo>
                    <a:pt x="402" y="2600"/>
                    <a:pt x="1" y="3553"/>
                    <a:pt x="803" y="3553"/>
                  </a:cubicBezTo>
                  <a:cubicBezTo>
                    <a:pt x="967" y="3553"/>
                    <a:pt x="1130" y="3554"/>
                    <a:pt x="1294" y="3554"/>
                  </a:cubicBezTo>
                  <a:cubicBezTo>
                    <a:pt x="7018" y="3554"/>
                    <a:pt x="12719" y="3127"/>
                    <a:pt x="18372" y="2274"/>
                  </a:cubicBezTo>
                  <a:cubicBezTo>
                    <a:pt x="19149" y="2174"/>
                    <a:pt x="19951" y="1673"/>
                    <a:pt x="20352" y="996"/>
                  </a:cubicBezTo>
                  <a:cubicBezTo>
                    <a:pt x="20667" y="478"/>
                    <a:pt x="20456" y="0"/>
                    <a:pt x="19918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02" name="Google Shape;1002;p34"/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759181" y="729398"/>
                <a:ext cx="7713730" cy="4002592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just">
                  <a:buSzPts val="1100"/>
                </a:pPr>
                <a:endParaRPr lang="ru-RU" altLang="zh-CN" dirty="0">
                  <a:solidFill>
                    <a:schemeClr val="accent2">
                      <a:lumMod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algn="just">
                  <a:buSzPts val="1100"/>
                </a:pPr>
                <a:r>
                  <a:rPr lang="ru-RU" altLang="zh-CN" dirty="0" smtClean="0">
                    <a:solidFill>
                      <a:schemeClr val="accent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2-Бөлшектерді </a:t>
                </a:r>
                <a:r>
                  <a:rPr lang="ru-RU" altLang="zh-CN" dirty="0">
                    <a:solidFill>
                      <a:schemeClr val="accent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натурал </a:t>
                </a:r>
                <a:r>
                  <a:rPr lang="ru-RU" altLang="zh-CN" dirty="0">
                    <a:solidFill>
                      <a:schemeClr val="accent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санға көбейту есептерін қарастырайық</a:t>
                </a:r>
                <a:endParaRPr lang="ru-RU" dirty="0">
                  <a:solidFill>
                    <a:schemeClr val="accent2">
                      <a:lumMod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algn="just">
                  <a:buSzPts val="1100"/>
                </a:pPr>
                <a:r>
                  <a:rPr lang="ru-RU" dirty="0"/>
                  <a:t>1</a:t>
                </a:r>
                <a:r>
                  <a:rPr lang="zh-CN" altLang="ru-RU" dirty="0"/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·</m:t>
                    </m:r>
                    <m:r>
                      <a:rPr lang="ar-AE" altLang="zh-CN" i="1">
                        <a:latin typeface="Cambria Math"/>
                      </a:rPr>
                      <m:t>2</m:t>
                    </m:r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5</m:t>
                        </m:r>
                        <m:r>
                          <a:rPr lang="ar-AE" altLang="zh-CN" i="1">
                            <a:latin typeface="Cambria Math"/>
                          </a:rPr>
                          <m:t>·</m:t>
                        </m:r>
                        <m:r>
                          <a:rPr lang="ar-AE" altLang="zh-CN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11</m:t>
                        </m:r>
                        <m:r>
                          <a:rPr lang="ar-AE" altLang="zh-CN" i="1">
                            <a:latin typeface="Cambria Math"/>
                          </a:rPr>
                          <m:t>·</m:t>
                        </m:r>
                        <m:r>
                          <a:rPr lang="ar-AE" altLang="zh-CN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endParaRPr lang="ar-AE" altLang="zh-CN" dirty="0"/>
              </a:p>
              <a:p>
                <a:pPr marL="0" lvl="0" indent="0" algn="just">
                  <a:buSzPts val="1100"/>
                </a:pPr>
                <a:r>
                  <a:rPr lang="ar-AE" altLang="zh-CN" dirty="0"/>
                  <a:t>2</a:t>
                </a:r>
                <a:r>
                  <a:rPr lang="zh-CN" altLang="ar-AE" dirty="0"/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31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·</m:t>
                    </m:r>
                    <m:r>
                      <a:rPr lang="ar-AE" altLang="zh-CN" i="1">
                        <a:latin typeface="Cambria Math"/>
                      </a:rPr>
                      <m:t>4</m:t>
                    </m:r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31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6</m:t>
                        </m:r>
                        <m:r>
                          <a:rPr lang="ar-AE" altLang="zh-CN" i="1">
                            <a:latin typeface="Cambria Math"/>
                          </a:rPr>
                          <m:t>·</m:t>
                        </m:r>
                        <m:r>
                          <a:rPr lang="ar-AE" altLang="zh-CN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31</m:t>
                        </m:r>
                        <m:r>
                          <a:rPr lang="ar-AE" altLang="zh-CN" i="1">
                            <a:latin typeface="Cambria Math"/>
                          </a:rPr>
                          <m:t>·</m:t>
                        </m:r>
                        <m:r>
                          <a:rPr lang="ar-AE" altLang="zh-CN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31</m:t>
                        </m:r>
                      </m:den>
                    </m:f>
                  </m:oMath>
                </a14:m>
                <a:endParaRPr lang="ar-AE" altLang="zh-CN" dirty="0"/>
              </a:p>
              <a:p>
                <a:pPr marL="0" lvl="0" indent="0" algn="just">
                  <a:buSzPts val="1100"/>
                </a:pPr>
                <a:r>
                  <a:rPr lang="ar-AE" altLang="zh-CN" dirty="0"/>
                  <a:t>3</a:t>
                </a:r>
                <a:r>
                  <a:rPr lang="zh-CN" altLang="ar-AE" dirty="0"/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40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·</m:t>
                    </m:r>
                    <m:r>
                      <a:rPr lang="ar-AE" altLang="zh-CN" i="1">
                        <a:latin typeface="Cambria Math"/>
                      </a:rPr>
                      <m:t>10</m:t>
                    </m:r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40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4</m:t>
                        </m:r>
                        <m:r>
                          <a:rPr lang="ar-AE" altLang="zh-CN" i="1">
                            <a:latin typeface="Cambria Math"/>
                          </a:rPr>
                          <m:t>·</m:t>
                        </m:r>
                        <m:r>
                          <a:rPr lang="ar-AE" altLang="zh-CN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ar-AE" altLang="zh-CN" dirty="0"/>
              </a:p>
              <a:p>
                <a:pPr marL="0" lvl="0" indent="0" algn="just">
                  <a:buSzPts val="1100"/>
                </a:pPr>
                <a:r>
                  <a:rPr lang="ar-AE" altLang="zh-CN" dirty="0"/>
                  <a:t>4</a:t>
                </a:r>
                <a:r>
                  <a:rPr lang="zh-CN" altLang="ar-AE" dirty="0"/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27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·</m:t>
                    </m:r>
                    <m:r>
                      <a:rPr lang="ar-AE" altLang="zh-CN" i="1">
                        <a:latin typeface="Cambria Math"/>
                      </a:rPr>
                      <m:t>9</m:t>
                    </m:r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27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16</m:t>
                        </m:r>
                        <m:r>
                          <a:rPr lang="ar-AE" altLang="zh-CN" i="1">
                            <a:latin typeface="Cambria Math"/>
                          </a:rPr>
                          <m:t>·</m:t>
                        </m:r>
                        <m:r>
                          <a:rPr lang="ar-AE" altLang="zh-CN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27</m:t>
                        </m:r>
                        <m:r>
                          <a:rPr lang="ar-AE" altLang="zh-CN" i="1">
                            <a:latin typeface="Cambria Math"/>
                          </a:rPr>
                          <m:t>·</m:t>
                        </m:r>
                        <m:r>
                          <a:rPr lang="ar-AE" altLang="zh-CN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=</m:t>
                    </m:r>
                    <m:r>
                      <a:rPr lang="ar-AE" altLang="zh-CN" i="1">
                        <a:latin typeface="Cambria Math"/>
                      </a:rPr>
                      <m:t>1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endParaRPr lang="ar-AE" dirty="0"/>
              </a:p>
              <a:p>
                <a:pPr marL="0" lvl="0" indent="0" algn="just">
                  <a:buSzPts val="1100"/>
                </a:pPr>
                <a:r>
                  <a:rPr lang="ar-AE" altLang="zh-CN" dirty="0"/>
                  <a:t>5</a:t>
                </a:r>
                <a:r>
                  <a:rPr lang="zh-CN" altLang="ar-AE" dirty="0"/>
                  <a:t>）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·</m:t>
                    </m:r>
                    <m:r>
                      <a:rPr lang="ar-AE" altLang="zh-CN" i="1">
                        <a:latin typeface="Cambria Math"/>
                      </a:rPr>
                      <m:t>7</m:t>
                    </m:r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ar-AE" altLang="zh-CN" i="1">
                            <a:latin typeface="Cambria Math"/>
                          </a:rPr>
                        </m:ctrlPr>
                      </m:fPr>
                      <m:num>
                        <m:r>
                          <a:rPr lang="ar-AE" altLang="zh-CN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ar-AE" altLang="zh-CN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ar-AE" altLang="zh-CN" i="1">
                        <a:latin typeface="Cambria Math"/>
                      </a:rPr>
                      <m:t>=</m:t>
                    </m:r>
                    <m:r>
                      <a:rPr lang="ar-AE" altLang="zh-CN" i="1">
                        <a:latin typeface="Cambria Math"/>
                      </a:rPr>
                      <m:t>6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algn="just">
                  <a:buSzPts val="1100"/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Дескриптор </a:t>
                </a:r>
                <a:r>
                  <a:rPr lang="ru-RU" dirty="0" err="1" smtClean="0">
                    <a:latin typeface="Times New Roman" pitchFamily="18" charset="0"/>
                    <a:cs typeface="Times New Roman" pitchFamily="18" charset="0"/>
                  </a:rPr>
                  <a:t>білім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err="1" smtClean="0">
                    <a:latin typeface="Times New Roman" pitchFamily="18" charset="0"/>
                    <a:cs typeface="Times New Roman" pitchFamily="18" charset="0"/>
                  </a:rPr>
                  <a:t>алушыға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algn="just">
                  <a:buSzPts val="1100"/>
                </a:pP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Натурал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санды бөлшек түрінде жазып алып. Бөлшектерді көбейту </a:t>
                </a:r>
                <a:r>
                  <a:rPr lang="ru-RU" dirty="0" err="1">
                    <a:latin typeface="Times New Roman" pitchFamily="18" charset="0"/>
                    <a:cs typeface="Times New Roman" pitchFamily="18" charset="0"/>
                  </a:rPr>
                  <a:t>ережесі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err="1" smtClean="0">
                    <a:latin typeface="Times New Roman" pitchFamily="18" charset="0"/>
                    <a:cs typeface="Times New Roman" pitchFamily="18" charset="0"/>
                  </a:rPr>
                  <a:t>қолданып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err="1" smtClean="0">
                    <a:latin typeface="Times New Roman" pitchFamily="18" charset="0"/>
                    <a:cs typeface="Times New Roman" pitchFamily="18" charset="0"/>
                  </a:rPr>
                  <a:t>шығара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err="1" smtClean="0">
                    <a:latin typeface="Times New Roman" pitchFamily="18" charset="0"/>
                    <a:cs typeface="Times New Roman" pitchFamily="18" charset="0"/>
                  </a:rPr>
                  <a:t>алады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mc:Choice>
        <mc:Fallback>
          <p:sp>
            <p:nvSpPr>
              <p:cNvPr id="1002" name="Google Shape;1002;p3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59181" y="729398"/>
                <a:ext cx="7713730" cy="4002592"/>
              </a:xfrm>
              <a:prstGeom prst="rect">
                <a:avLst/>
              </a:prstGeom>
              <a:blipFill rotWithShape="1">
                <a:blip r:embed="rId3"/>
                <a:stretch>
                  <a:fillRect l="-870" r="-7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04" name="Google Shape;1004;p34"/>
          <p:cNvGrpSpPr/>
          <p:nvPr/>
        </p:nvGrpSpPr>
        <p:grpSpPr>
          <a:xfrm rot="372491" flipH="1">
            <a:off x="214311" y="3478413"/>
            <a:ext cx="595061" cy="675849"/>
            <a:chOff x="5464100" y="4208075"/>
            <a:chExt cx="494625" cy="579650"/>
          </a:xfrm>
        </p:grpSpPr>
        <p:sp>
          <p:nvSpPr>
            <p:cNvPr id="1005" name="Google Shape;1005;p34"/>
            <p:cNvSpPr/>
            <p:nvPr/>
          </p:nvSpPr>
          <p:spPr>
            <a:xfrm>
              <a:off x="5594650" y="4504850"/>
              <a:ext cx="341250" cy="255800"/>
            </a:xfrm>
            <a:custGeom>
              <a:avLst/>
              <a:gdLst/>
              <a:ahLst/>
              <a:cxnLst/>
              <a:rect l="l" t="t" r="r" b="b"/>
              <a:pathLst>
                <a:path w="13650" h="10232" extrusionOk="0">
                  <a:moveTo>
                    <a:pt x="11619" y="0"/>
                  </a:moveTo>
                  <a:cubicBezTo>
                    <a:pt x="11538" y="0"/>
                    <a:pt x="11454" y="19"/>
                    <a:pt x="11367" y="60"/>
                  </a:cubicBezTo>
                  <a:cubicBezTo>
                    <a:pt x="10774" y="356"/>
                    <a:pt x="10157" y="653"/>
                    <a:pt x="9587" y="973"/>
                  </a:cubicBezTo>
                  <a:cubicBezTo>
                    <a:pt x="8423" y="1657"/>
                    <a:pt x="7327" y="2388"/>
                    <a:pt x="6254" y="3209"/>
                  </a:cubicBezTo>
                  <a:cubicBezTo>
                    <a:pt x="4177" y="4784"/>
                    <a:pt x="2100" y="6359"/>
                    <a:pt x="0" y="7934"/>
                  </a:cubicBezTo>
                  <a:cubicBezTo>
                    <a:pt x="584" y="8864"/>
                    <a:pt x="1080" y="10231"/>
                    <a:pt x="2001" y="10231"/>
                  </a:cubicBezTo>
                  <a:cubicBezTo>
                    <a:pt x="2232" y="10231"/>
                    <a:pt x="2491" y="10145"/>
                    <a:pt x="2785" y="9943"/>
                  </a:cubicBezTo>
                  <a:cubicBezTo>
                    <a:pt x="3972" y="9121"/>
                    <a:pt x="5159" y="8300"/>
                    <a:pt x="6323" y="7478"/>
                  </a:cubicBezTo>
                  <a:cubicBezTo>
                    <a:pt x="7281" y="6816"/>
                    <a:pt x="13650" y="2867"/>
                    <a:pt x="13011" y="1726"/>
                  </a:cubicBezTo>
                  <a:cubicBezTo>
                    <a:pt x="12806" y="1338"/>
                    <a:pt x="12310" y="0"/>
                    <a:pt x="11619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4"/>
            <p:cNvSpPr/>
            <p:nvPr/>
          </p:nvSpPr>
          <p:spPr>
            <a:xfrm>
              <a:off x="5518750" y="4363750"/>
              <a:ext cx="340700" cy="255675"/>
            </a:xfrm>
            <a:custGeom>
              <a:avLst/>
              <a:gdLst/>
              <a:ahLst/>
              <a:cxnLst/>
              <a:rect l="l" t="t" r="r" b="b"/>
              <a:pathLst>
                <a:path w="13628" h="10227" extrusionOk="0">
                  <a:moveTo>
                    <a:pt x="11606" y="0"/>
                  </a:moveTo>
                  <a:cubicBezTo>
                    <a:pt x="11522" y="0"/>
                    <a:pt x="11435" y="21"/>
                    <a:pt x="11345" y="66"/>
                  </a:cubicBezTo>
                  <a:cubicBezTo>
                    <a:pt x="10751" y="362"/>
                    <a:pt x="10158" y="659"/>
                    <a:pt x="9587" y="979"/>
                  </a:cubicBezTo>
                  <a:cubicBezTo>
                    <a:pt x="8423" y="1664"/>
                    <a:pt x="7304" y="2394"/>
                    <a:pt x="6232" y="3216"/>
                  </a:cubicBezTo>
                  <a:cubicBezTo>
                    <a:pt x="4155" y="4791"/>
                    <a:pt x="2077" y="6343"/>
                    <a:pt x="0" y="7940"/>
                  </a:cubicBezTo>
                  <a:cubicBezTo>
                    <a:pt x="563" y="8867"/>
                    <a:pt x="1054" y="10226"/>
                    <a:pt x="1967" y="10226"/>
                  </a:cubicBezTo>
                  <a:cubicBezTo>
                    <a:pt x="2201" y="10226"/>
                    <a:pt x="2464" y="10136"/>
                    <a:pt x="2762" y="9926"/>
                  </a:cubicBezTo>
                  <a:cubicBezTo>
                    <a:pt x="3949" y="9127"/>
                    <a:pt x="5136" y="8306"/>
                    <a:pt x="6323" y="7484"/>
                  </a:cubicBezTo>
                  <a:cubicBezTo>
                    <a:pt x="7282" y="6822"/>
                    <a:pt x="13627" y="2873"/>
                    <a:pt x="13011" y="1732"/>
                  </a:cubicBezTo>
                  <a:cubicBezTo>
                    <a:pt x="12787" y="1346"/>
                    <a:pt x="12292" y="0"/>
                    <a:pt x="11606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4"/>
            <p:cNvSpPr/>
            <p:nvPr/>
          </p:nvSpPr>
          <p:spPr>
            <a:xfrm>
              <a:off x="5475950" y="4235275"/>
              <a:ext cx="281925" cy="269375"/>
            </a:xfrm>
            <a:custGeom>
              <a:avLst/>
              <a:gdLst/>
              <a:ahLst/>
              <a:cxnLst/>
              <a:rect l="l" t="t" r="r" b="b"/>
              <a:pathLst>
                <a:path w="11277" h="10775" extrusionOk="0">
                  <a:moveTo>
                    <a:pt x="1210" y="1"/>
                  </a:moveTo>
                  <a:cubicBezTo>
                    <a:pt x="1233" y="23"/>
                    <a:pt x="1233" y="46"/>
                    <a:pt x="1233" y="92"/>
                  </a:cubicBezTo>
                  <a:cubicBezTo>
                    <a:pt x="1005" y="3653"/>
                    <a:pt x="503" y="7213"/>
                    <a:pt x="0" y="10774"/>
                  </a:cubicBezTo>
                  <a:cubicBezTo>
                    <a:pt x="3607" y="7989"/>
                    <a:pt x="7396" y="5456"/>
                    <a:pt x="11276" y="3082"/>
                  </a:cubicBezTo>
                  <a:cubicBezTo>
                    <a:pt x="7967" y="1918"/>
                    <a:pt x="4634" y="868"/>
                    <a:pt x="1210" y="1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4"/>
            <p:cNvSpPr/>
            <p:nvPr/>
          </p:nvSpPr>
          <p:spPr>
            <a:xfrm>
              <a:off x="5717000" y="4421125"/>
              <a:ext cx="42000" cy="94525"/>
            </a:xfrm>
            <a:custGeom>
              <a:avLst/>
              <a:gdLst/>
              <a:ahLst/>
              <a:cxnLst/>
              <a:rect l="l" t="t" r="r" b="b"/>
              <a:pathLst>
                <a:path w="1680" h="3781" extrusionOk="0">
                  <a:moveTo>
                    <a:pt x="1497" y="0"/>
                  </a:moveTo>
                  <a:cubicBezTo>
                    <a:pt x="1449" y="0"/>
                    <a:pt x="1398" y="23"/>
                    <a:pt x="1360" y="76"/>
                  </a:cubicBezTo>
                  <a:cubicBezTo>
                    <a:pt x="676" y="1103"/>
                    <a:pt x="265" y="2404"/>
                    <a:pt x="14" y="3614"/>
                  </a:cubicBezTo>
                  <a:cubicBezTo>
                    <a:pt x="0" y="3720"/>
                    <a:pt x="80" y="3780"/>
                    <a:pt x="162" y="3780"/>
                  </a:cubicBezTo>
                  <a:cubicBezTo>
                    <a:pt x="221" y="3780"/>
                    <a:pt x="282" y="3749"/>
                    <a:pt x="310" y="3683"/>
                  </a:cubicBezTo>
                  <a:cubicBezTo>
                    <a:pt x="698" y="2496"/>
                    <a:pt x="1201" y="1377"/>
                    <a:pt x="1634" y="213"/>
                  </a:cubicBezTo>
                  <a:cubicBezTo>
                    <a:pt x="1680" y="91"/>
                    <a:pt x="1594" y="0"/>
                    <a:pt x="1497" y="0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4"/>
            <p:cNvSpPr/>
            <p:nvPr/>
          </p:nvSpPr>
          <p:spPr>
            <a:xfrm>
              <a:off x="5750000" y="4392700"/>
              <a:ext cx="46925" cy="98950"/>
            </a:xfrm>
            <a:custGeom>
              <a:avLst/>
              <a:gdLst/>
              <a:ahLst/>
              <a:cxnLst/>
              <a:rect l="l" t="t" r="r" b="b"/>
              <a:pathLst>
                <a:path w="1877" h="3958" extrusionOk="0">
                  <a:moveTo>
                    <a:pt x="1669" y="1"/>
                  </a:moveTo>
                  <a:cubicBezTo>
                    <a:pt x="1627" y="1"/>
                    <a:pt x="1584" y="22"/>
                    <a:pt x="1547" y="72"/>
                  </a:cubicBezTo>
                  <a:cubicBezTo>
                    <a:pt x="771" y="1122"/>
                    <a:pt x="360" y="2446"/>
                    <a:pt x="40" y="3701"/>
                  </a:cubicBezTo>
                  <a:cubicBezTo>
                    <a:pt x="0" y="3860"/>
                    <a:pt x="130" y="3958"/>
                    <a:pt x="259" y="3958"/>
                  </a:cubicBezTo>
                  <a:cubicBezTo>
                    <a:pt x="353" y="3958"/>
                    <a:pt x="445" y="3907"/>
                    <a:pt x="474" y="3792"/>
                  </a:cubicBezTo>
                  <a:cubicBezTo>
                    <a:pt x="816" y="2560"/>
                    <a:pt x="1410" y="1464"/>
                    <a:pt x="1843" y="277"/>
                  </a:cubicBezTo>
                  <a:cubicBezTo>
                    <a:pt x="1877" y="145"/>
                    <a:pt x="1778" y="1"/>
                    <a:pt x="1669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4"/>
            <p:cNvSpPr/>
            <p:nvPr/>
          </p:nvSpPr>
          <p:spPr>
            <a:xfrm>
              <a:off x="5795175" y="4403700"/>
              <a:ext cx="30450" cy="52625"/>
            </a:xfrm>
            <a:custGeom>
              <a:avLst/>
              <a:gdLst/>
              <a:ahLst/>
              <a:cxnLst/>
              <a:rect l="l" t="t" r="r" b="b"/>
              <a:pathLst>
                <a:path w="1218" h="2105" extrusionOk="0">
                  <a:moveTo>
                    <a:pt x="977" y="1"/>
                  </a:moveTo>
                  <a:cubicBezTo>
                    <a:pt x="935" y="1"/>
                    <a:pt x="893" y="14"/>
                    <a:pt x="858" y="43"/>
                  </a:cubicBezTo>
                  <a:cubicBezTo>
                    <a:pt x="356" y="522"/>
                    <a:pt x="105" y="1138"/>
                    <a:pt x="14" y="1800"/>
                  </a:cubicBezTo>
                  <a:cubicBezTo>
                    <a:pt x="0" y="1988"/>
                    <a:pt x="160" y="2104"/>
                    <a:pt x="303" y="2104"/>
                  </a:cubicBezTo>
                  <a:cubicBezTo>
                    <a:pt x="404" y="2104"/>
                    <a:pt x="497" y="2046"/>
                    <a:pt x="516" y="1914"/>
                  </a:cubicBezTo>
                  <a:cubicBezTo>
                    <a:pt x="607" y="1321"/>
                    <a:pt x="835" y="773"/>
                    <a:pt x="1132" y="248"/>
                  </a:cubicBezTo>
                  <a:cubicBezTo>
                    <a:pt x="1217" y="112"/>
                    <a:pt x="1099" y="1"/>
                    <a:pt x="977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4"/>
            <p:cNvSpPr/>
            <p:nvPr/>
          </p:nvSpPr>
          <p:spPr>
            <a:xfrm>
              <a:off x="5783525" y="4580275"/>
              <a:ext cx="38225" cy="81675"/>
            </a:xfrm>
            <a:custGeom>
              <a:avLst/>
              <a:gdLst/>
              <a:ahLst/>
              <a:cxnLst/>
              <a:rect l="l" t="t" r="r" b="b"/>
              <a:pathLst>
                <a:path w="1529" h="3267" extrusionOk="0">
                  <a:moveTo>
                    <a:pt x="1258" y="1"/>
                  </a:moveTo>
                  <a:cubicBezTo>
                    <a:pt x="1191" y="1"/>
                    <a:pt x="1127" y="31"/>
                    <a:pt x="1096" y="101"/>
                  </a:cubicBezTo>
                  <a:cubicBezTo>
                    <a:pt x="845" y="649"/>
                    <a:pt x="617" y="1197"/>
                    <a:pt x="411" y="1745"/>
                  </a:cubicBezTo>
                  <a:cubicBezTo>
                    <a:pt x="251" y="2201"/>
                    <a:pt x="0" y="2680"/>
                    <a:pt x="23" y="3160"/>
                  </a:cubicBezTo>
                  <a:cubicBezTo>
                    <a:pt x="23" y="3231"/>
                    <a:pt x="77" y="3267"/>
                    <a:pt x="133" y="3267"/>
                  </a:cubicBezTo>
                  <a:cubicBezTo>
                    <a:pt x="168" y="3267"/>
                    <a:pt x="203" y="3254"/>
                    <a:pt x="229" y="3228"/>
                  </a:cubicBezTo>
                  <a:cubicBezTo>
                    <a:pt x="594" y="2863"/>
                    <a:pt x="754" y="2270"/>
                    <a:pt x="936" y="1790"/>
                  </a:cubicBezTo>
                  <a:cubicBezTo>
                    <a:pt x="1142" y="1288"/>
                    <a:pt x="1324" y="763"/>
                    <a:pt x="1484" y="261"/>
                  </a:cubicBezTo>
                  <a:cubicBezTo>
                    <a:pt x="1529" y="111"/>
                    <a:pt x="1387" y="1"/>
                    <a:pt x="1258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4"/>
            <p:cNvSpPr/>
            <p:nvPr/>
          </p:nvSpPr>
          <p:spPr>
            <a:xfrm>
              <a:off x="5824600" y="4544075"/>
              <a:ext cx="49675" cy="96575"/>
            </a:xfrm>
            <a:custGeom>
              <a:avLst/>
              <a:gdLst/>
              <a:ahLst/>
              <a:cxnLst/>
              <a:rect l="l" t="t" r="r" b="b"/>
              <a:pathLst>
                <a:path w="1987" h="3863" extrusionOk="0">
                  <a:moveTo>
                    <a:pt x="1601" y="1"/>
                  </a:moveTo>
                  <a:cubicBezTo>
                    <a:pt x="1166" y="1"/>
                    <a:pt x="939" y="623"/>
                    <a:pt x="800" y="1001"/>
                  </a:cubicBezTo>
                  <a:cubicBezTo>
                    <a:pt x="457" y="1846"/>
                    <a:pt x="115" y="2759"/>
                    <a:pt x="1" y="3672"/>
                  </a:cubicBezTo>
                  <a:cubicBezTo>
                    <a:pt x="1" y="3777"/>
                    <a:pt x="100" y="3863"/>
                    <a:pt x="188" y="3863"/>
                  </a:cubicBezTo>
                  <a:cubicBezTo>
                    <a:pt x="233" y="3863"/>
                    <a:pt x="274" y="3840"/>
                    <a:pt x="297" y="3786"/>
                  </a:cubicBezTo>
                  <a:cubicBezTo>
                    <a:pt x="526" y="3215"/>
                    <a:pt x="708" y="2645"/>
                    <a:pt x="914" y="2074"/>
                  </a:cubicBezTo>
                  <a:cubicBezTo>
                    <a:pt x="1028" y="1823"/>
                    <a:pt x="1439" y="385"/>
                    <a:pt x="1735" y="362"/>
                  </a:cubicBezTo>
                  <a:cubicBezTo>
                    <a:pt x="1918" y="362"/>
                    <a:pt x="1987" y="111"/>
                    <a:pt x="1804" y="43"/>
                  </a:cubicBezTo>
                  <a:cubicBezTo>
                    <a:pt x="1731" y="14"/>
                    <a:pt x="1664" y="1"/>
                    <a:pt x="1601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4"/>
            <p:cNvSpPr/>
            <p:nvPr/>
          </p:nvSpPr>
          <p:spPr>
            <a:xfrm>
              <a:off x="5876375" y="4540750"/>
              <a:ext cx="23725" cy="54675"/>
            </a:xfrm>
            <a:custGeom>
              <a:avLst/>
              <a:gdLst/>
              <a:ahLst/>
              <a:cxnLst/>
              <a:rect l="l" t="t" r="r" b="b"/>
              <a:pathLst>
                <a:path w="949" h="2187" extrusionOk="0">
                  <a:moveTo>
                    <a:pt x="772" y="1"/>
                  </a:moveTo>
                  <a:cubicBezTo>
                    <a:pt x="721" y="1"/>
                    <a:pt x="671" y="26"/>
                    <a:pt x="646" y="84"/>
                  </a:cubicBezTo>
                  <a:cubicBezTo>
                    <a:pt x="372" y="701"/>
                    <a:pt x="167" y="1317"/>
                    <a:pt x="30" y="2002"/>
                  </a:cubicBezTo>
                  <a:cubicBezTo>
                    <a:pt x="1" y="2103"/>
                    <a:pt x="101" y="2187"/>
                    <a:pt x="195" y="2187"/>
                  </a:cubicBezTo>
                  <a:cubicBezTo>
                    <a:pt x="249" y="2187"/>
                    <a:pt x="302" y="2159"/>
                    <a:pt x="326" y="2093"/>
                  </a:cubicBezTo>
                  <a:cubicBezTo>
                    <a:pt x="577" y="1477"/>
                    <a:pt x="783" y="838"/>
                    <a:pt x="920" y="176"/>
                  </a:cubicBezTo>
                  <a:cubicBezTo>
                    <a:pt x="949" y="75"/>
                    <a:pt x="859" y="1"/>
                    <a:pt x="772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4"/>
            <p:cNvSpPr/>
            <p:nvPr/>
          </p:nvSpPr>
          <p:spPr>
            <a:xfrm>
              <a:off x="5464100" y="4208075"/>
              <a:ext cx="334850" cy="317675"/>
            </a:xfrm>
            <a:custGeom>
              <a:avLst/>
              <a:gdLst/>
              <a:ahLst/>
              <a:cxnLst/>
              <a:rect l="l" t="t" r="r" b="b"/>
              <a:pathLst>
                <a:path w="13394" h="12707" extrusionOk="0">
                  <a:moveTo>
                    <a:pt x="2027" y="792"/>
                  </a:moveTo>
                  <a:cubicBezTo>
                    <a:pt x="5450" y="1682"/>
                    <a:pt x="8783" y="2732"/>
                    <a:pt x="12115" y="3896"/>
                  </a:cubicBezTo>
                  <a:cubicBezTo>
                    <a:pt x="8212" y="6270"/>
                    <a:pt x="4423" y="8804"/>
                    <a:pt x="817" y="11588"/>
                  </a:cubicBezTo>
                  <a:cubicBezTo>
                    <a:pt x="1319" y="8027"/>
                    <a:pt x="1821" y="4467"/>
                    <a:pt x="2049" y="906"/>
                  </a:cubicBezTo>
                  <a:cubicBezTo>
                    <a:pt x="2049" y="860"/>
                    <a:pt x="2049" y="838"/>
                    <a:pt x="2027" y="792"/>
                  </a:cubicBezTo>
                  <a:close/>
                  <a:moveTo>
                    <a:pt x="1919" y="0"/>
                  </a:moveTo>
                  <a:cubicBezTo>
                    <a:pt x="1586" y="0"/>
                    <a:pt x="1459" y="471"/>
                    <a:pt x="1707" y="678"/>
                  </a:cubicBezTo>
                  <a:cubicBezTo>
                    <a:pt x="1616" y="701"/>
                    <a:pt x="1547" y="769"/>
                    <a:pt x="1547" y="860"/>
                  </a:cubicBezTo>
                  <a:cubicBezTo>
                    <a:pt x="954" y="4649"/>
                    <a:pt x="566" y="8484"/>
                    <a:pt x="18" y="12273"/>
                  </a:cubicBezTo>
                  <a:cubicBezTo>
                    <a:pt x="0" y="12483"/>
                    <a:pt x="158" y="12707"/>
                    <a:pt x="355" y="12707"/>
                  </a:cubicBezTo>
                  <a:cubicBezTo>
                    <a:pt x="415" y="12707"/>
                    <a:pt x="479" y="12686"/>
                    <a:pt x="543" y="12638"/>
                  </a:cubicBezTo>
                  <a:cubicBezTo>
                    <a:pt x="4560" y="9534"/>
                    <a:pt x="8760" y="6658"/>
                    <a:pt x="13165" y="4124"/>
                  </a:cubicBezTo>
                  <a:cubicBezTo>
                    <a:pt x="13371" y="3987"/>
                    <a:pt x="13394" y="3577"/>
                    <a:pt x="13120" y="3485"/>
                  </a:cubicBezTo>
                  <a:cubicBezTo>
                    <a:pt x="9490" y="2139"/>
                    <a:pt x="5770" y="997"/>
                    <a:pt x="2027" y="16"/>
                  </a:cubicBezTo>
                  <a:cubicBezTo>
                    <a:pt x="1989" y="5"/>
                    <a:pt x="1953" y="0"/>
                    <a:pt x="1919" y="0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4"/>
            <p:cNvSpPr/>
            <p:nvPr/>
          </p:nvSpPr>
          <p:spPr>
            <a:xfrm>
              <a:off x="5495775" y="4342975"/>
              <a:ext cx="376800" cy="309500"/>
            </a:xfrm>
            <a:custGeom>
              <a:avLst/>
              <a:gdLst/>
              <a:ahLst/>
              <a:cxnLst/>
              <a:rect l="l" t="t" r="r" b="b"/>
              <a:pathLst>
                <a:path w="15072" h="12380" extrusionOk="0">
                  <a:moveTo>
                    <a:pt x="12525" y="1060"/>
                  </a:moveTo>
                  <a:cubicBezTo>
                    <a:pt x="13211" y="1060"/>
                    <a:pt x="13706" y="2403"/>
                    <a:pt x="13930" y="2768"/>
                  </a:cubicBezTo>
                  <a:cubicBezTo>
                    <a:pt x="14546" y="3933"/>
                    <a:pt x="8201" y="7858"/>
                    <a:pt x="7242" y="8520"/>
                  </a:cubicBezTo>
                  <a:cubicBezTo>
                    <a:pt x="6055" y="9342"/>
                    <a:pt x="4868" y="10164"/>
                    <a:pt x="3681" y="10986"/>
                  </a:cubicBezTo>
                  <a:cubicBezTo>
                    <a:pt x="3388" y="11187"/>
                    <a:pt x="3129" y="11274"/>
                    <a:pt x="2897" y="11274"/>
                  </a:cubicBezTo>
                  <a:cubicBezTo>
                    <a:pt x="1977" y="11274"/>
                    <a:pt x="1485" y="9907"/>
                    <a:pt x="919" y="8977"/>
                  </a:cubicBezTo>
                  <a:cubicBezTo>
                    <a:pt x="2996" y="7402"/>
                    <a:pt x="5074" y="5827"/>
                    <a:pt x="7151" y="4252"/>
                  </a:cubicBezTo>
                  <a:cubicBezTo>
                    <a:pt x="8223" y="3453"/>
                    <a:pt x="9342" y="2700"/>
                    <a:pt x="10483" y="2038"/>
                  </a:cubicBezTo>
                  <a:cubicBezTo>
                    <a:pt x="11077" y="1696"/>
                    <a:pt x="11670" y="1399"/>
                    <a:pt x="12264" y="1125"/>
                  </a:cubicBezTo>
                  <a:cubicBezTo>
                    <a:pt x="12354" y="1080"/>
                    <a:pt x="12441" y="1060"/>
                    <a:pt x="12525" y="1060"/>
                  </a:cubicBezTo>
                  <a:close/>
                  <a:moveTo>
                    <a:pt x="12828" y="1"/>
                  </a:moveTo>
                  <a:cubicBezTo>
                    <a:pt x="11774" y="1"/>
                    <a:pt x="10261" y="1278"/>
                    <a:pt x="9525" y="1741"/>
                  </a:cubicBezTo>
                  <a:cubicBezTo>
                    <a:pt x="6215" y="3818"/>
                    <a:pt x="3248" y="6512"/>
                    <a:pt x="189" y="8908"/>
                  </a:cubicBezTo>
                  <a:cubicBezTo>
                    <a:pt x="1" y="9059"/>
                    <a:pt x="139" y="9365"/>
                    <a:pt x="334" y="9365"/>
                  </a:cubicBezTo>
                  <a:cubicBezTo>
                    <a:pt x="375" y="9365"/>
                    <a:pt x="419" y="9351"/>
                    <a:pt x="463" y="9319"/>
                  </a:cubicBezTo>
                  <a:cubicBezTo>
                    <a:pt x="486" y="9296"/>
                    <a:pt x="509" y="9274"/>
                    <a:pt x="531" y="9251"/>
                  </a:cubicBezTo>
                  <a:cubicBezTo>
                    <a:pt x="1125" y="10278"/>
                    <a:pt x="1741" y="11282"/>
                    <a:pt x="2426" y="12241"/>
                  </a:cubicBezTo>
                  <a:cubicBezTo>
                    <a:pt x="2485" y="12329"/>
                    <a:pt x="2582" y="12380"/>
                    <a:pt x="2680" y="12380"/>
                  </a:cubicBezTo>
                  <a:cubicBezTo>
                    <a:pt x="2734" y="12380"/>
                    <a:pt x="2788" y="12365"/>
                    <a:pt x="2837" y="12332"/>
                  </a:cubicBezTo>
                  <a:cubicBezTo>
                    <a:pt x="6991" y="9662"/>
                    <a:pt x="11396" y="6968"/>
                    <a:pt x="14934" y="3453"/>
                  </a:cubicBezTo>
                  <a:cubicBezTo>
                    <a:pt x="15071" y="3316"/>
                    <a:pt x="15048" y="3111"/>
                    <a:pt x="14957" y="2951"/>
                  </a:cubicBezTo>
                  <a:cubicBezTo>
                    <a:pt x="14592" y="2266"/>
                    <a:pt x="13930" y="212"/>
                    <a:pt x="13085" y="29"/>
                  </a:cubicBezTo>
                  <a:cubicBezTo>
                    <a:pt x="13003" y="10"/>
                    <a:pt x="12917" y="1"/>
                    <a:pt x="12828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4"/>
            <p:cNvSpPr/>
            <p:nvPr/>
          </p:nvSpPr>
          <p:spPr>
            <a:xfrm>
              <a:off x="5582050" y="4477650"/>
              <a:ext cx="376675" cy="310075"/>
            </a:xfrm>
            <a:custGeom>
              <a:avLst/>
              <a:gdLst/>
              <a:ahLst/>
              <a:cxnLst/>
              <a:rect l="l" t="t" r="r" b="b"/>
              <a:pathLst>
                <a:path w="15067" h="12403" extrusionOk="0">
                  <a:moveTo>
                    <a:pt x="12512" y="1065"/>
                  </a:moveTo>
                  <a:cubicBezTo>
                    <a:pt x="13207" y="1065"/>
                    <a:pt x="13721" y="2403"/>
                    <a:pt x="13925" y="2791"/>
                  </a:cubicBezTo>
                  <a:cubicBezTo>
                    <a:pt x="14542" y="3932"/>
                    <a:pt x="8196" y="7881"/>
                    <a:pt x="7238" y="8543"/>
                  </a:cubicBezTo>
                  <a:cubicBezTo>
                    <a:pt x="6051" y="9365"/>
                    <a:pt x="4864" y="10186"/>
                    <a:pt x="3677" y="11008"/>
                  </a:cubicBezTo>
                  <a:cubicBezTo>
                    <a:pt x="3383" y="11210"/>
                    <a:pt x="3124" y="11297"/>
                    <a:pt x="2893" y="11297"/>
                  </a:cubicBezTo>
                  <a:cubicBezTo>
                    <a:pt x="1973" y="11297"/>
                    <a:pt x="1480" y="9930"/>
                    <a:pt x="915" y="8999"/>
                  </a:cubicBezTo>
                  <a:cubicBezTo>
                    <a:pt x="2992" y="7425"/>
                    <a:pt x="5069" y="5850"/>
                    <a:pt x="7169" y="4275"/>
                  </a:cubicBezTo>
                  <a:cubicBezTo>
                    <a:pt x="8219" y="3453"/>
                    <a:pt x="9338" y="2723"/>
                    <a:pt x="10502" y="2038"/>
                  </a:cubicBezTo>
                  <a:cubicBezTo>
                    <a:pt x="11072" y="1718"/>
                    <a:pt x="11666" y="1422"/>
                    <a:pt x="12259" y="1125"/>
                  </a:cubicBezTo>
                  <a:cubicBezTo>
                    <a:pt x="12346" y="1084"/>
                    <a:pt x="12430" y="1065"/>
                    <a:pt x="12512" y="1065"/>
                  </a:cubicBezTo>
                  <a:close/>
                  <a:moveTo>
                    <a:pt x="12827" y="1"/>
                  </a:moveTo>
                  <a:cubicBezTo>
                    <a:pt x="11773" y="1"/>
                    <a:pt x="10258" y="1300"/>
                    <a:pt x="9520" y="1764"/>
                  </a:cubicBezTo>
                  <a:cubicBezTo>
                    <a:pt x="6233" y="3841"/>
                    <a:pt x="3266" y="6512"/>
                    <a:pt x="207" y="8931"/>
                  </a:cubicBezTo>
                  <a:cubicBezTo>
                    <a:pt x="0" y="9082"/>
                    <a:pt x="135" y="9388"/>
                    <a:pt x="329" y="9388"/>
                  </a:cubicBezTo>
                  <a:cubicBezTo>
                    <a:pt x="371" y="9388"/>
                    <a:pt x="415" y="9374"/>
                    <a:pt x="459" y="9342"/>
                  </a:cubicBezTo>
                  <a:cubicBezTo>
                    <a:pt x="481" y="9319"/>
                    <a:pt x="504" y="9296"/>
                    <a:pt x="550" y="9273"/>
                  </a:cubicBezTo>
                  <a:cubicBezTo>
                    <a:pt x="1120" y="10301"/>
                    <a:pt x="1737" y="11282"/>
                    <a:pt x="2421" y="12263"/>
                  </a:cubicBezTo>
                  <a:cubicBezTo>
                    <a:pt x="2480" y="12352"/>
                    <a:pt x="2577" y="12402"/>
                    <a:pt x="2676" y="12402"/>
                  </a:cubicBezTo>
                  <a:cubicBezTo>
                    <a:pt x="2730" y="12402"/>
                    <a:pt x="2784" y="12387"/>
                    <a:pt x="2832" y="12355"/>
                  </a:cubicBezTo>
                  <a:cubicBezTo>
                    <a:pt x="7009" y="9661"/>
                    <a:pt x="11392" y="6968"/>
                    <a:pt x="14930" y="3476"/>
                  </a:cubicBezTo>
                  <a:cubicBezTo>
                    <a:pt x="15067" y="3339"/>
                    <a:pt x="15067" y="3111"/>
                    <a:pt x="14975" y="2951"/>
                  </a:cubicBezTo>
                  <a:cubicBezTo>
                    <a:pt x="14587" y="2289"/>
                    <a:pt x="13925" y="235"/>
                    <a:pt x="13081" y="29"/>
                  </a:cubicBezTo>
                  <a:cubicBezTo>
                    <a:pt x="13000" y="10"/>
                    <a:pt x="12915" y="1"/>
                    <a:pt x="12827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7" name="Google Shape;1017;p34"/>
          <p:cNvGrpSpPr/>
          <p:nvPr/>
        </p:nvGrpSpPr>
        <p:grpSpPr>
          <a:xfrm rot="9456294">
            <a:off x="6742988" y="3943134"/>
            <a:ext cx="2306042" cy="512923"/>
            <a:chOff x="7051300" y="3461525"/>
            <a:chExt cx="2305989" cy="512912"/>
          </a:xfrm>
        </p:grpSpPr>
        <p:sp>
          <p:nvSpPr>
            <p:cNvPr id="1018" name="Google Shape;1018;p34"/>
            <p:cNvSpPr/>
            <p:nvPr/>
          </p:nvSpPr>
          <p:spPr>
            <a:xfrm>
              <a:off x="7075817" y="3564700"/>
              <a:ext cx="2271819" cy="396457"/>
            </a:xfrm>
            <a:custGeom>
              <a:avLst/>
              <a:gdLst/>
              <a:ahLst/>
              <a:cxnLst/>
              <a:rect l="l" t="t" r="r" b="b"/>
              <a:pathLst>
                <a:path w="46702" h="8150" extrusionOk="0">
                  <a:moveTo>
                    <a:pt x="46666" y="1"/>
                  </a:moveTo>
                  <a:lnTo>
                    <a:pt x="41068" y="704"/>
                  </a:lnTo>
                  <a:lnTo>
                    <a:pt x="39932" y="848"/>
                  </a:lnTo>
                  <a:lnTo>
                    <a:pt x="40221" y="3156"/>
                  </a:lnTo>
                  <a:lnTo>
                    <a:pt x="41357" y="3011"/>
                  </a:lnTo>
                  <a:lnTo>
                    <a:pt x="41303" y="2606"/>
                  </a:lnTo>
                  <a:lnTo>
                    <a:pt x="46702" y="271"/>
                  </a:lnTo>
                  <a:lnTo>
                    <a:pt x="46666" y="1"/>
                  </a:lnTo>
                  <a:close/>
                  <a:moveTo>
                    <a:pt x="1560" y="5644"/>
                  </a:moveTo>
                  <a:lnTo>
                    <a:pt x="1" y="5842"/>
                  </a:lnTo>
                  <a:lnTo>
                    <a:pt x="298" y="8149"/>
                  </a:lnTo>
                  <a:lnTo>
                    <a:pt x="1858" y="7960"/>
                  </a:lnTo>
                  <a:lnTo>
                    <a:pt x="1560" y="5644"/>
                  </a:lnTo>
                  <a:close/>
                </a:path>
              </a:pathLst>
            </a:custGeom>
            <a:solidFill>
              <a:srgbClr val="EE87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4"/>
            <p:cNvSpPr/>
            <p:nvPr/>
          </p:nvSpPr>
          <p:spPr>
            <a:xfrm>
              <a:off x="7056554" y="3473929"/>
              <a:ext cx="2293709" cy="379334"/>
            </a:xfrm>
            <a:custGeom>
              <a:avLst/>
              <a:gdLst/>
              <a:ahLst/>
              <a:cxnLst/>
              <a:rect l="l" t="t" r="r" b="b"/>
              <a:pathLst>
                <a:path w="47152" h="7798" extrusionOk="0">
                  <a:moveTo>
                    <a:pt x="43312" y="1515"/>
                  </a:moveTo>
                  <a:cubicBezTo>
                    <a:pt x="43664" y="1533"/>
                    <a:pt x="43682" y="1687"/>
                    <a:pt x="43691" y="1741"/>
                  </a:cubicBezTo>
                  <a:cubicBezTo>
                    <a:pt x="43700" y="1858"/>
                    <a:pt x="43682" y="1993"/>
                    <a:pt x="43393" y="2029"/>
                  </a:cubicBezTo>
                  <a:cubicBezTo>
                    <a:pt x="43361" y="2033"/>
                    <a:pt x="43331" y="2035"/>
                    <a:pt x="43305" y="2035"/>
                  </a:cubicBezTo>
                  <a:cubicBezTo>
                    <a:pt x="43091" y="2035"/>
                    <a:pt x="43041" y="1916"/>
                    <a:pt x="43033" y="1804"/>
                  </a:cubicBezTo>
                  <a:cubicBezTo>
                    <a:pt x="43006" y="1623"/>
                    <a:pt x="43069" y="1542"/>
                    <a:pt x="43231" y="1515"/>
                  </a:cubicBezTo>
                  <a:close/>
                  <a:moveTo>
                    <a:pt x="42113" y="1308"/>
                  </a:moveTo>
                  <a:cubicBezTo>
                    <a:pt x="42366" y="1335"/>
                    <a:pt x="42501" y="1479"/>
                    <a:pt x="42537" y="1750"/>
                  </a:cubicBezTo>
                  <a:cubicBezTo>
                    <a:pt x="42546" y="1858"/>
                    <a:pt x="42528" y="1966"/>
                    <a:pt x="42474" y="2065"/>
                  </a:cubicBezTo>
                  <a:cubicBezTo>
                    <a:pt x="42420" y="2164"/>
                    <a:pt x="42348" y="2218"/>
                    <a:pt x="42239" y="2236"/>
                  </a:cubicBezTo>
                  <a:cubicBezTo>
                    <a:pt x="42209" y="2239"/>
                    <a:pt x="42181" y="2241"/>
                    <a:pt x="42154" y="2241"/>
                  </a:cubicBezTo>
                  <a:cubicBezTo>
                    <a:pt x="42019" y="2241"/>
                    <a:pt x="41924" y="2203"/>
                    <a:pt x="41879" y="2128"/>
                  </a:cubicBezTo>
                  <a:cubicBezTo>
                    <a:pt x="41861" y="2092"/>
                    <a:pt x="41843" y="2029"/>
                    <a:pt x="41825" y="1858"/>
                  </a:cubicBezTo>
                  <a:cubicBezTo>
                    <a:pt x="41762" y="1353"/>
                    <a:pt x="41969" y="1326"/>
                    <a:pt x="42041" y="1317"/>
                  </a:cubicBezTo>
                  <a:cubicBezTo>
                    <a:pt x="42059" y="1308"/>
                    <a:pt x="42086" y="1308"/>
                    <a:pt x="42113" y="1308"/>
                  </a:cubicBezTo>
                  <a:close/>
                  <a:moveTo>
                    <a:pt x="41221" y="1"/>
                  </a:moveTo>
                  <a:lnTo>
                    <a:pt x="39932" y="163"/>
                  </a:lnTo>
                  <a:lnTo>
                    <a:pt x="40256" y="2795"/>
                  </a:lnTo>
                  <a:lnTo>
                    <a:pt x="47152" y="1930"/>
                  </a:lnTo>
                  <a:lnTo>
                    <a:pt x="47080" y="1335"/>
                  </a:lnTo>
                  <a:lnTo>
                    <a:pt x="41275" y="425"/>
                  </a:lnTo>
                  <a:lnTo>
                    <a:pt x="41221" y="1"/>
                  </a:lnTo>
                  <a:close/>
                  <a:moveTo>
                    <a:pt x="1713" y="4941"/>
                  </a:moveTo>
                  <a:lnTo>
                    <a:pt x="0" y="5157"/>
                  </a:lnTo>
                  <a:lnTo>
                    <a:pt x="334" y="7798"/>
                  </a:lnTo>
                  <a:lnTo>
                    <a:pt x="2046" y="7582"/>
                  </a:lnTo>
                  <a:lnTo>
                    <a:pt x="1713" y="4941"/>
                  </a:lnTo>
                  <a:close/>
                </a:path>
              </a:pathLst>
            </a:custGeom>
            <a:solidFill>
              <a:srgbClr val="EEAE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4"/>
            <p:cNvSpPr/>
            <p:nvPr/>
          </p:nvSpPr>
          <p:spPr>
            <a:xfrm>
              <a:off x="9084585" y="3533956"/>
              <a:ext cx="102106" cy="52683"/>
            </a:xfrm>
            <a:custGeom>
              <a:avLst/>
              <a:gdLst/>
              <a:ahLst/>
              <a:cxnLst/>
              <a:rect l="l" t="t" r="r" b="b"/>
              <a:pathLst>
                <a:path w="2099" h="1083" extrusionOk="0">
                  <a:moveTo>
                    <a:pt x="1621" y="200"/>
                  </a:moveTo>
                  <a:cubicBezTo>
                    <a:pt x="1351" y="200"/>
                    <a:pt x="1233" y="326"/>
                    <a:pt x="1261" y="579"/>
                  </a:cubicBezTo>
                  <a:cubicBezTo>
                    <a:pt x="1284" y="782"/>
                    <a:pt x="1402" y="883"/>
                    <a:pt x="1609" y="883"/>
                  </a:cubicBezTo>
                  <a:cubicBezTo>
                    <a:pt x="1641" y="883"/>
                    <a:pt x="1675" y="881"/>
                    <a:pt x="1711" y="876"/>
                  </a:cubicBezTo>
                  <a:cubicBezTo>
                    <a:pt x="1982" y="840"/>
                    <a:pt x="2099" y="714"/>
                    <a:pt x="2072" y="498"/>
                  </a:cubicBezTo>
                  <a:cubicBezTo>
                    <a:pt x="2054" y="317"/>
                    <a:pt x="1900" y="218"/>
                    <a:pt x="1621" y="200"/>
                  </a:cubicBezTo>
                  <a:close/>
                  <a:moveTo>
                    <a:pt x="397" y="1"/>
                  </a:moveTo>
                  <a:cubicBezTo>
                    <a:pt x="115" y="1"/>
                    <a:pt x="1" y="217"/>
                    <a:pt x="53" y="633"/>
                  </a:cubicBezTo>
                  <a:cubicBezTo>
                    <a:pt x="71" y="777"/>
                    <a:pt x="89" y="867"/>
                    <a:pt x="116" y="921"/>
                  </a:cubicBezTo>
                  <a:cubicBezTo>
                    <a:pt x="182" y="1032"/>
                    <a:pt x="290" y="1082"/>
                    <a:pt x="446" y="1082"/>
                  </a:cubicBezTo>
                  <a:cubicBezTo>
                    <a:pt x="481" y="1082"/>
                    <a:pt x="518" y="1079"/>
                    <a:pt x="557" y="1075"/>
                  </a:cubicBezTo>
                  <a:cubicBezTo>
                    <a:pt x="693" y="1066"/>
                    <a:pt x="783" y="993"/>
                    <a:pt x="846" y="867"/>
                  </a:cubicBezTo>
                  <a:cubicBezTo>
                    <a:pt x="909" y="750"/>
                    <a:pt x="936" y="633"/>
                    <a:pt x="918" y="507"/>
                  </a:cubicBezTo>
                  <a:cubicBezTo>
                    <a:pt x="882" y="200"/>
                    <a:pt x="720" y="29"/>
                    <a:pt x="431" y="2"/>
                  </a:cubicBezTo>
                  <a:cubicBezTo>
                    <a:pt x="419" y="1"/>
                    <a:pt x="408" y="1"/>
                    <a:pt x="397" y="1"/>
                  </a:cubicBezTo>
                  <a:close/>
                </a:path>
              </a:pathLst>
            </a:custGeom>
            <a:solidFill>
              <a:srgbClr val="EEC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4"/>
            <p:cNvSpPr/>
            <p:nvPr/>
          </p:nvSpPr>
          <p:spPr>
            <a:xfrm>
              <a:off x="7151702" y="3605512"/>
              <a:ext cx="1882416" cy="359584"/>
            </a:xfrm>
            <a:custGeom>
              <a:avLst/>
              <a:gdLst/>
              <a:ahLst/>
              <a:cxnLst/>
              <a:rect l="l" t="t" r="r" b="b"/>
              <a:pathLst>
                <a:path w="38697" h="7392" extrusionOk="0">
                  <a:moveTo>
                    <a:pt x="38372" y="0"/>
                  </a:moveTo>
                  <a:lnTo>
                    <a:pt x="25555" y="1614"/>
                  </a:lnTo>
                  <a:cubicBezTo>
                    <a:pt x="25645" y="2506"/>
                    <a:pt x="25104" y="3353"/>
                    <a:pt x="23932" y="4156"/>
                  </a:cubicBezTo>
                  <a:cubicBezTo>
                    <a:pt x="23752" y="4282"/>
                    <a:pt x="23563" y="4399"/>
                    <a:pt x="23373" y="4507"/>
                  </a:cubicBezTo>
                  <a:lnTo>
                    <a:pt x="38697" y="2587"/>
                  </a:lnTo>
                  <a:lnTo>
                    <a:pt x="38661" y="2317"/>
                  </a:lnTo>
                  <a:lnTo>
                    <a:pt x="38372" y="0"/>
                  </a:lnTo>
                  <a:close/>
                  <a:moveTo>
                    <a:pt x="12593" y="3236"/>
                  </a:moveTo>
                  <a:lnTo>
                    <a:pt x="0" y="4805"/>
                  </a:lnTo>
                  <a:lnTo>
                    <a:pt x="298" y="7121"/>
                  </a:lnTo>
                  <a:lnTo>
                    <a:pt x="325" y="7392"/>
                  </a:lnTo>
                  <a:lnTo>
                    <a:pt x="15423" y="5499"/>
                  </a:lnTo>
                  <a:cubicBezTo>
                    <a:pt x="15207" y="5445"/>
                    <a:pt x="14999" y="5381"/>
                    <a:pt x="14792" y="5300"/>
                  </a:cubicBezTo>
                  <a:cubicBezTo>
                    <a:pt x="13458" y="4814"/>
                    <a:pt x="12728" y="4129"/>
                    <a:pt x="12593" y="3236"/>
                  </a:cubicBezTo>
                  <a:close/>
                </a:path>
              </a:pathLst>
            </a:custGeom>
            <a:solidFill>
              <a:srgbClr val="D767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4"/>
            <p:cNvSpPr/>
            <p:nvPr/>
          </p:nvSpPr>
          <p:spPr>
            <a:xfrm>
              <a:off x="7764232" y="3683976"/>
              <a:ext cx="634963" cy="189034"/>
            </a:xfrm>
            <a:custGeom>
              <a:avLst/>
              <a:gdLst/>
              <a:ahLst/>
              <a:cxnLst/>
              <a:rect l="l" t="t" r="r" b="b"/>
              <a:pathLst>
                <a:path w="13053" h="3886" extrusionOk="0">
                  <a:moveTo>
                    <a:pt x="12963" y="1"/>
                  </a:moveTo>
                  <a:lnTo>
                    <a:pt x="1" y="1623"/>
                  </a:lnTo>
                  <a:cubicBezTo>
                    <a:pt x="136" y="2516"/>
                    <a:pt x="866" y="3201"/>
                    <a:pt x="2200" y="3687"/>
                  </a:cubicBezTo>
                  <a:cubicBezTo>
                    <a:pt x="2407" y="3768"/>
                    <a:pt x="2615" y="3832"/>
                    <a:pt x="2831" y="3886"/>
                  </a:cubicBezTo>
                  <a:lnTo>
                    <a:pt x="10781" y="2894"/>
                  </a:lnTo>
                  <a:cubicBezTo>
                    <a:pt x="10971" y="2786"/>
                    <a:pt x="11160" y="2669"/>
                    <a:pt x="11340" y="2543"/>
                  </a:cubicBezTo>
                  <a:cubicBezTo>
                    <a:pt x="12512" y="1740"/>
                    <a:pt x="13053" y="893"/>
                    <a:pt x="12963" y="1"/>
                  </a:cubicBezTo>
                  <a:close/>
                </a:path>
              </a:pathLst>
            </a:custGeom>
            <a:solidFill>
              <a:srgbClr val="C2BC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4"/>
            <p:cNvSpPr/>
            <p:nvPr/>
          </p:nvSpPr>
          <p:spPr>
            <a:xfrm>
              <a:off x="7758540" y="3565575"/>
              <a:ext cx="636277" cy="197401"/>
            </a:xfrm>
            <a:custGeom>
              <a:avLst/>
              <a:gdLst/>
              <a:ahLst/>
              <a:cxnLst/>
              <a:rect l="l" t="t" r="r" b="b"/>
              <a:pathLst>
                <a:path w="13080" h="4058" extrusionOk="0">
                  <a:moveTo>
                    <a:pt x="9997" y="1"/>
                  </a:moveTo>
                  <a:lnTo>
                    <a:pt x="2506" y="938"/>
                  </a:lnTo>
                  <a:cubicBezTo>
                    <a:pt x="2227" y="1092"/>
                    <a:pt x="1966" y="1245"/>
                    <a:pt x="1722" y="1407"/>
                  </a:cubicBezTo>
                  <a:cubicBezTo>
                    <a:pt x="532" y="2218"/>
                    <a:pt x="0" y="3093"/>
                    <a:pt x="118" y="4012"/>
                  </a:cubicBezTo>
                  <a:cubicBezTo>
                    <a:pt x="118" y="4030"/>
                    <a:pt x="118" y="4039"/>
                    <a:pt x="118" y="4057"/>
                  </a:cubicBezTo>
                  <a:lnTo>
                    <a:pt x="13080" y="2435"/>
                  </a:lnTo>
                  <a:cubicBezTo>
                    <a:pt x="13071" y="2417"/>
                    <a:pt x="13071" y="2408"/>
                    <a:pt x="13071" y="2390"/>
                  </a:cubicBezTo>
                  <a:cubicBezTo>
                    <a:pt x="12953" y="1470"/>
                    <a:pt x="12223" y="758"/>
                    <a:pt x="10871" y="262"/>
                  </a:cubicBezTo>
                  <a:cubicBezTo>
                    <a:pt x="10583" y="172"/>
                    <a:pt x="10294" y="82"/>
                    <a:pt x="9997" y="1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4"/>
            <p:cNvSpPr/>
            <p:nvPr/>
          </p:nvSpPr>
          <p:spPr>
            <a:xfrm>
              <a:off x="7130639" y="3466487"/>
              <a:ext cx="1892096" cy="377145"/>
            </a:xfrm>
            <a:custGeom>
              <a:avLst/>
              <a:gdLst/>
              <a:ahLst/>
              <a:cxnLst/>
              <a:rect l="l" t="t" r="r" b="b"/>
              <a:pathLst>
                <a:path w="38896" h="7753" extrusionOk="0">
                  <a:moveTo>
                    <a:pt x="38526" y="1"/>
                  </a:moveTo>
                  <a:lnTo>
                    <a:pt x="22896" y="1957"/>
                  </a:lnTo>
                  <a:lnTo>
                    <a:pt x="22878" y="2110"/>
                  </a:lnTo>
                  <a:cubicBezTo>
                    <a:pt x="23175" y="2191"/>
                    <a:pt x="23464" y="2281"/>
                    <a:pt x="23752" y="2371"/>
                  </a:cubicBezTo>
                  <a:cubicBezTo>
                    <a:pt x="25068" y="2858"/>
                    <a:pt x="25789" y="3552"/>
                    <a:pt x="25907" y="4481"/>
                  </a:cubicBezTo>
                  <a:lnTo>
                    <a:pt x="25916" y="4553"/>
                  </a:lnTo>
                  <a:lnTo>
                    <a:pt x="38896" y="2930"/>
                  </a:lnTo>
                  <a:lnTo>
                    <a:pt x="38526" y="1"/>
                  </a:lnTo>
                  <a:close/>
                  <a:moveTo>
                    <a:pt x="15405" y="2903"/>
                  </a:moveTo>
                  <a:lnTo>
                    <a:pt x="1" y="4823"/>
                  </a:lnTo>
                  <a:lnTo>
                    <a:pt x="370" y="7753"/>
                  </a:lnTo>
                  <a:lnTo>
                    <a:pt x="13035" y="6166"/>
                  </a:lnTo>
                  <a:lnTo>
                    <a:pt x="13107" y="6121"/>
                  </a:lnTo>
                  <a:lnTo>
                    <a:pt x="13098" y="6040"/>
                  </a:lnTo>
                  <a:cubicBezTo>
                    <a:pt x="12990" y="5157"/>
                    <a:pt x="13521" y="4300"/>
                    <a:pt x="14675" y="3507"/>
                  </a:cubicBezTo>
                  <a:cubicBezTo>
                    <a:pt x="14910" y="3354"/>
                    <a:pt x="15171" y="3192"/>
                    <a:pt x="15450" y="3047"/>
                  </a:cubicBezTo>
                  <a:lnTo>
                    <a:pt x="15405" y="2903"/>
                  </a:lnTo>
                  <a:close/>
                </a:path>
              </a:pathLst>
            </a:custGeom>
            <a:solidFill>
              <a:srgbClr val="EE87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4"/>
            <p:cNvSpPr/>
            <p:nvPr/>
          </p:nvSpPr>
          <p:spPr>
            <a:xfrm>
              <a:off x="8992842" y="3474999"/>
              <a:ext cx="35997" cy="141362"/>
            </a:xfrm>
            <a:custGeom>
              <a:avLst/>
              <a:gdLst/>
              <a:ahLst/>
              <a:cxnLst/>
              <a:rect l="l" t="t" r="r" b="b"/>
              <a:pathLst>
                <a:path w="740" h="2906" extrusionOk="0">
                  <a:moveTo>
                    <a:pt x="218" y="0"/>
                  </a:moveTo>
                  <a:cubicBezTo>
                    <a:pt x="203" y="0"/>
                    <a:pt x="187" y="2"/>
                    <a:pt x="172" y="6"/>
                  </a:cubicBezTo>
                  <a:cubicBezTo>
                    <a:pt x="73" y="24"/>
                    <a:pt x="1" y="123"/>
                    <a:pt x="19" y="231"/>
                  </a:cubicBezTo>
                  <a:cubicBezTo>
                    <a:pt x="91" y="637"/>
                    <a:pt x="163" y="1052"/>
                    <a:pt x="217" y="1466"/>
                  </a:cubicBezTo>
                  <a:cubicBezTo>
                    <a:pt x="271" y="1881"/>
                    <a:pt x="334" y="2296"/>
                    <a:pt x="334" y="2710"/>
                  </a:cubicBezTo>
                  <a:cubicBezTo>
                    <a:pt x="334" y="2728"/>
                    <a:pt x="334" y="2746"/>
                    <a:pt x="334" y="2764"/>
                  </a:cubicBezTo>
                  <a:cubicBezTo>
                    <a:pt x="357" y="2848"/>
                    <a:pt x="437" y="2906"/>
                    <a:pt x="527" y="2906"/>
                  </a:cubicBezTo>
                  <a:cubicBezTo>
                    <a:pt x="543" y="2906"/>
                    <a:pt x="561" y="2904"/>
                    <a:pt x="578" y="2899"/>
                  </a:cubicBezTo>
                  <a:cubicBezTo>
                    <a:pt x="677" y="2872"/>
                    <a:pt x="740" y="2764"/>
                    <a:pt x="713" y="2665"/>
                  </a:cubicBezTo>
                  <a:cubicBezTo>
                    <a:pt x="614" y="2259"/>
                    <a:pt x="569" y="1845"/>
                    <a:pt x="523" y="1430"/>
                  </a:cubicBezTo>
                  <a:cubicBezTo>
                    <a:pt x="469" y="1016"/>
                    <a:pt x="433" y="601"/>
                    <a:pt x="406" y="177"/>
                  </a:cubicBezTo>
                  <a:cubicBezTo>
                    <a:pt x="406" y="168"/>
                    <a:pt x="406" y="168"/>
                    <a:pt x="397" y="159"/>
                  </a:cubicBezTo>
                  <a:cubicBezTo>
                    <a:pt x="382" y="67"/>
                    <a:pt x="307" y="0"/>
                    <a:pt x="2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4"/>
            <p:cNvSpPr/>
            <p:nvPr/>
          </p:nvSpPr>
          <p:spPr>
            <a:xfrm>
              <a:off x="8234282" y="3461525"/>
              <a:ext cx="850704" cy="234469"/>
            </a:xfrm>
            <a:custGeom>
              <a:avLst/>
              <a:gdLst/>
              <a:ahLst/>
              <a:cxnLst/>
              <a:rect l="l" t="t" r="r" b="b"/>
              <a:pathLst>
                <a:path w="17488" h="4820" extrusionOk="0">
                  <a:moveTo>
                    <a:pt x="15781" y="1"/>
                  </a:moveTo>
                  <a:cubicBezTo>
                    <a:pt x="15770" y="1"/>
                    <a:pt x="15759" y="2"/>
                    <a:pt x="15748" y="4"/>
                  </a:cubicBezTo>
                  <a:lnTo>
                    <a:pt x="190" y="1951"/>
                  </a:lnTo>
                  <a:cubicBezTo>
                    <a:pt x="118" y="1960"/>
                    <a:pt x="55" y="2005"/>
                    <a:pt x="28" y="2086"/>
                  </a:cubicBezTo>
                  <a:cubicBezTo>
                    <a:pt x="1" y="2185"/>
                    <a:pt x="55" y="2293"/>
                    <a:pt x="163" y="2329"/>
                  </a:cubicBezTo>
                  <a:cubicBezTo>
                    <a:pt x="334" y="2356"/>
                    <a:pt x="505" y="2401"/>
                    <a:pt x="668" y="2437"/>
                  </a:cubicBezTo>
                  <a:cubicBezTo>
                    <a:pt x="839" y="2473"/>
                    <a:pt x="1010" y="2509"/>
                    <a:pt x="1172" y="2564"/>
                  </a:cubicBezTo>
                  <a:cubicBezTo>
                    <a:pt x="1488" y="2672"/>
                    <a:pt x="1812" y="2807"/>
                    <a:pt x="2101" y="2987"/>
                  </a:cubicBezTo>
                  <a:cubicBezTo>
                    <a:pt x="2245" y="3077"/>
                    <a:pt x="2380" y="3176"/>
                    <a:pt x="2506" y="3294"/>
                  </a:cubicBezTo>
                  <a:cubicBezTo>
                    <a:pt x="2642" y="3393"/>
                    <a:pt x="2750" y="3528"/>
                    <a:pt x="2849" y="3663"/>
                  </a:cubicBezTo>
                  <a:cubicBezTo>
                    <a:pt x="3038" y="3934"/>
                    <a:pt x="3137" y="4267"/>
                    <a:pt x="3101" y="4592"/>
                  </a:cubicBezTo>
                  <a:cubicBezTo>
                    <a:pt x="3101" y="4628"/>
                    <a:pt x="3101" y="4655"/>
                    <a:pt x="3110" y="4682"/>
                  </a:cubicBezTo>
                  <a:cubicBezTo>
                    <a:pt x="3139" y="4767"/>
                    <a:pt x="3218" y="4819"/>
                    <a:pt x="3304" y="4819"/>
                  </a:cubicBezTo>
                  <a:cubicBezTo>
                    <a:pt x="3326" y="4819"/>
                    <a:pt x="3349" y="4816"/>
                    <a:pt x="3372" y="4808"/>
                  </a:cubicBezTo>
                  <a:cubicBezTo>
                    <a:pt x="3471" y="4772"/>
                    <a:pt x="3525" y="4655"/>
                    <a:pt x="3489" y="4547"/>
                  </a:cubicBezTo>
                  <a:cubicBezTo>
                    <a:pt x="3426" y="4366"/>
                    <a:pt x="3372" y="4186"/>
                    <a:pt x="3282" y="4024"/>
                  </a:cubicBezTo>
                  <a:cubicBezTo>
                    <a:pt x="3201" y="3853"/>
                    <a:pt x="3101" y="3699"/>
                    <a:pt x="2984" y="3555"/>
                  </a:cubicBezTo>
                  <a:cubicBezTo>
                    <a:pt x="2768" y="3276"/>
                    <a:pt x="2497" y="3032"/>
                    <a:pt x="2200" y="2834"/>
                  </a:cubicBezTo>
                  <a:cubicBezTo>
                    <a:pt x="1903" y="2645"/>
                    <a:pt x="1578" y="2482"/>
                    <a:pt x="1254" y="2338"/>
                  </a:cubicBezTo>
                  <a:cubicBezTo>
                    <a:pt x="1170" y="2301"/>
                    <a:pt x="1086" y="2267"/>
                    <a:pt x="1002" y="2233"/>
                  </a:cubicBezTo>
                  <a:lnTo>
                    <a:pt x="1002" y="2233"/>
                  </a:lnTo>
                  <a:lnTo>
                    <a:pt x="15600" y="406"/>
                  </a:lnTo>
                  <a:lnTo>
                    <a:pt x="15600" y="406"/>
                  </a:lnTo>
                  <a:lnTo>
                    <a:pt x="15613" y="508"/>
                  </a:lnTo>
                  <a:lnTo>
                    <a:pt x="15667" y="617"/>
                  </a:lnTo>
                  <a:cubicBezTo>
                    <a:pt x="15686" y="660"/>
                    <a:pt x="15726" y="687"/>
                    <a:pt x="15770" y="687"/>
                  </a:cubicBezTo>
                  <a:cubicBezTo>
                    <a:pt x="15790" y="687"/>
                    <a:pt x="15810" y="682"/>
                    <a:pt x="15829" y="671"/>
                  </a:cubicBezTo>
                  <a:cubicBezTo>
                    <a:pt x="16009" y="589"/>
                    <a:pt x="16199" y="553"/>
                    <a:pt x="16388" y="526"/>
                  </a:cubicBezTo>
                  <a:cubicBezTo>
                    <a:pt x="16483" y="517"/>
                    <a:pt x="16577" y="511"/>
                    <a:pt x="16673" y="511"/>
                  </a:cubicBezTo>
                  <a:cubicBezTo>
                    <a:pt x="16710" y="511"/>
                    <a:pt x="16747" y="512"/>
                    <a:pt x="16784" y="514"/>
                  </a:cubicBezTo>
                  <a:lnTo>
                    <a:pt x="16784" y="514"/>
                  </a:lnTo>
                  <a:cubicBezTo>
                    <a:pt x="16865" y="872"/>
                    <a:pt x="16927" y="1235"/>
                    <a:pt x="16983" y="1599"/>
                  </a:cubicBezTo>
                  <a:cubicBezTo>
                    <a:pt x="17037" y="2005"/>
                    <a:pt x="17109" y="2419"/>
                    <a:pt x="17064" y="2843"/>
                  </a:cubicBezTo>
                  <a:cubicBezTo>
                    <a:pt x="17055" y="2879"/>
                    <a:pt x="17064" y="2906"/>
                    <a:pt x="17073" y="2933"/>
                  </a:cubicBezTo>
                  <a:cubicBezTo>
                    <a:pt x="17100" y="3015"/>
                    <a:pt x="17175" y="3066"/>
                    <a:pt x="17252" y="3066"/>
                  </a:cubicBezTo>
                  <a:cubicBezTo>
                    <a:pt x="17277" y="3066"/>
                    <a:pt x="17301" y="3061"/>
                    <a:pt x="17325" y="3050"/>
                  </a:cubicBezTo>
                  <a:cubicBezTo>
                    <a:pt x="17433" y="3014"/>
                    <a:pt x="17488" y="2897"/>
                    <a:pt x="17442" y="2798"/>
                  </a:cubicBezTo>
                  <a:cubicBezTo>
                    <a:pt x="17298" y="2392"/>
                    <a:pt x="17262" y="1978"/>
                    <a:pt x="17217" y="1563"/>
                  </a:cubicBezTo>
                  <a:cubicBezTo>
                    <a:pt x="17172" y="1148"/>
                    <a:pt x="17145" y="734"/>
                    <a:pt x="17136" y="319"/>
                  </a:cubicBezTo>
                  <a:cubicBezTo>
                    <a:pt x="17136" y="220"/>
                    <a:pt x="17055" y="148"/>
                    <a:pt x="16965" y="148"/>
                  </a:cubicBezTo>
                  <a:lnTo>
                    <a:pt x="16920" y="148"/>
                  </a:lnTo>
                  <a:cubicBezTo>
                    <a:pt x="16739" y="229"/>
                    <a:pt x="16550" y="265"/>
                    <a:pt x="16361" y="292"/>
                  </a:cubicBezTo>
                  <a:cubicBezTo>
                    <a:pt x="16260" y="307"/>
                    <a:pt x="16158" y="316"/>
                    <a:pt x="16056" y="316"/>
                  </a:cubicBezTo>
                  <a:cubicBezTo>
                    <a:pt x="16031" y="316"/>
                    <a:pt x="16007" y="315"/>
                    <a:pt x="15983" y="314"/>
                  </a:cubicBezTo>
                  <a:lnTo>
                    <a:pt x="15983" y="314"/>
                  </a:lnTo>
                  <a:lnTo>
                    <a:pt x="15964" y="166"/>
                  </a:lnTo>
                  <a:cubicBezTo>
                    <a:pt x="15948" y="69"/>
                    <a:pt x="15874" y="1"/>
                    <a:pt x="157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4"/>
            <p:cNvSpPr/>
            <p:nvPr/>
          </p:nvSpPr>
          <p:spPr>
            <a:xfrm>
              <a:off x="9007776" y="3586979"/>
              <a:ext cx="90772" cy="141168"/>
            </a:xfrm>
            <a:custGeom>
              <a:avLst/>
              <a:gdLst/>
              <a:ahLst/>
              <a:cxnLst/>
              <a:rect l="l" t="t" r="r" b="b"/>
              <a:pathLst>
                <a:path w="1866" h="2902" extrusionOk="0">
                  <a:moveTo>
                    <a:pt x="1344" y="0"/>
                  </a:moveTo>
                  <a:cubicBezTo>
                    <a:pt x="1323" y="0"/>
                    <a:pt x="1301" y="4"/>
                    <a:pt x="1280" y="12"/>
                  </a:cubicBezTo>
                  <a:cubicBezTo>
                    <a:pt x="1172" y="48"/>
                    <a:pt x="1118" y="165"/>
                    <a:pt x="1163" y="264"/>
                  </a:cubicBezTo>
                  <a:cubicBezTo>
                    <a:pt x="1298" y="643"/>
                    <a:pt x="1334" y="1030"/>
                    <a:pt x="1379" y="1409"/>
                  </a:cubicBezTo>
                  <a:cubicBezTo>
                    <a:pt x="1397" y="1607"/>
                    <a:pt x="1415" y="1796"/>
                    <a:pt x="1424" y="1995"/>
                  </a:cubicBezTo>
                  <a:cubicBezTo>
                    <a:pt x="1438" y="2136"/>
                    <a:pt x="1446" y="2283"/>
                    <a:pt x="1450" y="2430"/>
                  </a:cubicBezTo>
                  <a:lnTo>
                    <a:pt x="1450" y="2430"/>
                  </a:lnTo>
                  <a:cubicBezTo>
                    <a:pt x="1414" y="2442"/>
                    <a:pt x="1379" y="2453"/>
                    <a:pt x="1343" y="2463"/>
                  </a:cubicBezTo>
                  <a:cubicBezTo>
                    <a:pt x="1244" y="2481"/>
                    <a:pt x="1154" y="2499"/>
                    <a:pt x="1055" y="2508"/>
                  </a:cubicBezTo>
                  <a:cubicBezTo>
                    <a:pt x="960" y="2517"/>
                    <a:pt x="865" y="2524"/>
                    <a:pt x="770" y="2524"/>
                  </a:cubicBezTo>
                  <a:cubicBezTo>
                    <a:pt x="738" y="2524"/>
                    <a:pt x="705" y="2523"/>
                    <a:pt x="673" y="2522"/>
                  </a:cubicBezTo>
                  <a:lnTo>
                    <a:pt x="673" y="2522"/>
                  </a:lnTo>
                  <a:cubicBezTo>
                    <a:pt x="626" y="2191"/>
                    <a:pt x="579" y="1854"/>
                    <a:pt x="532" y="1517"/>
                  </a:cubicBezTo>
                  <a:cubicBezTo>
                    <a:pt x="478" y="1138"/>
                    <a:pt x="433" y="751"/>
                    <a:pt x="406" y="363"/>
                  </a:cubicBezTo>
                  <a:cubicBezTo>
                    <a:pt x="406" y="354"/>
                    <a:pt x="406" y="345"/>
                    <a:pt x="406" y="345"/>
                  </a:cubicBezTo>
                  <a:cubicBezTo>
                    <a:pt x="390" y="248"/>
                    <a:pt x="308" y="180"/>
                    <a:pt x="214" y="180"/>
                  </a:cubicBezTo>
                  <a:cubicBezTo>
                    <a:pt x="203" y="180"/>
                    <a:pt x="192" y="181"/>
                    <a:pt x="180" y="183"/>
                  </a:cubicBezTo>
                  <a:cubicBezTo>
                    <a:pt x="72" y="201"/>
                    <a:pt x="0" y="300"/>
                    <a:pt x="27" y="408"/>
                  </a:cubicBezTo>
                  <a:cubicBezTo>
                    <a:pt x="90" y="796"/>
                    <a:pt x="144" y="1174"/>
                    <a:pt x="189" y="1562"/>
                  </a:cubicBezTo>
                  <a:cubicBezTo>
                    <a:pt x="234" y="1950"/>
                    <a:pt x="280" y="2337"/>
                    <a:pt x="316" y="2716"/>
                  </a:cubicBezTo>
                  <a:lnTo>
                    <a:pt x="316" y="2770"/>
                  </a:lnTo>
                  <a:cubicBezTo>
                    <a:pt x="316" y="2779"/>
                    <a:pt x="325" y="2797"/>
                    <a:pt x="334" y="2815"/>
                  </a:cubicBezTo>
                  <a:cubicBezTo>
                    <a:pt x="353" y="2868"/>
                    <a:pt x="407" y="2901"/>
                    <a:pt x="466" y="2901"/>
                  </a:cubicBezTo>
                  <a:cubicBezTo>
                    <a:pt x="488" y="2901"/>
                    <a:pt x="510" y="2897"/>
                    <a:pt x="532" y="2887"/>
                  </a:cubicBezTo>
                  <a:cubicBezTo>
                    <a:pt x="712" y="2806"/>
                    <a:pt x="902" y="2770"/>
                    <a:pt x="1091" y="2734"/>
                  </a:cubicBezTo>
                  <a:cubicBezTo>
                    <a:pt x="1181" y="2725"/>
                    <a:pt x="1280" y="2716"/>
                    <a:pt x="1370" y="2716"/>
                  </a:cubicBezTo>
                  <a:cubicBezTo>
                    <a:pt x="1469" y="2716"/>
                    <a:pt x="1569" y="2725"/>
                    <a:pt x="1668" y="2743"/>
                  </a:cubicBezTo>
                  <a:cubicBezTo>
                    <a:pt x="1677" y="2747"/>
                    <a:pt x="1688" y="2750"/>
                    <a:pt x="1700" y="2750"/>
                  </a:cubicBezTo>
                  <a:cubicBezTo>
                    <a:pt x="1713" y="2750"/>
                    <a:pt x="1726" y="2747"/>
                    <a:pt x="1740" y="2743"/>
                  </a:cubicBezTo>
                  <a:cubicBezTo>
                    <a:pt x="1812" y="2725"/>
                    <a:pt x="1866" y="2644"/>
                    <a:pt x="1839" y="2563"/>
                  </a:cubicBezTo>
                  <a:lnTo>
                    <a:pt x="1830" y="2526"/>
                  </a:lnTo>
                  <a:cubicBezTo>
                    <a:pt x="1785" y="2337"/>
                    <a:pt x="1749" y="2148"/>
                    <a:pt x="1713" y="1959"/>
                  </a:cubicBezTo>
                  <a:cubicBezTo>
                    <a:pt x="1677" y="1769"/>
                    <a:pt x="1641" y="1580"/>
                    <a:pt x="1614" y="1382"/>
                  </a:cubicBezTo>
                  <a:cubicBezTo>
                    <a:pt x="1560" y="1003"/>
                    <a:pt x="1505" y="616"/>
                    <a:pt x="1541" y="219"/>
                  </a:cubicBezTo>
                  <a:cubicBezTo>
                    <a:pt x="1551" y="192"/>
                    <a:pt x="1541" y="156"/>
                    <a:pt x="1532" y="129"/>
                  </a:cubicBezTo>
                  <a:cubicBezTo>
                    <a:pt x="1504" y="51"/>
                    <a:pt x="1425" y="0"/>
                    <a:pt x="13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4"/>
            <p:cNvSpPr/>
            <p:nvPr/>
          </p:nvSpPr>
          <p:spPr>
            <a:xfrm>
              <a:off x="9050291" y="3487988"/>
              <a:ext cx="305685" cy="86102"/>
            </a:xfrm>
            <a:custGeom>
              <a:avLst/>
              <a:gdLst/>
              <a:ahLst/>
              <a:cxnLst/>
              <a:rect l="l" t="t" r="r" b="b"/>
              <a:pathLst>
                <a:path w="6284" h="1770" extrusionOk="0">
                  <a:moveTo>
                    <a:pt x="208" y="0"/>
                  </a:moveTo>
                  <a:cubicBezTo>
                    <a:pt x="100" y="0"/>
                    <a:pt x="9" y="82"/>
                    <a:pt x="0" y="190"/>
                  </a:cubicBezTo>
                  <a:cubicBezTo>
                    <a:pt x="0" y="298"/>
                    <a:pt x="82" y="388"/>
                    <a:pt x="190" y="388"/>
                  </a:cubicBezTo>
                  <a:cubicBezTo>
                    <a:pt x="1172" y="442"/>
                    <a:pt x="2137" y="613"/>
                    <a:pt x="3101" y="767"/>
                  </a:cubicBezTo>
                  <a:cubicBezTo>
                    <a:pt x="3588" y="848"/>
                    <a:pt x="4066" y="938"/>
                    <a:pt x="4552" y="1019"/>
                  </a:cubicBezTo>
                  <a:cubicBezTo>
                    <a:pt x="4982" y="1100"/>
                    <a:pt x="5412" y="1189"/>
                    <a:pt x="5849" y="1278"/>
                  </a:cubicBezTo>
                  <a:lnTo>
                    <a:pt x="5849" y="1278"/>
                  </a:lnTo>
                  <a:lnTo>
                    <a:pt x="5887" y="1605"/>
                  </a:lnTo>
                  <a:cubicBezTo>
                    <a:pt x="5903" y="1695"/>
                    <a:pt x="5978" y="1770"/>
                    <a:pt x="6073" y="1770"/>
                  </a:cubicBezTo>
                  <a:cubicBezTo>
                    <a:pt x="6083" y="1770"/>
                    <a:pt x="6093" y="1769"/>
                    <a:pt x="6103" y="1767"/>
                  </a:cubicBezTo>
                  <a:cubicBezTo>
                    <a:pt x="6211" y="1758"/>
                    <a:pt x="6283" y="1659"/>
                    <a:pt x="6274" y="1551"/>
                  </a:cubicBezTo>
                  <a:lnTo>
                    <a:pt x="6211" y="1091"/>
                  </a:lnTo>
                  <a:lnTo>
                    <a:pt x="6211" y="1082"/>
                  </a:lnTo>
                  <a:cubicBezTo>
                    <a:pt x="6202" y="1001"/>
                    <a:pt x="6139" y="929"/>
                    <a:pt x="6049" y="920"/>
                  </a:cubicBezTo>
                  <a:cubicBezTo>
                    <a:pt x="5562" y="875"/>
                    <a:pt x="5075" y="812"/>
                    <a:pt x="4589" y="749"/>
                  </a:cubicBezTo>
                  <a:cubicBezTo>
                    <a:pt x="4111" y="685"/>
                    <a:pt x="3624" y="622"/>
                    <a:pt x="3137" y="550"/>
                  </a:cubicBezTo>
                  <a:cubicBezTo>
                    <a:pt x="2173" y="397"/>
                    <a:pt x="1199" y="262"/>
                    <a:pt x="244" y="9"/>
                  </a:cubicBezTo>
                  <a:cubicBezTo>
                    <a:pt x="235" y="0"/>
                    <a:pt x="217" y="0"/>
                    <a:pt x="2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4"/>
            <p:cNvSpPr/>
            <p:nvPr/>
          </p:nvSpPr>
          <p:spPr>
            <a:xfrm>
              <a:off x="9073980" y="3552587"/>
              <a:ext cx="283308" cy="148610"/>
            </a:xfrm>
            <a:custGeom>
              <a:avLst/>
              <a:gdLst/>
              <a:ahLst/>
              <a:cxnLst/>
              <a:rect l="l" t="t" r="r" b="b"/>
              <a:pathLst>
                <a:path w="5824" h="3055" extrusionOk="0">
                  <a:moveTo>
                    <a:pt x="5588" y="1"/>
                  </a:moveTo>
                  <a:cubicBezTo>
                    <a:pt x="5570" y="1"/>
                    <a:pt x="5553" y="3"/>
                    <a:pt x="5535" y="6"/>
                  </a:cubicBezTo>
                  <a:cubicBezTo>
                    <a:pt x="5418" y="34"/>
                    <a:pt x="5336" y="160"/>
                    <a:pt x="5373" y="277"/>
                  </a:cubicBezTo>
                  <a:lnTo>
                    <a:pt x="5406" y="415"/>
                  </a:lnTo>
                  <a:lnTo>
                    <a:pt x="5406" y="415"/>
                  </a:lnTo>
                  <a:cubicBezTo>
                    <a:pt x="5013" y="613"/>
                    <a:pt x="4620" y="805"/>
                    <a:pt x="4228" y="989"/>
                  </a:cubicBezTo>
                  <a:cubicBezTo>
                    <a:pt x="3786" y="1196"/>
                    <a:pt x="3335" y="1395"/>
                    <a:pt x="2885" y="1584"/>
                  </a:cubicBezTo>
                  <a:cubicBezTo>
                    <a:pt x="2434" y="1773"/>
                    <a:pt x="1983" y="1972"/>
                    <a:pt x="1524" y="2152"/>
                  </a:cubicBezTo>
                  <a:cubicBezTo>
                    <a:pt x="1073" y="2332"/>
                    <a:pt x="613" y="2512"/>
                    <a:pt x="153" y="2675"/>
                  </a:cubicBezTo>
                  <a:cubicBezTo>
                    <a:pt x="144" y="2684"/>
                    <a:pt x="135" y="2684"/>
                    <a:pt x="126" y="2684"/>
                  </a:cubicBezTo>
                  <a:cubicBezTo>
                    <a:pt x="36" y="2738"/>
                    <a:pt x="0" y="2855"/>
                    <a:pt x="45" y="2945"/>
                  </a:cubicBezTo>
                  <a:cubicBezTo>
                    <a:pt x="77" y="3016"/>
                    <a:pt x="146" y="3054"/>
                    <a:pt x="219" y="3054"/>
                  </a:cubicBezTo>
                  <a:cubicBezTo>
                    <a:pt x="248" y="3054"/>
                    <a:pt x="278" y="3048"/>
                    <a:pt x="307" y="3035"/>
                  </a:cubicBezTo>
                  <a:cubicBezTo>
                    <a:pt x="748" y="2810"/>
                    <a:pt x="1190" y="2602"/>
                    <a:pt x="1632" y="2395"/>
                  </a:cubicBezTo>
                  <a:cubicBezTo>
                    <a:pt x="2073" y="2188"/>
                    <a:pt x="2524" y="1990"/>
                    <a:pt x="2975" y="1791"/>
                  </a:cubicBezTo>
                  <a:cubicBezTo>
                    <a:pt x="3416" y="1593"/>
                    <a:pt x="3876" y="1404"/>
                    <a:pt x="4327" y="1214"/>
                  </a:cubicBezTo>
                  <a:cubicBezTo>
                    <a:pt x="4778" y="1034"/>
                    <a:pt x="5237" y="854"/>
                    <a:pt x="5706" y="701"/>
                  </a:cubicBezTo>
                  <a:cubicBezTo>
                    <a:pt x="5769" y="674"/>
                    <a:pt x="5823" y="610"/>
                    <a:pt x="5823" y="529"/>
                  </a:cubicBezTo>
                  <a:lnTo>
                    <a:pt x="5823" y="493"/>
                  </a:lnTo>
                  <a:lnTo>
                    <a:pt x="5814" y="223"/>
                  </a:lnTo>
                  <a:cubicBezTo>
                    <a:pt x="5814" y="205"/>
                    <a:pt x="5814" y="187"/>
                    <a:pt x="5805" y="169"/>
                  </a:cubicBezTo>
                  <a:cubicBezTo>
                    <a:pt x="5782" y="68"/>
                    <a:pt x="5692" y="1"/>
                    <a:pt x="55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4"/>
            <p:cNvSpPr/>
            <p:nvPr/>
          </p:nvSpPr>
          <p:spPr>
            <a:xfrm>
              <a:off x="7051300" y="3556236"/>
              <a:ext cx="1992937" cy="418201"/>
            </a:xfrm>
            <a:custGeom>
              <a:avLst/>
              <a:gdLst/>
              <a:ahLst/>
              <a:cxnLst/>
              <a:rect l="l" t="t" r="r" b="b"/>
              <a:pathLst>
                <a:path w="40969" h="8597" extrusionOk="0">
                  <a:moveTo>
                    <a:pt x="24542" y="1"/>
                  </a:moveTo>
                  <a:cubicBezTo>
                    <a:pt x="24531" y="1"/>
                    <a:pt x="24520" y="2"/>
                    <a:pt x="24509" y="4"/>
                  </a:cubicBezTo>
                  <a:lnTo>
                    <a:pt x="18812" y="761"/>
                  </a:lnTo>
                  <a:lnTo>
                    <a:pt x="15964" y="1130"/>
                  </a:lnTo>
                  <a:lnTo>
                    <a:pt x="13115" y="1491"/>
                  </a:lnTo>
                  <a:cubicBezTo>
                    <a:pt x="11213" y="1734"/>
                    <a:pt x="9311" y="1978"/>
                    <a:pt x="7409" y="2203"/>
                  </a:cubicBezTo>
                  <a:cubicBezTo>
                    <a:pt x="5508" y="2437"/>
                    <a:pt x="3606" y="2654"/>
                    <a:pt x="1695" y="2861"/>
                  </a:cubicBezTo>
                  <a:cubicBezTo>
                    <a:pt x="1586" y="2870"/>
                    <a:pt x="1514" y="2969"/>
                    <a:pt x="1532" y="3068"/>
                  </a:cubicBezTo>
                  <a:lnTo>
                    <a:pt x="1532" y="3077"/>
                  </a:lnTo>
                  <a:lnTo>
                    <a:pt x="1544" y="3172"/>
                  </a:lnTo>
                  <a:lnTo>
                    <a:pt x="1544" y="3172"/>
                  </a:lnTo>
                  <a:lnTo>
                    <a:pt x="171" y="3339"/>
                  </a:lnTo>
                  <a:cubicBezTo>
                    <a:pt x="72" y="3357"/>
                    <a:pt x="0" y="3438"/>
                    <a:pt x="9" y="3537"/>
                  </a:cubicBezTo>
                  <a:lnTo>
                    <a:pt x="9" y="3555"/>
                  </a:lnTo>
                  <a:cubicBezTo>
                    <a:pt x="36" y="4366"/>
                    <a:pt x="117" y="5169"/>
                    <a:pt x="216" y="5962"/>
                  </a:cubicBezTo>
                  <a:cubicBezTo>
                    <a:pt x="316" y="6764"/>
                    <a:pt x="433" y="7557"/>
                    <a:pt x="604" y="8350"/>
                  </a:cubicBezTo>
                  <a:lnTo>
                    <a:pt x="613" y="8368"/>
                  </a:lnTo>
                  <a:cubicBezTo>
                    <a:pt x="630" y="8461"/>
                    <a:pt x="710" y="8523"/>
                    <a:pt x="802" y="8523"/>
                  </a:cubicBezTo>
                  <a:cubicBezTo>
                    <a:pt x="808" y="8523"/>
                    <a:pt x="814" y="8522"/>
                    <a:pt x="820" y="8522"/>
                  </a:cubicBezTo>
                  <a:lnTo>
                    <a:pt x="2189" y="8348"/>
                  </a:lnTo>
                  <a:lnTo>
                    <a:pt x="2189" y="8348"/>
                  </a:lnTo>
                  <a:lnTo>
                    <a:pt x="2199" y="8423"/>
                  </a:lnTo>
                  <a:lnTo>
                    <a:pt x="2199" y="8432"/>
                  </a:lnTo>
                  <a:lnTo>
                    <a:pt x="2199" y="8441"/>
                  </a:lnTo>
                  <a:cubicBezTo>
                    <a:pt x="2216" y="8529"/>
                    <a:pt x="2297" y="8597"/>
                    <a:pt x="2385" y="8597"/>
                  </a:cubicBezTo>
                  <a:cubicBezTo>
                    <a:pt x="2395" y="8597"/>
                    <a:pt x="2405" y="8596"/>
                    <a:pt x="2416" y="8594"/>
                  </a:cubicBezTo>
                  <a:cubicBezTo>
                    <a:pt x="5598" y="8089"/>
                    <a:pt x="8798" y="7701"/>
                    <a:pt x="11998" y="7305"/>
                  </a:cubicBezTo>
                  <a:lnTo>
                    <a:pt x="21588" y="6124"/>
                  </a:lnTo>
                  <a:lnTo>
                    <a:pt x="31188" y="4943"/>
                  </a:lnTo>
                  <a:lnTo>
                    <a:pt x="40779" y="3789"/>
                  </a:lnTo>
                  <a:lnTo>
                    <a:pt x="40788" y="3789"/>
                  </a:lnTo>
                  <a:cubicBezTo>
                    <a:pt x="40887" y="3780"/>
                    <a:pt x="40968" y="3681"/>
                    <a:pt x="40950" y="3573"/>
                  </a:cubicBezTo>
                  <a:lnTo>
                    <a:pt x="40914" y="3303"/>
                  </a:lnTo>
                  <a:cubicBezTo>
                    <a:pt x="40906" y="3201"/>
                    <a:pt x="40817" y="3131"/>
                    <a:pt x="40716" y="3131"/>
                  </a:cubicBezTo>
                  <a:cubicBezTo>
                    <a:pt x="40710" y="3131"/>
                    <a:pt x="40704" y="3131"/>
                    <a:pt x="40698" y="3131"/>
                  </a:cubicBezTo>
                  <a:cubicBezTo>
                    <a:pt x="40599" y="3149"/>
                    <a:pt x="40518" y="3249"/>
                    <a:pt x="40536" y="3348"/>
                  </a:cubicBezTo>
                  <a:lnTo>
                    <a:pt x="40544" y="3427"/>
                  </a:lnTo>
                  <a:lnTo>
                    <a:pt x="40544" y="3427"/>
                  </a:lnTo>
                  <a:lnTo>
                    <a:pt x="31152" y="4655"/>
                  </a:lnTo>
                  <a:lnTo>
                    <a:pt x="21561" y="5872"/>
                  </a:lnTo>
                  <a:lnTo>
                    <a:pt x="11971" y="7098"/>
                  </a:lnTo>
                  <a:cubicBezTo>
                    <a:pt x="8834" y="7495"/>
                    <a:pt x="5706" y="7893"/>
                    <a:pt x="2562" y="8188"/>
                  </a:cubicBezTo>
                  <a:lnTo>
                    <a:pt x="2562" y="8188"/>
                  </a:lnTo>
                  <a:lnTo>
                    <a:pt x="2551" y="8107"/>
                  </a:lnTo>
                  <a:cubicBezTo>
                    <a:pt x="2534" y="8005"/>
                    <a:pt x="2453" y="7935"/>
                    <a:pt x="2353" y="7935"/>
                  </a:cubicBezTo>
                  <a:cubicBezTo>
                    <a:pt x="2347" y="7935"/>
                    <a:pt x="2341" y="7935"/>
                    <a:pt x="2335" y="7936"/>
                  </a:cubicBezTo>
                  <a:lnTo>
                    <a:pt x="984" y="8108"/>
                  </a:lnTo>
                  <a:lnTo>
                    <a:pt x="984" y="8108"/>
                  </a:lnTo>
                  <a:cubicBezTo>
                    <a:pt x="950" y="7364"/>
                    <a:pt x="866" y="6627"/>
                    <a:pt x="775" y="5899"/>
                  </a:cubicBezTo>
                  <a:cubicBezTo>
                    <a:pt x="684" y="5161"/>
                    <a:pt x="578" y="4430"/>
                    <a:pt x="428" y="3701"/>
                  </a:cubicBezTo>
                  <a:lnTo>
                    <a:pt x="428" y="3701"/>
                  </a:lnTo>
                  <a:lnTo>
                    <a:pt x="1785" y="3528"/>
                  </a:lnTo>
                  <a:cubicBezTo>
                    <a:pt x="1884" y="3519"/>
                    <a:pt x="1965" y="3420"/>
                    <a:pt x="1947" y="3312"/>
                  </a:cubicBezTo>
                  <a:lnTo>
                    <a:pt x="1935" y="3213"/>
                  </a:lnTo>
                  <a:lnTo>
                    <a:pt x="1935" y="3213"/>
                  </a:lnTo>
                  <a:cubicBezTo>
                    <a:pt x="3766" y="2952"/>
                    <a:pt x="5606" y="2700"/>
                    <a:pt x="7437" y="2464"/>
                  </a:cubicBezTo>
                  <a:cubicBezTo>
                    <a:pt x="9338" y="2221"/>
                    <a:pt x="11240" y="1987"/>
                    <a:pt x="13142" y="1752"/>
                  </a:cubicBezTo>
                  <a:lnTo>
                    <a:pt x="16000" y="1401"/>
                  </a:lnTo>
                  <a:lnTo>
                    <a:pt x="18848" y="1058"/>
                  </a:lnTo>
                  <a:lnTo>
                    <a:pt x="24554" y="382"/>
                  </a:lnTo>
                  <a:lnTo>
                    <a:pt x="24563" y="382"/>
                  </a:lnTo>
                  <a:cubicBezTo>
                    <a:pt x="24671" y="373"/>
                    <a:pt x="24743" y="274"/>
                    <a:pt x="24725" y="166"/>
                  </a:cubicBezTo>
                  <a:cubicBezTo>
                    <a:pt x="24717" y="69"/>
                    <a:pt x="24637" y="1"/>
                    <a:pt x="245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4"/>
            <p:cNvSpPr/>
            <p:nvPr/>
          </p:nvSpPr>
          <p:spPr>
            <a:xfrm>
              <a:off x="7753724" y="3601377"/>
              <a:ext cx="138152" cy="171960"/>
            </a:xfrm>
            <a:custGeom>
              <a:avLst/>
              <a:gdLst/>
              <a:ahLst/>
              <a:cxnLst/>
              <a:rect l="l" t="t" r="r" b="b"/>
              <a:pathLst>
                <a:path w="2840" h="3535" extrusionOk="0">
                  <a:moveTo>
                    <a:pt x="2624" y="1"/>
                  </a:moveTo>
                  <a:cubicBezTo>
                    <a:pt x="2587" y="1"/>
                    <a:pt x="2549" y="11"/>
                    <a:pt x="2515" y="31"/>
                  </a:cubicBezTo>
                  <a:lnTo>
                    <a:pt x="2065" y="329"/>
                  </a:lnTo>
                  <a:cubicBezTo>
                    <a:pt x="1920" y="428"/>
                    <a:pt x="1767" y="509"/>
                    <a:pt x="1623" y="626"/>
                  </a:cubicBezTo>
                  <a:cubicBezTo>
                    <a:pt x="1343" y="842"/>
                    <a:pt x="1064" y="1068"/>
                    <a:pt x="821" y="1338"/>
                  </a:cubicBezTo>
                  <a:cubicBezTo>
                    <a:pt x="577" y="1599"/>
                    <a:pt x="370" y="1897"/>
                    <a:pt x="217" y="2239"/>
                  </a:cubicBezTo>
                  <a:cubicBezTo>
                    <a:pt x="63" y="2582"/>
                    <a:pt x="0" y="2961"/>
                    <a:pt x="27" y="3339"/>
                  </a:cubicBezTo>
                  <a:lnTo>
                    <a:pt x="27" y="3348"/>
                  </a:lnTo>
                  <a:cubicBezTo>
                    <a:pt x="27" y="3357"/>
                    <a:pt x="27" y="3375"/>
                    <a:pt x="27" y="3384"/>
                  </a:cubicBezTo>
                  <a:cubicBezTo>
                    <a:pt x="51" y="3469"/>
                    <a:pt x="133" y="3534"/>
                    <a:pt x="224" y="3534"/>
                  </a:cubicBezTo>
                  <a:cubicBezTo>
                    <a:pt x="240" y="3534"/>
                    <a:pt x="255" y="3532"/>
                    <a:pt x="271" y="3528"/>
                  </a:cubicBezTo>
                  <a:cubicBezTo>
                    <a:pt x="370" y="3501"/>
                    <a:pt x="433" y="3393"/>
                    <a:pt x="415" y="3294"/>
                  </a:cubicBezTo>
                  <a:cubicBezTo>
                    <a:pt x="334" y="2979"/>
                    <a:pt x="361" y="2654"/>
                    <a:pt x="478" y="2348"/>
                  </a:cubicBezTo>
                  <a:cubicBezTo>
                    <a:pt x="595" y="2041"/>
                    <a:pt x="794" y="1762"/>
                    <a:pt x="1019" y="1518"/>
                  </a:cubicBezTo>
                  <a:cubicBezTo>
                    <a:pt x="1253" y="1275"/>
                    <a:pt x="1524" y="1059"/>
                    <a:pt x="1803" y="878"/>
                  </a:cubicBezTo>
                  <a:lnTo>
                    <a:pt x="1911" y="806"/>
                  </a:lnTo>
                  <a:lnTo>
                    <a:pt x="2019" y="743"/>
                  </a:lnTo>
                  <a:cubicBezTo>
                    <a:pt x="2092" y="698"/>
                    <a:pt x="2173" y="653"/>
                    <a:pt x="2245" y="617"/>
                  </a:cubicBezTo>
                  <a:cubicBezTo>
                    <a:pt x="2398" y="536"/>
                    <a:pt x="2542" y="455"/>
                    <a:pt x="2695" y="374"/>
                  </a:cubicBezTo>
                  <a:lnTo>
                    <a:pt x="2714" y="365"/>
                  </a:lnTo>
                  <a:cubicBezTo>
                    <a:pt x="2714" y="365"/>
                    <a:pt x="2723" y="365"/>
                    <a:pt x="2732" y="356"/>
                  </a:cubicBezTo>
                  <a:cubicBezTo>
                    <a:pt x="2822" y="301"/>
                    <a:pt x="2840" y="175"/>
                    <a:pt x="2786" y="85"/>
                  </a:cubicBezTo>
                  <a:cubicBezTo>
                    <a:pt x="2746" y="29"/>
                    <a:pt x="2686" y="1"/>
                    <a:pt x="262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4"/>
            <p:cNvSpPr/>
            <p:nvPr/>
          </p:nvSpPr>
          <p:spPr>
            <a:xfrm>
              <a:off x="8276797" y="3673322"/>
              <a:ext cx="127207" cy="161161"/>
            </a:xfrm>
            <a:custGeom>
              <a:avLst/>
              <a:gdLst/>
              <a:ahLst/>
              <a:cxnLst/>
              <a:rect l="l" t="t" r="r" b="b"/>
              <a:pathLst>
                <a:path w="2615" h="3313" extrusionOk="0">
                  <a:moveTo>
                    <a:pt x="2417" y="0"/>
                  </a:moveTo>
                  <a:cubicBezTo>
                    <a:pt x="2405" y="0"/>
                    <a:pt x="2393" y="1"/>
                    <a:pt x="2381" y="3"/>
                  </a:cubicBezTo>
                  <a:cubicBezTo>
                    <a:pt x="2272" y="30"/>
                    <a:pt x="2209" y="129"/>
                    <a:pt x="2227" y="238"/>
                  </a:cubicBezTo>
                  <a:cubicBezTo>
                    <a:pt x="2254" y="382"/>
                    <a:pt x="2272" y="526"/>
                    <a:pt x="2254" y="670"/>
                  </a:cubicBezTo>
                  <a:cubicBezTo>
                    <a:pt x="2245" y="815"/>
                    <a:pt x="2218" y="968"/>
                    <a:pt x="2155" y="1103"/>
                  </a:cubicBezTo>
                  <a:cubicBezTo>
                    <a:pt x="2056" y="1382"/>
                    <a:pt x="1876" y="1644"/>
                    <a:pt x="1668" y="1869"/>
                  </a:cubicBezTo>
                  <a:cubicBezTo>
                    <a:pt x="1461" y="2104"/>
                    <a:pt x="1218" y="2302"/>
                    <a:pt x="965" y="2473"/>
                  </a:cubicBezTo>
                  <a:cubicBezTo>
                    <a:pt x="830" y="2563"/>
                    <a:pt x="704" y="2653"/>
                    <a:pt x="569" y="2735"/>
                  </a:cubicBezTo>
                  <a:cubicBezTo>
                    <a:pt x="434" y="2807"/>
                    <a:pt x="298" y="2879"/>
                    <a:pt x="154" y="2942"/>
                  </a:cubicBezTo>
                  <a:cubicBezTo>
                    <a:pt x="145" y="2942"/>
                    <a:pt x="136" y="2951"/>
                    <a:pt x="127" y="2951"/>
                  </a:cubicBezTo>
                  <a:cubicBezTo>
                    <a:pt x="28" y="3005"/>
                    <a:pt x="1" y="3131"/>
                    <a:pt x="64" y="3221"/>
                  </a:cubicBezTo>
                  <a:cubicBezTo>
                    <a:pt x="99" y="3280"/>
                    <a:pt x="162" y="3312"/>
                    <a:pt x="226" y="3312"/>
                  </a:cubicBezTo>
                  <a:cubicBezTo>
                    <a:pt x="260" y="3312"/>
                    <a:pt x="294" y="3303"/>
                    <a:pt x="325" y="3284"/>
                  </a:cubicBezTo>
                  <a:lnTo>
                    <a:pt x="334" y="3284"/>
                  </a:lnTo>
                  <a:cubicBezTo>
                    <a:pt x="614" y="3104"/>
                    <a:pt x="875" y="2906"/>
                    <a:pt x="1128" y="2707"/>
                  </a:cubicBezTo>
                  <a:cubicBezTo>
                    <a:pt x="1389" y="2500"/>
                    <a:pt x="1632" y="2284"/>
                    <a:pt x="1849" y="2031"/>
                  </a:cubicBezTo>
                  <a:cubicBezTo>
                    <a:pt x="2065" y="1788"/>
                    <a:pt x="2263" y="1518"/>
                    <a:pt x="2399" y="1202"/>
                  </a:cubicBezTo>
                  <a:cubicBezTo>
                    <a:pt x="2543" y="896"/>
                    <a:pt x="2615" y="553"/>
                    <a:pt x="2615" y="193"/>
                  </a:cubicBezTo>
                  <a:cubicBezTo>
                    <a:pt x="2615" y="184"/>
                    <a:pt x="2615" y="166"/>
                    <a:pt x="2615" y="157"/>
                  </a:cubicBezTo>
                  <a:cubicBezTo>
                    <a:pt x="2591" y="61"/>
                    <a:pt x="2510" y="0"/>
                    <a:pt x="24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4"/>
            <p:cNvSpPr/>
            <p:nvPr/>
          </p:nvSpPr>
          <p:spPr>
            <a:xfrm>
              <a:off x="7126261" y="3708687"/>
              <a:ext cx="37311" cy="143746"/>
            </a:xfrm>
            <a:custGeom>
              <a:avLst/>
              <a:gdLst/>
              <a:ahLst/>
              <a:cxnLst/>
              <a:rect l="l" t="t" r="r" b="b"/>
              <a:pathLst>
                <a:path w="767" h="2955" extrusionOk="0">
                  <a:moveTo>
                    <a:pt x="226" y="1"/>
                  </a:moveTo>
                  <a:cubicBezTo>
                    <a:pt x="211" y="1"/>
                    <a:pt x="196" y="3"/>
                    <a:pt x="181" y="6"/>
                  </a:cubicBezTo>
                  <a:cubicBezTo>
                    <a:pt x="73" y="24"/>
                    <a:pt x="0" y="124"/>
                    <a:pt x="27" y="232"/>
                  </a:cubicBezTo>
                  <a:cubicBezTo>
                    <a:pt x="100" y="637"/>
                    <a:pt x="163" y="1052"/>
                    <a:pt x="217" y="1467"/>
                  </a:cubicBezTo>
                  <a:lnTo>
                    <a:pt x="307" y="2089"/>
                  </a:lnTo>
                  <a:cubicBezTo>
                    <a:pt x="325" y="2296"/>
                    <a:pt x="379" y="2494"/>
                    <a:pt x="334" y="2711"/>
                  </a:cubicBezTo>
                  <a:cubicBezTo>
                    <a:pt x="325" y="2756"/>
                    <a:pt x="334" y="2801"/>
                    <a:pt x="352" y="2837"/>
                  </a:cubicBezTo>
                  <a:cubicBezTo>
                    <a:pt x="384" y="2914"/>
                    <a:pt x="458" y="2955"/>
                    <a:pt x="534" y="2955"/>
                  </a:cubicBezTo>
                  <a:cubicBezTo>
                    <a:pt x="564" y="2955"/>
                    <a:pt x="594" y="2949"/>
                    <a:pt x="622" y="2936"/>
                  </a:cubicBezTo>
                  <a:cubicBezTo>
                    <a:pt x="722" y="2891"/>
                    <a:pt x="767" y="2765"/>
                    <a:pt x="722" y="2666"/>
                  </a:cubicBezTo>
                  <a:cubicBezTo>
                    <a:pt x="622" y="2467"/>
                    <a:pt x="622" y="2251"/>
                    <a:pt x="595" y="2053"/>
                  </a:cubicBezTo>
                  <a:lnTo>
                    <a:pt x="523" y="1431"/>
                  </a:lnTo>
                  <a:cubicBezTo>
                    <a:pt x="478" y="1016"/>
                    <a:pt x="433" y="601"/>
                    <a:pt x="406" y="178"/>
                  </a:cubicBezTo>
                  <a:cubicBezTo>
                    <a:pt x="406" y="178"/>
                    <a:pt x="406" y="169"/>
                    <a:pt x="406" y="160"/>
                  </a:cubicBezTo>
                  <a:cubicBezTo>
                    <a:pt x="391" y="67"/>
                    <a:pt x="316" y="1"/>
                    <a:pt x="22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4"/>
            <p:cNvSpPr/>
            <p:nvPr/>
          </p:nvSpPr>
          <p:spPr>
            <a:xfrm>
              <a:off x="7753724" y="3752661"/>
              <a:ext cx="159215" cy="130125"/>
            </a:xfrm>
            <a:custGeom>
              <a:avLst/>
              <a:gdLst/>
              <a:ahLst/>
              <a:cxnLst/>
              <a:rect l="l" t="t" r="r" b="b"/>
              <a:pathLst>
                <a:path w="3273" h="2675" extrusionOk="0">
                  <a:moveTo>
                    <a:pt x="215" y="1"/>
                  </a:moveTo>
                  <a:cubicBezTo>
                    <a:pt x="203" y="1"/>
                    <a:pt x="192" y="2"/>
                    <a:pt x="181" y="4"/>
                  </a:cubicBezTo>
                  <a:cubicBezTo>
                    <a:pt x="72" y="31"/>
                    <a:pt x="0" y="130"/>
                    <a:pt x="27" y="238"/>
                  </a:cubicBezTo>
                  <a:cubicBezTo>
                    <a:pt x="99" y="581"/>
                    <a:pt x="253" y="905"/>
                    <a:pt x="460" y="1176"/>
                  </a:cubicBezTo>
                  <a:cubicBezTo>
                    <a:pt x="676" y="1446"/>
                    <a:pt x="938" y="1662"/>
                    <a:pt x="1208" y="1843"/>
                  </a:cubicBezTo>
                  <a:cubicBezTo>
                    <a:pt x="1488" y="2023"/>
                    <a:pt x="1776" y="2176"/>
                    <a:pt x="2083" y="2302"/>
                  </a:cubicBezTo>
                  <a:cubicBezTo>
                    <a:pt x="2371" y="2438"/>
                    <a:pt x="2677" y="2564"/>
                    <a:pt x="3002" y="2663"/>
                  </a:cubicBezTo>
                  <a:cubicBezTo>
                    <a:pt x="3011" y="2663"/>
                    <a:pt x="3020" y="2672"/>
                    <a:pt x="3029" y="2672"/>
                  </a:cubicBezTo>
                  <a:cubicBezTo>
                    <a:pt x="3039" y="2674"/>
                    <a:pt x="3049" y="2674"/>
                    <a:pt x="3059" y="2674"/>
                  </a:cubicBezTo>
                  <a:cubicBezTo>
                    <a:pt x="3155" y="2674"/>
                    <a:pt x="3238" y="2599"/>
                    <a:pt x="3254" y="2510"/>
                  </a:cubicBezTo>
                  <a:cubicBezTo>
                    <a:pt x="3272" y="2402"/>
                    <a:pt x="3191" y="2302"/>
                    <a:pt x="3092" y="2284"/>
                  </a:cubicBezTo>
                  <a:cubicBezTo>
                    <a:pt x="2939" y="2266"/>
                    <a:pt x="2786" y="2230"/>
                    <a:pt x="2641" y="2185"/>
                  </a:cubicBezTo>
                  <a:cubicBezTo>
                    <a:pt x="2488" y="2140"/>
                    <a:pt x="2335" y="2086"/>
                    <a:pt x="2191" y="2032"/>
                  </a:cubicBezTo>
                  <a:cubicBezTo>
                    <a:pt x="1902" y="1915"/>
                    <a:pt x="1623" y="1789"/>
                    <a:pt x="1361" y="1608"/>
                  </a:cubicBezTo>
                  <a:cubicBezTo>
                    <a:pt x="1118" y="1437"/>
                    <a:pt x="875" y="1239"/>
                    <a:pt x="712" y="986"/>
                  </a:cubicBezTo>
                  <a:cubicBezTo>
                    <a:pt x="622" y="869"/>
                    <a:pt x="559" y="734"/>
                    <a:pt x="505" y="599"/>
                  </a:cubicBezTo>
                  <a:cubicBezTo>
                    <a:pt x="451" y="464"/>
                    <a:pt x="424" y="319"/>
                    <a:pt x="415" y="175"/>
                  </a:cubicBezTo>
                  <a:lnTo>
                    <a:pt x="406" y="175"/>
                  </a:lnTo>
                  <a:cubicBezTo>
                    <a:pt x="406" y="166"/>
                    <a:pt x="406" y="166"/>
                    <a:pt x="406" y="157"/>
                  </a:cubicBezTo>
                  <a:cubicBezTo>
                    <a:pt x="390" y="61"/>
                    <a:pt x="303" y="1"/>
                    <a:pt x="2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4"/>
            <p:cNvSpPr/>
            <p:nvPr/>
          </p:nvSpPr>
          <p:spPr>
            <a:xfrm>
              <a:off x="7140708" y="3828157"/>
              <a:ext cx="36046" cy="134163"/>
            </a:xfrm>
            <a:custGeom>
              <a:avLst/>
              <a:gdLst/>
              <a:ahLst/>
              <a:cxnLst/>
              <a:rect l="l" t="t" r="r" b="b"/>
              <a:pathLst>
                <a:path w="741" h="2758" extrusionOk="0">
                  <a:moveTo>
                    <a:pt x="230" y="0"/>
                  </a:moveTo>
                  <a:cubicBezTo>
                    <a:pt x="208" y="0"/>
                    <a:pt x="186" y="4"/>
                    <a:pt x="163" y="11"/>
                  </a:cubicBezTo>
                  <a:cubicBezTo>
                    <a:pt x="64" y="38"/>
                    <a:pt x="1" y="155"/>
                    <a:pt x="37" y="255"/>
                  </a:cubicBezTo>
                  <a:cubicBezTo>
                    <a:pt x="163" y="633"/>
                    <a:pt x="208" y="1021"/>
                    <a:pt x="253" y="1399"/>
                  </a:cubicBezTo>
                  <a:cubicBezTo>
                    <a:pt x="289" y="1787"/>
                    <a:pt x="325" y="2175"/>
                    <a:pt x="325" y="2562"/>
                  </a:cubicBezTo>
                  <a:cubicBezTo>
                    <a:pt x="325" y="2580"/>
                    <a:pt x="325" y="2598"/>
                    <a:pt x="334" y="2607"/>
                  </a:cubicBezTo>
                  <a:cubicBezTo>
                    <a:pt x="357" y="2698"/>
                    <a:pt x="431" y="2758"/>
                    <a:pt x="519" y="2758"/>
                  </a:cubicBezTo>
                  <a:cubicBezTo>
                    <a:pt x="535" y="2758"/>
                    <a:pt x="552" y="2756"/>
                    <a:pt x="569" y="2751"/>
                  </a:cubicBezTo>
                  <a:cubicBezTo>
                    <a:pt x="677" y="2724"/>
                    <a:pt x="740" y="2625"/>
                    <a:pt x="713" y="2517"/>
                  </a:cubicBezTo>
                  <a:cubicBezTo>
                    <a:pt x="623" y="2138"/>
                    <a:pt x="551" y="1760"/>
                    <a:pt x="497" y="1372"/>
                  </a:cubicBezTo>
                  <a:cubicBezTo>
                    <a:pt x="443" y="985"/>
                    <a:pt x="397" y="606"/>
                    <a:pt x="425" y="210"/>
                  </a:cubicBezTo>
                  <a:cubicBezTo>
                    <a:pt x="425" y="182"/>
                    <a:pt x="425" y="155"/>
                    <a:pt x="416" y="137"/>
                  </a:cubicBezTo>
                  <a:cubicBezTo>
                    <a:pt x="387" y="52"/>
                    <a:pt x="313" y="0"/>
                    <a:pt x="2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6" name="Google Shape;1036;p34"/>
          <p:cNvGrpSpPr/>
          <p:nvPr/>
        </p:nvGrpSpPr>
        <p:grpSpPr>
          <a:xfrm>
            <a:off x="3928443" y="1223150"/>
            <a:ext cx="1287126" cy="176025"/>
            <a:chOff x="4345425" y="2175475"/>
            <a:chExt cx="800750" cy="176025"/>
          </a:xfrm>
        </p:grpSpPr>
        <p:sp>
          <p:nvSpPr>
            <p:cNvPr id="1037" name="Google Shape;1037;p34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4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5" name="Google Shape;1045;p34"/>
          <p:cNvGrpSpPr/>
          <p:nvPr/>
        </p:nvGrpSpPr>
        <p:grpSpPr>
          <a:xfrm rot="854098">
            <a:off x="7782856" y="510397"/>
            <a:ext cx="639528" cy="438002"/>
            <a:chOff x="5501450" y="2545600"/>
            <a:chExt cx="639525" cy="438000"/>
          </a:xfrm>
        </p:grpSpPr>
        <p:sp>
          <p:nvSpPr>
            <p:cNvPr id="1046" name="Google Shape;1046;p34"/>
            <p:cNvSpPr/>
            <p:nvPr/>
          </p:nvSpPr>
          <p:spPr>
            <a:xfrm>
              <a:off x="5501450" y="2545600"/>
              <a:ext cx="639525" cy="438000"/>
            </a:xfrm>
            <a:custGeom>
              <a:avLst/>
              <a:gdLst/>
              <a:ahLst/>
              <a:cxnLst/>
              <a:rect l="l" t="t" r="r" b="b"/>
              <a:pathLst>
                <a:path w="25581" h="17520" extrusionOk="0">
                  <a:moveTo>
                    <a:pt x="2054" y="916"/>
                  </a:moveTo>
                  <a:cubicBezTo>
                    <a:pt x="4249" y="1273"/>
                    <a:pt x="6534" y="1376"/>
                    <a:pt x="8837" y="1376"/>
                  </a:cubicBezTo>
                  <a:cubicBezTo>
                    <a:pt x="11993" y="1376"/>
                    <a:pt x="15185" y="1183"/>
                    <a:pt x="18229" y="1183"/>
                  </a:cubicBezTo>
                  <a:cubicBezTo>
                    <a:pt x="18767" y="1183"/>
                    <a:pt x="19366" y="1142"/>
                    <a:pt x="19969" y="1142"/>
                  </a:cubicBezTo>
                  <a:cubicBezTo>
                    <a:pt x="21476" y="1142"/>
                    <a:pt x="23008" y="1398"/>
                    <a:pt x="23668" y="3189"/>
                  </a:cubicBezTo>
                  <a:cubicBezTo>
                    <a:pt x="24139" y="4443"/>
                    <a:pt x="23998" y="6292"/>
                    <a:pt x="24045" y="7625"/>
                  </a:cubicBezTo>
                  <a:cubicBezTo>
                    <a:pt x="24154" y="10242"/>
                    <a:pt x="24076" y="12876"/>
                    <a:pt x="23904" y="15493"/>
                  </a:cubicBezTo>
                  <a:cubicBezTo>
                    <a:pt x="19549" y="16044"/>
                    <a:pt x="15184" y="16308"/>
                    <a:pt x="10802" y="16308"/>
                  </a:cubicBezTo>
                  <a:cubicBezTo>
                    <a:pt x="9570" y="16308"/>
                    <a:pt x="8336" y="16287"/>
                    <a:pt x="7101" y="16246"/>
                  </a:cubicBezTo>
                  <a:cubicBezTo>
                    <a:pt x="5141" y="16167"/>
                    <a:pt x="2398" y="16543"/>
                    <a:pt x="1505" y="14036"/>
                  </a:cubicBezTo>
                  <a:cubicBezTo>
                    <a:pt x="1066" y="12782"/>
                    <a:pt x="1270" y="10916"/>
                    <a:pt x="1207" y="9600"/>
                  </a:cubicBezTo>
                  <a:cubicBezTo>
                    <a:pt x="1160" y="8659"/>
                    <a:pt x="235" y="1700"/>
                    <a:pt x="2054" y="916"/>
                  </a:cubicBezTo>
                  <a:close/>
                  <a:moveTo>
                    <a:pt x="1928" y="0"/>
                  </a:moveTo>
                  <a:cubicBezTo>
                    <a:pt x="478" y="0"/>
                    <a:pt x="29" y="2119"/>
                    <a:pt x="16" y="3518"/>
                  </a:cubicBezTo>
                  <a:cubicBezTo>
                    <a:pt x="0" y="5869"/>
                    <a:pt x="204" y="8252"/>
                    <a:pt x="282" y="10603"/>
                  </a:cubicBezTo>
                  <a:cubicBezTo>
                    <a:pt x="345" y="12139"/>
                    <a:pt x="157" y="14098"/>
                    <a:pt x="1003" y="15462"/>
                  </a:cubicBezTo>
                  <a:cubicBezTo>
                    <a:pt x="2119" y="17247"/>
                    <a:pt x="4806" y="17520"/>
                    <a:pt x="7212" y="17520"/>
                  </a:cubicBezTo>
                  <a:cubicBezTo>
                    <a:pt x="8268" y="17520"/>
                    <a:pt x="9269" y="17467"/>
                    <a:pt x="10061" y="17467"/>
                  </a:cubicBezTo>
                  <a:cubicBezTo>
                    <a:pt x="10126" y="17467"/>
                    <a:pt x="10189" y="17468"/>
                    <a:pt x="10251" y="17468"/>
                  </a:cubicBezTo>
                  <a:cubicBezTo>
                    <a:pt x="10550" y="17471"/>
                    <a:pt x="10848" y="17473"/>
                    <a:pt x="11146" y="17473"/>
                  </a:cubicBezTo>
                  <a:cubicBezTo>
                    <a:pt x="15785" y="17473"/>
                    <a:pt x="20422" y="17132"/>
                    <a:pt x="25016" y="16528"/>
                  </a:cubicBezTo>
                  <a:cubicBezTo>
                    <a:pt x="25581" y="16449"/>
                    <a:pt x="25549" y="15791"/>
                    <a:pt x="25189" y="15509"/>
                  </a:cubicBezTo>
                  <a:cubicBezTo>
                    <a:pt x="25440" y="11857"/>
                    <a:pt x="25534" y="8126"/>
                    <a:pt x="25110" y="4490"/>
                  </a:cubicBezTo>
                  <a:cubicBezTo>
                    <a:pt x="24907" y="2766"/>
                    <a:pt x="24515" y="995"/>
                    <a:pt x="22728" y="305"/>
                  </a:cubicBezTo>
                  <a:cubicBezTo>
                    <a:pt x="22098" y="64"/>
                    <a:pt x="21403" y="15"/>
                    <a:pt x="20716" y="15"/>
                  </a:cubicBezTo>
                  <a:cubicBezTo>
                    <a:pt x="20240" y="15"/>
                    <a:pt x="19769" y="38"/>
                    <a:pt x="19327" y="38"/>
                  </a:cubicBezTo>
                  <a:cubicBezTo>
                    <a:pt x="17132" y="38"/>
                    <a:pt x="14954" y="70"/>
                    <a:pt x="12759" y="70"/>
                  </a:cubicBezTo>
                  <a:cubicBezTo>
                    <a:pt x="12545" y="72"/>
                    <a:pt x="12330" y="73"/>
                    <a:pt x="12115" y="73"/>
                  </a:cubicBezTo>
                  <a:cubicBezTo>
                    <a:pt x="10641" y="73"/>
                    <a:pt x="9140" y="30"/>
                    <a:pt x="7640" y="30"/>
                  </a:cubicBezTo>
                  <a:cubicBezTo>
                    <a:pt x="6052" y="30"/>
                    <a:pt x="4466" y="78"/>
                    <a:pt x="2916" y="274"/>
                  </a:cubicBezTo>
                  <a:cubicBezTo>
                    <a:pt x="2544" y="84"/>
                    <a:pt x="2216" y="0"/>
                    <a:pt x="1928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4"/>
            <p:cNvSpPr/>
            <p:nvPr/>
          </p:nvSpPr>
          <p:spPr>
            <a:xfrm>
              <a:off x="5714775" y="2654925"/>
              <a:ext cx="280075" cy="257600"/>
            </a:xfrm>
            <a:custGeom>
              <a:avLst/>
              <a:gdLst/>
              <a:ahLst/>
              <a:cxnLst/>
              <a:rect l="l" t="t" r="r" b="b"/>
              <a:pathLst>
                <a:path w="11203" h="10304" extrusionOk="0">
                  <a:moveTo>
                    <a:pt x="652" y="289"/>
                  </a:moveTo>
                  <a:cubicBezTo>
                    <a:pt x="809" y="415"/>
                    <a:pt x="966" y="540"/>
                    <a:pt x="1138" y="650"/>
                  </a:cubicBezTo>
                  <a:cubicBezTo>
                    <a:pt x="1076" y="697"/>
                    <a:pt x="1044" y="775"/>
                    <a:pt x="1029" y="854"/>
                  </a:cubicBezTo>
                  <a:cubicBezTo>
                    <a:pt x="1029" y="1042"/>
                    <a:pt x="1044" y="1214"/>
                    <a:pt x="1044" y="1387"/>
                  </a:cubicBezTo>
                  <a:cubicBezTo>
                    <a:pt x="919" y="1449"/>
                    <a:pt x="825" y="1543"/>
                    <a:pt x="778" y="1669"/>
                  </a:cubicBezTo>
                  <a:cubicBezTo>
                    <a:pt x="746" y="1214"/>
                    <a:pt x="699" y="760"/>
                    <a:pt x="652" y="305"/>
                  </a:cubicBezTo>
                  <a:cubicBezTo>
                    <a:pt x="652" y="305"/>
                    <a:pt x="652" y="289"/>
                    <a:pt x="652" y="289"/>
                  </a:cubicBezTo>
                  <a:close/>
                  <a:moveTo>
                    <a:pt x="5778" y="4208"/>
                  </a:moveTo>
                  <a:lnTo>
                    <a:pt x="5778" y="4208"/>
                  </a:lnTo>
                  <a:cubicBezTo>
                    <a:pt x="6217" y="4333"/>
                    <a:pt x="6671" y="4443"/>
                    <a:pt x="7126" y="4521"/>
                  </a:cubicBezTo>
                  <a:cubicBezTo>
                    <a:pt x="7142" y="4537"/>
                    <a:pt x="7142" y="4537"/>
                    <a:pt x="7157" y="4553"/>
                  </a:cubicBezTo>
                  <a:cubicBezTo>
                    <a:pt x="6844" y="4725"/>
                    <a:pt x="6530" y="4913"/>
                    <a:pt x="6232" y="5101"/>
                  </a:cubicBezTo>
                  <a:cubicBezTo>
                    <a:pt x="6138" y="4804"/>
                    <a:pt x="5966" y="4490"/>
                    <a:pt x="5778" y="4208"/>
                  </a:cubicBezTo>
                  <a:close/>
                  <a:moveTo>
                    <a:pt x="840" y="2296"/>
                  </a:moveTo>
                  <a:lnTo>
                    <a:pt x="840" y="2296"/>
                  </a:lnTo>
                  <a:cubicBezTo>
                    <a:pt x="919" y="2672"/>
                    <a:pt x="1013" y="3032"/>
                    <a:pt x="1076" y="3393"/>
                  </a:cubicBezTo>
                  <a:cubicBezTo>
                    <a:pt x="1123" y="4694"/>
                    <a:pt x="1201" y="5995"/>
                    <a:pt x="1264" y="7280"/>
                  </a:cubicBezTo>
                  <a:cubicBezTo>
                    <a:pt x="1279" y="7500"/>
                    <a:pt x="1436" y="7641"/>
                    <a:pt x="1609" y="7688"/>
                  </a:cubicBezTo>
                  <a:cubicBezTo>
                    <a:pt x="1624" y="7923"/>
                    <a:pt x="1656" y="8142"/>
                    <a:pt x="1671" y="8377"/>
                  </a:cubicBezTo>
                  <a:cubicBezTo>
                    <a:pt x="1671" y="8503"/>
                    <a:pt x="1734" y="8612"/>
                    <a:pt x="1812" y="8706"/>
                  </a:cubicBezTo>
                  <a:cubicBezTo>
                    <a:pt x="1781" y="8753"/>
                    <a:pt x="1765" y="8801"/>
                    <a:pt x="1734" y="8848"/>
                  </a:cubicBezTo>
                  <a:cubicBezTo>
                    <a:pt x="1718" y="8910"/>
                    <a:pt x="1718" y="8957"/>
                    <a:pt x="1703" y="9004"/>
                  </a:cubicBezTo>
                  <a:cubicBezTo>
                    <a:pt x="1577" y="9130"/>
                    <a:pt x="1436" y="9239"/>
                    <a:pt x="1295" y="9365"/>
                  </a:cubicBezTo>
                  <a:cubicBezTo>
                    <a:pt x="1154" y="7014"/>
                    <a:pt x="1029" y="4647"/>
                    <a:pt x="840" y="2296"/>
                  </a:cubicBezTo>
                  <a:close/>
                  <a:moveTo>
                    <a:pt x="299" y="0"/>
                  </a:moveTo>
                  <a:cubicBezTo>
                    <a:pt x="146" y="0"/>
                    <a:pt x="0" y="102"/>
                    <a:pt x="10" y="305"/>
                  </a:cubicBezTo>
                  <a:cubicBezTo>
                    <a:pt x="88" y="3440"/>
                    <a:pt x="355" y="6575"/>
                    <a:pt x="574" y="9710"/>
                  </a:cubicBezTo>
                  <a:cubicBezTo>
                    <a:pt x="590" y="9866"/>
                    <a:pt x="684" y="9976"/>
                    <a:pt x="793" y="10023"/>
                  </a:cubicBezTo>
                  <a:cubicBezTo>
                    <a:pt x="841" y="10176"/>
                    <a:pt x="985" y="10303"/>
                    <a:pt x="1148" y="10303"/>
                  </a:cubicBezTo>
                  <a:cubicBezTo>
                    <a:pt x="1201" y="10303"/>
                    <a:pt x="1256" y="10289"/>
                    <a:pt x="1311" y="10258"/>
                  </a:cubicBezTo>
                  <a:cubicBezTo>
                    <a:pt x="1718" y="10070"/>
                    <a:pt x="2110" y="9851"/>
                    <a:pt x="2486" y="9647"/>
                  </a:cubicBezTo>
                  <a:cubicBezTo>
                    <a:pt x="2627" y="9631"/>
                    <a:pt x="2753" y="9569"/>
                    <a:pt x="2847" y="9475"/>
                  </a:cubicBezTo>
                  <a:cubicBezTo>
                    <a:pt x="2894" y="9427"/>
                    <a:pt x="2941" y="9396"/>
                    <a:pt x="2988" y="9349"/>
                  </a:cubicBezTo>
                  <a:cubicBezTo>
                    <a:pt x="5417" y="7938"/>
                    <a:pt x="7721" y="6199"/>
                    <a:pt x="10151" y="4819"/>
                  </a:cubicBezTo>
                  <a:cubicBezTo>
                    <a:pt x="10229" y="4757"/>
                    <a:pt x="10292" y="4694"/>
                    <a:pt x="10323" y="4615"/>
                  </a:cubicBezTo>
                  <a:cubicBezTo>
                    <a:pt x="10383" y="4639"/>
                    <a:pt x="10441" y="4649"/>
                    <a:pt x="10497" y="4649"/>
                  </a:cubicBezTo>
                  <a:cubicBezTo>
                    <a:pt x="10925" y="4649"/>
                    <a:pt x="11203" y="4024"/>
                    <a:pt x="10731" y="3816"/>
                  </a:cubicBezTo>
                  <a:cubicBezTo>
                    <a:pt x="9101" y="3032"/>
                    <a:pt x="7439" y="2296"/>
                    <a:pt x="5762" y="1606"/>
                  </a:cubicBezTo>
                  <a:cubicBezTo>
                    <a:pt x="4238" y="987"/>
                    <a:pt x="2525" y="34"/>
                    <a:pt x="860" y="34"/>
                  </a:cubicBezTo>
                  <a:cubicBezTo>
                    <a:pt x="796" y="34"/>
                    <a:pt x="732" y="36"/>
                    <a:pt x="668" y="39"/>
                  </a:cubicBezTo>
                  <a:cubicBezTo>
                    <a:pt x="621" y="39"/>
                    <a:pt x="590" y="70"/>
                    <a:pt x="558" y="117"/>
                  </a:cubicBezTo>
                  <a:cubicBezTo>
                    <a:pt x="492" y="39"/>
                    <a:pt x="394" y="0"/>
                    <a:pt x="299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0" name="Google Shape;820;p30"/>
          <p:cNvGrpSpPr/>
          <p:nvPr/>
        </p:nvGrpSpPr>
        <p:grpSpPr>
          <a:xfrm>
            <a:off x="699619" y="910975"/>
            <a:ext cx="4356480" cy="176025"/>
            <a:chOff x="4345425" y="2175475"/>
            <a:chExt cx="800750" cy="176025"/>
          </a:xfrm>
        </p:grpSpPr>
        <p:sp>
          <p:nvSpPr>
            <p:cNvPr id="821" name="Google Shape;821;p30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0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3" name="Google Shape;823;p3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b="0" dirty="0" smtClean="0">
                <a:solidFill>
                  <a:schemeClr val="accent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kk-KZ" altLang="zh-CN" sz="2000" b="0" dirty="0" smtClean="0">
                <a:solidFill>
                  <a:schemeClr val="accent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Аралас сандарды көбейтуге есептер қарастырайық</a:t>
            </a:r>
            <a:endParaRPr sz="2000" b="0" dirty="0">
              <a:solidFill>
                <a:schemeClr val="accent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4" name="Google Shape;824;p30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720000" y="989112"/>
                <a:ext cx="7704000" cy="3814886"/>
              </a:xfrm>
              <a:prstGeom prst="rect">
                <a:avLst/>
              </a:prstGeom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None/>
                </a:pPr>
                <a:endParaRPr lang="en-US" altLang="zh-CN" b="0" dirty="0" smtClean="0"/>
              </a:p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None/>
                </a:pPr>
                <a:endParaRPr lang="en-US" altLang="zh-CN" dirty="0"/>
              </a:p>
              <a:p>
                <a:pPr marL="0" lvl="0" indent="0" algn="just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None/>
                </a:pPr>
                <a:r>
                  <a:rPr lang="en-US" altLang="zh-CN" b="0" dirty="0" smtClean="0"/>
                  <a:t>1</a:t>
                </a:r>
                <a:r>
                  <a:rPr lang="zh-CN" altLang="en-US" b="0" dirty="0" smtClean="0"/>
                  <a:t>）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·</m:t>
                    </m:r>
                    <m:r>
                      <a:rPr lang="en-US" b="0" i="1" smtClean="0">
                        <a:latin typeface="Cambria Math"/>
                      </a:rPr>
                      <m:t>3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5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65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None/>
                </a:pPr>
                <a:endParaRPr lang="en-US" b="0" dirty="0" smtClean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None/>
                </a:pPr>
                <a:endParaRPr lang="en-US" altLang="zh-CN" dirty="0" smtClean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None/>
                </a:pPr>
                <a:r>
                  <a:rPr lang="en-US" altLang="zh-CN" dirty="0" smtClean="0"/>
                  <a:t>2</a:t>
                </a:r>
                <a:r>
                  <a:rPr lang="zh-CN" altLang="en-US" dirty="0"/>
                  <a:t>）</a:t>
                </a:r>
                <a:r>
                  <a:rPr lang="en-US" dirty="0" smtClean="0"/>
                  <a:t>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·</m:t>
                    </m:r>
                    <m:r>
                      <a:rPr lang="en-US" altLang="zh-CN" b="0" i="1" smtClean="0">
                        <a:latin typeface="Cambria Math"/>
                      </a:rPr>
                      <m:t>1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23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23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5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253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30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r>
                      <a:rPr lang="en-US" altLang="zh-CN" b="0" i="1" smtClean="0">
                        <a:latin typeface="Cambria Math"/>
                      </a:rPr>
                      <m:t>8</m:t>
                    </m:r>
                    <m:f>
                      <m:f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30</m:t>
                        </m:r>
                      </m:den>
                    </m:f>
                  </m:oMath>
                </a14:m>
                <a:endParaRPr lang="en-US" altLang="zh-CN" b="0" dirty="0" smtClean="0"/>
              </a:p>
              <a:p>
                <a:pPr marL="228600" lvl="0" indent="-2286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Font typeface="Arial"/>
                  <a:buAutoNum type="arabicParenR"/>
                </a:pPr>
                <a:endParaRPr lang="en-US" altLang="zh-CN" b="0" dirty="0" smtClean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None/>
                </a:pPr>
                <a:endParaRPr lang="en-US" altLang="zh-CN" b="0" dirty="0" smtClean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None/>
                </a:pPr>
                <a:endParaRPr lang="en-US" altLang="zh-CN" dirty="0" smtClean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None/>
                </a:pPr>
                <a:r>
                  <a:rPr lang="en-US" altLang="zh-CN" dirty="0" smtClean="0"/>
                  <a:t>3</a:t>
                </a:r>
                <a:r>
                  <a:rPr lang="zh-CN" altLang="en-US" dirty="0" smtClean="0"/>
                  <a:t>）</a:t>
                </a:r>
                <a:r>
                  <a:rPr lang="en-US" altLang="zh-CN" dirty="0" smtClean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·</m:t>
                    </m:r>
                    <m:r>
                      <a:rPr lang="en-US" altLang="zh-CN" b="0" i="1" smtClean="0">
                        <a:latin typeface="Cambria Math"/>
                      </a:rPr>
                      <m:t>2</m:t>
                    </m:r>
                    <m:f>
                      <m:f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en-US" altLang="zh-CN" b="0" i="1" dirty="0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n-US" altLang="zh-CN" b="0" i="1" dirty="0" smtClean="0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altLang="zh-CN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altLang="zh-CN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altLang="zh-CN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/>
                          </a:rPr>
                          <m:t>17</m:t>
                        </m:r>
                        <m:r>
                          <a:rPr lang="en-US" altLang="zh-CN" b="0" i="1" dirty="0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dirty="0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altLang="zh-CN" b="0" i="1" dirty="0" smtClean="0">
                            <a:latin typeface="Cambria Math"/>
                          </a:rPr>
                          <m:t>5</m:t>
                        </m:r>
                        <m:r>
                          <a:rPr lang="en-US" altLang="zh-CN" b="0" i="1" dirty="0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altLang="zh-CN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/>
                          </a:rPr>
                          <m:t>68</m:t>
                        </m:r>
                      </m:num>
                      <m:den>
                        <m:r>
                          <a:rPr lang="en-US" altLang="zh-CN" b="0" i="1" dirty="0" smtClean="0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en-US" altLang="zh-CN" b="0" i="1" dirty="0" smtClean="0">
                        <a:latin typeface="Cambria Math"/>
                      </a:rPr>
                      <m:t>=</m:t>
                    </m:r>
                    <m:r>
                      <a:rPr lang="en-US" altLang="zh-CN" b="0" i="1" dirty="0" smtClean="0">
                        <a:latin typeface="Cambria Math"/>
                      </a:rPr>
                      <m:t>4</m:t>
                    </m:r>
                    <m:f>
                      <m:fPr>
                        <m:ctrlPr>
                          <a:rPr lang="en-US" altLang="zh-CN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altLang="zh-CN" b="0" i="1" dirty="0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en-US" altLang="zh-CN" dirty="0" smtClean="0"/>
              </a:p>
              <a:p>
                <a:pPr marL="228600" lvl="0" indent="-22860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Font typeface="Arial"/>
                  <a:buAutoNum type="arabicParenR"/>
                </a:pPr>
                <a:endParaRPr lang="en-US" altLang="zh-CN" dirty="0" smtClean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None/>
                </a:pPr>
                <a:endParaRPr lang="en-US" altLang="zh-CN" dirty="0" smtClean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None/>
                </a:pPr>
                <a:endParaRPr lang="en-US" altLang="zh-CN" dirty="0" smtClean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100"/>
                  <a:buNone/>
                </a:pPr>
                <a:r>
                  <a:rPr lang="en-US" altLang="zh-CN" dirty="0" smtClean="0"/>
                  <a:t>4</a:t>
                </a:r>
                <a:r>
                  <a:rPr lang="zh-CN" altLang="en-US" dirty="0" smtClean="0"/>
                  <a:t>）</a:t>
                </a:r>
                <a:r>
                  <a:rPr lang="en-US" altLang="zh-CN" dirty="0" smtClean="0"/>
                  <a:t>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·</m:t>
                    </m:r>
                    <m:r>
                      <a:rPr lang="en-US" altLang="zh-CN" b="0" i="1" smtClean="0">
                        <a:latin typeface="Cambria Math"/>
                      </a:rPr>
                      <m:t>1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36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36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7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·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72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77</m:t>
                        </m:r>
                      </m:den>
                    </m:f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824" name="Google Shape;824;p30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20000" y="989112"/>
                <a:ext cx="7704000" cy="3814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25" name="Google Shape;825;p30"/>
          <p:cNvGrpSpPr/>
          <p:nvPr/>
        </p:nvGrpSpPr>
        <p:grpSpPr>
          <a:xfrm rot="1461682">
            <a:off x="7211497" y="174521"/>
            <a:ext cx="2743443" cy="1090954"/>
            <a:chOff x="4038775" y="3369325"/>
            <a:chExt cx="1789725" cy="711700"/>
          </a:xfrm>
        </p:grpSpPr>
        <p:sp>
          <p:nvSpPr>
            <p:cNvPr id="826" name="Google Shape;826;p30"/>
            <p:cNvSpPr/>
            <p:nvPr/>
          </p:nvSpPr>
          <p:spPr>
            <a:xfrm>
              <a:off x="4059950" y="3603700"/>
              <a:ext cx="523950" cy="276175"/>
            </a:xfrm>
            <a:custGeom>
              <a:avLst/>
              <a:gdLst/>
              <a:ahLst/>
              <a:cxnLst/>
              <a:rect l="l" t="t" r="r" b="b"/>
              <a:pathLst>
                <a:path w="20958" h="11047" extrusionOk="0">
                  <a:moveTo>
                    <a:pt x="19281" y="1"/>
                  </a:moveTo>
                  <a:lnTo>
                    <a:pt x="0" y="3534"/>
                  </a:lnTo>
                  <a:cubicBezTo>
                    <a:pt x="334" y="5373"/>
                    <a:pt x="794" y="7176"/>
                    <a:pt x="1389" y="8942"/>
                  </a:cubicBezTo>
                  <a:cubicBezTo>
                    <a:pt x="1695" y="9898"/>
                    <a:pt x="2344" y="10484"/>
                    <a:pt x="3345" y="10691"/>
                  </a:cubicBezTo>
                  <a:cubicBezTo>
                    <a:pt x="4481" y="10928"/>
                    <a:pt x="5812" y="11047"/>
                    <a:pt x="7335" y="11047"/>
                  </a:cubicBezTo>
                  <a:cubicBezTo>
                    <a:pt x="10850" y="11047"/>
                    <a:pt x="15393" y="10416"/>
                    <a:pt x="20958" y="9159"/>
                  </a:cubicBezTo>
                  <a:lnTo>
                    <a:pt x="1928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0"/>
            <p:cNvSpPr/>
            <p:nvPr/>
          </p:nvSpPr>
          <p:spPr>
            <a:xfrm>
              <a:off x="4043050" y="3372050"/>
              <a:ext cx="501200" cy="322275"/>
            </a:xfrm>
            <a:custGeom>
              <a:avLst/>
              <a:gdLst/>
              <a:ahLst/>
              <a:cxnLst/>
              <a:rect l="l" t="t" r="r" b="b"/>
              <a:pathLst>
                <a:path w="20048" h="12891" extrusionOk="0">
                  <a:moveTo>
                    <a:pt x="16729" y="1088"/>
                  </a:moveTo>
                  <a:cubicBezTo>
                    <a:pt x="17056" y="1088"/>
                    <a:pt x="17120" y="1244"/>
                    <a:pt x="17145" y="1362"/>
                  </a:cubicBezTo>
                  <a:cubicBezTo>
                    <a:pt x="17172" y="1506"/>
                    <a:pt x="17154" y="1677"/>
                    <a:pt x="16802" y="1740"/>
                  </a:cubicBezTo>
                  <a:cubicBezTo>
                    <a:pt x="16759" y="1748"/>
                    <a:pt x="16717" y="1752"/>
                    <a:pt x="16678" y="1752"/>
                  </a:cubicBezTo>
                  <a:cubicBezTo>
                    <a:pt x="16549" y="1752"/>
                    <a:pt x="16448" y="1708"/>
                    <a:pt x="16379" y="1632"/>
                  </a:cubicBezTo>
                  <a:lnTo>
                    <a:pt x="16289" y="1461"/>
                  </a:lnTo>
                  <a:cubicBezTo>
                    <a:pt x="16253" y="1253"/>
                    <a:pt x="16334" y="1145"/>
                    <a:pt x="16550" y="1109"/>
                  </a:cubicBezTo>
                  <a:cubicBezTo>
                    <a:pt x="16577" y="1100"/>
                    <a:pt x="16613" y="1100"/>
                    <a:pt x="16649" y="1091"/>
                  </a:cubicBezTo>
                  <a:cubicBezTo>
                    <a:pt x="16677" y="1089"/>
                    <a:pt x="16704" y="1088"/>
                    <a:pt x="16729" y="1088"/>
                  </a:cubicBezTo>
                  <a:close/>
                  <a:moveTo>
                    <a:pt x="5761" y="3632"/>
                  </a:moveTo>
                  <a:cubicBezTo>
                    <a:pt x="6046" y="3632"/>
                    <a:pt x="6104" y="3792"/>
                    <a:pt x="6130" y="3912"/>
                  </a:cubicBezTo>
                  <a:cubicBezTo>
                    <a:pt x="6148" y="3985"/>
                    <a:pt x="6130" y="4066"/>
                    <a:pt x="6094" y="4147"/>
                  </a:cubicBezTo>
                  <a:cubicBezTo>
                    <a:pt x="6049" y="4237"/>
                    <a:pt x="5968" y="4300"/>
                    <a:pt x="5850" y="4318"/>
                  </a:cubicBezTo>
                  <a:cubicBezTo>
                    <a:pt x="5811" y="4325"/>
                    <a:pt x="5775" y="4329"/>
                    <a:pt x="5742" y="4329"/>
                  </a:cubicBezTo>
                  <a:cubicBezTo>
                    <a:pt x="5558" y="4329"/>
                    <a:pt x="5456" y="4224"/>
                    <a:pt x="5418" y="4003"/>
                  </a:cubicBezTo>
                  <a:cubicBezTo>
                    <a:pt x="5364" y="3723"/>
                    <a:pt x="5490" y="3660"/>
                    <a:pt x="5607" y="3642"/>
                  </a:cubicBezTo>
                  <a:cubicBezTo>
                    <a:pt x="5634" y="3633"/>
                    <a:pt x="5670" y="3633"/>
                    <a:pt x="5715" y="3633"/>
                  </a:cubicBezTo>
                  <a:cubicBezTo>
                    <a:pt x="5731" y="3632"/>
                    <a:pt x="5747" y="3632"/>
                    <a:pt x="5761" y="3632"/>
                  </a:cubicBezTo>
                  <a:close/>
                  <a:moveTo>
                    <a:pt x="4640" y="4196"/>
                  </a:moveTo>
                  <a:cubicBezTo>
                    <a:pt x="4834" y="4196"/>
                    <a:pt x="4880" y="4293"/>
                    <a:pt x="4895" y="4390"/>
                  </a:cubicBezTo>
                  <a:cubicBezTo>
                    <a:pt x="4922" y="4507"/>
                    <a:pt x="4823" y="4715"/>
                    <a:pt x="4264" y="5066"/>
                  </a:cubicBezTo>
                  <a:cubicBezTo>
                    <a:pt x="3813" y="5355"/>
                    <a:pt x="3372" y="5544"/>
                    <a:pt x="2957" y="5616"/>
                  </a:cubicBezTo>
                  <a:cubicBezTo>
                    <a:pt x="2891" y="5627"/>
                    <a:pt x="2818" y="5637"/>
                    <a:pt x="2750" y="5637"/>
                  </a:cubicBezTo>
                  <a:cubicBezTo>
                    <a:pt x="2652" y="5637"/>
                    <a:pt x="2563" y="5617"/>
                    <a:pt x="2515" y="5553"/>
                  </a:cubicBezTo>
                  <a:cubicBezTo>
                    <a:pt x="2506" y="5544"/>
                    <a:pt x="2479" y="5508"/>
                    <a:pt x="2452" y="5373"/>
                  </a:cubicBezTo>
                  <a:cubicBezTo>
                    <a:pt x="2452" y="5346"/>
                    <a:pt x="2515" y="5174"/>
                    <a:pt x="3651" y="4561"/>
                  </a:cubicBezTo>
                  <a:cubicBezTo>
                    <a:pt x="4003" y="4363"/>
                    <a:pt x="4291" y="4246"/>
                    <a:pt x="4498" y="4210"/>
                  </a:cubicBezTo>
                  <a:cubicBezTo>
                    <a:pt x="4553" y="4201"/>
                    <a:pt x="4600" y="4196"/>
                    <a:pt x="4640" y="4196"/>
                  </a:cubicBezTo>
                  <a:close/>
                  <a:moveTo>
                    <a:pt x="18335" y="0"/>
                  </a:moveTo>
                  <a:lnTo>
                    <a:pt x="18263" y="9"/>
                  </a:lnTo>
                  <a:cubicBezTo>
                    <a:pt x="16802" y="217"/>
                    <a:pt x="15414" y="442"/>
                    <a:pt x="14116" y="676"/>
                  </a:cubicBezTo>
                  <a:cubicBezTo>
                    <a:pt x="8104" y="1776"/>
                    <a:pt x="3732" y="3263"/>
                    <a:pt x="1109" y="5093"/>
                  </a:cubicBezTo>
                  <a:cubicBezTo>
                    <a:pt x="370" y="5634"/>
                    <a:pt x="0" y="6409"/>
                    <a:pt x="18" y="7383"/>
                  </a:cubicBezTo>
                  <a:cubicBezTo>
                    <a:pt x="91" y="9086"/>
                    <a:pt x="262" y="10772"/>
                    <a:pt x="532" y="12413"/>
                  </a:cubicBezTo>
                  <a:cubicBezTo>
                    <a:pt x="559" y="12548"/>
                    <a:pt x="586" y="12674"/>
                    <a:pt x="604" y="12809"/>
                  </a:cubicBezTo>
                  <a:lnTo>
                    <a:pt x="613" y="12890"/>
                  </a:lnTo>
                  <a:lnTo>
                    <a:pt x="20047" y="9330"/>
                  </a:lnTo>
                  <a:lnTo>
                    <a:pt x="18335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0"/>
            <p:cNvSpPr/>
            <p:nvPr/>
          </p:nvSpPr>
          <p:spPr>
            <a:xfrm>
              <a:off x="4101875" y="3397400"/>
              <a:ext cx="372750" cy="117625"/>
            </a:xfrm>
            <a:custGeom>
              <a:avLst/>
              <a:gdLst/>
              <a:ahLst/>
              <a:cxnLst/>
              <a:rect l="l" t="t" r="r" b="b"/>
              <a:pathLst>
                <a:path w="14910" h="4705" extrusionOk="0">
                  <a:moveTo>
                    <a:pt x="14392" y="1"/>
                  </a:moveTo>
                  <a:cubicBezTo>
                    <a:pt x="14361" y="1"/>
                    <a:pt x="14329" y="2"/>
                    <a:pt x="14296" y="5"/>
                  </a:cubicBezTo>
                  <a:cubicBezTo>
                    <a:pt x="13954" y="23"/>
                    <a:pt x="13809" y="176"/>
                    <a:pt x="13863" y="456"/>
                  </a:cubicBezTo>
                  <a:lnTo>
                    <a:pt x="13963" y="654"/>
                  </a:lnTo>
                  <a:cubicBezTo>
                    <a:pt x="14053" y="758"/>
                    <a:pt x="14169" y="814"/>
                    <a:pt x="14316" y="814"/>
                  </a:cubicBezTo>
                  <a:cubicBezTo>
                    <a:pt x="14361" y="814"/>
                    <a:pt x="14408" y="809"/>
                    <a:pt x="14458" y="798"/>
                  </a:cubicBezTo>
                  <a:cubicBezTo>
                    <a:pt x="14774" y="744"/>
                    <a:pt x="14909" y="582"/>
                    <a:pt x="14864" y="329"/>
                  </a:cubicBezTo>
                  <a:cubicBezTo>
                    <a:pt x="14823" y="110"/>
                    <a:pt x="14666" y="1"/>
                    <a:pt x="14392" y="1"/>
                  </a:cubicBezTo>
                  <a:close/>
                  <a:moveTo>
                    <a:pt x="3386" y="2537"/>
                  </a:moveTo>
                  <a:cubicBezTo>
                    <a:pt x="3375" y="2537"/>
                    <a:pt x="3364" y="2538"/>
                    <a:pt x="3353" y="2538"/>
                  </a:cubicBezTo>
                  <a:cubicBezTo>
                    <a:pt x="3056" y="2538"/>
                    <a:pt x="2930" y="2700"/>
                    <a:pt x="2993" y="2998"/>
                  </a:cubicBezTo>
                  <a:cubicBezTo>
                    <a:pt x="3039" y="3258"/>
                    <a:pt x="3169" y="3388"/>
                    <a:pt x="3390" y="3388"/>
                  </a:cubicBezTo>
                  <a:cubicBezTo>
                    <a:pt x="3429" y="3388"/>
                    <a:pt x="3471" y="3384"/>
                    <a:pt x="3516" y="3376"/>
                  </a:cubicBezTo>
                  <a:cubicBezTo>
                    <a:pt x="3651" y="3349"/>
                    <a:pt x="3750" y="3286"/>
                    <a:pt x="3804" y="3169"/>
                  </a:cubicBezTo>
                  <a:cubicBezTo>
                    <a:pt x="3858" y="3070"/>
                    <a:pt x="3867" y="2971"/>
                    <a:pt x="3858" y="2880"/>
                  </a:cubicBezTo>
                  <a:cubicBezTo>
                    <a:pt x="3815" y="2646"/>
                    <a:pt x="3655" y="2537"/>
                    <a:pt x="3386" y="2537"/>
                  </a:cubicBezTo>
                  <a:close/>
                  <a:moveTo>
                    <a:pt x="2290" y="3104"/>
                  </a:moveTo>
                  <a:cubicBezTo>
                    <a:pt x="2061" y="3104"/>
                    <a:pt x="1719" y="3229"/>
                    <a:pt x="1262" y="3475"/>
                  </a:cubicBezTo>
                  <a:cubicBezTo>
                    <a:pt x="415" y="3935"/>
                    <a:pt x="0" y="4232"/>
                    <a:pt x="27" y="4377"/>
                  </a:cubicBezTo>
                  <a:cubicBezTo>
                    <a:pt x="45" y="4485"/>
                    <a:pt x="72" y="4566"/>
                    <a:pt x="108" y="4593"/>
                  </a:cubicBezTo>
                  <a:cubicBezTo>
                    <a:pt x="164" y="4668"/>
                    <a:pt x="264" y="4704"/>
                    <a:pt x="404" y="4704"/>
                  </a:cubicBezTo>
                  <a:cubicBezTo>
                    <a:pt x="466" y="4704"/>
                    <a:pt x="536" y="4697"/>
                    <a:pt x="613" y="4683"/>
                  </a:cubicBezTo>
                  <a:cubicBezTo>
                    <a:pt x="1046" y="4602"/>
                    <a:pt x="1487" y="4413"/>
                    <a:pt x="1947" y="4115"/>
                  </a:cubicBezTo>
                  <a:cubicBezTo>
                    <a:pt x="2434" y="3818"/>
                    <a:pt x="2659" y="3565"/>
                    <a:pt x="2623" y="3367"/>
                  </a:cubicBezTo>
                  <a:cubicBezTo>
                    <a:pt x="2590" y="3191"/>
                    <a:pt x="2479" y="3104"/>
                    <a:pt x="2290" y="3104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0"/>
            <p:cNvSpPr/>
            <p:nvPr/>
          </p:nvSpPr>
          <p:spPr>
            <a:xfrm>
              <a:off x="4038775" y="3369325"/>
              <a:ext cx="550325" cy="519150"/>
            </a:xfrm>
            <a:custGeom>
              <a:avLst/>
              <a:gdLst/>
              <a:ahLst/>
              <a:cxnLst/>
              <a:rect l="l" t="t" r="r" b="b"/>
              <a:pathLst>
                <a:path w="22013" h="20766" extrusionOk="0">
                  <a:moveTo>
                    <a:pt x="18293" y="414"/>
                  </a:moveTo>
                  <a:cubicBezTo>
                    <a:pt x="18449" y="1112"/>
                    <a:pt x="18591" y="1809"/>
                    <a:pt x="18740" y="2507"/>
                  </a:cubicBezTo>
                  <a:lnTo>
                    <a:pt x="19200" y="4797"/>
                  </a:lnTo>
                  <a:cubicBezTo>
                    <a:pt x="19506" y="6320"/>
                    <a:pt x="19795" y="7843"/>
                    <a:pt x="20065" y="9376"/>
                  </a:cubicBezTo>
                  <a:cubicBezTo>
                    <a:pt x="20345" y="10908"/>
                    <a:pt x="20624" y="12431"/>
                    <a:pt x="20876" y="13964"/>
                  </a:cubicBezTo>
                  <a:lnTo>
                    <a:pt x="21255" y="16262"/>
                  </a:lnTo>
                  <a:cubicBezTo>
                    <a:pt x="21362" y="16971"/>
                    <a:pt x="21477" y="17673"/>
                    <a:pt x="21585" y="18374"/>
                  </a:cubicBezTo>
                  <a:lnTo>
                    <a:pt x="21585" y="18374"/>
                  </a:lnTo>
                  <a:cubicBezTo>
                    <a:pt x="20571" y="18546"/>
                    <a:pt x="19557" y="18733"/>
                    <a:pt x="18551" y="18903"/>
                  </a:cubicBezTo>
                  <a:cubicBezTo>
                    <a:pt x="18010" y="18994"/>
                    <a:pt x="17478" y="19093"/>
                    <a:pt x="16937" y="19183"/>
                  </a:cubicBezTo>
                  <a:lnTo>
                    <a:pt x="16135" y="19309"/>
                  </a:lnTo>
                  <a:lnTo>
                    <a:pt x="15333" y="19435"/>
                  </a:lnTo>
                  <a:cubicBezTo>
                    <a:pt x="14801" y="19525"/>
                    <a:pt x="14260" y="19588"/>
                    <a:pt x="13728" y="19670"/>
                  </a:cubicBezTo>
                  <a:lnTo>
                    <a:pt x="12917" y="19769"/>
                  </a:lnTo>
                  <a:cubicBezTo>
                    <a:pt x="12647" y="19796"/>
                    <a:pt x="12385" y="19832"/>
                    <a:pt x="12115" y="19850"/>
                  </a:cubicBezTo>
                  <a:cubicBezTo>
                    <a:pt x="11033" y="19967"/>
                    <a:pt x="9961" y="20030"/>
                    <a:pt x="8879" y="20066"/>
                  </a:cubicBezTo>
                  <a:cubicBezTo>
                    <a:pt x="8626" y="20073"/>
                    <a:pt x="8372" y="20076"/>
                    <a:pt x="8118" y="20076"/>
                  </a:cubicBezTo>
                  <a:cubicBezTo>
                    <a:pt x="7297" y="20076"/>
                    <a:pt x="6473" y="20041"/>
                    <a:pt x="5661" y="19958"/>
                  </a:cubicBezTo>
                  <a:cubicBezTo>
                    <a:pt x="5400" y="19922"/>
                    <a:pt x="5129" y="19895"/>
                    <a:pt x="4868" y="19850"/>
                  </a:cubicBezTo>
                  <a:lnTo>
                    <a:pt x="4480" y="19778"/>
                  </a:lnTo>
                  <a:lnTo>
                    <a:pt x="4282" y="19742"/>
                  </a:lnTo>
                  <a:cubicBezTo>
                    <a:pt x="4219" y="19733"/>
                    <a:pt x="4165" y="19715"/>
                    <a:pt x="4102" y="19706"/>
                  </a:cubicBezTo>
                  <a:cubicBezTo>
                    <a:pt x="3624" y="19579"/>
                    <a:pt x="3209" y="19336"/>
                    <a:pt x="2921" y="18957"/>
                  </a:cubicBezTo>
                  <a:cubicBezTo>
                    <a:pt x="2776" y="18777"/>
                    <a:pt x="2668" y="18561"/>
                    <a:pt x="2578" y="18326"/>
                  </a:cubicBezTo>
                  <a:cubicBezTo>
                    <a:pt x="2542" y="18218"/>
                    <a:pt x="2497" y="18083"/>
                    <a:pt x="2452" y="17957"/>
                  </a:cubicBezTo>
                  <a:lnTo>
                    <a:pt x="2326" y="17569"/>
                  </a:lnTo>
                  <a:cubicBezTo>
                    <a:pt x="2164" y="17056"/>
                    <a:pt x="2010" y="16533"/>
                    <a:pt x="1866" y="16019"/>
                  </a:cubicBezTo>
                  <a:cubicBezTo>
                    <a:pt x="1578" y="14973"/>
                    <a:pt x="1343" y="13919"/>
                    <a:pt x="1145" y="12855"/>
                  </a:cubicBezTo>
                  <a:cubicBezTo>
                    <a:pt x="947" y="11800"/>
                    <a:pt x="802" y="10728"/>
                    <a:pt x="694" y="9664"/>
                  </a:cubicBezTo>
                  <a:cubicBezTo>
                    <a:pt x="649" y="9123"/>
                    <a:pt x="604" y="8591"/>
                    <a:pt x="568" y="8051"/>
                  </a:cubicBezTo>
                  <a:lnTo>
                    <a:pt x="550" y="7645"/>
                  </a:lnTo>
                  <a:cubicBezTo>
                    <a:pt x="541" y="7510"/>
                    <a:pt x="541" y="7393"/>
                    <a:pt x="550" y="7266"/>
                  </a:cubicBezTo>
                  <a:cubicBezTo>
                    <a:pt x="559" y="7023"/>
                    <a:pt x="595" y="6771"/>
                    <a:pt x="676" y="6545"/>
                  </a:cubicBezTo>
                  <a:cubicBezTo>
                    <a:pt x="829" y="6086"/>
                    <a:pt x="1145" y="5698"/>
                    <a:pt x="1569" y="5419"/>
                  </a:cubicBezTo>
                  <a:cubicBezTo>
                    <a:pt x="2001" y="5121"/>
                    <a:pt x="2461" y="4851"/>
                    <a:pt x="2930" y="4598"/>
                  </a:cubicBezTo>
                  <a:cubicBezTo>
                    <a:pt x="3867" y="4094"/>
                    <a:pt x="4859" y="3661"/>
                    <a:pt x="5868" y="3291"/>
                  </a:cubicBezTo>
                  <a:cubicBezTo>
                    <a:pt x="7878" y="2543"/>
                    <a:pt x="9970" y="1984"/>
                    <a:pt x="12079" y="1525"/>
                  </a:cubicBezTo>
                  <a:cubicBezTo>
                    <a:pt x="14139" y="1077"/>
                    <a:pt x="16208" y="716"/>
                    <a:pt x="18293" y="414"/>
                  </a:cubicBezTo>
                  <a:close/>
                  <a:moveTo>
                    <a:pt x="18441" y="0"/>
                  </a:moveTo>
                  <a:cubicBezTo>
                    <a:pt x="18436" y="0"/>
                    <a:pt x="18430" y="1"/>
                    <a:pt x="18425" y="1"/>
                  </a:cubicBezTo>
                  <a:lnTo>
                    <a:pt x="18416" y="1"/>
                  </a:lnTo>
                  <a:cubicBezTo>
                    <a:pt x="16261" y="299"/>
                    <a:pt x="14116" y="650"/>
                    <a:pt x="11989" y="1101"/>
                  </a:cubicBezTo>
                  <a:cubicBezTo>
                    <a:pt x="9861" y="1543"/>
                    <a:pt x="7752" y="2092"/>
                    <a:pt x="5697" y="2832"/>
                  </a:cubicBezTo>
                  <a:cubicBezTo>
                    <a:pt x="4669" y="3201"/>
                    <a:pt x="3660" y="3634"/>
                    <a:pt x="2686" y="4148"/>
                  </a:cubicBezTo>
                  <a:cubicBezTo>
                    <a:pt x="2200" y="4400"/>
                    <a:pt x="1731" y="4679"/>
                    <a:pt x="1262" y="4995"/>
                  </a:cubicBezTo>
                  <a:cubicBezTo>
                    <a:pt x="784" y="5301"/>
                    <a:pt x="361" y="5797"/>
                    <a:pt x="171" y="6374"/>
                  </a:cubicBezTo>
                  <a:cubicBezTo>
                    <a:pt x="72" y="6653"/>
                    <a:pt x="18" y="6951"/>
                    <a:pt x="9" y="7239"/>
                  </a:cubicBezTo>
                  <a:cubicBezTo>
                    <a:pt x="0" y="7393"/>
                    <a:pt x="0" y="7537"/>
                    <a:pt x="9" y="7672"/>
                  </a:cubicBezTo>
                  <a:lnTo>
                    <a:pt x="27" y="8078"/>
                  </a:lnTo>
                  <a:cubicBezTo>
                    <a:pt x="54" y="8628"/>
                    <a:pt x="90" y="9168"/>
                    <a:pt x="135" y="9709"/>
                  </a:cubicBezTo>
                  <a:cubicBezTo>
                    <a:pt x="244" y="10800"/>
                    <a:pt x="379" y="11882"/>
                    <a:pt x="568" y="12963"/>
                  </a:cubicBezTo>
                  <a:cubicBezTo>
                    <a:pt x="757" y="14036"/>
                    <a:pt x="992" y="15118"/>
                    <a:pt x="1271" y="16172"/>
                  </a:cubicBezTo>
                  <a:cubicBezTo>
                    <a:pt x="1406" y="16704"/>
                    <a:pt x="1560" y="17236"/>
                    <a:pt x="1722" y="17759"/>
                  </a:cubicBezTo>
                  <a:lnTo>
                    <a:pt x="1848" y="18155"/>
                  </a:lnTo>
                  <a:cubicBezTo>
                    <a:pt x="1893" y="18281"/>
                    <a:pt x="1929" y="18408"/>
                    <a:pt x="1983" y="18552"/>
                  </a:cubicBezTo>
                  <a:cubicBezTo>
                    <a:pt x="2082" y="18831"/>
                    <a:pt x="2218" y="19111"/>
                    <a:pt x="2407" y="19354"/>
                  </a:cubicBezTo>
                  <a:cubicBezTo>
                    <a:pt x="2776" y="19859"/>
                    <a:pt x="3353" y="20192"/>
                    <a:pt x="3930" y="20346"/>
                  </a:cubicBezTo>
                  <a:cubicBezTo>
                    <a:pt x="4002" y="20364"/>
                    <a:pt x="4074" y="20382"/>
                    <a:pt x="4147" y="20400"/>
                  </a:cubicBezTo>
                  <a:lnTo>
                    <a:pt x="4354" y="20436"/>
                  </a:lnTo>
                  <a:lnTo>
                    <a:pt x="4760" y="20508"/>
                  </a:lnTo>
                  <a:cubicBezTo>
                    <a:pt x="5039" y="20562"/>
                    <a:pt x="5309" y="20589"/>
                    <a:pt x="5589" y="20625"/>
                  </a:cubicBezTo>
                  <a:cubicBezTo>
                    <a:pt x="6490" y="20728"/>
                    <a:pt x="7397" y="20765"/>
                    <a:pt x="8301" y="20765"/>
                  </a:cubicBezTo>
                  <a:cubicBezTo>
                    <a:pt x="8500" y="20765"/>
                    <a:pt x="8698" y="20763"/>
                    <a:pt x="8897" y="20760"/>
                  </a:cubicBezTo>
                  <a:cubicBezTo>
                    <a:pt x="9997" y="20742"/>
                    <a:pt x="11096" y="20670"/>
                    <a:pt x="12187" y="20544"/>
                  </a:cubicBezTo>
                  <a:cubicBezTo>
                    <a:pt x="12457" y="20526"/>
                    <a:pt x="12728" y="20490"/>
                    <a:pt x="12998" y="20454"/>
                  </a:cubicBezTo>
                  <a:lnTo>
                    <a:pt x="13819" y="20355"/>
                  </a:lnTo>
                  <a:cubicBezTo>
                    <a:pt x="14359" y="20273"/>
                    <a:pt x="14900" y="20210"/>
                    <a:pt x="15441" y="20120"/>
                  </a:cubicBezTo>
                  <a:cubicBezTo>
                    <a:pt x="16523" y="19949"/>
                    <a:pt x="17595" y="19742"/>
                    <a:pt x="18668" y="19516"/>
                  </a:cubicBezTo>
                  <a:cubicBezTo>
                    <a:pt x="19200" y="19399"/>
                    <a:pt x="19732" y="19264"/>
                    <a:pt x="20263" y="19147"/>
                  </a:cubicBezTo>
                  <a:cubicBezTo>
                    <a:pt x="20795" y="19012"/>
                    <a:pt x="21318" y="18876"/>
                    <a:pt x="21850" y="18723"/>
                  </a:cubicBezTo>
                  <a:lnTo>
                    <a:pt x="21859" y="18723"/>
                  </a:lnTo>
                  <a:cubicBezTo>
                    <a:pt x="21958" y="18696"/>
                    <a:pt x="22012" y="18597"/>
                    <a:pt x="21994" y="18498"/>
                  </a:cubicBezTo>
                  <a:cubicBezTo>
                    <a:pt x="21823" y="17741"/>
                    <a:pt x="21670" y="16983"/>
                    <a:pt x="21507" y="16217"/>
                  </a:cubicBezTo>
                  <a:lnTo>
                    <a:pt x="21057" y="13937"/>
                  </a:lnTo>
                  <a:cubicBezTo>
                    <a:pt x="20750" y="12413"/>
                    <a:pt x="20462" y="10881"/>
                    <a:pt x="20173" y="9358"/>
                  </a:cubicBezTo>
                  <a:cubicBezTo>
                    <a:pt x="19894" y="7825"/>
                    <a:pt x="19623" y="6302"/>
                    <a:pt x="19362" y="4770"/>
                  </a:cubicBezTo>
                  <a:lnTo>
                    <a:pt x="18983" y="2471"/>
                  </a:lnTo>
                  <a:cubicBezTo>
                    <a:pt x="18866" y="1696"/>
                    <a:pt x="18740" y="930"/>
                    <a:pt x="18632" y="163"/>
                  </a:cubicBezTo>
                  <a:cubicBezTo>
                    <a:pt x="18623" y="70"/>
                    <a:pt x="18535" y="0"/>
                    <a:pt x="184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0"/>
            <p:cNvSpPr/>
            <p:nvPr/>
          </p:nvSpPr>
          <p:spPr>
            <a:xfrm>
              <a:off x="4780825" y="3534300"/>
              <a:ext cx="393725" cy="234375"/>
            </a:xfrm>
            <a:custGeom>
              <a:avLst/>
              <a:gdLst/>
              <a:ahLst/>
              <a:cxnLst/>
              <a:rect l="l" t="t" r="r" b="b"/>
              <a:pathLst>
                <a:path w="15749" h="9375" extrusionOk="0">
                  <a:moveTo>
                    <a:pt x="9397" y="3441"/>
                  </a:moveTo>
                  <a:cubicBezTo>
                    <a:pt x="9426" y="3441"/>
                    <a:pt x="9456" y="3446"/>
                    <a:pt x="9484" y="3453"/>
                  </a:cubicBezTo>
                  <a:cubicBezTo>
                    <a:pt x="9511" y="3453"/>
                    <a:pt x="9538" y="3462"/>
                    <a:pt x="9565" y="3471"/>
                  </a:cubicBezTo>
                  <a:cubicBezTo>
                    <a:pt x="9781" y="3561"/>
                    <a:pt x="9862" y="3705"/>
                    <a:pt x="9808" y="3930"/>
                  </a:cubicBezTo>
                  <a:cubicBezTo>
                    <a:pt x="9765" y="4109"/>
                    <a:pt x="9683" y="4191"/>
                    <a:pt x="9539" y="4191"/>
                  </a:cubicBezTo>
                  <a:cubicBezTo>
                    <a:pt x="9501" y="4191"/>
                    <a:pt x="9459" y="4185"/>
                    <a:pt x="9412" y="4174"/>
                  </a:cubicBezTo>
                  <a:cubicBezTo>
                    <a:pt x="9267" y="4147"/>
                    <a:pt x="9186" y="4066"/>
                    <a:pt x="9168" y="3939"/>
                  </a:cubicBezTo>
                  <a:cubicBezTo>
                    <a:pt x="9159" y="3795"/>
                    <a:pt x="9159" y="3714"/>
                    <a:pt x="9159" y="3705"/>
                  </a:cubicBezTo>
                  <a:cubicBezTo>
                    <a:pt x="9207" y="3492"/>
                    <a:pt x="9303" y="3441"/>
                    <a:pt x="9397" y="3441"/>
                  </a:cubicBezTo>
                  <a:close/>
                  <a:moveTo>
                    <a:pt x="8451" y="3776"/>
                  </a:moveTo>
                  <a:cubicBezTo>
                    <a:pt x="8510" y="3776"/>
                    <a:pt x="8562" y="3781"/>
                    <a:pt x="8609" y="3786"/>
                  </a:cubicBezTo>
                  <a:cubicBezTo>
                    <a:pt x="8717" y="3813"/>
                    <a:pt x="8844" y="3885"/>
                    <a:pt x="8781" y="4147"/>
                  </a:cubicBezTo>
                  <a:cubicBezTo>
                    <a:pt x="8763" y="4183"/>
                    <a:pt x="8582" y="4336"/>
                    <a:pt x="7095" y="4733"/>
                  </a:cubicBezTo>
                  <a:cubicBezTo>
                    <a:pt x="6230" y="4952"/>
                    <a:pt x="5579" y="5062"/>
                    <a:pt x="5151" y="5062"/>
                  </a:cubicBezTo>
                  <a:cubicBezTo>
                    <a:pt x="5017" y="5062"/>
                    <a:pt x="4905" y="5052"/>
                    <a:pt x="4814" y="5030"/>
                  </a:cubicBezTo>
                  <a:cubicBezTo>
                    <a:pt x="4445" y="4949"/>
                    <a:pt x="4436" y="4769"/>
                    <a:pt x="4472" y="4616"/>
                  </a:cubicBezTo>
                  <a:cubicBezTo>
                    <a:pt x="4517" y="4435"/>
                    <a:pt x="4697" y="4336"/>
                    <a:pt x="5031" y="4300"/>
                  </a:cubicBezTo>
                  <a:cubicBezTo>
                    <a:pt x="5851" y="4237"/>
                    <a:pt x="6500" y="4156"/>
                    <a:pt x="6942" y="4066"/>
                  </a:cubicBezTo>
                  <a:cubicBezTo>
                    <a:pt x="7257" y="4003"/>
                    <a:pt x="7726" y="3903"/>
                    <a:pt x="8312" y="3786"/>
                  </a:cubicBezTo>
                  <a:cubicBezTo>
                    <a:pt x="8361" y="3779"/>
                    <a:pt x="8408" y="3776"/>
                    <a:pt x="8451" y="3776"/>
                  </a:cubicBezTo>
                  <a:close/>
                  <a:moveTo>
                    <a:pt x="587" y="3687"/>
                  </a:moveTo>
                  <a:lnTo>
                    <a:pt x="1" y="6238"/>
                  </a:lnTo>
                  <a:lnTo>
                    <a:pt x="1416" y="6563"/>
                  </a:lnTo>
                  <a:lnTo>
                    <a:pt x="2002" y="4012"/>
                  </a:lnTo>
                  <a:lnTo>
                    <a:pt x="587" y="3687"/>
                  </a:lnTo>
                  <a:close/>
                  <a:moveTo>
                    <a:pt x="13116" y="1235"/>
                  </a:moveTo>
                  <a:lnTo>
                    <a:pt x="12972" y="1289"/>
                  </a:lnTo>
                  <a:cubicBezTo>
                    <a:pt x="12008" y="1668"/>
                    <a:pt x="10556" y="2110"/>
                    <a:pt x="8654" y="2623"/>
                  </a:cubicBezTo>
                  <a:cubicBezTo>
                    <a:pt x="5806" y="3399"/>
                    <a:pt x="3922" y="3795"/>
                    <a:pt x="3075" y="3795"/>
                  </a:cubicBezTo>
                  <a:lnTo>
                    <a:pt x="3012" y="3795"/>
                  </a:lnTo>
                  <a:lnTo>
                    <a:pt x="2327" y="6770"/>
                  </a:lnTo>
                  <a:lnTo>
                    <a:pt x="11368" y="8843"/>
                  </a:lnTo>
                  <a:lnTo>
                    <a:pt x="13116" y="1235"/>
                  </a:lnTo>
                  <a:close/>
                  <a:moveTo>
                    <a:pt x="14288" y="0"/>
                  </a:moveTo>
                  <a:lnTo>
                    <a:pt x="12215" y="9041"/>
                  </a:lnTo>
                  <a:lnTo>
                    <a:pt x="13675" y="9375"/>
                  </a:lnTo>
                  <a:lnTo>
                    <a:pt x="15748" y="334"/>
                  </a:lnTo>
                  <a:lnTo>
                    <a:pt x="14288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0"/>
            <p:cNvSpPr/>
            <p:nvPr/>
          </p:nvSpPr>
          <p:spPr>
            <a:xfrm>
              <a:off x="4772275" y="3553675"/>
              <a:ext cx="363275" cy="417375"/>
            </a:xfrm>
            <a:custGeom>
              <a:avLst/>
              <a:gdLst/>
              <a:ahLst/>
              <a:cxnLst/>
              <a:rect l="l" t="t" r="r" b="b"/>
              <a:pathLst>
                <a:path w="14531" h="16695" extrusionOk="0">
                  <a:moveTo>
                    <a:pt x="14531" y="1"/>
                  </a:moveTo>
                  <a:cubicBezTo>
                    <a:pt x="14279" y="172"/>
                    <a:pt x="13891" y="370"/>
                    <a:pt x="13350" y="587"/>
                  </a:cubicBezTo>
                  <a:lnTo>
                    <a:pt x="11646" y="7978"/>
                  </a:lnTo>
                  <a:lnTo>
                    <a:pt x="2759" y="5941"/>
                  </a:lnTo>
                  <a:lnTo>
                    <a:pt x="3318" y="3534"/>
                  </a:lnTo>
                  <a:lnTo>
                    <a:pt x="2254" y="3291"/>
                  </a:lnTo>
                  <a:lnTo>
                    <a:pt x="1704" y="5697"/>
                  </a:lnTo>
                  <a:lnTo>
                    <a:pt x="433" y="5400"/>
                  </a:lnTo>
                  <a:lnTo>
                    <a:pt x="109" y="6842"/>
                  </a:lnTo>
                  <a:lnTo>
                    <a:pt x="0" y="7311"/>
                  </a:lnTo>
                  <a:lnTo>
                    <a:pt x="2326" y="7852"/>
                  </a:lnTo>
                  <a:lnTo>
                    <a:pt x="2236" y="8248"/>
                  </a:lnTo>
                  <a:cubicBezTo>
                    <a:pt x="2984" y="8501"/>
                    <a:pt x="4507" y="9645"/>
                    <a:pt x="6797" y="11683"/>
                  </a:cubicBezTo>
                  <a:cubicBezTo>
                    <a:pt x="9014" y="13648"/>
                    <a:pt x="10384" y="15027"/>
                    <a:pt x="10907" y="15811"/>
                  </a:cubicBezTo>
                  <a:lnTo>
                    <a:pt x="10772" y="16397"/>
                  </a:lnTo>
                  <a:lnTo>
                    <a:pt x="12079" y="16694"/>
                  </a:lnTo>
                  <a:lnTo>
                    <a:pt x="13954" y="8510"/>
                  </a:lnTo>
                  <a:lnTo>
                    <a:pt x="12656" y="8203"/>
                  </a:lnTo>
                  <a:lnTo>
                    <a:pt x="1453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0"/>
            <p:cNvSpPr/>
            <p:nvPr/>
          </p:nvSpPr>
          <p:spPr>
            <a:xfrm>
              <a:off x="4702650" y="3626025"/>
              <a:ext cx="70775" cy="58375"/>
            </a:xfrm>
            <a:custGeom>
              <a:avLst/>
              <a:gdLst/>
              <a:ahLst/>
              <a:cxnLst/>
              <a:rect l="l" t="t" r="r" b="b"/>
              <a:pathLst>
                <a:path w="2831" h="2335" extrusionOk="0">
                  <a:moveTo>
                    <a:pt x="0" y="0"/>
                  </a:moveTo>
                  <a:lnTo>
                    <a:pt x="198" y="1118"/>
                  </a:lnTo>
                  <a:lnTo>
                    <a:pt x="325" y="1848"/>
                  </a:lnTo>
                  <a:lnTo>
                    <a:pt x="2443" y="2335"/>
                  </a:lnTo>
                  <a:lnTo>
                    <a:pt x="2831" y="6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0"/>
            <p:cNvSpPr/>
            <p:nvPr/>
          </p:nvSpPr>
          <p:spPr>
            <a:xfrm>
              <a:off x="4710750" y="3642250"/>
              <a:ext cx="82050" cy="82500"/>
            </a:xfrm>
            <a:custGeom>
              <a:avLst/>
              <a:gdLst/>
              <a:ahLst/>
              <a:cxnLst/>
              <a:rect l="l" t="t" r="r" b="b"/>
              <a:pathLst>
                <a:path w="3282" h="3300" extrusionOk="0">
                  <a:moveTo>
                    <a:pt x="2507" y="0"/>
                  </a:moveTo>
                  <a:lnTo>
                    <a:pt x="2119" y="1686"/>
                  </a:lnTo>
                  <a:lnTo>
                    <a:pt x="1" y="1199"/>
                  </a:lnTo>
                  <a:lnTo>
                    <a:pt x="298" y="2776"/>
                  </a:lnTo>
                  <a:lnTo>
                    <a:pt x="2570" y="3299"/>
                  </a:lnTo>
                  <a:lnTo>
                    <a:pt x="2894" y="1857"/>
                  </a:lnTo>
                  <a:lnTo>
                    <a:pt x="3282" y="180"/>
                  </a:lnTo>
                  <a:lnTo>
                    <a:pt x="2507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0"/>
            <p:cNvSpPr/>
            <p:nvPr/>
          </p:nvSpPr>
          <p:spPr>
            <a:xfrm>
              <a:off x="4889225" y="3618300"/>
              <a:ext cx="140200" cy="44575"/>
            </a:xfrm>
            <a:custGeom>
              <a:avLst/>
              <a:gdLst/>
              <a:ahLst/>
              <a:cxnLst/>
              <a:rect l="l" t="t" r="r" b="b"/>
              <a:pathLst>
                <a:path w="5608" h="1783" extrusionOk="0">
                  <a:moveTo>
                    <a:pt x="5066" y="0"/>
                  </a:moveTo>
                  <a:cubicBezTo>
                    <a:pt x="4904" y="0"/>
                    <a:pt x="4798" y="107"/>
                    <a:pt x="4751" y="327"/>
                  </a:cubicBezTo>
                  <a:cubicBezTo>
                    <a:pt x="4751" y="336"/>
                    <a:pt x="4751" y="426"/>
                    <a:pt x="4751" y="579"/>
                  </a:cubicBezTo>
                  <a:cubicBezTo>
                    <a:pt x="4778" y="751"/>
                    <a:pt x="4886" y="850"/>
                    <a:pt x="5057" y="895"/>
                  </a:cubicBezTo>
                  <a:cubicBezTo>
                    <a:pt x="5106" y="907"/>
                    <a:pt x="5152" y="913"/>
                    <a:pt x="5194" y="913"/>
                  </a:cubicBezTo>
                  <a:cubicBezTo>
                    <a:pt x="5379" y="913"/>
                    <a:pt x="5500" y="801"/>
                    <a:pt x="5544" y="588"/>
                  </a:cubicBezTo>
                  <a:cubicBezTo>
                    <a:pt x="5607" y="318"/>
                    <a:pt x="5508" y="138"/>
                    <a:pt x="5256" y="39"/>
                  </a:cubicBezTo>
                  <a:cubicBezTo>
                    <a:pt x="5186" y="13"/>
                    <a:pt x="5123" y="0"/>
                    <a:pt x="5066" y="0"/>
                  </a:cubicBezTo>
                  <a:close/>
                  <a:moveTo>
                    <a:pt x="4110" y="337"/>
                  </a:moveTo>
                  <a:cubicBezTo>
                    <a:pt x="4066" y="337"/>
                    <a:pt x="4018" y="340"/>
                    <a:pt x="3967" y="345"/>
                  </a:cubicBezTo>
                  <a:cubicBezTo>
                    <a:pt x="3372" y="471"/>
                    <a:pt x="2912" y="561"/>
                    <a:pt x="2588" y="625"/>
                  </a:cubicBezTo>
                  <a:cubicBezTo>
                    <a:pt x="2146" y="724"/>
                    <a:pt x="1506" y="805"/>
                    <a:pt x="686" y="868"/>
                  </a:cubicBezTo>
                  <a:cubicBezTo>
                    <a:pt x="316" y="904"/>
                    <a:pt x="109" y="1021"/>
                    <a:pt x="64" y="1237"/>
                  </a:cubicBezTo>
                  <a:cubicBezTo>
                    <a:pt x="1" y="1508"/>
                    <a:pt x="136" y="1670"/>
                    <a:pt x="460" y="1751"/>
                  </a:cubicBezTo>
                  <a:cubicBezTo>
                    <a:pt x="551" y="1772"/>
                    <a:pt x="662" y="1782"/>
                    <a:pt x="792" y="1782"/>
                  </a:cubicBezTo>
                  <a:cubicBezTo>
                    <a:pt x="1230" y="1782"/>
                    <a:pt x="1890" y="1667"/>
                    <a:pt x="2786" y="1445"/>
                  </a:cubicBezTo>
                  <a:cubicBezTo>
                    <a:pt x="3913" y="1147"/>
                    <a:pt x="4490" y="931"/>
                    <a:pt x="4517" y="805"/>
                  </a:cubicBezTo>
                  <a:cubicBezTo>
                    <a:pt x="4589" y="493"/>
                    <a:pt x="4455" y="337"/>
                    <a:pt x="4110" y="337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0"/>
            <p:cNvSpPr/>
            <p:nvPr/>
          </p:nvSpPr>
          <p:spPr>
            <a:xfrm>
              <a:off x="5118850" y="3528450"/>
              <a:ext cx="709650" cy="395050"/>
            </a:xfrm>
            <a:custGeom>
              <a:avLst/>
              <a:gdLst/>
              <a:ahLst/>
              <a:cxnLst/>
              <a:rect l="l" t="t" r="r" b="b"/>
              <a:pathLst>
                <a:path w="28386" h="15802" extrusionOk="0">
                  <a:moveTo>
                    <a:pt x="4413" y="2577"/>
                  </a:moveTo>
                  <a:cubicBezTo>
                    <a:pt x="4514" y="2577"/>
                    <a:pt x="4667" y="2596"/>
                    <a:pt x="4895" y="2650"/>
                  </a:cubicBezTo>
                  <a:cubicBezTo>
                    <a:pt x="4986" y="2668"/>
                    <a:pt x="5085" y="2695"/>
                    <a:pt x="5193" y="2722"/>
                  </a:cubicBezTo>
                  <a:cubicBezTo>
                    <a:pt x="5833" y="2912"/>
                    <a:pt x="7771" y="3497"/>
                    <a:pt x="10944" y="4462"/>
                  </a:cubicBezTo>
                  <a:cubicBezTo>
                    <a:pt x="13432" y="5219"/>
                    <a:pt x="15865" y="5922"/>
                    <a:pt x="18164" y="6553"/>
                  </a:cubicBezTo>
                  <a:cubicBezTo>
                    <a:pt x="19137" y="6878"/>
                    <a:pt x="19579" y="7283"/>
                    <a:pt x="19471" y="7752"/>
                  </a:cubicBezTo>
                  <a:cubicBezTo>
                    <a:pt x="19426" y="7923"/>
                    <a:pt x="19327" y="8067"/>
                    <a:pt x="19155" y="8185"/>
                  </a:cubicBezTo>
                  <a:cubicBezTo>
                    <a:pt x="19012" y="8280"/>
                    <a:pt x="18869" y="8324"/>
                    <a:pt x="18725" y="8324"/>
                  </a:cubicBezTo>
                  <a:cubicBezTo>
                    <a:pt x="18679" y="8324"/>
                    <a:pt x="18633" y="8320"/>
                    <a:pt x="18588" y="8311"/>
                  </a:cubicBezTo>
                  <a:cubicBezTo>
                    <a:pt x="13179" y="6652"/>
                    <a:pt x="10241" y="5769"/>
                    <a:pt x="9862" y="5670"/>
                  </a:cubicBezTo>
                  <a:cubicBezTo>
                    <a:pt x="6752" y="4777"/>
                    <a:pt x="4922" y="4219"/>
                    <a:pt x="4436" y="4002"/>
                  </a:cubicBezTo>
                  <a:cubicBezTo>
                    <a:pt x="4030" y="3822"/>
                    <a:pt x="3868" y="3552"/>
                    <a:pt x="3958" y="3173"/>
                  </a:cubicBezTo>
                  <a:cubicBezTo>
                    <a:pt x="4030" y="2848"/>
                    <a:pt x="4138" y="2659"/>
                    <a:pt x="4273" y="2596"/>
                  </a:cubicBezTo>
                  <a:cubicBezTo>
                    <a:pt x="4302" y="2585"/>
                    <a:pt x="4346" y="2577"/>
                    <a:pt x="4413" y="2577"/>
                  </a:cubicBezTo>
                  <a:close/>
                  <a:moveTo>
                    <a:pt x="2200" y="0"/>
                  </a:moveTo>
                  <a:lnTo>
                    <a:pt x="1" y="9573"/>
                  </a:lnTo>
                  <a:lnTo>
                    <a:pt x="27133" y="15801"/>
                  </a:lnTo>
                  <a:lnTo>
                    <a:pt x="27151" y="15729"/>
                  </a:lnTo>
                  <a:cubicBezTo>
                    <a:pt x="27619" y="13755"/>
                    <a:pt x="27971" y="11718"/>
                    <a:pt x="28196" y="9699"/>
                  </a:cubicBezTo>
                  <a:cubicBezTo>
                    <a:pt x="28386" y="8825"/>
                    <a:pt x="27926" y="8248"/>
                    <a:pt x="26853" y="7977"/>
                  </a:cubicBezTo>
                  <a:cubicBezTo>
                    <a:pt x="18768" y="5048"/>
                    <a:pt x="10493" y="2371"/>
                    <a:pt x="2272" y="27"/>
                  </a:cubicBezTo>
                  <a:lnTo>
                    <a:pt x="220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0"/>
            <p:cNvSpPr/>
            <p:nvPr/>
          </p:nvSpPr>
          <p:spPr>
            <a:xfrm>
              <a:off x="5213500" y="3590975"/>
              <a:ext cx="396875" cy="147475"/>
            </a:xfrm>
            <a:custGeom>
              <a:avLst/>
              <a:gdLst/>
              <a:ahLst/>
              <a:cxnLst/>
              <a:rect l="l" t="t" r="r" b="b"/>
              <a:pathLst>
                <a:path w="15875" h="5899" extrusionOk="0">
                  <a:moveTo>
                    <a:pt x="630" y="1"/>
                  </a:moveTo>
                  <a:cubicBezTo>
                    <a:pt x="562" y="1"/>
                    <a:pt x="505" y="8"/>
                    <a:pt x="460" y="23"/>
                  </a:cubicBezTo>
                  <a:cubicBezTo>
                    <a:pt x="298" y="95"/>
                    <a:pt x="181" y="302"/>
                    <a:pt x="100" y="663"/>
                  </a:cubicBezTo>
                  <a:cubicBezTo>
                    <a:pt x="1" y="1078"/>
                    <a:pt x="172" y="1384"/>
                    <a:pt x="623" y="1573"/>
                  </a:cubicBezTo>
                  <a:cubicBezTo>
                    <a:pt x="1118" y="1799"/>
                    <a:pt x="2921" y="2349"/>
                    <a:pt x="6049" y="3241"/>
                  </a:cubicBezTo>
                  <a:cubicBezTo>
                    <a:pt x="6437" y="3340"/>
                    <a:pt x="9348" y="4223"/>
                    <a:pt x="14784" y="5882"/>
                  </a:cubicBezTo>
                  <a:cubicBezTo>
                    <a:pt x="14838" y="5893"/>
                    <a:pt x="14891" y="5899"/>
                    <a:pt x="14944" y="5899"/>
                  </a:cubicBezTo>
                  <a:cubicBezTo>
                    <a:pt x="15103" y="5899"/>
                    <a:pt x="15257" y="5848"/>
                    <a:pt x="15405" y="5747"/>
                  </a:cubicBezTo>
                  <a:cubicBezTo>
                    <a:pt x="15595" y="5621"/>
                    <a:pt x="15712" y="5458"/>
                    <a:pt x="15757" y="5269"/>
                  </a:cubicBezTo>
                  <a:cubicBezTo>
                    <a:pt x="15874" y="4755"/>
                    <a:pt x="15424" y="4323"/>
                    <a:pt x="14405" y="3980"/>
                  </a:cubicBezTo>
                  <a:cubicBezTo>
                    <a:pt x="12088" y="3349"/>
                    <a:pt x="9682" y="2646"/>
                    <a:pt x="7176" y="1889"/>
                  </a:cubicBezTo>
                  <a:cubicBezTo>
                    <a:pt x="3976" y="915"/>
                    <a:pt x="2065" y="329"/>
                    <a:pt x="1425" y="149"/>
                  </a:cubicBezTo>
                  <a:cubicBezTo>
                    <a:pt x="1073" y="51"/>
                    <a:pt x="810" y="1"/>
                    <a:pt x="630" y="1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0"/>
            <p:cNvSpPr/>
            <p:nvPr/>
          </p:nvSpPr>
          <p:spPr>
            <a:xfrm>
              <a:off x="5070850" y="3766400"/>
              <a:ext cx="724975" cy="311175"/>
            </a:xfrm>
            <a:custGeom>
              <a:avLst/>
              <a:gdLst/>
              <a:ahLst/>
              <a:cxnLst/>
              <a:rect l="l" t="t" r="r" b="b"/>
              <a:pathLst>
                <a:path w="28999" h="12447" extrusionOk="0">
                  <a:moveTo>
                    <a:pt x="2011" y="1"/>
                  </a:moveTo>
                  <a:lnTo>
                    <a:pt x="136" y="8185"/>
                  </a:lnTo>
                  <a:lnTo>
                    <a:pt x="1" y="8753"/>
                  </a:lnTo>
                  <a:cubicBezTo>
                    <a:pt x="8672" y="10592"/>
                    <a:pt x="17172" y="11818"/>
                    <a:pt x="25501" y="12413"/>
                  </a:cubicBezTo>
                  <a:cubicBezTo>
                    <a:pt x="25660" y="12435"/>
                    <a:pt x="25809" y="12446"/>
                    <a:pt x="25949" y="12446"/>
                  </a:cubicBezTo>
                  <a:cubicBezTo>
                    <a:pt x="26720" y="12446"/>
                    <a:pt x="27220" y="12112"/>
                    <a:pt x="27448" y="11448"/>
                  </a:cubicBezTo>
                  <a:cubicBezTo>
                    <a:pt x="28061" y="9718"/>
                    <a:pt x="28575" y="7969"/>
                    <a:pt x="28999" y="6193"/>
                  </a:cubicBezTo>
                  <a:lnTo>
                    <a:pt x="2011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0"/>
            <p:cNvSpPr/>
            <p:nvPr/>
          </p:nvSpPr>
          <p:spPr>
            <a:xfrm>
              <a:off x="4697000" y="3525875"/>
              <a:ext cx="1131500" cy="555150"/>
            </a:xfrm>
            <a:custGeom>
              <a:avLst/>
              <a:gdLst/>
              <a:ahLst/>
              <a:cxnLst/>
              <a:rect l="l" t="t" r="r" b="b"/>
              <a:pathLst>
                <a:path w="45260" h="22206" extrusionOk="0">
                  <a:moveTo>
                    <a:pt x="19277" y="430"/>
                  </a:moveTo>
                  <a:cubicBezTo>
                    <a:pt x="20268" y="625"/>
                    <a:pt x="21223" y="951"/>
                    <a:pt x="22193" y="1230"/>
                  </a:cubicBezTo>
                  <a:cubicBezTo>
                    <a:pt x="23221" y="1545"/>
                    <a:pt x="24248" y="1852"/>
                    <a:pt x="25276" y="2185"/>
                  </a:cubicBezTo>
                  <a:cubicBezTo>
                    <a:pt x="27331" y="2834"/>
                    <a:pt x="29377" y="3501"/>
                    <a:pt x="31414" y="4177"/>
                  </a:cubicBezTo>
                  <a:cubicBezTo>
                    <a:pt x="33460" y="4844"/>
                    <a:pt x="35489" y="5565"/>
                    <a:pt x="37544" y="6205"/>
                  </a:cubicBezTo>
                  <a:cubicBezTo>
                    <a:pt x="39599" y="6836"/>
                    <a:pt x="41627" y="7567"/>
                    <a:pt x="43637" y="8315"/>
                  </a:cubicBezTo>
                  <a:lnTo>
                    <a:pt x="43655" y="8324"/>
                  </a:lnTo>
                  <a:cubicBezTo>
                    <a:pt x="44016" y="8423"/>
                    <a:pt x="44367" y="8567"/>
                    <a:pt x="44602" y="8810"/>
                  </a:cubicBezTo>
                  <a:cubicBezTo>
                    <a:pt x="44710" y="8937"/>
                    <a:pt x="44782" y="9081"/>
                    <a:pt x="44818" y="9234"/>
                  </a:cubicBezTo>
                  <a:cubicBezTo>
                    <a:pt x="44845" y="9396"/>
                    <a:pt x="44836" y="9568"/>
                    <a:pt x="44800" y="9739"/>
                  </a:cubicBezTo>
                  <a:cubicBezTo>
                    <a:pt x="44791" y="9748"/>
                    <a:pt x="44791" y="9748"/>
                    <a:pt x="44791" y="9757"/>
                  </a:cubicBezTo>
                  <a:cubicBezTo>
                    <a:pt x="44728" y="10262"/>
                    <a:pt x="44665" y="10766"/>
                    <a:pt x="44593" y="11271"/>
                  </a:cubicBezTo>
                  <a:lnTo>
                    <a:pt x="44358" y="12777"/>
                  </a:lnTo>
                  <a:cubicBezTo>
                    <a:pt x="44268" y="13281"/>
                    <a:pt x="44196" y="13777"/>
                    <a:pt x="44097" y="14282"/>
                  </a:cubicBezTo>
                  <a:cubicBezTo>
                    <a:pt x="44016" y="14778"/>
                    <a:pt x="43908" y="15282"/>
                    <a:pt x="43799" y="15778"/>
                  </a:cubicBezTo>
                  <a:cubicBezTo>
                    <a:pt x="43637" y="16454"/>
                    <a:pt x="43457" y="17130"/>
                    <a:pt x="43259" y="17797"/>
                  </a:cubicBezTo>
                  <a:cubicBezTo>
                    <a:pt x="43051" y="18473"/>
                    <a:pt x="42853" y="19140"/>
                    <a:pt x="42646" y="19807"/>
                  </a:cubicBezTo>
                  <a:cubicBezTo>
                    <a:pt x="42546" y="20141"/>
                    <a:pt x="42438" y="20474"/>
                    <a:pt x="42321" y="20808"/>
                  </a:cubicBezTo>
                  <a:cubicBezTo>
                    <a:pt x="42294" y="20889"/>
                    <a:pt x="42267" y="20970"/>
                    <a:pt x="42240" y="21051"/>
                  </a:cubicBezTo>
                  <a:cubicBezTo>
                    <a:pt x="42213" y="21123"/>
                    <a:pt x="42177" y="21196"/>
                    <a:pt x="42141" y="21268"/>
                  </a:cubicBezTo>
                  <a:cubicBezTo>
                    <a:pt x="42069" y="21412"/>
                    <a:pt x="41970" y="21529"/>
                    <a:pt x="41852" y="21628"/>
                  </a:cubicBezTo>
                  <a:cubicBezTo>
                    <a:pt x="41618" y="21827"/>
                    <a:pt x="41294" y="21917"/>
                    <a:pt x="40969" y="21935"/>
                  </a:cubicBezTo>
                  <a:cubicBezTo>
                    <a:pt x="40798" y="21935"/>
                    <a:pt x="40636" y="21926"/>
                    <a:pt x="40455" y="21908"/>
                  </a:cubicBezTo>
                  <a:lnTo>
                    <a:pt x="39932" y="21872"/>
                  </a:lnTo>
                  <a:cubicBezTo>
                    <a:pt x="38526" y="21799"/>
                    <a:pt x="37138" y="21673"/>
                    <a:pt x="35741" y="21538"/>
                  </a:cubicBezTo>
                  <a:cubicBezTo>
                    <a:pt x="34344" y="21385"/>
                    <a:pt x="32947" y="21241"/>
                    <a:pt x="31559" y="21051"/>
                  </a:cubicBezTo>
                  <a:cubicBezTo>
                    <a:pt x="30864" y="20961"/>
                    <a:pt x="30170" y="20853"/>
                    <a:pt x="29485" y="20754"/>
                  </a:cubicBezTo>
                  <a:cubicBezTo>
                    <a:pt x="28791" y="20646"/>
                    <a:pt x="28097" y="20547"/>
                    <a:pt x="27403" y="20438"/>
                  </a:cubicBezTo>
                  <a:cubicBezTo>
                    <a:pt x="26015" y="20222"/>
                    <a:pt x="24636" y="19988"/>
                    <a:pt x="23257" y="19753"/>
                  </a:cubicBezTo>
                  <a:cubicBezTo>
                    <a:pt x="20562" y="19287"/>
                    <a:pt x="17868" y="18768"/>
                    <a:pt x="15191" y="18224"/>
                  </a:cubicBezTo>
                  <a:lnTo>
                    <a:pt x="15191" y="18224"/>
                  </a:lnTo>
                  <a:lnTo>
                    <a:pt x="15279" y="17851"/>
                  </a:lnTo>
                  <a:cubicBezTo>
                    <a:pt x="15297" y="17743"/>
                    <a:pt x="15234" y="17644"/>
                    <a:pt x="15135" y="17617"/>
                  </a:cubicBezTo>
                  <a:lnTo>
                    <a:pt x="14017" y="17362"/>
                  </a:lnTo>
                  <a:lnTo>
                    <a:pt x="14017" y="17362"/>
                  </a:lnTo>
                  <a:lnTo>
                    <a:pt x="14108" y="16968"/>
                  </a:lnTo>
                  <a:lnTo>
                    <a:pt x="14108" y="16959"/>
                  </a:lnTo>
                  <a:cubicBezTo>
                    <a:pt x="14117" y="16905"/>
                    <a:pt x="14108" y="16860"/>
                    <a:pt x="14081" y="16815"/>
                  </a:cubicBezTo>
                  <a:cubicBezTo>
                    <a:pt x="13774" y="16409"/>
                    <a:pt x="13441" y="16058"/>
                    <a:pt x="13098" y="15706"/>
                  </a:cubicBezTo>
                  <a:cubicBezTo>
                    <a:pt x="12756" y="15364"/>
                    <a:pt x="12413" y="15030"/>
                    <a:pt x="12061" y="14697"/>
                  </a:cubicBezTo>
                  <a:cubicBezTo>
                    <a:pt x="11349" y="14039"/>
                    <a:pt x="10628" y="13399"/>
                    <a:pt x="9907" y="12759"/>
                  </a:cubicBezTo>
                  <a:cubicBezTo>
                    <a:pt x="9177" y="12119"/>
                    <a:pt x="8447" y="11497"/>
                    <a:pt x="7708" y="10866"/>
                  </a:cubicBezTo>
                  <a:cubicBezTo>
                    <a:pt x="7338" y="10559"/>
                    <a:pt x="6969" y="10244"/>
                    <a:pt x="6581" y="9946"/>
                  </a:cubicBezTo>
                  <a:cubicBezTo>
                    <a:pt x="6392" y="9802"/>
                    <a:pt x="6184" y="9658"/>
                    <a:pt x="5977" y="9532"/>
                  </a:cubicBezTo>
                  <a:cubicBezTo>
                    <a:pt x="5818" y="9428"/>
                    <a:pt x="5653" y="9329"/>
                    <a:pt x="5471" y="9244"/>
                  </a:cubicBezTo>
                  <a:lnTo>
                    <a:pt x="5471" y="9244"/>
                  </a:lnTo>
                  <a:cubicBezTo>
                    <a:pt x="5490" y="9164"/>
                    <a:pt x="5510" y="9082"/>
                    <a:pt x="5526" y="9000"/>
                  </a:cubicBezTo>
                  <a:lnTo>
                    <a:pt x="5535" y="8955"/>
                  </a:lnTo>
                  <a:cubicBezTo>
                    <a:pt x="5535" y="8946"/>
                    <a:pt x="5535" y="8937"/>
                    <a:pt x="5535" y="8928"/>
                  </a:cubicBezTo>
                  <a:cubicBezTo>
                    <a:pt x="5535" y="8838"/>
                    <a:pt x="5463" y="8774"/>
                    <a:pt x="5382" y="8774"/>
                  </a:cubicBezTo>
                  <a:cubicBezTo>
                    <a:pt x="5175" y="8774"/>
                    <a:pt x="4976" y="8747"/>
                    <a:pt x="4778" y="8720"/>
                  </a:cubicBezTo>
                  <a:cubicBezTo>
                    <a:pt x="4580" y="8693"/>
                    <a:pt x="4382" y="8657"/>
                    <a:pt x="4192" y="8612"/>
                  </a:cubicBezTo>
                  <a:cubicBezTo>
                    <a:pt x="3994" y="8567"/>
                    <a:pt x="3805" y="8513"/>
                    <a:pt x="3615" y="8450"/>
                  </a:cubicBezTo>
                  <a:cubicBezTo>
                    <a:pt x="3488" y="8413"/>
                    <a:pt x="3360" y="8369"/>
                    <a:pt x="3236" y="8316"/>
                  </a:cubicBezTo>
                  <a:lnTo>
                    <a:pt x="3236" y="8316"/>
                  </a:lnTo>
                  <a:lnTo>
                    <a:pt x="3309" y="7999"/>
                  </a:lnTo>
                  <a:lnTo>
                    <a:pt x="3318" y="7963"/>
                  </a:lnTo>
                  <a:cubicBezTo>
                    <a:pt x="3318" y="7954"/>
                    <a:pt x="3318" y="7945"/>
                    <a:pt x="3318" y="7936"/>
                  </a:cubicBezTo>
                  <a:cubicBezTo>
                    <a:pt x="3318" y="7846"/>
                    <a:pt x="3255" y="7765"/>
                    <a:pt x="3165" y="7765"/>
                  </a:cubicBezTo>
                  <a:cubicBezTo>
                    <a:pt x="2966" y="7756"/>
                    <a:pt x="2768" y="7729"/>
                    <a:pt x="2579" y="7702"/>
                  </a:cubicBezTo>
                  <a:cubicBezTo>
                    <a:pt x="2390" y="7666"/>
                    <a:pt x="2200" y="7630"/>
                    <a:pt x="2011" y="7585"/>
                  </a:cubicBezTo>
                  <a:cubicBezTo>
                    <a:pt x="1680" y="7506"/>
                    <a:pt x="1350" y="7420"/>
                    <a:pt x="1031" y="7298"/>
                  </a:cubicBezTo>
                  <a:lnTo>
                    <a:pt x="1031" y="7298"/>
                  </a:lnTo>
                  <a:cubicBezTo>
                    <a:pt x="992" y="6753"/>
                    <a:pt x="915" y="6209"/>
                    <a:pt x="821" y="5665"/>
                  </a:cubicBezTo>
                  <a:cubicBezTo>
                    <a:pt x="746" y="5190"/>
                    <a:pt x="677" y="4708"/>
                    <a:pt x="519" y="4242"/>
                  </a:cubicBezTo>
                  <a:lnTo>
                    <a:pt x="519" y="4242"/>
                  </a:lnTo>
                  <a:cubicBezTo>
                    <a:pt x="712" y="4272"/>
                    <a:pt x="903" y="4309"/>
                    <a:pt x="1092" y="4349"/>
                  </a:cubicBezTo>
                  <a:cubicBezTo>
                    <a:pt x="1398" y="4403"/>
                    <a:pt x="1695" y="4475"/>
                    <a:pt x="1993" y="4547"/>
                  </a:cubicBezTo>
                  <a:cubicBezTo>
                    <a:pt x="2597" y="4691"/>
                    <a:pt x="3201" y="4844"/>
                    <a:pt x="3787" y="5025"/>
                  </a:cubicBezTo>
                  <a:lnTo>
                    <a:pt x="3805" y="5025"/>
                  </a:lnTo>
                  <a:cubicBezTo>
                    <a:pt x="3820" y="5029"/>
                    <a:pt x="3836" y="5031"/>
                    <a:pt x="3851" y="5031"/>
                  </a:cubicBezTo>
                  <a:cubicBezTo>
                    <a:pt x="3931" y="5031"/>
                    <a:pt x="3998" y="4973"/>
                    <a:pt x="4021" y="4889"/>
                  </a:cubicBezTo>
                  <a:lnTo>
                    <a:pt x="4021" y="4880"/>
                  </a:lnTo>
                  <a:lnTo>
                    <a:pt x="4148" y="4317"/>
                  </a:lnTo>
                  <a:lnTo>
                    <a:pt x="4148" y="4317"/>
                  </a:lnTo>
                  <a:cubicBezTo>
                    <a:pt x="4481" y="4347"/>
                    <a:pt x="4813" y="4416"/>
                    <a:pt x="5139" y="4484"/>
                  </a:cubicBezTo>
                  <a:cubicBezTo>
                    <a:pt x="5526" y="4583"/>
                    <a:pt x="5905" y="4682"/>
                    <a:pt x="6284" y="4835"/>
                  </a:cubicBezTo>
                  <a:cubicBezTo>
                    <a:pt x="6293" y="4844"/>
                    <a:pt x="6302" y="4844"/>
                    <a:pt x="6311" y="4844"/>
                  </a:cubicBezTo>
                  <a:cubicBezTo>
                    <a:pt x="6322" y="4847"/>
                    <a:pt x="6334" y="4848"/>
                    <a:pt x="6345" y="4848"/>
                  </a:cubicBezTo>
                  <a:cubicBezTo>
                    <a:pt x="6421" y="4848"/>
                    <a:pt x="6485" y="4797"/>
                    <a:pt x="6509" y="4718"/>
                  </a:cubicBezTo>
                  <a:lnTo>
                    <a:pt x="6509" y="4691"/>
                  </a:lnTo>
                  <a:lnTo>
                    <a:pt x="6584" y="4392"/>
                  </a:lnTo>
                  <a:lnTo>
                    <a:pt x="6584" y="4392"/>
                  </a:lnTo>
                  <a:cubicBezTo>
                    <a:pt x="7031" y="4355"/>
                    <a:pt x="7460" y="4267"/>
                    <a:pt x="7888" y="4186"/>
                  </a:cubicBezTo>
                  <a:cubicBezTo>
                    <a:pt x="8366" y="4087"/>
                    <a:pt x="8834" y="3970"/>
                    <a:pt x="9303" y="3862"/>
                  </a:cubicBezTo>
                  <a:cubicBezTo>
                    <a:pt x="9781" y="3745"/>
                    <a:pt x="10250" y="3627"/>
                    <a:pt x="10718" y="3501"/>
                  </a:cubicBezTo>
                  <a:lnTo>
                    <a:pt x="12116" y="3132"/>
                  </a:lnTo>
                  <a:cubicBezTo>
                    <a:pt x="13053" y="2888"/>
                    <a:pt x="13981" y="2627"/>
                    <a:pt x="14919" y="2348"/>
                  </a:cubicBezTo>
                  <a:cubicBezTo>
                    <a:pt x="15379" y="2203"/>
                    <a:pt x="15838" y="2050"/>
                    <a:pt x="16298" y="1888"/>
                  </a:cubicBezTo>
                  <a:cubicBezTo>
                    <a:pt x="16758" y="1717"/>
                    <a:pt x="17217" y="1545"/>
                    <a:pt x="17659" y="1275"/>
                  </a:cubicBezTo>
                  <a:cubicBezTo>
                    <a:pt x="17695" y="1248"/>
                    <a:pt x="17722" y="1212"/>
                    <a:pt x="17731" y="1167"/>
                  </a:cubicBezTo>
                  <a:lnTo>
                    <a:pt x="17731" y="1158"/>
                  </a:lnTo>
                  <a:lnTo>
                    <a:pt x="17858" y="621"/>
                  </a:lnTo>
                  <a:lnTo>
                    <a:pt x="17858" y="621"/>
                  </a:lnTo>
                  <a:cubicBezTo>
                    <a:pt x="18019" y="634"/>
                    <a:pt x="18172" y="666"/>
                    <a:pt x="18326" y="698"/>
                  </a:cubicBezTo>
                  <a:cubicBezTo>
                    <a:pt x="18542" y="761"/>
                    <a:pt x="18759" y="824"/>
                    <a:pt x="18966" y="923"/>
                  </a:cubicBezTo>
                  <a:cubicBezTo>
                    <a:pt x="18975" y="923"/>
                    <a:pt x="18984" y="932"/>
                    <a:pt x="19002" y="932"/>
                  </a:cubicBezTo>
                  <a:cubicBezTo>
                    <a:pt x="19013" y="935"/>
                    <a:pt x="19023" y="936"/>
                    <a:pt x="19034" y="936"/>
                  </a:cubicBezTo>
                  <a:cubicBezTo>
                    <a:pt x="19103" y="936"/>
                    <a:pt x="19168" y="886"/>
                    <a:pt x="19191" y="815"/>
                  </a:cubicBezTo>
                  <a:lnTo>
                    <a:pt x="19200" y="779"/>
                  </a:lnTo>
                  <a:lnTo>
                    <a:pt x="19277" y="430"/>
                  </a:lnTo>
                  <a:close/>
                  <a:moveTo>
                    <a:pt x="19118" y="0"/>
                  </a:moveTo>
                  <a:cubicBezTo>
                    <a:pt x="19034" y="0"/>
                    <a:pt x="18964" y="53"/>
                    <a:pt x="18948" y="139"/>
                  </a:cubicBezTo>
                  <a:lnTo>
                    <a:pt x="18939" y="157"/>
                  </a:lnTo>
                  <a:lnTo>
                    <a:pt x="18855" y="537"/>
                  </a:lnTo>
                  <a:lnTo>
                    <a:pt x="18855" y="537"/>
                  </a:lnTo>
                  <a:cubicBezTo>
                    <a:pt x="18695" y="524"/>
                    <a:pt x="18535" y="496"/>
                    <a:pt x="18380" y="464"/>
                  </a:cubicBezTo>
                  <a:cubicBezTo>
                    <a:pt x="18164" y="410"/>
                    <a:pt x="17948" y="355"/>
                    <a:pt x="17749" y="238"/>
                  </a:cubicBezTo>
                  <a:cubicBezTo>
                    <a:pt x="17731" y="238"/>
                    <a:pt x="17722" y="229"/>
                    <a:pt x="17704" y="229"/>
                  </a:cubicBezTo>
                  <a:cubicBezTo>
                    <a:pt x="17692" y="227"/>
                    <a:pt x="17680" y="225"/>
                    <a:pt x="17669" y="225"/>
                  </a:cubicBezTo>
                  <a:cubicBezTo>
                    <a:pt x="17601" y="225"/>
                    <a:pt x="17539" y="269"/>
                    <a:pt x="17524" y="346"/>
                  </a:cubicBezTo>
                  <a:lnTo>
                    <a:pt x="17515" y="391"/>
                  </a:lnTo>
                  <a:lnTo>
                    <a:pt x="17379" y="989"/>
                  </a:lnTo>
                  <a:lnTo>
                    <a:pt x="17379" y="989"/>
                  </a:lnTo>
                  <a:cubicBezTo>
                    <a:pt x="17029" y="1231"/>
                    <a:pt x="16601" y="1419"/>
                    <a:pt x="16181" y="1590"/>
                  </a:cubicBezTo>
                  <a:cubicBezTo>
                    <a:pt x="15739" y="1771"/>
                    <a:pt x="15288" y="1924"/>
                    <a:pt x="14829" y="2077"/>
                  </a:cubicBezTo>
                  <a:cubicBezTo>
                    <a:pt x="13918" y="2384"/>
                    <a:pt x="12990" y="2645"/>
                    <a:pt x="12052" y="2897"/>
                  </a:cubicBezTo>
                  <a:cubicBezTo>
                    <a:pt x="11593" y="3024"/>
                    <a:pt x="11124" y="3159"/>
                    <a:pt x="10655" y="3276"/>
                  </a:cubicBezTo>
                  <a:cubicBezTo>
                    <a:pt x="10187" y="3393"/>
                    <a:pt x="9718" y="3510"/>
                    <a:pt x="9249" y="3618"/>
                  </a:cubicBezTo>
                  <a:cubicBezTo>
                    <a:pt x="8780" y="3727"/>
                    <a:pt x="8303" y="3808"/>
                    <a:pt x="7834" y="3889"/>
                  </a:cubicBezTo>
                  <a:cubicBezTo>
                    <a:pt x="7600" y="3934"/>
                    <a:pt x="7356" y="3961"/>
                    <a:pt x="7122" y="3988"/>
                  </a:cubicBezTo>
                  <a:cubicBezTo>
                    <a:pt x="6953" y="4008"/>
                    <a:pt x="6784" y="4022"/>
                    <a:pt x="6618" y="4022"/>
                  </a:cubicBezTo>
                  <a:cubicBezTo>
                    <a:pt x="6554" y="4022"/>
                    <a:pt x="6491" y="4020"/>
                    <a:pt x="6428" y="4015"/>
                  </a:cubicBezTo>
                  <a:cubicBezTo>
                    <a:pt x="6338" y="4015"/>
                    <a:pt x="6256" y="4069"/>
                    <a:pt x="6238" y="4159"/>
                  </a:cubicBezTo>
                  <a:lnTo>
                    <a:pt x="6238" y="4168"/>
                  </a:lnTo>
                  <a:lnTo>
                    <a:pt x="6176" y="4441"/>
                  </a:lnTo>
                  <a:lnTo>
                    <a:pt x="6176" y="4441"/>
                  </a:lnTo>
                  <a:cubicBezTo>
                    <a:pt x="5842" y="4407"/>
                    <a:pt x="5510" y="4345"/>
                    <a:pt x="5184" y="4276"/>
                  </a:cubicBezTo>
                  <a:cubicBezTo>
                    <a:pt x="4796" y="4186"/>
                    <a:pt x="4418" y="4078"/>
                    <a:pt x="4039" y="3925"/>
                  </a:cubicBezTo>
                  <a:cubicBezTo>
                    <a:pt x="4030" y="3925"/>
                    <a:pt x="4021" y="3916"/>
                    <a:pt x="4012" y="3916"/>
                  </a:cubicBezTo>
                  <a:cubicBezTo>
                    <a:pt x="4000" y="3914"/>
                    <a:pt x="3989" y="3912"/>
                    <a:pt x="3978" y="3912"/>
                  </a:cubicBezTo>
                  <a:cubicBezTo>
                    <a:pt x="3902" y="3912"/>
                    <a:pt x="3837" y="3964"/>
                    <a:pt x="3814" y="4042"/>
                  </a:cubicBezTo>
                  <a:lnTo>
                    <a:pt x="3805" y="4069"/>
                  </a:lnTo>
                  <a:lnTo>
                    <a:pt x="3683" y="4611"/>
                  </a:lnTo>
                  <a:lnTo>
                    <a:pt x="3683" y="4611"/>
                  </a:lnTo>
                  <a:cubicBezTo>
                    <a:pt x="3136" y="4513"/>
                    <a:pt x="2596" y="4406"/>
                    <a:pt x="2056" y="4285"/>
                  </a:cubicBezTo>
                  <a:cubicBezTo>
                    <a:pt x="1759" y="4222"/>
                    <a:pt x="1452" y="4159"/>
                    <a:pt x="1155" y="4078"/>
                  </a:cubicBezTo>
                  <a:cubicBezTo>
                    <a:pt x="857" y="3997"/>
                    <a:pt x="560" y="3916"/>
                    <a:pt x="262" y="3817"/>
                  </a:cubicBezTo>
                  <a:cubicBezTo>
                    <a:pt x="253" y="3808"/>
                    <a:pt x="235" y="3808"/>
                    <a:pt x="217" y="3808"/>
                  </a:cubicBezTo>
                  <a:cubicBezTo>
                    <a:pt x="212" y="3807"/>
                    <a:pt x="206" y="3807"/>
                    <a:pt x="200" y="3807"/>
                  </a:cubicBezTo>
                  <a:cubicBezTo>
                    <a:pt x="109" y="3807"/>
                    <a:pt x="37" y="3876"/>
                    <a:pt x="37" y="3970"/>
                  </a:cubicBezTo>
                  <a:lnTo>
                    <a:pt x="28" y="4042"/>
                  </a:lnTo>
                  <a:cubicBezTo>
                    <a:pt x="1" y="4637"/>
                    <a:pt x="127" y="5205"/>
                    <a:pt x="235" y="5773"/>
                  </a:cubicBezTo>
                  <a:cubicBezTo>
                    <a:pt x="352" y="6341"/>
                    <a:pt x="488" y="6909"/>
                    <a:pt x="659" y="7467"/>
                  </a:cubicBezTo>
                  <a:lnTo>
                    <a:pt x="677" y="7521"/>
                  </a:lnTo>
                  <a:cubicBezTo>
                    <a:pt x="686" y="7576"/>
                    <a:pt x="740" y="7621"/>
                    <a:pt x="803" y="7621"/>
                  </a:cubicBezTo>
                  <a:cubicBezTo>
                    <a:pt x="1200" y="7648"/>
                    <a:pt x="1578" y="7720"/>
                    <a:pt x="1957" y="7801"/>
                  </a:cubicBezTo>
                  <a:cubicBezTo>
                    <a:pt x="2146" y="7846"/>
                    <a:pt x="2335" y="7891"/>
                    <a:pt x="2525" y="7945"/>
                  </a:cubicBezTo>
                  <a:cubicBezTo>
                    <a:pt x="2646" y="7981"/>
                    <a:pt x="2771" y="8022"/>
                    <a:pt x="2894" y="8069"/>
                  </a:cubicBezTo>
                  <a:lnTo>
                    <a:pt x="2894" y="8069"/>
                  </a:lnTo>
                  <a:lnTo>
                    <a:pt x="2822" y="8387"/>
                  </a:lnTo>
                  <a:lnTo>
                    <a:pt x="2813" y="8423"/>
                  </a:lnTo>
                  <a:cubicBezTo>
                    <a:pt x="2804" y="8432"/>
                    <a:pt x="2804" y="8441"/>
                    <a:pt x="2804" y="8450"/>
                  </a:cubicBezTo>
                  <a:cubicBezTo>
                    <a:pt x="2804" y="8540"/>
                    <a:pt x="2876" y="8612"/>
                    <a:pt x="2966" y="8612"/>
                  </a:cubicBezTo>
                  <a:cubicBezTo>
                    <a:pt x="3174" y="8612"/>
                    <a:pt x="3372" y="8639"/>
                    <a:pt x="3570" y="8666"/>
                  </a:cubicBezTo>
                  <a:cubicBezTo>
                    <a:pt x="3760" y="8693"/>
                    <a:pt x="3958" y="8729"/>
                    <a:pt x="4156" y="8774"/>
                  </a:cubicBezTo>
                  <a:cubicBezTo>
                    <a:pt x="4346" y="8819"/>
                    <a:pt x="4535" y="8874"/>
                    <a:pt x="4733" y="8928"/>
                  </a:cubicBezTo>
                  <a:cubicBezTo>
                    <a:pt x="4859" y="8970"/>
                    <a:pt x="4986" y="9016"/>
                    <a:pt x="5109" y="9069"/>
                  </a:cubicBezTo>
                  <a:lnTo>
                    <a:pt x="5109" y="9069"/>
                  </a:lnTo>
                  <a:cubicBezTo>
                    <a:pt x="5091" y="9149"/>
                    <a:pt x="5074" y="9232"/>
                    <a:pt x="5058" y="9315"/>
                  </a:cubicBezTo>
                  <a:cubicBezTo>
                    <a:pt x="5031" y="9414"/>
                    <a:pt x="5085" y="9514"/>
                    <a:pt x="5184" y="9541"/>
                  </a:cubicBezTo>
                  <a:cubicBezTo>
                    <a:pt x="5382" y="9604"/>
                    <a:pt x="5598" y="9712"/>
                    <a:pt x="5797" y="9829"/>
                  </a:cubicBezTo>
                  <a:cubicBezTo>
                    <a:pt x="6004" y="9937"/>
                    <a:pt x="6211" y="10063"/>
                    <a:pt x="6410" y="10199"/>
                  </a:cubicBezTo>
                  <a:cubicBezTo>
                    <a:pt x="6806" y="10460"/>
                    <a:pt x="7194" y="10739"/>
                    <a:pt x="7582" y="11028"/>
                  </a:cubicBezTo>
                  <a:cubicBezTo>
                    <a:pt x="8348" y="11614"/>
                    <a:pt x="9069" y="12254"/>
                    <a:pt x="9790" y="12894"/>
                  </a:cubicBezTo>
                  <a:cubicBezTo>
                    <a:pt x="10502" y="13534"/>
                    <a:pt x="11214" y="14192"/>
                    <a:pt x="11890" y="14868"/>
                  </a:cubicBezTo>
                  <a:cubicBezTo>
                    <a:pt x="12233" y="15210"/>
                    <a:pt x="12566" y="15553"/>
                    <a:pt x="12882" y="15913"/>
                  </a:cubicBezTo>
                  <a:cubicBezTo>
                    <a:pt x="13178" y="16252"/>
                    <a:pt x="13474" y="16590"/>
                    <a:pt x="13710" y="16958"/>
                  </a:cubicBezTo>
                  <a:lnTo>
                    <a:pt x="13710" y="16958"/>
                  </a:lnTo>
                  <a:lnTo>
                    <a:pt x="13594" y="17464"/>
                  </a:lnTo>
                  <a:cubicBezTo>
                    <a:pt x="13567" y="17572"/>
                    <a:pt x="13639" y="17671"/>
                    <a:pt x="13738" y="17698"/>
                  </a:cubicBezTo>
                  <a:lnTo>
                    <a:pt x="14855" y="17952"/>
                  </a:lnTo>
                  <a:lnTo>
                    <a:pt x="14855" y="17952"/>
                  </a:lnTo>
                  <a:lnTo>
                    <a:pt x="14766" y="18329"/>
                  </a:lnTo>
                  <a:lnTo>
                    <a:pt x="14766" y="18338"/>
                  </a:lnTo>
                  <a:cubicBezTo>
                    <a:pt x="14748" y="18437"/>
                    <a:pt x="14811" y="18545"/>
                    <a:pt x="14919" y="18563"/>
                  </a:cubicBezTo>
                  <a:cubicBezTo>
                    <a:pt x="17659" y="19167"/>
                    <a:pt x="20417" y="19690"/>
                    <a:pt x="23194" y="20150"/>
                  </a:cubicBezTo>
                  <a:cubicBezTo>
                    <a:pt x="23879" y="20258"/>
                    <a:pt x="24573" y="20375"/>
                    <a:pt x="25267" y="20474"/>
                  </a:cubicBezTo>
                  <a:cubicBezTo>
                    <a:pt x="25961" y="20583"/>
                    <a:pt x="26655" y="20682"/>
                    <a:pt x="27358" y="20772"/>
                  </a:cubicBezTo>
                  <a:cubicBezTo>
                    <a:pt x="28746" y="20961"/>
                    <a:pt x="30143" y="21132"/>
                    <a:pt x="31531" y="21286"/>
                  </a:cubicBezTo>
                  <a:cubicBezTo>
                    <a:pt x="34326" y="21601"/>
                    <a:pt x="37120" y="21863"/>
                    <a:pt x="39905" y="22115"/>
                  </a:cubicBezTo>
                  <a:lnTo>
                    <a:pt x="40428" y="22160"/>
                  </a:lnTo>
                  <a:cubicBezTo>
                    <a:pt x="40608" y="22187"/>
                    <a:pt x="40789" y="22205"/>
                    <a:pt x="40969" y="22205"/>
                  </a:cubicBezTo>
                  <a:cubicBezTo>
                    <a:pt x="41339" y="22196"/>
                    <a:pt x="41735" y="22115"/>
                    <a:pt x="42051" y="21872"/>
                  </a:cubicBezTo>
                  <a:cubicBezTo>
                    <a:pt x="42204" y="21745"/>
                    <a:pt x="42330" y="21592"/>
                    <a:pt x="42429" y="21421"/>
                  </a:cubicBezTo>
                  <a:cubicBezTo>
                    <a:pt x="42474" y="21340"/>
                    <a:pt x="42510" y="21250"/>
                    <a:pt x="42546" y="21159"/>
                  </a:cubicBezTo>
                  <a:cubicBezTo>
                    <a:pt x="42583" y="21078"/>
                    <a:pt x="42610" y="20997"/>
                    <a:pt x="42637" y="20916"/>
                  </a:cubicBezTo>
                  <a:cubicBezTo>
                    <a:pt x="42754" y="20583"/>
                    <a:pt x="42871" y="20249"/>
                    <a:pt x="42988" y="19916"/>
                  </a:cubicBezTo>
                  <a:cubicBezTo>
                    <a:pt x="43214" y="19249"/>
                    <a:pt x="43421" y="18582"/>
                    <a:pt x="43601" y="17896"/>
                  </a:cubicBezTo>
                  <a:cubicBezTo>
                    <a:pt x="43772" y="17220"/>
                    <a:pt x="43944" y="16535"/>
                    <a:pt x="44106" y="15850"/>
                  </a:cubicBezTo>
                  <a:cubicBezTo>
                    <a:pt x="44232" y="15355"/>
                    <a:pt x="44340" y="14850"/>
                    <a:pt x="44457" y="14354"/>
                  </a:cubicBezTo>
                  <a:cubicBezTo>
                    <a:pt x="44575" y="13858"/>
                    <a:pt x="44683" y="13353"/>
                    <a:pt x="44773" y="12849"/>
                  </a:cubicBezTo>
                  <a:cubicBezTo>
                    <a:pt x="44872" y="12344"/>
                    <a:pt x="44944" y="11839"/>
                    <a:pt x="45016" y="11334"/>
                  </a:cubicBezTo>
                  <a:cubicBezTo>
                    <a:pt x="45088" y="10821"/>
                    <a:pt x="45152" y="10316"/>
                    <a:pt x="45206" y="9802"/>
                  </a:cubicBezTo>
                  <a:lnTo>
                    <a:pt x="45206" y="9802"/>
                  </a:lnTo>
                  <a:lnTo>
                    <a:pt x="45197" y="9829"/>
                  </a:lnTo>
                  <a:cubicBezTo>
                    <a:pt x="45242" y="9613"/>
                    <a:pt x="45260" y="9387"/>
                    <a:pt x="45206" y="9153"/>
                  </a:cubicBezTo>
                  <a:cubicBezTo>
                    <a:pt x="45161" y="8928"/>
                    <a:pt x="45034" y="8711"/>
                    <a:pt x="44881" y="8549"/>
                  </a:cubicBezTo>
                  <a:cubicBezTo>
                    <a:pt x="44719" y="8387"/>
                    <a:pt x="44530" y="8270"/>
                    <a:pt x="44331" y="8179"/>
                  </a:cubicBezTo>
                  <a:cubicBezTo>
                    <a:pt x="44142" y="8089"/>
                    <a:pt x="43944" y="8026"/>
                    <a:pt x="43745" y="7981"/>
                  </a:cubicBezTo>
                  <a:lnTo>
                    <a:pt x="43763" y="7981"/>
                  </a:lnTo>
                  <a:cubicBezTo>
                    <a:pt x="41726" y="7278"/>
                    <a:pt x="39689" y="6566"/>
                    <a:pt x="37679" y="5809"/>
                  </a:cubicBezTo>
                  <a:cubicBezTo>
                    <a:pt x="35660" y="5052"/>
                    <a:pt x="33605" y="4412"/>
                    <a:pt x="31550" y="3754"/>
                  </a:cubicBezTo>
                  <a:cubicBezTo>
                    <a:pt x="29494" y="3105"/>
                    <a:pt x="27439" y="2483"/>
                    <a:pt x="25366" y="1879"/>
                  </a:cubicBezTo>
                  <a:lnTo>
                    <a:pt x="22265" y="977"/>
                  </a:lnTo>
                  <a:lnTo>
                    <a:pt x="20715" y="527"/>
                  </a:lnTo>
                  <a:cubicBezTo>
                    <a:pt x="20201" y="382"/>
                    <a:pt x="19687" y="220"/>
                    <a:pt x="19182" y="13"/>
                  </a:cubicBezTo>
                  <a:cubicBezTo>
                    <a:pt x="19173" y="13"/>
                    <a:pt x="19164" y="13"/>
                    <a:pt x="19155" y="4"/>
                  </a:cubicBezTo>
                  <a:cubicBezTo>
                    <a:pt x="19143" y="2"/>
                    <a:pt x="19130" y="0"/>
                    <a:pt x="191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0"/>
            <p:cNvSpPr/>
            <p:nvPr/>
          </p:nvSpPr>
          <p:spPr>
            <a:xfrm>
              <a:off x="5068825" y="3761150"/>
              <a:ext cx="57725" cy="214775"/>
            </a:xfrm>
            <a:custGeom>
              <a:avLst/>
              <a:gdLst/>
              <a:ahLst/>
              <a:cxnLst/>
              <a:rect l="l" t="t" r="r" b="b"/>
              <a:pathLst>
                <a:path w="2309" h="8591" extrusionOk="0">
                  <a:moveTo>
                    <a:pt x="2095" y="1"/>
                  </a:moveTo>
                  <a:cubicBezTo>
                    <a:pt x="2000" y="1"/>
                    <a:pt x="1919" y="69"/>
                    <a:pt x="1903" y="166"/>
                  </a:cubicBezTo>
                  <a:cubicBezTo>
                    <a:pt x="1795" y="860"/>
                    <a:pt x="1623" y="1536"/>
                    <a:pt x="1470" y="2221"/>
                  </a:cubicBezTo>
                  <a:lnTo>
                    <a:pt x="992" y="4267"/>
                  </a:lnTo>
                  <a:cubicBezTo>
                    <a:pt x="677" y="5628"/>
                    <a:pt x="352" y="6989"/>
                    <a:pt x="28" y="8350"/>
                  </a:cubicBezTo>
                  <a:cubicBezTo>
                    <a:pt x="28" y="8350"/>
                    <a:pt x="28" y="8359"/>
                    <a:pt x="28" y="8359"/>
                  </a:cubicBezTo>
                  <a:cubicBezTo>
                    <a:pt x="1" y="8458"/>
                    <a:pt x="73" y="8567"/>
                    <a:pt x="172" y="8585"/>
                  </a:cubicBezTo>
                  <a:cubicBezTo>
                    <a:pt x="189" y="8589"/>
                    <a:pt x="206" y="8591"/>
                    <a:pt x="222" y="8591"/>
                  </a:cubicBezTo>
                  <a:cubicBezTo>
                    <a:pt x="309" y="8591"/>
                    <a:pt x="384" y="8532"/>
                    <a:pt x="406" y="8440"/>
                  </a:cubicBezTo>
                  <a:cubicBezTo>
                    <a:pt x="704" y="7070"/>
                    <a:pt x="1010" y="5709"/>
                    <a:pt x="1317" y="4339"/>
                  </a:cubicBezTo>
                  <a:lnTo>
                    <a:pt x="1786" y="2293"/>
                  </a:lnTo>
                  <a:cubicBezTo>
                    <a:pt x="1939" y="1608"/>
                    <a:pt x="2083" y="923"/>
                    <a:pt x="2281" y="247"/>
                  </a:cubicBezTo>
                  <a:cubicBezTo>
                    <a:pt x="2290" y="247"/>
                    <a:pt x="2290" y="238"/>
                    <a:pt x="2290" y="229"/>
                  </a:cubicBezTo>
                  <a:cubicBezTo>
                    <a:pt x="2308" y="121"/>
                    <a:pt x="2236" y="21"/>
                    <a:pt x="2128" y="3"/>
                  </a:cubicBezTo>
                  <a:cubicBezTo>
                    <a:pt x="2117" y="2"/>
                    <a:pt x="2106" y="1"/>
                    <a:pt x="20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0"/>
            <p:cNvSpPr/>
            <p:nvPr/>
          </p:nvSpPr>
          <p:spPr>
            <a:xfrm>
              <a:off x="4825225" y="3697850"/>
              <a:ext cx="21000" cy="56475"/>
            </a:xfrm>
            <a:custGeom>
              <a:avLst/>
              <a:gdLst/>
              <a:ahLst/>
              <a:cxnLst/>
              <a:rect l="l" t="t" r="r" b="b"/>
              <a:pathLst>
                <a:path w="840" h="2259" extrusionOk="0">
                  <a:moveTo>
                    <a:pt x="640" y="0"/>
                  </a:moveTo>
                  <a:cubicBezTo>
                    <a:pt x="562" y="0"/>
                    <a:pt x="487" y="50"/>
                    <a:pt x="451" y="129"/>
                  </a:cubicBezTo>
                  <a:cubicBezTo>
                    <a:pt x="334" y="435"/>
                    <a:pt x="262" y="751"/>
                    <a:pt x="190" y="1075"/>
                  </a:cubicBezTo>
                  <a:cubicBezTo>
                    <a:pt x="118" y="1391"/>
                    <a:pt x="55" y="1715"/>
                    <a:pt x="19" y="2040"/>
                  </a:cubicBezTo>
                  <a:cubicBezTo>
                    <a:pt x="1" y="2130"/>
                    <a:pt x="55" y="2220"/>
                    <a:pt x="145" y="2247"/>
                  </a:cubicBezTo>
                  <a:cubicBezTo>
                    <a:pt x="168" y="2254"/>
                    <a:pt x="190" y="2258"/>
                    <a:pt x="212" y="2258"/>
                  </a:cubicBezTo>
                  <a:cubicBezTo>
                    <a:pt x="295" y="2258"/>
                    <a:pt x="369" y="2206"/>
                    <a:pt x="397" y="2121"/>
                  </a:cubicBezTo>
                  <a:cubicBezTo>
                    <a:pt x="497" y="1814"/>
                    <a:pt x="587" y="1499"/>
                    <a:pt x="659" y="1183"/>
                  </a:cubicBezTo>
                  <a:cubicBezTo>
                    <a:pt x="740" y="859"/>
                    <a:pt x="803" y="543"/>
                    <a:pt x="830" y="210"/>
                  </a:cubicBezTo>
                  <a:cubicBezTo>
                    <a:pt x="839" y="129"/>
                    <a:pt x="794" y="48"/>
                    <a:pt x="704" y="12"/>
                  </a:cubicBezTo>
                  <a:cubicBezTo>
                    <a:pt x="683" y="4"/>
                    <a:pt x="662" y="0"/>
                    <a:pt x="6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0"/>
            <p:cNvSpPr/>
            <p:nvPr/>
          </p:nvSpPr>
          <p:spPr>
            <a:xfrm>
              <a:off x="5115925" y="3539325"/>
              <a:ext cx="61550" cy="232125"/>
            </a:xfrm>
            <a:custGeom>
              <a:avLst/>
              <a:gdLst/>
              <a:ahLst/>
              <a:cxnLst/>
              <a:rect l="l" t="t" r="r" b="b"/>
              <a:pathLst>
                <a:path w="2462" h="9285" extrusionOk="0">
                  <a:moveTo>
                    <a:pt x="2244" y="0"/>
                  </a:moveTo>
                  <a:cubicBezTo>
                    <a:pt x="2159" y="0"/>
                    <a:pt x="2080" y="60"/>
                    <a:pt x="2065" y="151"/>
                  </a:cubicBezTo>
                  <a:lnTo>
                    <a:pt x="1046" y="4595"/>
                  </a:lnTo>
                  <a:lnTo>
                    <a:pt x="542" y="6821"/>
                  </a:lnTo>
                  <a:lnTo>
                    <a:pt x="289" y="7930"/>
                  </a:lnTo>
                  <a:cubicBezTo>
                    <a:pt x="199" y="8300"/>
                    <a:pt x="127" y="8669"/>
                    <a:pt x="19" y="9039"/>
                  </a:cubicBezTo>
                  <a:cubicBezTo>
                    <a:pt x="19" y="9048"/>
                    <a:pt x="19" y="9048"/>
                    <a:pt x="19" y="9057"/>
                  </a:cubicBezTo>
                  <a:cubicBezTo>
                    <a:pt x="1" y="9165"/>
                    <a:pt x="73" y="9264"/>
                    <a:pt x="172" y="9282"/>
                  </a:cubicBezTo>
                  <a:cubicBezTo>
                    <a:pt x="183" y="9284"/>
                    <a:pt x="194" y="9285"/>
                    <a:pt x="205" y="9285"/>
                  </a:cubicBezTo>
                  <a:cubicBezTo>
                    <a:pt x="300" y="9285"/>
                    <a:pt x="381" y="9217"/>
                    <a:pt x="397" y="9120"/>
                  </a:cubicBezTo>
                  <a:cubicBezTo>
                    <a:pt x="469" y="8750"/>
                    <a:pt x="560" y="8381"/>
                    <a:pt x="641" y="8011"/>
                  </a:cubicBezTo>
                  <a:lnTo>
                    <a:pt x="902" y="6902"/>
                  </a:lnTo>
                  <a:lnTo>
                    <a:pt x="1416" y="4676"/>
                  </a:lnTo>
                  <a:lnTo>
                    <a:pt x="2443" y="241"/>
                  </a:lnTo>
                  <a:lnTo>
                    <a:pt x="2443" y="232"/>
                  </a:lnTo>
                  <a:cubicBezTo>
                    <a:pt x="2461" y="133"/>
                    <a:pt x="2398" y="25"/>
                    <a:pt x="2290" y="7"/>
                  </a:cubicBezTo>
                  <a:cubicBezTo>
                    <a:pt x="2275" y="3"/>
                    <a:pt x="2259" y="0"/>
                    <a:pt x="2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0"/>
            <p:cNvSpPr/>
            <p:nvPr/>
          </p:nvSpPr>
          <p:spPr>
            <a:xfrm>
              <a:off x="5039525" y="3548650"/>
              <a:ext cx="101450" cy="405350"/>
            </a:xfrm>
            <a:custGeom>
              <a:avLst/>
              <a:gdLst/>
              <a:ahLst/>
              <a:cxnLst/>
              <a:rect l="l" t="t" r="r" b="b"/>
              <a:pathLst>
                <a:path w="4058" h="16214" extrusionOk="0">
                  <a:moveTo>
                    <a:pt x="3853" y="1"/>
                  </a:moveTo>
                  <a:cubicBezTo>
                    <a:pt x="3758" y="1"/>
                    <a:pt x="3676" y="68"/>
                    <a:pt x="3652" y="157"/>
                  </a:cubicBezTo>
                  <a:cubicBezTo>
                    <a:pt x="3390" y="1482"/>
                    <a:pt x="3111" y="2807"/>
                    <a:pt x="2822" y="4132"/>
                  </a:cubicBezTo>
                  <a:cubicBezTo>
                    <a:pt x="2543" y="5448"/>
                    <a:pt x="2236" y="6764"/>
                    <a:pt x="1948" y="8089"/>
                  </a:cubicBezTo>
                  <a:cubicBezTo>
                    <a:pt x="1641" y="9405"/>
                    <a:pt x="1335" y="10721"/>
                    <a:pt x="1020" y="12037"/>
                  </a:cubicBezTo>
                  <a:lnTo>
                    <a:pt x="533" y="14002"/>
                  </a:lnTo>
                  <a:cubicBezTo>
                    <a:pt x="371" y="14660"/>
                    <a:pt x="199" y="15318"/>
                    <a:pt x="28" y="15967"/>
                  </a:cubicBezTo>
                  <a:cubicBezTo>
                    <a:pt x="28" y="15976"/>
                    <a:pt x="28" y="15976"/>
                    <a:pt x="28" y="15985"/>
                  </a:cubicBezTo>
                  <a:cubicBezTo>
                    <a:pt x="1" y="16084"/>
                    <a:pt x="73" y="16192"/>
                    <a:pt x="181" y="16210"/>
                  </a:cubicBezTo>
                  <a:cubicBezTo>
                    <a:pt x="192" y="16212"/>
                    <a:pt x="202" y="16213"/>
                    <a:pt x="212" y="16213"/>
                  </a:cubicBezTo>
                  <a:cubicBezTo>
                    <a:pt x="302" y="16213"/>
                    <a:pt x="390" y="16146"/>
                    <a:pt x="407" y="16057"/>
                  </a:cubicBezTo>
                  <a:cubicBezTo>
                    <a:pt x="533" y="15390"/>
                    <a:pt x="668" y="14732"/>
                    <a:pt x="803" y="14065"/>
                  </a:cubicBezTo>
                  <a:lnTo>
                    <a:pt x="1227" y="12082"/>
                  </a:lnTo>
                  <a:cubicBezTo>
                    <a:pt x="1524" y="10766"/>
                    <a:pt x="1813" y="9441"/>
                    <a:pt x="2119" y="8125"/>
                  </a:cubicBezTo>
                  <a:cubicBezTo>
                    <a:pt x="2426" y="6809"/>
                    <a:pt x="2723" y="5493"/>
                    <a:pt x="3048" y="4177"/>
                  </a:cubicBezTo>
                  <a:cubicBezTo>
                    <a:pt x="3372" y="2870"/>
                    <a:pt x="3688" y="1554"/>
                    <a:pt x="4030" y="247"/>
                  </a:cubicBezTo>
                  <a:cubicBezTo>
                    <a:pt x="4039" y="238"/>
                    <a:pt x="4039" y="238"/>
                    <a:pt x="4039" y="238"/>
                  </a:cubicBezTo>
                  <a:cubicBezTo>
                    <a:pt x="4057" y="129"/>
                    <a:pt x="3985" y="30"/>
                    <a:pt x="3886" y="3"/>
                  </a:cubicBezTo>
                  <a:cubicBezTo>
                    <a:pt x="3875" y="1"/>
                    <a:pt x="3864" y="1"/>
                    <a:pt x="38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0"/>
            <p:cNvSpPr/>
            <p:nvPr/>
          </p:nvSpPr>
          <p:spPr>
            <a:xfrm>
              <a:off x="4836050" y="3636975"/>
              <a:ext cx="24350" cy="70875"/>
            </a:xfrm>
            <a:custGeom>
              <a:avLst/>
              <a:gdLst/>
              <a:ahLst/>
              <a:cxnLst/>
              <a:rect l="l" t="t" r="r" b="b"/>
              <a:pathLst>
                <a:path w="974" h="2835" extrusionOk="0">
                  <a:moveTo>
                    <a:pt x="763" y="1"/>
                  </a:moveTo>
                  <a:cubicBezTo>
                    <a:pt x="675" y="1"/>
                    <a:pt x="593" y="68"/>
                    <a:pt x="577" y="157"/>
                  </a:cubicBezTo>
                  <a:cubicBezTo>
                    <a:pt x="541" y="364"/>
                    <a:pt x="505" y="563"/>
                    <a:pt x="460" y="770"/>
                  </a:cubicBezTo>
                  <a:cubicBezTo>
                    <a:pt x="424" y="968"/>
                    <a:pt x="379" y="1167"/>
                    <a:pt x="334" y="1374"/>
                  </a:cubicBezTo>
                  <a:cubicBezTo>
                    <a:pt x="244" y="1770"/>
                    <a:pt x="181" y="2176"/>
                    <a:pt x="18" y="2564"/>
                  </a:cubicBezTo>
                  <a:cubicBezTo>
                    <a:pt x="9" y="2582"/>
                    <a:pt x="9" y="2600"/>
                    <a:pt x="9" y="2627"/>
                  </a:cubicBezTo>
                  <a:cubicBezTo>
                    <a:pt x="0" y="2735"/>
                    <a:pt x="82" y="2825"/>
                    <a:pt x="190" y="2834"/>
                  </a:cubicBezTo>
                  <a:cubicBezTo>
                    <a:pt x="195" y="2835"/>
                    <a:pt x="200" y="2835"/>
                    <a:pt x="205" y="2835"/>
                  </a:cubicBezTo>
                  <a:cubicBezTo>
                    <a:pt x="307" y="2835"/>
                    <a:pt x="397" y="2748"/>
                    <a:pt x="397" y="2645"/>
                  </a:cubicBezTo>
                  <a:cubicBezTo>
                    <a:pt x="424" y="2230"/>
                    <a:pt x="541" y="1843"/>
                    <a:pt x="631" y="1437"/>
                  </a:cubicBezTo>
                  <a:cubicBezTo>
                    <a:pt x="685" y="1239"/>
                    <a:pt x="740" y="1040"/>
                    <a:pt x="785" y="842"/>
                  </a:cubicBezTo>
                  <a:cubicBezTo>
                    <a:pt x="839" y="644"/>
                    <a:pt x="893" y="445"/>
                    <a:pt x="947" y="247"/>
                  </a:cubicBezTo>
                  <a:cubicBezTo>
                    <a:pt x="956" y="238"/>
                    <a:pt x="956" y="229"/>
                    <a:pt x="956" y="229"/>
                  </a:cubicBezTo>
                  <a:cubicBezTo>
                    <a:pt x="974" y="121"/>
                    <a:pt x="902" y="22"/>
                    <a:pt x="794" y="4"/>
                  </a:cubicBezTo>
                  <a:cubicBezTo>
                    <a:pt x="783" y="2"/>
                    <a:pt x="773" y="1"/>
                    <a:pt x="76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0"/>
            <p:cNvSpPr/>
            <p:nvPr/>
          </p:nvSpPr>
          <p:spPr>
            <a:xfrm>
              <a:off x="4769575" y="3641500"/>
              <a:ext cx="28650" cy="88500"/>
            </a:xfrm>
            <a:custGeom>
              <a:avLst/>
              <a:gdLst/>
              <a:ahLst/>
              <a:cxnLst/>
              <a:rect l="l" t="t" r="r" b="b"/>
              <a:pathLst>
                <a:path w="1146" h="3540" extrusionOk="0">
                  <a:moveTo>
                    <a:pt x="932" y="0"/>
                  </a:moveTo>
                  <a:cubicBezTo>
                    <a:pt x="837" y="0"/>
                    <a:pt x="756" y="68"/>
                    <a:pt x="739" y="165"/>
                  </a:cubicBezTo>
                  <a:cubicBezTo>
                    <a:pt x="703" y="427"/>
                    <a:pt x="649" y="688"/>
                    <a:pt x="604" y="949"/>
                  </a:cubicBezTo>
                  <a:cubicBezTo>
                    <a:pt x="550" y="1211"/>
                    <a:pt x="487" y="1472"/>
                    <a:pt x="433" y="1734"/>
                  </a:cubicBezTo>
                  <a:cubicBezTo>
                    <a:pt x="370" y="1995"/>
                    <a:pt x="307" y="2256"/>
                    <a:pt x="244" y="2518"/>
                  </a:cubicBezTo>
                  <a:cubicBezTo>
                    <a:pt x="172" y="2770"/>
                    <a:pt x="108" y="3032"/>
                    <a:pt x="27" y="3284"/>
                  </a:cubicBezTo>
                  <a:cubicBezTo>
                    <a:pt x="18" y="3293"/>
                    <a:pt x="18" y="3302"/>
                    <a:pt x="18" y="3311"/>
                  </a:cubicBezTo>
                  <a:cubicBezTo>
                    <a:pt x="0" y="3419"/>
                    <a:pt x="72" y="3518"/>
                    <a:pt x="181" y="3536"/>
                  </a:cubicBezTo>
                  <a:cubicBezTo>
                    <a:pt x="192" y="3538"/>
                    <a:pt x="203" y="3539"/>
                    <a:pt x="214" y="3539"/>
                  </a:cubicBezTo>
                  <a:cubicBezTo>
                    <a:pt x="308" y="3539"/>
                    <a:pt x="390" y="3471"/>
                    <a:pt x="406" y="3374"/>
                  </a:cubicBezTo>
                  <a:cubicBezTo>
                    <a:pt x="442" y="3104"/>
                    <a:pt x="496" y="2842"/>
                    <a:pt x="541" y="2581"/>
                  </a:cubicBezTo>
                  <a:cubicBezTo>
                    <a:pt x="595" y="2320"/>
                    <a:pt x="658" y="2058"/>
                    <a:pt x="712" y="1797"/>
                  </a:cubicBezTo>
                  <a:cubicBezTo>
                    <a:pt x="775" y="1544"/>
                    <a:pt x="839" y="1283"/>
                    <a:pt x="902" y="1022"/>
                  </a:cubicBezTo>
                  <a:cubicBezTo>
                    <a:pt x="974" y="769"/>
                    <a:pt x="1037" y="508"/>
                    <a:pt x="1118" y="255"/>
                  </a:cubicBezTo>
                  <a:cubicBezTo>
                    <a:pt x="1118" y="246"/>
                    <a:pt x="1127" y="228"/>
                    <a:pt x="1127" y="219"/>
                  </a:cubicBezTo>
                  <a:cubicBezTo>
                    <a:pt x="1145" y="111"/>
                    <a:pt x="1073" y="12"/>
                    <a:pt x="965" y="3"/>
                  </a:cubicBezTo>
                  <a:cubicBezTo>
                    <a:pt x="954" y="1"/>
                    <a:pt x="943" y="0"/>
                    <a:pt x="93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467545" y="3867894"/>
            <a:ext cx="79197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Дескриптор білім алушыға: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Аралас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бұрыс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бөлшек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бөлшектерді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көбейту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ережесін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бұрыс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бөлшектер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көбейтуге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есептер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алады.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4" name="Google Shape;1244;p40"/>
          <p:cNvGrpSpPr/>
          <p:nvPr/>
        </p:nvGrpSpPr>
        <p:grpSpPr>
          <a:xfrm rot="683906">
            <a:off x="5548225" y="795755"/>
            <a:ext cx="2986948" cy="2939454"/>
            <a:chOff x="1857000" y="3245400"/>
            <a:chExt cx="1233825" cy="1186575"/>
          </a:xfrm>
        </p:grpSpPr>
        <p:sp>
          <p:nvSpPr>
            <p:cNvPr id="1245" name="Google Shape;1245;p40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40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40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40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40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40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2" name="Google Shape;1252;p40"/>
          <p:cNvSpPr txBox="1">
            <a:spLocks noGrp="1"/>
          </p:cNvSpPr>
          <p:nvPr>
            <p:ph type="subTitle" idx="1"/>
          </p:nvPr>
        </p:nvSpPr>
        <p:spPr>
          <a:xfrm rot="819919">
            <a:off x="5839146" y="1249208"/>
            <a:ext cx="1878775" cy="224789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Күн сәулесіндегі жай бөлшектерді өзара көбейтіп сол жағындағы кестеден жауабын сәйкес табыңыз, сонда сіздерде күн сәулесі шашырайды </a:t>
            </a:r>
            <a:endParaRPr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253" name="Google Shape;1253;p40"/>
          <p:cNvGrpSpPr/>
          <p:nvPr/>
        </p:nvGrpSpPr>
        <p:grpSpPr>
          <a:xfrm>
            <a:off x="1152900" y="2242825"/>
            <a:ext cx="3214691" cy="176025"/>
            <a:chOff x="4345425" y="2175475"/>
            <a:chExt cx="800750" cy="176025"/>
          </a:xfrm>
        </p:grpSpPr>
        <p:sp>
          <p:nvSpPr>
            <p:cNvPr id="1254" name="Google Shape;1254;p40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40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6" name="Google Shape;1256;p40"/>
          <p:cNvGrpSpPr/>
          <p:nvPr/>
        </p:nvGrpSpPr>
        <p:grpSpPr>
          <a:xfrm>
            <a:off x="1218004" y="3600971"/>
            <a:ext cx="2300475" cy="176025"/>
            <a:chOff x="4345425" y="2175475"/>
            <a:chExt cx="800750" cy="176025"/>
          </a:xfrm>
        </p:grpSpPr>
        <p:sp>
          <p:nvSpPr>
            <p:cNvPr id="1257" name="Google Shape;1257;p40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40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9" name="Google Shape;1259;p40"/>
          <p:cNvGrpSpPr/>
          <p:nvPr/>
        </p:nvGrpSpPr>
        <p:grpSpPr>
          <a:xfrm>
            <a:off x="7551203" y="4187411"/>
            <a:ext cx="1745583" cy="230173"/>
            <a:chOff x="1394800" y="3522000"/>
            <a:chExt cx="1048650" cy="138275"/>
          </a:xfrm>
        </p:grpSpPr>
        <p:sp>
          <p:nvSpPr>
            <p:cNvPr id="1260" name="Google Shape;1260;p40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40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40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40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40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40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40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40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40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9" name="Google Shape;1269;p40"/>
          <p:cNvGrpSpPr/>
          <p:nvPr/>
        </p:nvGrpSpPr>
        <p:grpSpPr>
          <a:xfrm>
            <a:off x="884103" y="529587"/>
            <a:ext cx="806657" cy="421744"/>
            <a:chOff x="1822875" y="1377000"/>
            <a:chExt cx="548075" cy="286550"/>
          </a:xfrm>
        </p:grpSpPr>
        <p:sp>
          <p:nvSpPr>
            <p:cNvPr id="1270" name="Google Shape;1270;p40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40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40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40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40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40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40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40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40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9" name="Google Shape;1279;p40"/>
          <p:cNvGrpSpPr/>
          <p:nvPr/>
        </p:nvGrpSpPr>
        <p:grpSpPr>
          <a:xfrm rot="1726169">
            <a:off x="2740098" y="4299073"/>
            <a:ext cx="2316665" cy="1136630"/>
            <a:chOff x="4697000" y="3525875"/>
            <a:chExt cx="1131500" cy="555150"/>
          </a:xfrm>
        </p:grpSpPr>
        <p:sp>
          <p:nvSpPr>
            <p:cNvPr id="1280" name="Google Shape;1280;p40"/>
            <p:cNvSpPr/>
            <p:nvPr/>
          </p:nvSpPr>
          <p:spPr>
            <a:xfrm>
              <a:off x="4780825" y="3534300"/>
              <a:ext cx="393725" cy="234375"/>
            </a:xfrm>
            <a:custGeom>
              <a:avLst/>
              <a:gdLst/>
              <a:ahLst/>
              <a:cxnLst/>
              <a:rect l="l" t="t" r="r" b="b"/>
              <a:pathLst>
                <a:path w="15749" h="9375" extrusionOk="0">
                  <a:moveTo>
                    <a:pt x="9397" y="3441"/>
                  </a:moveTo>
                  <a:cubicBezTo>
                    <a:pt x="9426" y="3441"/>
                    <a:pt x="9456" y="3446"/>
                    <a:pt x="9484" y="3453"/>
                  </a:cubicBezTo>
                  <a:cubicBezTo>
                    <a:pt x="9511" y="3453"/>
                    <a:pt x="9538" y="3462"/>
                    <a:pt x="9565" y="3471"/>
                  </a:cubicBezTo>
                  <a:cubicBezTo>
                    <a:pt x="9781" y="3561"/>
                    <a:pt x="9862" y="3705"/>
                    <a:pt x="9808" y="3930"/>
                  </a:cubicBezTo>
                  <a:cubicBezTo>
                    <a:pt x="9765" y="4109"/>
                    <a:pt x="9683" y="4191"/>
                    <a:pt x="9539" y="4191"/>
                  </a:cubicBezTo>
                  <a:cubicBezTo>
                    <a:pt x="9501" y="4191"/>
                    <a:pt x="9459" y="4185"/>
                    <a:pt x="9412" y="4174"/>
                  </a:cubicBezTo>
                  <a:cubicBezTo>
                    <a:pt x="9267" y="4147"/>
                    <a:pt x="9186" y="4066"/>
                    <a:pt x="9168" y="3939"/>
                  </a:cubicBezTo>
                  <a:cubicBezTo>
                    <a:pt x="9159" y="3795"/>
                    <a:pt x="9159" y="3714"/>
                    <a:pt x="9159" y="3705"/>
                  </a:cubicBezTo>
                  <a:cubicBezTo>
                    <a:pt x="9207" y="3492"/>
                    <a:pt x="9303" y="3441"/>
                    <a:pt x="9397" y="3441"/>
                  </a:cubicBezTo>
                  <a:close/>
                  <a:moveTo>
                    <a:pt x="8451" y="3776"/>
                  </a:moveTo>
                  <a:cubicBezTo>
                    <a:pt x="8510" y="3776"/>
                    <a:pt x="8562" y="3781"/>
                    <a:pt x="8609" y="3786"/>
                  </a:cubicBezTo>
                  <a:cubicBezTo>
                    <a:pt x="8717" y="3813"/>
                    <a:pt x="8844" y="3885"/>
                    <a:pt x="8781" y="4147"/>
                  </a:cubicBezTo>
                  <a:cubicBezTo>
                    <a:pt x="8763" y="4183"/>
                    <a:pt x="8582" y="4336"/>
                    <a:pt x="7095" y="4733"/>
                  </a:cubicBezTo>
                  <a:cubicBezTo>
                    <a:pt x="6230" y="4952"/>
                    <a:pt x="5579" y="5062"/>
                    <a:pt x="5151" y="5062"/>
                  </a:cubicBezTo>
                  <a:cubicBezTo>
                    <a:pt x="5017" y="5062"/>
                    <a:pt x="4905" y="5052"/>
                    <a:pt x="4814" y="5030"/>
                  </a:cubicBezTo>
                  <a:cubicBezTo>
                    <a:pt x="4445" y="4949"/>
                    <a:pt x="4436" y="4769"/>
                    <a:pt x="4472" y="4616"/>
                  </a:cubicBezTo>
                  <a:cubicBezTo>
                    <a:pt x="4517" y="4435"/>
                    <a:pt x="4697" y="4336"/>
                    <a:pt x="5031" y="4300"/>
                  </a:cubicBezTo>
                  <a:cubicBezTo>
                    <a:pt x="5851" y="4237"/>
                    <a:pt x="6500" y="4156"/>
                    <a:pt x="6942" y="4066"/>
                  </a:cubicBezTo>
                  <a:cubicBezTo>
                    <a:pt x="7257" y="4003"/>
                    <a:pt x="7726" y="3903"/>
                    <a:pt x="8312" y="3786"/>
                  </a:cubicBezTo>
                  <a:cubicBezTo>
                    <a:pt x="8361" y="3779"/>
                    <a:pt x="8408" y="3776"/>
                    <a:pt x="8451" y="3776"/>
                  </a:cubicBezTo>
                  <a:close/>
                  <a:moveTo>
                    <a:pt x="587" y="3687"/>
                  </a:moveTo>
                  <a:lnTo>
                    <a:pt x="1" y="6238"/>
                  </a:lnTo>
                  <a:lnTo>
                    <a:pt x="1416" y="6563"/>
                  </a:lnTo>
                  <a:lnTo>
                    <a:pt x="2002" y="4012"/>
                  </a:lnTo>
                  <a:lnTo>
                    <a:pt x="587" y="3687"/>
                  </a:lnTo>
                  <a:close/>
                  <a:moveTo>
                    <a:pt x="13116" y="1235"/>
                  </a:moveTo>
                  <a:lnTo>
                    <a:pt x="12972" y="1289"/>
                  </a:lnTo>
                  <a:cubicBezTo>
                    <a:pt x="12008" y="1668"/>
                    <a:pt x="10556" y="2110"/>
                    <a:pt x="8654" y="2623"/>
                  </a:cubicBezTo>
                  <a:cubicBezTo>
                    <a:pt x="5806" y="3399"/>
                    <a:pt x="3922" y="3795"/>
                    <a:pt x="3075" y="3795"/>
                  </a:cubicBezTo>
                  <a:lnTo>
                    <a:pt x="3012" y="3795"/>
                  </a:lnTo>
                  <a:lnTo>
                    <a:pt x="2327" y="6770"/>
                  </a:lnTo>
                  <a:lnTo>
                    <a:pt x="11368" y="8843"/>
                  </a:lnTo>
                  <a:lnTo>
                    <a:pt x="13116" y="1235"/>
                  </a:lnTo>
                  <a:close/>
                  <a:moveTo>
                    <a:pt x="14288" y="0"/>
                  </a:moveTo>
                  <a:lnTo>
                    <a:pt x="12215" y="9041"/>
                  </a:lnTo>
                  <a:lnTo>
                    <a:pt x="13675" y="9375"/>
                  </a:lnTo>
                  <a:lnTo>
                    <a:pt x="15748" y="334"/>
                  </a:lnTo>
                  <a:lnTo>
                    <a:pt x="14288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40"/>
            <p:cNvSpPr/>
            <p:nvPr/>
          </p:nvSpPr>
          <p:spPr>
            <a:xfrm>
              <a:off x="4772275" y="3553675"/>
              <a:ext cx="363275" cy="417375"/>
            </a:xfrm>
            <a:custGeom>
              <a:avLst/>
              <a:gdLst/>
              <a:ahLst/>
              <a:cxnLst/>
              <a:rect l="l" t="t" r="r" b="b"/>
              <a:pathLst>
                <a:path w="14531" h="16695" extrusionOk="0">
                  <a:moveTo>
                    <a:pt x="14531" y="1"/>
                  </a:moveTo>
                  <a:cubicBezTo>
                    <a:pt x="14279" y="172"/>
                    <a:pt x="13891" y="370"/>
                    <a:pt x="13350" y="587"/>
                  </a:cubicBezTo>
                  <a:lnTo>
                    <a:pt x="11646" y="7978"/>
                  </a:lnTo>
                  <a:lnTo>
                    <a:pt x="2759" y="5941"/>
                  </a:lnTo>
                  <a:lnTo>
                    <a:pt x="3318" y="3534"/>
                  </a:lnTo>
                  <a:lnTo>
                    <a:pt x="2254" y="3291"/>
                  </a:lnTo>
                  <a:lnTo>
                    <a:pt x="1704" y="5697"/>
                  </a:lnTo>
                  <a:lnTo>
                    <a:pt x="433" y="5400"/>
                  </a:lnTo>
                  <a:lnTo>
                    <a:pt x="109" y="6842"/>
                  </a:lnTo>
                  <a:lnTo>
                    <a:pt x="0" y="7311"/>
                  </a:lnTo>
                  <a:lnTo>
                    <a:pt x="2326" y="7852"/>
                  </a:lnTo>
                  <a:lnTo>
                    <a:pt x="2236" y="8248"/>
                  </a:lnTo>
                  <a:cubicBezTo>
                    <a:pt x="2984" y="8501"/>
                    <a:pt x="4507" y="9645"/>
                    <a:pt x="6797" y="11683"/>
                  </a:cubicBezTo>
                  <a:cubicBezTo>
                    <a:pt x="9014" y="13648"/>
                    <a:pt x="10384" y="15027"/>
                    <a:pt x="10907" y="15811"/>
                  </a:cubicBezTo>
                  <a:lnTo>
                    <a:pt x="10772" y="16397"/>
                  </a:lnTo>
                  <a:lnTo>
                    <a:pt x="12079" y="16694"/>
                  </a:lnTo>
                  <a:lnTo>
                    <a:pt x="13954" y="8510"/>
                  </a:lnTo>
                  <a:lnTo>
                    <a:pt x="12656" y="8203"/>
                  </a:lnTo>
                  <a:lnTo>
                    <a:pt x="1453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40"/>
            <p:cNvSpPr/>
            <p:nvPr/>
          </p:nvSpPr>
          <p:spPr>
            <a:xfrm>
              <a:off x="4702650" y="3626025"/>
              <a:ext cx="70775" cy="58375"/>
            </a:xfrm>
            <a:custGeom>
              <a:avLst/>
              <a:gdLst/>
              <a:ahLst/>
              <a:cxnLst/>
              <a:rect l="l" t="t" r="r" b="b"/>
              <a:pathLst>
                <a:path w="2831" h="2335" extrusionOk="0">
                  <a:moveTo>
                    <a:pt x="0" y="0"/>
                  </a:moveTo>
                  <a:lnTo>
                    <a:pt x="198" y="1118"/>
                  </a:lnTo>
                  <a:lnTo>
                    <a:pt x="325" y="1848"/>
                  </a:lnTo>
                  <a:lnTo>
                    <a:pt x="2443" y="2335"/>
                  </a:lnTo>
                  <a:lnTo>
                    <a:pt x="2831" y="6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40"/>
            <p:cNvSpPr/>
            <p:nvPr/>
          </p:nvSpPr>
          <p:spPr>
            <a:xfrm>
              <a:off x="4710750" y="3642250"/>
              <a:ext cx="82050" cy="82500"/>
            </a:xfrm>
            <a:custGeom>
              <a:avLst/>
              <a:gdLst/>
              <a:ahLst/>
              <a:cxnLst/>
              <a:rect l="l" t="t" r="r" b="b"/>
              <a:pathLst>
                <a:path w="3282" h="3300" extrusionOk="0">
                  <a:moveTo>
                    <a:pt x="2507" y="0"/>
                  </a:moveTo>
                  <a:lnTo>
                    <a:pt x="2119" y="1686"/>
                  </a:lnTo>
                  <a:lnTo>
                    <a:pt x="1" y="1199"/>
                  </a:lnTo>
                  <a:lnTo>
                    <a:pt x="298" y="2776"/>
                  </a:lnTo>
                  <a:lnTo>
                    <a:pt x="2570" y="3299"/>
                  </a:lnTo>
                  <a:lnTo>
                    <a:pt x="2894" y="1857"/>
                  </a:lnTo>
                  <a:lnTo>
                    <a:pt x="3282" y="180"/>
                  </a:lnTo>
                  <a:lnTo>
                    <a:pt x="2507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40"/>
            <p:cNvSpPr/>
            <p:nvPr/>
          </p:nvSpPr>
          <p:spPr>
            <a:xfrm>
              <a:off x="4889225" y="3618300"/>
              <a:ext cx="140200" cy="44575"/>
            </a:xfrm>
            <a:custGeom>
              <a:avLst/>
              <a:gdLst/>
              <a:ahLst/>
              <a:cxnLst/>
              <a:rect l="l" t="t" r="r" b="b"/>
              <a:pathLst>
                <a:path w="5608" h="1783" extrusionOk="0">
                  <a:moveTo>
                    <a:pt x="5066" y="0"/>
                  </a:moveTo>
                  <a:cubicBezTo>
                    <a:pt x="4904" y="0"/>
                    <a:pt x="4798" y="107"/>
                    <a:pt x="4751" y="327"/>
                  </a:cubicBezTo>
                  <a:cubicBezTo>
                    <a:pt x="4751" y="336"/>
                    <a:pt x="4751" y="426"/>
                    <a:pt x="4751" y="579"/>
                  </a:cubicBezTo>
                  <a:cubicBezTo>
                    <a:pt x="4778" y="751"/>
                    <a:pt x="4886" y="850"/>
                    <a:pt x="5057" y="895"/>
                  </a:cubicBezTo>
                  <a:cubicBezTo>
                    <a:pt x="5106" y="907"/>
                    <a:pt x="5152" y="913"/>
                    <a:pt x="5194" y="913"/>
                  </a:cubicBezTo>
                  <a:cubicBezTo>
                    <a:pt x="5379" y="913"/>
                    <a:pt x="5500" y="801"/>
                    <a:pt x="5544" y="588"/>
                  </a:cubicBezTo>
                  <a:cubicBezTo>
                    <a:pt x="5607" y="318"/>
                    <a:pt x="5508" y="138"/>
                    <a:pt x="5256" y="39"/>
                  </a:cubicBezTo>
                  <a:cubicBezTo>
                    <a:pt x="5186" y="13"/>
                    <a:pt x="5123" y="0"/>
                    <a:pt x="5066" y="0"/>
                  </a:cubicBezTo>
                  <a:close/>
                  <a:moveTo>
                    <a:pt x="4110" y="337"/>
                  </a:moveTo>
                  <a:cubicBezTo>
                    <a:pt x="4066" y="337"/>
                    <a:pt x="4018" y="340"/>
                    <a:pt x="3967" y="345"/>
                  </a:cubicBezTo>
                  <a:cubicBezTo>
                    <a:pt x="3372" y="471"/>
                    <a:pt x="2912" y="561"/>
                    <a:pt x="2588" y="625"/>
                  </a:cubicBezTo>
                  <a:cubicBezTo>
                    <a:pt x="2146" y="724"/>
                    <a:pt x="1506" y="805"/>
                    <a:pt x="686" y="868"/>
                  </a:cubicBezTo>
                  <a:cubicBezTo>
                    <a:pt x="316" y="904"/>
                    <a:pt x="109" y="1021"/>
                    <a:pt x="64" y="1237"/>
                  </a:cubicBezTo>
                  <a:cubicBezTo>
                    <a:pt x="1" y="1508"/>
                    <a:pt x="136" y="1670"/>
                    <a:pt x="460" y="1751"/>
                  </a:cubicBezTo>
                  <a:cubicBezTo>
                    <a:pt x="551" y="1772"/>
                    <a:pt x="662" y="1782"/>
                    <a:pt x="792" y="1782"/>
                  </a:cubicBezTo>
                  <a:cubicBezTo>
                    <a:pt x="1230" y="1782"/>
                    <a:pt x="1890" y="1667"/>
                    <a:pt x="2786" y="1445"/>
                  </a:cubicBezTo>
                  <a:cubicBezTo>
                    <a:pt x="3913" y="1147"/>
                    <a:pt x="4490" y="931"/>
                    <a:pt x="4517" y="805"/>
                  </a:cubicBezTo>
                  <a:cubicBezTo>
                    <a:pt x="4589" y="493"/>
                    <a:pt x="4455" y="337"/>
                    <a:pt x="4110" y="337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40"/>
            <p:cNvSpPr/>
            <p:nvPr/>
          </p:nvSpPr>
          <p:spPr>
            <a:xfrm>
              <a:off x="5118850" y="3528450"/>
              <a:ext cx="709650" cy="395050"/>
            </a:xfrm>
            <a:custGeom>
              <a:avLst/>
              <a:gdLst/>
              <a:ahLst/>
              <a:cxnLst/>
              <a:rect l="l" t="t" r="r" b="b"/>
              <a:pathLst>
                <a:path w="28386" h="15802" extrusionOk="0">
                  <a:moveTo>
                    <a:pt x="4413" y="2577"/>
                  </a:moveTo>
                  <a:cubicBezTo>
                    <a:pt x="4514" y="2577"/>
                    <a:pt x="4667" y="2596"/>
                    <a:pt x="4895" y="2650"/>
                  </a:cubicBezTo>
                  <a:cubicBezTo>
                    <a:pt x="4986" y="2668"/>
                    <a:pt x="5085" y="2695"/>
                    <a:pt x="5193" y="2722"/>
                  </a:cubicBezTo>
                  <a:cubicBezTo>
                    <a:pt x="5833" y="2912"/>
                    <a:pt x="7771" y="3497"/>
                    <a:pt x="10944" y="4462"/>
                  </a:cubicBezTo>
                  <a:cubicBezTo>
                    <a:pt x="13432" y="5219"/>
                    <a:pt x="15865" y="5922"/>
                    <a:pt x="18164" y="6553"/>
                  </a:cubicBezTo>
                  <a:cubicBezTo>
                    <a:pt x="19137" y="6878"/>
                    <a:pt x="19579" y="7283"/>
                    <a:pt x="19471" y="7752"/>
                  </a:cubicBezTo>
                  <a:cubicBezTo>
                    <a:pt x="19426" y="7923"/>
                    <a:pt x="19327" y="8067"/>
                    <a:pt x="19155" y="8185"/>
                  </a:cubicBezTo>
                  <a:cubicBezTo>
                    <a:pt x="19012" y="8280"/>
                    <a:pt x="18869" y="8324"/>
                    <a:pt x="18725" y="8324"/>
                  </a:cubicBezTo>
                  <a:cubicBezTo>
                    <a:pt x="18679" y="8324"/>
                    <a:pt x="18633" y="8320"/>
                    <a:pt x="18588" y="8311"/>
                  </a:cubicBezTo>
                  <a:cubicBezTo>
                    <a:pt x="13179" y="6652"/>
                    <a:pt x="10241" y="5769"/>
                    <a:pt x="9862" y="5670"/>
                  </a:cubicBezTo>
                  <a:cubicBezTo>
                    <a:pt x="6752" y="4777"/>
                    <a:pt x="4922" y="4219"/>
                    <a:pt x="4436" y="4002"/>
                  </a:cubicBezTo>
                  <a:cubicBezTo>
                    <a:pt x="4030" y="3822"/>
                    <a:pt x="3868" y="3552"/>
                    <a:pt x="3958" y="3173"/>
                  </a:cubicBezTo>
                  <a:cubicBezTo>
                    <a:pt x="4030" y="2848"/>
                    <a:pt x="4138" y="2659"/>
                    <a:pt x="4273" y="2596"/>
                  </a:cubicBezTo>
                  <a:cubicBezTo>
                    <a:pt x="4302" y="2585"/>
                    <a:pt x="4346" y="2577"/>
                    <a:pt x="4413" y="2577"/>
                  </a:cubicBezTo>
                  <a:close/>
                  <a:moveTo>
                    <a:pt x="2200" y="0"/>
                  </a:moveTo>
                  <a:lnTo>
                    <a:pt x="1" y="9573"/>
                  </a:lnTo>
                  <a:lnTo>
                    <a:pt x="27133" y="15801"/>
                  </a:lnTo>
                  <a:lnTo>
                    <a:pt x="27151" y="15729"/>
                  </a:lnTo>
                  <a:cubicBezTo>
                    <a:pt x="27619" y="13755"/>
                    <a:pt x="27971" y="11718"/>
                    <a:pt x="28196" y="9699"/>
                  </a:cubicBezTo>
                  <a:cubicBezTo>
                    <a:pt x="28386" y="8825"/>
                    <a:pt x="27926" y="8248"/>
                    <a:pt x="26853" y="7977"/>
                  </a:cubicBezTo>
                  <a:cubicBezTo>
                    <a:pt x="18768" y="5048"/>
                    <a:pt x="10493" y="2371"/>
                    <a:pt x="2272" y="27"/>
                  </a:cubicBezTo>
                  <a:lnTo>
                    <a:pt x="220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40"/>
            <p:cNvSpPr/>
            <p:nvPr/>
          </p:nvSpPr>
          <p:spPr>
            <a:xfrm>
              <a:off x="5213500" y="3590975"/>
              <a:ext cx="396875" cy="147475"/>
            </a:xfrm>
            <a:custGeom>
              <a:avLst/>
              <a:gdLst/>
              <a:ahLst/>
              <a:cxnLst/>
              <a:rect l="l" t="t" r="r" b="b"/>
              <a:pathLst>
                <a:path w="15875" h="5899" extrusionOk="0">
                  <a:moveTo>
                    <a:pt x="630" y="1"/>
                  </a:moveTo>
                  <a:cubicBezTo>
                    <a:pt x="562" y="1"/>
                    <a:pt x="505" y="8"/>
                    <a:pt x="460" y="23"/>
                  </a:cubicBezTo>
                  <a:cubicBezTo>
                    <a:pt x="298" y="95"/>
                    <a:pt x="181" y="302"/>
                    <a:pt x="100" y="663"/>
                  </a:cubicBezTo>
                  <a:cubicBezTo>
                    <a:pt x="1" y="1078"/>
                    <a:pt x="172" y="1384"/>
                    <a:pt x="623" y="1573"/>
                  </a:cubicBezTo>
                  <a:cubicBezTo>
                    <a:pt x="1118" y="1799"/>
                    <a:pt x="2921" y="2349"/>
                    <a:pt x="6049" y="3241"/>
                  </a:cubicBezTo>
                  <a:cubicBezTo>
                    <a:pt x="6437" y="3340"/>
                    <a:pt x="9348" y="4223"/>
                    <a:pt x="14784" y="5882"/>
                  </a:cubicBezTo>
                  <a:cubicBezTo>
                    <a:pt x="14838" y="5893"/>
                    <a:pt x="14891" y="5899"/>
                    <a:pt x="14944" y="5899"/>
                  </a:cubicBezTo>
                  <a:cubicBezTo>
                    <a:pt x="15103" y="5899"/>
                    <a:pt x="15257" y="5848"/>
                    <a:pt x="15405" y="5747"/>
                  </a:cubicBezTo>
                  <a:cubicBezTo>
                    <a:pt x="15595" y="5621"/>
                    <a:pt x="15712" y="5458"/>
                    <a:pt x="15757" y="5269"/>
                  </a:cubicBezTo>
                  <a:cubicBezTo>
                    <a:pt x="15874" y="4755"/>
                    <a:pt x="15424" y="4323"/>
                    <a:pt x="14405" y="3980"/>
                  </a:cubicBezTo>
                  <a:cubicBezTo>
                    <a:pt x="12088" y="3349"/>
                    <a:pt x="9682" y="2646"/>
                    <a:pt x="7176" y="1889"/>
                  </a:cubicBezTo>
                  <a:cubicBezTo>
                    <a:pt x="3976" y="915"/>
                    <a:pt x="2065" y="329"/>
                    <a:pt x="1425" y="149"/>
                  </a:cubicBezTo>
                  <a:cubicBezTo>
                    <a:pt x="1073" y="51"/>
                    <a:pt x="810" y="1"/>
                    <a:pt x="630" y="1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40"/>
            <p:cNvSpPr/>
            <p:nvPr/>
          </p:nvSpPr>
          <p:spPr>
            <a:xfrm>
              <a:off x="5070850" y="3766400"/>
              <a:ext cx="724975" cy="311175"/>
            </a:xfrm>
            <a:custGeom>
              <a:avLst/>
              <a:gdLst/>
              <a:ahLst/>
              <a:cxnLst/>
              <a:rect l="l" t="t" r="r" b="b"/>
              <a:pathLst>
                <a:path w="28999" h="12447" extrusionOk="0">
                  <a:moveTo>
                    <a:pt x="2011" y="1"/>
                  </a:moveTo>
                  <a:lnTo>
                    <a:pt x="136" y="8185"/>
                  </a:lnTo>
                  <a:lnTo>
                    <a:pt x="1" y="8753"/>
                  </a:lnTo>
                  <a:cubicBezTo>
                    <a:pt x="8672" y="10592"/>
                    <a:pt x="17172" y="11818"/>
                    <a:pt x="25501" y="12413"/>
                  </a:cubicBezTo>
                  <a:cubicBezTo>
                    <a:pt x="25660" y="12435"/>
                    <a:pt x="25809" y="12446"/>
                    <a:pt x="25949" y="12446"/>
                  </a:cubicBezTo>
                  <a:cubicBezTo>
                    <a:pt x="26720" y="12446"/>
                    <a:pt x="27220" y="12112"/>
                    <a:pt x="27448" y="11448"/>
                  </a:cubicBezTo>
                  <a:cubicBezTo>
                    <a:pt x="28061" y="9718"/>
                    <a:pt x="28575" y="7969"/>
                    <a:pt x="28999" y="6193"/>
                  </a:cubicBezTo>
                  <a:lnTo>
                    <a:pt x="2011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40"/>
            <p:cNvSpPr/>
            <p:nvPr/>
          </p:nvSpPr>
          <p:spPr>
            <a:xfrm>
              <a:off x="4697000" y="3525875"/>
              <a:ext cx="1131500" cy="555150"/>
            </a:xfrm>
            <a:custGeom>
              <a:avLst/>
              <a:gdLst/>
              <a:ahLst/>
              <a:cxnLst/>
              <a:rect l="l" t="t" r="r" b="b"/>
              <a:pathLst>
                <a:path w="45260" h="22206" extrusionOk="0">
                  <a:moveTo>
                    <a:pt x="19277" y="430"/>
                  </a:moveTo>
                  <a:cubicBezTo>
                    <a:pt x="20268" y="625"/>
                    <a:pt x="21223" y="951"/>
                    <a:pt x="22193" y="1230"/>
                  </a:cubicBezTo>
                  <a:cubicBezTo>
                    <a:pt x="23221" y="1545"/>
                    <a:pt x="24248" y="1852"/>
                    <a:pt x="25276" y="2185"/>
                  </a:cubicBezTo>
                  <a:cubicBezTo>
                    <a:pt x="27331" y="2834"/>
                    <a:pt x="29377" y="3501"/>
                    <a:pt x="31414" y="4177"/>
                  </a:cubicBezTo>
                  <a:cubicBezTo>
                    <a:pt x="33460" y="4844"/>
                    <a:pt x="35489" y="5565"/>
                    <a:pt x="37544" y="6205"/>
                  </a:cubicBezTo>
                  <a:cubicBezTo>
                    <a:pt x="39599" y="6836"/>
                    <a:pt x="41627" y="7567"/>
                    <a:pt x="43637" y="8315"/>
                  </a:cubicBezTo>
                  <a:lnTo>
                    <a:pt x="43655" y="8324"/>
                  </a:lnTo>
                  <a:cubicBezTo>
                    <a:pt x="44016" y="8423"/>
                    <a:pt x="44367" y="8567"/>
                    <a:pt x="44602" y="8810"/>
                  </a:cubicBezTo>
                  <a:cubicBezTo>
                    <a:pt x="44710" y="8937"/>
                    <a:pt x="44782" y="9081"/>
                    <a:pt x="44818" y="9234"/>
                  </a:cubicBezTo>
                  <a:cubicBezTo>
                    <a:pt x="44845" y="9396"/>
                    <a:pt x="44836" y="9568"/>
                    <a:pt x="44800" y="9739"/>
                  </a:cubicBezTo>
                  <a:cubicBezTo>
                    <a:pt x="44791" y="9748"/>
                    <a:pt x="44791" y="9748"/>
                    <a:pt x="44791" y="9757"/>
                  </a:cubicBezTo>
                  <a:cubicBezTo>
                    <a:pt x="44728" y="10262"/>
                    <a:pt x="44665" y="10766"/>
                    <a:pt x="44593" y="11271"/>
                  </a:cubicBezTo>
                  <a:lnTo>
                    <a:pt x="44358" y="12777"/>
                  </a:lnTo>
                  <a:cubicBezTo>
                    <a:pt x="44268" y="13281"/>
                    <a:pt x="44196" y="13777"/>
                    <a:pt x="44097" y="14282"/>
                  </a:cubicBezTo>
                  <a:cubicBezTo>
                    <a:pt x="44016" y="14778"/>
                    <a:pt x="43908" y="15282"/>
                    <a:pt x="43799" y="15778"/>
                  </a:cubicBezTo>
                  <a:cubicBezTo>
                    <a:pt x="43637" y="16454"/>
                    <a:pt x="43457" y="17130"/>
                    <a:pt x="43259" y="17797"/>
                  </a:cubicBezTo>
                  <a:cubicBezTo>
                    <a:pt x="43051" y="18473"/>
                    <a:pt x="42853" y="19140"/>
                    <a:pt x="42646" y="19807"/>
                  </a:cubicBezTo>
                  <a:cubicBezTo>
                    <a:pt x="42546" y="20141"/>
                    <a:pt x="42438" y="20474"/>
                    <a:pt x="42321" y="20808"/>
                  </a:cubicBezTo>
                  <a:cubicBezTo>
                    <a:pt x="42294" y="20889"/>
                    <a:pt x="42267" y="20970"/>
                    <a:pt x="42240" y="21051"/>
                  </a:cubicBezTo>
                  <a:cubicBezTo>
                    <a:pt x="42213" y="21123"/>
                    <a:pt x="42177" y="21196"/>
                    <a:pt x="42141" y="21268"/>
                  </a:cubicBezTo>
                  <a:cubicBezTo>
                    <a:pt x="42069" y="21412"/>
                    <a:pt x="41970" y="21529"/>
                    <a:pt x="41852" y="21628"/>
                  </a:cubicBezTo>
                  <a:cubicBezTo>
                    <a:pt x="41618" y="21827"/>
                    <a:pt x="41294" y="21917"/>
                    <a:pt x="40969" y="21935"/>
                  </a:cubicBezTo>
                  <a:cubicBezTo>
                    <a:pt x="40798" y="21935"/>
                    <a:pt x="40636" y="21926"/>
                    <a:pt x="40455" y="21908"/>
                  </a:cubicBezTo>
                  <a:lnTo>
                    <a:pt x="39932" y="21872"/>
                  </a:lnTo>
                  <a:cubicBezTo>
                    <a:pt x="38526" y="21799"/>
                    <a:pt x="37138" y="21673"/>
                    <a:pt x="35741" y="21538"/>
                  </a:cubicBezTo>
                  <a:cubicBezTo>
                    <a:pt x="34344" y="21385"/>
                    <a:pt x="32947" y="21241"/>
                    <a:pt x="31559" y="21051"/>
                  </a:cubicBezTo>
                  <a:cubicBezTo>
                    <a:pt x="30864" y="20961"/>
                    <a:pt x="30170" y="20853"/>
                    <a:pt x="29485" y="20754"/>
                  </a:cubicBezTo>
                  <a:cubicBezTo>
                    <a:pt x="28791" y="20646"/>
                    <a:pt x="28097" y="20547"/>
                    <a:pt x="27403" y="20438"/>
                  </a:cubicBezTo>
                  <a:cubicBezTo>
                    <a:pt x="26015" y="20222"/>
                    <a:pt x="24636" y="19988"/>
                    <a:pt x="23257" y="19753"/>
                  </a:cubicBezTo>
                  <a:cubicBezTo>
                    <a:pt x="20562" y="19287"/>
                    <a:pt x="17868" y="18768"/>
                    <a:pt x="15191" y="18224"/>
                  </a:cubicBezTo>
                  <a:lnTo>
                    <a:pt x="15191" y="18224"/>
                  </a:lnTo>
                  <a:lnTo>
                    <a:pt x="15279" y="17851"/>
                  </a:lnTo>
                  <a:cubicBezTo>
                    <a:pt x="15297" y="17743"/>
                    <a:pt x="15234" y="17644"/>
                    <a:pt x="15135" y="17617"/>
                  </a:cubicBezTo>
                  <a:lnTo>
                    <a:pt x="14017" y="17362"/>
                  </a:lnTo>
                  <a:lnTo>
                    <a:pt x="14017" y="17362"/>
                  </a:lnTo>
                  <a:lnTo>
                    <a:pt x="14108" y="16968"/>
                  </a:lnTo>
                  <a:lnTo>
                    <a:pt x="14108" y="16959"/>
                  </a:lnTo>
                  <a:cubicBezTo>
                    <a:pt x="14117" y="16905"/>
                    <a:pt x="14108" y="16860"/>
                    <a:pt x="14081" y="16815"/>
                  </a:cubicBezTo>
                  <a:cubicBezTo>
                    <a:pt x="13774" y="16409"/>
                    <a:pt x="13441" y="16058"/>
                    <a:pt x="13098" y="15706"/>
                  </a:cubicBezTo>
                  <a:cubicBezTo>
                    <a:pt x="12756" y="15364"/>
                    <a:pt x="12413" y="15030"/>
                    <a:pt x="12061" y="14697"/>
                  </a:cubicBezTo>
                  <a:cubicBezTo>
                    <a:pt x="11349" y="14039"/>
                    <a:pt x="10628" y="13399"/>
                    <a:pt x="9907" y="12759"/>
                  </a:cubicBezTo>
                  <a:cubicBezTo>
                    <a:pt x="9177" y="12119"/>
                    <a:pt x="8447" y="11497"/>
                    <a:pt x="7708" y="10866"/>
                  </a:cubicBezTo>
                  <a:cubicBezTo>
                    <a:pt x="7338" y="10559"/>
                    <a:pt x="6969" y="10244"/>
                    <a:pt x="6581" y="9946"/>
                  </a:cubicBezTo>
                  <a:cubicBezTo>
                    <a:pt x="6392" y="9802"/>
                    <a:pt x="6184" y="9658"/>
                    <a:pt x="5977" y="9532"/>
                  </a:cubicBezTo>
                  <a:cubicBezTo>
                    <a:pt x="5818" y="9428"/>
                    <a:pt x="5653" y="9329"/>
                    <a:pt x="5471" y="9244"/>
                  </a:cubicBezTo>
                  <a:lnTo>
                    <a:pt x="5471" y="9244"/>
                  </a:lnTo>
                  <a:cubicBezTo>
                    <a:pt x="5490" y="9164"/>
                    <a:pt x="5510" y="9082"/>
                    <a:pt x="5526" y="9000"/>
                  </a:cubicBezTo>
                  <a:lnTo>
                    <a:pt x="5535" y="8955"/>
                  </a:lnTo>
                  <a:cubicBezTo>
                    <a:pt x="5535" y="8946"/>
                    <a:pt x="5535" y="8937"/>
                    <a:pt x="5535" y="8928"/>
                  </a:cubicBezTo>
                  <a:cubicBezTo>
                    <a:pt x="5535" y="8838"/>
                    <a:pt x="5463" y="8774"/>
                    <a:pt x="5382" y="8774"/>
                  </a:cubicBezTo>
                  <a:cubicBezTo>
                    <a:pt x="5175" y="8774"/>
                    <a:pt x="4976" y="8747"/>
                    <a:pt x="4778" y="8720"/>
                  </a:cubicBezTo>
                  <a:cubicBezTo>
                    <a:pt x="4580" y="8693"/>
                    <a:pt x="4382" y="8657"/>
                    <a:pt x="4192" y="8612"/>
                  </a:cubicBezTo>
                  <a:cubicBezTo>
                    <a:pt x="3994" y="8567"/>
                    <a:pt x="3805" y="8513"/>
                    <a:pt x="3615" y="8450"/>
                  </a:cubicBezTo>
                  <a:cubicBezTo>
                    <a:pt x="3488" y="8413"/>
                    <a:pt x="3360" y="8369"/>
                    <a:pt x="3236" y="8316"/>
                  </a:cubicBezTo>
                  <a:lnTo>
                    <a:pt x="3236" y="8316"/>
                  </a:lnTo>
                  <a:lnTo>
                    <a:pt x="3309" y="7999"/>
                  </a:lnTo>
                  <a:lnTo>
                    <a:pt x="3318" y="7963"/>
                  </a:lnTo>
                  <a:cubicBezTo>
                    <a:pt x="3318" y="7954"/>
                    <a:pt x="3318" y="7945"/>
                    <a:pt x="3318" y="7936"/>
                  </a:cubicBezTo>
                  <a:cubicBezTo>
                    <a:pt x="3318" y="7846"/>
                    <a:pt x="3255" y="7765"/>
                    <a:pt x="3165" y="7765"/>
                  </a:cubicBezTo>
                  <a:cubicBezTo>
                    <a:pt x="2966" y="7756"/>
                    <a:pt x="2768" y="7729"/>
                    <a:pt x="2579" y="7702"/>
                  </a:cubicBezTo>
                  <a:cubicBezTo>
                    <a:pt x="2390" y="7666"/>
                    <a:pt x="2200" y="7630"/>
                    <a:pt x="2011" y="7585"/>
                  </a:cubicBezTo>
                  <a:cubicBezTo>
                    <a:pt x="1680" y="7506"/>
                    <a:pt x="1350" y="7420"/>
                    <a:pt x="1031" y="7298"/>
                  </a:cubicBezTo>
                  <a:lnTo>
                    <a:pt x="1031" y="7298"/>
                  </a:lnTo>
                  <a:cubicBezTo>
                    <a:pt x="992" y="6753"/>
                    <a:pt x="915" y="6209"/>
                    <a:pt x="821" y="5665"/>
                  </a:cubicBezTo>
                  <a:cubicBezTo>
                    <a:pt x="746" y="5190"/>
                    <a:pt x="677" y="4708"/>
                    <a:pt x="519" y="4242"/>
                  </a:cubicBezTo>
                  <a:lnTo>
                    <a:pt x="519" y="4242"/>
                  </a:lnTo>
                  <a:cubicBezTo>
                    <a:pt x="712" y="4272"/>
                    <a:pt x="903" y="4309"/>
                    <a:pt x="1092" y="4349"/>
                  </a:cubicBezTo>
                  <a:cubicBezTo>
                    <a:pt x="1398" y="4403"/>
                    <a:pt x="1695" y="4475"/>
                    <a:pt x="1993" y="4547"/>
                  </a:cubicBezTo>
                  <a:cubicBezTo>
                    <a:pt x="2597" y="4691"/>
                    <a:pt x="3201" y="4844"/>
                    <a:pt x="3787" y="5025"/>
                  </a:cubicBezTo>
                  <a:lnTo>
                    <a:pt x="3805" y="5025"/>
                  </a:lnTo>
                  <a:cubicBezTo>
                    <a:pt x="3820" y="5029"/>
                    <a:pt x="3836" y="5031"/>
                    <a:pt x="3851" y="5031"/>
                  </a:cubicBezTo>
                  <a:cubicBezTo>
                    <a:pt x="3931" y="5031"/>
                    <a:pt x="3998" y="4973"/>
                    <a:pt x="4021" y="4889"/>
                  </a:cubicBezTo>
                  <a:lnTo>
                    <a:pt x="4021" y="4880"/>
                  </a:lnTo>
                  <a:lnTo>
                    <a:pt x="4148" y="4317"/>
                  </a:lnTo>
                  <a:lnTo>
                    <a:pt x="4148" y="4317"/>
                  </a:lnTo>
                  <a:cubicBezTo>
                    <a:pt x="4481" y="4347"/>
                    <a:pt x="4813" y="4416"/>
                    <a:pt x="5139" y="4484"/>
                  </a:cubicBezTo>
                  <a:cubicBezTo>
                    <a:pt x="5526" y="4583"/>
                    <a:pt x="5905" y="4682"/>
                    <a:pt x="6284" y="4835"/>
                  </a:cubicBezTo>
                  <a:cubicBezTo>
                    <a:pt x="6293" y="4844"/>
                    <a:pt x="6302" y="4844"/>
                    <a:pt x="6311" y="4844"/>
                  </a:cubicBezTo>
                  <a:cubicBezTo>
                    <a:pt x="6322" y="4847"/>
                    <a:pt x="6334" y="4848"/>
                    <a:pt x="6345" y="4848"/>
                  </a:cubicBezTo>
                  <a:cubicBezTo>
                    <a:pt x="6421" y="4848"/>
                    <a:pt x="6485" y="4797"/>
                    <a:pt x="6509" y="4718"/>
                  </a:cubicBezTo>
                  <a:lnTo>
                    <a:pt x="6509" y="4691"/>
                  </a:lnTo>
                  <a:lnTo>
                    <a:pt x="6584" y="4392"/>
                  </a:lnTo>
                  <a:lnTo>
                    <a:pt x="6584" y="4392"/>
                  </a:lnTo>
                  <a:cubicBezTo>
                    <a:pt x="7031" y="4355"/>
                    <a:pt x="7460" y="4267"/>
                    <a:pt x="7888" y="4186"/>
                  </a:cubicBezTo>
                  <a:cubicBezTo>
                    <a:pt x="8366" y="4087"/>
                    <a:pt x="8834" y="3970"/>
                    <a:pt x="9303" y="3862"/>
                  </a:cubicBezTo>
                  <a:cubicBezTo>
                    <a:pt x="9781" y="3745"/>
                    <a:pt x="10250" y="3627"/>
                    <a:pt x="10718" y="3501"/>
                  </a:cubicBezTo>
                  <a:lnTo>
                    <a:pt x="12116" y="3132"/>
                  </a:lnTo>
                  <a:cubicBezTo>
                    <a:pt x="13053" y="2888"/>
                    <a:pt x="13981" y="2627"/>
                    <a:pt x="14919" y="2348"/>
                  </a:cubicBezTo>
                  <a:cubicBezTo>
                    <a:pt x="15379" y="2203"/>
                    <a:pt x="15838" y="2050"/>
                    <a:pt x="16298" y="1888"/>
                  </a:cubicBezTo>
                  <a:cubicBezTo>
                    <a:pt x="16758" y="1717"/>
                    <a:pt x="17217" y="1545"/>
                    <a:pt x="17659" y="1275"/>
                  </a:cubicBezTo>
                  <a:cubicBezTo>
                    <a:pt x="17695" y="1248"/>
                    <a:pt x="17722" y="1212"/>
                    <a:pt x="17731" y="1167"/>
                  </a:cubicBezTo>
                  <a:lnTo>
                    <a:pt x="17731" y="1158"/>
                  </a:lnTo>
                  <a:lnTo>
                    <a:pt x="17858" y="621"/>
                  </a:lnTo>
                  <a:lnTo>
                    <a:pt x="17858" y="621"/>
                  </a:lnTo>
                  <a:cubicBezTo>
                    <a:pt x="18019" y="634"/>
                    <a:pt x="18172" y="666"/>
                    <a:pt x="18326" y="698"/>
                  </a:cubicBezTo>
                  <a:cubicBezTo>
                    <a:pt x="18542" y="761"/>
                    <a:pt x="18759" y="824"/>
                    <a:pt x="18966" y="923"/>
                  </a:cubicBezTo>
                  <a:cubicBezTo>
                    <a:pt x="18975" y="923"/>
                    <a:pt x="18984" y="932"/>
                    <a:pt x="19002" y="932"/>
                  </a:cubicBezTo>
                  <a:cubicBezTo>
                    <a:pt x="19013" y="935"/>
                    <a:pt x="19023" y="936"/>
                    <a:pt x="19034" y="936"/>
                  </a:cubicBezTo>
                  <a:cubicBezTo>
                    <a:pt x="19103" y="936"/>
                    <a:pt x="19168" y="886"/>
                    <a:pt x="19191" y="815"/>
                  </a:cubicBezTo>
                  <a:lnTo>
                    <a:pt x="19200" y="779"/>
                  </a:lnTo>
                  <a:lnTo>
                    <a:pt x="19277" y="430"/>
                  </a:lnTo>
                  <a:close/>
                  <a:moveTo>
                    <a:pt x="19118" y="0"/>
                  </a:moveTo>
                  <a:cubicBezTo>
                    <a:pt x="19034" y="0"/>
                    <a:pt x="18964" y="53"/>
                    <a:pt x="18948" y="139"/>
                  </a:cubicBezTo>
                  <a:lnTo>
                    <a:pt x="18939" y="157"/>
                  </a:lnTo>
                  <a:lnTo>
                    <a:pt x="18855" y="537"/>
                  </a:lnTo>
                  <a:lnTo>
                    <a:pt x="18855" y="537"/>
                  </a:lnTo>
                  <a:cubicBezTo>
                    <a:pt x="18695" y="524"/>
                    <a:pt x="18535" y="496"/>
                    <a:pt x="18380" y="464"/>
                  </a:cubicBezTo>
                  <a:cubicBezTo>
                    <a:pt x="18164" y="410"/>
                    <a:pt x="17948" y="355"/>
                    <a:pt x="17749" y="238"/>
                  </a:cubicBezTo>
                  <a:cubicBezTo>
                    <a:pt x="17731" y="238"/>
                    <a:pt x="17722" y="229"/>
                    <a:pt x="17704" y="229"/>
                  </a:cubicBezTo>
                  <a:cubicBezTo>
                    <a:pt x="17692" y="227"/>
                    <a:pt x="17680" y="225"/>
                    <a:pt x="17669" y="225"/>
                  </a:cubicBezTo>
                  <a:cubicBezTo>
                    <a:pt x="17601" y="225"/>
                    <a:pt x="17539" y="269"/>
                    <a:pt x="17524" y="346"/>
                  </a:cubicBezTo>
                  <a:lnTo>
                    <a:pt x="17515" y="391"/>
                  </a:lnTo>
                  <a:lnTo>
                    <a:pt x="17379" y="989"/>
                  </a:lnTo>
                  <a:lnTo>
                    <a:pt x="17379" y="989"/>
                  </a:lnTo>
                  <a:cubicBezTo>
                    <a:pt x="17029" y="1231"/>
                    <a:pt x="16601" y="1419"/>
                    <a:pt x="16181" y="1590"/>
                  </a:cubicBezTo>
                  <a:cubicBezTo>
                    <a:pt x="15739" y="1771"/>
                    <a:pt x="15288" y="1924"/>
                    <a:pt x="14829" y="2077"/>
                  </a:cubicBezTo>
                  <a:cubicBezTo>
                    <a:pt x="13918" y="2384"/>
                    <a:pt x="12990" y="2645"/>
                    <a:pt x="12052" y="2897"/>
                  </a:cubicBezTo>
                  <a:cubicBezTo>
                    <a:pt x="11593" y="3024"/>
                    <a:pt x="11124" y="3159"/>
                    <a:pt x="10655" y="3276"/>
                  </a:cubicBezTo>
                  <a:cubicBezTo>
                    <a:pt x="10187" y="3393"/>
                    <a:pt x="9718" y="3510"/>
                    <a:pt x="9249" y="3618"/>
                  </a:cubicBezTo>
                  <a:cubicBezTo>
                    <a:pt x="8780" y="3727"/>
                    <a:pt x="8303" y="3808"/>
                    <a:pt x="7834" y="3889"/>
                  </a:cubicBezTo>
                  <a:cubicBezTo>
                    <a:pt x="7600" y="3934"/>
                    <a:pt x="7356" y="3961"/>
                    <a:pt x="7122" y="3988"/>
                  </a:cubicBezTo>
                  <a:cubicBezTo>
                    <a:pt x="6953" y="4008"/>
                    <a:pt x="6784" y="4022"/>
                    <a:pt x="6618" y="4022"/>
                  </a:cubicBezTo>
                  <a:cubicBezTo>
                    <a:pt x="6554" y="4022"/>
                    <a:pt x="6491" y="4020"/>
                    <a:pt x="6428" y="4015"/>
                  </a:cubicBezTo>
                  <a:cubicBezTo>
                    <a:pt x="6338" y="4015"/>
                    <a:pt x="6256" y="4069"/>
                    <a:pt x="6238" y="4159"/>
                  </a:cubicBezTo>
                  <a:lnTo>
                    <a:pt x="6238" y="4168"/>
                  </a:lnTo>
                  <a:lnTo>
                    <a:pt x="6176" y="4441"/>
                  </a:lnTo>
                  <a:lnTo>
                    <a:pt x="6176" y="4441"/>
                  </a:lnTo>
                  <a:cubicBezTo>
                    <a:pt x="5842" y="4407"/>
                    <a:pt x="5510" y="4345"/>
                    <a:pt x="5184" y="4276"/>
                  </a:cubicBezTo>
                  <a:cubicBezTo>
                    <a:pt x="4796" y="4186"/>
                    <a:pt x="4418" y="4078"/>
                    <a:pt x="4039" y="3925"/>
                  </a:cubicBezTo>
                  <a:cubicBezTo>
                    <a:pt x="4030" y="3925"/>
                    <a:pt x="4021" y="3916"/>
                    <a:pt x="4012" y="3916"/>
                  </a:cubicBezTo>
                  <a:cubicBezTo>
                    <a:pt x="4000" y="3914"/>
                    <a:pt x="3989" y="3912"/>
                    <a:pt x="3978" y="3912"/>
                  </a:cubicBezTo>
                  <a:cubicBezTo>
                    <a:pt x="3902" y="3912"/>
                    <a:pt x="3837" y="3964"/>
                    <a:pt x="3814" y="4042"/>
                  </a:cubicBezTo>
                  <a:lnTo>
                    <a:pt x="3805" y="4069"/>
                  </a:lnTo>
                  <a:lnTo>
                    <a:pt x="3683" y="4611"/>
                  </a:lnTo>
                  <a:lnTo>
                    <a:pt x="3683" y="4611"/>
                  </a:lnTo>
                  <a:cubicBezTo>
                    <a:pt x="3136" y="4513"/>
                    <a:pt x="2596" y="4406"/>
                    <a:pt x="2056" y="4285"/>
                  </a:cubicBezTo>
                  <a:cubicBezTo>
                    <a:pt x="1759" y="4222"/>
                    <a:pt x="1452" y="4159"/>
                    <a:pt x="1155" y="4078"/>
                  </a:cubicBezTo>
                  <a:cubicBezTo>
                    <a:pt x="857" y="3997"/>
                    <a:pt x="560" y="3916"/>
                    <a:pt x="262" y="3817"/>
                  </a:cubicBezTo>
                  <a:cubicBezTo>
                    <a:pt x="253" y="3808"/>
                    <a:pt x="235" y="3808"/>
                    <a:pt x="217" y="3808"/>
                  </a:cubicBezTo>
                  <a:cubicBezTo>
                    <a:pt x="212" y="3807"/>
                    <a:pt x="206" y="3807"/>
                    <a:pt x="200" y="3807"/>
                  </a:cubicBezTo>
                  <a:cubicBezTo>
                    <a:pt x="109" y="3807"/>
                    <a:pt x="37" y="3876"/>
                    <a:pt x="37" y="3970"/>
                  </a:cubicBezTo>
                  <a:lnTo>
                    <a:pt x="28" y="4042"/>
                  </a:lnTo>
                  <a:cubicBezTo>
                    <a:pt x="1" y="4637"/>
                    <a:pt x="127" y="5205"/>
                    <a:pt x="235" y="5773"/>
                  </a:cubicBezTo>
                  <a:cubicBezTo>
                    <a:pt x="352" y="6341"/>
                    <a:pt x="488" y="6909"/>
                    <a:pt x="659" y="7467"/>
                  </a:cubicBezTo>
                  <a:lnTo>
                    <a:pt x="677" y="7521"/>
                  </a:lnTo>
                  <a:cubicBezTo>
                    <a:pt x="686" y="7576"/>
                    <a:pt x="740" y="7621"/>
                    <a:pt x="803" y="7621"/>
                  </a:cubicBezTo>
                  <a:cubicBezTo>
                    <a:pt x="1200" y="7648"/>
                    <a:pt x="1578" y="7720"/>
                    <a:pt x="1957" y="7801"/>
                  </a:cubicBezTo>
                  <a:cubicBezTo>
                    <a:pt x="2146" y="7846"/>
                    <a:pt x="2335" y="7891"/>
                    <a:pt x="2525" y="7945"/>
                  </a:cubicBezTo>
                  <a:cubicBezTo>
                    <a:pt x="2646" y="7981"/>
                    <a:pt x="2771" y="8022"/>
                    <a:pt x="2894" y="8069"/>
                  </a:cubicBezTo>
                  <a:lnTo>
                    <a:pt x="2894" y="8069"/>
                  </a:lnTo>
                  <a:lnTo>
                    <a:pt x="2822" y="8387"/>
                  </a:lnTo>
                  <a:lnTo>
                    <a:pt x="2813" y="8423"/>
                  </a:lnTo>
                  <a:cubicBezTo>
                    <a:pt x="2804" y="8432"/>
                    <a:pt x="2804" y="8441"/>
                    <a:pt x="2804" y="8450"/>
                  </a:cubicBezTo>
                  <a:cubicBezTo>
                    <a:pt x="2804" y="8540"/>
                    <a:pt x="2876" y="8612"/>
                    <a:pt x="2966" y="8612"/>
                  </a:cubicBezTo>
                  <a:cubicBezTo>
                    <a:pt x="3174" y="8612"/>
                    <a:pt x="3372" y="8639"/>
                    <a:pt x="3570" y="8666"/>
                  </a:cubicBezTo>
                  <a:cubicBezTo>
                    <a:pt x="3760" y="8693"/>
                    <a:pt x="3958" y="8729"/>
                    <a:pt x="4156" y="8774"/>
                  </a:cubicBezTo>
                  <a:cubicBezTo>
                    <a:pt x="4346" y="8819"/>
                    <a:pt x="4535" y="8874"/>
                    <a:pt x="4733" y="8928"/>
                  </a:cubicBezTo>
                  <a:cubicBezTo>
                    <a:pt x="4859" y="8970"/>
                    <a:pt x="4986" y="9016"/>
                    <a:pt x="5109" y="9069"/>
                  </a:cubicBezTo>
                  <a:lnTo>
                    <a:pt x="5109" y="9069"/>
                  </a:lnTo>
                  <a:cubicBezTo>
                    <a:pt x="5091" y="9149"/>
                    <a:pt x="5074" y="9232"/>
                    <a:pt x="5058" y="9315"/>
                  </a:cubicBezTo>
                  <a:cubicBezTo>
                    <a:pt x="5031" y="9414"/>
                    <a:pt x="5085" y="9514"/>
                    <a:pt x="5184" y="9541"/>
                  </a:cubicBezTo>
                  <a:cubicBezTo>
                    <a:pt x="5382" y="9604"/>
                    <a:pt x="5598" y="9712"/>
                    <a:pt x="5797" y="9829"/>
                  </a:cubicBezTo>
                  <a:cubicBezTo>
                    <a:pt x="6004" y="9937"/>
                    <a:pt x="6211" y="10063"/>
                    <a:pt x="6410" y="10199"/>
                  </a:cubicBezTo>
                  <a:cubicBezTo>
                    <a:pt x="6806" y="10460"/>
                    <a:pt x="7194" y="10739"/>
                    <a:pt x="7582" y="11028"/>
                  </a:cubicBezTo>
                  <a:cubicBezTo>
                    <a:pt x="8348" y="11614"/>
                    <a:pt x="9069" y="12254"/>
                    <a:pt x="9790" y="12894"/>
                  </a:cubicBezTo>
                  <a:cubicBezTo>
                    <a:pt x="10502" y="13534"/>
                    <a:pt x="11214" y="14192"/>
                    <a:pt x="11890" y="14868"/>
                  </a:cubicBezTo>
                  <a:cubicBezTo>
                    <a:pt x="12233" y="15210"/>
                    <a:pt x="12566" y="15553"/>
                    <a:pt x="12882" y="15913"/>
                  </a:cubicBezTo>
                  <a:cubicBezTo>
                    <a:pt x="13178" y="16252"/>
                    <a:pt x="13474" y="16590"/>
                    <a:pt x="13710" y="16958"/>
                  </a:cubicBezTo>
                  <a:lnTo>
                    <a:pt x="13710" y="16958"/>
                  </a:lnTo>
                  <a:lnTo>
                    <a:pt x="13594" y="17464"/>
                  </a:lnTo>
                  <a:cubicBezTo>
                    <a:pt x="13567" y="17572"/>
                    <a:pt x="13639" y="17671"/>
                    <a:pt x="13738" y="17698"/>
                  </a:cubicBezTo>
                  <a:lnTo>
                    <a:pt x="14855" y="17952"/>
                  </a:lnTo>
                  <a:lnTo>
                    <a:pt x="14855" y="17952"/>
                  </a:lnTo>
                  <a:lnTo>
                    <a:pt x="14766" y="18329"/>
                  </a:lnTo>
                  <a:lnTo>
                    <a:pt x="14766" y="18338"/>
                  </a:lnTo>
                  <a:cubicBezTo>
                    <a:pt x="14748" y="18437"/>
                    <a:pt x="14811" y="18545"/>
                    <a:pt x="14919" y="18563"/>
                  </a:cubicBezTo>
                  <a:cubicBezTo>
                    <a:pt x="17659" y="19167"/>
                    <a:pt x="20417" y="19690"/>
                    <a:pt x="23194" y="20150"/>
                  </a:cubicBezTo>
                  <a:cubicBezTo>
                    <a:pt x="23879" y="20258"/>
                    <a:pt x="24573" y="20375"/>
                    <a:pt x="25267" y="20474"/>
                  </a:cubicBezTo>
                  <a:cubicBezTo>
                    <a:pt x="25961" y="20583"/>
                    <a:pt x="26655" y="20682"/>
                    <a:pt x="27358" y="20772"/>
                  </a:cubicBezTo>
                  <a:cubicBezTo>
                    <a:pt x="28746" y="20961"/>
                    <a:pt x="30143" y="21132"/>
                    <a:pt x="31531" y="21286"/>
                  </a:cubicBezTo>
                  <a:cubicBezTo>
                    <a:pt x="34326" y="21601"/>
                    <a:pt x="37120" y="21863"/>
                    <a:pt x="39905" y="22115"/>
                  </a:cubicBezTo>
                  <a:lnTo>
                    <a:pt x="40428" y="22160"/>
                  </a:lnTo>
                  <a:cubicBezTo>
                    <a:pt x="40608" y="22187"/>
                    <a:pt x="40789" y="22205"/>
                    <a:pt x="40969" y="22205"/>
                  </a:cubicBezTo>
                  <a:cubicBezTo>
                    <a:pt x="41339" y="22196"/>
                    <a:pt x="41735" y="22115"/>
                    <a:pt x="42051" y="21872"/>
                  </a:cubicBezTo>
                  <a:cubicBezTo>
                    <a:pt x="42204" y="21745"/>
                    <a:pt x="42330" y="21592"/>
                    <a:pt x="42429" y="21421"/>
                  </a:cubicBezTo>
                  <a:cubicBezTo>
                    <a:pt x="42474" y="21340"/>
                    <a:pt x="42510" y="21250"/>
                    <a:pt x="42546" y="21159"/>
                  </a:cubicBezTo>
                  <a:cubicBezTo>
                    <a:pt x="42583" y="21078"/>
                    <a:pt x="42610" y="20997"/>
                    <a:pt x="42637" y="20916"/>
                  </a:cubicBezTo>
                  <a:cubicBezTo>
                    <a:pt x="42754" y="20583"/>
                    <a:pt x="42871" y="20249"/>
                    <a:pt x="42988" y="19916"/>
                  </a:cubicBezTo>
                  <a:cubicBezTo>
                    <a:pt x="43214" y="19249"/>
                    <a:pt x="43421" y="18582"/>
                    <a:pt x="43601" y="17896"/>
                  </a:cubicBezTo>
                  <a:cubicBezTo>
                    <a:pt x="43772" y="17220"/>
                    <a:pt x="43944" y="16535"/>
                    <a:pt x="44106" y="15850"/>
                  </a:cubicBezTo>
                  <a:cubicBezTo>
                    <a:pt x="44232" y="15355"/>
                    <a:pt x="44340" y="14850"/>
                    <a:pt x="44457" y="14354"/>
                  </a:cubicBezTo>
                  <a:cubicBezTo>
                    <a:pt x="44575" y="13858"/>
                    <a:pt x="44683" y="13353"/>
                    <a:pt x="44773" y="12849"/>
                  </a:cubicBezTo>
                  <a:cubicBezTo>
                    <a:pt x="44872" y="12344"/>
                    <a:pt x="44944" y="11839"/>
                    <a:pt x="45016" y="11334"/>
                  </a:cubicBezTo>
                  <a:cubicBezTo>
                    <a:pt x="45088" y="10821"/>
                    <a:pt x="45152" y="10316"/>
                    <a:pt x="45206" y="9802"/>
                  </a:cubicBezTo>
                  <a:lnTo>
                    <a:pt x="45206" y="9802"/>
                  </a:lnTo>
                  <a:lnTo>
                    <a:pt x="45197" y="9829"/>
                  </a:lnTo>
                  <a:cubicBezTo>
                    <a:pt x="45242" y="9613"/>
                    <a:pt x="45260" y="9387"/>
                    <a:pt x="45206" y="9153"/>
                  </a:cubicBezTo>
                  <a:cubicBezTo>
                    <a:pt x="45161" y="8928"/>
                    <a:pt x="45034" y="8711"/>
                    <a:pt x="44881" y="8549"/>
                  </a:cubicBezTo>
                  <a:cubicBezTo>
                    <a:pt x="44719" y="8387"/>
                    <a:pt x="44530" y="8270"/>
                    <a:pt x="44331" y="8179"/>
                  </a:cubicBezTo>
                  <a:cubicBezTo>
                    <a:pt x="44142" y="8089"/>
                    <a:pt x="43944" y="8026"/>
                    <a:pt x="43745" y="7981"/>
                  </a:cubicBezTo>
                  <a:lnTo>
                    <a:pt x="43763" y="7981"/>
                  </a:lnTo>
                  <a:cubicBezTo>
                    <a:pt x="41726" y="7278"/>
                    <a:pt x="39689" y="6566"/>
                    <a:pt x="37679" y="5809"/>
                  </a:cubicBezTo>
                  <a:cubicBezTo>
                    <a:pt x="35660" y="5052"/>
                    <a:pt x="33605" y="4412"/>
                    <a:pt x="31550" y="3754"/>
                  </a:cubicBezTo>
                  <a:cubicBezTo>
                    <a:pt x="29494" y="3105"/>
                    <a:pt x="27439" y="2483"/>
                    <a:pt x="25366" y="1879"/>
                  </a:cubicBezTo>
                  <a:lnTo>
                    <a:pt x="22265" y="977"/>
                  </a:lnTo>
                  <a:lnTo>
                    <a:pt x="20715" y="527"/>
                  </a:lnTo>
                  <a:cubicBezTo>
                    <a:pt x="20201" y="382"/>
                    <a:pt x="19687" y="220"/>
                    <a:pt x="19182" y="13"/>
                  </a:cubicBezTo>
                  <a:cubicBezTo>
                    <a:pt x="19173" y="13"/>
                    <a:pt x="19164" y="13"/>
                    <a:pt x="19155" y="4"/>
                  </a:cubicBezTo>
                  <a:cubicBezTo>
                    <a:pt x="19143" y="2"/>
                    <a:pt x="19130" y="0"/>
                    <a:pt x="191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40"/>
            <p:cNvSpPr/>
            <p:nvPr/>
          </p:nvSpPr>
          <p:spPr>
            <a:xfrm>
              <a:off x="5068825" y="3761150"/>
              <a:ext cx="57725" cy="214775"/>
            </a:xfrm>
            <a:custGeom>
              <a:avLst/>
              <a:gdLst/>
              <a:ahLst/>
              <a:cxnLst/>
              <a:rect l="l" t="t" r="r" b="b"/>
              <a:pathLst>
                <a:path w="2309" h="8591" extrusionOk="0">
                  <a:moveTo>
                    <a:pt x="2095" y="1"/>
                  </a:moveTo>
                  <a:cubicBezTo>
                    <a:pt x="2000" y="1"/>
                    <a:pt x="1919" y="69"/>
                    <a:pt x="1903" y="166"/>
                  </a:cubicBezTo>
                  <a:cubicBezTo>
                    <a:pt x="1795" y="860"/>
                    <a:pt x="1623" y="1536"/>
                    <a:pt x="1470" y="2221"/>
                  </a:cubicBezTo>
                  <a:lnTo>
                    <a:pt x="992" y="4267"/>
                  </a:lnTo>
                  <a:cubicBezTo>
                    <a:pt x="677" y="5628"/>
                    <a:pt x="352" y="6989"/>
                    <a:pt x="28" y="8350"/>
                  </a:cubicBezTo>
                  <a:cubicBezTo>
                    <a:pt x="28" y="8350"/>
                    <a:pt x="28" y="8359"/>
                    <a:pt x="28" y="8359"/>
                  </a:cubicBezTo>
                  <a:cubicBezTo>
                    <a:pt x="1" y="8458"/>
                    <a:pt x="73" y="8567"/>
                    <a:pt x="172" y="8585"/>
                  </a:cubicBezTo>
                  <a:cubicBezTo>
                    <a:pt x="189" y="8589"/>
                    <a:pt x="206" y="8591"/>
                    <a:pt x="222" y="8591"/>
                  </a:cubicBezTo>
                  <a:cubicBezTo>
                    <a:pt x="309" y="8591"/>
                    <a:pt x="384" y="8532"/>
                    <a:pt x="406" y="8440"/>
                  </a:cubicBezTo>
                  <a:cubicBezTo>
                    <a:pt x="704" y="7070"/>
                    <a:pt x="1010" y="5709"/>
                    <a:pt x="1317" y="4339"/>
                  </a:cubicBezTo>
                  <a:lnTo>
                    <a:pt x="1786" y="2293"/>
                  </a:lnTo>
                  <a:cubicBezTo>
                    <a:pt x="1939" y="1608"/>
                    <a:pt x="2083" y="923"/>
                    <a:pt x="2281" y="247"/>
                  </a:cubicBezTo>
                  <a:cubicBezTo>
                    <a:pt x="2290" y="247"/>
                    <a:pt x="2290" y="238"/>
                    <a:pt x="2290" y="229"/>
                  </a:cubicBezTo>
                  <a:cubicBezTo>
                    <a:pt x="2308" y="121"/>
                    <a:pt x="2236" y="21"/>
                    <a:pt x="2128" y="3"/>
                  </a:cubicBezTo>
                  <a:cubicBezTo>
                    <a:pt x="2117" y="2"/>
                    <a:pt x="2106" y="1"/>
                    <a:pt x="20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40"/>
            <p:cNvSpPr/>
            <p:nvPr/>
          </p:nvSpPr>
          <p:spPr>
            <a:xfrm>
              <a:off x="4825225" y="3697850"/>
              <a:ext cx="21000" cy="56475"/>
            </a:xfrm>
            <a:custGeom>
              <a:avLst/>
              <a:gdLst/>
              <a:ahLst/>
              <a:cxnLst/>
              <a:rect l="l" t="t" r="r" b="b"/>
              <a:pathLst>
                <a:path w="840" h="2259" extrusionOk="0">
                  <a:moveTo>
                    <a:pt x="640" y="0"/>
                  </a:moveTo>
                  <a:cubicBezTo>
                    <a:pt x="562" y="0"/>
                    <a:pt x="487" y="50"/>
                    <a:pt x="451" y="129"/>
                  </a:cubicBezTo>
                  <a:cubicBezTo>
                    <a:pt x="334" y="435"/>
                    <a:pt x="262" y="751"/>
                    <a:pt x="190" y="1075"/>
                  </a:cubicBezTo>
                  <a:cubicBezTo>
                    <a:pt x="118" y="1391"/>
                    <a:pt x="55" y="1715"/>
                    <a:pt x="19" y="2040"/>
                  </a:cubicBezTo>
                  <a:cubicBezTo>
                    <a:pt x="1" y="2130"/>
                    <a:pt x="55" y="2220"/>
                    <a:pt x="145" y="2247"/>
                  </a:cubicBezTo>
                  <a:cubicBezTo>
                    <a:pt x="168" y="2254"/>
                    <a:pt x="190" y="2258"/>
                    <a:pt x="212" y="2258"/>
                  </a:cubicBezTo>
                  <a:cubicBezTo>
                    <a:pt x="295" y="2258"/>
                    <a:pt x="369" y="2206"/>
                    <a:pt x="397" y="2121"/>
                  </a:cubicBezTo>
                  <a:cubicBezTo>
                    <a:pt x="497" y="1814"/>
                    <a:pt x="587" y="1499"/>
                    <a:pt x="659" y="1183"/>
                  </a:cubicBezTo>
                  <a:cubicBezTo>
                    <a:pt x="740" y="859"/>
                    <a:pt x="803" y="543"/>
                    <a:pt x="830" y="210"/>
                  </a:cubicBezTo>
                  <a:cubicBezTo>
                    <a:pt x="839" y="129"/>
                    <a:pt x="794" y="48"/>
                    <a:pt x="704" y="12"/>
                  </a:cubicBezTo>
                  <a:cubicBezTo>
                    <a:pt x="683" y="4"/>
                    <a:pt x="662" y="0"/>
                    <a:pt x="6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40"/>
            <p:cNvSpPr/>
            <p:nvPr/>
          </p:nvSpPr>
          <p:spPr>
            <a:xfrm>
              <a:off x="5115925" y="3539325"/>
              <a:ext cx="61550" cy="232125"/>
            </a:xfrm>
            <a:custGeom>
              <a:avLst/>
              <a:gdLst/>
              <a:ahLst/>
              <a:cxnLst/>
              <a:rect l="l" t="t" r="r" b="b"/>
              <a:pathLst>
                <a:path w="2462" h="9285" extrusionOk="0">
                  <a:moveTo>
                    <a:pt x="2244" y="0"/>
                  </a:moveTo>
                  <a:cubicBezTo>
                    <a:pt x="2159" y="0"/>
                    <a:pt x="2080" y="60"/>
                    <a:pt x="2065" y="151"/>
                  </a:cubicBezTo>
                  <a:lnTo>
                    <a:pt x="1046" y="4595"/>
                  </a:lnTo>
                  <a:lnTo>
                    <a:pt x="542" y="6821"/>
                  </a:lnTo>
                  <a:lnTo>
                    <a:pt x="289" y="7930"/>
                  </a:lnTo>
                  <a:cubicBezTo>
                    <a:pt x="199" y="8300"/>
                    <a:pt x="127" y="8669"/>
                    <a:pt x="19" y="9039"/>
                  </a:cubicBezTo>
                  <a:cubicBezTo>
                    <a:pt x="19" y="9048"/>
                    <a:pt x="19" y="9048"/>
                    <a:pt x="19" y="9057"/>
                  </a:cubicBezTo>
                  <a:cubicBezTo>
                    <a:pt x="1" y="9165"/>
                    <a:pt x="73" y="9264"/>
                    <a:pt x="172" y="9282"/>
                  </a:cubicBezTo>
                  <a:cubicBezTo>
                    <a:pt x="183" y="9284"/>
                    <a:pt x="194" y="9285"/>
                    <a:pt x="205" y="9285"/>
                  </a:cubicBezTo>
                  <a:cubicBezTo>
                    <a:pt x="300" y="9285"/>
                    <a:pt x="381" y="9217"/>
                    <a:pt x="397" y="9120"/>
                  </a:cubicBezTo>
                  <a:cubicBezTo>
                    <a:pt x="469" y="8750"/>
                    <a:pt x="560" y="8381"/>
                    <a:pt x="641" y="8011"/>
                  </a:cubicBezTo>
                  <a:lnTo>
                    <a:pt x="902" y="6902"/>
                  </a:lnTo>
                  <a:lnTo>
                    <a:pt x="1416" y="4676"/>
                  </a:lnTo>
                  <a:lnTo>
                    <a:pt x="2443" y="241"/>
                  </a:lnTo>
                  <a:lnTo>
                    <a:pt x="2443" y="232"/>
                  </a:lnTo>
                  <a:cubicBezTo>
                    <a:pt x="2461" y="133"/>
                    <a:pt x="2398" y="25"/>
                    <a:pt x="2290" y="7"/>
                  </a:cubicBezTo>
                  <a:cubicBezTo>
                    <a:pt x="2275" y="3"/>
                    <a:pt x="2259" y="0"/>
                    <a:pt x="2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40"/>
            <p:cNvSpPr/>
            <p:nvPr/>
          </p:nvSpPr>
          <p:spPr>
            <a:xfrm>
              <a:off x="5039525" y="3548650"/>
              <a:ext cx="101450" cy="405350"/>
            </a:xfrm>
            <a:custGeom>
              <a:avLst/>
              <a:gdLst/>
              <a:ahLst/>
              <a:cxnLst/>
              <a:rect l="l" t="t" r="r" b="b"/>
              <a:pathLst>
                <a:path w="4058" h="16214" extrusionOk="0">
                  <a:moveTo>
                    <a:pt x="3853" y="1"/>
                  </a:moveTo>
                  <a:cubicBezTo>
                    <a:pt x="3758" y="1"/>
                    <a:pt x="3676" y="68"/>
                    <a:pt x="3652" y="157"/>
                  </a:cubicBezTo>
                  <a:cubicBezTo>
                    <a:pt x="3390" y="1482"/>
                    <a:pt x="3111" y="2807"/>
                    <a:pt x="2822" y="4132"/>
                  </a:cubicBezTo>
                  <a:cubicBezTo>
                    <a:pt x="2543" y="5448"/>
                    <a:pt x="2236" y="6764"/>
                    <a:pt x="1948" y="8089"/>
                  </a:cubicBezTo>
                  <a:cubicBezTo>
                    <a:pt x="1641" y="9405"/>
                    <a:pt x="1335" y="10721"/>
                    <a:pt x="1020" y="12037"/>
                  </a:cubicBezTo>
                  <a:lnTo>
                    <a:pt x="533" y="14002"/>
                  </a:lnTo>
                  <a:cubicBezTo>
                    <a:pt x="371" y="14660"/>
                    <a:pt x="199" y="15318"/>
                    <a:pt x="28" y="15967"/>
                  </a:cubicBezTo>
                  <a:cubicBezTo>
                    <a:pt x="28" y="15976"/>
                    <a:pt x="28" y="15976"/>
                    <a:pt x="28" y="15985"/>
                  </a:cubicBezTo>
                  <a:cubicBezTo>
                    <a:pt x="1" y="16084"/>
                    <a:pt x="73" y="16192"/>
                    <a:pt x="181" y="16210"/>
                  </a:cubicBezTo>
                  <a:cubicBezTo>
                    <a:pt x="192" y="16212"/>
                    <a:pt x="202" y="16213"/>
                    <a:pt x="212" y="16213"/>
                  </a:cubicBezTo>
                  <a:cubicBezTo>
                    <a:pt x="302" y="16213"/>
                    <a:pt x="390" y="16146"/>
                    <a:pt x="407" y="16057"/>
                  </a:cubicBezTo>
                  <a:cubicBezTo>
                    <a:pt x="533" y="15390"/>
                    <a:pt x="668" y="14732"/>
                    <a:pt x="803" y="14065"/>
                  </a:cubicBezTo>
                  <a:lnTo>
                    <a:pt x="1227" y="12082"/>
                  </a:lnTo>
                  <a:cubicBezTo>
                    <a:pt x="1524" y="10766"/>
                    <a:pt x="1813" y="9441"/>
                    <a:pt x="2119" y="8125"/>
                  </a:cubicBezTo>
                  <a:cubicBezTo>
                    <a:pt x="2426" y="6809"/>
                    <a:pt x="2723" y="5493"/>
                    <a:pt x="3048" y="4177"/>
                  </a:cubicBezTo>
                  <a:cubicBezTo>
                    <a:pt x="3372" y="2870"/>
                    <a:pt x="3688" y="1554"/>
                    <a:pt x="4030" y="247"/>
                  </a:cubicBezTo>
                  <a:cubicBezTo>
                    <a:pt x="4039" y="238"/>
                    <a:pt x="4039" y="238"/>
                    <a:pt x="4039" y="238"/>
                  </a:cubicBezTo>
                  <a:cubicBezTo>
                    <a:pt x="4057" y="129"/>
                    <a:pt x="3985" y="30"/>
                    <a:pt x="3886" y="3"/>
                  </a:cubicBezTo>
                  <a:cubicBezTo>
                    <a:pt x="3875" y="1"/>
                    <a:pt x="3864" y="1"/>
                    <a:pt x="38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40"/>
            <p:cNvSpPr/>
            <p:nvPr/>
          </p:nvSpPr>
          <p:spPr>
            <a:xfrm>
              <a:off x="4836050" y="3636975"/>
              <a:ext cx="24350" cy="70875"/>
            </a:xfrm>
            <a:custGeom>
              <a:avLst/>
              <a:gdLst/>
              <a:ahLst/>
              <a:cxnLst/>
              <a:rect l="l" t="t" r="r" b="b"/>
              <a:pathLst>
                <a:path w="974" h="2835" extrusionOk="0">
                  <a:moveTo>
                    <a:pt x="763" y="1"/>
                  </a:moveTo>
                  <a:cubicBezTo>
                    <a:pt x="675" y="1"/>
                    <a:pt x="593" y="68"/>
                    <a:pt x="577" y="157"/>
                  </a:cubicBezTo>
                  <a:cubicBezTo>
                    <a:pt x="541" y="364"/>
                    <a:pt x="505" y="563"/>
                    <a:pt x="460" y="770"/>
                  </a:cubicBezTo>
                  <a:cubicBezTo>
                    <a:pt x="424" y="968"/>
                    <a:pt x="379" y="1167"/>
                    <a:pt x="334" y="1374"/>
                  </a:cubicBezTo>
                  <a:cubicBezTo>
                    <a:pt x="244" y="1770"/>
                    <a:pt x="181" y="2176"/>
                    <a:pt x="18" y="2564"/>
                  </a:cubicBezTo>
                  <a:cubicBezTo>
                    <a:pt x="9" y="2582"/>
                    <a:pt x="9" y="2600"/>
                    <a:pt x="9" y="2627"/>
                  </a:cubicBezTo>
                  <a:cubicBezTo>
                    <a:pt x="0" y="2735"/>
                    <a:pt x="82" y="2825"/>
                    <a:pt x="190" y="2834"/>
                  </a:cubicBezTo>
                  <a:cubicBezTo>
                    <a:pt x="195" y="2835"/>
                    <a:pt x="200" y="2835"/>
                    <a:pt x="205" y="2835"/>
                  </a:cubicBezTo>
                  <a:cubicBezTo>
                    <a:pt x="307" y="2835"/>
                    <a:pt x="397" y="2748"/>
                    <a:pt x="397" y="2645"/>
                  </a:cubicBezTo>
                  <a:cubicBezTo>
                    <a:pt x="424" y="2230"/>
                    <a:pt x="541" y="1843"/>
                    <a:pt x="631" y="1437"/>
                  </a:cubicBezTo>
                  <a:cubicBezTo>
                    <a:pt x="685" y="1239"/>
                    <a:pt x="740" y="1040"/>
                    <a:pt x="785" y="842"/>
                  </a:cubicBezTo>
                  <a:cubicBezTo>
                    <a:pt x="839" y="644"/>
                    <a:pt x="893" y="445"/>
                    <a:pt x="947" y="247"/>
                  </a:cubicBezTo>
                  <a:cubicBezTo>
                    <a:pt x="956" y="238"/>
                    <a:pt x="956" y="229"/>
                    <a:pt x="956" y="229"/>
                  </a:cubicBezTo>
                  <a:cubicBezTo>
                    <a:pt x="974" y="121"/>
                    <a:pt x="902" y="22"/>
                    <a:pt x="794" y="4"/>
                  </a:cubicBezTo>
                  <a:cubicBezTo>
                    <a:pt x="783" y="2"/>
                    <a:pt x="773" y="1"/>
                    <a:pt x="76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40"/>
            <p:cNvSpPr/>
            <p:nvPr/>
          </p:nvSpPr>
          <p:spPr>
            <a:xfrm>
              <a:off x="4769575" y="3641500"/>
              <a:ext cx="28650" cy="88500"/>
            </a:xfrm>
            <a:custGeom>
              <a:avLst/>
              <a:gdLst/>
              <a:ahLst/>
              <a:cxnLst/>
              <a:rect l="l" t="t" r="r" b="b"/>
              <a:pathLst>
                <a:path w="1146" h="3540" extrusionOk="0">
                  <a:moveTo>
                    <a:pt x="932" y="0"/>
                  </a:moveTo>
                  <a:cubicBezTo>
                    <a:pt x="837" y="0"/>
                    <a:pt x="756" y="68"/>
                    <a:pt x="739" y="165"/>
                  </a:cubicBezTo>
                  <a:cubicBezTo>
                    <a:pt x="703" y="427"/>
                    <a:pt x="649" y="688"/>
                    <a:pt x="604" y="949"/>
                  </a:cubicBezTo>
                  <a:cubicBezTo>
                    <a:pt x="550" y="1211"/>
                    <a:pt x="487" y="1472"/>
                    <a:pt x="433" y="1734"/>
                  </a:cubicBezTo>
                  <a:cubicBezTo>
                    <a:pt x="370" y="1995"/>
                    <a:pt x="307" y="2256"/>
                    <a:pt x="244" y="2518"/>
                  </a:cubicBezTo>
                  <a:cubicBezTo>
                    <a:pt x="172" y="2770"/>
                    <a:pt x="108" y="3032"/>
                    <a:pt x="27" y="3284"/>
                  </a:cubicBezTo>
                  <a:cubicBezTo>
                    <a:pt x="18" y="3293"/>
                    <a:pt x="18" y="3302"/>
                    <a:pt x="18" y="3311"/>
                  </a:cubicBezTo>
                  <a:cubicBezTo>
                    <a:pt x="0" y="3419"/>
                    <a:pt x="72" y="3518"/>
                    <a:pt x="181" y="3536"/>
                  </a:cubicBezTo>
                  <a:cubicBezTo>
                    <a:pt x="192" y="3538"/>
                    <a:pt x="203" y="3539"/>
                    <a:pt x="214" y="3539"/>
                  </a:cubicBezTo>
                  <a:cubicBezTo>
                    <a:pt x="308" y="3539"/>
                    <a:pt x="390" y="3471"/>
                    <a:pt x="406" y="3374"/>
                  </a:cubicBezTo>
                  <a:cubicBezTo>
                    <a:pt x="442" y="3104"/>
                    <a:pt x="496" y="2842"/>
                    <a:pt x="541" y="2581"/>
                  </a:cubicBezTo>
                  <a:cubicBezTo>
                    <a:pt x="595" y="2320"/>
                    <a:pt x="658" y="2058"/>
                    <a:pt x="712" y="1797"/>
                  </a:cubicBezTo>
                  <a:cubicBezTo>
                    <a:pt x="775" y="1544"/>
                    <a:pt x="839" y="1283"/>
                    <a:pt x="902" y="1022"/>
                  </a:cubicBezTo>
                  <a:cubicBezTo>
                    <a:pt x="974" y="769"/>
                    <a:pt x="1037" y="508"/>
                    <a:pt x="1118" y="255"/>
                  </a:cubicBezTo>
                  <a:cubicBezTo>
                    <a:pt x="1118" y="246"/>
                    <a:pt x="1127" y="228"/>
                    <a:pt x="1127" y="219"/>
                  </a:cubicBezTo>
                  <a:cubicBezTo>
                    <a:pt x="1145" y="111"/>
                    <a:pt x="1073" y="12"/>
                    <a:pt x="965" y="3"/>
                  </a:cubicBezTo>
                  <a:cubicBezTo>
                    <a:pt x="954" y="1"/>
                    <a:pt x="943" y="0"/>
                    <a:pt x="93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367" y="1022221"/>
            <a:ext cx="4180401" cy="27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Google Shape;1361;p42"/>
          <p:cNvSpPr txBox="1">
            <a:spLocks noGrp="1"/>
          </p:cNvSpPr>
          <p:nvPr>
            <p:ph type="title"/>
          </p:nvPr>
        </p:nvSpPr>
        <p:spPr>
          <a:xfrm>
            <a:off x="1835696" y="529586"/>
            <a:ext cx="4248472" cy="49263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Өзіндік жұмыс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nline Notebook by Slidesgo">
  <a:themeElements>
    <a:clrScheme name="Simple Light">
      <a:dk1>
        <a:srgbClr val="1C4587"/>
      </a:dk1>
      <a:lt1>
        <a:srgbClr val="FFFFFF"/>
      </a:lt1>
      <a:dk2>
        <a:srgbClr val="000000"/>
      </a:dk2>
      <a:lt2>
        <a:srgbClr val="EEEEEE"/>
      </a:lt2>
      <a:accent1>
        <a:srgbClr val="FFF8D3"/>
      </a:accent1>
      <a:accent2>
        <a:srgbClr val="CAFFCA"/>
      </a:accent2>
      <a:accent3>
        <a:srgbClr val="FFBBAA"/>
      </a:accent3>
      <a:accent4>
        <a:srgbClr val="B0D5F7"/>
      </a:accent4>
      <a:accent5>
        <a:srgbClr val="FFFFFF"/>
      </a:accent5>
      <a:accent6>
        <a:srgbClr val="FFE599"/>
      </a:accent6>
      <a:hlink>
        <a:srgbClr val="1C458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581</Words>
  <Application>Microsoft Office PowerPoint</Application>
  <PresentationFormat>Экран (16:9)</PresentationFormat>
  <Paragraphs>67</Paragraphs>
  <Slides>12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Online Notebook by Slidesgo</vt:lpstr>
      <vt:lpstr>Формула</vt:lpstr>
      <vt:lpstr>Бөлім тақырыбы: Жай бөлшектер және оларға амалдар қодану Сабақтың тақырыбы:  Жай бөлшектер және аралас сандарды көбейтуге есептер шығару</vt:lpstr>
      <vt:lpstr>Оқу мақсаты: </vt:lpstr>
      <vt:lpstr>Сабақтың мақсаты: </vt:lpstr>
      <vt:lpstr>Презентация PowerPoint</vt:lpstr>
      <vt:lpstr>Еске түсірейік</vt:lpstr>
      <vt:lpstr>Математика әрқашан шешімі бар дүние</vt:lpstr>
      <vt:lpstr>Презентация PowerPoint</vt:lpstr>
      <vt:lpstr>3-Аралас сандарды көбейтуге есептер қарастырайық</vt:lpstr>
      <vt:lpstr>Өзіндік жұмыс</vt:lpstr>
      <vt:lpstr>Презентация PowerPoint</vt:lpstr>
      <vt:lpstr>Үй тапсырмасы:</vt:lpstr>
      <vt:lpstr>Сау болыңыздар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Жай бөлшектер және аралас сандарды көбейтуге есептер шығару</dc:title>
  <dc:creator>w8</dc:creator>
  <cp:lastModifiedBy>w8</cp:lastModifiedBy>
  <cp:revision>27</cp:revision>
  <dcterms:modified xsi:type="dcterms:W3CDTF">2020-11-19T19:58:13Z</dcterms:modified>
</cp:coreProperties>
</file>