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8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2" r:id="rId6"/>
    <p:sldId id="260" r:id="rId7"/>
    <p:sldId id="270" r:id="rId8"/>
    <p:sldId id="271" r:id="rId9"/>
    <p:sldId id="263" r:id="rId10"/>
    <p:sldId id="267" r:id="rId11"/>
    <p:sldId id="273" r:id="rId12"/>
    <p:sldId id="266" r:id="rId13"/>
    <p:sldId id="262" r:id="rId14"/>
  </p:sldIdLst>
  <p:sldSz cx="12188825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ource Sans Pro" panose="020B060402020202020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30A1"/>
    <a:srgbClr val="FF5500"/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46C58-BFF8-4F64-98CA-154CF21FB259}" v="457" dt="2020-10-20T17:38:42.739"/>
    <p1510:client id="{2249EE0D-0879-42FA-9028-B481A1AED2C8}" v="15" dt="2020-10-21T05:42:13.376"/>
    <p1510:client id="{25FCAC78-7AB3-41D6-B77F-1D919DFAA8D4}" v="3" dt="2020-09-21T14:22:16.031"/>
    <p1510:client id="{3359C4D9-C314-4757-A064-FFCC11427782}" v="870" dt="2020-10-21T05:36:41.233"/>
    <p1510:client id="{4C0EC388-20CF-4E54-904D-49AAC7A29241}" v="10" dt="2020-10-21T07:14:35.481"/>
    <p1510:client id="{4D674EC8-EC91-41C8-8F01-A7DB35650281}" v="533" dt="2020-10-20T13:41:26.940"/>
    <p1510:client id="{50DE5F14-F8D0-4B0A-AFA9-DC752B8C203D}" v="34" dt="2020-10-20T07:20:17.672"/>
    <p1510:client id="{924D1514-3A15-AA4D-AADD-85B83E580B42}" v="61" dt="2020-09-21T11:34:07.644"/>
    <p1510:client id="{96B3F065-AC9B-44E8-8AB4-0F3AEC5AD293}" v="39" dt="2020-10-20T07:17:46.853"/>
    <p1510:client id="{AC13BABA-9811-4EB9-A2B0-5D31C3D8E218}" v="1492" dt="2020-10-20T20:27:10.096"/>
    <p1510:client id="{AE80B66E-DBB6-4E23-ADC6-A103FD4C15FE}" v="3041" dt="2020-09-21T10:17:10.877"/>
    <p1510:client id="{DFB3CE83-41D5-4DFD-9530-AD12AA1AB736}" v="352" dt="2020-10-21T07:07:58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тантаева Сания" userId="ee15e121061ed6aa" providerId="Windows Live" clId="Web-{4C0EC388-20CF-4E54-904D-49AAC7A29241}"/>
    <pc:docChg chg="modSld">
      <pc:chgData name="Атантаева Сания" userId="ee15e121061ed6aa" providerId="Windows Live" clId="Web-{4C0EC388-20CF-4E54-904D-49AAC7A29241}" dt="2020-10-21T07:14:33.794" v="8" actId="20577"/>
      <pc:docMkLst>
        <pc:docMk/>
      </pc:docMkLst>
      <pc:sldChg chg="modSp">
        <pc:chgData name="Атантаева Сания" userId="ee15e121061ed6aa" providerId="Windows Live" clId="Web-{4C0EC388-20CF-4E54-904D-49AAC7A29241}" dt="2020-10-21T07:14:30.231" v="6" actId="20577"/>
        <pc:sldMkLst>
          <pc:docMk/>
          <pc:sldMk cId="2130226385" sldId="267"/>
        </pc:sldMkLst>
        <pc:spChg chg="mod">
          <ac:chgData name="Атантаева Сания" userId="ee15e121061ed6aa" providerId="Windows Live" clId="Web-{4C0EC388-20CF-4E54-904D-49AAC7A29241}" dt="2020-10-21T07:14:30.231" v="6" actId="20577"/>
          <ac:spMkLst>
            <pc:docMk/>
            <pc:sldMk cId="2130226385" sldId="267"/>
            <ac:spMk id="113" creationId="{98A512FB-C238-41C8-B0F8-98157DA9BF2A}"/>
          </ac:spMkLst>
        </pc:spChg>
      </pc:sldChg>
    </pc:docChg>
  </pc:docChgLst>
  <pc:docChgLst>
    <pc:chgData name="Атантаева Сания" userId="ee15e121061ed6aa" providerId="Windows Live" clId="Web-{AC13BABA-9811-4EB9-A2B0-5D31C3D8E218}"/>
    <pc:docChg chg="addSld delSld modSld">
      <pc:chgData name="Атантаева Сания" userId="ee15e121061ed6aa" providerId="Windows Live" clId="Web-{AC13BABA-9811-4EB9-A2B0-5D31C3D8E218}" dt="2020-10-20T20:27:10.096" v="1437"/>
      <pc:docMkLst>
        <pc:docMk/>
      </pc:docMkLst>
      <pc:sldChg chg="addSp delSp modSp">
        <pc:chgData name="Атантаева Сания" userId="ee15e121061ed6aa" providerId="Windows Live" clId="Web-{AC13BABA-9811-4EB9-A2B0-5D31C3D8E218}" dt="2020-10-20T19:35:17.470" v="883" actId="14100"/>
        <pc:sldMkLst>
          <pc:docMk/>
          <pc:sldMk cId="0" sldId="259"/>
        </pc:sldMkLst>
        <pc:spChg chg="mod">
          <ac:chgData name="Атантаева Сания" userId="ee15e121061ed6aa" providerId="Windows Live" clId="Web-{AC13BABA-9811-4EB9-A2B0-5D31C3D8E218}" dt="2020-10-20T19:35:17.470" v="883" actId="14100"/>
          <ac:spMkLst>
            <pc:docMk/>
            <pc:sldMk cId="0" sldId="259"/>
            <ac:spMk id="2" creationId="{BD921BC0-236D-41F6-8FF4-A1F4B622E5FE}"/>
          </ac:spMkLst>
        </pc:spChg>
        <pc:spChg chg="mod">
          <ac:chgData name="Атантаева Сания" userId="ee15e121061ed6aa" providerId="Windows Live" clId="Web-{AC13BABA-9811-4EB9-A2B0-5D31C3D8E218}" dt="2020-10-20T18:40:01.652" v="340" actId="1076"/>
          <ac:spMkLst>
            <pc:docMk/>
            <pc:sldMk cId="0" sldId="259"/>
            <ac:spMk id="9" creationId="{808BAC16-7131-4286-B988-935CF81889DE}"/>
          </ac:spMkLst>
        </pc:spChg>
        <pc:spChg chg="mod">
          <ac:chgData name="Атантаева Сания" userId="ee15e121061ed6aa" providerId="Windows Live" clId="Web-{AC13BABA-9811-4EB9-A2B0-5D31C3D8E218}" dt="2020-10-20T18:39:43.808" v="338" actId="20577"/>
          <ac:spMkLst>
            <pc:docMk/>
            <pc:sldMk cId="0" sldId="259"/>
            <ac:spMk id="23" creationId="{6066A60E-212F-45CD-B786-FE82951AC985}"/>
          </ac:spMkLst>
        </pc:spChg>
        <pc:picChg chg="add del mod">
          <ac:chgData name="Атантаева Сания" userId="ee15e121061ed6aa" providerId="Windows Live" clId="Web-{AC13BABA-9811-4EB9-A2B0-5D31C3D8E218}" dt="2020-10-20T18:39:52.199" v="339"/>
          <ac:picMkLst>
            <pc:docMk/>
            <pc:sldMk cId="0" sldId="259"/>
            <ac:picMk id="3" creationId="{55BCC834-EAFE-42AE-9E8A-160EB9295478}"/>
          </ac:picMkLst>
        </pc:picChg>
      </pc:sldChg>
      <pc:sldChg chg="addSp delSp modSp delAnim">
        <pc:chgData name="Атантаева Сания" userId="ee15e121061ed6aa" providerId="Windows Live" clId="Web-{AC13BABA-9811-4EB9-A2B0-5D31C3D8E218}" dt="2020-10-20T19:47:36.782" v="976" actId="1076"/>
        <pc:sldMkLst>
          <pc:docMk/>
          <pc:sldMk cId="0" sldId="260"/>
        </pc:sldMkLst>
        <pc:spChg chg="del mod">
          <ac:chgData name="Атантаева Сания" userId="ee15e121061ed6aa" providerId="Windows Live" clId="Web-{AC13BABA-9811-4EB9-A2B0-5D31C3D8E218}" dt="2020-10-20T17:56:48.255" v="101"/>
          <ac:spMkLst>
            <pc:docMk/>
            <pc:sldMk cId="0" sldId="260"/>
            <ac:spMk id="2" creationId="{041C6982-8069-4BAD-B1F9-9A97B2DA4A55}"/>
          </ac:spMkLst>
        </pc:spChg>
        <pc:spChg chg="mod">
          <ac:chgData name="Атантаева Сания" userId="ee15e121061ed6aa" providerId="Windows Live" clId="Web-{AC13BABA-9811-4EB9-A2B0-5D31C3D8E218}" dt="2020-10-20T18:42:48.312" v="342" actId="1076"/>
          <ac:spMkLst>
            <pc:docMk/>
            <pc:sldMk cId="0" sldId="260"/>
            <ac:spMk id="4" creationId="{A09E34E1-D36C-4E87-A9D0-E66BB71EE1D0}"/>
          </ac:spMkLst>
        </pc:spChg>
        <pc:spChg chg="mod">
          <ac:chgData name="Атантаева Сания" userId="ee15e121061ed6aa" providerId="Windows Live" clId="Web-{AC13BABA-9811-4EB9-A2B0-5D31C3D8E218}" dt="2020-10-20T18:42:48.343" v="343" actId="1076"/>
          <ac:spMkLst>
            <pc:docMk/>
            <pc:sldMk cId="0" sldId="260"/>
            <ac:spMk id="6" creationId="{338D6CA7-160F-4DA7-B9C9-7F132F0AFE6F}"/>
          </ac:spMkLst>
        </pc:spChg>
        <pc:spChg chg="add del mod">
          <ac:chgData name="Атантаева Сания" userId="ee15e121061ed6aa" providerId="Windows Live" clId="Web-{AC13BABA-9811-4EB9-A2B0-5D31C3D8E218}" dt="2020-10-20T18:00:15.556" v="149"/>
          <ac:spMkLst>
            <pc:docMk/>
            <pc:sldMk cId="0" sldId="260"/>
            <ac:spMk id="10" creationId="{1AF8DDF2-CFAD-4DB1-8A2C-AE1DBA935E38}"/>
          </ac:spMkLst>
        </pc:spChg>
        <pc:spChg chg="add mod">
          <ac:chgData name="Атантаева Сания" userId="ee15e121061ed6aa" providerId="Windows Live" clId="Web-{AC13BABA-9811-4EB9-A2B0-5D31C3D8E218}" dt="2020-10-20T19:47:36.782" v="976" actId="1076"/>
          <ac:spMkLst>
            <pc:docMk/>
            <pc:sldMk cId="0" sldId="260"/>
            <ac:spMk id="11" creationId="{48820214-3D18-4EEB-BB0F-46CCE7313D14}"/>
          </ac:spMkLst>
        </pc:spChg>
        <pc:spChg chg="mod">
          <ac:chgData name="Атантаева Сания" userId="ee15e121061ed6aa" providerId="Windows Live" clId="Web-{AC13BABA-9811-4EB9-A2B0-5D31C3D8E218}" dt="2020-10-20T18:42:48.437" v="348" actId="1076"/>
          <ac:spMkLst>
            <pc:docMk/>
            <pc:sldMk cId="0" sldId="260"/>
            <ac:spMk id="12" creationId="{59A90DAA-425D-467A-9A7B-CBE566BDA40D}"/>
          </ac:spMkLst>
        </pc:spChg>
        <pc:spChg chg="mod">
          <ac:chgData name="Атантаева Сания" userId="ee15e121061ed6aa" providerId="Windows Live" clId="Web-{AC13BABA-9811-4EB9-A2B0-5D31C3D8E218}" dt="2020-10-20T18:42:48.452" v="349" actId="1076"/>
          <ac:spMkLst>
            <pc:docMk/>
            <pc:sldMk cId="0" sldId="260"/>
            <ac:spMk id="13" creationId="{E58EABC5-357D-4FC4-9560-2E1899AD3018}"/>
          </ac:spMkLst>
        </pc:spChg>
        <pc:spChg chg="mod">
          <ac:chgData name="Атантаева Сания" userId="ee15e121061ed6aa" providerId="Windows Live" clId="Web-{AC13BABA-9811-4EB9-A2B0-5D31C3D8E218}" dt="2020-10-20T18:42:48.468" v="350" actId="1076"/>
          <ac:spMkLst>
            <pc:docMk/>
            <pc:sldMk cId="0" sldId="260"/>
            <ac:spMk id="14" creationId="{D6B2B70E-88B6-419F-A492-359BBF9D951F}"/>
          </ac:spMkLst>
        </pc:spChg>
        <pc:spChg chg="mod">
          <ac:chgData name="Атантаева Сания" userId="ee15e121061ed6aa" providerId="Windows Live" clId="Web-{AC13BABA-9811-4EB9-A2B0-5D31C3D8E218}" dt="2020-10-20T18:42:48.483" v="351" actId="1076"/>
          <ac:spMkLst>
            <pc:docMk/>
            <pc:sldMk cId="0" sldId="260"/>
            <ac:spMk id="15" creationId="{337F3453-2AA9-4612-811D-6E0A944A068D}"/>
          </ac:spMkLst>
        </pc:spChg>
        <pc:spChg chg="mod">
          <ac:chgData name="Атантаева Сания" userId="ee15e121061ed6aa" providerId="Windows Live" clId="Web-{AC13BABA-9811-4EB9-A2B0-5D31C3D8E218}" dt="2020-10-20T18:42:48.515" v="352" actId="1076"/>
          <ac:spMkLst>
            <pc:docMk/>
            <pc:sldMk cId="0" sldId="260"/>
            <ac:spMk id="16" creationId="{F3A01E39-8FEC-47D9-BBAF-DA7595953BC6}"/>
          </ac:spMkLst>
        </pc:spChg>
        <pc:spChg chg="mod">
          <ac:chgData name="Атантаева Сания" userId="ee15e121061ed6aa" providerId="Windows Live" clId="Web-{AC13BABA-9811-4EB9-A2B0-5D31C3D8E218}" dt="2020-10-20T18:42:48.530" v="353" actId="1076"/>
          <ac:spMkLst>
            <pc:docMk/>
            <pc:sldMk cId="0" sldId="260"/>
            <ac:spMk id="125" creationId="{21DC46CB-274E-4953-87DC-4A1C34DC8E19}"/>
          </ac:spMkLst>
        </pc:spChg>
        <pc:spChg chg="mod">
          <ac:chgData name="Атантаева Сания" userId="ee15e121061ed6aa" providerId="Windows Live" clId="Web-{AC13BABA-9811-4EB9-A2B0-5D31C3D8E218}" dt="2020-10-20T18:42:48.546" v="354" actId="1076"/>
          <ac:spMkLst>
            <pc:docMk/>
            <pc:sldMk cId="0" sldId="260"/>
            <ac:spMk id="126" creationId="{FBB67DC6-B152-456A-A006-4356C129CDCB}"/>
          </ac:spMkLst>
        </pc:spChg>
        <pc:spChg chg="mod">
          <ac:chgData name="Атантаева Сания" userId="ee15e121061ed6aa" providerId="Windows Live" clId="Web-{AC13BABA-9811-4EB9-A2B0-5D31C3D8E218}" dt="2020-10-20T18:42:48.562" v="355" actId="1076"/>
          <ac:spMkLst>
            <pc:docMk/>
            <pc:sldMk cId="0" sldId="260"/>
            <ac:spMk id="127" creationId="{14FA07CB-EA97-4327-A8EB-F31F69C6B480}"/>
          </ac:spMkLst>
        </pc:spChg>
        <pc:spChg chg="mod">
          <ac:chgData name="Атантаева Сания" userId="ee15e121061ed6aa" providerId="Windows Live" clId="Web-{AC13BABA-9811-4EB9-A2B0-5D31C3D8E218}" dt="2020-10-20T18:42:48.577" v="356" actId="1076"/>
          <ac:spMkLst>
            <pc:docMk/>
            <pc:sldMk cId="0" sldId="260"/>
            <ac:spMk id="128" creationId="{8E6EC41D-7ACD-4782-B892-084160331C91}"/>
          </ac:spMkLst>
        </pc:spChg>
        <pc:spChg chg="mod">
          <ac:chgData name="Атантаева Сания" userId="ee15e121061ed6aa" providerId="Windows Live" clId="Web-{AC13BABA-9811-4EB9-A2B0-5D31C3D8E218}" dt="2020-10-20T18:42:48.593" v="357" actId="1076"/>
          <ac:spMkLst>
            <pc:docMk/>
            <pc:sldMk cId="0" sldId="260"/>
            <ac:spMk id="129" creationId="{31A10AE7-4138-42CC-AA3F-7B1FC13B4CFF}"/>
          </ac:spMkLst>
        </pc:spChg>
        <pc:spChg chg="mod">
          <ac:chgData name="Атантаева Сания" userId="ee15e121061ed6aa" providerId="Windows Live" clId="Web-{AC13BABA-9811-4EB9-A2B0-5D31C3D8E218}" dt="2020-10-20T18:42:48.624" v="358" actId="1076"/>
          <ac:spMkLst>
            <pc:docMk/>
            <pc:sldMk cId="0" sldId="260"/>
            <ac:spMk id="130" creationId="{7C8496A0-EB2D-4B58-92A2-BBE0001B4AF7}"/>
          </ac:spMkLst>
        </pc:spChg>
        <pc:spChg chg="mod">
          <ac:chgData name="Атантаева Сания" userId="ee15e121061ed6aa" providerId="Windows Live" clId="Web-{AC13BABA-9811-4EB9-A2B0-5D31C3D8E218}" dt="2020-10-20T18:42:48.640" v="359" actId="1076"/>
          <ac:spMkLst>
            <pc:docMk/>
            <pc:sldMk cId="0" sldId="260"/>
            <ac:spMk id="131" creationId="{CD697F3F-BC72-4EEA-9E34-03EB53EA6436}"/>
          </ac:spMkLst>
        </pc:spChg>
        <pc:spChg chg="add mod">
          <ac:chgData name="Атантаева Сания" userId="ee15e121061ed6aa" providerId="Windows Live" clId="Web-{AC13BABA-9811-4EB9-A2B0-5D31C3D8E218}" dt="2020-10-20T18:59:04.613" v="463" actId="1076"/>
          <ac:spMkLst>
            <pc:docMk/>
            <pc:sldMk cId="0" sldId="260"/>
            <ac:spMk id="139" creationId="{A5954252-6110-42E4-BF75-2C2335506614}"/>
          </ac:spMkLst>
        </pc:spChg>
        <pc:spChg chg="mod">
          <ac:chgData name="Атантаева Сания" userId="ee15e121061ed6aa" providerId="Windows Live" clId="Web-{AC13BABA-9811-4EB9-A2B0-5D31C3D8E218}" dt="2020-10-20T18:42:48.780" v="365" actId="1076"/>
          <ac:spMkLst>
            <pc:docMk/>
            <pc:sldMk cId="0" sldId="260"/>
            <ac:spMk id="140" creationId="{06D7BCFB-D381-4B21-941F-1E11EBA213D1}"/>
          </ac:spMkLst>
        </pc:spChg>
        <pc:spChg chg="mod">
          <ac:chgData name="Атантаева Сания" userId="ee15e121061ed6aa" providerId="Windows Live" clId="Web-{AC13BABA-9811-4EB9-A2B0-5D31C3D8E218}" dt="2020-10-20T18:42:48.796" v="366" actId="1076"/>
          <ac:spMkLst>
            <pc:docMk/>
            <pc:sldMk cId="0" sldId="260"/>
            <ac:spMk id="141" creationId="{0253FDBE-2B9A-47EF-830B-B98A2BB08144}"/>
          </ac:spMkLst>
        </pc:spChg>
        <pc:spChg chg="mod">
          <ac:chgData name="Атантаева Сания" userId="ee15e121061ed6aa" providerId="Windows Live" clId="Web-{AC13BABA-9811-4EB9-A2B0-5D31C3D8E218}" dt="2020-10-20T18:42:48.812" v="367" actId="1076"/>
          <ac:spMkLst>
            <pc:docMk/>
            <pc:sldMk cId="0" sldId="260"/>
            <ac:spMk id="142" creationId="{E05E6C8B-C0D7-4792-A6BB-D42A85ECF81C}"/>
          </ac:spMkLst>
        </pc:spChg>
        <pc:spChg chg="mod">
          <ac:chgData name="Атантаева Сания" userId="ee15e121061ed6aa" providerId="Windows Live" clId="Web-{AC13BABA-9811-4EB9-A2B0-5D31C3D8E218}" dt="2020-10-20T18:42:48.827" v="368" actId="1076"/>
          <ac:spMkLst>
            <pc:docMk/>
            <pc:sldMk cId="0" sldId="260"/>
            <ac:spMk id="143" creationId="{50AE4372-6960-428E-9531-1269720635BA}"/>
          </ac:spMkLst>
        </pc:spChg>
        <pc:spChg chg="mod">
          <ac:chgData name="Атантаева Сания" userId="ee15e121061ed6aa" providerId="Windows Live" clId="Web-{AC13BABA-9811-4EB9-A2B0-5D31C3D8E218}" dt="2020-10-20T18:42:48.843" v="369" actId="1076"/>
          <ac:spMkLst>
            <pc:docMk/>
            <pc:sldMk cId="0" sldId="260"/>
            <ac:spMk id="144" creationId="{89022052-B035-4CB4-BA75-5842A873122C}"/>
          </ac:spMkLst>
        </pc:spChg>
        <pc:spChg chg="mod">
          <ac:chgData name="Атантаева Сания" userId="ee15e121061ed6aa" providerId="Windows Live" clId="Web-{AC13BABA-9811-4EB9-A2B0-5D31C3D8E218}" dt="2020-10-20T18:42:48.858" v="370" actId="1076"/>
          <ac:spMkLst>
            <pc:docMk/>
            <pc:sldMk cId="0" sldId="260"/>
            <ac:spMk id="145" creationId="{99C7CD56-0F01-46DC-84A2-3F5C8F885437}"/>
          </ac:spMkLst>
        </pc:spChg>
        <pc:spChg chg="mod">
          <ac:chgData name="Атантаева Сания" userId="ee15e121061ed6aa" providerId="Windows Live" clId="Web-{AC13BABA-9811-4EB9-A2B0-5D31C3D8E218}" dt="2020-10-20T18:42:48.874" v="371" actId="1076"/>
          <ac:spMkLst>
            <pc:docMk/>
            <pc:sldMk cId="0" sldId="260"/>
            <ac:spMk id="146" creationId="{91AF131A-D9EE-4F18-8EBE-13855AA6BA29}"/>
          </ac:spMkLst>
        </pc:spChg>
        <pc:spChg chg="mod">
          <ac:chgData name="Атантаева Сания" userId="ee15e121061ed6aa" providerId="Windows Live" clId="Web-{AC13BABA-9811-4EB9-A2B0-5D31C3D8E218}" dt="2020-10-20T18:42:48.890" v="372" actId="1076"/>
          <ac:spMkLst>
            <pc:docMk/>
            <pc:sldMk cId="0" sldId="260"/>
            <ac:spMk id="147" creationId="{3E7CB179-8206-43DF-B6AF-C770E6B5DB87}"/>
          </ac:spMkLst>
        </pc:spChg>
        <pc:spChg chg="mod">
          <ac:chgData name="Атантаева Сания" userId="ee15e121061ed6aa" providerId="Windows Live" clId="Web-{AC13BABA-9811-4EB9-A2B0-5D31C3D8E218}" dt="2020-10-20T18:42:48.921" v="373" actId="1076"/>
          <ac:spMkLst>
            <pc:docMk/>
            <pc:sldMk cId="0" sldId="260"/>
            <ac:spMk id="148" creationId="{47F87BF9-F915-453A-B9F5-F38A9EC293EE}"/>
          </ac:spMkLst>
        </pc:spChg>
        <pc:spChg chg="mod">
          <ac:chgData name="Атантаева Сания" userId="ee15e121061ed6aa" providerId="Windows Live" clId="Web-{AC13BABA-9811-4EB9-A2B0-5D31C3D8E218}" dt="2020-10-20T18:42:48.937" v="374" actId="1076"/>
          <ac:spMkLst>
            <pc:docMk/>
            <pc:sldMk cId="0" sldId="260"/>
            <ac:spMk id="149" creationId="{400F43B1-C399-476E-BE13-CD6618BBCA03}"/>
          </ac:spMkLst>
        </pc:spChg>
        <pc:picChg chg="mod">
          <ac:chgData name="Атантаева Сания" userId="ee15e121061ed6aa" providerId="Windows Live" clId="Web-{AC13BABA-9811-4EB9-A2B0-5D31C3D8E218}" dt="2020-10-20T18:42:48.358" v="344" actId="1076"/>
          <ac:picMkLst>
            <pc:docMk/>
            <pc:sldMk cId="0" sldId="260"/>
            <ac:picMk id="3" creationId="{694B38A8-5762-4DE9-A419-25350A2573CF}"/>
          </ac:picMkLst>
        </pc:picChg>
        <pc:picChg chg="mod">
          <ac:chgData name="Атантаева Сания" userId="ee15e121061ed6aa" providerId="Windows Live" clId="Web-{AC13BABA-9811-4EB9-A2B0-5D31C3D8E218}" dt="2020-10-20T18:42:48.390" v="345" actId="1076"/>
          <ac:picMkLst>
            <pc:docMk/>
            <pc:sldMk cId="0" sldId="260"/>
            <ac:picMk id="5" creationId="{1E34CF2E-FE15-40A4-B909-8B5440DCD2C1}"/>
          </ac:picMkLst>
        </pc:picChg>
        <pc:picChg chg="add del mod">
          <ac:chgData name="Атантаева Сания" userId="ee15e121061ed6aa" providerId="Windows Live" clId="Web-{AC13BABA-9811-4EB9-A2B0-5D31C3D8E218}" dt="2020-10-20T17:57:52.678" v="103"/>
          <ac:picMkLst>
            <pc:docMk/>
            <pc:sldMk cId="0" sldId="260"/>
            <ac:picMk id="7" creationId="{CBB31A9F-8D2A-4A0B-8FC8-433C45DB7C59}"/>
          </ac:picMkLst>
        </pc:picChg>
        <pc:picChg chg="mod">
          <ac:chgData name="Атантаева Сания" userId="ee15e121061ed6aa" providerId="Windows Live" clId="Web-{AC13BABA-9811-4EB9-A2B0-5D31C3D8E218}" dt="2020-10-20T18:42:48.405" v="346" actId="1076"/>
          <ac:picMkLst>
            <pc:docMk/>
            <pc:sldMk cId="0" sldId="260"/>
            <ac:picMk id="8" creationId="{83503417-E456-4980-8626-1544AC4CDB97}"/>
          </ac:picMkLst>
        </pc:picChg>
        <pc:picChg chg="mod">
          <ac:chgData name="Атантаева Сания" userId="ee15e121061ed6aa" providerId="Windows Live" clId="Web-{AC13BABA-9811-4EB9-A2B0-5D31C3D8E218}" dt="2020-10-20T18:42:48.421" v="347" actId="1076"/>
          <ac:picMkLst>
            <pc:docMk/>
            <pc:sldMk cId="0" sldId="260"/>
            <ac:picMk id="9" creationId="{8F1DBBFD-191D-48FF-8318-47822B3DB90E}"/>
          </ac:picMkLst>
        </pc:picChg>
        <pc:picChg chg="mod">
          <ac:chgData name="Атантаева Сания" userId="ee15e121061ed6aa" providerId="Windows Live" clId="Web-{AC13BABA-9811-4EB9-A2B0-5D31C3D8E218}" dt="2020-10-20T18:42:48.952" v="375" actId="1076"/>
          <ac:picMkLst>
            <pc:docMk/>
            <pc:sldMk cId="0" sldId="260"/>
            <ac:picMk id="18" creationId="{8BBD22DB-A148-44CA-8D65-E2E33FA2DF84}"/>
          </ac:picMkLst>
        </pc:picChg>
        <pc:picChg chg="mod">
          <ac:chgData name="Атантаева Сания" userId="ee15e121061ed6aa" providerId="Windows Live" clId="Web-{AC13BABA-9811-4EB9-A2B0-5D31C3D8E218}" dt="2020-10-20T18:42:48.655" v="360" actId="1076"/>
          <ac:picMkLst>
            <pc:docMk/>
            <pc:sldMk cId="0" sldId="260"/>
            <ac:picMk id="132" creationId="{A485DFF1-C9E6-4868-8538-BCEC707A2B71}"/>
          </ac:picMkLst>
        </pc:picChg>
        <pc:picChg chg="mod">
          <ac:chgData name="Атантаева Сания" userId="ee15e121061ed6aa" providerId="Windows Live" clId="Web-{AC13BABA-9811-4EB9-A2B0-5D31C3D8E218}" dt="2020-10-20T18:42:48.687" v="361" actId="1076"/>
          <ac:picMkLst>
            <pc:docMk/>
            <pc:sldMk cId="0" sldId="260"/>
            <ac:picMk id="133" creationId="{60290C59-EB7F-43D5-8E5A-830CE0820436}"/>
          </ac:picMkLst>
        </pc:picChg>
        <pc:picChg chg="mod">
          <ac:chgData name="Атантаева Сания" userId="ee15e121061ed6aa" providerId="Windows Live" clId="Web-{AC13BABA-9811-4EB9-A2B0-5D31C3D8E218}" dt="2020-10-20T18:42:48.718" v="362" actId="1076"/>
          <ac:picMkLst>
            <pc:docMk/>
            <pc:sldMk cId="0" sldId="260"/>
            <ac:picMk id="134" creationId="{A2701540-0139-4715-82D8-2437BA5835AD}"/>
          </ac:picMkLst>
        </pc:picChg>
        <pc:picChg chg="mod">
          <ac:chgData name="Атантаева Сания" userId="ee15e121061ed6aa" providerId="Windows Live" clId="Web-{AC13BABA-9811-4EB9-A2B0-5D31C3D8E218}" dt="2020-10-20T18:42:48.733" v="363" actId="1076"/>
          <ac:picMkLst>
            <pc:docMk/>
            <pc:sldMk cId="0" sldId="260"/>
            <ac:picMk id="135" creationId="{386BD184-86D5-4E0D-98C2-686D85DAA0C3}"/>
          </ac:picMkLst>
        </pc:picChg>
        <pc:picChg chg="mod">
          <ac:chgData name="Атантаева Сания" userId="ee15e121061ed6aa" providerId="Windows Live" clId="Web-{AC13BABA-9811-4EB9-A2B0-5D31C3D8E218}" dt="2020-10-20T18:42:48.765" v="364" actId="1076"/>
          <ac:picMkLst>
            <pc:docMk/>
            <pc:sldMk cId="0" sldId="260"/>
            <ac:picMk id="136" creationId="{0C5C7441-36A1-4D81-9E3A-96BF5C02C061}"/>
          </ac:picMkLst>
        </pc:picChg>
      </pc:sldChg>
      <pc:sldChg chg="addSp delSp modSp delAnim">
        <pc:chgData name="Атантаева Сания" userId="ee15e121061ed6aa" providerId="Windows Live" clId="Web-{AC13BABA-9811-4EB9-A2B0-5D31C3D8E218}" dt="2020-10-20T20:13:20.891" v="1425"/>
        <pc:sldMkLst>
          <pc:docMk/>
          <pc:sldMk cId="1215469994" sldId="263"/>
        </pc:sldMkLst>
        <pc:spChg chg="add mod">
          <ac:chgData name="Атантаева Сания" userId="ee15e121061ed6aa" providerId="Windows Live" clId="Web-{AC13BABA-9811-4EB9-A2B0-5D31C3D8E218}" dt="2020-10-20T19:49:01.002" v="1118"/>
          <ac:spMkLst>
            <pc:docMk/>
            <pc:sldMk cId="1215469994" sldId="263"/>
            <ac:spMk id="2" creationId="{CC39E3E9-139E-4652-A1C9-CE69C11E7735}"/>
          </ac:spMkLst>
        </pc:spChg>
        <pc:spChg chg="add mod">
          <ac:chgData name="Атантаева Сания" userId="ee15e121061ed6aa" providerId="Windows Live" clId="Web-{AC13BABA-9811-4EB9-A2B0-5D31C3D8E218}" dt="2020-10-20T19:51:46.209" v="1165" actId="1076"/>
          <ac:spMkLst>
            <pc:docMk/>
            <pc:sldMk cId="1215469994" sldId="263"/>
            <ac:spMk id="3" creationId="{22567271-1CF3-44C6-841F-FEB87EC16AB0}"/>
          </ac:spMkLst>
        </pc:spChg>
        <pc:spChg chg="add mod">
          <ac:chgData name="Атантаева Сания" userId="ee15e121061ed6aa" providerId="Windows Live" clId="Web-{AC13BABA-9811-4EB9-A2B0-5D31C3D8E218}" dt="2020-10-20T19:49:01.033" v="1120"/>
          <ac:spMkLst>
            <pc:docMk/>
            <pc:sldMk cId="1215469994" sldId="263"/>
            <ac:spMk id="4" creationId="{33AB2618-504B-4009-9278-7B834D297DCE}"/>
          </ac:spMkLst>
        </pc:spChg>
        <pc:spChg chg="add mod">
          <ac:chgData name="Атантаева Сания" userId="ee15e121061ed6aa" providerId="Windows Live" clId="Web-{AC13BABA-9811-4EB9-A2B0-5D31C3D8E218}" dt="2020-10-20T19:51:15.317" v="1163" actId="20577"/>
          <ac:spMkLst>
            <pc:docMk/>
            <pc:sldMk cId="1215469994" sldId="263"/>
            <ac:spMk id="5" creationId="{8FCBCDD2-6637-403B-9755-659C45E029CF}"/>
          </ac:spMkLst>
        </pc:spChg>
        <pc:spChg chg="add mod">
          <ac:chgData name="Атантаева Сания" userId="ee15e121061ed6aa" providerId="Windows Live" clId="Web-{AC13BABA-9811-4EB9-A2B0-5D31C3D8E218}" dt="2020-10-20T19:49:01.065" v="1122"/>
          <ac:spMkLst>
            <pc:docMk/>
            <pc:sldMk cId="1215469994" sldId="263"/>
            <ac:spMk id="6" creationId="{163A79B7-3306-4D7C-BFDB-2D82CB9C792E}"/>
          </ac:spMkLst>
        </pc:spChg>
        <pc:spChg chg="add mod">
          <ac:chgData name="Атантаева Сания" userId="ee15e121061ed6aa" providerId="Windows Live" clId="Web-{AC13BABA-9811-4EB9-A2B0-5D31C3D8E218}" dt="2020-10-20T19:49:01.080" v="1123"/>
          <ac:spMkLst>
            <pc:docMk/>
            <pc:sldMk cId="1215469994" sldId="263"/>
            <ac:spMk id="7" creationId="{D80431D6-6F6D-4FA6-B9E3-655BFCFC1399}"/>
          </ac:spMkLst>
        </pc:spChg>
        <pc:spChg chg="add mod">
          <ac:chgData name="Атантаева Сания" userId="ee15e121061ed6aa" providerId="Windows Live" clId="Web-{AC13BABA-9811-4EB9-A2B0-5D31C3D8E218}" dt="2020-10-20T19:49:01.096" v="1124"/>
          <ac:spMkLst>
            <pc:docMk/>
            <pc:sldMk cId="1215469994" sldId="263"/>
            <ac:spMk id="8" creationId="{054A74B7-14D5-4C6D-852A-639D1E964E4C}"/>
          </ac:spMkLst>
        </pc:spChg>
        <pc:spChg chg="del mod">
          <ac:chgData name="Атантаева Сания" userId="ee15e121061ed6aa" providerId="Windows Live" clId="Web-{AC13BABA-9811-4EB9-A2B0-5D31C3D8E218}" dt="2020-10-20T19:49:39.940" v="1143"/>
          <ac:spMkLst>
            <pc:docMk/>
            <pc:sldMk cId="1215469994" sldId="263"/>
            <ac:spMk id="9" creationId="{A9D87077-1BA6-4D22-A20B-FAA89E2B5E3C}"/>
          </ac:spMkLst>
        </pc:spChg>
        <pc:spChg chg="del">
          <ac:chgData name="Атантаева Сания" userId="ee15e121061ed6aa" providerId="Windows Live" clId="Web-{AC13BABA-9811-4EB9-A2B0-5D31C3D8E218}" dt="2020-10-20T19:49:12.940" v="1138"/>
          <ac:spMkLst>
            <pc:docMk/>
            <pc:sldMk cId="1215469994" sldId="263"/>
            <ac:spMk id="10" creationId="{BC2B4445-5115-46B4-80FA-4D132406546A}"/>
          </ac:spMkLst>
        </pc:spChg>
        <pc:spChg chg="add mod">
          <ac:chgData name="Атантаева Сания" userId="ee15e121061ed6aa" providerId="Windows Live" clId="Web-{AC13BABA-9811-4EB9-A2B0-5D31C3D8E218}" dt="2020-10-20T19:52:11.631" v="1172" actId="1076"/>
          <ac:spMkLst>
            <pc:docMk/>
            <pc:sldMk cId="1215469994" sldId="263"/>
            <ac:spMk id="12" creationId="{FBAAF324-D2F2-418B-BF4F-0F663A307636}"/>
          </ac:spMkLst>
        </pc:spChg>
        <pc:spChg chg="add mod">
          <ac:chgData name="Атантаева Сания" userId="ee15e121061ed6aa" providerId="Windows Live" clId="Web-{AC13BABA-9811-4EB9-A2B0-5D31C3D8E218}" dt="2020-10-20T19:53:33.211" v="1179" actId="20577"/>
          <ac:spMkLst>
            <pc:docMk/>
            <pc:sldMk cId="1215469994" sldId="263"/>
            <ac:spMk id="13" creationId="{548FA6D3-E1E8-4258-B4BA-B524932219A5}"/>
          </ac:spMkLst>
        </pc:spChg>
        <pc:spChg chg="add mod">
          <ac:chgData name="Атантаева Сания" userId="ee15e121061ed6aa" providerId="Windows Live" clId="Web-{AC13BABA-9811-4EB9-A2B0-5D31C3D8E218}" dt="2020-10-20T19:49:01.127" v="1127"/>
          <ac:spMkLst>
            <pc:docMk/>
            <pc:sldMk cId="1215469994" sldId="263"/>
            <ac:spMk id="14" creationId="{851C5704-822F-4DE6-8675-BC6F6D207AFC}"/>
          </ac:spMkLst>
        </pc:spChg>
        <pc:spChg chg="add mod">
          <ac:chgData name="Атантаева Сания" userId="ee15e121061ed6aa" providerId="Windows Live" clId="Web-{AC13BABA-9811-4EB9-A2B0-5D31C3D8E218}" dt="2020-10-20T19:49:01.143" v="1128"/>
          <ac:spMkLst>
            <pc:docMk/>
            <pc:sldMk cId="1215469994" sldId="263"/>
            <ac:spMk id="15" creationId="{EDB7F838-EFA4-4A63-B4AA-B56FF4B54C49}"/>
          </ac:spMkLst>
        </pc:spChg>
        <pc:spChg chg="add mod">
          <ac:chgData name="Атантаева Сания" userId="ee15e121061ed6aa" providerId="Windows Live" clId="Web-{AC13BABA-9811-4EB9-A2B0-5D31C3D8E218}" dt="2020-10-20T19:49:01.158" v="1129"/>
          <ac:spMkLst>
            <pc:docMk/>
            <pc:sldMk cId="1215469994" sldId="263"/>
            <ac:spMk id="16" creationId="{C190319F-84EF-419D-90FA-8CFAE2F1866C}"/>
          </ac:spMkLst>
        </pc:spChg>
        <pc:spChg chg="add mod">
          <ac:chgData name="Атантаева Сания" userId="ee15e121061ed6aa" providerId="Windows Live" clId="Web-{AC13BABA-9811-4EB9-A2B0-5D31C3D8E218}" dt="2020-10-20T19:55:38.448" v="1215" actId="20577"/>
          <ac:spMkLst>
            <pc:docMk/>
            <pc:sldMk cId="1215469994" sldId="263"/>
            <ac:spMk id="17" creationId="{6281DE27-725A-41F9-A6A7-A3B011D7151B}"/>
          </ac:spMkLst>
        </pc:spChg>
        <pc:spChg chg="add mod">
          <ac:chgData name="Атантаева Сания" userId="ee15e121061ed6aa" providerId="Windows Live" clId="Web-{AC13BABA-9811-4EB9-A2B0-5D31C3D8E218}" dt="2020-10-20T19:53:55.711" v="1188" actId="14100"/>
          <ac:spMkLst>
            <pc:docMk/>
            <pc:sldMk cId="1215469994" sldId="263"/>
            <ac:spMk id="18" creationId="{918DC222-CDE2-42C7-8312-A489484AE6B8}"/>
          </ac:spMkLst>
        </pc:spChg>
        <pc:spChg chg="add mod">
          <ac:chgData name="Атантаева Сания" userId="ee15e121061ed6aa" providerId="Windows Live" clId="Web-{AC13BABA-9811-4EB9-A2B0-5D31C3D8E218}" dt="2020-10-20T19:55:48.995" v="1218" actId="1076"/>
          <ac:spMkLst>
            <pc:docMk/>
            <pc:sldMk cId="1215469994" sldId="263"/>
            <ac:spMk id="19" creationId="{AD7D1D83-C87A-4427-A745-92E23E3D8F95}"/>
          </ac:spMkLst>
        </pc:spChg>
        <pc:spChg chg="add mod">
          <ac:chgData name="Атантаева Сания" userId="ee15e121061ed6aa" providerId="Windows Live" clId="Web-{AC13BABA-9811-4EB9-A2B0-5D31C3D8E218}" dt="2020-10-20T19:56:31.214" v="1231" actId="1076"/>
          <ac:spMkLst>
            <pc:docMk/>
            <pc:sldMk cId="1215469994" sldId="263"/>
            <ac:spMk id="20" creationId="{6321AE76-67C1-4192-B8F5-5A082D9D124A}"/>
          </ac:spMkLst>
        </pc:spChg>
        <pc:spChg chg="add mod">
          <ac:chgData name="Атантаева Сания" userId="ee15e121061ed6aa" providerId="Windows Live" clId="Web-{AC13BABA-9811-4EB9-A2B0-5D31C3D8E218}" dt="2020-10-20T19:49:01.252" v="1134"/>
          <ac:spMkLst>
            <pc:docMk/>
            <pc:sldMk cId="1215469994" sldId="263"/>
            <ac:spMk id="21" creationId="{6A945316-6ADA-4C98-85A8-171CB55F8E1D}"/>
          </ac:spMkLst>
        </pc:spChg>
        <pc:spChg chg="add mod">
          <ac:chgData name="Атантаева Сания" userId="ee15e121061ed6aa" providerId="Windows Live" clId="Web-{AC13BABA-9811-4EB9-A2B0-5D31C3D8E218}" dt="2020-10-20T19:56:04.011" v="1221" actId="20577"/>
          <ac:spMkLst>
            <pc:docMk/>
            <pc:sldMk cId="1215469994" sldId="263"/>
            <ac:spMk id="22" creationId="{A01EC01B-C46F-4A24-B79F-6F6BA531D5BC}"/>
          </ac:spMkLst>
        </pc:spChg>
        <pc:spChg chg="add mod">
          <ac:chgData name="Атантаева Сания" userId="ee15e121061ed6aa" providerId="Windows Live" clId="Web-{AC13BABA-9811-4EB9-A2B0-5D31C3D8E218}" dt="2020-10-20T19:56:45.105" v="1232" actId="1076"/>
          <ac:spMkLst>
            <pc:docMk/>
            <pc:sldMk cId="1215469994" sldId="263"/>
            <ac:spMk id="23" creationId="{A6C981D3-AEF4-4722-B904-E9AAAA9BAF2A}"/>
          </ac:spMkLst>
        </pc:spChg>
        <pc:spChg chg="add mod">
          <ac:chgData name="Атантаева Сания" userId="ee15e121061ed6aa" providerId="Windows Live" clId="Web-{AC13BABA-9811-4EB9-A2B0-5D31C3D8E218}" dt="2020-10-20T19:57:35.372" v="1237" actId="20577"/>
          <ac:spMkLst>
            <pc:docMk/>
            <pc:sldMk cId="1215469994" sldId="263"/>
            <ac:spMk id="24" creationId="{3807C918-19E5-4A21-B32D-4DF714292E0F}"/>
          </ac:spMkLst>
        </pc:spChg>
        <pc:spChg chg="del">
          <ac:chgData name="Атантаева Сания" userId="ee15e121061ed6aa" providerId="Windows Live" clId="Web-{AC13BABA-9811-4EB9-A2B0-5D31C3D8E218}" dt="2020-10-20T19:49:23.721" v="1139"/>
          <ac:spMkLst>
            <pc:docMk/>
            <pc:sldMk cId="1215469994" sldId="263"/>
            <ac:spMk id="137" creationId="{FF938359-6853-4246-8DEA-0497EA36AAD1}"/>
          </ac:spMkLst>
        </pc:spChg>
        <pc:spChg chg="add mod">
          <ac:chgData name="Атантаева Сания" userId="ee15e121061ed6aa" providerId="Windows Live" clId="Web-{AC13BABA-9811-4EB9-A2B0-5D31C3D8E218}" dt="2020-10-20T19:58:48.624" v="1260" actId="20577"/>
          <ac:spMkLst>
            <pc:docMk/>
            <pc:sldMk cId="1215469994" sldId="263"/>
            <ac:spMk id="145" creationId="{40C78749-68A8-403C-8B52-2C80E187AAE9}"/>
          </ac:spMkLst>
        </pc:spChg>
        <pc:spChg chg="add del mod">
          <ac:chgData name="Атантаева Сания" userId="ee15e121061ed6aa" providerId="Windows Live" clId="Web-{AC13BABA-9811-4EB9-A2B0-5D31C3D8E218}" dt="2020-10-20T19:58:39.326" v="1255"/>
          <ac:spMkLst>
            <pc:docMk/>
            <pc:sldMk cId="1215469994" sldId="263"/>
            <ac:spMk id="146" creationId="{551CEADD-5A99-4B00-8B9D-224C7FE62419}"/>
          </ac:spMkLst>
        </pc:spChg>
        <pc:spChg chg="add mod">
          <ac:chgData name="Атантаева Сания" userId="ee15e121061ed6aa" providerId="Windows Live" clId="Web-{AC13BABA-9811-4EB9-A2B0-5D31C3D8E218}" dt="2020-10-20T20:04:05.927" v="1300" actId="1076"/>
          <ac:spMkLst>
            <pc:docMk/>
            <pc:sldMk cId="1215469994" sldId="263"/>
            <ac:spMk id="147" creationId="{B2830765-DEEB-4A3E-B428-E22506C3331D}"/>
          </ac:spMkLst>
        </pc:spChg>
        <pc:spChg chg="add del mod">
          <ac:chgData name="Атантаева Сания" userId="ee15e121061ed6aa" providerId="Windows Live" clId="Web-{AC13BABA-9811-4EB9-A2B0-5D31C3D8E218}" dt="2020-10-20T20:00:40.282" v="1286" actId="1076"/>
          <ac:spMkLst>
            <pc:docMk/>
            <pc:sldMk cId="1215469994" sldId="263"/>
            <ac:spMk id="148" creationId="{4A3CCF4F-4B54-444A-A3B3-4A48DAF67CAF}"/>
          </ac:spMkLst>
        </pc:spChg>
        <pc:spChg chg="add mod">
          <ac:chgData name="Атантаева Сания" userId="ee15e121061ed6aa" providerId="Windows Live" clId="Web-{AC13BABA-9811-4EB9-A2B0-5D31C3D8E218}" dt="2020-10-20T20:00:54.845" v="1287" actId="1076"/>
          <ac:spMkLst>
            <pc:docMk/>
            <pc:sldMk cId="1215469994" sldId="263"/>
            <ac:spMk id="149" creationId="{D01A9F48-02FF-4C67-860B-8B91AC95583A}"/>
          </ac:spMkLst>
        </pc:spChg>
        <pc:spChg chg="add del">
          <ac:chgData name="Атантаева Сания" userId="ee15e121061ed6aa" providerId="Windows Live" clId="Web-{AC13BABA-9811-4EB9-A2B0-5D31C3D8E218}" dt="2020-10-20T20:02:20.050" v="1296"/>
          <ac:spMkLst>
            <pc:docMk/>
            <pc:sldMk cId="1215469994" sldId="263"/>
            <ac:spMk id="150" creationId="{412D71A9-72C3-427F-A5B3-01A7B1371E67}"/>
          </ac:spMkLst>
        </pc:spChg>
        <pc:spChg chg="add del">
          <ac:chgData name="Атантаева Сания" userId="ee15e121061ed6aa" providerId="Windows Live" clId="Web-{AC13BABA-9811-4EB9-A2B0-5D31C3D8E218}" dt="2020-10-20T20:02:20.050" v="1295"/>
          <ac:spMkLst>
            <pc:docMk/>
            <pc:sldMk cId="1215469994" sldId="263"/>
            <ac:spMk id="151" creationId="{FCA1BA6A-3092-419B-BE86-5CFF1D551A1E}"/>
          </ac:spMkLst>
        </pc:spChg>
        <pc:spChg chg="add del">
          <ac:chgData name="Атантаева Сания" userId="ee15e121061ed6aa" providerId="Windows Live" clId="Web-{AC13BABA-9811-4EB9-A2B0-5D31C3D8E218}" dt="2020-10-20T20:02:20.050" v="1294"/>
          <ac:spMkLst>
            <pc:docMk/>
            <pc:sldMk cId="1215469994" sldId="263"/>
            <ac:spMk id="152" creationId="{869D67E0-42C3-446A-B4A2-41AFA434F9A7}"/>
          </ac:spMkLst>
        </pc:spChg>
        <pc:spChg chg="add del">
          <ac:chgData name="Атантаева Сания" userId="ee15e121061ed6aa" providerId="Windows Live" clId="Web-{AC13BABA-9811-4EB9-A2B0-5D31C3D8E218}" dt="2020-10-20T20:02:20.050" v="1293"/>
          <ac:spMkLst>
            <pc:docMk/>
            <pc:sldMk cId="1215469994" sldId="263"/>
            <ac:spMk id="153" creationId="{02CCBD26-026E-4523-9B29-CD59B135E12E}"/>
          </ac:spMkLst>
        </pc:spChg>
        <pc:spChg chg="add del mod">
          <ac:chgData name="Атантаева Сания" userId="ee15e121061ed6aa" providerId="Windows Live" clId="Web-{AC13BABA-9811-4EB9-A2B0-5D31C3D8E218}" dt="2020-10-20T20:13:20.891" v="1425"/>
          <ac:spMkLst>
            <pc:docMk/>
            <pc:sldMk cId="1215469994" sldId="263"/>
            <ac:spMk id="154" creationId="{6C6003D0-8788-40EC-8581-9B6EAE53C524}"/>
          </ac:spMkLst>
        </pc:spChg>
        <pc:spChg chg="add mod">
          <ac:chgData name="Атантаева Сания" userId="ee15e121061ed6aa" providerId="Windows Live" clId="Web-{AC13BABA-9811-4EB9-A2B0-5D31C3D8E218}" dt="2020-10-20T20:09:53.621" v="1398" actId="1076"/>
          <ac:spMkLst>
            <pc:docMk/>
            <pc:sldMk cId="1215469994" sldId="263"/>
            <ac:spMk id="155" creationId="{9C166570-D6EC-4504-9682-74783631DDDB}"/>
          </ac:spMkLst>
        </pc:spChg>
        <pc:spChg chg="add mod">
          <ac:chgData name="Атантаева Сания" userId="ee15e121061ed6aa" providerId="Windows Live" clId="Web-{AC13BABA-9811-4EB9-A2B0-5D31C3D8E218}" dt="2020-10-20T20:05:37.538" v="1326" actId="20577"/>
          <ac:spMkLst>
            <pc:docMk/>
            <pc:sldMk cId="1215469994" sldId="263"/>
            <ac:spMk id="156" creationId="{5A082FFF-A778-4D6C-A9A9-2F3996B6906E}"/>
          </ac:spMkLst>
        </pc:spChg>
        <pc:spChg chg="add del mod">
          <ac:chgData name="Атантаева Сания" userId="ee15e121061ed6aa" providerId="Windows Live" clId="Web-{AC13BABA-9811-4EB9-A2B0-5D31C3D8E218}" dt="2020-10-20T20:09:43.199" v="1397"/>
          <ac:spMkLst>
            <pc:docMk/>
            <pc:sldMk cId="1215469994" sldId="263"/>
            <ac:spMk id="157" creationId="{E848CA2E-A1F4-4E7E-B2EF-30F330CF5F25}"/>
          </ac:spMkLst>
        </pc:spChg>
        <pc:spChg chg="add del mod">
          <ac:chgData name="Атантаева Сания" userId="ee15e121061ed6aa" providerId="Windows Live" clId="Web-{AC13BABA-9811-4EB9-A2B0-5D31C3D8E218}" dt="2020-10-20T20:05:51.851" v="1333"/>
          <ac:spMkLst>
            <pc:docMk/>
            <pc:sldMk cId="1215469994" sldId="263"/>
            <ac:spMk id="158" creationId="{DE8D4D64-62A1-4125-9D40-192404D590A7}"/>
          </ac:spMkLst>
        </pc:spChg>
        <pc:spChg chg="add mod">
          <ac:chgData name="Атантаева Сания" userId="ee15e121061ed6aa" providerId="Windows Live" clId="Web-{AC13BABA-9811-4EB9-A2B0-5D31C3D8E218}" dt="2020-10-20T20:08:31.589" v="1391" actId="1076"/>
          <ac:spMkLst>
            <pc:docMk/>
            <pc:sldMk cId="1215469994" sldId="263"/>
            <ac:spMk id="159" creationId="{3E8FC80B-285C-422C-86B0-EB39E3B6FE39}"/>
          </ac:spMkLst>
        </pc:spChg>
        <pc:spChg chg="add mod">
          <ac:chgData name="Атантаева Сания" userId="ee15e121061ed6aa" providerId="Windows Live" clId="Web-{AC13BABA-9811-4EB9-A2B0-5D31C3D8E218}" dt="2020-10-20T20:10:41.669" v="1401" actId="1076"/>
          <ac:spMkLst>
            <pc:docMk/>
            <pc:sldMk cId="1215469994" sldId="263"/>
            <ac:spMk id="160" creationId="{52634D6D-2608-4FF1-9173-7B489A620D79}"/>
          </ac:spMkLst>
        </pc:spChg>
        <pc:spChg chg="add del mod">
          <ac:chgData name="Атантаева Сания" userId="ee15e121061ed6aa" providerId="Windows Live" clId="Web-{AC13BABA-9811-4EB9-A2B0-5D31C3D8E218}" dt="2020-10-20T20:07:15.228" v="1366"/>
          <ac:spMkLst>
            <pc:docMk/>
            <pc:sldMk cId="1215469994" sldId="263"/>
            <ac:spMk id="161" creationId="{B51AE902-144B-4048-89FC-18D0BF27C0EC}"/>
          </ac:spMkLst>
        </pc:spChg>
        <pc:spChg chg="add mod">
          <ac:chgData name="Атантаева Сания" userId="ee15e121061ed6aa" providerId="Windows Live" clId="Web-{AC13BABA-9811-4EB9-A2B0-5D31C3D8E218}" dt="2020-10-20T20:10:24.341" v="1400" actId="1076"/>
          <ac:spMkLst>
            <pc:docMk/>
            <pc:sldMk cId="1215469994" sldId="263"/>
            <ac:spMk id="162" creationId="{954FA70C-10C1-4575-9967-CB5665BDF985}"/>
          </ac:spMkLst>
        </pc:spChg>
        <pc:spChg chg="add mod">
          <ac:chgData name="Атантаева Сания" userId="ee15e121061ed6aa" providerId="Windows Live" clId="Web-{AC13BABA-9811-4EB9-A2B0-5D31C3D8E218}" dt="2020-10-20T20:06:42.586" v="1353" actId="1076"/>
          <ac:spMkLst>
            <pc:docMk/>
            <pc:sldMk cId="1215469994" sldId="263"/>
            <ac:spMk id="163" creationId="{3E7D04E5-6958-48E6-A4DC-DDC0B1CEFF26}"/>
          </ac:spMkLst>
        </pc:spChg>
        <pc:spChg chg="add mod">
          <ac:chgData name="Атантаева Сания" userId="ee15e121061ed6aa" providerId="Windows Live" clId="Web-{AC13BABA-9811-4EB9-A2B0-5D31C3D8E218}" dt="2020-10-20T20:09:17.418" v="1396" actId="1076"/>
          <ac:spMkLst>
            <pc:docMk/>
            <pc:sldMk cId="1215469994" sldId="263"/>
            <ac:spMk id="164" creationId="{9861A170-C600-43CE-B1C8-41981CE8787D}"/>
          </ac:spMkLst>
        </pc:spChg>
        <pc:spChg chg="add mod">
          <ac:chgData name="Атантаева Сания" userId="ee15e121061ed6aa" providerId="Windows Live" clId="Web-{AC13BABA-9811-4EB9-A2B0-5D31C3D8E218}" dt="2020-10-20T20:06:42.633" v="1355" actId="1076"/>
          <ac:spMkLst>
            <pc:docMk/>
            <pc:sldMk cId="1215469994" sldId="263"/>
            <ac:spMk id="165" creationId="{638051FE-55A3-4CCE-BE1E-1D6219807A49}"/>
          </ac:spMkLst>
        </pc:spChg>
        <pc:spChg chg="add del">
          <ac:chgData name="Атантаева Сания" userId="ee15e121061ed6aa" providerId="Windows Live" clId="Web-{AC13BABA-9811-4EB9-A2B0-5D31C3D8E218}" dt="2020-10-20T20:08:11.416" v="1389"/>
          <ac:spMkLst>
            <pc:docMk/>
            <pc:sldMk cId="1215469994" sldId="263"/>
            <ac:spMk id="166" creationId="{DAEC18A8-47F6-4380-9E6C-341F6A93EC1B}"/>
          </ac:spMkLst>
        </pc:spChg>
        <pc:spChg chg="add del">
          <ac:chgData name="Атантаева Сания" userId="ee15e121061ed6aa" providerId="Windows Live" clId="Web-{AC13BABA-9811-4EB9-A2B0-5D31C3D8E218}" dt="2020-10-20T20:08:11.416" v="1388"/>
          <ac:spMkLst>
            <pc:docMk/>
            <pc:sldMk cId="1215469994" sldId="263"/>
            <ac:spMk id="167" creationId="{8409FCA5-A80B-4EAC-9E14-7BA6901517B5}"/>
          </ac:spMkLst>
        </pc:spChg>
        <pc:spChg chg="add del">
          <ac:chgData name="Атантаева Сания" userId="ee15e121061ed6aa" providerId="Windows Live" clId="Web-{AC13BABA-9811-4EB9-A2B0-5D31C3D8E218}" dt="2020-10-20T20:08:11.401" v="1387"/>
          <ac:spMkLst>
            <pc:docMk/>
            <pc:sldMk cId="1215469994" sldId="263"/>
            <ac:spMk id="168" creationId="{57572C28-85DC-460C-B3A7-E89E6C65181B}"/>
          </ac:spMkLst>
        </pc:spChg>
        <pc:spChg chg="add del">
          <ac:chgData name="Атантаева Сания" userId="ee15e121061ed6aa" providerId="Windows Live" clId="Web-{AC13BABA-9811-4EB9-A2B0-5D31C3D8E218}" dt="2020-10-20T20:08:11.401" v="1386"/>
          <ac:spMkLst>
            <pc:docMk/>
            <pc:sldMk cId="1215469994" sldId="263"/>
            <ac:spMk id="169" creationId="{E3246E4C-B13F-406C-A8B0-A89B5995A326}"/>
          </ac:spMkLst>
        </pc:spChg>
        <pc:spChg chg="add del">
          <ac:chgData name="Атантаева Сания" userId="ee15e121061ed6aa" providerId="Windows Live" clId="Web-{AC13BABA-9811-4EB9-A2B0-5D31C3D8E218}" dt="2020-10-20T20:08:11.401" v="1385"/>
          <ac:spMkLst>
            <pc:docMk/>
            <pc:sldMk cId="1215469994" sldId="263"/>
            <ac:spMk id="170" creationId="{463731D7-D2E4-4ABC-A93C-47CF71C3AF91}"/>
          </ac:spMkLst>
        </pc:spChg>
        <pc:spChg chg="add del">
          <ac:chgData name="Атантаева Сания" userId="ee15e121061ed6aa" providerId="Windows Live" clId="Web-{AC13BABA-9811-4EB9-A2B0-5D31C3D8E218}" dt="2020-10-20T20:08:11.401" v="1384"/>
          <ac:spMkLst>
            <pc:docMk/>
            <pc:sldMk cId="1215469994" sldId="263"/>
            <ac:spMk id="171" creationId="{A91B5E7B-385D-4BB9-951B-A3F2345F101E}"/>
          </ac:spMkLst>
        </pc:spChg>
        <pc:spChg chg="add del">
          <ac:chgData name="Атантаева Сания" userId="ee15e121061ed6aa" providerId="Windows Live" clId="Web-{AC13BABA-9811-4EB9-A2B0-5D31C3D8E218}" dt="2020-10-20T20:08:11.401" v="1383"/>
          <ac:spMkLst>
            <pc:docMk/>
            <pc:sldMk cId="1215469994" sldId="263"/>
            <ac:spMk id="172" creationId="{F3ADDAE0-C676-4888-9EA3-BE0C9BF03FFC}"/>
          </ac:spMkLst>
        </pc:spChg>
        <pc:spChg chg="add mod">
          <ac:chgData name="Атантаева Сания" userId="ee15e121061ed6aa" providerId="Windows Live" clId="Web-{AC13BABA-9811-4EB9-A2B0-5D31C3D8E218}" dt="2020-10-20T20:11:04.576" v="1406" actId="1076"/>
          <ac:spMkLst>
            <pc:docMk/>
            <pc:sldMk cId="1215469994" sldId="263"/>
            <ac:spMk id="173" creationId="{7CB39DF2-0D4F-4F69-AEDD-7952ED94FF95}"/>
          </ac:spMkLst>
        </pc:spChg>
        <pc:spChg chg="add mod">
          <ac:chgData name="Атантаева Сания" userId="ee15e121061ed6aa" providerId="Windows Live" clId="Web-{AC13BABA-9811-4EB9-A2B0-5D31C3D8E218}" dt="2020-10-20T20:11:52.108" v="1415" actId="20577"/>
          <ac:spMkLst>
            <pc:docMk/>
            <pc:sldMk cId="1215469994" sldId="263"/>
            <ac:spMk id="174" creationId="{0868958F-86B6-404F-AE72-18AAA493D9DB}"/>
          </ac:spMkLst>
        </pc:spChg>
        <pc:spChg chg="add mod">
          <ac:chgData name="Атантаева Сания" userId="ee15e121061ed6aa" providerId="Windows Live" clId="Web-{AC13BABA-9811-4EB9-A2B0-5D31C3D8E218}" dt="2020-10-20T20:11:47.499" v="1412" actId="1076"/>
          <ac:spMkLst>
            <pc:docMk/>
            <pc:sldMk cId="1215469994" sldId="263"/>
            <ac:spMk id="175" creationId="{21A303B1-32B4-4AC5-8F80-AC28D9B0D715}"/>
          </ac:spMkLst>
        </pc:spChg>
        <pc:spChg chg="add mod">
          <ac:chgData name="Атантаева Сания" userId="ee15e121061ed6aa" providerId="Windows Live" clId="Web-{AC13BABA-9811-4EB9-A2B0-5D31C3D8E218}" dt="2020-10-20T20:11:47.514" v="1413" actId="1076"/>
          <ac:spMkLst>
            <pc:docMk/>
            <pc:sldMk cId="1215469994" sldId="263"/>
            <ac:spMk id="176" creationId="{D9212E67-E914-4A5A-ADE8-C67339B3B4D4}"/>
          </ac:spMkLst>
        </pc:spChg>
        <pc:spChg chg="add mod">
          <ac:chgData name="Атантаева Сания" userId="ee15e121061ed6aa" providerId="Windows Live" clId="Web-{AC13BABA-9811-4EB9-A2B0-5D31C3D8E218}" dt="2020-10-20T20:12:03.624" v="1421" actId="1076"/>
          <ac:spMkLst>
            <pc:docMk/>
            <pc:sldMk cId="1215469994" sldId="263"/>
            <ac:spMk id="177" creationId="{78D5C0D0-C05D-42BE-9854-C4DF944A08D7}"/>
          </ac:spMkLst>
        </pc:spChg>
        <pc:picChg chg="add del">
          <ac:chgData name="Атантаева Сания" userId="ee15e121061ed6aa" providerId="Windows Live" clId="Web-{AC13BABA-9811-4EB9-A2B0-5D31C3D8E218}" dt="2020-10-20T19:57:15.856" v="1234"/>
          <ac:picMkLst>
            <pc:docMk/>
            <pc:sldMk cId="1215469994" sldId="263"/>
            <ac:picMk id="25" creationId="{EEF81E5E-6928-414B-B131-FD3A3D00364D}"/>
          </ac:picMkLst>
        </pc:picChg>
      </pc:sldChg>
      <pc:sldChg chg="del">
        <pc:chgData name="Атантаева Сания" userId="ee15e121061ed6aa" providerId="Windows Live" clId="Web-{AC13BABA-9811-4EB9-A2B0-5D31C3D8E218}" dt="2020-10-20T20:03:23.301" v="1297"/>
        <pc:sldMkLst>
          <pc:docMk/>
          <pc:sldMk cId="3294403368" sldId="265"/>
        </pc:sldMkLst>
      </pc:sldChg>
      <pc:sldChg chg="addSp delSp modSp delAnim">
        <pc:chgData name="Атантаева Сания" userId="ee15e121061ed6aa" providerId="Windows Live" clId="Web-{AC13BABA-9811-4EB9-A2B0-5D31C3D8E218}" dt="2020-10-20T20:27:10.096" v="1437"/>
        <pc:sldMkLst>
          <pc:docMk/>
          <pc:sldMk cId="2130226385" sldId="267"/>
        </pc:sldMkLst>
        <pc:spChg chg="del">
          <ac:chgData name="Атантаева Сания" userId="ee15e121061ed6aa" providerId="Windows Live" clId="Web-{AC13BABA-9811-4EB9-A2B0-5D31C3D8E218}" dt="2020-10-20T20:26:11.063" v="1429"/>
          <ac:spMkLst>
            <pc:docMk/>
            <pc:sldMk cId="2130226385" sldId="267"/>
            <ac:spMk id="9" creationId="{A9D87077-1BA6-4D22-A20B-FAA89E2B5E3C}"/>
          </ac:spMkLst>
        </pc:spChg>
        <pc:spChg chg="del">
          <ac:chgData name="Атантаева Сания" userId="ee15e121061ed6aa" providerId="Windows Live" clId="Web-{AC13BABA-9811-4EB9-A2B0-5D31C3D8E218}" dt="2020-10-20T20:26:19.814" v="1431"/>
          <ac:spMkLst>
            <pc:docMk/>
            <pc:sldMk cId="2130226385" sldId="267"/>
            <ac:spMk id="10" creationId="{BC2B4445-5115-46B4-80FA-4D132406546A}"/>
          </ac:spMkLst>
        </pc:spChg>
        <pc:spChg chg="del">
          <ac:chgData name="Атантаева Сания" userId="ee15e121061ed6aa" providerId="Windows Live" clId="Web-{AC13BABA-9811-4EB9-A2B0-5D31C3D8E218}" dt="2020-10-20T20:26:15.345" v="1430"/>
          <ac:spMkLst>
            <pc:docMk/>
            <pc:sldMk cId="2130226385" sldId="267"/>
            <ac:spMk id="137" creationId="{FF938359-6853-4246-8DEA-0497EA36AAD1}"/>
          </ac:spMkLst>
        </pc:spChg>
        <pc:picChg chg="add del mod">
          <ac:chgData name="Атантаева Сания" userId="ee15e121061ed6aa" providerId="Windows Live" clId="Web-{AC13BABA-9811-4EB9-A2B0-5D31C3D8E218}" dt="2020-10-20T20:22:38.981" v="1427"/>
          <ac:picMkLst>
            <pc:docMk/>
            <pc:sldMk cId="2130226385" sldId="267"/>
            <ac:picMk id="2" creationId="{1C080178-8B40-4758-86E5-8CEFB0BC0A60}"/>
          </ac:picMkLst>
        </pc:picChg>
        <pc:picChg chg="add mod modCrop">
          <ac:chgData name="Атантаева Сания" userId="ee15e121061ed6aa" providerId="Windows Live" clId="Web-{AC13BABA-9811-4EB9-A2B0-5D31C3D8E218}" dt="2020-10-20T20:27:10.096" v="1437"/>
          <ac:picMkLst>
            <pc:docMk/>
            <pc:sldMk cId="2130226385" sldId="267"/>
            <ac:picMk id="3" creationId="{324A4BC0-752F-495B-BD9F-2EADA11989CD}"/>
          </ac:picMkLst>
        </pc:picChg>
        <pc:picChg chg="mod">
          <ac:chgData name="Атантаева Сания" userId="ee15e121061ed6aa" providerId="Windows Live" clId="Web-{AC13BABA-9811-4EB9-A2B0-5D31C3D8E218}" dt="2020-10-20T20:26:25.907" v="1432" actId="1076"/>
          <ac:picMkLst>
            <pc:docMk/>
            <pc:sldMk cId="2130226385" sldId="267"/>
            <ac:picMk id="11" creationId="{0AE9B6E5-344B-49EE-8070-A63E51053651}"/>
          </ac:picMkLst>
        </pc:picChg>
      </pc:sldChg>
      <pc:sldChg chg="addSp delSp modSp delAnim">
        <pc:chgData name="Атантаева Сания" userId="ee15e121061ed6aa" providerId="Windows Live" clId="Web-{AC13BABA-9811-4EB9-A2B0-5D31C3D8E218}" dt="2020-10-20T18:52:57.590" v="420" actId="1076"/>
        <pc:sldMkLst>
          <pc:docMk/>
          <pc:sldMk cId="2785661881" sldId="270"/>
        </pc:sldMkLst>
        <pc:spChg chg="mod">
          <ac:chgData name="Атантаева Сания" userId="ee15e121061ed6aa" providerId="Windows Live" clId="Web-{AC13BABA-9811-4EB9-A2B0-5D31C3D8E218}" dt="2020-10-20T18:52:57.590" v="420" actId="1076"/>
          <ac:spMkLst>
            <pc:docMk/>
            <pc:sldMk cId="2785661881" sldId="270"/>
            <ac:spMk id="2" creationId="{041C6982-8069-4BAD-B1F9-9A97B2DA4A55}"/>
          </ac:spMkLst>
        </pc:spChg>
        <pc:spChg chg="del">
          <ac:chgData name="Атантаева Сания" userId="ee15e121061ed6aa" providerId="Windows Live" clId="Web-{AC13BABA-9811-4EB9-A2B0-5D31C3D8E218}" dt="2020-10-20T18:16:33.795" v="198"/>
          <ac:spMkLst>
            <pc:docMk/>
            <pc:sldMk cId="2785661881" sldId="270"/>
            <ac:spMk id="4" creationId="{A09E34E1-D36C-4E87-A9D0-E66BB71EE1D0}"/>
          </ac:spMkLst>
        </pc:spChg>
        <pc:spChg chg="del">
          <ac:chgData name="Атантаева Сания" userId="ee15e121061ed6aa" providerId="Windows Live" clId="Web-{AC13BABA-9811-4EB9-A2B0-5D31C3D8E218}" dt="2020-10-20T18:16:33.795" v="197"/>
          <ac:spMkLst>
            <pc:docMk/>
            <pc:sldMk cId="2785661881" sldId="270"/>
            <ac:spMk id="6" creationId="{338D6CA7-160F-4DA7-B9C9-7F132F0AFE6F}"/>
          </ac:spMkLst>
        </pc:spChg>
        <pc:spChg chg="del">
          <ac:chgData name="Атантаева Сания" userId="ee15e121061ed6aa" providerId="Windows Live" clId="Web-{AC13BABA-9811-4EB9-A2B0-5D31C3D8E218}" dt="2020-10-20T18:16:40.295" v="199"/>
          <ac:spMkLst>
            <pc:docMk/>
            <pc:sldMk cId="2785661881" sldId="270"/>
            <ac:spMk id="12" creationId="{59A90DAA-425D-467A-9A7B-CBE566BDA40D}"/>
          </ac:spMkLst>
        </pc:spChg>
        <pc:spChg chg="del">
          <ac:chgData name="Атантаева Сания" userId="ee15e121061ed6aa" providerId="Windows Live" clId="Web-{AC13BABA-9811-4EB9-A2B0-5D31C3D8E218}" dt="2020-10-20T18:16:33.795" v="196"/>
          <ac:spMkLst>
            <pc:docMk/>
            <pc:sldMk cId="2785661881" sldId="270"/>
            <ac:spMk id="13" creationId="{E58EABC5-357D-4FC4-9560-2E1899AD3018}"/>
          </ac:spMkLst>
        </pc:spChg>
        <pc:spChg chg="del">
          <ac:chgData name="Атантаева Сания" userId="ee15e121061ed6aa" providerId="Windows Live" clId="Web-{AC13BABA-9811-4EB9-A2B0-5D31C3D8E218}" dt="2020-10-20T18:16:49.327" v="205"/>
          <ac:spMkLst>
            <pc:docMk/>
            <pc:sldMk cId="2785661881" sldId="270"/>
            <ac:spMk id="14" creationId="{D6B2B70E-88B6-419F-A492-359BBF9D951F}"/>
          </ac:spMkLst>
        </pc:spChg>
        <pc:spChg chg="del mod">
          <ac:chgData name="Атантаева Сания" userId="ee15e121061ed6aa" providerId="Windows Live" clId="Web-{AC13BABA-9811-4EB9-A2B0-5D31C3D8E218}" dt="2020-10-20T18:16:44.670" v="204"/>
          <ac:spMkLst>
            <pc:docMk/>
            <pc:sldMk cId="2785661881" sldId="270"/>
            <ac:spMk id="15" creationId="{337F3453-2AA9-4612-811D-6E0A944A068D}"/>
          </ac:spMkLst>
        </pc:spChg>
        <pc:spChg chg="del">
          <ac:chgData name="Атантаева Сания" userId="ee15e121061ed6aa" providerId="Windows Live" clId="Web-{AC13BABA-9811-4EB9-A2B0-5D31C3D8E218}" dt="2020-10-20T18:16:22.326" v="192"/>
          <ac:spMkLst>
            <pc:docMk/>
            <pc:sldMk cId="2785661881" sldId="270"/>
            <ac:spMk id="16" creationId="{F3A01E39-8FEC-47D9-BBAF-DA7595953BC6}"/>
          </ac:spMkLst>
        </pc:spChg>
        <pc:picChg chg="del">
          <ac:chgData name="Атантаева Сания" userId="ee15e121061ed6aa" providerId="Windows Live" clId="Web-{AC13BABA-9811-4EB9-A2B0-5D31C3D8E218}" dt="2020-10-20T18:16:40.295" v="203"/>
          <ac:picMkLst>
            <pc:docMk/>
            <pc:sldMk cId="2785661881" sldId="270"/>
            <ac:picMk id="3" creationId="{694B38A8-5762-4DE9-A419-25350A2573CF}"/>
          </ac:picMkLst>
        </pc:picChg>
        <pc:picChg chg="del">
          <ac:chgData name="Атантаева Сания" userId="ee15e121061ed6aa" providerId="Windows Live" clId="Web-{AC13BABA-9811-4EB9-A2B0-5D31C3D8E218}" dt="2020-10-20T18:16:40.295" v="202"/>
          <ac:picMkLst>
            <pc:docMk/>
            <pc:sldMk cId="2785661881" sldId="270"/>
            <ac:picMk id="5" creationId="{1E34CF2E-FE15-40A4-B909-8B5440DCD2C1}"/>
          </ac:picMkLst>
        </pc:picChg>
        <pc:picChg chg="add del mod">
          <ac:chgData name="Атантаева Сания" userId="ee15e121061ed6aa" providerId="Windows Live" clId="Web-{AC13BABA-9811-4EB9-A2B0-5D31C3D8E218}" dt="2020-10-20T17:56:33.208" v="98"/>
          <ac:picMkLst>
            <pc:docMk/>
            <pc:sldMk cId="2785661881" sldId="270"/>
            <ac:picMk id="7" creationId="{6C3DD10C-35F2-41E6-8B86-8D11FE7FB277}"/>
          </ac:picMkLst>
        </pc:picChg>
        <pc:picChg chg="del">
          <ac:chgData name="Атантаева Сания" userId="ee15e121061ed6aa" providerId="Windows Live" clId="Web-{AC13BABA-9811-4EB9-A2B0-5D31C3D8E218}" dt="2020-10-20T18:16:40.295" v="201"/>
          <ac:picMkLst>
            <pc:docMk/>
            <pc:sldMk cId="2785661881" sldId="270"/>
            <ac:picMk id="8" creationId="{83503417-E456-4980-8626-1544AC4CDB97}"/>
          </ac:picMkLst>
        </pc:picChg>
        <pc:picChg chg="del">
          <ac:chgData name="Атантаева Сания" userId="ee15e121061ed6aa" providerId="Windows Live" clId="Web-{AC13BABA-9811-4EB9-A2B0-5D31C3D8E218}" dt="2020-10-20T18:16:40.295" v="200"/>
          <ac:picMkLst>
            <pc:docMk/>
            <pc:sldMk cId="2785661881" sldId="270"/>
            <ac:picMk id="9" creationId="{8F1DBBFD-191D-48FF-8318-47822B3DB90E}"/>
          </ac:picMkLst>
        </pc:picChg>
      </pc:sldChg>
      <pc:sldChg chg="addSp delSp modSp add replId">
        <pc:chgData name="Атантаева Сания" userId="ee15e121061ed6aa" providerId="Windows Live" clId="Web-{AC13BABA-9811-4EB9-A2B0-5D31C3D8E218}" dt="2020-10-20T19:43:41.761" v="974" actId="1076"/>
        <pc:sldMkLst>
          <pc:docMk/>
          <pc:sldMk cId="2099683066" sldId="271"/>
        </pc:sldMkLst>
        <pc:spChg chg="add mod">
          <ac:chgData name="Атантаева Сания" userId="ee15e121061ed6aa" providerId="Windows Live" clId="Web-{AC13BABA-9811-4EB9-A2B0-5D31C3D8E218}" dt="2020-10-20T18:59:48.973" v="467" actId="1076"/>
          <ac:spMkLst>
            <pc:docMk/>
            <pc:sldMk cId="2099683066" sldId="271"/>
            <ac:spMk id="2" creationId="{33F21AA7-99CC-4CAF-9BEE-095E724B4A57}"/>
          </ac:spMkLst>
        </pc:spChg>
        <pc:spChg chg="mod">
          <ac:chgData name="Атантаева Сания" userId="ee15e121061ed6aa" providerId="Windows Live" clId="Web-{AC13BABA-9811-4EB9-A2B0-5D31C3D8E218}" dt="2020-10-20T18:55:38.062" v="441" actId="14100"/>
          <ac:spMkLst>
            <pc:docMk/>
            <pc:sldMk cId="2099683066" sldId="271"/>
            <ac:spMk id="11" creationId="{48820214-3D18-4EEB-BB0F-46CCE7313D14}"/>
          </ac:spMkLst>
        </pc:spChg>
        <pc:spChg chg="mod">
          <ac:chgData name="Атантаева Сания" userId="ee15e121061ed6aa" providerId="Windows Live" clId="Web-{AC13BABA-9811-4EB9-A2B0-5D31C3D8E218}" dt="2020-10-20T18:54:26.685" v="430" actId="20577"/>
          <ac:spMkLst>
            <pc:docMk/>
            <pc:sldMk cId="2099683066" sldId="271"/>
            <ac:spMk id="125" creationId="{21DC46CB-274E-4953-87DC-4A1C34DC8E19}"/>
          </ac:spMkLst>
        </pc:spChg>
        <pc:spChg chg="mod">
          <ac:chgData name="Атантаева Сания" userId="ee15e121061ed6aa" providerId="Windows Live" clId="Web-{AC13BABA-9811-4EB9-A2B0-5D31C3D8E218}" dt="2020-10-20T18:54:13.779" v="425" actId="20577"/>
          <ac:spMkLst>
            <pc:docMk/>
            <pc:sldMk cId="2099683066" sldId="271"/>
            <ac:spMk id="128" creationId="{8E6EC41D-7ACD-4782-B892-084160331C91}"/>
          </ac:spMkLst>
        </pc:spChg>
        <pc:spChg chg="mod">
          <ac:chgData name="Атантаева Сания" userId="ee15e121061ed6aa" providerId="Windows Live" clId="Web-{AC13BABA-9811-4EB9-A2B0-5D31C3D8E218}" dt="2020-10-20T18:58:03.362" v="458" actId="1076"/>
          <ac:spMkLst>
            <pc:docMk/>
            <pc:sldMk cId="2099683066" sldId="271"/>
            <ac:spMk id="131" creationId="{CD697F3F-BC72-4EEA-9E34-03EB53EA6436}"/>
          </ac:spMkLst>
        </pc:spChg>
        <pc:spChg chg="add mod">
          <ac:chgData name="Атантаева Сания" userId="ee15e121061ed6aa" providerId="Windows Live" clId="Web-{AC13BABA-9811-4EB9-A2B0-5D31C3D8E218}" dt="2020-10-20T19:43:16.276" v="965" actId="20577"/>
          <ac:spMkLst>
            <pc:docMk/>
            <pc:sldMk cId="2099683066" sldId="271"/>
            <ac:spMk id="139" creationId="{F3232ADE-9637-4115-992C-402B69414C07}"/>
          </ac:spMkLst>
        </pc:spChg>
        <pc:spChg chg="mod">
          <ac:chgData name="Атантаева Сания" userId="ee15e121061ed6aa" providerId="Windows Live" clId="Web-{AC13BABA-9811-4EB9-A2B0-5D31C3D8E218}" dt="2020-10-20T18:54:40.092" v="435" actId="20577"/>
          <ac:spMkLst>
            <pc:docMk/>
            <pc:sldMk cId="2099683066" sldId="271"/>
            <ac:spMk id="140" creationId="{06D7BCFB-D381-4B21-941F-1E11EBA213D1}"/>
          </ac:spMkLst>
        </pc:spChg>
        <pc:spChg chg="mod">
          <ac:chgData name="Атантаева Сания" userId="ee15e121061ed6aa" providerId="Windows Live" clId="Web-{AC13BABA-9811-4EB9-A2B0-5D31C3D8E218}" dt="2020-10-20T18:56:40.219" v="448" actId="20577"/>
          <ac:spMkLst>
            <pc:docMk/>
            <pc:sldMk cId="2099683066" sldId="271"/>
            <ac:spMk id="147" creationId="{3E7CB179-8206-43DF-B6AF-C770E6B5DB87}"/>
          </ac:spMkLst>
        </pc:spChg>
        <pc:spChg chg="mod">
          <ac:chgData name="Атантаева Сания" userId="ee15e121061ed6aa" providerId="Windows Live" clId="Web-{AC13BABA-9811-4EB9-A2B0-5D31C3D8E218}" dt="2020-10-20T18:56:05.687" v="443" actId="1076"/>
          <ac:spMkLst>
            <pc:docMk/>
            <pc:sldMk cId="2099683066" sldId="271"/>
            <ac:spMk id="148" creationId="{47F87BF9-F915-453A-B9F5-F38A9EC293EE}"/>
          </ac:spMkLst>
        </pc:spChg>
        <pc:spChg chg="mod">
          <ac:chgData name="Атантаева Сания" userId="ee15e121061ed6aa" providerId="Windows Live" clId="Web-{AC13BABA-9811-4EB9-A2B0-5D31C3D8E218}" dt="2020-10-20T19:41:18.430" v="926" actId="20577"/>
          <ac:spMkLst>
            <pc:docMk/>
            <pc:sldMk cId="2099683066" sldId="271"/>
            <ac:spMk id="149" creationId="{400F43B1-C399-476E-BE13-CD6618BBCA03}"/>
          </ac:spMkLst>
        </pc:spChg>
        <pc:spChg chg="add mod">
          <ac:chgData name="Атантаева Сания" userId="ee15e121061ed6aa" providerId="Windows Live" clId="Web-{AC13BABA-9811-4EB9-A2B0-5D31C3D8E218}" dt="2020-10-20T19:39:03.865" v="896" actId="1076"/>
          <ac:spMkLst>
            <pc:docMk/>
            <pc:sldMk cId="2099683066" sldId="271"/>
            <ac:spMk id="150" creationId="{CC98ABEE-C001-47EA-9B63-B9BD421E48DC}"/>
          </ac:spMkLst>
        </pc:spChg>
        <pc:spChg chg="add del mod">
          <ac:chgData name="Атантаева Сания" userId="ee15e121061ed6aa" providerId="Windows Live" clId="Web-{AC13BABA-9811-4EB9-A2B0-5D31C3D8E218}" dt="2020-10-20T19:43:09.979" v="962"/>
          <ac:spMkLst>
            <pc:docMk/>
            <pc:sldMk cId="2099683066" sldId="271"/>
            <ac:spMk id="151" creationId="{DCC6FF27-325B-45B9-BC35-D7AC6548F6BE}"/>
          </ac:spMkLst>
        </pc:spChg>
        <pc:spChg chg="add del mod">
          <ac:chgData name="Атантаева Сания" userId="ee15e121061ed6aa" providerId="Windows Live" clId="Web-{AC13BABA-9811-4EB9-A2B0-5D31C3D8E218}" dt="2020-10-20T19:43:33.370" v="969"/>
          <ac:spMkLst>
            <pc:docMk/>
            <pc:sldMk cId="2099683066" sldId="271"/>
            <ac:spMk id="152" creationId="{86A8EC74-CA49-4E05-B054-0499B42E4CA5}"/>
          </ac:spMkLst>
        </pc:spChg>
        <pc:spChg chg="add del mod">
          <ac:chgData name="Атантаева Сания" userId="ee15e121061ed6aa" providerId="Windows Live" clId="Web-{AC13BABA-9811-4EB9-A2B0-5D31C3D8E218}" dt="2020-10-20T19:43:24.980" v="968" actId="1076"/>
          <ac:spMkLst>
            <pc:docMk/>
            <pc:sldMk cId="2099683066" sldId="271"/>
            <ac:spMk id="153" creationId="{AC155F2F-FC8D-4EB1-AB1C-EC8FA0576634}"/>
          </ac:spMkLst>
        </pc:spChg>
        <pc:spChg chg="add del mod">
          <ac:chgData name="Атантаева Сания" userId="ee15e121061ed6aa" providerId="Windows Live" clId="Web-{AC13BABA-9811-4EB9-A2B0-5D31C3D8E218}" dt="2020-10-20T19:41:35.321" v="934"/>
          <ac:spMkLst>
            <pc:docMk/>
            <pc:sldMk cId="2099683066" sldId="271"/>
            <ac:spMk id="154" creationId="{B91EFF1E-B7D0-40E3-B6A5-B6B1C8C2197D}"/>
          </ac:spMkLst>
        </pc:spChg>
        <pc:spChg chg="add del mod">
          <ac:chgData name="Атантаева Сания" userId="ee15e121061ed6aa" providerId="Windows Live" clId="Web-{AC13BABA-9811-4EB9-A2B0-5D31C3D8E218}" dt="2020-10-20T19:41:27.993" v="933"/>
          <ac:spMkLst>
            <pc:docMk/>
            <pc:sldMk cId="2099683066" sldId="271"/>
            <ac:spMk id="155" creationId="{10B733F4-48DC-42ED-95FB-E36F59C97179}"/>
          </ac:spMkLst>
        </pc:spChg>
        <pc:spChg chg="add mod">
          <ac:chgData name="Атантаева Сания" userId="ee15e121061ed6aa" providerId="Windows Live" clId="Web-{AC13BABA-9811-4EB9-A2B0-5D31C3D8E218}" dt="2020-10-20T19:43:41.761" v="974" actId="1076"/>
          <ac:spMkLst>
            <pc:docMk/>
            <pc:sldMk cId="2099683066" sldId="271"/>
            <ac:spMk id="156" creationId="{13A20B72-B329-4C88-AB4D-61CF585426EE}"/>
          </ac:spMkLst>
        </pc:spChg>
        <pc:picChg chg="del">
          <ac:chgData name="Атантаева Сания" userId="ee15e121061ed6aa" providerId="Windows Live" clId="Web-{AC13BABA-9811-4EB9-A2B0-5D31C3D8E218}" dt="2020-10-20T18:57:14.001" v="454"/>
          <ac:picMkLst>
            <pc:docMk/>
            <pc:sldMk cId="2099683066" sldId="271"/>
            <ac:picMk id="3" creationId="{694B38A8-5762-4DE9-A419-25350A2573CF}"/>
          </ac:picMkLst>
        </pc:picChg>
        <pc:picChg chg="del">
          <ac:chgData name="Атантаева Сания" userId="ee15e121061ed6aa" providerId="Windows Live" clId="Web-{AC13BABA-9811-4EB9-A2B0-5D31C3D8E218}" dt="2020-10-20T18:57:09.485" v="453"/>
          <ac:picMkLst>
            <pc:docMk/>
            <pc:sldMk cId="2099683066" sldId="271"/>
            <ac:picMk id="5" creationId="{1E34CF2E-FE15-40A4-B909-8B5440DCD2C1}"/>
          </ac:picMkLst>
        </pc:picChg>
        <pc:picChg chg="mod modCrop">
          <ac:chgData name="Атантаева Сания" userId="ee15e121061ed6aa" providerId="Windows Live" clId="Web-{AC13BABA-9811-4EB9-A2B0-5D31C3D8E218}" dt="2020-10-20T18:57:49.502" v="457" actId="1076"/>
          <ac:picMkLst>
            <pc:docMk/>
            <pc:sldMk cId="2099683066" sldId="271"/>
            <ac:picMk id="9" creationId="{8F1DBBFD-191D-48FF-8318-47822B3DB90E}"/>
          </ac:picMkLst>
        </pc:picChg>
        <pc:picChg chg="del mod">
          <ac:chgData name="Атантаева Сания" userId="ee15e121061ed6aa" providerId="Windows Live" clId="Web-{AC13BABA-9811-4EB9-A2B0-5D31C3D8E218}" dt="2020-10-20T19:01:39.444" v="479"/>
          <ac:picMkLst>
            <pc:docMk/>
            <pc:sldMk cId="2099683066" sldId="271"/>
            <ac:picMk id="18" creationId="{8BBD22DB-A148-44CA-8D65-E2E33FA2DF84}"/>
          </ac:picMkLst>
        </pc:picChg>
        <pc:picChg chg="mod">
          <ac:chgData name="Атантаева Сания" userId="ee15e121061ed6aa" providerId="Windows Live" clId="Web-{AC13BABA-9811-4EB9-A2B0-5D31C3D8E218}" dt="2020-10-20T18:59:36.910" v="466" actId="1076"/>
          <ac:picMkLst>
            <pc:docMk/>
            <pc:sldMk cId="2099683066" sldId="271"/>
            <ac:picMk id="132" creationId="{A485DFF1-C9E6-4868-8538-BCEC707A2B71}"/>
          </ac:picMkLst>
        </pc:picChg>
        <pc:picChg chg="mod">
          <ac:chgData name="Атантаева Сания" userId="ee15e121061ed6aa" providerId="Windows Live" clId="Web-{AC13BABA-9811-4EB9-A2B0-5D31C3D8E218}" dt="2020-10-20T18:59:26.926" v="465" actId="1076"/>
          <ac:picMkLst>
            <pc:docMk/>
            <pc:sldMk cId="2099683066" sldId="271"/>
            <ac:picMk id="133" creationId="{60290C59-EB7F-43D5-8E5A-830CE0820436}"/>
          </ac:picMkLst>
        </pc:picChg>
        <pc:picChg chg="del">
          <ac:chgData name="Атантаева Сания" userId="ee15e121061ed6aa" providerId="Windows Live" clId="Web-{AC13BABA-9811-4EB9-A2B0-5D31C3D8E218}" dt="2020-10-20T18:58:16.877" v="459"/>
          <ac:picMkLst>
            <pc:docMk/>
            <pc:sldMk cId="2099683066" sldId="271"/>
            <ac:picMk id="134" creationId="{A2701540-0139-4715-82D8-2437BA5835AD}"/>
          </ac:picMkLst>
        </pc:picChg>
        <pc:picChg chg="mod">
          <ac:chgData name="Атантаева Сания" userId="ee15e121061ed6aa" providerId="Windows Live" clId="Web-{AC13BABA-9811-4EB9-A2B0-5D31C3D8E218}" dt="2020-10-20T19:01:34.085" v="478" actId="1076"/>
          <ac:picMkLst>
            <pc:docMk/>
            <pc:sldMk cId="2099683066" sldId="271"/>
            <ac:picMk id="135" creationId="{386BD184-86D5-4E0D-98C2-686D85DAA0C3}"/>
          </ac:picMkLst>
        </pc:picChg>
        <pc:picChg chg="mod">
          <ac:chgData name="Атантаева Сания" userId="ee15e121061ed6aa" providerId="Windows Live" clId="Web-{AC13BABA-9811-4EB9-A2B0-5D31C3D8E218}" dt="2020-10-20T19:01:26.991" v="477" actId="1076"/>
          <ac:picMkLst>
            <pc:docMk/>
            <pc:sldMk cId="2099683066" sldId="271"/>
            <ac:picMk id="136" creationId="{0C5C7441-36A1-4D81-9E3A-96BF5C02C061}"/>
          </ac:picMkLst>
        </pc:picChg>
        <pc:picChg chg="add mod modCrop">
          <ac:chgData name="Атантаева Сания" userId="ee15e121061ed6aa" providerId="Windows Live" clId="Web-{AC13BABA-9811-4EB9-A2B0-5D31C3D8E218}" dt="2020-10-20T19:01:15.334" v="476" actId="1076"/>
          <ac:picMkLst>
            <pc:docMk/>
            <pc:sldMk cId="2099683066" sldId="271"/>
            <ac:picMk id="138" creationId="{4A1BDFDA-AA88-47B1-B747-CA21AA576B63}"/>
          </ac:picMkLst>
        </pc:picChg>
      </pc:sldChg>
      <pc:sldChg chg="modSp add del replId">
        <pc:chgData name="Атантаева Сания" userId="ee15e121061ed6aa" providerId="Windows Live" clId="Web-{AC13BABA-9811-4EB9-A2B0-5D31C3D8E218}" dt="2020-10-20T18:53:04.340" v="421"/>
        <pc:sldMkLst>
          <pc:docMk/>
          <pc:sldMk cId="3567582958" sldId="271"/>
        </pc:sldMkLst>
        <pc:spChg chg="mod">
          <ac:chgData name="Атантаева Сания" userId="ee15e121061ed6aa" providerId="Windows Live" clId="Web-{AC13BABA-9811-4EB9-A2B0-5D31C3D8E218}" dt="2020-10-20T18:52:33.808" v="418" actId="14100"/>
          <ac:spMkLst>
            <pc:docMk/>
            <pc:sldMk cId="3567582958" sldId="271"/>
            <ac:spMk id="2" creationId="{041C6982-8069-4BAD-B1F9-9A97B2DA4A55}"/>
          </ac:spMkLst>
        </pc:spChg>
      </pc:sldChg>
      <pc:sldChg chg="addSp delSp modSp add replId addAnim">
        <pc:chgData name="Атантаева Сания" userId="ee15e121061ed6aa" providerId="Windows Live" clId="Web-{AC13BABA-9811-4EB9-A2B0-5D31C3D8E218}" dt="2020-10-20T19:46:14.843" v="975"/>
        <pc:sldMkLst>
          <pc:docMk/>
          <pc:sldMk cId="2815095479" sldId="272"/>
        </pc:sldMkLst>
        <pc:spChg chg="add mod">
          <ac:chgData name="Атантаева Сания" userId="ee15e121061ed6aa" providerId="Windows Live" clId="Web-{AC13BABA-9811-4EB9-A2B0-5D31C3D8E218}" dt="2020-10-20T19:33:54.656" v="843" actId="1076"/>
          <ac:spMkLst>
            <pc:docMk/>
            <pc:sldMk cId="2815095479" sldId="272"/>
            <ac:spMk id="2" creationId="{818153DE-DF03-4F57-B8BC-44DA1E2DDCC3}"/>
          </ac:spMkLst>
        </pc:spChg>
        <pc:spChg chg="add mod">
          <ac:chgData name="Атантаева Сания" userId="ee15e121061ed6aa" providerId="Windows Live" clId="Web-{AC13BABA-9811-4EB9-A2B0-5D31C3D8E218}" dt="2020-10-20T19:46:14.843" v="975"/>
          <ac:spMkLst>
            <pc:docMk/>
            <pc:sldMk cId="2815095479" sldId="272"/>
            <ac:spMk id="10" creationId="{0AB9F008-FD81-42D0-A561-B9337BB34BC5}"/>
          </ac:spMkLst>
        </pc:spChg>
        <pc:spChg chg="mod">
          <ac:chgData name="Атантаева Сания" userId="ee15e121061ed6aa" providerId="Windows Live" clId="Web-{AC13BABA-9811-4EB9-A2B0-5D31C3D8E218}" dt="2020-10-20T19:20:10.092" v="723" actId="1076"/>
          <ac:spMkLst>
            <pc:docMk/>
            <pc:sldMk cId="2815095479" sldId="272"/>
            <ac:spMk id="11" creationId="{48820214-3D18-4EEB-BB0F-46CCE7313D14}"/>
          </ac:spMkLst>
        </pc:spChg>
        <pc:spChg chg="mod">
          <ac:chgData name="Атантаева Сания" userId="ee15e121061ed6aa" providerId="Windows Live" clId="Web-{AC13BABA-9811-4EB9-A2B0-5D31C3D8E218}" dt="2020-10-20T19:11:09.440" v="502" actId="1076"/>
          <ac:spMkLst>
            <pc:docMk/>
            <pc:sldMk cId="2815095479" sldId="272"/>
            <ac:spMk id="12" creationId="{59A90DAA-425D-467A-9A7B-CBE566BDA40D}"/>
          </ac:spMkLst>
        </pc:spChg>
        <pc:spChg chg="mod">
          <ac:chgData name="Атантаева Сания" userId="ee15e121061ed6aa" providerId="Windows Live" clId="Web-{AC13BABA-9811-4EB9-A2B0-5D31C3D8E218}" dt="2020-10-20T19:11:18.847" v="506" actId="1076"/>
          <ac:spMkLst>
            <pc:docMk/>
            <pc:sldMk cId="2815095479" sldId="272"/>
            <ac:spMk id="13" creationId="{E58EABC5-357D-4FC4-9560-2E1899AD3018}"/>
          </ac:spMkLst>
        </pc:spChg>
        <pc:spChg chg="mod">
          <ac:chgData name="Атантаева Сания" userId="ee15e121061ed6aa" providerId="Windows Live" clId="Web-{AC13BABA-9811-4EB9-A2B0-5D31C3D8E218}" dt="2020-10-20T19:11:09.456" v="503" actId="1076"/>
          <ac:spMkLst>
            <pc:docMk/>
            <pc:sldMk cId="2815095479" sldId="272"/>
            <ac:spMk id="14" creationId="{D6B2B70E-88B6-419F-A492-359BBF9D951F}"/>
          </ac:spMkLst>
        </pc:spChg>
        <pc:spChg chg="mod">
          <ac:chgData name="Атантаева Сания" userId="ee15e121061ed6aa" providerId="Windows Live" clId="Web-{AC13BABA-9811-4EB9-A2B0-5D31C3D8E218}" dt="2020-10-20T19:11:09.471" v="504" actId="1076"/>
          <ac:spMkLst>
            <pc:docMk/>
            <pc:sldMk cId="2815095479" sldId="272"/>
            <ac:spMk id="15" creationId="{337F3453-2AA9-4612-811D-6E0A944A068D}"/>
          </ac:spMkLst>
        </pc:spChg>
        <pc:spChg chg="mod">
          <ac:chgData name="Атантаева Сания" userId="ee15e121061ed6aa" providerId="Windows Live" clId="Web-{AC13BABA-9811-4EB9-A2B0-5D31C3D8E218}" dt="2020-10-20T19:11:09.487" v="505" actId="1076"/>
          <ac:spMkLst>
            <pc:docMk/>
            <pc:sldMk cId="2815095479" sldId="272"/>
            <ac:spMk id="16" creationId="{F3A01E39-8FEC-47D9-BBAF-DA7595953BC6}"/>
          </ac:spMkLst>
        </pc:spChg>
        <pc:spChg chg="mod">
          <ac:chgData name="Атантаева Сания" userId="ee15e121061ed6aa" providerId="Windows Live" clId="Web-{AC13BABA-9811-4EB9-A2B0-5D31C3D8E218}" dt="2020-10-20T19:10:38.205" v="501" actId="1076"/>
          <ac:spMkLst>
            <pc:docMk/>
            <pc:sldMk cId="2815095479" sldId="272"/>
            <ac:spMk id="125" creationId="{21DC46CB-274E-4953-87DC-4A1C34DC8E19}"/>
          </ac:spMkLst>
        </pc:spChg>
        <pc:spChg chg="mod">
          <ac:chgData name="Атантаева Сания" userId="ee15e121061ed6aa" providerId="Windows Live" clId="Web-{AC13BABA-9811-4EB9-A2B0-5D31C3D8E218}" dt="2020-10-20T19:10:04.439" v="497" actId="20577"/>
          <ac:spMkLst>
            <pc:docMk/>
            <pc:sldMk cId="2815095479" sldId="272"/>
            <ac:spMk id="127" creationId="{14FA07CB-EA97-4327-A8EB-F31F69C6B480}"/>
          </ac:spMkLst>
        </pc:spChg>
        <pc:spChg chg="del">
          <ac:chgData name="Атантаева Сания" userId="ee15e121061ed6aa" providerId="Windows Live" clId="Web-{AC13BABA-9811-4EB9-A2B0-5D31C3D8E218}" dt="2020-10-20T19:15:31.195" v="577"/>
          <ac:spMkLst>
            <pc:docMk/>
            <pc:sldMk cId="2815095479" sldId="272"/>
            <ac:spMk id="130" creationId="{7C8496A0-EB2D-4B58-92A2-BBE0001B4AF7}"/>
          </ac:spMkLst>
        </pc:spChg>
        <pc:spChg chg="del">
          <ac:chgData name="Атантаева Сания" userId="ee15e121061ed6aa" providerId="Windows Live" clId="Web-{AC13BABA-9811-4EB9-A2B0-5D31C3D8E218}" dt="2020-10-20T19:15:40.024" v="580"/>
          <ac:spMkLst>
            <pc:docMk/>
            <pc:sldMk cId="2815095479" sldId="272"/>
            <ac:spMk id="131" creationId="{CD697F3F-BC72-4EEA-9E34-03EB53EA6436}"/>
          </ac:spMkLst>
        </pc:spChg>
        <pc:spChg chg="add del mod">
          <ac:chgData name="Атантаева Сания" userId="ee15e121061ed6aa" providerId="Windows Live" clId="Web-{AC13BABA-9811-4EB9-A2B0-5D31C3D8E218}" dt="2020-10-20T19:14:23.741" v="561"/>
          <ac:spMkLst>
            <pc:docMk/>
            <pc:sldMk cId="2815095479" sldId="272"/>
            <ac:spMk id="137" creationId="{6436E943-92B1-4390-BF17-FD8D533AB56B}"/>
          </ac:spMkLst>
        </pc:spChg>
        <pc:spChg chg="add mod">
          <ac:chgData name="Атантаева Сания" userId="ee15e121061ed6aa" providerId="Windows Live" clId="Web-{AC13BABA-9811-4EB9-A2B0-5D31C3D8E218}" dt="2020-10-20T19:14:48.507" v="562" actId="1076"/>
          <ac:spMkLst>
            <pc:docMk/>
            <pc:sldMk cId="2815095479" sldId="272"/>
            <ac:spMk id="138" creationId="{B67B7098-ABC5-4D13-A260-E7ABE6A9D33B}"/>
          </ac:spMkLst>
        </pc:spChg>
        <pc:spChg chg="del">
          <ac:chgData name="Атантаева Сания" userId="ee15e121061ed6aa" providerId="Windows Live" clId="Web-{AC13BABA-9811-4EB9-A2B0-5D31C3D8E218}" dt="2020-10-20T19:15:56.837" v="586"/>
          <ac:spMkLst>
            <pc:docMk/>
            <pc:sldMk cId="2815095479" sldId="272"/>
            <ac:spMk id="139" creationId="{A5954252-6110-42E4-BF75-2C2335506614}"/>
          </ac:spMkLst>
        </pc:spChg>
        <pc:spChg chg="mod">
          <ac:chgData name="Атантаева Сания" userId="ee15e121061ed6aa" providerId="Windows Live" clId="Web-{AC13BABA-9811-4EB9-A2B0-5D31C3D8E218}" dt="2020-10-20T19:11:36.581" v="511" actId="20577"/>
          <ac:spMkLst>
            <pc:docMk/>
            <pc:sldMk cId="2815095479" sldId="272"/>
            <ac:spMk id="140" creationId="{06D7BCFB-D381-4B21-941F-1E11EBA213D1}"/>
          </ac:spMkLst>
        </pc:spChg>
        <pc:spChg chg="mod">
          <ac:chgData name="Атантаева Сания" userId="ee15e121061ed6aa" providerId="Windows Live" clId="Web-{AC13BABA-9811-4EB9-A2B0-5D31C3D8E218}" dt="2020-10-20T19:13:32.943" v="544" actId="1076"/>
          <ac:spMkLst>
            <pc:docMk/>
            <pc:sldMk cId="2815095479" sldId="272"/>
            <ac:spMk id="141" creationId="{0253FDBE-2B9A-47EF-830B-B98A2BB08144}"/>
          </ac:spMkLst>
        </pc:spChg>
        <pc:spChg chg="mod">
          <ac:chgData name="Атантаева Сания" userId="ee15e121061ed6aa" providerId="Windows Live" clId="Web-{AC13BABA-9811-4EB9-A2B0-5D31C3D8E218}" dt="2020-10-20T19:13:32.959" v="545" actId="1076"/>
          <ac:spMkLst>
            <pc:docMk/>
            <pc:sldMk cId="2815095479" sldId="272"/>
            <ac:spMk id="142" creationId="{E05E6C8B-C0D7-4792-A6BB-D42A85ECF81C}"/>
          </ac:spMkLst>
        </pc:spChg>
        <pc:spChg chg="mod">
          <ac:chgData name="Атантаева Сания" userId="ee15e121061ed6aa" providerId="Windows Live" clId="Web-{AC13BABA-9811-4EB9-A2B0-5D31C3D8E218}" dt="2020-10-20T19:13:32.974" v="546" actId="1076"/>
          <ac:spMkLst>
            <pc:docMk/>
            <pc:sldMk cId="2815095479" sldId="272"/>
            <ac:spMk id="143" creationId="{50AE4372-6960-428E-9531-1269720635BA}"/>
          </ac:spMkLst>
        </pc:spChg>
        <pc:spChg chg="mod">
          <ac:chgData name="Атантаева Сания" userId="ee15e121061ed6aa" providerId="Windows Live" clId="Web-{AC13BABA-9811-4EB9-A2B0-5D31C3D8E218}" dt="2020-10-20T19:13:32.990" v="547" actId="1076"/>
          <ac:spMkLst>
            <pc:docMk/>
            <pc:sldMk cId="2815095479" sldId="272"/>
            <ac:spMk id="144" creationId="{89022052-B035-4CB4-BA75-5842A873122C}"/>
          </ac:spMkLst>
        </pc:spChg>
        <pc:spChg chg="mod">
          <ac:chgData name="Атантаева Сания" userId="ee15e121061ed6aa" providerId="Windows Live" clId="Web-{AC13BABA-9811-4EB9-A2B0-5D31C3D8E218}" dt="2020-10-20T19:13:33.021" v="548" actId="1076"/>
          <ac:spMkLst>
            <pc:docMk/>
            <pc:sldMk cId="2815095479" sldId="272"/>
            <ac:spMk id="145" creationId="{99C7CD56-0F01-46DC-84A2-3F5C8F885437}"/>
          </ac:spMkLst>
        </pc:spChg>
        <pc:spChg chg="mod">
          <ac:chgData name="Атантаева Сания" userId="ee15e121061ed6aa" providerId="Windows Live" clId="Web-{AC13BABA-9811-4EB9-A2B0-5D31C3D8E218}" dt="2020-10-20T19:13:33.037" v="549" actId="1076"/>
          <ac:spMkLst>
            <pc:docMk/>
            <pc:sldMk cId="2815095479" sldId="272"/>
            <ac:spMk id="146" creationId="{91AF131A-D9EE-4F18-8EBE-13855AA6BA29}"/>
          </ac:spMkLst>
        </pc:spChg>
        <pc:spChg chg="mod">
          <ac:chgData name="Атантаева Сания" userId="ee15e121061ed6aa" providerId="Windows Live" clId="Web-{AC13BABA-9811-4EB9-A2B0-5D31C3D8E218}" dt="2020-10-20T19:13:33.052" v="550" actId="1076"/>
          <ac:spMkLst>
            <pc:docMk/>
            <pc:sldMk cId="2815095479" sldId="272"/>
            <ac:spMk id="147" creationId="{3E7CB179-8206-43DF-B6AF-C770E6B5DB87}"/>
          </ac:spMkLst>
        </pc:spChg>
        <pc:spChg chg="mod">
          <ac:chgData name="Атантаева Сания" userId="ee15e121061ed6aa" providerId="Windows Live" clId="Web-{AC13BABA-9811-4EB9-A2B0-5D31C3D8E218}" dt="2020-10-20T19:13:33.068" v="551" actId="1076"/>
          <ac:spMkLst>
            <pc:docMk/>
            <pc:sldMk cId="2815095479" sldId="272"/>
            <ac:spMk id="148" creationId="{47F87BF9-F915-453A-B9F5-F38A9EC293EE}"/>
          </ac:spMkLst>
        </pc:spChg>
        <pc:spChg chg="mod">
          <ac:chgData name="Атантаева Сания" userId="ee15e121061ed6aa" providerId="Windows Live" clId="Web-{AC13BABA-9811-4EB9-A2B0-5D31C3D8E218}" dt="2020-10-20T19:15:07.711" v="572" actId="20577"/>
          <ac:spMkLst>
            <pc:docMk/>
            <pc:sldMk cId="2815095479" sldId="272"/>
            <ac:spMk id="149" creationId="{400F43B1-C399-476E-BE13-CD6618BBCA03}"/>
          </ac:spMkLst>
        </pc:spChg>
        <pc:spChg chg="add mod">
          <ac:chgData name="Атантаева Сания" userId="ee15e121061ed6aa" providerId="Windows Live" clId="Web-{AC13BABA-9811-4EB9-A2B0-5D31C3D8E218}" dt="2020-10-20T19:14:48.523" v="563" actId="1076"/>
          <ac:spMkLst>
            <pc:docMk/>
            <pc:sldMk cId="2815095479" sldId="272"/>
            <ac:spMk id="150" creationId="{7E609DFB-A7AC-438D-8CA4-30AD32DBBEA9}"/>
          </ac:spMkLst>
        </pc:spChg>
        <pc:spChg chg="add mod">
          <ac:chgData name="Атантаева Сания" userId="ee15e121061ed6aa" providerId="Windows Live" clId="Web-{AC13BABA-9811-4EB9-A2B0-5D31C3D8E218}" dt="2020-10-20T19:14:57.523" v="567" actId="20577"/>
          <ac:spMkLst>
            <pc:docMk/>
            <pc:sldMk cId="2815095479" sldId="272"/>
            <ac:spMk id="151" creationId="{17349E1D-ACDC-4199-9A5D-39845366C554}"/>
          </ac:spMkLst>
        </pc:spChg>
        <pc:spChg chg="add mod">
          <ac:chgData name="Атантаева Сания" userId="ee15e121061ed6aa" providerId="Windows Live" clId="Web-{AC13BABA-9811-4EB9-A2B0-5D31C3D8E218}" dt="2020-10-20T19:28:24.305" v="761" actId="20577"/>
          <ac:spMkLst>
            <pc:docMk/>
            <pc:sldMk cId="2815095479" sldId="272"/>
            <ac:spMk id="153" creationId="{5336E01F-A1C7-4DBC-A59F-1305A182C41C}"/>
          </ac:spMkLst>
        </pc:spChg>
        <pc:spChg chg="add mod">
          <ac:chgData name="Атантаева Сания" userId="ee15e121061ed6aa" providerId="Windows Live" clId="Web-{AC13BABA-9811-4EB9-A2B0-5D31C3D8E218}" dt="2020-10-20T19:29:52.791" v="775" actId="1076"/>
          <ac:spMkLst>
            <pc:docMk/>
            <pc:sldMk cId="2815095479" sldId="272"/>
            <ac:spMk id="154" creationId="{4B170254-B68C-4C0B-B6BB-D5674003D379}"/>
          </ac:spMkLst>
        </pc:spChg>
        <pc:spChg chg="add mod">
          <ac:chgData name="Атантаева Сания" userId="ee15e121061ed6aa" providerId="Windows Live" clId="Web-{AC13BABA-9811-4EB9-A2B0-5D31C3D8E218}" dt="2020-10-20T19:30:28.354" v="779" actId="1076"/>
          <ac:spMkLst>
            <pc:docMk/>
            <pc:sldMk cId="2815095479" sldId="272"/>
            <ac:spMk id="155" creationId="{B42F6679-950C-4B03-BE80-80B6E208177A}"/>
          </ac:spMkLst>
        </pc:spChg>
        <pc:picChg chg="del">
          <ac:chgData name="Атантаева Сания" userId="ee15e121061ed6aa" providerId="Windows Live" clId="Web-{AC13BABA-9811-4EB9-A2B0-5D31C3D8E218}" dt="2020-10-20T19:15:19.726" v="576"/>
          <ac:picMkLst>
            <pc:docMk/>
            <pc:sldMk cId="2815095479" sldId="272"/>
            <ac:picMk id="3" creationId="{694B38A8-5762-4DE9-A419-25350A2573CF}"/>
          </ac:picMkLst>
        </pc:picChg>
        <pc:picChg chg="del">
          <ac:chgData name="Атантаева Сания" userId="ee15e121061ed6aa" providerId="Windows Live" clId="Web-{AC13BABA-9811-4EB9-A2B0-5D31C3D8E218}" dt="2020-10-20T19:15:33.571" v="578"/>
          <ac:picMkLst>
            <pc:docMk/>
            <pc:sldMk cId="2815095479" sldId="272"/>
            <ac:picMk id="5" creationId="{1E34CF2E-FE15-40A4-B909-8B5440DCD2C1}"/>
          </ac:picMkLst>
        </pc:picChg>
        <pc:picChg chg="add mod">
          <ac:chgData name="Атантаева Сания" userId="ee15e121061ed6aa" providerId="Windows Live" clId="Web-{AC13BABA-9811-4EB9-A2B0-5D31C3D8E218}" dt="2020-10-20T19:27:45.335" v="757" actId="14100"/>
          <ac:picMkLst>
            <pc:docMk/>
            <pc:sldMk cId="2815095479" sldId="272"/>
            <ac:picMk id="7" creationId="{17C94E92-CCD2-4F0E-8F60-4AD23627CA58}"/>
          </ac:picMkLst>
        </pc:picChg>
        <pc:picChg chg="del">
          <ac:chgData name="Атантаева Сания" userId="ee15e121061ed6aa" providerId="Windows Live" clId="Web-{AC13BABA-9811-4EB9-A2B0-5D31C3D8E218}" dt="2020-10-20T19:15:17.523" v="575"/>
          <ac:picMkLst>
            <pc:docMk/>
            <pc:sldMk cId="2815095479" sldId="272"/>
            <ac:picMk id="8" creationId="{83503417-E456-4980-8626-1544AC4CDB97}"/>
          </ac:picMkLst>
        </pc:picChg>
        <pc:picChg chg="del">
          <ac:chgData name="Атантаева Сания" userId="ee15e121061ed6aa" providerId="Windows Live" clId="Web-{AC13BABA-9811-4EB9-A2B0-5D31C3D8E218}" dt="2020-10-20T19:15:35.446" v="579"/>
          <ac:picMkLst>
            <pc:docMk/>
            <pc:sldMk cId="2815095479" sldId="272"/>
            <ac:picMk id="9" creationId="{8F1DBBFD-191D-48FF-8318-47822B3DB90E}"/>
          </ac:picMkLst>
        </pc:picChg>
        <pc:picChg chg="add mod">
          <ac:chgData name="Атантаева Сания" userId="ee15e121061ed6aa" providerId="Windows Live" clId="Web-{AC13BABA-9811-4EB9-A2B0-5D31C3D8E218}" dt="2020-10-20T19:28:57.603" v="768" actId="1076"/>
          <ac:picMkLst>
            <pc:docMk/>
            <pc:sldMk cId="2815095479" sldId="272"/>
            <ac:picMk id="17" creationId="{63156834-8E28-44BB-8988-1AD4D265D7F6}"/>
          </ac:picMkLst>
        </pc:picChg>
        <pc:picChg chg="del">
          <ac:chgData name="Атантаева Сания" userId="ee15e121061ed6aa" providerId="Windows Live" clId="Web-{AC13BABA-9811-4EB9-A2B0-5D31C3D8E218}" dt="2020-10-20T19:12:34.426" v="527"/>
          <ac:picMkLst>
            <pc:docMk/>
            <pc:sldMk cId="2815095479" sldId="272"/>
            <ac:picMk id="18" creationId="{8BBD22DB-A148-44CA-8D65-E2E33FA2DF84}"/>
          </ac:picMkLst>
        </pc:picChg>
        <pc:picChg chg="add mod">
          <ac:chgData name="Атантаева Сания" userId="ee15e121061ed6aa" providerId="Windows Live" clId="Web-{AC13BABA-9811-4EB9-A2B0-5D31C3D8E218}" dt="2020-10-20T19:33:41.765" v="842" actId="1076"/>
          <ac:picMkLst>
            <pc:docMk/>
            <pc:sldMk cId="2815095479" sldId="272"/>
            <ac:picMk id="19" creationId="{9741D8D1-66AC-4DBC-847F-E60375124857}"/>
          </ac:picMkLst>
        </pc:picChg>
        <pc:picChg chg="del">
          <ac:chgData name="Атантаева Сания" userId="ee15e121061ed6aa" providerId="Windows Live" clId="Web-{AC13BABA-9811-4EB9-A2B0-5D31C3D8E218}" dt="2020-10-20T19:15:43.243" v="581"/>
          <ac:picMkLst>
            <pc:docMk/>
            <pc:sldMk cId="2815095479" sldId="272"/>
            <ac:picMk id="132" creationId="{A485DFF1-C9E6-4868-8538-BCEC707A2B71}"/>
          </ac:picMkLst>
        </pc:picChg>
        <pc:picChg chg="del">
          <ac:chgData name="Атантаева Сания" userId="ee15e121061ed6aa" providerId="Windows Live" clId="Web-{AC13BABA-9811-4EB9-A2B0-5D31C3D8E218}" dt="2020-10-20T19:15:45.196" v="582"/>
          <ac:picMkLst>
            <pc:docMk/>
            <pc:sldMk cId="2815095479" sldId="272"/>
            <ac:picMk id="133" creationId="{60290C59-EB7F-43D5-8E5A-830CE0820436}"/>
          </ac:picMkLst>
        </pc:picChg>
        <pc:picChg chg="del">
          <ac:chgData name="Атантаева Сания" userId="ee15e121061ed6aa" providerId="Windows Live" clId="Web-{AC13BABA-9811-4EB9-A2B0-5D31C3D8E218}" dt="2020-10-20T19:15:46.993" v="583"/>
          <ac:picMkLst>
            <pc:docMk/>
            <pc:sldMk cId="2815095479" sldId="272"/>
            <ac:picMk id="134" creationId="{A2701540-0139-4715-82D8-2437BA5835AD}"/>
          </ac:picMkLst>
        </pc:picChg>
        <pc:picChg chg="del">
          <ac:chgData name="Атантаева Сания" userId="ee15e121061ed6aa" providerId="Windows Live" clId="Web-{AC13BABA-9811-4EB9-A2B0-5D31C3D8E218}" dt="2020-10-20T19:15:48.805" v="584"/>
          <ac:picMkLst>
            <pc:docMk/>
            <pc:sldMk cId="2815095479" sldId="272"/>
            <ac:picMk id="135" creationId="{386BD184-86D5-4E0D-98C2-686D85DAA0C3}"/>
          </ac:picMkLst>
        </pc:picChg>
        <pc:picChg chg="del">
          <ac:chgData name="Атантаева Сания" userId="ee15e121061ed6aa" providerId="Windows Live" clId="Web-{AC13BABA-9811-4EB9-A2B0-5D31C3D8E218}" dt="2020-10-20T19:15:50.743" v="585"/>
          <ac:picMkLst>
            <pc:docMk/>
            <pc:sldMk cId="2815095479" sldId="272"/>
            <ac:picMk id="136" creationId="{0C5C7441-36A1-4D81-9E3A-96BF5C02C061}"/>
          </ac:picMkLst>
        </pc:picChg>
      </pc:sldChg>
      <pc:sldChg chg="add del replId">
        <pc:chgData name="Атантаева Сания" userId="ee15e121061ed6aa" providerId="Windows Live" clId="Web-{AC13BABA-9811-4EB9-A2B0-5D31C3D8E218}" dt="2020-10-20T18:58:39.690" v="461"/>
        <pc:sldMkLst>
          <pc:docMk/>
          <pc:sldMk cId="3829143976" sldId="272"/>
        </pc:sldMkLst>
      </pc:sldChg>
      <pc:sldChg chg="addSp delSp modSp add del replId delAnim">
        <pc:chgData name="Атантаева Сания" userId="ee15e121061ed6aa" providerId="Windows Live" clId="Web-{AC13BABA-9811-4EB9-A2B0-5D31C3D8E218}" dt="2020-10-20T18:41:10.653" v="341"/>
        <pc:sldMkLst>
          <pc:docMk/>
          <pc:sldMk cId="3990963681" sldId="272"/>
        </pc:sldMkLst>
        <pc:spChg chg="del mod">
          <ac:chgData name="Атантаева Сания" userId="ee15e121061ed6aa" providerId="Windows Live" clId="Web-{AC13BABA-9811-4EB9-A2B0-5D31C3D8E218}" dt="2020-10-20T18:32:06.361" v="241"/>
          <ac:spMkLst>
            <pc:docMk/>
            <pc:sldMk cId="3990963681" sldId="272"/>
            <ac:spMk id="2" creationId="{041C6982-8069-4BAD-B1F9-9A97B2DA4A55}"/>
          </ac:spMkLst>
        </pc:spChg>
        <pc:spChg chg="add">
          <ac:chgData name="Атантаева Сания" userId="ee15e121061ed6aa" providerId="Windows Live" clId="Web-{AC13BABA-9811-4EB9-A2B0-5D31C3D8E218}" dt="2020-10-20T18:32:08.314" v="242"/>
          <ac:spMkLst>
            <pc:docMk/>
            <pc:sldMk cId="3990963681" sldId="272"/>
            <ac:spMk id="100" creationId="{71A2B08C-E6DF-46B6-993E-6AE265BB2228}"/>
          </ac:spMkLst>
        </pc:spChg>
      </pc:sldChg>
    </pc:docChg>
  </pc:docChgLst>
  <pc:docChgLst>
    <pc:chgData name="Атантаева Сания" userId="ee15e121061ed6aa" providerId="Windows Live" clId="Web-{13D46C58-BFF8-4F64-98CA-154CF21FB259}"/>
    <pc:docChg chg="addSld modSld">
      <pc:chgData name="Атантаева Сания" userId="ee15e121061ed6aa" providerId="Windows Live" clId="Web-{13D46C58-BFF8-4F64-98CA-154CF21FB259}" dt="2020-10-20T17:38:42.739" v="450" actId="1076"/>
      <pc:docMkLst>
        <pc:docMk/>
      </pc:docMkLst>
      <pc:sldChg chg="addSp delSp modSp">
        <pc:chgData name="Атантаева Сания" userId="ee15e121061ed6aa" providerId="Windows Live" clId="Web-{13D46C58-BFF8-4F64-98CA-154CF21FB259}" dt="2020-10-20T14:44:26.532" v="82"/>
        <pc:sldMkLst>
          <pc:docMk/>
          <pc:sldMk cId="0" sldId="258"/>
        </pc:sldMkLst>
        <pc:picChg chg="add del mod modCrop">
          <ac:chgData name="Атантаева Сания" userId="ee15e121061ed6aa" providerId="Windows Live" clId="Web-{13D46C58-BFF8-4F64-98CA-154CF21FB259}" dt="2020-10-20T14:36:07.224" v="18"/>
          <ac:picMkLst>
            <pc:docMk/>
            <pc:sldMk cId="0" sldId="258"/>
            <ac:picMk id="105" creationId="{8EA9230E-09B8-46EE-8B05-681A19449825}"/>
          </ac:picMkLst>
        </pc:picChg>
        <pc:picChg chg="add del mod modCrop">
          <ac:chgData name="Атантаева Сания" userId="ee15e121061ed6aa" providerId="Windows Live" clId="Web-{13D46C58-BFF8-4F64-98CA-154CF21FB259}" dt="2020-10-20T14:44:26.532" v="82"/>
          <ac:picMkLst>
            <pc:docMk/>
            <pc:sldMk cId="0" sldId="258"/>
            <ac:picMk id="106" creationId="{2753DDB3-4C43-45A3-B46E-0DC84394B9ED}"/>
          </ac:picMkLst>
        </pc:picChg>
      </pc:sldChg>
      <pc:sldChg chg="addSp delSp modSp addAnim delAnim">
        <pc:chgData name="Атантаева Сания" userId="ee15e121061ed6aa" providerId="Windows Live" clId="Web-{13D46C58-BFF8-4F64-98CA-154CF21FB259}" dt="2020-10-20T17:28:25.147" v="351" actId="1076"/>
        <pc:sldMkLst>
          <pc:docMk/>
          <pc:sldMk cId="0" sldId="259"/>
        </pc:sldMkLst>
        <pc:spChg chg="mod">
          <ac:chgData name="Атантаева Сания" userId="ee15e121061ed6aa" providerId="Windows Live" clId="Web-{13D46C58-BFF8-4F64-98CA-154CF21FB259}" dt="2020-10-20T14:56:12.390" v="133" actId="1076"/>
          <ac:spMkLst>
            <pc:docMk/>
            <pc:sldMk cId="0" sldId="259"/>
            <ac:spMk id="2" creationId="{BD921BC0-236D-41F6-8FF4-A1F4B622E5FE}"/>
          </ac:spMkLst>
        </pc:spChg>
        <pc:spChg chg="del">
          <ac:chgData name="Атантаева Сания" userId="ee15e121061ed6aa" providerId="Windows Live" clId="Web-{13D46C58-BFF8-4F64-98CA-154CF21FB259}" dt="2020-10-20T14:34:24.691" v="3"/>
          <ac:spMkLst>
            <pc:docMk/>
            <pc:sldMk cId="0" sldId="259"/>
            <ac:spMk id="3" creationId="{611C2DA1-E03B-4B0C-A0AD-A7A0C65637A9}"/>
          </ac:spMkLst>
        </pc:spChg>
        <pc:spChg chg="del">
          <ac:chgData name="Атантаева Сания" userId="ee15e121061ed6aa" providerId="Windows Live" clId="Web-{13D46C58-BFF8-4F64-98CA-154CF21FB259}" dt="2020-10-20T14:34:22.597" v="0"/>
          <ac:spMkLst>
            <pc:docMk/>
            <pc:sldMk cId="0" sldId="259"/>
            <ac:spMk id="6" creationId="{07B8059F-CFC8-400B-BFF4-CCB9B6883DEC}"/>
          </ac:spMkLst>
        </pc:spChg>
        <pc:spChg chg="add mod">
          <ac:chgData name="Атантаева Сания" userId="ee15e121061ed6aa" providerId="Windows Live" clId="Web-{13D46C58-BFF8-4F64-98CA-154CF21FB259}" dt="2020-10-20T14:47:24.613" v="103" actId="1076"/>
          <ac:spMkLst>
            <pc:docMk/>
            <pc:sldMk cId="0" sldId="259"/>
            <ac:spMk id="9" creationId="{808BAC16-7131-4286-B988-935CF81889DE}"/>
          </ac:spMkLst>
        </pc:spChg>
        <pc:spChg chg="del mod">
          <ac:chgData name="Атантаева Сания" userId="ee15e121061ed6aa" providerId="Windows Live" clId="Web-{13D46C58-BFF8-4F64-98CA-154CF21FB259}" dt="2020-10-20T14:34:30.003" v="6"/>
          <ac:spMkLst>
            <pc:docMk/>
            <pc:sldMk cId="0" sldId="259"/>
            <ac:spMk id="10" creationId="{7B97F06D-D5DF-490D-BD14-A4DB35CAB95F}"/>
          </ac:spMkLst>
        </pc:spChg>
        <pc:spChg chg="del">
          <ac:chgData name="Атантаева Сания" userId="ee15e121061ed6aa" providerId="Windows Live" clId="Web-{13D46C58-BFF8-4F64-98CA-154CF21FB259}" dt="2020-10-20T14:34:31.800" v="7"/>
          <ac:spMkLst>
            <pc:docMk/>
            <pc:sldMk cId="0" sldId="259"/>
            <ac:spMk id="12" creationId="{81C9D650-A685-4BB2-9041-0AC66FA1C538}"/>
          </ac:spMkLst>
        </pc:spChg>
        <pc:spChg chg="del">
          <ac:chgData name="Атантаева Сания" userId="ee15e121061ed6aa" providerId="Windows Live" clId="Web-{13D46C58-BFF8-4F64-98CA-154CF21FB259}" dt="2020-10-20T14:34:24.613" v="1"/>
          <ac:spMkLst>
            <pc:docMk/>
            <pc:sldMk cId="0" sldId="259"/>
            <ac:spMk id="20" creationId="{905CA5B2-57D8-4E14-82F8-195C0B244360}"/>
          </ac:spMkLst>
        </pc:spChg>
        <pc:spChg chg="del">
          <ac:chgData name="Атантаева Сания" userId="ee15e121061ed6aa" providerId="Windows Live" clId="Web-{13D46C58-BFF8-4F64-98CA-154CF21FB259}" dt="2020-10-20T14:34:37.644" v="9"/>
          <ac:spMkLst>
            <pc:docMk/>
            <pc:sldMk cId="0" sldId="259"/>
            <ac:spMk id="21" creationId="{3A2CF6CE-8E32-47CB-AB36-8851202245B8}"/>
          </ac:spMkLst>
        </pc:spChg>
        <pc:spChg chg="del">
          <ac:chgData name="Атантаева Сания" userId="ee15e121061ed6aa" providerId="Windows Live" clId="Web-{13D46C58-BFF8-4F64-98CA-154CF21FB259}" dt="2020-10-20T14:34:34.457" v="8"/>
          <ac:spMkLst>
            <pc:docMk/>
            <pc:sldMk cId="0" sldId="259"/>
            <ac:spMk id="22" creationId="{002EFE91-BC46-4524-B23B-8B43FEEF14FD}"/>
          </ac:spMkLst>
        </pc:spChg>
        <pc:spChg chg="add del mod">
          <ac:chgData name="Атантаева Сания" userId="ee15e121061ed6aa" providerId="Windows Live" clId="Web-{13D46C58-BFF8-4F64-98CA-154CF21FB259}" dt="2020-10-20T14:46:38.300" v="95" actId="1076"/>
          <ac:spMkLst>
            <pc:docMk/>
            <pc:sldMk cId="0" sldId="259"/>
            <ac:spMk id="23" creationId="{6066A60E-212F-45CD-B786-FE82951AC985}"/>
          </ac:spMkLst>
        </pc:spChg>
        <pc:spChg chg="del">
          <ac:chgData name="Атантаева Сания" userId="ee15e121061ed6aa" providerId="Windows Live" clId="Web-{13D46C58-BFF8-4F64-98CA-154CF21FB259}" dt="2020-10-20T14:34:24.738" v="4"/>
          <ac:spMkLst>
            <pc:docMk/>
            <pc:sldMk cId="0" sldId="259"/>
            <ac:spMk id="162" creationId="{B316F8CE-EC9A-49EC-9B5F-59AF34BC5A82}"/>
          </ac:spMkLst>
        </pc:spChg>
        <pc:spChg chg="del">
          <ac:chgData name="Атантаева Сания" userId="ee15e121061ed6aa" providerId="Windows Live" clId="Web-{13D46C58-BFF8-4F64-98CA-154CF21FB259}" dt="2020-10-20T14:34:24.644" v="2"/>
          <ac:spMkLst>
            <pc:docMk/>
            <pc:sldMk cId="0" sldId="259"/>
            <ac:spMk id="163" creationId="{0351398A-3BC8-46FC-A755-8688625490AE}"/>
          </ac:spMkLst>
        </pc:spChg>
        <pc:spChg chg="add mod">
          <ac:chgData name="Атантаева Сания" userId="ee15e121061ed6aa" providerId="Windows Live" clId="Web-{13D46C58-BFF8-4F64-98CA-154CF21FB259}" dt="2020-10-20T14:47:17.769" v="102" actId="1076"/>
          <ac:spMkLst>
            <pc:docMk/>
            <pc:sldMk cId="0" sldId="259"/>
            <ac:spMk id="217" creationId="{29AB0AF7-0A81-4BC2-87B6-E83042924EA1}"/>
          </ac:spMkLst>
        </pc:spChg>
        <pc:spChg chg="add mod">
          <ac:chgData name="Атантаева Сания" userId="ee15e121061ed6aa" providerId="Windows Live" clId="Web-{13D46C58-BFF8-4F64-98CA-154CF21FB259}" dt="2020-10-20T14:46:57.503" v="99" actId="1076"/>
          <ac:spMkLst>
            <pc:docMk/>
            <pc:sldMk cId="0" sldId="259"/>
            <ac:spMk id="218" creationId="{2F099670-55C3-4D05-82C1-2903A824D07A}"/>
          </ac:spMkLst>
        </pc:spChg>
        <pc:spChg chg="add mod">
          <ac:chgData name="Атантаева Сания" userId="ee15e121061ed6aa" providerId="Windows Live" clId="Web-{13D46C58-BFF8-4F64-98CA-154CF21FB259}" dt="2020-10-20T14:48:30.677" v="108" actId="1076"/>
          <ac:spMkLst>
            <pc:docMk/>
            <pc:sldMk cId="0" sldId="259"/>
            <ac:spMk id="219" creationId="{81B1A352-56A0-4887-A5E3-302CF1FCA457}"/>
          </ac:spMkLst>
        </pc:spChg>
        <pc:spChg chg="add mod">
          <ac:chgData name="Атантаева Сания" userId="ee15e121061ed6aa" providerId="Windows Live" clId="Web-{13D46C58-BFF8-4F64-98CA-154CF21FB259}" dt="2020-10-20T14:47:49.911" v="105" actId="1076"/>
          <ac:spMkLst>
            <pc:docMk/>
            <pc:sldMk cId="0" sldId="259"/>
            <ac:spMk id="220" creationId="{880CDB5B-0702-48C0-B7E6-E629A24C22BF}"/>
          </ac:spMkLst>
        </pc:spChg>
        <pc:spChg chg="add mod">
          <ac:chgData name="Атантаева Сания" userId="ee15e121061ed6aa" providerId="Windows Live" clId="Web-{13D46C58-BFF8-4F64-98CA-154CF21FB259}" dt="2020-10-20T14:48:12.192" v="107" actId="1076"/>
          <ac:spMkLst>
            <pc:docMk/>
            <pc:sldMk cId="0" sldId="259"/>
            <ac:spMk id="221" creationId="{07BEE7B6-5C98-4AF3-B5B0-B7257415A0FF}"/>
          </ac:spMkLst>
        </pc:spChg>
        <pc:spChg chg="add mod">
          <ac:chgData name="Атантаева Сания" userId="ee15e121061ed6aa" providerId="Windows Live" clId="Web-{13D46C58-BFF8-4F64-98CA-154CF21FB259}" dt="2020-10-20T17:26:22.878" v="333" actId="14100"/>
          <ac:spMkLst>
            <pc:docMk/>
            <pc:sldMk cId="0" sldId="259"/>
            <ac:spMk id="223" creationId="{502908FC-26F1-4FD5-A821-8E36632BCE19}"/>
          </ac:spMkLst>
        </pc:spChg>
        <pc:spChg chg="add mod">
          <ac:chgData name="Атантаева Сания" userId="ee15e121061ed6aa" providerId="Windows Live" clId="Web-{13D46C58-BFF8-4F64-98CA-154CF21FB259}" dt="2020-10-20T14:49:39.804" v="119" actId="20577"/>
          <ac:spMkLst>
            <pc:docMk/>
            <pc:sldMk cId="0" sldId="259"/>
            <ac:spMk id="224" creationId="{0D95A5AD-6ED1-42E9-8F32-CBBD2D9F8219}"/>
          </ac:spMkLst>
        </pc:spChg>
        <pc:spChg chg="add mod">
          <ac:chgData name="Атантаева Сания" userId="ee15e121061ed6aa" providerId="Windows Live" clId="Web-{13D46C58-BFF8-4F64-98CA-154CF21FB259}" dt="2020-10-20T14:49:57.492" v="122" actId="1076"/>
          <ac:spMkLst>
            <pc:docMk/>
            <pc:sldMk cId="0" sldId="259"/>
            <ac:spMk id="225" creationId="{12496112-623A-45B0-B281-2F47EF8A095F}"/>
          </ac:spMkLst>
        </pc:spChg>
        <pc:spChg chg="add del">
          <ac:chgData name="Атантаева Сания" userId="ee15e121061ed6aa" providerId="Windows Live" clId="Web-{13D46C58-BFF8-4F64-98CA-154CF21FB259}" dt="2020-10-20T14:50:06.382" v="124"/>
          <ac:spMkLst>
            <pc:docMk/>
            <pc:sldMk cId="0" sldId="259"/>
            <ac:spMk id="226" creationId="{509E64B3-5498-409F-B2EA-0434EEF8C4B0}"/>
          </ac:spMkLst>
        </pc:spChg>
        <pc:spChg chg="add mod">
          <ac:chgData name="Атантаева Сания" userId="ee15e121061ed6aa" providerId="Windows Live" clId="Web-{13D46C58-BFF8-4F64-98CA-154CF21FB259}" dt="2020-10-20T17:26:30.113" v="334" actId="1076"/>
          <ac:spMkLst>
            <pc:docMk/>
            <pc:sldMk cId="0" sldId="259"/>
            <ac:spMk id="226" creationId="{AA26D88D-FB53-4F73-8518-F0E33C736BFA}"/>
          </ac:spMkLst>
        </pc:spChg>
        <pc:spChg chg="add mod">
          <ac:chgData name="Атантаева Сания" userId="ee15e121061ed6aa" providerId="Windows Live" clId="Web-{13D46C58-BFF8-4F64-98CA-154CF21FB259}" dt="2020-10-20T17:26:58.567" v="340" actId="14100"/>
          <ac:spMkLst>
            <pc:docMk/>
            <pc:sldMk cId="0" sldId="259"/>
            <ac:spMk id="228" creationId="{2C086EA6-A3E3-492D-8932-AE47C93ACDF7}"/>
          </ac:spMkLst>
        </pc:spChg>
        <pc:spChg chg="add mod">
          <ac:chgData name="Атантаева Сания" userId="ee15e121061ed6aa" providerId="Windows Live" clId="Web-{13D46C58-BFF8-4F64-98CA-154CF21FB259}" dt="2020-10-20T17:28:21.537" v="350" actId="1076"/>
          <ac:spMkLst>
            <pc:docMk/>
            <pc:sldMk cId="0" sldId="259"/>
            <ac:spMk id="229" creationId="{BF1648C1-2FF1-4290-9D90-42FB9DE2E46F}"/>
          </ac:spMkLst>
        </pc:spChg>
        <pc:spChg chg="add mod">
          <ac:chgData name="Атантаева Сания" userId="ee15e121061ed6aa" providerId="Windows Live" clId="Web-{13D46C58-BFF8-4F64-98CA-154CF21FB259}" dt="2020-10-20T17:28:14.693" v="349" actId="1076"/>
          <ac:spMkLst>
            <pc:docMk/>
            <pc:sldMk cId="0" sldId="259"/>
            <ac:spMk id="230" creationId="{5D92799E-8A79-4BEF-8744-FBB1B00B0C32}"/>
          </ac:spMkLst>
        </pc:spChg>
        <pc:spChg chg="add mod">
          <ac:chgData name="Атантаева Сания" userId="ee15e121061ed6aa" providerId="Windows Live" clId="Web-{13D46C58-BFF8-4F64-98CA-154CF21FB259}" dt="2020-10-20T17:28:08.646" v="348" actId="1076"/>
          <ac:spMkLst>
            <pc:docMk/>
            <pc:sldMk cId="0" sldId="259"/>
            <ac:spMk id="232" creationId="{DC18348B-FF4B-4403-BB18-D02103B8876E}"/>
          </ac:spMkLst>
        </pc:spChg>
        <pc:picChg chg="add del">
          <ac:chgData name="Атантаева Сания" userId="ee15e121061ed6aa" providerId="Windows Live" clId="Web-{13D46C58-BFF8-4F64-98CA-154CF21FB259}" dt="2020-10-20T17:25:21.986" v="325"/>
          <ac:picMkLst>
            <pc:docMk/>
            <pc:sldMk cId="0" sldId="259"/>
            <ac:picMk id="3" creationId="{A83DE291-2032-4D36-9CDA-30D69937A3A5}"/>
          </ac:picMkLst>
        </pc:picChg>
        <pc:picChg chg="add mod">
          <ac:chgData name="Атантаева Сания" userId="ee15e121061ed6aa" providerId="Windows Live" clId="Web-{13D46C58-BFF8-4F64-98CA-154CF21FB259}" dt="2020-10-20T14:46:50.816" v="98" actId="1076"/>
          <ac:picMkLst>
            <pc:docMk/>
            <pc:sldMk cId="0" sldId="259"/>
            <ac:picMk id="4" creationId="{7874DF53-EAAE-4795-9F68-97E342E52EC2}"/>
          </ac:picMkLst>
        </pc:picChg>
        <pc:picChg chg="add mod">
          <ac:chgData name="Атантаева Сания" userId="ee15e121061ed6aa" providerId="Windows Live" clId="Web-{13D46C58-BFF8-4F64-98CA-154CF21FB259}" dt="2020-10-20T14:46:45.222" v="97" actId="1076"/>
          <ac:picMkLst>
            <pc:docMk/>
            <pc:sldMk cId="0" sldId="259"/>
            <ac:picMk id="5" creationId="{CA6EA12B-5B92-44E7-A809-277828B05AD6}"/>
          </ac:picMkLst>
        </pc:picChg>
        <pc:picChg chg="add mod">
          <ac:chgData name="Атантаева Сания" userId="ee15e121061ed6aa" providerId="Windows Live" clId="Web-{13D46C58-BFF8-4F64-98CA-154CF21FB259}" dt="2020-10-20T14:46:41.784" v="96" actId="1076"/>
          <ac:picMkLst>
            <pc:docMk/>
            <pc:sldMk cId="0" sldId="259"/>
            <ac:picMk id="7" creationId="{791274F4-6621-4DF4-85A0-5BE67B1A5499}"/>
          </ac:picMkLst>
        </pc:picChg>
        <pc:picChg chg="add mod">
          <ac:chgData name="Атантаева Сания" userId="ee15e121061ed6aa" providerId="Windows Live" clId="Web-{13D46C58-BFF8-4F64-98CA-154CF21FB259}" dt="2020-10-20T14:48:34.646" v="109" actId="1076"/>
          <ac:picMkLst>
            <pc:docMk/>
            <pc:sldMk cId="0" sldId="259"/>
            <ac:picMk id="11" creationId="{4AE7BA2A-D787-426E-B118-66EDD4E1C19E}"/>
          </ac:picMkLst>
        </pc:picChg>
        <pc:picChg chg="add mod">
          <ac:chgData name="Атантаева Сания" userId="ee15e121061ed6aa" providerId="Windows Live" clId="Web-{13D46C58-BFF8-4F64-98CA-154CF21FB259}" dt="2020-10-20T14:48:52.928" v="111" actId="1076"/>
          <ac:picMkLst>
            <pc:docMk/>
            <pc:sldMk cId="0" sldId="259"/>
            <ac:picMk id="222" creationId="{4DB8CE72-E68A-4C4C-BFF1-59AE42579028}"/>
          </ac:picMkLst>
        </pc:picChg>
        <pc:picChg chg="add del">
          <ac:chgData name="Атантаева Сания" userId="ee15e121061ed6aa" providerId="Windows Live" clId="Web-{13D46C58-BFF8-4F64-98CA-154CF21FB259}" dt="2020-10-20T14:49:08.834" v="113"/>
          <ac:picMkLst>
            <pc:docMk/>
            <pc:sldMk cId="0" sldId="259"/>
            <ac:picMk id="223" creationId="{5F5A14F0-648D-460A-8257-C0FF67C6DF96}"/>
          </ac:picMkLst>
        </pc:picChg>
        <pc:picChg chg="add mod">
          <ac:chgData name="Атантаева Сания" userId="ee15e121061ed6aa" providerId="Windows Live" clId="Web-{13D46C58-BFF8-4F64-98CA-154CF21FB259}" dt="2020-10-20T17:27:50.787" v="346" actId="1076"/>
          <ac:picMkLst>
            <pc:docMk/>
            <pc:sldMk cId="0" sldId="259"/>
            <ac:picMk id="227" creationId="{2828210A-9A87-4182-92B4-D1F54CA1D5D3}"/>
          </ac:picMkLst>
        </pc:picChg>
        <pc:picChg chg="add del">
          <ac:chgData name="Атантаева Сания" userId="ee15e121061ed6aa" providerId="Windows Live" clId="Web-{13D46C58-BFF8-4F64-98CA-154CF21FB259}" dt="2020-10-20T14:50:34.414" v="128"/>
          <ac:picMkLst>
            <pc:docMk/>
            <pc:sldMk cId="0" sldId="259"/>
            <ac:picMk id="228" creationId="{4E46E873-6469-47E0-A9B2-068B4E6B30BF}"/>
          </ac:picMkLst>
        </pc:picChg>
        <pc:picChg chg="add mod">
          <ac:chgData name="Атантаева Сания" userId="ee15e121061ed6aa" providerId="Windows Live" clId="Web-{13D46C58-BFF8-4F64-98CA-154CF21FB259}" dt="2020-10-20T17:28:25.147" v="351" actId="1076"/>
          <ac:picMkLst>
            <pc:docMk/>
            <pc:sldMk cId="0" sldId="259"/>
            <ac:picMk id="231" creationId="{291107AC-02A4-4059-B967-D647C08903CC}"/>
          </ac:picMkLst>
        </pc:picChg>
      </pc:sldChg>
      <pc:sldChg chg="addSp delSp modSp delAnim">
        <pc:chgData name="Атантаева Сания" userId="ee15e121061ed6aa" providerId="Windows Live" clId="Web-{13D46C58-BFF8-4F64-98CA-154CF21FB259}" dt="2020-10-20T17:38:42.739" v="450" actId="1076"/>
        <pc:sldMkLst>
          <pc:docMk/>
          <pc:sldMk cId="0" sldId="260"/>
        </pc:sldMkLst>
        <pc:spChg chg="mod">
          <ac:chgData name="Атантаева Сания" userId="ee15e121061ed6aa" providerId="Windows Live" clId="Web-{13D46C58-BFF8-4F64-98CA-154CF21FB259}" dt="2020-10-20T15:46:21.140" v="160" actId="1076"/>
          <ac:spMkLst>
            <pc:docMk/>
            <pc:sldMk cId="0" sldId="260"/>
            <ac:spMk id="2" creationId="{041C6982-8069-4BAD-B1F9-9A97B2DA4A55}"/>
          </ac:spMkLst>
        </pc:spChg>
        <pc:spChg chg="del mod">
          <ac:chgData name="Атантаева Сания" userId="ee15e121061ed6aa" providerId="Windows Live" clId="Web-{13D46C58-BFF8-4F64-98CA-154CF21FB259}" dt="2020-10-20T15:45:28.420" v="141"/>
          <ac:spMkLst>
            <pc:docMk/>
            <pc:sldMk cId="0" sldId="260"/>
            <ac:spMk id="3" creationId="{CACF6DD7-2ABC-4AC2-9B85-2A79E77CC1A5}"/>
          </ac:spMkLst>
        </pc:spChg>
        <pc:spChg chg="del">
          <ac:chgData name="Атантаева Сания" userId="ee15e121061ed6aa" providerId="Windows Live" clId="Web-{13D46C58-BFF8-4F64-98CA-154CF21FB259}" dt="2020-10-20T15:45:06.154" v="136"/>
          <ac:spMkLst>
            <pc:docMk/>
            <pc:sldMk cId="0" sldId="260"/>
            <ac:spMk id="5" creationId="{C2A7ADBE-5CB8-46E1-93BD-5E770DC8D61B}"/>
          </ac:spMkLst>
        </pc:spChg>
        <pc:spChg chg="mod">
          <ac:chgData name="Атантаева Сания" userId="ee15e121061ed6aa" providerId="Windows Live" clId="Web-{13D46C58-BFF8-4F64-98CA-154CF21FB259}" dt="2020-10-20T15:45:06.185" v="137" actId="20577"/>
          <ac:spMkLst>
            <pc:docMk/>
            <pc:sldMk cId="0" sldId="260"/>
            <ac:spMk id="6" creationId="{338D6CA7-160F-4DA7-B9C9-7F132F0AFE6F}"/>
          </ac:spMkLst>
        </pc:spChg>
        <pc:spChg chg="del">
          <ac:chgData name="Атантаева Сания" userId="ee15e121061ed6aa" providerId="Windows Live" clId="Web-{13D46C58-BFF8-4F64-98CA-154CF21FB259}" dt="2020-10-20T15:45:30.139" v="142"/>
          <ac:spMkLst>
            <pc:docMk/>
            <pc:sldMk cId="0" sldId="260"/>
            <ac:spMk id="7" creationId="{7F8052A9-3F36-4434-B9B7-BC58F6E38A40}"/>
          </ac:spMkLst>
        </pc:spChg>
        <pc:spChg chg="del mod">
          <ac:chgData name="Атантаева Сания" userId="ee15e121061ed6aa" providerId="Windows Live" clId="Web-{13D46C58-BFF8-4F64-98CA-154CF21FB259}" dt="2020-10-20T15:45:30.232" v="145"/>
          <ac:spMkLst>
            <pc:docMk/>
            <pc:sldMk cId="0" sldId="260"/>
            <ac:spMk id="8" creationId="{57D54232-5912-426F-B2B6-352570C2BD3C}"/>
          </ac:spMkLst>
        </pc:spChg>
        <pc:spChg chg="del">
          <ac:chgData name="Атантаева Сания" userId="ee15e121061ed6aa" providerId="Windows Live" clId="Web-{13D46C58-BFF8-4F64-98CA-154CF21FB259}" dt="2020-10-20T15:45:30.264" v="146"/>
          <ac:spMkLst>
            <pc:docMk/>
            <pc:sldMk cId="0" sldId="260"/>
            <ac:spMk id="9" creationId="{48E7785F-CD1C-41DF-AD14-18E5350D1809}"/>
          </ac:spMkLst>
        </pc:spChg>
        <pc:spChg chg="del mod">
          <ac:chgData name="Атантаева Сания" userId="ee15e121061ed6aa" providerId="Windows Live" clId="Web-{13D46C58-BFF8-4F64-98CA-154CF21FB259}" dt="2020-10-20T15:45:37.967" v="150"/>
          <ac:spMkLst>
            <pc:docMk/>
            <pc:sldMk cId="0" sldId="260"/>
            <ac:spMk id="10" creationId="{23272708-4D22-4988-AF1A-0775ADA32374}"/>
          </ac:spMkLst>
        </pc:spChg>
        <pc:spChg chg="add mod">
          <ac:chgData name="Атантаева Сания" userId="ee15e121061ed6aa" providerId="Windows Live" clId="Web-{13D46C58-BFF8-4F64-98CA-154CF21FB259}" dt="2020-10-20T17:14:57.878" v="217" actId="20577"/>
          <ac:spMkLst>
            <pc:docMk/>
            <pc:sldMk cId="0" sldId="260"/>
            <ac:spMk id="12" creationId="{59A90DAA-425D-467A-9A7B-CBE566BDA40D}"/>
          </ac:spMkLst>
        </pc:spChg>
        <pc:spChg chg="del">
          <ac:chgData name="Атантаева Сания" userId="ee15e121061ed6aa" providerId="Windows Live" clId="Web-{13D46C58-BFF8-4F64-98CA-154CF21FB259}" dt="2020-10-20T15:45:30.295" v="147"/>
          <ac:spMkLst>
            <pc:docMk/>
            <pc:sldMk cId="0" sldId="260"/>
            <ac:spMk id="12" creationId="{DF4703E8-3B64-4F44-9E28-8205F60AD337}"/>
          </ac:spMkLst>
        </pc:spChg>
        <pc:spChg chg="add mod">
          <ac:chgData name="Атантаева Сания" userId="ee15e121061ed6aa" providerId="Windows Live" clId="Web-{13D46C58-BFF8-4F64-98CA-154CF21FB259}" dt="2020-10-20T17:15:59.770" v="239" actId="1076"/>
          <ac:spMkLst>
            <pc:docMk/>
            <pc:sldMk cId="0" sldId="260"/>
            <ac:spMk id="13" creationId="{E58EABC5-357D-4FC4-9560-2E1899AD3018}"/>
          </ac:spMkLst>
        </pc:spChg>
        <pc:spChg chg="add mod">
          <ac:chgData name="Атантаева Сания" userId="ee15e121061ed6aa" providerId="Windows Live" clId="Web-{13D46C58-BFF8-4F64-98CA-154CF21FB259}" dt="2020-10-20T17:15:52.676" v="238" actId="1076"/>
          <ac:spMkLst>
            <pc:docMk/>
            <pc:sldMk cId="0" sldId="260"/>
            <ac:spMk id="14" creationId="{D6B2B70E-88B6-419F-A492-359BBF9D951F}"/>
          </ac:spMkLst>
        </pc:spChg>
        <pc:spChg chg="add mod">
          <ac:chgData name="Атантаева Сания" userId="ee15e121061ed6aa" providerId="Windows Live" clId="Web-{13D46C58-BFF8-4F64-98CA-154CF21FB259}" dt="2020-10-20T17:16:29.677" v="246" actId="1076"/>
          <ac:spMkLst>
            <pc:docMk/>
            <pc:sldMk cId="0" sldId="260"/>
            <ac:spMk id="15" creationId="{337F3453-2AA9-4612-811D-6E0A944A068D}"/>
          </ac:spMkLst>
        </pc:spChg>
        <pc:spChg chg="del">
          <ac:chgData name="Атантаева Сания" userId="ee15e121061ed6aa" providerId="Windows Live" clId="Web-{13D46C58-BFF8-4F64-98CA-154CF21FB259}" dt="2020-10-20T15:45:47.249" v="152"/>
          <ac:spMkLst>
            <pc:docMk/>
            <pc:sldMk cId="0" sldId="260"/>
            <ac:spMk id="15" creationId="{4BD31FDE-91D6-4872-B341-E3B27753A8C5}"/>
          </ac:spMkLst>
        </pc:spChg>
        <pc:spChg chg="del">
          <ac:chgData name="Атантаева Сания" userId="ee15e121061ed6aa" providerId="Windows Live" clId="Web-{13D46C58-BFF8-4F64-98CA-154CF21FB259}" dt="2020-10-20T15:45:37.998" v="151"/>
          <ac:spMkLst>
            <pc:docMk/>
            <pc:sldMk cId="0" sldId="260"/>
            <ac:spMk id="16" creationId="{168BE7DD-E01D-4E61-8B6D-A56E62764AD4}"/>
          </ac:spMkLst>
        </pc:spChg>
        <pc:spChg chg="add mod">
          <ac:chgData name="Атантаева Сания" userId="ee15e121061ed6aa" providerId="Windows Live" clId="Web-{13D46C58-BFF8-4F64-98CA-154CF21FB259}" dt="2020-10-20T17:16:52.693" v="253" actId="1076"/>
          <ac:spMkLst>
            <pc:docMk/>
            <pc:sldMk cId="0" sldId="260"/>
            <ac:spMk id="16" creationId="{F3A01E39-8FEC-47D9-BBAF-DA7595953BC6}"/>
          </ac:spMkLst>
        </pc:spChg>
        <pc:spChg chg="del">
          <ac:chgData name="Атантаева Сания" userId="ee15e121061ed6aa" providerId="Windows Live" clId="Web-{13D46C58-BFF8-4F64-98CA-154CF21FB259}" dt="2020-10-20T15:45:54.374" v="154"/>
          <ac:spMkLst>
            <pc:docMk/>
            <pc:sldMk cId="0" sldId="260"/>
            <ac:spMk id="17" creationId="{6B6194F3-6F9F-4292-841D-97687ECEB6E5}"/>
          </ac:spMkLst>
        </pc:spChg>
        <pc:spChg chg="add del">
          <ac:chgData name="Атантаева Сания" userId="ee15e121061ed6aa" providerId="Windows Live" clId="Web-{13D46C58-BFF8-4F64-98CA-154CF21FB259}" dt="2020-10-20T17:30:08.071" v="353"/>
          <ac:spMkLst>
            <pc:docMk/>
            <pc:sldMk cId="0" sldId="260"/>
            <ac:spMk id="17" creationId="{D0816C15-9D71-4E57-B02C-B14625821ECC}"/>
          </ac:spMkLst>
        </pc:spChg>
        <pc:spChg chg="del mod">
          <ac:chgData name="Атантаева Сания" userId="ee15e121061ed6aa" providerId="Windows Live" clId="Web-{13D46C58-BFF8-4F64-98CA-154CF21FB259}" dt="2020-10-20T15:46:15.296" v="159"/>
          <ac:spMkLst>
            <pc:docMk/>
            <pc:sldMk cId="0" sldId="260"/>
            <ac:spMk id="18" creationId="{B8567D1B-6627-4C85-8C27-FF117869291C}"/>
          </ac:spMkLst>
        </pc:spChg>
        <pc:spChg chg="del">
          <ac:chgData name="Атантаева Сания" userId="ee15e121061ed6aa" providerId="Windows Live" clId="Web-{13D46C58-BFF8-4F64-98CA-154CF21FB259}" dt="2020-10-20T15:46:03.327" v="156"/>
          <ac:spMkLst>
            <pc:docMk/>
            <pc:sldMk cId="0" sldId="260"/>
            <ac:spMk id="19" creationId="{A61CB1F7-51A5-477A-A8DB-1954B1A9B8E9}"/>
          </ac:spMkLst>
        </pc:spChg>
        <pc:spChg chg="del">
          <ac:chgData name="Атантаева Сания" userId="ee15e121061ed6aa" providerId="Windows Live" clId="Web-{13D46C58-BFF8-4F64-98CA-154CF21FB259}" dt="2020-10-20T15:45:58.905" v="155"/>
          <ac:spMkLst>
            <pc:docMk/>
            <pc:sldMk cId="0" sldId="260"/>
            <ac:spMk id="20" creationId="{4A13E663-F080-49DD-BC42-7BCDFD4CF80B}"/>
          </ac:spMkLst>
        </pc:spChg>
        <pc:spChg chg="add mod">
          <ac:chgData name="Атантаева Сания" userId="ee15e121061ed6aa" providerId="Windows Live" clId="Web-{13D46C58-BFF8-4F64-98CA-154CF21FB259}" dt="2020-10-20T17:18:21.852" v="262" actId="1076"/>
          <ac:spMkLst>
            <pc:docMk/>
            <pc:sldMk cId="0" sldId="260"/>
            <ac:spMk id="125" creationId="{21DC46CB-274E-4953-87DC-4A1C34DC8E19}"/>
          </ac:spMkLst>
        </pc:spChg>
        <pc:spChg chg="add mod">
          <ac:chgData name="Атантаева Сания" userId="ee15e121061ed6aa" providerId="Windows Live" clId="Web-{13D46C58-BFF8-4F64-98CA-154CF21FB259}" dt="2020-10-20T17:18:50.212" v="274" actId="1076"/>
          <ac:spMkLst>
            <pc:docMk/>
            <pc:sldMk cId="0" sldId="260"/>
            <ac:spMk id="126" creationId="{FBB67DC6-B152-456A-A006-4356C129CDCB}"/>
          </ac:spMkLst>
        </pc:spChg>
        <pc:spChg chg="add mod">
          <ac:chgData name="Атантаева Сания" userId="ee15e121061ed6aa" providerId="Windows Live" clId="Web-{13D46C58-BFF8-4F64-98CA-154CF21FB259}" dt="2020-10-20T17:19:15.009" v="282" actId="1076"/>
          <ac:spMkLst>
            <pc:docMk/>
            <pc:sldMk cId="0" sldId="260"/>
            <ac:spMk id="127" creationId="{14FA07CB-EA97-4327-A8EB-F31F69C6B480}"/>
          </ac:spMkLst>
        </pc:spChg>
        <pc:spChg chg="add mod">
          <ac:chgData name="Атантаева Сания" userId="ee15e121061ed6aa" providerId="Windows Live" clId="Web-{13D46C58-BFF8-4F64-98CA-154CF21FB259}" dt="2020-10-20T17:19:36.884" v="289" actId="1076"/>
          <ac:spMkLst>
            <pc:docMk/>
            <pc:sldMk cId="0" sldId="260"/>
            <ac:spMk id="128" creationId="{8E6EC41D-7ACD-4782-B892-084160331C91}"/>
          </ac:spMkLst>
        </pc:spChg>
        <pc:spChg chg="add mod">
          <ac:chgData name="Атантаева Сания" userId="ee15e121061ed6aa" providerId="Windows Live" clId="Web-{13D46C58-BFF8-4F64-98CA-154CF21FB259}" dt="2020-10-20T17:21:05.605" v="298" actId="1076"/>
          <ac:spMkLst>
            <pc:docMk/>
            <pc:sldMk cId="0" sldId="260"/>
            <ac:spMk id="129" creationId="{31A10AE7-4138-42CC-AA3F-7B1FC13B4CFF}"/>
          </ac:spMkLst>
        </pc:spChg>
        <pc:spChg chg="add mod">
          <ac:chgData name="Атантаева Сания" userId="ee15e121061ed6aa" providerId="Windows Live" clId="Web-{13D46C58-BFF8-4F64-98CA-154CF21FB259}" dt="2020-10-20T17:21:29.496" v="301" actId="1076"/>
          <ac:spMkLst>
            <pc:docMk/>
            <pc:sldMk cId="0" sldId="260"/>
            <ac:spMk id="130" creationId="{7C8496A0-EB2D-4B58-92A2-BBE0001B4AF7}"/>
          </ac:spMkLst>
        </pc:spChg>
        <pc:spChg chg="add mod">
          <ac:chgData name="Атантаева Сания" userId="ee15e121061ed6aa" providerId="Windows Live" clId="Web-{13D46C58-BFF8-4F64-98CA-154CF21FB259}" dt="2020-10-20T17:22:05.654" v="306" actId="1076"/>
          <ac:spMkLst>
            <pc:docMk/>
            <pc:sldMk cId="0" sldId="260"/>
            <ac:spMk id="131" creationId="{CD697F3F-BC72-4EEA-9E34-03EB53EA6436}"/>
          </ac:spMkLst>
        </pc:spChg>
        <pc:spChg chg="add del">
          <ac:chgData name="Атантаева Сания" userId="ee15e121061ed6aa" providerId="Windows Live" clId="Web-{13D46C58-BFF8-4F64-98CA-154CF21FB259}" dt="2020-10-20T17:30:33.197" v="355"/>
          <ac:spMkLst>
            <pc:docMk/>
            <pc:sldMk cId="0" sldId="260"/>
            <ac:spMk id="139" creationId="{920BDDBB-4051-40CC-9F87-440D14CAACB4}"/>
          </ac:spMkLst>
        </pc:spChg>
        <pc:spChg chg="add mod">
          <ac:chgData name="Атантаева Сания" userId="ee15e121061ed6aa" providerId="Windows Live" clId="Web-{13D46C58-BFF8-4F64-98CA-154CF21FB259}" dt="2020-10-20T17:37:11.159" v="425" actId="1076"/>
          <ac:spMkLst>
            <pc:docMk/>
            <pc:sldMk cId="0" sldId="260"/>
            <ac:spMk id="140" creationId="{06D7BCFB-D381-4B21-941F-1E11EBA213D1}"/>
          </ac:spMkLst>
        </pc:spChg>
        <pc:spChg chg="add mod">
          <ac:chgData name="Атантаева Сания" userId="ee15e121061ed6aa" providerId="Windows Live" clId="Web-{13D46C58-BFF8-4F64-98CA-154CF21FB259}" dt="2020-10-20T17:37:17.503" v="426" actId="1076"/>
          <ac:spMkLst>
            <pc:docMk/>
            <pc:sldMk cId="0" sldId="260"/>
            <ac:spMk id="141" creationId="{0253FDBE-2B9A-47EF-830B-B98A2BB08144}"/>
          </ac:spMkLst>
        </pc:spChg>
        <pc:spChg chg="add mod">
          <ac:chgData name="Атантаева Сания" userId="ee15e121061ed6aa" providerId="Windows Live" clId="Web-{13D46C58-BFF8-4F64-98CA-154CF21FB259}" dt="2020-10-20T17:34:35.687" v="387" actId="1076"/>
          <ac:spMkLst>
            <pc:docMk/>
            <pc:sldMk cId="0" sldId="260"/>
            <ac:spMk id="142" creationId="{E05E6C8B-C0D7-4792-A6BB-D42A85ECF81C}"/>
          </ac:spMkLst>
        </pc:spChg>
        <pc:spChg chg="add mod">
          <ac:chgData name="Атантаева Сания" userId="ee15e121061ed6aa" providerId="Windows Live" clId="Web-{13D46C58-BFF8-4F64-98CA-154CF21FB259}" dt="2020-10-20T17:33:48.920" v="385" actId="1076"/>
          <ac:spMkLst>
            <pc:docMk/>
            <pc:sldMk cId="0" sldId="260"/>
            <ac:spMk id="143" creationId="{50AE4372-6960-428E-9531-1269720635BA}"/>
          </ac:spMkLst>
        </pc:spChg>
        <pc:spChg chg="add mod">
          <ac:chgData name="Атантаева Сания" userId="ee15e121061ed6aa" providerId="Windows Live" clId="Web-{13D46C58-BFF8-4F64-98CA-154CF21FB259}" dt="2020-10-20T17:34:45.765" v="388" actId="1076"/>
          <ac:spMkLst>
            <pc:docMk/>
            <pc:sldMk cId="0" sldId="260"/>
            <ac:spMk id="144" creationId="{89022052-B035-4CB4-BA75-5842A873122C}"/>
          </ac:spMkLst>
        </pc:spChg>
        <pc:spChg chg="add mod">
          <ac:chgData name="Атантаева Сания" userId="ee15e121061ed6aa" providerId="Windows Live" clId="Web-{13D46C58-BFF8-4F64-98CA-154CF21FB259}" dt="2020-10-20T17:35:01.672" v="390" actId="1076"/>
          <ac:spMkLst>
            <pc:docMk/>
            <pc:sldMk cId="0" sldId="260"/>
            <ac:spMk id="145" creationId="{99C7CD56-0F01-46DC-84A2-3F5C8F885437}"/>
          </ac:spMkLst>
        </pc:spChg>
        <pc:spChg chg="add mod">
          <ac:chgData name="Атантаева Сания" userId="ee15e121061ed6aa" providerId="Windows Live" clId="Web-{13D46C58-BFF8-4F64-98CA-154CF21FB259}" dt="2020-10-20T17:35:55.813" v="401" actId="20577"/>
          <ac:spMkLst>
            <pc:docMk/>
            <pc:sldMk cId="0" sldId="260"/>
            <ac:spMk id="146" creationId="{91AF131A-D9EE-4F18-8EBE-13855AA6BA29}"/>
          </ac:spMkLst>
        </pc:spChg>
        <pc:spChg chg="add mod">
          <ac:chgData name="Атантаева Сания" userId="ee15e121061ed6aa" providerId="Windows Live" clId="Web-{13D46C58-BFF8-4F64-98CA-154CF21FB259}" dt="2020-10-20T17:36:16.330" v="409" actId="1076"/>
          <ac:spMkLst>
            <pc:docMk/>
            <pc:sldMk cId="0" sldId="260"/>
            <ac:spMk id="147" creationId="{3E7CB179-8206-43DF-B6AF-C770E6B5DB87}"/>
          </ac:spMkLst>
        </pc:spChg>
        <pc:spChg chg="add mod">
          <ac:chgData name="Атантаева Сания" userId="ee15e121061ed6aa" providerId="Windows Live" clId="Web-{13D46C58-BFF8-4F64-98CA-154CF21FB259}" dt="2020-10-20T17:36:32.846" v="416" actId="1076"/>
          <ac:spMkLst>
            <pc:docMk/>
            <pc:sldMk cId="0" sldId="260"/>
            <ac:spMk id="148" creationId="{47F87BF9-F915-453A-B9F5-F38A9EC293EE}"/>
          </ac:spMkLst>
        </pc:spChg>
        <pc:spChg chg="add mod">
          <ac:chgData name="Атантаева Сания" userId="ee15e121061ed6aa" providerId="Windows Live" clId="Web-{13D46C58-BFF8-4F64-98CA-154CF21FB259}" dt="2020-10-20T17:38:15.223" v="447" actId="20577"/>
          <ac:spMkLst>
            <pc:docMk/>
            <pc:sldMk cId="0" sldId="260"/>
            <ac:spMk id="149" creationId="{400F43B1-C399-476E-BE13-CD6618BBCA03}"/>
          </ac:spMkLst>
        </pc:spChg>
        <pc:picChg chg="add mod">
          <ac:chgData name="Атантаева Сания" userId="ee15e121061ed6aa" providerId="Windows Live" clId="Web-{13D46C58-BFF8-4F64-98CA-154CF21FB259}" dt="2020-10-20T17:21:34.059" v="302" actId="1076"/>
          <ac:picMkLst>
            <pc:docMk/>
            <pc:sldMk cId="0" sldId="260"/>
            <ac:picMk id="3" creationId="{694B38A8-5762-4DE9-A419-25350A2573CF}"/>
          </ac:picMkLst>
        </pc:picChg>
        <pc:picChg chg="add mod">
          <ac:chgData name="Атантаева Сания" userId="ee15e121061ed6aa" providerId="Windows Live" clId="Web-{13D46C58-BFF8-4F64-98CA-154CF21FB259}" dt="2020-10-20T17:21:40.419" v="303" actId="1076"/>
          <ac:picMkLst>
            <pc:docMk/>
            <pc:sldMk cId="0" sldId="260"/>
            <ac:picMk id="5" creationId="{1E34CF2E-FE15-40A4-B909-8B5440DCD2C1}"/>
          </ac:picMkLst>
        </pc:picChg>
        <pc:picChg chg="add del mod">
          <ac:chgData name="Атантаева Сания" userId="ee15e121061ed6aa" providerId="Windows Live" clId="Web-{13D46C58-BFF8-4F64-98CA-154CF21FB259}" dt="2020-10-20T17:12:02.124" v="193"/>
          <ac:picMkLst>
            <pc:docMk/>
            <pc:sldMk cId="0" sldId="260"/>
            <ac:picMk id="7" creationId="{1F8BC038-11CD-441C-A5F4-FF7B21F2A8E6}"/>
          </ac:picMkLst>
        </pc:picChg>
        <pc:picChg chg="add mod modCrop">
          <ac:chgData name="Атантаева Сания" userId="ee15e121061ed6aa" providerId="Windows Live" clId="Web-{13D46C58-BFF8-4F64-98CA-154CF21FB259}" dt="2020-10-20T17:21:23.793" v="300" actId="1076"/>
          <ac:picMkLst>
            <pc:docMk/>
            <pc:sldMk cId="0" sldId="260"/>
            <ac:picMk id="8" creationId="{83503417-E456-4980-8626-1544AC4CDB97}"/>
          </ac:picMkLst>
        </pc:picChg>
        <pc:picChg chg="add mod modCrop">
          <ac:chgData name="Атантаева Сания" userId="ee15e121061ed6aa" providerId="Windows Live" clId="Web-{13D46C58-BFF8-4F64-98CA-154CF21FB259}" dt="2020-10-20T17:21:46.075" v="304" actId="1076"/>
          <ac:picMkLst>
            <pc:docMk/>
            <pc:sldMk cId="0" sldId="260"/>
            <ac:picMk id="9" creationId="{8F1DBBFD-191D-48FF-8318-47822B3DB90E}"/>
          </ac:picMkLst>
        </pc:picChg>
        <pc:picChg chg="add del">
          <ac:chgData name="Атантаева Сания" userId="ee15e121061ed6aa" providerId="Windows Live" clId="Web-{13D46C58-BFF8-4F64-98CA-154CF21FB259}" dt="2020-10-20T17:14:01.205" v="203"/>
          <ac:picMkLst>
            <pc:docMk/>
            <pc:sldMk cId="0" sldId="260"/>
            <ac:picMk id="10" creationId="{3D62F762-AEBF-46EE-8DC7-ED4ED14C46E2}"/>
          </ac:picMkLst>
        </pc:picChg>
        <pc:picChg chg="add del mod">
          <ac:chgData name="Атантаева Сания" userId="ee15e121061ed6aa" providerId="Windows Live" clId="Web-{13D46C58-BFF8-4F64-98CA-154CF21FB259}" dt="2020-10-20T17:04:09.410" v="168"/>
          <ac:picMkLst>
            <pc:docMk/>
            <pc:sldMk cId="0" sldId="260"/>
            <ac:picMk id="11" creationId="{3099ABAC-23DF-4C63-B0A5-4B8248272991}"/>
          </ac:picMkLst>
        </pc:picChg>
        <pc:picChg chg="add mod">
          <ac:chgData name="Атантаева Сания" userId="ee15e121061ed6aa" providerId="Windows Live" clId="Web-{13D46C58-BFF8-4F64-98CA-154CF21FB259}" dt="2020-10-20T17:38:42.739" v="450" actId="1076"/>
          <ac:picMkLst>
            <pc:docMk/>
            <pc:sldMk cId="0" sldId="260"/>
            <ac:picMk id="18" creationId="{8BBD22DB-A148-44CA-8D65-E2E33FA2DF84}"/>
          </ac:picMkLst>
        </pc:picChg>
        <pc:picChg chg="add mod">
          <ac:chgData name="Атантаева Сания" userId="ee15e121061ed6aa" providerId="Windows Live" clId="Web-{13D46C58-BFF8-4F64-98CA-154CF21FB259}" dt="2020-10-20T17:22:21.029" v="308" actId="1076"/>
          <ac:picMkLst>
            <pc:docMk/>
            <pc:sldMk cId="0" sldId="260"/>
            <ac:picMk id="132" creationId="{A485DFF1-C9E6-4868-8538-BCEC707A2B71}"/>
          </ac:picMkLst>
        </pc:picChg>
        <pc:picChg chg="add mod">
          <ac:chgData name="Атантаева Сания" userId="ee15e121061ed6aa" providerId="Windows Live" clId="Web-{13D46C58-BFF8-4F64-98CA-154CF21FB259}" dt="2020-10-20T17:22:47.076" v="313" actId="1076"/>
          <ac:picMkLst>
            <pc:docMk/>
            <pc:sldMk cId="0" sldId="260"/>
            <ac:picMk id="133" creationId="{60290C59-EB7F-43D5-8E5A-830CE0820436}"/>
          </ac:picMkLst>
        </pc:picChg>
        <pc:picChg chg="add mod">
          <ac:chgData name="Атантаева Сания" userId="ee15e121061ed6aa" providerId="Windows Live" clId="Web-{13D46C58-BFF8-4F64-98CA-154CF21FB259}" dt="2020-10-20T17:22:51.795" v="314" actId="1076"/>
          <ac:picMkLst>
            <pc:docMk/>
            <pc:sldMk cId="0" sldId="260"/>
            <ac:picMk id="134" creationId="{A2701540-0139-4715-82D8-2437BA5835AD}"/>
          </ac:picMkLst>
        </pc:picChg>
        <pc:picChg chg="add mod">
          <ac:chgData name="Атантаева Сания" userId="ee15e121061ed6aa" providerId="Windows Live" clId="Web-{13D46C58-BFF8-4F64-98CA-154CF21FB259}" dt="2020-10-20T17:23:04.108" v="316" actId="1076"/>
          <ac:picMkLst>
            <pc:docMk/>
            <pc:sldMk cId="0" sldId="260"/>
            <ac:picMk id="135" creationId="{386BD184-86D5-4E0D-98C2-686D85DAA0C3}"/>
          </ac:picMkLst>
        </pc:picChg>
        <pc:picChg chg="add mod modCrop">
          <ac:chgData name="Атантаева Сания" userId="ee15e121061ed6aa" providerId="Windows Live" clId="Web-{13D46C58-BFF8-4F64-98CA-154CF21FB259}" dt="2020-10-20T17:24:39.423" v="321" actId="1076"/>
          <ac:picMkLst>
            <pc:docMk/>
            <pc:sldMk cId="0" sldId="260"/>
            <ac:picMk id="136" creationId="{0C5C7441-36A1-4D81-9E3A-96BF5C02C061}"/>
          </ac:picMkLst>
        </pc:picChg>
        <pc:cxnChg chg="del">
          <ac:chgData name="Атантаева Сания" userId="ee15e121061ed6aa" providerId="Windows Live" clId="Web-{13D46C58-BFF8-4F64-98CA-154CF21FB259}" dt="2020-10-20T15:45:50.202" v="153"/>
          <ac:cxnSpMkLst>
            <pc:docMk/>
            <pc:sldMk cId="0" sldId="260"/>
            <ac:cxnSpMk id="21" creationId="{C3D06668-2233-402B-9F4A-21DC1EDCE453}"/>
          </ac:cxnSpMkLst>
        </pc:cxnChg>
        <pc:cxnChg chg="del">
          <ac:chgData name="Атантаева Сания" userId="ee15e121061ed6aa" providerId="Windows Live" clId="Web-{13D46C58-BFF8-4F64-98CA-154CF21FB259}" dt="2020-10-20T15:46:06.061" v="157"/>
          <ac:cxnSpMkLst>
            <pc:docMk/>
            <pc:sldMk cId="0" sldId="260"/>
            <ac:cxnSpMk id="137" creationId="{425D2848-8AD2-4689-86D8-175B844E2890}"/>
          </ac:cxnSpMkLst>
        </pc:cxnChg>
      </pc:sldChg>
      <pc:sldChg chg="add replId">
        <pc:chgData name="Атантаева Сания" userId="ee15e121061ed6aa" providerId="Windows Live" clId="Web-{13D46C58-BFF8-4F64-98CA-154CF21FB259}" dt="2020-10-20T17:17:43.819" v="254"/>
        <pc:sldMkLst>
          <pc:docMk/>
          <pc:sldMk cId="2785661881" sldId="270"/>
        </pc:sldMkLst>
      </pc:sldChg>
    </pc:docChg>
  </pc:docChgLst>
  <pc:docChgLst>
    <pc:chgData name="Атантаева Сания" userId="ee15e121061ed6aa" providerId="Windows Live" clId="Web-{4D674EC8-EC91-41C8-8F01-A7DB35650281}"/>
    <pc:docChg chg="modSld">
      <pc:chgData name="Атантаева Сания" userId="ee15e121061ed6aa" providerId="Windows Live" clId="Web-{4D674EC8-EC91-41C8-8F01-A7DB35650281}" dt="2020-10-20T13:41:26.940" v="529"/>
      <pc:docMkLst>
        <pc:docMk/>
      </pc:docMkLst>
      <pc:sldChg chg="addSp delSp modSp">
        <pc:chgData name="Атантаева Сания" userId="ee15e121061ed6aa" providerId="Windows Live" clId="Web-{4D674EC8-EC91-41C8-8F01-A7DB35650281}" dt="2020-10-20T07:53:49.668" v="234" actId="20577"/>
        <pc:sldMkLst>
          <pc:docMk/>
          <pc:sldMk cId="0" sldId="257"/>
        </pc:sldMkLst>
        <pc:spChg chg="add mod">
          <ac:chgData name="Атантаева Сания" userId="ee15e121061ed6aa" providerId="Windows Live" clId="Web-{4D674EC8-EC91-41C8-8F01-A7DB35650281}" dt="2020-10-20T07:53:49.668" v="234" actId="20577"/>
          <ac:spMkLst>
            <pc:docMk/>
            <pc:sldMk cId="0" sldId="257"/>
            <ac:spMk id="3" creationId="{C4513A26-3BAC-4417-B804-EA1C750C47CC}"/>
          </ac:spMkLst>
        </pc:spChg>
        <pc:spChg chg="mod">
          <ac:chgData name="Атантаева Сания" userId="ee15e121061ed6aa" providerId="Windows Live" clId="Web-{4D674EC8-EC91-41C8-8F01-A7DB35650281}" dt="2020-10-20T07:46:39.033" v="0" actId="1076"/>
          <ac:spMkLst>
            <pc:docMk/>
            <pc:sldMk cId="0" sldId="257"/>
            <ac:spMk id="514" creationId="{00000000-0000-0000-0000-000000000000}"/>
          </ac:spMkLst>
        </pc:spChg>
        <pc:spChg chg="del mod">
          <ac:chgData name="Атантаева Сания" userId="ee15e121061ed6aa" providerId="Windows Live" clId="Web-{4D674EC8-EC91-41C8-8F01-A7DB35650281}" dt="2020-10-20T07:50:28.945" v="62"/>
          <ac:spMkLst>
            <pc:docMk/>
            <pc:sldMk cId="0" sldId="257"/>
            <ac:spMk id="515" creationId="{00000000-0000-0000-0000-000000000000}"/>
          </ac:spMkLst>
        </pc:spChg>
      </pc:sldChg>
      <pc:sldChg chg="addSp delSp modSp delAnim">
        <pc:chgData name="Атантаева Сания" userId="ee15e121061ed6aa" providerId="Windows Live" clId="Web-{4D674EC8-EC91-41C8-8F01-A7DB35650281}" dt="2020-10-20T11:38:20.425" v="402" actId="20577"/>
        <pc:sldMkLst>
          <pc:docMk/>
          <pc:sldMk cId="0" sldId="258"/>
        </pc:sldMkLst>
        <pc:spChg chg="del">
          <ac:chgData name="Атантаева Сания" userId="ee15e121061ed6aa" providerId="Windows Live" clId="Web-{4D674EC8-EC91-41C8-8F01-A7DB35650281}" dt="2020-10-20T11:12:53.025" v="236"/>
          <ac:spMkLst>
            <pc:docMk/>
            <pc:sldMk cId="0" sldId="258"/>
            <ac:spMk id="2" creationId="{D11B1B24-5507-45BA-A31F-6BE9397E7ED4}"/>
          </ac:spMkLst>
        </pc:spChg>
        <pc:spChg chg="del">
          <ac:chgData name="Атантаева Сания" userId="ee15e121061ed6aa" providerId="Windows Live" clId="Web-{4D674EC8-EC91-41C8-8F01-A7DB35650281}" dt="2020-10-20T11:13:06.932" v="237"/>
          <ac:spMkLst>
            <pc:docMk/>
            <pc:sldMk cId="0" sldId="258"/>
            <ac:spMk id="3" creationId="{B070B421-34D0-4675-9E9F-77C55AF00474}"/>
          </ac:spMkLst>
        </pc:spChg>
        <pc:spChg chg="del mod">
          <ac:chgData name="Атантаева Сания" userId="ee15e121061ed6aa" providerId="Windows Live" clId="Web-{4D674EC8-EC91-41C8-8F01-A7DB35650281}" dt="2020-10-20T11:13:15.119" v="242"/>
          <ac:spMkLst>
            <pc:docMk/>
            <pc:sldMk cId="0" sldId="258"/>
            <ac:spMk id="6" creationId="{9C32FD40-AD91-4421-9D75-CB361548FC04}"/>
          </ac:spMkLst>
        </pc:spChg>
        <pc:spChg chg="mod">
          <ac:chgData name="Атантаева Сания" userId="ee15e121061ed6aa" providerId="Windows Live" clId="Web-{4D674EC8-EC91-41C8-8F01-A7DB35650281}" dt="2020-10-20T11:38:20.425" v="402" actId="20577"/>
          <ac:spMkLst>
            <pc:docMk/>
            <pc:sldMk cId="0" sldId="258"/>
            <ac:spMk id="8" creationId="{39B65F56-7DDF-4407-880C-32D7FE06BC54}"/>
          </ac:spMkLst>
        </pc:spChg>
        <pc:spChg chg="add mod">
          <ac:chgData name="Атантаева Сания" userId="ee15e121061ed6aa" providerId="Windows Live" clId="Web-{4D674EC8-EC91-41C8-8F01-A7DB35650281}" dt="2020-10-20T11:20:55.767" v="295" actId="1076"/>
          <ac:spMkLst>
            <pc:docMk/>
            <pc:sldMk cId="0" sldId="258"/>
            <ac:spMk id="9" creationId="{D83602AB-A509-43F4-A528-258D36A76B19}"/>
          </ac:spMkLst>
        </pc:spChg>
        <pc:spChg chg="add mod">
          <ac:chgData name="Атантаева Сания" userId="ee15e121061ed6aa" providerId="Windows Live" clId="Web-{4D674EC8-EC91-41C8-8F01-A7DB35650281}" dt="2020-10-20T11:37:37.174" v="401" actId="1076"/>
          <ac:spMkLst>
            <pc:docMk/>
            <pc:sldMk cId="0" sldId="258"/>
            <ac:spMk id="10" creationId="{E0FFC079-71F8-4F75-8391-3928D1A2C873}"/>
          </ac:spMkLst>
        </pc:spChg>
        <pc:spChg chg="del">
          <ac:chgData name="Атантаева Сания" userId="ee15e121061ed6aa" providerId="Windows Live" clId="Web-{4D674EC8-EC91-41C8-8F01-A7DB35650281}" dt="2020-10-20T11:13:12.807" v="238"/>
          <ac:spMkLst>
            <pc:docMk/>
            <pc:sldMk cId="0" sldId="258"/>
            <ac:spMk id="140" creationId="{D36E4EF1-85B9-42FC-9289-EC4AB5F907AB}"/>
          </ac:spMkLst>
        </pc:spChg>
        <pc:picChg chg="add del mod modCrop">
          <ac:chgData name="Атантаева Сания" userId="ee15e121061ed6aa" providerId="Windows Live" clId="Web-{4D674EC8-EC91-41C8-8F01-A7DB35650281}" dt="2020-10-20T11:21:46.690" v="299"/>
          <ac:picMkLst>
            <pc:docMk/>
            <pc:sldMk cId="0" sldId="258"/>
            <ac:picMk id="4" creationId="{B7BC074F-4053-417A-82F7-E01E5BFAF497}"/>
          </ac:picMkLst>
        </pc:picChg>
        <pc:picChg chg="add mod modCrop">
          <ac:chgData name="Атантаева Сания" userId="ee15e121061ed6aa" providerId="Windows Live" clId="Web-{4D674EC8-EC91-41C8-8F01-A7DB35650281}" dt="2020-10-20T11:18:47.343" v="262" actId="1076"/>
          <ac:picMkLst>
            <pc:docMk/>
            <pc:sldMk cId="0" sldId="258"/>
            <ac:picMk id="5" creationId="{35CF4794-B9DD-4C98-8BCA-95E8E2663CAD}"/>
          </ac:picMkLst>
        </pc:picChg>
      </pc:sldChg>
      <pc:sldChg chg="addSp delSp modSp delAnim">
        <pc:chgData name="Атантаева Сания" userId="ee15e121061ed6aa" providerId="Windows Live" clId="Web-{4D674EC8-EC91-41C8-8F01-A7DB35650281}" dt="2020-10-20T13:41:26.940" v="529"/>
        <pc:sldMkLst>
          <pc:docMk/>
          <pc:sldMk cId="0" sldId="259"/>
        </pc:sldMkLst>
        <pc:spChg chg="mod">
          <ac:chgData name="Атантаева Сания" userId="ee15e121061ed6aa" providerId="Windows Live" clId="Web-{4D674EC8-EC91-41C8-8F01-A7DB35650281}" dt="2020-10-20T13:40:09.595" v="505" actId="20577"/>
          <ac:spMkLst>
            <pc:docMk/>
            <pc:sldMk cId="0" sldId="259"/>
            <ac:spMk id="2" creationId="{BD921BC0-236D-41F6-8FF4-A1F4B622E5FE}"/>
          </ac:spMkLst>
        </pc:spChg>
        <pc:spChg chg="add">
          <ac:chgData name="Атантаева Сания" userId="ee15e121061ed6aa" providerId="Windows Live" clId="Web-{4D674EC8-EC91-41C8-8F01-A7DB35650281}" dt="2020-10-20T13:41:26.940" v="529"/>
          <ac:spMkLst>
            <pc:docMk/>
            <pc:sldMk cId="0" sldId="259"/>
            <ac:spMk id="3" creationId="{611C2DA1-E03B-4B0C-A0AD-A7A0C65637A9}"/>
          </ac:spMkLst>
        </pc:spChg>
        <pc:spChg chg="del">
          <ac:chgData name="Атантаева Сания" userId="ee15e121061ed6aa" providerId="Windows Live" clId="Web-{4D674EC8-EC91-41C8-8F01-A7DB35650281}" dt="2020-10-20T13:40:14.329" v="508"/>
          <ac:spMkLst>
            <pc:docMk/>
            <pc:sldMk cId="0" sldId="259"/>
            <ac:spMk id="4" creationId="{ACD8E792-B17D-4063-ACAB-BE043204070E}"/>
          </ac:spMkLst>
        </pc:spChg>
        <pc:spChg chg="del">
          <ac:chgData name="Атантаева Сания" userId="ee15e121061ed6aa" providerId="Windows Live" clId="Web-{4D674EC8-EC91-41C8-8F01-A7DB35650281}" dt="2020-10-20T13:41:06.065" v="528"/>
          <ac:spMkLst>
            <pc:docMk/>
            <pc:sldMk cId="0" sldId="259"/>
            <ac:spMk id="5" creationId="{010411B2-000D-4FAF-A1FA-08E0D0474750}"/>
          </ac:spMkLst>
        </pc:spChg>
        <pc:spChg chg="del">
          <ac:chgData name="Атантаева Сания" userId="ee15e121061ed6aa" providerId="Windows Live" clId="Web-{4D674EC8-EC91-41C8-8F01-A7DB35650281}" dt="2020-10-20T13:40:50.939" v="522"/>
          <ac:spMkLst>
            <pc:docMk/>
            <pc:sldMk cId="0" sldId="259"/>
            <ac:spMk id="7" creationId="{CE214F5B-3AD6-4D9D-B05E-6A78CDA9D021}"/>
          </ac:spMkLst>
        </pc:spChg>
        <pc:spChg chg="del">
          <ac:chgData name="Атантаева Сания" userId="ee15e121061ed6aa" providerId="Windows Live" clId="Web-{4D674EC8-EC91-41C8-8F01-A7DB35650281}" dt="2020-10-20T13:40:30.642" v="515"/>
          <ac:spMkLst>
            <pc:docMk/>
            <pc:sldMk cId="0" sldId="259"/>
            <ac:spMk id="9" creationId="{07942818-3045-4D2D-B578-0098591D6772}"/>
          </ac:spMkLst>
        </pc:spChg>
        <pc:spChg chg="del mod">
          <ac:chgData name="Атантаева Сания" userId="ee15e121061ed6aa" providerId="Windows Live" clId="Web-{4D674EC8-EC91-41C8-8F01-A7DB35650281}" dt="2020-10-20T13:40:59.627" v="526"/>
          <ac:spMkLst>
            <pc:docMk/>
            <pc:sldMk cId="0" sldId="259"/>
            <ac:spMk id="11" creationId="{F9837FE9-81C7-4B6B-9A06-A856F612BF10}"/>
          </ac:spMkLst>
        </pc:spChg>
        <pc:spChg chg="del mod">
          <ac:chgData name="Атантаева Сания" userId="ee15e121061ed6aa" providerId="Windows Live" clId="Web-{4D674EC8-EC91-41C8-8F01-A7DB35650281}" dt="2020-10-20T13:40:37.174" v="519"/>
          <ac:spMkLst>
            <pc:docMk/>
            <pc:sldMk cId="0" sldId="259"/>
            <ac:spMk id="13" creationId="{5E9545B3-86DB-43B1-AC50-ABEA7F5B0F5B}"/>
          </ac:spMkLst>
        </pc:spChg>
        <pc:spChg chg="del mod">
          <ac:chgData name="Атантаева Сания" userId="ee15e121061ed6aa" providerId="Windows Live" clId="Web-{4D674EC8-EC91-41C8-8F01-A7DB35650281}" dt="2020-10-20T13:40:22.314" v="512"/>
          <ac:spMkLst>
            <pc:docMk/>
            <pc:sldMk cId="0" sldId="259"/>
            <ac:spMk id="14" creationId="{B6531473-3686-4FCC-8BB9-6FDA2DB77845}"/>
          </ac:spMkLst>
        </pc:spChg>
        <pc:spChg chg="del">
          <ac:chgData name="Атантаева Сания" userId="ee15e121061ed6aa" providerId="Windows Live" clId="Web-{4D674EC8-EC91-41C8-8F01-A7DB35650281}" dt="2020-10-20T13:41:00.424" v="527"/>
          <ac:spMkLst>
            <pc:docMk/>
            <pc:sldMk cId="0" sldId="259"/>
            <ac:spMk id="16" creationId="{0FB34C41-AD24-425C-891D-62ACA02A6782}"/>
          </ac:spMkLst>
        </pc:spChg>
        <pc:spChg chg="del">
          <ac:chgData name="Атантаева Сания" userId="ee15e121061ed6aa" providerId="Windows Live" clId="Web-{4D674EC8-EC91-41C8-8F01-A7DB35650281}" dt="2020-10-20T13:40:24.470" v="513"/>
          <ac:spMkLst>
            <pc:docMk/>
            <pc:sldMk cId="0" sldId="259"/>
            <ac:spMk id="174" creationId="{A0348874-A128-4CAC-A212-9D04EDAE687D}"/>
          </ac:spMkLst>
        </pc:spChg>
        <pc:spChg chg="del">
          <ac:chgData name="Атантаева Сания" userId="ee15e121061ed6aa" providerId="Windows Live" clId="Web-{4D674EC8-EC91-41C8-8F01-A7DB35650281}" dt="2020-10-20T13:40:27.439" v="514"/>
          <ac:spMkLst>
            <pc:docMk/>
            <pc:sldMk cId="0" sldId="259"/>
            <ac:spMk id="217" creationId="{ECC36B13-FD15-4AE2-B000-5E7004D93D28}"/>
          </ac:spMkLst>
        </pc:spChg>
        <pc:spChg chg="del">
          <ac:chgData name="Атантаева Сания" userId="ee15e121061ed6aa" providerId="Windows Live" clId="Web-{4D674EC8-EC91-41C8-8F01-A7DB35650281}" dt="2020-10-20T13:40:48.627" v="521"/>
          <ac:spMkLst>
            <pc:docMk/>
            <pc:sldMk cId="0" sldId="259"/>
            <ac:spMk id="219" creationId="{EEE3E964-3ADF-4140-94F3-BC3B74EFF81C}"/>
          </ac:spMkLst>
        </pc:spChg>
        <pc:spChg chg="del">
          <ac:chgData name="Атантаева Сания" userId="ee15e121061ed6aa" providerId="Windows Live" clId="Web-{4D674EC8-EC91-41C8-8F01-A7DB35650281}" dt="2020-10-20T13:40:40.205" v="520"/>
          <ac:spMkLst>
            <pc:docMk/>
            <pc:sldMk cId="0" sldId="259"/>
            <ac:spMk id="223" creationId="{AB31FA26-F10F-44E3-8E4A-564564263A6E}"/>
          </ac:spMkLst>
        </pc:spChg>
      </pc:sldChg>
    </pc:docChg>
  </pc:docChgLst>
  <pc:docChgLst>
    <pc:chgData name="Атантаева Сания" userId="ee15e121061ed6aa" providerId="Windows Live" clId="Web-{2249EE0D-0879-42FA-9028-B481A1AED2C8}"/>
    <pc:docChg chg="modSld">
      <pc:chgData name="Атантаева Сания" userId="ee15e121061ed6aa" providerId="Windows Live" clId="Web-{2249EE0D-0879-42FA-9028-B481A1AED2C8}" dt="2020-10-21T05:42:13.376" v="14"/>
      <pc:docMkLst>
        <pc:docMk/>
      </pc:docMkLst>
      <pc:sldChg chg="delSp addAnim modAnim">
        <pc:chgData name="Атантаева Сания" userId="ee15e121061ed6aa" providerId="Windows Live" clId="Web-{2249EE0D-0879-42FA-9028-B481A1AED2C8}" dt="2020-10-21T05:42:13.376" v="14"/>
        <pc:sldMkLst>
          <pc:docMk/>
          <pc:sldMk cId="0" sldId="259"/>
        </pc:sldMkLst>
        <pc:spChg chg="del">
          <ac:chgData name="Атантаева Сания" userId="ee15e121061ed6aa" providerId="Windows Live" clId="Web-{2249EE0D-0879-42FA-9028-B481A1AED2C8}" dt="2020-10-21T05:42:13.376" v="14"/>
          <ac:spMkLst>
            <pc:docMk/>
            <pc:sldMk cId="0" sldId="259"/>
            <ac:spMk id="218" creationId="{2F099670-55C3-4D05-82C1-2903A824D07A}"/>
          </ac:spMkLst>
        </pc:spChg>
        <pc:spChg chg="del">
          <ac:chgData name="Атантаева Сания" userId="ee15e121061ed6aa" providerId="Windows Live" clId="Web-{2249EE0D-0879-42FA-9028-B481A1AED2C8}" dt="2020-10-21T05:42:08.407" v="13"/>
          <ac:spMkLst>
            <pc:docMk/>
            <pc:sldMk cId="0" sldId="259"/>
            <ac:spMk id="219" creationId="{81B1A352-56A0-4887-A5E3-302CF1FCA457}"/>
          </ac:spMkLst>
        </pc:spChg>
        <pc:picChg chg="del">
          <ac:chgData name="Атантаева Сания" userId="ee15e121061ed6aa" providerId="Windows Live" clId="Web-{2249EE0D-0879-42FA-9028-B481A1AED2C8}" dt="2020-10-21T05:42:00.548" v="12"/>
          <ac:picMkLst>
            <pc:docMk/>
            <pc:sldMk cId="0" sldId="259"/>
            <ac:picMk id="11" creationId="{4AE7BA2A-D787-426E-B118-66EDD4E1C19E}"/>
          </ac:picMkLst>
        </pc:picChg>
      </pc:sldChg>
    </pc:docChg>
  </pc:docChgLst>
  <pc:docChgLst>
    <pc:chgData name="Атантаева Сания" userId="ee15e121061ed6aa" providerId="Windows Live" clId="Web-{DFB3CE83-41D5-4DFD-9530-AD12AA1AB736}"/>
    <pc:docChg chg="modSld">
      <pc:chgData name="Атантаева Сания" userId="ee15e121061ed6aa" providerId="Windows Live" clId="Web-{DFB3CE83-41D5-4DFD-9530-AD12AA1AB736}" dt="2020-10-21T07:07:58.268" v="349" actId="1076"/>
      <pc:docMkLst>
        <pc:docMk/>
      </pc:docMkLst>
      <pc:sldChg chg="addAnim modAnim">
        <pc:chgData name="Атантаева Сания" userId="ee15e121061ed6aa" providerId="Windows Live" clId="Web-{DFB3CE83-41D5-4DFD-9530-AD12AA1AB736}" dt="2020-10-21T06:35:51.596" v="338"/>
        <pc:sldMkLst>
          <pc:docMk/>
          <pc:sldMk cId="0" sldId="258"/>
        </pc:sldMkLst>
      </pc:sldChg>
      <pc:sldChg chg="modSp">
        <pc:chgData name="Атантаева Сания" userId="ee15e121061ed6aa" providerId="Windows Live" clId="Web-{DFB3CE83-41D5-4DFD-9530-AD12AA1AB736}" dt="2020-10-21T06:38:16.193" v="339" actId="1076"/>
        <pc:sldMkLst>
          <pc:docMk/>
          <pc:sldMk cId="0" sldId="259"/>
        </pc:sldMkLst>
        <pc:picChg chg="mod">
          <ac:chgData name="Атантаева Сания" userId="ee15e121061ed6aa" providerId="Windows Live" clId="Web-{DFB3CE83-41D5-4DFD-9530-AD12AA1AB736}" dt="2020-10-21T06:38:16.193" v="339" actId="1076"/>
          <ac:picMkLst>
            <pc:docMk/>
            <pc:sldMk cId="0" sldId="259"/>
            <ac:picMk id="227" creationId="{2828210A-9A87-4182-92B4-D1F54CA1D5D3}"/>
          </ac:picMkLst>
        </pc:picChg>
      </pc:sldChg>
      <pc:sldChg chg="modSp addAnim delAnim modAnim">
        <pc:chgData name="Атантаева Сания" userId="ee15e121061ed6aa" providerId="Windows Live" clId="Web-{DFB3CE83-41D5-4DFD-9530-AD12AA1AB736}" dt="2020-10-21T06:10:17.342" v="144" actId="1076"/>
        <pc:sldMkLst>
          <pc:docMk/>
          <pc:sldMk cId="0" sldId="260"/>
        </pc:sldMkLst>
        <pc:spChg chg="mod">
          <ac:chgData name="Атантаева Сания" userId="ee15e121061ed6aa" providerId="Windows Live" clId="Web-{DFB3CE83-41D5-4DFD-9530-AD12AA1AB736}" dt="2020-10-21T06:10:17.342" v="144" actId="1076"/>
          <ac:spMkLst>
            <pc:docMk/>
            <pc:sldMk cId="0" sldId="260"/>
            <ac:spMk id="11" creationId="{48820214-3D18-4EEB-BB0F-46CCE7313D14}"/>
          </ac:spMkLst>
        </pc:spChg>
        <pc:spChg chg="mod">
          <ac:chgData name="Атантаева Сания" userId="ee15e121061ed6aa" providerId="Windows Live" clId="Web-{DFB3CE83-41D5-4DFD-9530-AD12AA1AB736}" dt="2020-10-21T06:05:20.581" v="126" actId="1076"/>
          <ac:spMkLst>
            <pc:docMk/>
            <pc:sldMk cId="0" sldId="260"/>
            <ac:spMk id="144" creationId="{89022052-B035-4CB4-BA75-5842A873122C}"/>
          </ac:spMkLst>
        </pc:spChg>
        <pc:spChg chg="mod">
          <ac:chgData name="Атантаева Сания" userId="ee15e121061ed6aa" providerId="Windows Live" clId="Web-{DFB3CE83-41D5-4DFD-9530-AD12AA1AB736}" dt="2020-10-21T06:06:26.254" v="137" actId="1076"/>
          <ac:spMkLst>
            <pc:docMk/>
            <pc:sldMk cId="0" sldId="260"/>
            <ac:spMk id="147" creationId="{3E7CB179-8206-43DF-B6AF-C770E6B5DB87}"/>
          </ac:spMkLst>
        </pc:spChg>
        <pc:spChg chg="mod">
          <ac:chgData name="Атантаева Сания" userId="ee15e121061ed6aa" providerId="Windows Live" clId="Web-{DFB3CE83-41D5-4DFD-9530-AD12AA1AB736}" dt="2020-10-21T06:06:44.676" v="140" actId="1076"/>
          <ac:spMkLst>
            <pc:docMk/>
            <pc:sldMk cId="0" sldId="260"/>
            <ac:spMk id="149" creationId="{400F43B1-C399-476E-BE13-CD6618BBCA03}"/>
          </ac:spMkLst>
        </pc:spChg>
        <pc:picChg chg="mod">
          <ac:chgData name="Атантаева Сания" userId="ee15e121061ed6aa" providerId="Windows Live" clId="Web-{DFB3CE83-41D5-4DFD-9530-AD12AA1AB736}" dt="2020-10-21T06:06:51.177" v="141" actId="1076"/>
          <ac:picMkLst>
            <pc:docMk/>
            <pc:sldMk cId="0" sldId="260"/>
            <ac:picMk id="18" creationId="{8BBD22DB-A148-44CA-8D65-E2E33FA2DF84}"/>
          </ac:picMkLst>
        </pc:picChg>
        <pc:picChg chg="mod">
          <ac:chgData name="Атантаева Сания" userId="ee15e121061ed6aa" providerId="Windows Live" clId="Web-{DFB3CE83-41D5-4DFD-9530-AD12AA1AB736}" dt="2020-10-21T06:03:45.078" v="104" actId="1076"/>
          <ac:picMkLst>
            <pc:docMk/>
            <pc:sldMk cId="0" sldId="260"/>
            <ac:picMk id="132" creationId="{A485DFF1-C9E6-4868-8538-BCEC707A2B71}"/>
          </ac:picMkLst>
        </pc:picChg>
      </pc:sldChg>
      <pc:sldChg chg="modSp addAnim modAnim">
        <pc:chgData name="Атантаева Сания" userId="ee15e121061ed6aa" providerId="Windows Live" clId="Web-{DFB3CE83-41D5-4DFD-9530-AD12AA1AB736}" dt="2020-10-21T07:07:58.268" v="349" actId="1076"/>
        <pc:sldMkLst>
          <pc:docMk/>
          <pc:sldMk cId="1215469994" sldId="263"/>
        </pc:sldMkLst>
        <pc:spChg chg="mod">
          <ac:chgData name="Атантаева Сания" userId="ee15e121061ed6aa" providerId="Windows Live" clId="Web-{DFB3CE83-41D5-4DFD-9530-AD12AA1AB736}" dt="2020-10-21T07:07:28.970" v="344" actId="1076"/>
          <ac:spMkLst>
            <pc:docMk/>
            <pc:sldMk cId="1215469994" sldId="263"/>
            <ac:spMk id="15" creationId="{EDB7F838-EFA4-4A63-B4AA-B56FF4B54C49}"/>
          </ac:spMkLst>
        </pc:spChg>
        <pc:spChg chg="mod">
          <ac:chgData name="Атантаева Сания" userId="ee15e121061ed6aa" providerId="Windows Live" clId="Web-{DFB3CE83-41D5-4DFD-9530-AD12AA1AB736}" dt="2020-10-21T06:18:43.259" v="215" actId="1076"/>
          <ac:spMkLst>
            <pc:docMk/>
            <pc:sldMk cId="1215469994" sldId="263"/>
            <ac:spMk id="19" creationId="{AD7D1D83-C87A-4427-A745-92E23E3D8F95}"/>
          </ac:spMkLst>
        </pc:spChg>
        <pc:spChg chg="mod">
          <ac:chgData name="Атантаева Сания" userId="ee15e121061ed6aa" providerId="Windows Live" clId="Web-{DFB3CE83-41D5-4DFD-9530-AD12AA1AB736}" dt="2020-10-21T06:19:16.650" v="226" actId="1076"/>
          <ac:spMkLst>
            <pc:docMk/>
            <pc:sldMk cId="1215469994" sldId="263"/>
            <ac:spMk id="22" creationId="{A01EC01B-C46F-4A24-B79F-6F6BA531D5BC}"/>
          </ac:spMkLst>
        </pc:spChg>
        <pc:spChg chg="mod">
          <ac:chgData name="Атантаева Сания" userId="ee15e121061ed6aa" providerId="Windows Live" clId="Web-{DFB3CE83-41D5-4DFD-9530-AD12AA1AB736}" dt="2020-10-21T06:19:30.229" v="229" actId="1076"/>
          <ac:spMkLst>
            <pc:docMk/>
            <pc:sldMk cId="1215469994" sldId="263"/>
            <ac:spMk id="24" creationId="{3807C918-19E5-4A21-B32D-4DF714292E0F}"/>
          </ac:spMkLst>
        </pc:spChg>
        <pc:spChg chg="mod">
          <ac:chgData name="Атантаева Сания" userId="ee15e121061ed6aa" providerId="Windows Live" clId="Web-{DFB3CE83-41D5-4DFD-9530-AD12AA1AB736}" dt="2020-10-21T06:19:44.073" v="232" actId="1076"/>
          <ac:spMkLst>
            <pc:docMk/>
            <pc:sldMk cId="1215469994" sldId="263"/>
            <ac:spMk id="145" creationId="{40C78749-68A8-403C-8B52-2C80E187AAE9}"/>
          </ac:spMkLst>
        </pc:spChg>
        <pc:spChg chg="mod">
          <ac:chgData name="Атантаева Сания" userId="ee15e121061ed6aa" providerId="Windows Live" clId="Web-{DFB3CE83-41D5-4DFD-9530-AD12AA1AB736}" dt="2020-10-21T06:20:16.948" v="240" actId="1076"/>
          <ac:spMkLst>
            <pc:docMk/>
            <pc:sldMk cId="1215469994" sldId="263"/>
            <ac:spMk id="149" creationId="{D01A9F48-02FF-4C67-860B-8B91AC95583A}"/>
          </ac:spMkLst>
        </pc:spChg>
        <pc:spChg chg="mod">
          <ac:chgData name="Атантаева Сания" userId="ee15e121061ed6aa" providerId="Windows Live" clId="Web-{DFB3CE83-41D5-4DFD-9530-AD12AA1AB736}" dt="2020-10-21T06:20:59.356" v="252" actId="1076"/>
          <ac:spMkLst>
            <pc:docMk/>
            <pc:sldMk cId="1215469994" sldId="263"/>
            <ac:spMk id="164" creationId="{9861A170-C600-43CE-B1C8-41981CE8787D}"/>
          </ac:spMkLst>
        </pc:spChg>
        <pc:spChg chg="mod">
          <ac:chgData name="Атантаева Сания" userId="ee15e121061ed6aa" providerId="Windows Live" clId="Web-{DFB3CE83-41D5-4DFD-9530-AD12AA1AB736}" dt="2020-10-21T07:07:14.720" v="340" actId="20577"/>
          <ac:spMkLst>
            <pc:docMk/>
            <pc:sldMk cId="1215469994" sldId="263"/>
            <ac:spMk id="174" creationId="{0868958F-86B6-404F-AE72-18AAA493D9DB}"/>
          </ac:spMkLst>
        </pc:spChg>
        <pc:spChg chg="mod">
          <ac:chgData name="Атантаева Сания" userId="ee15e121061ed6aa" providerId="Windows Live" clId="Web-{DFB3CE83-41D5-4DFD-9530-AD12AA1AB736}" dt="2020-10-21T07:07:58.268" v="349" actId="1076"/>
          <ac:spMkLst>
            <pc:docMk/>
            <pc:sldMk cId="1215469994" sldId="263"/>
            <ac:spMk id="175" creationId="{21A303B1-32B4-4AC5-8F80-AC28D9B0D715}"/>
          </ac:spMkLst>
        </pc:spChg>
        <pc:spChg chg="mod">
          <ac:chgData name="Атантаева Сания" userId="ee15e121061ed6aa" providerId="Windows Live" clId="Web-{DFB3CE83-41D5-4DFD-9530-AD12AA1AB736}" dt="2020-10-21T07:07:58.205" v="347" actId="1076"/>
          <ac:spMkLst>
            <pc:docMk/>
            <pc:sldMk cId="1215469994" sldId="263"/>
            <ac:spMk id="176" creationId="{D9212E67-E914-4A5A-ADE8-C67339B3B4D4}"/>
          </ac:spMkLst>
        </pc:spChg>
        <pc:spChg chg="mod">
          <ac:chgData name="Атантаева Сания" userId="ee15e121061ed6aa" providerId="Windows Live" clId="Web-{DFB3CE83-41D5-4DFD-9530-AD12AA1AB736}" dt="2020-10-21T07:07:58.237" v="348" actId="1076"/>
          <ac:spMkLst>
            <pc:docMk/>
            <pc:sldMk cId="1215469994" sldId="263"/>
            <ac:spMk id="177" creationId="{78D5C0D0-C05D-42BE-9854-C4DF944A08D7}"/>
          </ac:spMkLst>
        </pc:spChg>
        <pc:picChg chg="mod">
          <ac:chgData name="Атантаева Сания" userId="ee15e121061ed6aa" providerId="Windows Live" clId="Web-{DFB3CE83-41D5-4DFD-9530-AD12AA1AB736}" dt="2020-10-21T07:07:35.642" v="345" actId="1076"/>
          <ac:picMkLst>
            <pc:docMk/>
            <pc:sldMk cId="1215469994" sldId="263"/>
            <ac:picMk id="11" creationId="{0AE9B6E5-344B-49EE-8070-A63E51053651}"/>
          </ac:picMkLst>
        </pc:picChg>
      </pc:sldChg>
      <pc:sldChg chg="addSp modSp addAnim modAnim">
        <pc:chgData name="Атантаева Сания" userId="ee15e121061ed6aa" providerId="Windows Live" clId="Web-{DFB3CE83-41D5-4DFD-9530-AD12AA1AB736}" dt="2020-10-21T06:34:18.484" v="336" actId="1076"/>
        <pc:sldMkLst>
          <pc:docMk/>
          <pc:sldMk cId="601954779" sldId="266"/>
        </pc:sldMkLst>
        <pc:spChg chg="mod">
          <ac:chgData name="Атантаева Сания" userId="ee15e121061ed6aa" providerId="Windows Live" clId="Web-{DFB3CE83-41D5-4DFD-9530-AD12AA1AB736}" dt="2020-10-21T06:33:15.077" v="328" actId="1076"/>
          <ac:spMkLst>
            <pc:docMk/>
            <pc:sldMk cId="601954779" sldId="266"/>
            <ac:spMk id="12" creationId="{41C621AB-006B-4AC0-A979-7F4543CA82BD}"/>
          </ac:spMkLst>
        </pc:spChg>
        <pc:spChg chg="mod">
          <ac:chgData name="Атантаева Сания" userId="ee15e121061ed6aa" providerId="Windows Live" clId="Web-{DFB3CE83-41D5-4DFD-9530-AD12AA1AB736}" dt="2020-10-21T06:33:25.889" v="329" actId="1076"/>
          <ac:spMkLst>
            <pc:docMk/>
            <pc:sldMk cId="601954779" sldId="266"/>
            <ac:spMk id="13" creationId="{F42DE459-7D87-4343-9641-77E35FF7E375}"/>
          </ac:spMkLst>
        </pc:spChg>
        <pc:spChg chg="add mod">
          <ac:chgData name="Атантаева Сания" userId="ee15e121061ed6aa" providerId="Windows Live" clId="Web-{DFB3CE83-41D5-4DFD-9530-AD12AA1AB736}" dt="2020-10-21T06:33:04.655" v="327" actId="1076"/>
          <ac:spMkLst>
            <pc:docMk/>
            <pc:sldMk cId="601954779" sldId="266"/>
            <ac:spMk id="110" creationId="{AB28DD8D-8B6C-4452-8D0B-0822193D2157}"/>
          </ac:spMkLst>
        </pc:spChg>
        <pc:spChg chg="add mod">
          <ac:chgData name="Атантаева Сания" userId="ee15e121061ed6aa" providerId="Windows Live" clId="Web-{DFB3CE83-41D5-4DFD-9530-AD12AA1AB736}" dt="2020-10-21T06:34:18.484" v="336" actId="1076"/>
          <ac:spMkLst>
            <pc:docMk/>
            <pc:sldMk cId="601954779" sldId="266"/>
            <ac:spMk id="111" creationId="{38ADA621-77D6-4396-B958-090DDE1EB3A4}"/>
          </ac:spMkLst>
        </pc:spChg>
      </pc:sldChg>
      <pc:sldChg chg="addSp modSp addAnim delAnim modAnim">
        <pc:chgData name="Атантаева Сания" userId="ee15e121061ed6aa" providerId="Windows Live" clId="Web-{DFB3CE83-41D5-4DFD-9530-AD12AA1AB736}" dt="2020-10-21T06:27:58.131" v="293" actId="1076"/>
        <pc:sldMkLst>
          <pc:docMk/>
          <pc:sldMk cId="2130226385" sldId="267"/>
        </pc:sldMkLst>
        <pc:spChg chg="mod">
          <ac:chgData name="Атантаева Сания" userId="ee15e121061ed6aa" providerId="Windows Live" clId="Web-{DFB3CE83-41D5-4DFD-9530-AD12AA1AB736}" dt="2020-10-21T06:23:08.640" v="268" actId="1076"/>
          <ac:spMkLst>
            <pc:docMk/>
            <pc:sldMk cId="2130226385" sldId="267"/>
            <ac:spMk id="106" creationId="{5BEBA591-EF2D-441C-8E53-FAF0F0753654}"/>
          </ac:spMkLst>
        </pc:spChg>
        <pc:spChg chg="add mod">
          <ac:chgData name="Атантаева Сания" userId="ee15e121061ed6aa" providerId="Windows Live" clId="Web-{DFB3CE83-41D5-4DFD-9530-AD12AA1AB736}" dt="2020-10-21T06:23:25.844" v="273" actId="1076"/>
          <ac:spMkLst>
            <pc:docMk/>
            <pc:sldMk cId="2130226385" sldId="267"/>
            <ac:spMk id="112" creationId="{7B8B9570-972B-4663-8917-836786B9410E}"/>
          </ac:spMkLst>
        </pc:spChg>
        <pc:spChg chg="add mod">
          <ac:chgData name="Атантаева Сания" userId="ee15e121061ed6aa" providerId="Windows Live" clId="Web-{DFB3CE83-41D5-4DFD-9530-AD12AA1AB736}" dt="2020-10-21T06:23:46.719" v="277" actId="1076"/>
          <ac:spMkLst>
            <pc:docMk/>
            <pc:sldMk cId="2130226385" sldId="267"/>
            <ac:spMk id="113" creationId="{98A512FB-C238-41C8-B0F8-98157DA9BF2A}"/>
          </ac:spMkLst>
        </pc:spChg>
        <pc:spChg chg="add mod">
          <ac:chgData name="Атантаева Сания" userId="ee15e121061ed6aa" providerId="Windows Live" clId="Web-{DFB3CE83-41D5-4DFD-9530-AD12AA1AB736}" dt="2020-10-21T06:27:58.131" v="293" actId="1076"/>
          <ac:spMkLst>
            <pc:docMk/>
            <pc:sldMk cId="2130226385" sldId="267"/>
            <ac:spMk id="114" creationId="{F5657143-A7ED-43A8-9C65-C8C7DE205BAD}"/>
          </ac:spMkLst>
        </pc:spChg>
      </pc:sldChg>
      <pc:sldChg chg="modSp addAnim delAnim modAnim">
        <pc:chgData name="Атантаева Сания" userId="ee15e121061ed6aa" providerId="Windows Live" clId="Web-{DFB3CE83-41D5-4DFD-9530-AD12AA1AB736}" dt="2020-10-21T06:16:24.787" v="203"/>
        <pc:sldMkLst>
          <pc:docMk/>
          <pc:sldMk cId="2099683066" sldId="271"/>
        </pc:sldMkLst>
        <pc:spChg chg="mod">
          <ac:chgData name="Атантаева Сания" userId="ee15e121061ed6aa" providerId="Windows Live" clId="Web-{DFB3CE83-41D5-4DFD-9530-AD12AA1AB736}" dt="2020-10-21T06:12:56.714" v="177" actId="1076"/>
          <ac:spMkLst>
            <pc:docMk/>
            <pc:sldMk cId="2099683066" sldId="271"/>
            <ac:spMk id="144" creationId="{89022052-B035-4CB4-BA75-5842A873122C}"/>
          </ac:spMkLst>
        </pc:spChg>
        <pc:spChg chg="mod">
          <ac:chgData name="Атантаева Сания" userId="ee15e121061ed6aa" providerId="Windows Live" clId="Web-{DFB3CE83-41D5-4DFD-9530-AD12AA1AB736}" dt="2020-10-21T06:14:16.012" v="188" actId="1076"/>
          <ac:spMkLst>
            <pc:docMk/>
            <pc:sldMk cId="2099683066" sldId="271"/>
            <ac:spMk id="147" creationId="{3E7CB179-8206-43DF-B6AF-C770E6B5DB87}"/>
          </ac:spMkLst>
        </pc:spChg>
        <pc:spChg chg="mod">
          <ac:chgData name="Атантаева Сания" userId="ee15e121061ed6aa" providerId="Windows Live" clId="Web-{DFB3CE83-41D5-4DFD-9530-AD12AA1AB736}" dt="2020-10-21T06:14:33.690" v="191" actId="1076"/>
          <ac:spMkLst>
            <pc:docMk/>
            <pc:sldMk cId="2099683066" sldId="271"/>
            <ac:spMk id="149" creationId="{400F43B1-C399-476E-BE13-CD6618BBCA03}"/>
          </ac:spMkLst>
        </pc:spChg>
        <pc:spChg chg="mod">
          <ac:chgData name="Атантаева Сания" userId="ee15e121061ed6aa" providerId="Windows Live" clId="Web-{DFB3CE83-41D5-4DFD-9530-AD12AA1AB736}" dt="2020-10-21T06:15:04.160" v="199" actId="1076"/>
          <ac:spMkLst>
            <pc:docMk/>
            <pc:sldMk cId="2099683066" sldId="271"/>
            <ac:spMk id="153" creationId="{AC155F2F-FC8D-4EB1-AB1C-EC8FA0576634}"/>
          </ac:spMkLst>
        </pc:spChg>
      </pc:sldChg>
      <pc:sldChg chg="delSp modSp addAnim delAnim modAnim">
        <pc:chgData name="Атантаева Сания" userId="ee15e121061ed6aa" providerId="Windows Live" clId="Web-{DFB3CE83-41D5-4DFD-9530-AD12AA1AB736}" dt="2020-10-21T06:01:08.575" v="86"/>
        <pc:sldMkLst>
          <pc:docMk/>
          <pc:sldMk cId="2815095479" sldId="272"/>
        </pc:sldMkLst>
        <pc:spChg chg="del mod">
          <ac:chgData name="Атантаева Сания" userId="ee15e121061ed6aa" providerId="Windows Live" clId="Web-{DFB3CE83-41D5-4DFD-9530-AD12AA1AB736}" dt="2020-10-21T05:46:50.491" v="7"/>
          <ac:spMkLst>
            <pc:docMk/>
            <pc:sldMk cId="2815095479" sldId="272"/>
            <ac:spMk id="4" creationId="{A09E34E1-D36C-4E87-A9D0-E66BB71EE1D0}"/>
          </ac:spMkLst>
        </pc:spChg>
        <pc:spChg chg="del">
          <ac:chgData name="Атантаева Сания" userId="ee15e121061ed6aa" providerId="Windows Live" clId="Web-{DFB3CE83-41D5-4DFD-9530-AD12AA1AB736}" dt="2020-10-21T05:54:25.784" v="41"/>
          <ac:spMkLst>
            <pc:docMk/>
            <pc:sldMk cId="2815095479" sldId="272"/>
            <ac:spMk id="6" creationId="{338D6CA7-160F-4DA7-B9C9-7F132F0AFE6F}"/>
          </ac:spMkLst>
        </pc:spChg>
        <pc:spChg chg="mod">
          <ac:chgData name="Атантаева Сания" userId="ee15e121061ed6aa" providerId="Windows Live" clId="Web-{DFB3CE83-41D5-4DFD-9530-AD12AA1AB736}" dt="2020-10-21T05:58:34.368" v="67" actId="1076"/>
          <ac:spMkLst>
            <pc:docMk/>
            <pc:sldMk cId="2815095479" sldId="272"/>
            <ac:spMk id="11" creationId="{48820214-3D18-4EEB-BB0F-46CCE7313D14}"/>
          </ac:spMkLst>
        </pc:spChg>
        <pc:spChg chg="mod">
          <ac:chgData name="Атантаева Сания" userId="ee15e121061ed6aa" providerId="Windows Live" clId="Web-{DFB3CE83-41D5-4DFD-9530-AD12AA1AB736}" dt="2020-10-21T05:50:03.387" v="25" actId="1076"/>
          <ac:spMkLst>
            <pc:docMk/>
            <pc:sldMk cId="2815095479" sldId="272"/>
            <ac:spMk id="15" creationId="{337F3453-2AA9-4612-811D-6E0A944A068D}"/>
          </ac:spMkLst>
        </pc:spChg>
        <pc:spChg chg="mod">
          <ac:chgData name="Атантаева Сания" userId="ee15e121061ed6aa" providerId="Windows Live" clId="Web-{DFB3CE83-41D5-4DFD-9530-AD12AA1AB736}" dt="2020-10-21T05:57:31.569" v="59" actId="1076"/>
          <ac:spMkLst>
            <pc:docMk/>
            <pc:sldMk cId="2815095479" sldId="272"/>
            <ac:spMk id="144" creationId="{89022052-B035-4CB4-BA75-5842A873122C}"/>
          </ac:spMkLst>
        </pc:spChg>
        <pc:spChg chg="mod">
          <ac:chgData name="Атантаева Сания" userId="ee15e121061ed6aa" providerId="Windows Live" clId="Web-{DFB3CE83-41D5-4DFD-9530-AD12AA1AB736}" dt="2020-10-21T05:59:06.212" v="71" actId="1076"/>
          <ac:spMkLst>
            <pc:docMk/>
            <pc:sldMk cId="2815095479" sldId="272"/>
            <ac:spMk id="147" creationId="{3E7CB179-8206-43DF-B6AF-C770E6B5DB87}"/>
          </ac:spMkLst>
        </pc:spChg>
        <pc:spChg chg="mod">
          <ac:chgData name="Атантаева Сания" userId="ee15e121061ed6aa" providerId="Windows Live" clId="Web-{DFB3CE83-41D5-4DFD-9530-AD12AA1AB736}" dt="2020-10-21T05:55:56.317" v="51" actId="1076"/>
          <ac:spMkLst>
            <pc:docMk/>
            <pc:sldMk cId="2815095479" sldId="272"/>
            <ac:spMk id="148" creationId="{47F87BF9-F915-453A-B9F5-F38A9EC293EE}"/>
          </ac:spMkLst>
        </pc:spChg>
        <pc:spChg chg="mod">
          <ac:chgData name="Атантаева Сания" userId="ee15e121061ed6aa" providerId="Windows Live" clId="Web-{DFB3CE83-41D5-4DFD-9530-AD12AA1AB736}" dt="2020-10-21T05:59:54.276" v="81" actId="1076"/>
          <ac:spMkLst>
            <pc:docMk/>
            <pc:sldMk cId="2815095479" sldId="272"/>
            <ac:spMk id="151" creationId="{17349E1D-ACDC-4199-9A5D-39845366C554}"/>
          </ac:spMkLst>
        </pc:spChg>
        <pc:spChg chg="mod">
          <ac:chgData name="Атантаева Сания" userId="ee15e121061ed6aa" providerId="Windows Live" clId="Web-{DFB3CE83-41D5-4DFD-9530-AD12AA1AB736}" dt="2020-10-21T05:52:34" v="37" actId="1076"/>
          <ac:spMkLst>
            <pc:docMk/>
            <pc:sldMk cId="2815095479" sldId="272"/>
            <ac:spMk id="154" creationId="{4B170254-B68C-4C0B-B6BB-D5674003D379}"/>
          </ac:spMkLst>
        </pc:spChg>
      </pc:sldChg>
      <pc:sldChg chg="addSp modSp addAnim modAnim">
        <pc:chgData name="Атантаева Сания" userId="ee15e121061ed6aa" providerId="Windows Live" clId="Web-{DFB3CE83-41D5-4DFD-9530-AD12AA1AB736}" dt="2020-10-21T06:31:06.808" v="320" actId="1076"/>
        <pc:sldMkLst>
          <pc:docMk/>
          <pc:sldMk cId="3803100712" sldId="273"/>
        </pc:sldMkLst>
        <pc:spChg chg="add mod">
          <ac:chgData name="Атантаева Сания" userId="ee15e121061ed6aa" providerId="Windows Live" clId="Web-{DFB3CE83-41D5-4DFD-9530-AD12AA1AB736}" dt="2020-10-21T06:31:06.808" v="320" actId="1076"/>
          <ac:spMkLst>
            <pc:docMk/>
            <pc:sldMk cId="3803100712" sldId="273"/>
            <ac:spMk id="114" creationId="{A7259C46-281A-47BF-A7A4-E3359D8AB67A}"/>
          </ac:spMkLst>
        </pc:spChg>
        <pc:spChg chg="add mod">
          <ac:chgData name="Атантаева Сания" userId="ee15e121061ed6aa" providerId="Windows Live" clId="Web-{DFB3CE83-41D5-4DFD-9530-AD12AA1AB736}" dt="2020-10-21T06:30:33.213" v="314" actId="1076"/>
          <ac:spMkLst>
            <pc:docMk/>
            <pc:sldMk cId="3803100712" sldId="273"/>
            <ac:spMk id="115" creationId="{261D5D9E-6A84-4A41-8911-B040BED9B188}"/>
          </ac:spMkLst>
        </pc:spChg>
        <pc:spChg chg="add mod">
          <ac:chgData name="Атантаева Сания" userId="ee15e121061ed6aa" providerId="Windows Live" clId="Web-{DFB3CE83-41D5-4DFD-9530-AD12AA1AB736}" dt="2020-10-21T06:30:59.073" v="319" actId="1076"/>
          <ac:spMkLst>
            <pc:docMk/>
            <pc:sldMk cId="3803100712" sldId="273"/>
            <ac:spMk id="116" creationId="{7E37BB1C-7C20-4D86-BE78-0D8B1B00757C}"/>
          </ac:spMkLst>
        </pc:spChg>
      </pc:sldChg>
    </pc:docChg>
  </pc:docChgLst>
  <pc:docChgLst>
    <pc:chgData name="Атантаева Сания" userId="ee15e121061ed6aa" providerId="Windows Live" clId="Web-{50DE5F14-F8D0-4B0A-AFA9-DC752B8C203D}"/>
    <pc:docChg chg="modSld">
      <pc:chgData name="Атантаева Сания" userId="ee15e121061ed6aa" providerId="Windows Live" clId="Web-{50DE5F14-F8D0-4B0A-AFA9-DC752B8C203D}" dt="2020-10-20T07:20:17.672" v="33" actId="20577"/>
      <pc:docMkLst>
        <pc:docMk/>
      </pc:docMkLst>
      <pc:sldChg chg="modSp">
        <pc:chgData name="Атантаева Сания" userId="ee15e121061ed6aa" providerId="Windows Live" clId="Web-{50DE5F14-F8D0-4B0A-AFA9-DC752B8C203D}" dt="2020-10-20T07:20:17.672" v="33" actId="20577"/>
        <pc:sldMkLst>
          <pc:docMk/>
          <pc:sldMk cId="0" sldId="257"/>
        </pc:sldMkLst>
        <pc:spChg chg="mod">
          <ac:chgData name="Атантаева Сания" userId="ee15e121061ed6aa" providerId="Windows Live" clId="Web-{50DE5F14-F8D0-4B0A-AFA9-DC752B8C203D}" dt="2020-10-20T07:20:17.672" v="33" actId="20577"/>
          <ac:spMkLst>
            <pc:docMk/>
            <pc:sldMk cId="0" sldId="257"/>
            <ac:spMk id="515" creationId="{00000000-0000-0000-0000-000000000000}"/>
          </ac:spMkLst>
        </pc:spChg>
      </pc:sldChg>
    </pc:docChg>
  </pc:docChgLst>
  <pc:docChgLst>
    <pc:chgData name="Атантаева Сания" userId="ee15e121061ed6aa" providerId="Windows Live" clId="Web-{3359C4D9-C314-4757-A064-FFCC11427782}"/>
    <pc:docChg chg="addSld delSld modSld">
      <pc:chgData name="Атантаева Сания" userId="ee15e121061ed6aa" providerId="Windows Live" clId="Web-{3359C4D9-C314-4757-A064-FFCC11427782}" dt="2020-10-21T05:36:41.233" v="836"/>
      <pc:docMkLst>
        <pc:docMk/>
      </pc:docMkLst>
      <pc:sldChg chg="addAnim delAnim modAnim">
        <pc:chgData name="Атантаева Сания" userId="ee15e121061ed6aa" providerId="Windows Live" clId="Web-{3359C4D9-C314-4757-A064-FFCC11427782}" dt="2020-10-21T05:30:37.361" v="810"/>
        <pc:sldMkLst>
          <pc:docMk/>
          <pc:sldMk cId="0" sldId="258"/>
        </pc:sldMkLst>
      </pc:sldChg>
      <pc:sldChg chg="modSp addAnim delAnim modAnim">
        <pc:chgData name="Атантаева Сания" userId="ee15e121061ed6aa" providerId="Windows Live" clId="Web-{3359C4D9-C314-4757-A064-FFCC11427782}" dt="2020-10-21T05:36:41.233" v="836"/>
        <pc:sldMkLst>
          <pc:docMk/>
          <pc:sldMk cId="0" sldId="259"/>
        </pc:sldMkLst>
        <pc:spChg chg="mod">
          <ac:chgData name="Атантаева Сания" userId="ee15e121061ed6aa" providerId="Windows Live" clId="Web-{3359C4D9-C314-4757-A064-FFCC11427782}" dt="2020-10-21T05:30:24.611" v="806" actId="1076"/>
          <ac:spMkLst>
            <pc:docMk/>
            <pc:sldMk cId="0" sldId="259"/>
            <ac:spMk id="220" creationId="{880CDB5B-0702-48C0-B7E6-E629A24C22BF}"/>
          </ac:spMkLst>
        </pc:spChg>
        <pc:spChg chg="mod">
          <ac:chgData name="Атантаева Сания" userId="ee15e121061ed6aa" providerId="Windows Live" clId="Web-{3359C4D9-C314-4757-A064-FFCC11427782}" dt="2020-10-21T05:36:23.998" v="834" actId="1076"/>
          <ac:spMkLst>
            <pc:docMk/>
            <pc:sldMk cId="0" sldId="259"/>
            <ac:spMk id="223" creationId="{502908FC-26F1-4FD5-A821-8E36632BCE19}"/>
          </ac:spMkLst>
        </pc:spChg>
      </pc:sldChg>
      <pc:sldChg chg="modSp">
        <pc:chgData name="Атантаева Сания" userId="ee15e121061ed6aa" providerId="Windows Live" clId="Web-{3359C4D9-C314-4757-A064-FFCC11427782}" dt="2020-10-21T03:30:52.848" v="278" actId="1076"/>
        <pc:sldMkLst>
          <pc:docMk/>
          <pc:sldMk cId="0" sldId="260"/>
        </pc:sldMkLst>
        <pc:spChg chg="mod">
          <ac:chgData name="Атантаева Сания" userId="ee15e121061ed6aa" providerId="Windows Live" clId="Web-{3359C4D9-C314-4757-A064-FFCC11427782}" dt="2020-10-21T03:29:55.049" v="254"/>
          <ac:spMkLst>
            <pc:docMk/>
            <pc:sldMk cId="0" sldId="260"/>
            <ac:spMk id="12" creationId="{59A90DAA-425D-467A-9A7B-CBE566BDA40D}"/>
          </ac:spMkLst>
        </pc:spChg>
        <pc:spChg chg="mod">
          <ac:chgData name="Атантаева Сания" userId="ee15e121061ed6aa" providerId="Windows Live" clId="Web-{3359C4D9-C314-4757-A064-FFCC11427782}" dt="2020-10-21T03:29:55.065" v="255"/>
          <ac:spMkLst>
            <pc:docMk/>
            <pc:sldMk cId="0" sldId="260"/>
            <ac:spMk id="13" creationId="{E58EABC5-357D-4FC4-9560-2E1899AD3018}"/>
          </ac:spMkLst>
        </pc:spChg>
        <pc:spChg chg="mod">
          <ac:chgData name="Атантаева Сания" userId="ee15e121061ed6aa" providerId="Windows Live" clId="Web-{3359C4D9-C314-4757-A064-FFCC11427782}" dt="2020-10-21T03:29:55.081" v="256"/>
          <ac:spMkLst>
            <pc:docMk/>
            <pc:sldMk cId="0" sldId="260"/>
            <ac:spMk id="14" creationId="{D6B2B70E-88B6-419F-A492-359BBF9D951F}"/>
          </ac:spMkLst>
        </pc:spChg>
        <pc:spChg chg="mod">
          <ac:chgData name="Атантаева Сания" userId="ee15e121061ed6aa" providerId="Windows Live" clId="Web-{3359C4D9-C314-4757-A064-FFCC11427782}" dt="2020-10-21T03:29:55.096" v="257"/>
          <ac:spMkLst>
            <pc:docMk/>
            <pc:sldMk cId="0" sldId="260"/>
            <ac:spMk id="15" creationId="{337F3453-2AA9-4612-811D-6E0A944A068D}"/>
          </ac:spMkLst>
        </pc:spChg>
        <pc:spChg chg="mod">
          <ac:chgData name="Атантаева Сания" userId="ee15e121061ed6aa" providerId="Windows Live" clId="Web-{3359C4D9-C314-4757-A064-FFCC11427782}" dt="2020-10-21T03:29:55.112" v="258"/>
          <ac:spMkLst>
            <pc:docMk/>
            <pc:sldMk cId="0" sldId="260"/>
            <ac:spMk id="16" creationId="{F3A01E39-8FEC-47D9-BBAF-DA7595953BC6}"/>
          </ac:spMkLst>
        </pc:spChg>
        <pc:spChg chg="mod">
          <ac:chgData name="Атантаева Сания" userId="ee15e121061ed6aa" providerId="Windows Live" clId="Web-{3359C4D9-C314-4757-A064-FFCC11427782}" dt="2020-10-21T03:29:55.112" v="259"/>
          <ac:spMkLst>
            <pc:docMk/>
            <pc:sldMk cId="0" sldId="260"/>
            <ac:spMk id="125" creationId="{21DC46CB-274E-4953-87DC-4A1C34DC8E19}"/>
          </ac:spMkLst>
        </pc:spChg>
        <pc:spChg chg="mod">
          <ac:chgData name="Атантаева Сания" userId="ee15e121061ed6aa" providerId="Windows Live" clId="Web-{3359C4D9-C314-4757-A064-FFCC11427782}" dt="2020-10-21T03:29:55.128" v="260"/>
          <ac:spMkLst>
            <pc:docMk/>
            <pc:sldMk cId="0" sldId="260"/>
            <ac:spMk id="126" creationId="{FBB67DC6-B152-456A-A006-4356C129CDCB}"/>
          </ac:spMkLst>
        </pc:spChg>
        <pc:spChg chg="mod">
          <ac:chgData name="Атантаева Сания" userId="ee15e121061ed6aa" providerId="Windows Live" clId="Web-{3359C4D9-C314-4757-A064-FFCC11427782}" dt="2020-10-21T03:29:55.143" v="261"/>
          <ac:spMkLst>
            <pc:docMk/>
            <pc:sldMk cId="0" sldId="260"/>
            <ac:spMk id="127" creationId="{14FA07CB-EA97-4327-A8EB-F31F69C6B480}"/>
          </ac:spMkLst>
        </pc:spChg>
        <pc:spChg chg="mod">
          <ac:chgData name="Атантаева Сания" userId="ee15e121061ed6aa" providerId="Windows Live" clId="Web-{3359C4D9-C314-4757-A064-FFCC11427782}" dt="2020-10-21T03:29:55.159" v="262"/>
          <ac:spMkLst>
            <pc:docMk/>
            <pc:sldMk cId="0" sldId="260"/>
            <ac:spMk id="128" creationId="{8E6EC41D-7ACD-4782-B892-084160331C91}"/>
          </ac:spMkLst>
        </pc:spChg>
        <pc:spChg chg="mod">
          <ac:chgData name="Атантаева Сания" userId="ee15e121061ed6aa" providerId="Windows Live" clId="Web-{3359C4D9-C314-4757-A064-FFCC11427782}" dt="2020-10-21T03:30:36.082" v="276" actId="1076"/>
          <ac:spMkLst>
            <pc:docMk/>
            <pc:sldMk cId="0" sldId="260"/>
            <ac:spMk id="129" creationId="{31A10AE7-4138-42CC-AA3F-7B1FC13B4CFF}"/>
          </ac:spMkLst>
        </pc:spChg>
        <pc:spChg chg="mod">
          <ac:chgData name="Атантаева Сания" userId="ee15e121061ed6aa" providerId="Windows Live" clId="Web-{3359C4D9-C314-4757-A064-FFCC11427782}" dt="2020-10-21T03:30:43.441" v="277" actId="1076"/>
          <ac:spMkLst>
            <pc:docMk/>
            <pc:sldMk cId="0" sldId="260"/>
            <ac:spMk id="140" creationId="{06D7BCFB-D381-4B21-941F-1E11EBA213D1}"/>
          </ac:spMkLst>
        </pc:spChg>
        <pc:spChg chg="mod">
          <ac:chgData name="Атантаева Сания" userId="ee15e121061ed6aa" providerId="Windows Live" clId="Web-{3359C4D9-C314-4757-A064-FFCC11427782}" dt="2020-10-21T03:30:52.848" v="278" actId="1076"/>
          <ac:spMkLst>
            <pc:docMk/>
            <pc:sldMk cId="0" sldId="260"/>
            <ac:spMk id="141" creationId="{0253FDBE-2B9A-47EF-830B-B98A2BB08144}"/>
          </ac:spMkLst>
        </pc:spChg>
        <pc:spChg chg="mod">
          <ac:chgData name="Атантаева Сания" userId="ee15e121061ed6aa" providerId="Windows Live" clId="Web-{3359C4D9-C314-4757-A064-FFCC11427782}" dt="2020-10-21T03:29:55.221" v="266"/>
          <ac:spMkLst>
            <pc:docMk/>
            <pc:sldMk cId="0" sldId="260"/>
            <ac:spMk id="142" creationId="{E05E6C8B-C0D7-4792-A6BB-D42A85ECF81C}"/>
          </ac:spMkLst>
        </pc:spChg>
        <pc:spChg chg="mod">
          <ac:chgData name="Атантаева Сания" userId="ee15e121061ed6aa" providerId="Windows Live" clId="Web-{3359C4D9-C314-4757-A064-FFCC11427782}" dt="2020-10-21T03:29:55.237" v="267"/>
          <ac:spMkLst>
            <pc:docMk/>
            <pc:sldMk cId="0" sldId="260"/>
            <ac:spMk id="143" creationId="{50AE4372-6960-428E-9531-1269720635BA}"/>
          </ac:spMkLst>
        </pc:spChg>
        <pc:spChg chg="mod">
          <ac:chgData name="Атантаева Сания" userId="ee15e121061ed6aa" providerId="Windows Live" clId="Web-{3359C4D9-C314-4757-A064-FFCC11427782}" dt="2020-10-21T03:29:55.253" v="268"/>
          <ac:spMkLst>
            <pc:docMk/>
            <pc:sldMk cId="0" sldId="260"/>
            <ac:spMk id="144" creationId="{89022052-B035-4CB4-BA75-5842A873122C}"/>
          </ac:spMkLst>
        </pc:spChg>
        <pc:spChg chg="mod">
          <ac:chgData name="Атантаева Сания" userId="ee15e121061ed6aa" providerId="Windows Live" clId="Web-{3359C4D9-C314-4757-A064-FFCC11427782}" dt="2020-10-21T03:29:55.268" v="269"/>
          <ac:spMkLst>
            <pc:docMk/>
            <pc:sldMk cId="0" sldId="260"/>
            <ac:spMk id="145" creationId="{99C7CD56-0F01-46DC-84A2-3F5C8F885437}"/>
          </ac:spMkLst>
        </pc:spChg>
        <pc:spChg chg="mod">
          <ac:chgData name="Атантаева Сания" userId="ee15e121061ed6aa" providerId="Windows Live" clId="Web-{3359C4D9-C314-4757-A064-FFCC11427782}" dt="2020-10-21T03:29:55.284" v="270"/>
          <ac:spMkLst>
            <pc:docMk/>
            <pc:sldMk cId="0" sldId="260"/>
            <ac:spMk id="146" creationId="{91AF131A-D9EE-4F18-8EBE-13855AA6BA29}"/>
          </ac:spMkLst>
        </pc:spChg>
        <pc:spChg chg="mod">
          <ac:chgData name="Атантаева Сания" userId="ee15e121061ed6aa" providerId="Windows Live" clId="Web-{3359C4D9-C314-4757-A064-FFCC11427782}" dt="2020-10-21T03:29:55.299" v="271"/>
          <ac:spMkLst>
            <pc:docMk/>
            <pc:sldMk cId="0" sldId="260"/>
            <ac:spMk id="147" creationId="{3E7CB179-8206-43DF-B6AF-C770E6B5DB87}"/>
          </ac:spMkLst>
        </pc:spChg>
        <pc:spChg chg="mod">
          <ac:chgData name="Атантаева Сания" userId="ee15e121061ed6aa" providerId="Windows Live" clId="Web-{3359C4D9-C314-4757-A064-FFCC11427782}" dt="2020-10-21T03:29:55.315" v="272"/>
          <ac:spMkLst>
            <pc:docMk/>
            <pc:sldMk cId="0" sldId="260"/>
            <ac:spMk id="148" creationId="{47F87BF9-F915-453A-B9F5-F38A9EC293EE}"/>
          </ac:spMkLst>
        </pc:spChg>
        <pc:spChg chg="mod">
          <ac:chgData name="Атантаева Сания" userId="ee15e121061ed6aa" providerId="Windows Live" clId="Web-{3359C4D9-C314-4757-A064-FFCC11427782}" dt="2020-10-21T03:30:17.019" v="274" actId="14100"/>
          <ac:spMkLst>
            <pc:docMk/>
            <pc:sldMk cId="0" sldId="260"/>
            <ac:spMk id="149" creationId="{400F43B1-C399-476E-BE13-CD6618BBCA03}"/>
          </ac:spMkLst>
        </pc:spChg>
      </pc:sldChg>
      <pc:sldChg chg="del">
        <pc:chgData name="Атантаева Сания" userId="ee15e121061ed6aa" providerId="Windows Live" clId="Web-{3359C4D9-C314-4757-A064-FFCC11427782}" dt="2020-10-21T03:57:11.956" v="763"/>
        <pc:sldMkLst>
          <pc:docMk/>
          <pc:sldMk cId="0" sldId="261"/>
        </pc:sldMkLst>
      </pc:sldChg>
      <pc:sldChg chg="delSp modSp">
        <pc:chgData name="Атантаева Сания" userId="ee15e121061ed6aa" providerId="Windows Live" clId="Web-{3359C4D9-C314-4757-A064-FFCC11427782}" dt="2020-10-21T03:22:13.880" v="210" actId="1076"/>
        <pc:sldMkLst>
          <pc:docMk/>
          <pc:sldMk cId="1215469994" sldId="263"/>
        </pc:sldMkLst>
        <pc:spChg chg="mod">
          <ac:chgData name="Атантаева Сания" userId="ee15e121061ed6aa" providerId="Windows Live" clId="Web-{3359C4D9-C314-4757-A064-FFCC11427782}" dt="2020-10-21T03:19:57.095" v="161"/>
          <ac:spMkLst>
            <pc:docMk/>
            <pc:sldMk cId="1215469994" sldId="263"/>
            <ac:spMk id="2" creationId="{CC39E3E9-139E-4652-A1C9-CE69C11E7735}"/>
          </ac:spMkLst>
        </pc:spChg>
        <pc:spChg chg="mod">
          <ac:chgData name="Атантаева Сания" userId="ee15e121061ed6aa" providerId="Windows Live" clId="Web-{3359C4D9-C314-4757-A064-FFCC11427782}" dt="2020-10-21T03:19:57.126" v="162"/>
          <ac:spMkLst>
            <pc:docMk/>
            <pc:sldMk cId="1215469994" sldId="263"/>
            <ac:spMk id="3" creationId="{22567271-1CF3-44C6-841F-FEB87EC16AB0}"/>
          </ac:spMkLst>
        </pc:spChg>
        <pc:spChg chg="mod">
          <ac:chgData name="Атантаева Сания" userId="ee15e121061ed6aa" providerId="Windows Live" clId="Web-{3359C4D9-C314-4757-A064-FFCC11427782}" dt="2020-10-21T03:19:57.142" v="163"/>
          <ac:spMkLst>
            <pc:docMk/>
            <pc:sldMk cId="1215469994" sldId="263"/>
            <ac:spMk id="4" creationId="{33AB2618-504B-4009-9278-7B834D297DCE}"/>
          </ac:spMkLst>
        </pc:spChg>
        <pc:spChg chg="mod">
          <ac:chgData name="Атантаева Сания" userId="ee15e121061ed6aa" providerId="Windows Live" clId="Web-{3359C4D9-C314-4757-A064-FFCC11427782}" dt="2020-10-21T03:19:57.157" v="164"/>
          <ac:spMkLst>
            <pc:docMk/>
            <pc:sldMk cId="1215469994" sldId="263"/>
            <ac:spMk id="5" creationId="{8FCBCDD2-6637-403B-9755-659C45E029CF}"/>
          </ac:spMkLst>
        </pc:spChg>
        <pc:spChg chg="mod">
          <ac:chgData name="Атантаева Сания" userId="ee15e121061ed6aa" providerId="Windows Live" clId="Web-{3359C4D9-C314-4757-A064-FFCC11427782}" dt="2020-10-21T03:19:57.173" v="165"/>
          <ac:spMkLst>
            <pc:docMk/>
            <pc:sldMk cId="1215469994" sldId="263"/>
            <ac:spMk id="6" creationId="{163A79B7-3306-4D7C-BFDB-2D82CB9C792E}"/>
          </ac:spMkLst>
        </pc:spChg>
        <pc:spChg chg="mod">
          <ac:chgData name="Атантаева Сания" userId="ee15e121061ed6aa" providerId="Windows Live" clId="Web-{3359C4D9-C314-4757-A064-FFCC11427782}" dt="2020-10-21T03:19:57.189" v="166"/>
          <ac:spMkLst>
            <pc:docMk/>
            <pc:sldMk cId="1215469994" sldId="263"/>
            <ac:spMk id="7" creationId="{D80431D6-6F6D-4FA6-B9E3-655BFCFC1399}"/>
          </ac:spMkLst>
        </pc:spChg>
        <pc:spChg chg="mod">
          <ac:chgData name="Атантаева Сания" userId="ee15e121061ed6aa" providerId="Windows Live" clId="Web-{3359C4D9-C314-4757-A064-FFCC11427782}" dt="2020-10-21T03:19:57.204" v="167"/>
          <ac:spMkLst>
            <pc:docMk/>
            <pc:sldMk cId="1215469994" sldId="263"/>
            <ac:spMk id="8" creationId="{054A74B7-14D5-4C6D-852A-639D1E964E4C}"/>
          </ac:spMkLst>
        </pc:spChg>
        <pc:spChg chg="mod">
          <ac:chgData name="Атантаева Сания" userId="ee15e121061ed6aa" providerId="Windows Live" clId="Web-{3359C4D9-C314-4757-A064-FFCC11427782}" dt="2020-10-21T03:19:57.220" v="168"/>
          <ac:spMkLst>
            <pc:docMk/>
            <pc:sldMk cId="1215469994" sldId="263"/>
            <ac:spMk id="12" creationId="{FBAAF324-D2F2-418B-BF4F-0F663A307636}"/>
          </ac:spMkLst>
        </pc:spChg>
        <pc:spChg chg="mod">
          <ac:chgData name="Атантаева Сания" userId="ee15e121061ed6aa" providerId="Windows Live" clId="Web-{3359C4D9-C314-4757-A064-FFCC11427782}" dt="2020-10-21T03:19:57.235" v="169"/>
          <ac:spMkLst>
            <pc:docMk/>
            <pc:sldMk cId="1215469994" sldId="263"/>
            <ac:spMk id="13" creationId="{548FA6D3-E1E8-4258-B4BA-B524932219A5}"/>
          </ac:spMkLst>
        </pc:spChg>
        <pc:spChg chg="mod">
          <ac:chgData name="Атантаева Сания" userId="ee15e121061ed6aa" providerId="Windows Live" clId="Web-{3359C4D9-C314-4757-A064-FFCC11427782}" dt="2020-10-21T03:19:57.251" v="170"/>
          <ac:spMkLst>
            <pc:docMk/>
            <pc:sldMk cId="1215469994" sldId="263"/>
            <ac:spMk id="14" creationId="{851C5704-822F-4DE6-8675-BC6F6D207AFC}"/>
          </ac:spMkLst>
        </pc:spChg>
        <pc:spChg chg="mod">
          <ac:chgData name="Атантаева Сания" userId="ee15e121061ed6aa" providerId="Windows Live" clId="Web-{3359C4D9-C314-4757-A064-FFCC11427782}" dt="2020-10-21T03:19:57.267" v="171"/>
          <ac:spMkLst>
            <pc:docMk/>
            <pc:sldMk cId="1215469994" sldId="263"/>
            <ac:spMk id="15" creationId="{EDB7F838-EFA4-4A63-B4AA-B56FF4B54C49}"/>
          </ac:spMkLst>
        </pc:spChg>
        <pc:spChg chg="mod">
          <ac:chgData name="Атантаева Сания" userId="ee15e121061ed6aa" providerId="Windows Live" clId="Web-{3359C4D9-C314-4757-A064-FFCC11427782}" dt="2020-10-21T03:19:57.282" v="172"/>
          <ac:spMkLst>
            <pc:docMk/>
            <pc:sldMk cId="1215469994" sldId="263"/>
            <ac:spMk id="16" creationId="{C190319F-84EF-419D-90FA-8CFAE2F1866C}"/>
          </ac:spMkLst>
        </pc:spChg>
        <pc:spChg chg="mod">
          <ac:chgData name="Атантаева Сания" userId="ee15e121061ed6aa" providerId="Windows Live" clId="Web-{3359C4D9-C314-4757-A064-FFCC11427782}" dt="2020-10-21T03:19:57.298" v="173"/>
          <ac:spMkLst>
            <pc:docMk/>
            <pc:sldMk cId="1215469994" sldId="263"/>
            <ac:spMk id="17" creationId="{6281DE27-725A-41F9-A6A7-A3B011D7151B}"/>
          </ac:spMkLst>
        </pc:spChg>
        <pc:spChg chg="mod">
          <ac:chgData name="Атантаева Сания" userId="ee15e121061ed6aa" providerId="Windows Live" clId="Web-{3359C4D9-C314-4757-A064-FFCC11427782}" dt="2020-10-21T03:19:57.314" v="174"/>
          <ac:spMkLst>
            <pc:docMk/>
            <pc:sldMk cId="1215469994" sldId="263"/>
            <ac:spMk id="18" creationId="{918DC222-CDE2-42C7-8312-A489484AE6B8}"/>
          </ac:spMkLst>
        </pc:spChg>
        <pc:spChg chg="mod">
          <ac:chgData name="Атантаева Сания" userId="ee15e121061ed6aa" providerId="Windows Live" clId="Web-{3359C4D9-C314-4757-A064-FFCC11427782}" dt="2020-10-21T03:19:57.345" v="175"/>
          <ac:spMkLst>
            <pc:docMk/>
            <pc:sldMk cId="1215469994" sldId="263"/>
            <ac:spMk id="19" creationId="{AD7D1D83-C87A-4427-A745-92E23E3D8F95}"/>
          </ac:spMkLst>
        </pc:spChg>
        <pc:spChg chg="mod">
          <ac:chgData name="Атантаева Сания" userId="ee15e121061ed6aa" providerId="Windows Live" clId="Web-{3359C4D9-C314-4757-A064-FFCC11427782}" dt="2020-10-21T03:19:57.360" v="176"/>
          <ac:spMkLst>
            <pc:docMk/>
            <pc:sldMk cId="1215469994" sldId="263"/>
            <ac:spMk id="20" creationId="{6321AE76-67C1-4192-B8F5-5A082D9D124A}"/>
          </ac:spMkLst>
        </pc:spChg>
        <pc:spChg chg="mod">
          <ac:chgData name="Атантаева Сания" userId="ee15e121061ed6aa" providerId="Windows Live" clId="Web-{3359C4D9-C314-4757-A064-FFCC11427782}" dt="2020-10-21T03:19:57.376" v="177"/>
          <ac:spMkLst>
            <pc:docMk/>
            <pc:sldMk cId="1215469994" sldId="263"/>
            <ac:spMk id="21" creationId="{6A945316-6ADA-4C98-85A8-171CB55F8E1D}"/>
          </ac:spMkLst>
        </pc:spChg>
        <pc:spChg chg="mod">
          <ac:chgData name="Атантаева Сания" userId="ee15e121061ed6aa" providerId="Windows Live" clId="Web-{3359C4D9-C314-4757-A064-FFCC11427782}" dt="2020-10-21T03:19:57.392" v="178"/>
          <ac:spMkLst>
            <pc:docMk/>
            <pc:sldMk cId="1215469994" sldId="263"/>
            <ac:spMk id="22" creationId="{A01EC01B-C46F-4A24-B79F-6F6BA531D5BC}"/>
          </ac:spMkLst>
        </pc:spChg>
        <pc:spChg chg="mod">
          <ac:chgData name="Атантаева Сания" userId="ee15e121061ed6aa" providerId="Windows Live" clId="Web-{3359C4D9-C314-4757-A064-FFCC11427782}" dt="2020-10-21T03:19:57.407" v="179"/>
          <ac:spMkLst>
            <pc:docMk/>
            <pc:sldMk cId="1215469994" sldId="263"/>
            <ac:spMk id="23" creationId="{A6C981D3-AEF4-4722-B904-E9AAAA9BAF2A}"/>
          </ac:spMkLst>
        </pc:spChg>
        <pc:spChg chg="mod">
          <ac:chgData name="Атантаева Сания" userId="ee15e121061ed6aa" providerId="Windows Live" clId="Web-{3359C4D9-C314-4757-A064-FFCC11427782}" dt="2020-10-21T03:19:57.423" v="180"/>
          <ac:spMkLst>
            <pc:docMk/>
            <pc:sldMk cId="1215469994" sldId="263"/>
            <ac:spMk id="24" creationId="{3807C918-19E5-4A21-B32D-4DF714292E0F}"/>
          </ac:spMkLst>
        </pc:spChg>
        <pc:spChg chg="mod">
          <ac:chgData name="Атантаева Сания" userId="ee15e121061ed6aa" providerId="Windows Live" clId="Web-{3359C4D9-C314-4757-A064-FFCC11427782}" dt="2020-10-21T03:19:57.439" v="181"/>
          <ac:spMkLst>
            <pc:docMk/>
            <pc:sldMk cId="1215469994" sldId="263"/>
            <ac:spMk id="145" creationId="{40C78749-68A8-403C-8B52-2C80E187AAE9}"/>
          </ac:spMkLst>
        </pc:spChg>
        <pc:spChg chg="mod">
          <ac:chgData name="Атантаева Сания" userId="ee15e121061ed6aa" providerId="Windows Live" clId="Web-{3359C4D9-C314-4757-A064-FFCC11427782}" dt="2020-10-21T03:21:36.348" v="207" actId="1076"/>
          <ac:spMkLst>
            <pc:docMk/>
            <pc:sldMk cId="1215469994" sldId="263"/>
            <ac:spMk id="147" creationId="{B2830765-DEEB-4A3E-B428-E22506C3331D}"/>
          </ac:spMkLst>
        </pc:spChg>
        <pc:spChg chg="mod">
          <ac:chgData name="Атантаева Сания" userId="ee15e121061ed6aa" providerId="Windows Live" clId="Web-{3359C4D9-C314-4757-A064-FFCC11427782}" dt="2020-10-21T03:21:27.144" v="206" actId="1076"/>
          <ac:spMkLst>
            <pc:docMk/>
            <pc:sldMk cId="1215469994" sldId="263"/>
            <ac:spMk id="148" creationId="{4A3CCF4F-4B54-444A-A3B3-4A48DAF67CAF}"/>
          </ac:spMkLst>
        </pc:spChg>
        <pc:spChg chg="mod">
          <ac:chgData name="Атантаева Сания" userId="ee15e121061ed6aa" providerId="Windows Live" clId="Web-{3359C4D9-C314-4757-A064-FFCC11427782}" dt="2020-10-21T03:21:48.895" v="208" actId="1076"/>
          <ac:spMkLst>
            <pc:docMk/>
            <pc:sldMk cId="1215469994" sldId="263"/>
            <ac:spMk id="149" creationId="{D01A9F48-02FF-4C67-860B-8B91AC95583A}"/>
          </ac:spMkLst>
        </pc:spChg>
        <pc:spChg chg="mod">
          <ac:chgData name="Атантаева Сания" userId="ee15e121061ed6aa" providerId="Windows Live" clId="Web-{3359C4D9-C314-4757-A064-FFCC11427782}" dt="2020-10-21T03:22:13.880" v="210" actId="1076"/>
          <ac:spMkLst>
            <pc:docMk/>
            <pc:sldMk cId="1215469994" sldId="263"/>
            <ac:spMk id="155" creationId="{9C166570-D6EC-4504-9682-74783631DDDB}"/>
          </ac:spMkLst>
        </pc:spChg>
        <pc:spChg chg="mod">
          <ac:chgData name="Атантаева Сания" userId="ee15e121061ed6aa" providerId="Windows Live" clId="Web-{3359C4D9-C314-4757-A064-FFCC11427782}" dt="2020-10-21T03:19:57.517" v="186"/>
          <ac:spMkLst>
            <pc:docMk/>
            <pc:sldMk cId="1215469994" sldId="263"/>
            <ac:spMk id="156" creationId="{5A082FFF-A778-4D6C-A9A9-2F3996B6906E}"/>
          </ac:spMkLst>
        </pc:spChg>
        <pc:spChg chg="del mod">
          <ac:chgData name="Атантаева Сания" userId="ee15e121061ed6aa" providerId="Windows Live" clId="Web-{3359C4D9-C314-4757-A064-FFCC11427782}" dt="2020-10-21T03:17:01.228" v="102"/>
          <ac:spMkLst>
            <pc:docMk/>
            <pc:sldMk cId="1215469994" sldId="263"/>
            <ac:spMk id="159" creationId="{3E8FC80B-285C-422C-86B0-EB39E3B6FE39}"/>
          </ac:spMkLst>
        </pc:spChg>
        <pc:spChg chg="del mod">
          <ac:chgData name="Атантаева Сания" userId="ee15e121061ed6aa" providerId="Windows Live" clId="Web-{3359C4D9-C314-4757-A064-FFCC11427782}" dt="2020-10-21T03:16:13.071" v="86"/>
          <ac:spMkLst>
            <pc:docMk/>
            <pc:sldMk cId="1215469994" sldId="263"/>
            <ac:spMk id="160" creationId="{52634D6D-2608-4FF1-9173-7B489A620D79}"/>
          </ac:spMkLst>
        </pc:spChg>
        <pc:spChg chg="mod">
          <ac:chgData name="Атантаева Сания" userId="ee15e121061ed6aa" providerId="Windows Live" clId="Web-{3359C4D9-C314-4757-A064-FFCC11427782}" dt="2020-10-21T03:19:57.532" v="187"/>
          <ac:spMkLst>
            <pc:docMk/>
            <pc:sldMk cId="1215469994" sldId="263"/>
            <ac:spMk id="162" creationId="{954FA70C-10C1-4575-9967-CB5665BDF985}"/>
          </ac:spMkLst>
        </pc:spChg>
        <pc:spChg chg="mod">
          <ac:chgData name="Атантаева Сания" userId="ee15e121061ed6aa" providerId="Windows Live" clId="Web-{3359C4D9-C314-4757-A064-FFCC11427782}" dt="2020-10-21T03:19:57.548" v="188"/>
          <ac:spMkLst>
            <pc:docMk/>
            <pc:sldMk cId="1215469994" sldId="263"/>
            <ac:spMk id="163" creationId="{3E7D04E5-6958-48E6-A4DC-DDC0B1CEFF26}"/>
          </ac:spMkLst>
        </pc:spChg>
        <pc:spChg chg="mod">
          <ac:chgData name="Атантаева Сания" userId="ee15e121061ed6aa" providerId="Windows Live" clId="Web-{3359C4D9-C314-4757-A064-FFCC11427782}" dt="2020-10-21T03:19:57.564" v="189"/>
          <ac:spMkLst>
            <pc:docMk/>
            <pc:sldMk cId="1215469994" sldId="263"/>
            <ac:spMk id="164" creationId="{9861A170-C600-43CE-B1C8-41981CE8787D}"/>
          </ac:spMkLst>
        </pc:spChg>
        <pc:spChg chg="mod">
          <ac:chgData name="Атантаева Сания" userId="ee15e121061ed6aa" providerId="Windows Live" clId="Web-{3359C4D9-C314-4757-A064-FFCC11427782}" dt="2020-10-21T03:22:07.786" v="209" actId="1076"/>
          <ac:spMkLst>
            <pc:docMk/>
            <pc:sldMk cId="1215469994" sldId="263"/>
            <ac:spMk id="165" creationId="{638051FE-55A3-4CCE-BE1E-1D6219807A49}"/>
          </ac:spMkLst>
        </pc:spChg>
        <pc:spChg chg="del mod">
          <ac:chgData name="Атантаева Сания" userId="ee15e121061ed6aa" providerId="Windows Live" clId="Web-{3359C4D9-C314-4757-A064-FFCC11427782}" dt="2020-10-21T03:16:23.962" v="87"/>
          <ac:spMkLst>
            <pc:docMk/>
            <pc:sldMk cId="1215469994" sldId="263"/>
            <ac:spMk id="173" creationId="{7CB39DF2-0D4F-4F69-AEDD-7952ED94FF95}"/>
          </ac:spMkLst>
        </pc:spChg>
        <pc:spChg chg="mod">
          <ac:chgData name="Атантаева Сания" userId="ee15e121061ed6aa" providerId="Windows Live" clId="Web-{3359C4D9-C314-4757-A064-FFCC11427782}" dt="2020-10-21T03:19:57.595" v="191"/>
          <ac:spMkLst>
            <pc:docMk/>
            <pc:sldMk cId="1215469994" sldId="263"/>
            <ac:spMk id="174" creationId="{0868958F-86B6-404F-AE72-18AAA493D9DB}"/>
          </ac:spMkLst>
        </pc:spChg>
        <pc:spChg chg="mod">
          <ac:chgData name="Атантаева Сания" userId="ee15e121061ed6aa" providerId="Windows Live" clId="Web-{3359C4D9-C314-4757-A064-FFCC11427782}" dt="2020-10-21T03:19:57.611" v="192"/>
          <ac:spMkLst>
            <pc:docMk/>
            <pc:sldMk cId="1215469994" sldId="263"/>
            <ac:spMk id="175" creationId="{21A303B1-32B4-4AC5-8F80-AC28D9B0D715}"/>
          </ac:spMkLst>
        </pc:spChg>
        <pc:spChg chg="mod">
          <ac:chgData name="Атантаева Сания" userId="ee15e121061ed6aa" providerId="Windows Live" clId="Web-{3359C4D9-C314-4757-A064-FFCC11427782}" dt="2020-10-21T03:19:57.626" v="193"/>
          <ac:spMkLst>
            <pc:docMk/>
            <pc:sldMk cId="1215469994" sldId="263"/>
            <ac:spMk id="176" creationId="{D9212E67-E914-4A5A-ADE8-C67339B3B4D4}"/>
          </ac:spMkLst>
        </pc:spChg>
        <pc:spChg chg="mod">
          <ac:chgData name="Атантаева Сания" userId="ee15e121061ed6aa" providerId="Windows Live" clId="Web-{3359C4D9-C314-4757-A064-FFCC11427782}" dt="2020-10-21T03:19:57.642" v="194"/>
          <ac:spMkLst>
            <pc:docMk/>
            <pc:sldMk cId="1215469994" sldId="263"/>
            <ac:spMk id="177" creationId="{78D5C0D0-C05D-42BE-9854-C4DF944A08D7}"/>
          </ac:spMkLst>
        </pc:spChg>
      </pc:sldChg>
      <pc:sldChg chg="del">
        <pc:chgData name="Атантаева Сания" userId="ee15e121061ed6aa" providerId="Windows Live" clId="Web-{3359C4D9-C314-4757-A064-FFCC11427782}" dt="2020-10-21T03:57:03.893" v="762"/>
        <pc:sldMkLst>
          <pc:docMk/>
          <pc:sldMk cId="3821217787" sldId="264"/>
        </pc:sldMkLst>
      </pc:sldChg>
      <pc:sldChg chg="addSp delSp modSp addAnim delAnim">
        <pc:chgData name="Атантаева Сания" userId="ee15e121061ed6aa" providerId="Windows Live" clId="Web-{3359C4D9-C314-4757-A064-FFCC11427782}" dt="2020-10-21T03:56:51.174" v="761"/>
        <pc:sldMkLst>
          <pc:docMk/>
          <pc:sldMk cId="601954779" sldId="266"/>
        </pc:sldMkLst>
        <pc:spChg chg="add mod">
          <ac:chgData name="Атантаева Сания" userId="ee15e121061ed6aa" providerId="Windows Live" clId="Web-{3359C4D9-C314-4757-A064-FFCC11427782}" dt="2020-10-21T03:53:09.806" v="701" actId="20577"/>
          <ac:spMkLst>
            <pc:docMk/>
            <pc:sldMk cId="601954779" sldId="266"/>
            <ac:spMk id="2" creationId="{168F1ECC-3BAA-4F4B-9AC1-7B65828A7848}"/>
          </ac:spMkLst>
        </pc:spChg>
        <pc:spChg chg="add mod">
          <ac:chgData name="Атантаева Сания" userId="ee15e121061ed6aa" providerId="Windows Live" clId="Web-{3359C4D9-C314-4757-A064-FFCC11427782}" dt="2020-10-21T03:56:03.079" v="748" actId="20577"/>
          <ac:spMkLst>
            <pc:docMk/>
            <pc:sldMk cId="601954779" sldId="266"/>
            <ac:spMk id="3" creationId="{8364BB76-8D55-4731-B71F-3425E5445769}"/>
          </ac:spMkLst>
        </pc:spChg>
        <pc:spChg chg="add">
          <ac:chgData name="Атантаева Сания" userId="ee15e121061ed6aa" providerId="Windows Live" clId="Web-{3359C4D9-C314-4757-A064-FFCC11427782}" dt="2020-10-21T03:50:53.192" v="647"/>
          <ac:spMkLst>
            <pc:docMk/>
            <pc:sldMk cId="601954779" sldId="266"/>
            <ac:spMk id="4" creationId="{D33AF6CD-2D97-42BE-817C-F0D7318C1112}"/>
          </ac:spMkLst>
        </pc:spChg>
        <pc:spChg chg="add mod">
          <ac:chgData name="Атантаева Сания" userId="ee15e121061ed6aa" providerId="Windows Live" clId="Web-{3359C4D9-C314-4757-A064-FFCC11427782}" dt="2020-10-21T03:56:24.923" v="755" actId="20577"/>
          <ac:spMkLst>
            <pc:docMk/>
            <pc:sldMk cId="601954779" sldId="266"/>
            <ac:spMk id="5" creationId="{A8DEF02F-55C5-41FB-99B1-0AC695A2FD58}"/>
          </ac:spMkLst>
        </pc:spChg>
        <pc:spChg chg="add mod">
          <ac:chgData name="Атантаева Сания" userId="ee15e121061ed6aa" providerId="Windows Live" clId="Web-{3359C4D9-C314-4757-A064-FFCC11427782}" dt="2020-10-21T03:54:53.154" v="733" actId="1076"/>
          <ac:spMkLst>
            <pc:docMk/>
            <pc:sldMk cId="601954779" sldId="266"/>
            <ac:spMk id="6" creationId="{FE2F46F2-1207-433D-98EA-8B7D30C186D1}"/>
          </ac:spMkLst>
        </pc:spChg>
        <pc:spChg chg="add del">
          <ac:chgData name="Атантаева Сания" userId="ee15e121061ed6aa" providerId="Windows Live" clId="Web-{3359C4D9-C314-4757-A064-FFCC11427782}" dt="2020-10-21T03:53:14.477" v="704"/>
          <ac:spMkLst>
            <pc:docMk/>
            <pc:sldMk cId="601954779" sldId="266"/>
            <ac:spMk id="7" creationId="{49A3868C-10C7-4565-A137-9ACF7DBE8D1F}"/>
          </ac:spMkLst>
        </pc:spChg>
        <pc:spChg chg="add del mod">
          <ac:chgData name="Атантаева Сания" userId="ee15e121061ed6aa" providerId="Windows Live" clId="Web-{3359C4D9-C314-4757-A064-FFCC11427782}" dt="2020-10-21T03:54:44.857" v="730" actId="1076"/>
          <ac:spMkLst>
            <pc:docMk/>
            <pc:sldMk cId="601954779" sldId="266"/>
            <ac:spMk id="8" creationId="{C6D5CF96-AC97-4A97-B73B-ABE6CE7234FB}"/>
          </ac:spMkLst>
        </pc:spChg>
        <pc:spChg chg="add del mod">
          <ac:chgData name="Атантаева Сания" userId="ee15e121061ed6aa" providerId="Windows Live" clId="Web-{3359C4D9-C314-4757-A064-FFCC11427782}" dt="2020-10-21T03:52:23.633" v="686"/>
          <ac:spMkLst>
            <pc:docMk/>
            <pc:sldMk cId="601954779" sldId="266"/>
            <ac:spMk id="9" creationId="{A9D87077-1BA6-4D22-A20B-FAA89E2B5E3C}"/>
          </ac:spMkLst>
        </pc:spChg>
        <pc:spChg chg="del">
          <ac:chgData name="Атантаева Сания" userId="ee15e121061ed6aa" providerId="Windows Live" clId="Web-{3359C4D9-C314-4757-A064-FFCC11427782}" dt="2020-10-21T03:51:00.692" v="669"/>
          <ac:spMkLst>
            <pc:docMk/>
            <pc:sldMk cId="601954779" sldId="266"/>
            <ac:spMk id="10" creationId="{BC2B4445-5115-46B4-80FA-4D132406546A}"/>
          </ac:spMkLst>
        </pc:spChg>
        <pc:spChg chg="add del mod">
          <ac:chgData name="Атантаева Сания" userId="ee15e121061ed6aa" providerId="Windows Live" clId="Web-{3359C4D9-C314-4757-A064-FFCC11427782}" dt="2020-10-21T03:55:13.859" v="739" actId="20577"/>
          <ac:spMkLst>
            <pc:docMk/>
            <pc:sldMk cId="601954779" sldId="266"/>
            <ac:spMk id="12" creationId="{41C621AB-006B-4AC0-A979-7F4543CA82BD}"/>
          </ac:spMkLst>
        </pc:spChg>
        <pc:spChg chg="add del mod">
          <ac:chgData name="Атантаева Сания" userId="ee15e121061ed6aa" providerId="Windows Live" clId="Web-{3359C4D9-C314-4757-A064-FFCC11427782}" dt="2020-10-21T03:55:55.954" v="743" actId="20577"/>
          <ac:spMkLst>
            <pc:docMk/>
            <pc:sldMk cId="601954779" sldId="266"/>
            <ac:spMk id="13" creationId="{F42DE459-7D87-4343-9641-77E35FF7E375}"/>
          </ac:spMkLst>
        </pc:spChg>
        <pc:spChg chg="add mod">
          <ac:chgData name="Атантаева Сания" userId="ee15e121061ed6aa" providerId="Windows Live" clId="Web-{3359C4D9-C314-4757-A064-FFCC11427782}" dt="2020-10-21T03:56:14.704" v="751" actId="1076"/>
          <ac:spMkLst>
            <pc:docMk/>
            <pc:sldMk cId="601954779" sldId="266"/>
            <ac:spMk id="14" creationId="{1B279694-A7E5-46C1-BC21-7347492D1D27}"/>
          </ac:spMkLst>
        </pc:spChg>
        <pc:spChg chg="add del mod">
          <ac:chgData name="Атантаева Сания" userId="ee15e121061ed6aa" providerId="Windows Live" clId="Web-{3359C4D9-C314-4757-A064-FFCC11427782}" dt="2020-10-21T03:53:31.699" v="708"/>
          <ac:spMkLst>
            <pc:docMk/>
            <pc:sldMk cId="601954779" sldId="266"/>
            <ac:spMk id="15" creationId="{3D7A084C-66A6-463B-A8DB-C0490975B8B1}"/>
          </ac:spMkLst>
        </pc:spChg>
        <pc:spChg chg="add del">
          <ac:chgData name="Атантаева Сания" userId="ee15e121061ed6aa" providerId="Windows Live" clId="Web-{3359C4D9-C314-4757-A064-FFCC11427782}" dt="2020-10-21T03:53:37.886" v="716"/>
          <ac:spMkLst>
            <pc:docMk/>
            <pc:sldMk cId="601954779" sldId="266"/>
            <ac:spMk id="16" creationId="{5555B83C-11CB-485C-9492-0D47A7431CE3}"/>
          </ac:spMkLst>
        </pc:spChg>
        <pc:spChg chg="add del">
          <ac:chgData name="Атантаева Сания" userId="ee15e121061ed6aa" providerId="Windows Live" clId="Web-{3359C4D9-C314-4757-A064-FFCC11427782}" dt="2020-10-21T03:53:37.886" v="715"/>
          <ac:spMkLst>
            <pc:docMk/>
            <pc:sldMk cId="601954779" sldId="266"/>
            <ac:spMk id="17" creationId="{0A51B467-4A3B-4CB9-A098-E25FD53115C9}"/>
          </ac:spMkLst>
        </pc:spChg>
        <pc:spChg chg="add del">
          <ac:chgData name="Атантаева Сания" userId="ee15e121061ed6aa" providerId="Windows Live" clId="Web-{3359C4D9-C314-4757-A064-FFCC11427782}" dt="2020-10-21T03:53:37.886" v="714"/>
          <ac:spMkLst>
            <pc:docMk/>
            <pc:sldMk cId="601954779" sldId="266"/>
            <ac:spMk id="18" creationId="{7D6F03F1-9E48-4677-831F-6B334B2CACD5}"/>
          </ac:spMkLst>
        </pc:spChg>
        <pc:spChg chg="add del">
          <ac:chgData name="Атантаева Сания" userId="ee15e121061ed6aa" providerId="Windows Live" clId="Web-{3359C4D9-C314-4757-A064-FFCC11427782}" dt="2020-10-21T03:53:37.886" v="713"/>
          <ac:spMkLst>
            <pc:docMk/>
            <pc:sldMk cId="601954779" sldId="266"/>
            <ac:spMk id="19" creationId="{10F0A1D9-9A8C-4DD2-8846-CB745F796668}"/>
          </ac:spMkLst>
        </pc:spChg>
        <pc:spChg chg="add del">
          <ac:chgData name="Атантаева Сания" userId="ee15e121061ed6aa" providerId="Windows Live" clId="Web-{3359C4D9-C314-4757-A064-FFCC11427782}" dt="2020-10-21T03:53:37.886" v="712"/>
          <ac:spMkLst>
            <pc:docMk/>
            <pc:sldMk cId="601954779" sldId="266"/>
            <ac:spMk id="20" creationId="{3B056A2C-E9A3-491D-8F9F-6FA2667BD995}"/>
          </ac:spMkLst>
        </pc:spChg>
        <pc:spChg chg="add del">
          <ac:chgData name="Атантаева Сания" userId="ee15e121061ed6aa" providerId="Windows Live" clId="Web-{3359C4D9-C314-4757-A064-FFCC11427782}" dt="2020-10-21T03:53:37.886" v="711"/>
          <ac:spMkLst>
            <pc:docMk/>
            <pc:sldMk cId="601954779" sldId="266"/>
            <ac:spMk id="21" creationId="{DB3F2596-C08D-4D01-A862-35FEC1DB3CB7}"/>
          </ac:spMkLst>
        </pc:spChg>
        <pc:spChg chg="add del">
          <ac:chgData name="Атантаева Сания" userId="ee15e121061ed6aa" providerId="Windows Live" clId="Web-{3359C4D9-C314-4757-A064-FFCC11427782}" dt="2020-10-21T03:53:37.886" v="710"/>
          <ac:spMkLst>
            <pc:docMk/>
            <pc:sldMk cId="601954779" sldId="266"/>
            <ac:spMk id="22" creationId="{053193A5-B2D9-4375-8579-6C24030F64D8}"/>
          </ac:spMkLst>
        </pc:spChg>
        <pc:spChg chg="add del">
          <ac:chgData name="Атантаева Сания" userId="ee15e121061ed6aa" providerId="Windows Live" clId="Web-{3359C4D9-C314-4757-A064-FFCC11427782}" dt="2020-10-21T03:53:37.886" v="709"/>
          <ac:spMkLst>
            <pc:docMk/>
            <pc:sldMk cId="601954779" sldId="266"/>
            <ac:spMk id="23" creationId="{0BB736F2-4B8C-4720-9519-9577E55997BB}"/>
          </ac:spMkLst>
        </pc:spChg>
        <pc:spChg chg="add mod">
          <ac:chgData name="Атантаева Сания" userId="ee15e121061ed6aa" providerId="Windows Live" clId="Web-{3359C4D9-C314-4757-A064-FFCC11427782}" dt="2020-10-21T03:56:14.720" v="752" actId="1076"/>
          <ac:spMkLst>
            <pc:docMk/>
            <pc:sldMk cId="601954779" sldId="266"/>
            <ac:spMk id="24" creationId="{8CF9EE27-A98B-4EC2-89E6-BD66ECB721A0}"/>
          </ac:spMkLst>
        </pc:spChg>
        <pc:spChg chg="add del">
          <ac:chgData name="Атантаева Сания" userId="ee15e121061ed6aa" providerId="Windows Live" clId="Web-{3359C4D9-C314-4757-A064-FFCC11427782}" dt="2020-10-21T03:56:48.330" v="760"/>
          <ac:spMkLst>
            <pc:docMk/>
            <pc:sldMk cId="601954779" sldId="266"/>
            <ac:spMk id="25" creationId="{C73CE9B6-77DA-4B41-93D0-F1576A624C6F}"/>
          </ac:spMkLst>
        </pc:spChg>
        <pc:spChg chg="add del">
          <ac:chgData name="Атантаева Сания" userId="ee15e121061ed6aa" providerId="Windows Live" clId="Web-{3359C4D9-C314-4757-A064-FFCC11427782}" dt="2020-10-21T03:56:48.330" v="759"/>
          <ac:spMkLst>
            <pc:docMk/>
            <pc:sldMk cId="601954779" sldId="266"/>
            <ac:spMk id="26" creationId="{ED373ABA-485B-4592-93AF-84ACC8BFE8A9}"/>
          </ac:spMkLst>
        </pc:spChg>
        <pc:spChg chg="add del">
          <ac:chgData name="Атантаева Сания" userId="ee15e121061ed6aa" providerId="Windows Live" clId="Web-{3359C4D9-C314-4757-A064-FFCC11427782}" dt="2020-10-21T03:56:48.330" v="758"/>
          <ac:spMkLst>
            <pc:docMk/>
            <pc:sldMk cId="601954779" sldId="266"/>
            <ac:spMk id="27" creationId="{039B5B27-5B54-49D7-8B10-B30C6D727A86}"/>
          </ac:spMkLst>
        </pc:spChg>
        <pc:spChg chg="add del">
          <ac:chgData name="Атантаева Сания" userId="ee15e121061ed6aa" providerId="Windows Live" clId="Web-{3359C4D9-C314-4757-A064-FFCC11427782}" dt="2020-10-21T03:56:51.174" v="761"/>
          <ac:spMkLst>
            <pc:docMk/>
            <pc:sldMk cId="601954779" sldId="266"/>
            <ac:spMk id="28" creationId="{8244F746-7DEB-4300-A39C-10E6A15ED0BE}"/>
          </ac:spMkLst>
        </pc:spChg>
        <pc:spChg chg="del">
          <ac:chgData name="Атантаева Сания" userId="ee15e121061ed6aa" providerId="Windows Live" clId="Web-{3359C4D9-C314-4757-A064-FFCC11427782}" dt="2020-10-21T03:51:06.052" v="670"/>
          <ac:spMkLst>
            <pc:docMk/>
            <pc:sldMk cId="601954779" sldId="266"/>
            <ac:spMk id="137" creationId="{FF938359-6853-4246-8DEA-0497EA36AAD1}"/>
          </ac:spMkLst>
        </pc:spChg>
      </pc:sldChg>
      <pc:sldChg chg="addSp delSp modSp">
        <pc:chgData name="Атантаева Сания" userId="ee15e121061ed6aa" providerId="Windows Live" clId="Web-{3359C4D9-C314-4757-A064-FFCC11427782}" dt="2020-10-21T03:48:57.498" v="642" actId="20577"/>
        <pc:sldMkLst>
          <pc:docMk/>
          <pc:sldMk cId="2130226385" sldId="267"/>
        </pc:sldMkLst>
        <pc:spChg chg="add mod">
          <ac:chgData name="Атантаева Сания" userId="ee15e121061ed6aa" providerId="Windows Live" clId="Web-{3359C4D9-C314-4757-A064-FFCC11427782}" dt="2020-10-21T03:45:56.566" v="592" actId="1076"/>
          <ac:spMkLst>
            <pc:docMk/>
            <pc:sldMk cId="2130226385" sldId="267"/>
            <ac:spMk id="102" creationId="{F7BAF4EA-9772-436A-8EB7-AAFDD4034DC9}"/>
          </ac:spMkLst>
        </pc:spChg>
        <pc:spChg chg="add">
          <ac:chgData name="Атантаева Сания" userId="ee15e121061ed6aa" providerId="Windows Live" clId="Web-{3359C4D9-C314-4757-A064-FFCC11427782}" dt="2020-10-21T03:45:08.097" v="581"/>
          <ac:spMkLst>
            <pc:docMk/>
            <pc:sldMk cId="2130226385" sldId="267"/>
            <ac:spMk id="103" creationId="{D005290C-B1D8-4D16-BBF1-015D6F728FF0}"/>
          </ac:spMkLst>
        </pc:spChg>
        <pc:spChg chg="add mod">
          <ac:chgData name="Атантаева Сания" userId="ee15e121061ed6aa" providerId="Windows Live" clId="Web-{3359C4D9-C314-4757-A064-FFCC11427782}" dt="2020-10-21T03:45:32.457" v="590" actId="20577"/>
          <ac:spMkLst>
            <pc:docMk/>
            <pc:sldMk cId="2130226385" sldId="267"/>
            <ac:spMk id="104" creationId="{DC474658-2071-4AFD-B23D-1FA2851B852C}"/>
          </ac:spMkLst>
        </pc:spChg>
        <pc:spChg chg="add">
          <ac:chgData name="Атантаева Сания" userId="ee15e121061ed6aa" providerId="Windows Live" clId="Web-{3359C4D9-C314-4757-A064-FFCC11427782}" dt="2020-10-21T03:45:08.097" v="581"/>
          <ac:spMkLst>
            <pc:docMk/>
            <pc:sldMk cId="2130226385" sldId="267"/>
            <ac:spMk id="105" creationId="{1C910490-A5F7-496F-90EE-A84DD5ECCB06}"/>
          </ac:spMkLst>
        </pc:spChg>
        <pc:spChg chg="add mod">
          <ac:chgData name="Атантаева Сания" userId="ee15e121061ed6aa" providerId="Windows Live" clId="Web-{3359C4D9-C314-4757-A064-FFCC11427782}" dt="2020-10-21T03:48:57.498" v="642" actId="20577"/>
          <ac:spMkLst>
            <pc:docMk/>
            <pc:sldMk cId="2130226385" sldId="267"/>
            <ac:spMk id="106" creationId="{5BEBA591-EF2D-441C-8E53-FAF0F0753654}"/>
          </ac:spMkLst>
        </pc:spChg>
        <pc:spChg chg="add">
          <ac:chgData name="Атантаева Сания" userId="ee15e121061ed6aa" providerId="Windows Live" clId="Web-{3359C4D9-C314-4757-A064-FFCC11427782}" dt="2020-10-21T03:45:08.097" v="581"/>
          <ac:spMkLst>
            <pc:docMk/>
            <pc:sldMk cId="2130226385" sldId="267"/>
            <ac:spMk id="107" creationId="{26BFA0B1-1A3D-4498-81B6-F587C6201970}"/>
          </ac:spMkLst>
        </pc:spChg>
        <pc:spChg chg="add del mod">
          <ac:chgData name="Атантаева Сания" userId="ee15e121061ed6aa" providerId="Windows Live" clId="Web-{3359C4D9-C314-4757-A064-FFCC11427782}" dt="2020-10-21T03:47:23.105" v="608" actId="14100"/>
          <ac:spMkLst>
            <pc:docMk/>
            <pc:sldMk cId="2130226385" sldId="267"/>
            <ac:spMk id="108" creationId="{B3D1F5BF-85A8-4088-8ACE-C436E3705438}"/>
          </ac:spMkLst>
        </pc:spChg>
        <pc:spChg chg="add mod">
          <ac:chgData name="Атантаева Сания" userId="ee15e121061ed6aa" providerId="Windows Live" clId="Web-{3359C4D9-C314-4757-A064-FFCC11427782}" dt="2020-10-21T03:48:38.201" v="624" actId="20577"/>
          <ac:spMkLst>
            <pc:docMk/>
            <pc:sldMk cId="2130226385" sldId="267"/>
            <ac:spMk id="109" creationId="{A4E26B62-D0A7-4E42-B356-D56653C901C7}"/>
          </ac:spMkLst>
        </pc:spChg>
        <pc:spChg chg="add mod">
          <ac:chgData name="Атантаева Сания" userId="ee15e121061ed6aa" providerId="Windows Live" clId="Web-{3359C4D9-C314-4757-A064-FFCC11427782}" dt="2020-10-21T03:48:05.231" v="618" actId="1076"/>
          <ac:spMkLst>
            <pc:docMk/>
            <pc:sldMk cId="2130226385" sldId="267"/>
            <ac:spMk id="110" creationId="{09ADDD7E-C91E-4FE3-85BF-93D28E3090EE}"/>
          </ac:spMkLst>
        </pc:spChg>
        <pc:spChg chg="add mod">
          <ac:chgData name="Атантаева Сания" userId="ee15e121061ed6aa" providerId="Windows Live" clId="Web-{3359C4D9-C314-4757-A064-FFCC11427782}" dt="2020-10-21T03:48:52.982" v="634" actId="20577"/>
          <ac:spMkLst>
            <pc:docMk/>
            <pc:sldMk cId="2130226385" sldId="267"/>
            <ac:spMk id="111" creationId="{8E34B594-8BB1-4AD4-A716-3C3FB87085F9}"/>
          </ac:spMkLst>
        </pc:spChg>
        <pc:spChg chg="add del">
          <ac:chgData name="Атантаева Сания" userId="ee15e121061ed6aa" providerId="Windows Live" clId="Web-{3359C4D9-C314-4757-A064-FFCC11427782}" dt="2020-10-21T03:47:08.448" v="606"/>
          <ac:spMkLst>
            <pc:docMk/>
            <pc:sldMk cId="2130226385" sldId="267"/>
            <ac:spMk id="112" creationId="{F7BAF4EA-9772-436A-8EB7-AAFDD4034DC9}"/>
          </ac:spMkLst>
        </pc:spChg>
        <pc:spChg chg="add del">
          <ac:chgData name="Атантаева Сания" userId="ee15e121061ed6aa" providerId="Windows Live" clId="Web-{3359C4D9-C314-4757-A064-FFCC11427782}" dt="2020-10-21T03:47:08.448" v="606"/>
          <ac:spMkLst>
            <pc:docMk/>
            <pc:sldMk cId="2130226385" sldId="267"/>
            <ac:spMk id="113" creationId="{D005290C-B1D8-4D16-BBF1-015D6F728FF0}"/>
          </ac:spMkLst>
        </pc:spChg>
        <pc:spChg chg="add del">
          <ac:chgData name="Атантаева Сания" userId="ee15e121061ed6aa" providerId="Windows Live" clId="Web-{3359C4D9-C314-4757-A064-FFCC11427782}" dt="2020-10-21T03:47:08.448" v="606"/>
          <ac:spMkLst>
            <pc:docMk/>
            <pc:sldMk cId="2130226385" sldId="267"/>
            <ac:spMk id="114" creationId="{DC474658-2071-4AFD-B23D-1FA2851B852C}"/>
          </ac:spMkLst>
        </pc:spChg>
        <pc:spChg chg="add del">
          <ac:chgData name="Атантаева Сания" userId="ee15e121061ed6aa" providerId="Windows Live" clId="Web-{3359C4D9-C314-4757-A064-FFCC11427782}" dt="2020-10-21T03:47:08.448" v="606"/>
          <ac:spMkLst>
            <pc:docMk/>
            <pc:sldMk cId="2130226385" sldId="267"/>
            <ac:spMk id="115" creationId="{1C910490-A5F7-496F-90EE-A84DD5ECCB06}"/>
          </ac:spMkLst>
        </pc:spChg>
        <pc:spChg chg="add del">
          <ac:chgData name="Атантаева Сания" userId="ee15e121061ed6aa" providerId="Windows Live" clId="Web-{3359C4D9-C314-4757-A064-FFCC11427782}" dt="2020-10-21T03:47:08.448" v="606"/>
          <ac:spMkLst>
            <pc:docMk/>
            <pc:sldMk cId="2130226385" sldId="267"/>
            <ac:spMk id="116" creationId="{5BEBA591-EF2D-441C-8E53-FAF0F0753654}"/>
          </ac:spMkLst>
        </pc:spChg>
        <pc:spChg chg="add del">
          <ac:chgData name="Атантаева Сания" userId="ee15e121061ed6aa" providerId="Windows Live" clId="Web-{3359C4D9-C314-4757-A064-FFCC11427782}" dt="2020-10-21T03:47:08.448" v="606"/>
          <ac:spMkLst>
            <pc:docMk/>
            <pc:sldMk cId="2130226385" sldId="267"/>
            <ac:spMk id="117" creationId="{26BFA0B1-1A3D-4498-81B6-F587C6201970}"/>
          </ac:spMkLst>
        </pc:spChg>
        <pc:spChg chg="add del">
          <ac:chgData name="Атантаева Сания" userId="ee15e121061ed6aa" providerId="Windows Live" clId="Web-{3359C4D9-C314-4757-A064-FFCC11427782}" dt="2020-10-21T03:47:08.448" v="606"/>
          <ac:spMkLst>
            <pc:docMk/>
            <pc:sldMk cId="2130226385" sldId="267"/>
            <ac:spMk id="118" creationId="{B3D1F5BF-85A8-4088-8ACE-C436E3705438}"/>
          </ac:spMkLst>
        </pc:spChg>
        <pc:spChg chg="add del">
          <ac:chgData name="Атантаева Сания" userId="ee15e121061ed6aa" providerId="Windows Live" clId="Web-{3359C4D9-C314-4757-A064-FFCC11427782}" dt="2020-10-21T03:47:08.448" v="606"/>
          <ac:spMkLst>
            <pc:docMk/>
            <pc:sldMk cId="2130226385" sldId="267"/>
            <ac:spMk id="119" creationId="{A4E26B62-D0A7-4E42-B356-D56653C901C7}"/>
          </ac:spMkLst>
        </pc:spChg>
        <pc:spChg chg="add del">
          <ac:chgData name="Атантаева Сания" userId="ee15e121061ed6aa" providerId="Windows Live" clId="Web-{3359C4D9-C314-4757-A064-FFCC11427782}" dt="2020-10-21T03:47:08.448" v="606"/>
          <ac:spMkLst>
            <pc:docMk/>
            <pc:sldMk cId="2130226385" sldId="267"/>
            <ac:spMk id="120" creationId="{09ADDD7E-C91E-4FE3-85BF-93D28E3090EE}"/>
          </ac:spMkLst>
        </pc:spChg>
        <pc:spChg chg="add del">
          <ac:chgData name="Атантаева Сания" userId="ee15e121061ed6aa" providerId="Windows Live" clId="Web-{3359C4D9-C314-4757-A064-FFCC11427782}" dt="2020-10-21T03:47:08.448" v="606"/>
          <ac:spMkLst>
            <pc:docMk/>
            <pc:sldMk cId="2130226385" sldId="267"/>
            <ac:spMk id="121" creationId="{8E34B594-8BB1-4AD4-A716-3C3FB87085F9}"/>
          </ac:spMkLst>
        </pc:spChg>
        <pc:spChg chg="add mod">
          <ac:chgData name="Атантаева Сания" userId="ee15e121061ed6aa" providerId="Windows Live" clId="Web-{3359C4D9-C314-4757-A064-FFCC11427782}" dt="2020-10-21T03:47:50.465" v="615" actId="20577"/>
          <ac:spMkLst>
            <pc:docMk/>
            <pc:sldMk cId="2130226385" sldId="267"/>
            <ac:spMk id="122" creationId="{1A678CFB-D646-4F2F-AC80-D80D83AF43C0}"/>
          </ac:spMkLst>
        </pc:spChg>
        <pc:picChg chg="add del mod">
          <ac:chgData name="Атантаева Сания" userId="ee15e121061ed6aa" providerId="Windows Live" clId="Web-{3359C4D9-C314-4757-A064-FFCC11427782}" dt="2020-10-21T03:23:42.555" v="212"/>
          <ac:picMkLst>
            <pc:docMk/>
            <pc:sldMk cId="2130226385" sldId="267"/>
            <ac:picMk id="2" creationId="{144561A3-E967-4F79-8E04-557388039704}"/>
          </ac:picMkLst>
        </pc:picChg>
        <pc:picChg chg="del">
          <ac:chgData name="Атантаева Сания" userId="ee15e121061ed6aa" providerId="Windows Live" clId="Web-{3359C4D9-C314-4757-A064-FFCC11427782}" dt="2020-10-21T03:45:13.940" v="582"/>
          <ac:picMkLst>
            <pc:docMk/>
            <pc:sldMk cId="2130226385" sldId="267"/>
            <ac:picMk id="3" creationId="{324A4BC0-752F-495B-BD9F-2EADA11989CD}"/>
          </ac:picMkLst>
        </pc:picChg>
      </pc:sldChg>
      <pc:sldChg chg="del">
        <pc:chgData name="Атантаева Сания" userId="ee15e121061ed6aa" providerId="Windows Live" clId="Web-{3359C4D9-C314-4757-A064-FFCC11427782}" dt="2020-10-21T03:57:22.300" v="764"/>
        <pc:sldMkLst>
          <pc:docMk/>
          <pc:sldMk cId="536504373" sldId="268"/>
        </pc:sldMkLst>
      </pc:sldChg>
      <pc:sldChg chg="del">
        <pc:chgData name="Атантаева Сания" userId="ee15e121061ed6aa" providerId="Windows Live" clId="Web-{3359C4D9-C314-4757-A064-FFCC11427782}" dt="2020-10-21T03:57:29.987" v="765"/>
        <pc:sldMkLst>
          <pc:docMk/>
          <pc:sldMk cId="1899569228" sldId="269"/>
        </pc:sldMkLst>
      </pc:sldChg>
      <pc:sldChg chg="modSp">
        <pc:chgData name="Атантаева Сания" userId="ee15e121061ed6aa" providerId="Windows Live" clId="Web-{3359C4D9-C314-4757-A064-FFCC11427782}" dt="2020-10-21T03:18:57.762" v="160" actId="14100"/>
        <pc:sldMkLst>
          <pc:docMk/>
          <pc:sldMk cId="2099683066" sldId="271"/>
        </pc:sldMkLst>
        <pc:spChg chg="mod">
          <ac:chgData name="Атантаева Сания" userId="ee15e121061ed6aa" providerId="Windows Live" clId="Web-{3359C4D9-C314-4757-A064-FFCC11427782}" dt="2020-10-21T03:18:38.558" v="134"/>
          <ac:spMkLst>
            <pc:docMk/>
            <pc:sldMk cId="2099683066" sldId="271"/>
            <ac:spMk id="12" creationId="{59A90DAA-425D-467A-9A7B-CBE566BDA40D}"/>
          </ac:spMkLst>
        </pc:spChg>
        <pc:spChg chg="mod">
          <ac:chgData name="Атантаева Сания" userId="ee15e121061ed6aa" providerId="Windows Live" clId="Web-{3359C4D9-C314-4757-A064-FFCC11427782}" dt="2020-10-21T03:18:38.574" v="135"/>
          <ac:spMkLst>
            <pc:docMk/>
            <pc:sldMk cId="2099683066" sldId="271"/>
            <ac:spMk id="13" creationId="{E58EABC5-357D-4FC4-9560-2E1899AD3018}"/>
          </ac:spMkLst>
        </pc:spChg>
        <pc:spChg chg="mod">
          <ac:chgData name="Атантаева Сания" userId="ee15e121061ed6aa" providerId="Windows Live" clId="Web-{3359C4D9-C314-4757-A064-FFCC11427782}" dt="2020-10-21T03:18:38.590" v="136"/>
          <ac:spMkLst>
            <pc:docMk/>
            <pc:sldMk cId="2099683066" sldId="271"/>
            <ac:spMk id="14" creationId="{D6B2B70E-88B6-419F-A492-359BBF9D951F}"/>
          </ac:spMkLst>
        </pc:spChg>
        <pc:spChg chg="mod">
          <ac:chgData name="Атантаева Сания" userId="ee15e121061ed6aa" providerId="Windows Live" clId="Web-{3359C4D9-C314-4757-A064-FFCC11427782}" dt="2020-10-21T03:18:38.605" v="137"/>
          <ac:spMkLst>
            <pc:docMk/>
            <pc:sldMk cId="2099683066" sldId="271"/>
            <ac:spMk id="15" creationId="{337F3453-2AA9-4612-811D-6E0A944A068D}"/>
          </ac:spMkLst>
        </pc:spChg>
        <pc:spChg chg="mod">
          <ac:chgData name="Атантаева Сания" userId="ee15e121061ed6aa" providerId="Windows Live" clId="Web-{3359C4D9-C314-4757-A064-FFCC11427782}" dt="2020-10-21T03:18:38.621" v="138"/>
          <ac:spMkLst>
            <pc:docMk/>
            <pc:sldMk cId="2099683066" sldId="271"/>
            <ac:spMk id="16" creationId="{F3A01E39-8FEC-47D9-BBAF-DA7595953BC6}"/>
          </ac:spMkLst>
        </pc:spChg>
        <pc:spChg chg="mod">
          <ac:chgData name="Атантаева Сания" userId="ee15e121061ed6aa" providerId="Windows Live" clId="Web-{3359C4D9-C314-4757-A064-FFCC11427782}" dt="2020-10-21T03:18:38.637" v="139"/>
          <ac:spMkLst>
            <pc:docMk/>
            <pc:sldMk cId="2099683066" sldId="271"/>
            <ac:spMk id="125" creationId="{21DC46CB-274E-4953-87DC-4A1C34DC8E19}"/>
          </ac:spMkLst>
        </pc:spChg>
        <pc:spChg chg="mod">
          <ac:chgData name="Атантаева Сания" userId="ee15e121061ed6aa" providerId="Windows Live" clId="Web-{3359C4D9-C314-4757-A064-FFCC11427782}" dt="2020-10-21T03:18:38.652" v="140"/>
          <ac:spMkLst>
            <pc:docMk/>
            <pc:sldMk cId="2099683066" sldId="271"/>
            <ac:spMk id="126" creationId="{FBB67DC6-B152-456A-A006-4356C129CDCB}"/>
          </ac:spMkLst>
        </pc:spChg>
        <pc:spChg chg="mod">
          <ac:chgData name="Атантаева Сания" userId="ee15e121061ed6aa" providerId="Windows Live" clId="Web-{3359C4D9-C314-4757-A064-FFCC11427782}" dt="2020-10-21T03:18:38.668" v="141"/>
          <ac:spMkLst>
            <pc:docMk/>
            <pc:sldMk cId="2099683066" sldId="271"/>
            <ac:spMk id="127" creationId="{14FA07CB-EA97-4327-A8EB-F31F69C6B480}"/>
          </ac:spMkLst>
        </pc:spChg>
        <pc:spChg chg="mod">
          <ac:chgData name="Атантаева Сания" userId="ee15e121061ed6aa" providerId="Windows Live" clId="Web-{3359C4D9-C314-4757-A064-FFCC11427782}" dt="2020-10-21T03:18:38.699" v="142"/>
          <ac:spMkLst>
            <pc:docMk/>
            <pc:sldMk cId="2099683066" sldId="271"/>
            <ac:spMk id="128" creationId="{8E6EC41D-7ACD-4782-B892-084160331C91}"/>
          </ac:spMkLst>
        </pc:spChg>
        <pc:spChg chg="mod">
          <ac:chgData name="Атантаева Сания" userId="ee15e121061ed6aa" providerId="Windows Live" clId="Web-{3359C4D9-C314-4757-A064-FFCC11427782}" dt="2020-10-21T03:18:38.715" v="143"/>
          <ac:spMkLst>
            <pc:docMk/>
            <pc:sldMk cId="2099683066" sldId="271"/>
            <ac:spMk id="129" creationId="{31A10AE7-4138-42CC-AA3F-7B1FC13B4CFF}"/>
          </ac:spMkLst>
        </pc:spChg>
        <pc:spChg chg="mod">
          <ac:chgData name="Атантаева Сания" userId="ee15e121061ed6aa" providerId="Windows Live" clId="Web-{3359C4D9-C314-4757-A064-FFCC11427782}" dt="2020-10-21T03:18:38.730" v="144"/>
          <ac:spMkLst>
            <pc:docMk/>
            <pc:sldMk cId="2099683066" sldId="271"/>
            <ac:spMk id="130" creationId="{7C8496A0-EB2D-4B58-92A2-BBE0001B4AF7}"/>
          </ac:spMkLst>
        </pc:spChg>
        <pc:spChg chg="mod">
          <ac:chgData name="Атантаева Сания" userId="ee15e121061ed6aa" providerId="Windows Live" clId="Web-{3359C4D9-C314-4757-A064-FFCC11427782}" dt="2020-10-21T03:18:38.746" v="145"/>
          <ac:spMkLst>
            <pc:docMk/>
            <pc:sldMk cId="2099683066" sldId="271"/>
            <ac:spMk id="131" creationId="{CD697F3F-BC72-4EEA-9E34-03EB53EA6436}"/>
          </ac:spMkLst>
        </pc:spChg>
        <pc:spChg chg="mod">
          <ac:chgData name="Атантаева Сания" userId="ee15e121061ed6aa" providerId="Windows Live" clId="Web-{3359C4D9-C314-4757-A064-FFCC11427782}" dt="2020-10-21T03:18:38.918" v="156"/>
          <ac:spMkLst>
            <pc:docMk/>
            <pc:sldMk cId="2099683066" sldId="271"/>
            <ac:spMk id="139" creationId="{F3232ADE-9637-4115-992C-402B69414C07}"/>
          </ac:spMkLst>
        </pc:spChg>
        <pc:spChg chg="mod">
          <ac:chgData name="Атантаева Сания" userId="ee15e121061ed6aa" providerId="Windows Live" clId="Web-{3359C4D9-C314-4757-A064-FFCC11427782}" dt="2020-10-21T03:18:57.762" v="160" actId="14100"/>
          <ac:spMkLst>
            <pc:docMk/>
            <pc:sldMk cId="2099683066" sldId="271"/>
            <ac:spMk id="140" creationId="{06D7BCFB-D381-4B21-941F-1E11EBA213D1}"/>
          </ac:spMkLst>
        </pc:spChg>
        <pc:spChg chg="mod">
          <ac:chgData name="Атантаева Сания" userId="ee15e121061ed6aa" providerId="Windows Live" clId="Web-{3359C4D9-C314-4757-A064-FFCC11427782}" dt="2020-10-21T03:18:38.777" v="147"/>
          <ac:spMkLst>
            <pc:docMk/>
            <pc:sldMk cId="2099683066" sldId="271"/>
            <ac:spMk id="141" creationId="{0253FDBE-2B9A-47EF-830B-B98A2BB08144}"/>
          </ac:spMkLst>
        </pc:spChg>
        <pc:spChg chg="mod">
          <ac:chgData name="Атантаева Сания" userId="ee15e121061ed6aa" providerId="Windows Live" clId="Web-{3359C4D9-C314-4757-A064-FFCC11427782}" dt="2020-10-21T03:18:38.793" v="148"/>
          <ac:spMkLst>
            <pc:docMk/>
            <pc:sldMk cId="2099683066" sldId="271"/>
            <ac:spMk id="142" creationId="{E05E6C8B-C0D7-4792-A6BB-D42A85ECF81C}"/>
          </ac:spMkLst>
        </pc:spChg>
        <pc:spChg chg="mod">
          <ac:chgData name="Атантаева Сания" userId="ee15e121061ed6aa" providerId="Windows Live" clId="Web-{3359C4D9-C314-4757-A064-FFCC11427782}" dt="2020-10-21T03:18:38.808" v="149"/>
          <ac:spMkLst>
            <pc:docMk/>
            <pc:sldMk cId="2099683066" sldId="271"/>
            <ac:spMk id="143" creationId="{50AE4372-6960-428E-9531-1269720635BA}"/>
          </ac:spMkLst>
        </pc:spChg>
        <pc:spChg chg="mod">
          <ac:chgData name="Атантаева Сания" userId="ee15e121061ed6aa" providerId="Windows Live" clId="Web-{3359C4D9-C314-4757-A064-FFCC11427782}" dt="2020-10-21T03:18:38.824" v="150"/>
          <ac:spMkLst>
            <pc:docMk/>
            <pc:sldMk cId="2099683066" sldId="271"/>
            <ac:spMk id="144" creationId="{89022052-B035-4CB4-BA75-5842A873122C}"/>
          </ac:spMkLst>
        </pc:spChg>
        <pc:spChg chg="mod">
          <ac:chgData name="Атантаева Сания" userId="ee15e121061ed6aa" providerId="Windows Live" clId="Web-{3359C4D9-C314-4757-A064-FFCC11427782}" dt="2020-10-21T03:18:38.840" v="151"/>
          <ac:spMkLst>
            <pc:docMk/>
            <pc:sldMk cId="2099683066" sldId="271"/>
            <ac:spMk id="145" creationId="{99C7CD56-0F01-46DC-84A2-3F5C8F885437}"/>
          </ac:spMkLst>
        </pc:spChg>
        <pc:spChg chg="mod">
          <ac:chgData name="Атантаева Сания" userId="ee15e121061ed6aa" providerId="Windows Live" clId="Web-{3359C4D9-C314-4757-A064-FFCC11427782}" dt="2020-10-21T03:18:38.855" v="152"/>
          <ac:spMkLst>
            <pc:docMk/>
            <pc:sldMk cId="2099683066" sldId="271"/>
            <ac:spMk id="146" creationId="{91AF131A-D9EE-4F18-8EBE-13855AA6BA29}"/>
          </ac:spMkLst>
        </pc:spChg>
        <pc:spChg chg="mod">
          <ac:chgData name="Атантаева Сания" userId="ee15e121061ed6aa" providerId="Windows Live" clId="Web-{3359C4D9-C314-4757-A064-FFCC11427782}" dt="2020-10-21T03:18:38.871" v="153"/>
          <ac:spMkLst>
            <pc:docMk/>
            <pc:sldMk cId="2099683066" sldId="271"/>
            <ac:spMk id="147" creationId="{3E7CB179-8206-43DF-B6AF-C770E6B5DB87}"/>
          </ac:spMkLst>
        </pc:spChg>
        <pc:spChg chg="mod">
          <ac:chgData name="Атантаева Сания" userId="ee15e121061ed6aa" providerId="Windows Live" clId="Web-{3359C4D9-C314-4757-A064-FFCC11427782}" dt="2020-10-21T03:18:38.887" v="154"/>
          <ac:spMkLst>
            <pc:docMk/>
            <pc:sldMk cId="2099683066" sldId="271"/>
            <ac:spMk id="148" creationId="{47F87BF9-F915-453A-B9F5-F38A9EC293EE}"/>
          </ac:spMkLst>
        </pc:spChg>
        <pc:spChg chg="mod">
          <ac:chgData name="Атантаева Сания" userId="ee15e121061ed6aa" providerId="Windows Live" clId="Web-{3359C4D9-C314-4757-A064-FFCC11427782}" dt="2020-10-21T03:18:38.902" v="155"/>
          <ac:spMkLst>
            <pc:docMk/>
            <pc:sldMk cId="2099683066" sldId="271"/>
            <ac:spMk id="149" creationId="{400F43B1-C399-476E-BE13-CD6618BBCA03}"/>
          </ac:spMkLst>
        </pc:spChg>
        <pc:spChg chg="mod">
          <ac:chgData name="Атантаева Сания" userId="ee15e121061ed6aa" providerId="Windows Live" clId="Web-{3359C4D9-C314-4757-A064-FFCC11427782}" dt="2020-10-21T03:18:38.934" v="157"/>
          <ac:spMkLst>
            <pc:docMk/>
            <pc:sldMk cId="2099683066" sldId="271"/>
            <ac:spMk id="150" creationId="{CC98ABEE-C001-47EA-9B63-B9BD421E48DC}"/>
          </ac:spMkLst>
        </pc:spChg>
        <pc:spChg chg="mod">
          <ac:chgData name="Атантаева Сания" userId="ee15e121061ed6aa" providerId="Windows Live" clId="Web-{3359C4D9-C314-4757-A064-FFCC11427782}" dt="2020-10-21T03:18:38.965" v="158"/>
          <ac:spMkLst>
            <pc:docMk/>
            <pc:sldMk cId="2099683066" sldId="271"/>
            <ac:spMk id="153" creationId="{AC155F2F-FC8D-4EB1-AB1C-EC8FA0576634}"/>
          </ac:spMkLst>
        </pc:spChg>
        <pc:spChg chg="mod">
          <ac:chgData name="Атантаева Сания" userId="ee15e121061ed6aa" providerId="Windows Live" clId="Web-{3359C4D9-C314-4757-A064-FFCC11427782}" dt="2020-10-21T03:18:38.980" v="159"/>
          <ac:spMkLst>
            <pc:docMk/>
            <pc:sldMk cId="2099683066" sldId="271"/>
            <ac:spMk id="156" creationId="{13A20B72-B329-4C88-AB4D-61CF585426EE}"/>
          </ac:spMkLst>
        </pc:spChg>
      </pc:sldChg>
      <pc:sldChg chg="modSp">
        <pc:chgData name="Атантаева Сания" userId="ee15e121061ed6aa" providerId="Windows Live" clId="Web-{3359C4D9-C314-4757-A064-FFCC11427782}" dt="2020-10-21T03:33:04.007" v="340" actId="1076"/>
        <pc:sldMkLst>
          <pc:docMk/>
          <pc:sldMk cId="2815095479" sldId="272"/>
        </pc:sldMkLst>
        <pc:spChg chg="mod">
          <ac:chgData name="Атантаева Сания" userId="ee15e121061ed6aa" providerId="Windows Live" clId="Web-{3359C4D9-C314-4757-A064-FFCC11427782}" dt="2020-10-21T03:31:22.958" v="302"/>
          <ac:spMkLst>
            <pc:docMk/>
            <pc:sldMk cId="2815095479" sldId="272"/>
            <ac:spMk id="12" creationId="{59A90DAA-425D-467A-9A7B-CBE566BDA40D}"/>
          </ac:spMkLst>
        </pc:spChg>
        <pc:spChg chg="mod">
          <ac:chgData name="Атантаева Сания" userId="ee15e121061ed6aa" providerId="Windows Live" clId="Web-{3359C4D9-C314-4757-A064-FFCC11427782}" dt="2020-10-21T03:33:03.945" v="336" actId="1076"/>
          <ac:spMkLst>
            <pc:docMk/>
            <pc:sldMk cId="2815095479" sldId="272"/>
            <ac:spMk id="13" creationId="{E58EABC5-357D-4FC4-9560-2E1899AD3018}"/>
          </ac:spMkLst>
        </pc:spChg>
        <pc:spChg chg="mod">
          <ac:chgData name="Атантаева Сания" userId="ee15e121061ed6aa" providerId="Windows Live" clId="Web-{3359C4D9-C314-4757-A064-FFCC11427782}" dt="2020-10-21T03:31:22.989" v="304"/>
          <ac:spMkLst>
            <pc:docMk/>
            <pc:sldMk cId="2815095479" sldId="272"/>
            <ac:spMk id="14" creationId="{D6B2B70E-88B6-419F-A492-359BBF9D951F}"/>
          </ac:spMkLst>
        </pc:spChg>
        <pc:spChg chg="mod">
          <ac:chgData name="Атантаева Сания" userId="ee15e121061ed6aa" providerId="Windows Live" clId="Web-{3359C4D9-C314-4757-A064-FFCC11427782}" dt="2020-10-21T03:32:09.709" v="325" actId="1076"/>
          <ac:spMkLst>
            <pc:docMk/>
            <pc:sldMk cId="2815095479" sldId="272"/>
            <ac:spMk id="15" creationId="{337F3453-2AA9-4612-811D-6E0A944A068D}"/>
          </ac:spMkLst>
        </pc:spChg>
        <pc:spChg chg="mod">
          <ac:chgData name="Атантаева Сания" userId="ee15e121061ed6aa" providerId="Windows Live" clId="Web-{3359C4D9-C314-4757-A064-FFCC11427782}" dt="2020-10-21T03:31:23.020" v="306"/>
          <ac:spMkLst>
            <pc:docMk/>
            <pc:sldMk cId="2815095479" sldId="272"/>
            <ac:spMk id="16" creationId="{F3A01E39-8FEC-47D9-BBAF-DA7595953BC6}"/>
          </ac:spMkLst>
        </pc:spChg>
        <pc:spChg chg="mod">
          <ac:chgData name="Атантаева Сания" userId="ee15e121061ed6aa" providerId="Windows Live" clId="Web-{3359C4D9-C314-4757-A064-FFCC11427782}" dt="2020-10-21T03:31:23.051" v="307"/>
          <ac:spMkLst>
            <pc:docMk/>
            <pc:sldMk cId="2815095479" sldId="272"/>
            <ac:spMk id="125" creationId="{21DC46CB-274E-4953-87DC-4A1C34DC8E19}"/>
          </ac:spMkLst>
        </pc:spChg>
        <pc:spChg chg="mod">
          <ac:chgData name="Атантаева Сания" userId="ee15e121061ed6aa" providerId="Windows Live" clId="Web-{3359C4D9-C314-4757-A064-FFCC11427782}" dt="2020-10-21T03:31:23.067" v="308"/>
          <ac:spMkLst>
            <pc:docMk/>
            <pc:sldMk cId="2815095479" sldId="272"/>
            <ac:spMk id="126" creationId="{FBB67DC6-B152-456A-A006-4356C129CDCB}"/>
          </ac:spMkLst>
        </pc:spChg>
        <pc:spChg chg="mod">
          <ac:chgData name="Атантаева Сания" userId="ee15e121061ed6aa" providerId="Windows Live" clId="Web-{3359C4D9-C314-4757-A064-FFCC11427782}" dt="2020-10-21T03:33:03.960" v="337" actId="1076"/>
          <ac:spMkLst>
            <pc:docMk/>
            <pc:sldMk cId="2815095479" sldId="272"/>
            <ac:spMk id="127" creationId="{14FA07CB-EA97-4327-A8EB-F31F69C6B480}"/>
          </ac:spMkLst>
        </pc:spChg>
        <pc:spChg chg="mod">
          <ac:chgData name="Атантаева Сания" userId="ee15e121061ed6aa" providerId="Windows Live" clId="Web-{3359C4D9-C314-4757-A064-FFCC11427782}" dt="2020-10-21T03:31:23.098" v="310"/>
          <ac:spMkLst>
            <pc:docMk/>
            <pc:sldMk cId="2815095479" sldId="272"/>
            <ac:spMk id="128" creationId="{8E6EC41D-7ACD-4782-B892-084160331C91}"/>
          </ac:spMkLst>
        </pc:spChg>
        <pc:spChg chg="mod">
          <ac:chgData name="Атантаева Сания" userId="ee15e121061ed6aa" providerId="Windows Live" clId="Web-{3359C4D9-C314-4757-A064-FFCC11427782}" dt="2020-10-21T03:31:23.114" v="311"/>
          <ac:spMkLst>
            <pc:docMk/>
            <pc:sldMk cId="2815095479" sldId="272"/>
            <ac:spMk id="129" creationId="{31A10AE7-4138-42CC-AA3F-7B1FC13B4CFF}"/>
          </ac:spMkLst>
        </pc:spChg>
        <pc:spChg chg="mod">
          <ac:chgData name="Атантаева Сания" userId="ee15e121061ed6aa" providerId="Windows Live" clId="Web-{3359C4D9-C314-4757-A064-FFCC11427782}" dt="2020-10-21T03:33:04.007" v="340" actId="1076"/>
          <ac:spMkLst>
            <pc:docMk/>
            <pc:sldMk cId="2815095479" sldId="272"/>
            <ac:spMk id="138" creationId="{B67B7098-ABC5-4D13-A260-E7ABE6A9D33B}"/>
          </ac:spMkLst>
        </pc:spChg>
        <pc:spChg chg="mod">
          <ac:chgData name="Атантаева Сания" userId="ee15e121061ed6aa" providerId="Windows Live" clId="Web-{3359C4D9-C314-4757-A064-FFCC11427782}" dt="2020-10-21T03:31:23.130" v="312"/>
          <ac:spMkLst>
            <pc:docMk/>
            <pc:sldMk cId="2815095479" sldId="272"/>
            <ac:spMk id="140" creationId="{06D7BCFB-D381-4B21-941F-1E11EBA213D1}"/>
          </ac:spMkLst>
        </pc:spChg>
        <pc:spChg chg="mod">
          <ac:chgData name="Атантаева Сания" userId="ee15e121061ed6aa" providerId="Windows Live" clId="Web-{3359C4D9-C314-4757-A064-FFCC11427782}" dt="2020-10-21T03:31:23.145" v="313"/>
          <ac:spMkLst>
            <pc:docMk/>
            <pc:sldMk cId="2815095479" sldId="272"/>
            <ac:spMk id="141" creationId="{0253FDBE-2B9A-47EF-830B-B98A2BB08144}"/>
          </ac:spMkLst>
        </pc:spChg>
        <pc:spChg chg="mod">
          <ac:chgData name="Атантаева Сания" userId="ee15e121061ed6aa" providerId="Windows Live" clId="Web-{3359C4D9-C314-4757-A064-FFCC11427782}" dt="2020-10-21T03:31:23.176" v="314"/>
          <ac:spMkLst>
            <pc:docMk/>
            <pc:sldMk cId="2815095479" sldId="272"/>
            <ac:spMk id="142" creationId="{E05E6C8B-C0D7-4792-A6BB-D42A85ECF81C}"/>
          </ac:spMkLst>
        </pc:spChg>
        <pc:spChg chg="mod">
          <ac:chgData name="Атантаева Сания" userId="ee15e121061ed6aa" providerId="Windows Live" clId="Web-{3359C4D9-C314-4757-A064-FFCC11427782}" dt="2020-10-21T03:33:03.976" v="338" actId="1076"/>
          <ac:spMkLst>
            <pc:docMk/>
            <pc:sldMk cId="2815095479" sldId="272"/>
            <ac:spMk id="143" creationId="{50AE4372-6960-428E-9531-1269720635BA}"/>
          </ac:spMkLst>
        </pc:spChg>
        <pc:spChg chg="mod">
          <ac:chgData name="Атантаева Сания" userId="ee15e121061ed6aa" providerId="Windows Live" clId="Web-{3359C4D9-C314-4757-A064-FFCC11427782}" dt="2020-10-21T03:31:23.208" v="316"/>
          <ac:spMkLst>
            <pc:docMk/>
            <pc:sldMk cId="2815095479" sldId="272"/>
            <ac:spMk id="144" creationId="{89022052-B035-4CB4-BA75-5842A873122C}"/>
          </ac:spMkLst>
        </pc:spChg>
        <pc:spChg chg="mod">
          <ac:chgData name="Атантаева Сания" userId="ee15e121061ed6aa" providerId="Windows Live" clId="Web-{3359C4D9-C314-4757-A064-FFCC11427782}" dt="2020-10-21T03:33:03.991" v="339" actId="1076"/>
          <ac:spMkLst>
            <pc:docMk/>
            <pc:sldMk cId="2815095479" sldId="272"/>
            <ac:spMk id="145" creationId="{99C7CD56-0F01-46DC-84A2-3F5C8F885437}"/>
          </ac:spMkLst>
        </pc:spChg>
        <pc:spChg chg="mod">
          <ac:chgData name="Атантаева Сания" userId="ee15e121061ed6aa" providerId="Windows Live" clId="Web-{3359C4D9-C314-4757-A064-FFCC11427782}" dt="2020-10-21T03:31:23.239" v="318"/>
          <ac:spMkLst>
            <pc:docMk/>
            <pc:sldMk cId="2815095479" sldId="272"/>
            <ac:spMk id="146" creationId="{91AF131A-D9EE-4F18-8EBE-13855AA6BA29}"/>
          </ac:spMkLst>
        </pc:spChg>
        <pc:spChg chg="mod">
          <ac:chgData name="Атантаева Сания" userId="ee15e121061ed6aa" providerId="Windows Live" clId="Web-{3359C4D9-C314-4757-A064-FFCC11427782}" dt="2020-10-21T03:31:23.255" v="319"/>
          <ac:spMkLst>
            <pc:docMk/>
            <pc:sldMk cId="2815095479" sldId="272"/>
            <ac:spMk id="147" creationId="{3E7CB179-8206-43DF-B6AF-C770E6B5DB87}"/>
          </ac:spMkLst>
        </pc:spChg>
        <pc:spChg chg="mod">
          <ac:chgData name="Атантаева Сания" userId="ee15e121061ed6aa" providerId="Windows Live" clId="Web-{3359C4D9-C314-4757-A064-FFCC11427782}" dt="2020-10-21T03:31:23.270" v="320"/>
          <ac:spMkLst>
            <pc:docMk/>
            <pc:sldMk cId="2815095479" sldId="272"/>
            <ac:spMk id="148" creationId="{47F87BF9-F915-453A-B9F5-F38A9EC293EE}"/>
          </ac:spMkLst>
        </pc:spChg>
        <pc:spChg chg="mod">
          <ac:chgData name="Атантаева Сания" userId="ee15e121061ed6aa" providerId="Windows Live" clId="Web-{3359C4D9-C314-4757-A064-FFCC11427782}" dt="2020-10-21T03:31:23.286" v="321"/>
          <ac:spMkLst>
            <pc:docMk/>
            <pc:sldMk cId="2815095479" sldId="272"/>
            <ac:spMk id="149" creationId="{400F43B1-C399-476E-BE13-CD6618BBCA03}"/>
          </ac:spMkLst>
        </pc:spChg>
        <pc:spChg chg="mod">
          <ac:chgData name="Атантаева Сания" userId="ee15e121061ed6aa" providerId="Windows Live" clId="Web-{3359C4D9-C314-4757-A064-FFCC11427782}" dt="2020-10-21T03:31:23.333" v="323"/>
          <ac:spMkLst>
            <pc:docMk/>
            <pc:sldMk cId="2815095479" sldId="272"/>
            <ac:spMk id="150" creationId="{7E609DFB-A7AC-438D-8CA4-30AD32DBBEA9}"/>
          </ac:spMkLst>
        </pc:spChg>
        <pc:spChg chg="mod">
          <ac:chgData name="Атантаева Сания" userId="ee15e121061ed6aa" providerId="Windows Live" clId="Web-{3359C4D9-C314-4757-A064-FFCC11427782}" dt="2020-10-21T03:31:23.348" v="324"/>
          <ac:spMkLst>
            <pc:docMk/>
            <pc:sldMk cId="2815095479" sldId="272"/>
            <ac:spMk id="151" creationId="{17349E1D-ACDC-4199-9A5D-39845366C554}"/>
          </ac:spMkLst>
        </pc:spChg>
      </pc:sldChg>
      <pc:sldChg chg="addSp delSp modSp add replId">
        <pc:chgData name="Атантаева Сания" userId="ee15e121061ed6aa" providerId="Windows Live" clId="Web-{3359C4D9-C314-4757-A064-FFCC11427782}" dt="2020-10-21T03:45:00.143" v="580"/>
        <pc:sldMkLst>
          <pc:docMk/>
          <pc:sldMk cId="3803100712" sldId="273"/>
        </pc:sldMkLst>
        <pc:spChg chg="add mod">
          <ac:chgData name="Атантаева Сания" userId="ee15e121061ed6aa" providerId="Windows Live" clId="Web-{3359C4D9-C314-4757-A064-FFCC11427782}" dt="2020-10-21T03:36:34.528" v="427" actId="20577"/>
          <ac:spMkLst>
            <pc:docMk/>
            <pc:sldMk cId="3803100712" sldId="273"/>
            <ac:spMk id="2" creationId="{5F0BC11F-512D-40D5-A555-CF2C78BCEE38}"/>
          </ac:spMkLst>
        </pc:spChg>
        <pc:spChg chg="add mod">
          <ac:chgData name="Атантаева Сания" userId="ee15e121061ed6aa" providerId="Windows Live" clId="Web-{3359C4D9-C314-4757-A064-FFCC11427782}" dt="2020-10-21T03:35:33.417" v="410" actId="1076"/>
          <ac:spMkLst>
            <pc:docMk/>
            <pc:sldMk cId="3803100712" sldId="273"/>
            <ac:spMk id="4" creationId="{2A90BFEC-73DD-4110-B18A-FE6685019AD1}"/>
          </ac:spMkLst>
        </pc:spChg>
        <pc:spChg chg="add">
          <ac:chgData name="Атантаева Сания" userId="ee15e121061ed6aa" providerId="Windows Live" clId="Web-{3359C4D9-C314-4757-A064-FFCC11427782}" dt="2020-10-21T03:34:03.477" v="343"/>
          <ac:spMkLst>
            <pc:docMk/>
            <pc:sldMk cId="3803100712" sldId="273"/>
            <ac:spMk id="5" creationId="{64DDFBC3-9E8B-405F-A94B-73929D3E6DCC}"/>
          </ac:spMkLst>
        </pc:spChg>
        <pc:spChg chg="add">
          <ac:chgData name="Атантаева Сания" userId="ee15e121061ed6aa" providerId="Windows Live" clId="Web-{3359C4D9-C314-4757-A064-FFCC11427782}" dt="2020-10-21T03:34:03.493" v="344"/>
          <ac:spMkLst>
            <pc:docMk/>
            <pc:sldMk cId="3803100712" sldId="273"/>
            <ac:spMk id="6" creationId="{C613649E-E438-4A3D-8E0F-3DE518D54BF3}"/>
          </ac:spMkLst>
        </pc:spChg>
        <pc:spChg chg="add">
          <ac:chgData name="Атантаева Сания" userId="ee15e121061ed6aa" providerId="Windows Live" clId="Web-{3359C4D9-C314-4757-A064-FFCC11427782}" dt="2020-10-21T03:34:03.493" v="345"/>
          <ac:spMkLst>
            <pc:docMk/>
            <pc:sldMk cId="3803100712" sldId="273"/>
            <ac:spMk id="7" creationId="{640967FF-45CD-44EE-94AA-2B87218E6C6E}"/>
          </ac:spMkLst>
        </pc:spChg>
        <pc:spChg chg="add mod">
          <ac:chgData name="Атантаева Сания" userId="ee15e121061ed6aa" providerId="Windows Live" clId="Web-{3359C4D9-C314-4757-A064-FFCC11427782}" dt="2020-10-21T03:42:25.965" v="557" actId="20577"/>
          <ac:spMkLst>
            <pc:docMk/>
            <pc:sldMk cId="3803100712" sldId="273"/>
            <ac:spMk id="8" creationId="{36E7B9F0-D239-4BAF-9FAF-B69C0BF278A5}"/>
          </ac:spMkLst>
        </pc:spChg>
        <pc:spChg chg="add">
          <ac:chgData name="Атантаева Сания" userId="ee15e121061ed6aa" providerId="Windows Live" clId="Web-{3359C4D9-C314-4757-A064-FFCC11427782}" dt="2020-10-21T03:34:03.524" v="347"/>
          <ac:spMkLst>
            <pc:docMk/>
            <pc:sldMk cId="3803100712" sldId="273"/>
            <ac:spMk id="9" creationId="{9E7DDFF6-2CB6-41EA-9DB2-08664E86E95E}"/>
          </ac:spMkLst>
        </pc:spChg>
        <pc:spChg chg="add mod">
          <ac:chgData name="Атантаева Сания" userId="ee15e121061ed6aa" providerId="Windows Live" clId="Web-{3359C4D9-C314-4757-A064-FFCC11427782}" dt="2020-10-21T03:35:40.854" v="411" actId="1076"/>
          <ac:spMkLst>
            <pc:docMk/>
            <pc:sldMk cId="3803100712" sldId="273"/>
            <ac:spMk id="10" creationId="{D1F0CE67-6CBF-4AFA-A94C-2B2008DAD46B}"/>
          </ac:spMkLst>
        </pc:spChg>
        <pc:spChg chg="add mod">
          <ac:chgData name="Атантаева Сания" userId="ee15e121061ed6aa" providerId="Windows Live" clId="Web-{3359C4D9-C314-4757-A064-FFCC11427782}" dt="2020-10-21T03:43:29.498" v="563" actId="20577"/>
          <ac:spMkLst>
            <pc:docMk/>
            <pc:sldMk cId="3803100712" sldId="273"/>
            <ac:spMk id="12" creationId="{C8DED043-E9A2-440A-A043-D8BDD55CE09B}"/>
          </ac:spMkLst>
        </pc:spChg>
        <pc:spChg chg="add del">
          <ac:chgData name="Атантаева Сания" userId="ee15e121061ed6aa" providerId="Windows Live" clId="Web-{3359C4D9-C314-4757-A064-FFCC11427782}" dt="2020-10-21T03:38:19.311" v="447"/>
          <ac:spMkLst>
            <pc:docMk/>
            <pc:sldMk cId="3803100712" sldId="273"/>
            <ac:spMk id="13" creationId="{AAADCDF7-B669-46B2-A85C-863F352A827C}"/>
          </ac:spMkLst>
        </pc:spChg>
        <pc:spChg chg="add del">
          <ac:chgData name="Атантаева Сания" userId="ee15e121061ed6aa" providerId="Windows Live" clId="Web-{3359C4D9-C314-4757-A064-FFCC11427782}" dt="2020-10-21T03:34:20.368" v="375"/>
          <ac:spMkLst>
            <pc:docMk/>
            <pc:sldMk cId="3803100712" sldId="273"/>
            <ac:spMk id="14" creationId="{239A9877-E6B2-4E4F-9665-D3EBB9617943}"/>
          </ac:spMkLst>
        </pc:spChg>
        <pc:spChg chg="add del mod">
          <ac:chgData name="Атантаева Сания" userId="ee15e121061ed6aa" providerId="Windows Live" clId="Web-{3359C4D9-C314-4757-A064-FFCC11427782}" dt="2020-10-21T03:37:29.154" v="443"/>
          <ac:spMkLst>
            <pc:docMk/>
            <pc:sldMk cId="3803100712" sldId="273"/>
            <ac:spMk id="15" creationId="{59F6253A-6E2A-4A6C-AF39-3F48C3A91973}"/>
          </ac:spMkLst>
        </pc:spChg>
        <pc:spChg chg="add del mod">
          <ac:chgData name="Атантаева Сания" userId="ee15e121061ed6aa" providerId="Windows Live" clId="Web-{3359C4D9-C314-4757-A064-FFCC11427782}" dt="2020-10-21T03:37:29.154" v="442"/>
          <ac:spMkLst>
            <pc:docMk/>
            <pc:sldMk cId="3803100712" sldId="273"/>
            <ac:spMk id="16" creationId="{52AFE9B7-B185-4E1C-AAD6-753391C5ECF4}"/>
          </ac:spMkLst>
        </pc:spChg>
        <pc:spChg chg="add del mod">
          <ac:chgData name="Атантаева Сания" userId="ee15e121061ed6aa" providerId="Windows Live" clId="Web-{3359C4D9-C314-4757-A064-FFCC11427782}" dt="2020-10-21T03:37:19.857" v="438"/>
          <ac:spMkLst>
            <pc:docMk/>
            <pc:sldMk cId="3803100712" sldId="273"/>
            <ac:spMk id="17" creationId="{05D4C432-B4D0-4C76-84D4-362FA3012D04}"/>
          </ac:spMkLst>
        </pc:spChg>
        <pc:spChg chg="add del mod">
          <ac:chgData name="Атантаева Сания" userId="ee15e121061ed6aa" providerId="Windows Live" clId="Web-{3359C4D9-C314-4757-A064-FFCC11427782}" dt="2020-10-21T03:37:29.154" v="441"/>
          <ac:spMkLst>
            <pc:docMk/>
            <pc:sldMk cId="3803100712" sldId="273"/>
            <ac:spMk id="18" creationId="{139FC908-E2EA-40E0-A493-3667707A21F0}"/>
          </ac:spMkLst>
        </pc:spChg>
        <pc:spChg chg="add del mod">
          <ac:chgData name="Атантаева Сания" userId="ee15e121061ed6aa" providerId="Windows Live" clId="Web-{3359C4D9-C314-4757-A064-FFCC11427782}" dt="2020-10-21T03:37:19.857" v="437"/>
          <ac:spMkLst>
            <pc:docMk/>
            <pc:sldMk cId="3803100712" sldId="273"/>
            <ac:spMk id="19" creationId="{1128F1A3-F0FD-4CE7-9198-EC80669709F1}"/>
          </ac:spMkLst>
        </pc:spChg>
        <pc:spChg chg="add del mod">
          <ac:chgData name="Атантаева Сания" userId="ee15e121061ed6aa" providerId="Windows Live" clId="Web-{3359C4D9-C314-4757-A064-FFCC11427782}" dt="2020-10-21T03:37:29.154" v="440"/>
          <ac:spMkLst>
            <pc:docMk/>
            <pc:sldMk cId="3803100712" sldId="273"/>
            <ac:spMk id="20" creationId="{66D84314-536F-4E9A-ADD3-92E4A6261840}"/>
          </ac:spMkLst>
        </pc:spChg>
        <pc:spChg chg="add del mod">
          <ac:chgData name="Атантаева Сания" userId="ee15e121061ed6aa" providerId="Windows Live" clId="Web-{3359C4D9-C314-4757-A064-FFCC11427782}" dt="2020-10-21T03:37:29.154" v="439"/>
          <ac:spMkLst>
            <pc:docMk/>
            <pc:sldMk cId="3803100712" sldId="273"/>
            <ac:spMk id="21" creationId="{1518830B-FA68-4BE6-94CC-5DC4C7EDE03C}"/>
          </ac:spMkLst>
        </pc:spChg>
        <pc:spChg chg="add del mod">
          <ac:chgData name="Атантаева Сания" userId="ee15e121061ed6aa" providerId="Windows Live" clId="Web-{3359C4D9-C314-4757-A064-FFCC11427782}" dt="2020-10-21T03:37:19.857" v="436"/>
          <ac:spMkLst>
            <pc:docMk/>
            <pc:sldMk cId="3803100712" sldId="273"/>
            <ac:spMk id="22" creationId="{4A814D62-C796-4E19-AE95-BEFDA382816A}"/>
          </ac:spMkLst>
        </pc:spChg>
        <pc:spChg chg="add del mod">
          <ac:chgData name="Атантаева Сания" userId="ee15e121061ed6aa" providerId="Windows Live" clId="Web-{3359C4D9-C314-4757-A064-FFCC11427782}" dt="2020-10-21T03:37:36.170" v="444"/>
          <ac:spMkLst>
            <pc:docMk/>
            <pc:sldMk cId="3803100712" sldId="273"/>
            <ac:spMk id="23" creationId="{E0AE4C87-6D87-4476-87CF-68D3697285A9}"/>
          </ac:spMkLst>
        </pc:spChg>
        <pc:spChg chg="add del mod">
          <ac:chgData name="Атантаева Сания" userId="ee15e121061ed6aa" providerId="Windows Live" clId="Web-{3359C4D9-C314-4757-A064-FFCC11427782}" dt="2020-10-21T03:44:12.251" v="567"/>
          <ac:spMkLst>
            <pc:docMk/>
            <pc:sldMk cId="3803100712" sldId="273"/>
            <ac:spMk id="24" creationId="{C2F6FAA8-6D92-449C-BE29-78BD41B74231}"/>
          </ac:spMkLst>
        </pc:spChg>
        <pc:spChg chg="add mod">
          <ac:chgData name="Атантаева Сания" userId="ee15e121061ed6aa" providerId="Windows Live" clId="Web-{3359C4D9-C314-4757-A064-FFCC11427782}" dt="2020-10-21T03:44:22.877" v="568" actId="1076"/>
          <ac:spMkLst>
            <pc:docMk/>
            <pc:sldMk cId="3803100712" sldId="273"/>
            <ac:spMk id="25" creationId="{2DED7F3F-E905-4A20-A258-F2E22FE0CFFA}"/>
          </ac:spMkLst>
        </pc:spChg>
        <pc:spChg chg="add mod">
          <ac:chgData name="Атантаева Сания" userId="ee15e121061ed6aa" providerId="Windows Live" clId="Web-{3359C4D9-C314-4757-A064-FFCC11427782}" dt="2020-10-21T03:44:22.892" v="569" actId="1076"/>
          <ac:spMkLst>
            <pc:docMk/>
            <pc:sldMk cId="3803100712" sldId="273"/>
            <ac:spMk id="26" creationId="{35926251-940A-4BE7-B98F-65D317650429}"/>
          </ac:spMkLst>
        </pc:spChg>
        <pc:spChg chg="add mod">
          <ac:chgData name="Атантаева Сания" userId="ee15e121061ed6aa" providerId="Windows Live" clId="Web-{3359C4D9-C314-4757-A064-FFCC11427782}" dt="2020-10-21T03:44:22.908" v="570" actId="1076"/>
          <ac:spMkLst>
            <pc:docMk/>
            <pc:sldMk cId="3803100712" sldId="273"/>
            <ac:spMk id="27" creationId="{58C14D12-530A-4849-BEF0-F2C0284DFBF7}"/>
          </ac:spMkLst>
        </pc:spChg>
        <pc:spChg chg="add del">
          <ac:chgData name="Атантаева Сания" userId="ee15e121061ed6aa" providerId="Windows Live" clId="Web-{3359C4D9-C314-4757-A064-FFCC11427782}" dt="2020-10-21T03:45:00.143" v="580"/>
          <ac:spMkLst>
            <pc:docMk/>
            <pc:sldMk cId="3803100712" sldId="273"/>
            <ac:spMk id="28" creationId="{6C410E88-EEDD-42FB-AE3B-A40F6B2740C4}"/>
          </ac:spMkLst>
        </pc:spChg>
        <pc:spChg chg="add del">
          <ac:chgData name="Атантаева Сания" userId="ee15e121061ed6aa" providerId="Windows Live" clId="Web-{3359C4D9-C314-4757-A064-FFCC11427782}" dt="2020-10-21T03:45:00.143" v="579"/>
          <ac:spMkLst>
            <pc:docMk/>
            <pc:sldMk cId="3803100712" sldId="273"/>
            <ac:spMk id="29" creationId="{2D886B9C-20F1-4886-BE7C-A80683B832BD}"/>
          </ac:spMkLst>
        </pc:spChg>
        <pc:spChg chg="add del">
          <ac:chgData name="Атантаева Сания" userId="ee15e121061ed6aa" providerId="Windows Live" clId="Web-{3359C4D9-C314-4757-A064-FFCC11427782}" dt="2020-10-21T03:45:00.143" v="578"/>
          <ac:spMkLst>
            <pc:docMk/>
            <pc:sldMk cId="3803100712" sldId="273"/>
            <ac:spMk id="30" creationId="{88764B43-8171-430F-A4F9-AD4F6C7D8501}"/>
          </ac:spMkLst>
        </pc:spChg>
        <pc:spChg chg="add del">
          <ac:chgData name="Атантаева Сания" userId="ee15e121061ed6aa" providerId="Windows Live" clId="Web-{3359C4D9-C314-4757-A064-FFCC11427782}" dt="2020-10-21T03:45:00.143" v="577"/>
          <ac:spMkLst>
            <pc:docMk/>
            <pc:sldMk cId="3803100712" sldId="273"/>
            <ac:spMk id="31" creationId="{F501620D-56C0-4018-8ED2-5D354AFCF4FD}"/>
          </ac:spMkLst>
        </pc:spChg>
        <pc:spChg chg="add del">
          <ac:chgData name="Атантаева Сания" userId="ee15e121061ed6aa" providerId="Windows Live" clId="Web-{3359C4D9-C314-4757-A064-FFCC11427782}" dt="2020-10-21T03:45:00.143" v="576"/>
          <ac:spMkLst>
            <pc:docMk/>
            <pc:sldMk cId="3803100712" sldId="273"/>
            <ac:spMk id="32" creationId="{56101F4A-5D84-4F15-BBB4-46D5CFCDB14D}"/>
          </ac:spMkLst>
        </pc:spChg>
        <pc:spChg chg="add del">
          <ac:chgData name="Атантаева Сания" userId="ee15e121061ed6aa" providerId="Windows Live" clId="Web-{3359C4D9-C314-4757-A064-FFCC11427782}" dt="2020-10-21T03:45:00.143" v="575"/>
          <ac:spMkLst>
            <pc:docMk/>
            <pc:sldMk cId="3803100712" sldId="273"/>
            <ac:spMk id="33" creationId="{5C4E4657-984C-49E9-A2B5-B14BE7851205}"/>
          </ac:spMkLst>
        </pc:spChg>
        <pc:spChg chg="add del">
          <ac:chgData name="Атантаева Сания" userId="ee15e121061ed6aa" providerId="Windows Live" clId="Web-{3359C4D9-C314-4757-A064-FFCC11427782}" dt="2020-10-21T03:45:00.143" v="574"/>
          <ac:spMkLst>
            <pc:docMk/>
            <pc:sldMk cId="3803100712" sldId="273"/>
            <ac:spMk id="34" creationId="{8A6E50CB-78A4-491C-B609-F86520480547}"/>
          </ac:spMkLst>
        </pc:spChg>
        <pc:spChg chg="add del">
          <ac:chgData name="Атантаева Сания" userId="ee15e121061ed6aa" providerId="Windows Live" clId="Web-{3359C4D9-C314-4757-A064-FFCC11427782}" dt="2020-10-21T03:45:00.143" v="573"/>
          <ac:spMkLst>
            <pc:docMk/>
            <pc:sldMk cId="3803100712" sldId="273"/>
            <ac:spMk id="35" creationId="{A1989DC5-BAFD-4AF2-9CF0-9FC4E0C612F8}"/>
          </ac:spMkLst>
        </pc:spChg>
        <pc:spChg chg="add del">
          <ac:chgData name="Атантаева Сания" userId="ee15e121061ed6aa" providerId="Windows Live" clId="Web-{3359C4D9-C314-4757-A064-FFCC11427782}" dt="2020-10-21T03:45:00.143" v="572"/>
          <ac:spMkLst>
            <pc:docMk/>
            <pc:sldMk cId="3803100712" sldId="273"/>
            <ac:spMk id="36" creationId="{5E22A407-32E7-42F7-824F-0CE1A3FFABFD}"/>
          </ac:spMkLst>
        </pc:spChg>
        <pc:spChg chg="add del">
          <ac:chgData name="Атантаева Сания" userId="ee15e121061ed6aa" providerId="Windows Live" clId="Web-{3359C4D9-C314-4757-A064-FFCC11427782}" dt="2020-10-21T03:45:00.143" v="571"/>
          <ac:spMkLst>
            <pc:docMk/>
            <pc:sldMk cId="3803100712" sldId="273"/>
            <ac:spMk id="37" creationId="{EA132AE8-ECF7-4C76-8F8B-2371AE674567}"/>
          </ac:spMkLst>
        </pc:spChg>
        <pc:spChg chg="add del">
          <ac:chgData name="Атантаева Сания" userId="ee15e121061ed6aa" providerId="Windows Live" clId="Web-{3359C4D9-C314-4757-A064-FFCC11427782}" dt="2020-10-21T03:40:14.815" v="536"/>
          <ac:spMkLst>
            <pc:docMk/>
            <pc:sldMk cId="3803100712" sldId="273"/>
            <ac:spMk id="38" creationId="{7C11B68C-ED37-40E3-9961-958530350DAD}"/>
          </ac:spMkLst>
        </pc:spChg>
        <pc:spChg chg="add del">
          <ac:chgData name="Атантаева Сания" userId="ee15e121061ed6aa" providerId="Windows Live" clId="Web-{3359C4D9-C314-4757-A064-FFCC11427782}" dt="2020-10-21T03:40:14.815" v="535"/>
          <ac:spMkLst>
            <pc:docMk/>
            <pc:sldMk cId="3803100712" sldId="273"/>
            <ac:spMk id="39" creationId="{1174B3E8-79F3-4BBA-9BCA-F57F6794D1F9}"/>
          </ac:spMkLst>
        </pc:spChg>
        <pc:spChg chg="add del">
          <ac:chgData name="Атантаева Сания" userId="ee15e121061ed6aa" providerId="Windows Live" clId="Web-{3359C4D9-C314-4757-A064-FFCC11427782}" dt="2020-10-21T03:40:14.800" v="534"/>
          <ac:spMkLst>
            <pc:docMk/>
            <pc:sldMk cId="3803100712" sldId="273"/>
            <ac:spMk id="40" creationId="{2AD478BC-50D2-452A-93F7-DECA4851D04E}"/>
          </ac:spMkLst>
        </pc:spChg>
        <pc:spChg chg="add del">
          <ac:chgData name="Атантаева Сания" userId="ee15e121061ed6aa" providerId="Windows Live" clId="Web-{3359C4D9-C314-4757-A064-FFCC11427782}" dt="2020-10-21T03:40:14.800" v="533"/>
          <ac:spMkLst>
            <pc:docMk/>
            <pc:sldMk cId="3803100712" sldId="273"/>
            <ac:spMk id="41" creationId="{EEA997F4-EA46-4F39-862D-A3FC9D63B9A0}"/>
          </ac:spMkLst>
        </pc:spChg>
        <pc:spChg chg="add del">
          <ac:chgData name="Атантаева Сания" userId="ee15e121061ed6aa" providerId="Windows Live" clId="Web-{3359C4D9-C314-4757-A064-FFCC11427782}" dt="2020-10-21T03:40:14.800" v="532"/>
          <ac:spMkLst>
            <pc:docMk/>
            <pc:sldMk cId="3803100712" sldId="273"/>
            <ac:spMk id="42" creationId="{856E8E62-19D1-4C24-84CE-C9CCD004CE32}"/>
          </ac:spMkLst>
        </pc:spChg>
        <pc:spChg chg="add del">
          <ac:chgData name="Атантаева Сания" userId="ee15e121061ed6aa" providerId="Windows Live" clId="Web-{3359C4D9-C314-4757-A064-FFCC11427782}" dt="2020-10-21T03:40:14.800" v="531"/>
          <ac:spMkLst>
            <pc:docMk/>
            <pc:sldMk cId="3803100712" sldId="273"/>
            <ac:spMk id="43" creationId="{84537DEC-FF29-4B6B-8DA2-ABB5E1CB449E}"/>
          </ac:spMkLst>
        </pc:spChg>
        <pc:spChg chg="add del">
          <ac:chgData name="Атантаева Сания" userId="ee15e121061ed6aa" providerId="Windows Live" clId="Web-{3359C4D9-C314-4757-A064-FFCC11427782}" dt="2020-10-21T03:40:14.800" v="530"/>
          <ac:spMkLst>
            <pc:docMk/>
            <pc:sldMk cId="3803100712" sldId="273"/>
            <ac:spMk id="44" creationId="{C8FEA097-D183-41B5-8C03-350A9C0694AE}"/>
          </ac:spMkLst>
        </pc:spChg>
        <pc:spChg chg="add del">
          <ac:chgData name="Атантаева Сания" userId="ee15e121061ed6aa" providerId="Windows Live" clId="Web-{3359C4D9-C314-4757-A064-FFCC11427782}" dt="2020-10-21T03:40:14.800" v="529"/>
          <ac:spMkLst>
            <pc:docMk/>
            <pc:sldMk cId="3803100712" sldId="273"/>
            <ac:spMk id="45" creationId="{DFC9D9D6-9314-4DD6-A77F-70F3A2B628DC}"/>
          </ac:spMkLst>
        </pc:spChg>
        <pc:spChg chg="add del">
          <ac:chgData name="Атантаева Сания" userId="ee15e121061ed6aa" providerId="Windows Live" clId="Web-{3359C4D9-C314-4757-A064-FFCC11427782}" dt="2020-10-21T03:40:14.800" v="528"/>
          <ac:spMkLst>
            <pc:docMk/>
            <pc:sldMk cId="3803100712" sldId="273"/>
            <ac:spMk id="46" creationId="{D385447C-27A7-435B-9162-18B777E6A5B6}"/>
          </ac:spMkLst>
        </pc:spChg>
        <pc:spChg chg="add del">
          <ac:chgData name="Атантаева Сания" userId="ee15e121061ed6aa" providerId="Windows Live" clId="Web-{3359C4D9-C314-4757-A064-FFCC11427782}" dt="2020-10-21T03:40:14.800" v="527"/>
          <ac:spMkLst>
            <pc:docMk/>
            <pc:sldMk cId="3803100712" sldId="273"/>
            <ac:spMk id="47" creationId="{F4A3647D-EEA5-4822-93B2-E455BA6252B9}"/>
          </ac:spMkLst>
        </pc:spChg>
        <pc:spChg chg="add del">
          <ac:chgData name="Атантаева Сания" userId="ee15e121061ed6aa" providerId="Windows Live" clId="Web-{3359C4D9-C314-4757-A064-FFCC11427782}" dt="2020-10-21T03:40:14.800" v="526"/>
          <ac:spMkLst>
            <pc:docMk/>
            <pc:sldMk cId="3803100712" sldId="273"/>
            <ac:spMk id="48" creationId="{0FB33735-5839-42A7-92DA-991ACC7CE36C}"/>
          </ac:spMkLst>
        </pc:spChg>
        <pc:spChg chg="add del">
          <ac:chgData name="Атантаева Сания" userId="ee15e121061ed6aa" providerId="Windows Live" clId="Web-{3359C4D9-C314-4757-A064-FFCC11427782}" dt="2020-10-21T03:40:14.800" v="525"/>
          <ac:spMkLst>
            <pc:docMk/>
            <pc:sldMk cId="3803100712" sldId="273"/>
            <ac:spMk id="49" creationId="{8256E293-C90F-4403-8D18-8CB96FB1383B}"/>
          </ac:spMkLst>
        </pc:spChg>
        <pc:spChg chg="add del">
          <ac:chgData name="Атантаева Сания" userId="ee15e121061ed6aa" providerId="Windows Live" clId="Web-{3359C4D9-C314-4757-A064-FFCC11427782}" dt="2020-10-21T03:40:14.800" v="524"/>
          <ac:spMkLst>
            <pc:docMk/>
            <pc:sldMk cId="3803100712" sldId="273"/>
            <ac:spMk id="50" creationId="{5899940E-C49C-4EF6-B0F7-A2831A2CFF3B}"/>
          </ac:spMkLst>
        </pc:spChg>
        <pc:spChg chg="add del">
          <ac:chgData name="Атантаева Сания" userId="ee15e121061ed6aa" providerId="Windows Live" clId="Web-{3359C4D9-C314-4757-A064-FFCC11427782}" dt="2020-10-21T03:40:14.800" v="523"/>
          <ac:spMkLst>
            <pc:docMk/>
            <pc:sldMk cId="3803100712" sldId="273"/>
            <ac:spMk id="51" creationId="{122A8778-99E9-492A-BE92-CCF1B3B92B8E}"/>
          </ac:spMkLst>
        </pc:spChg>
        <pc:spChg chg="add del">
          <ac:chgData name="Атантаева Сания" userId="ee15e121061ed6aa" providerId="Windows Live" clId="Web-{3359C4D9-C314-4757-A064-FFCC11427782}" dt="2020-10-21T03:40:14.800" v="522"/>
          <ac:spMkLst>
            <pc:docMk/>
            <pc:sldMk cId="3803100712" sldId="273"/>
            <ac:spMk id="52" creationId="{C24C92E7-3CCF-4A3C-BA68-627FDBBC3050}"/>
          </ac:spMkLst>
        </pc:spChg>
        <pc:spChg chg="add del">
          <ac:chgData name="Атантаева Сания" userId="ee15e121061ed6aa" providerId="Windows Live" clId="Web-{3359C4D9-C314-4757-A064-FFCC11427782}" dt="2020-10-21T03:40:14.800" v="521"/>
          <ac:spMkLst>
            <pc:docMk/>
            <pc:sldMk cId="3803100712" sldId="273"/>
            <ac:spMk id="53" creationId="{BA03FF53-D2E2-40DE-A2F2-8738A24EFA52}"/>
          </ac:spMkLst>
        </pc:spChg>
        <pc:spChg chg="add del">
          <ac:chgData name="Атантаева Сания" userId="ee15e121061ed6aa" providerId="Windows Live" clId="Web-{3359C4D9-C314-4757-A064-FFCC11427782}" dt="2020-10-21T03:40:14.800" v="520"/>
          <ac:spMkLst>
            <pc:docMk/>
            <pc:sldMk cId="3803100712" sldId="273"/>
            <ac:spMk id="54" creationId="{C5BAAC06-67C1-4207-8788-DF2BB79C6FFC}"/>
          </ac:spMkLst>
        </pc:spChg>
        <pc:spChg chg="add del">
          <ac:chgData name="Атантаева Сания" userId="ee15e121061ed6aa" providerId="Windows Live" clId="Web-{3359C4D9-C314-4757-A064-FFCC11427782}" dt="2020-10-21T03:40:14.800" v="519"/>
          <ac:spMkLst>
            <pc:docMk/>
            <pc:sldMk cId="3803100712" sldId="273"/>
            <ac:spMk id="55" creationId="{64600618-37EC-4FC2-8EF9-EC2F14B4AEA1}"/>
          </ac:spMkLst>
        </pc:spChg>
        <pc:spChg chg="add del">
          <ac:chgData name="Атантаева Сания" userId="ee15e121061ed6aa" providerId="Windows Live" clId="Web-{3359C4D9-C314-4757-A064-FFCC11427782}" dt="2020-10-21T03:40:14.800" v="518"/>
          <ac:spMkLst>
            <pc:docMk/>
            <pc:sldMk cId="3803100712" sldId="273"/>
            <ac:spMk id="56" creationId="{68922BF5-663D-4925-B657-1AF99A60EA89}"/>
          </ac:spMkLst>
        </pc:spChg>
        <pc:spChg chg="add del">
          <ac:chgData name="Атантаева Сания" userId="ee15e121061ed6aa" providerId="Windows Live" clId="Web-{3359C4D9-C314-4757-A064-FFCC11427782}" dt="2020-10-21T03:40:14.800" v="517"/>
          <ac:spMkLst>
            <pc:docMk/>
            <pc:sldMk cId="3803100712" sldId="273"/>
            <ac:spMk id="57" creationId="{1C830BE4-A23D-468B-89B3-381994448222}"/>
          </ac:spMkLst>
        </pc:spChg>
        <pc:spChg chg="add del">
          <ac:chgData name="Атантаева Сания" userId="ee15e121061ed6aa" providerId="Windows Live" clId="Web-{3359C4D9-C314-4757-A064-FFCC11427782}" dt="2020-10-21T03:40:14.800" v="516"/>
          <ac:spMkLst>
            <pc:docMk/>
            <pc:sldMk cId="3803100712" sldId="273"/>
            <ac:spMk id="58" creationId="{7589DA80-1256-4579-BB5F-835D9D17F7D9}"/>
          </ac:spMkLst>
        </pc:spChg>
        <pc:spChg chg="add del">
          <ac:chgData name="Атантаева Сания" userId="ee15e121061ed6aa" providerId="Windows Live" clId="Web-{3359C4D9-C314-4757-A064-FFCC11427782}" dt="2020-10-21T03:40:14.800" v="515"/>
          <ac:spMkLst>
            <pc:docMk/>
            <pc:sldMk cId="3803100712" sldId="273"/>
            <ac:spMk id="59" creationId="{75666C56-36FD-446F-B2DD-5CF73C2FE543}"/>
          </ac:spMkLst>
        </pc:spChg>
        <pc:spChg chg="add del">
          <ac:chgData name="Атантаева Сания" userId="ee15e121061ed6aa" providerId="Windows Live" clId="Web-{3359C4D9-C314-4757-A064-FFCC11427782}" dt="2020-10-21T03:40:14.800" v="514"/>
          <ac:spMkLst>
            <pc:docMk/>
            <pc:sldMk cId="3803100712" sldId="273"/>
            <ac:spMk id="60" creationId="{A11E7B5B-4567-4611-87E3-A411FA5D1B90}"/>
          </ac:spMkLst>
        </pc:spChg>
        <pc:spChg chg="add del">
          <ac:chgData name="Атантаева Сания" userId="ee15e121061ed6aa" providerId="Windows Live" clId="Web-{3359C4D9-C314-4757-A064-FFCC11427782}" dt="2020-10-21T03:40:14.800" v="513"/>
          <ac:spMkLst>
            <pc:docMk/>
            <pc:sldMk cId="3803100712" sldId="273"/>
            <ac:spMk id="61" creationId="{A0A96698-6F82-4988-BD91-C7C40301C5E6}"/>
          </ac:spMkLst>
        </pc:spChg>
        <pc:spChg chg="add del">
          <ac:chgData name="Атантаева Сания" userId="ee15e121061ed6aa" providerId="Windows Live" clId="Web-{3359C4D9-C314-4757-A064-FFCC11427782}" dt="2020-10-21T03:40:14.800" v="512"/>
          <ac:spMkLst>
            <pc:docMk/>
            <pc:sldMk cId="3803100712" sldId="273"/>
            <ac:spMk id="62" creationId="{3E575FC4-CCB4-478A-98F2-523BFD68049B}"/>
          </ac:spMkLst>
        </pc:spChg>
        <pc:spChg chg="add del">
          <ac:chgData name="Атантаева Сания" userId="ee15e121061ed6aa" providerId="Windows Live" clId="Web-{3359C4D9-C314-4757-A064-FFCC11427782}" dt="2020-10-21T03:40:14.800" v="511"/>
          <ac:spMkLst>
            <pc:docMk/>
            <pc:sldMk cId="3803100712" sldId="273"/>
            <ac:spMk id="63" creationId="{2EEB193E-BD23-4E24-81DC-7BE0C66FFE71}"/>
          </ac:spMkLst>
        </pc:spChg>
        <pc:spChg chg="add del">
          <ac:chgData name="Атантаева Сания" userId="ee15e121061ed6aa" providerId="Windows Live" clId="Web-{3359C4D9-C314-4757-A064-FFCC11427782}" dt="2020-10-21T03:40:14.800" v="507"/>
          <ac:spMkLst>
            <pc:docMk/>
            <pc:sldMk cId="3803100712" sldId="273"/>
            <ac:spMk id="64" creationId="{65B101E7-CB25-4387-A2C6-449AEEECCBF9}"/>
          </ac:spMkLst>
        </pc:spChg>
        <pc:spChg chg="add del">
          <ac:chgData name="Атантаева Сания" userId="ee15e121061ed6aa" providerId="Windows Live" clId="Web-{3359C4D9-C314-4757-A064-FFCC11427782}" dt="2020-10-21T03:40:14.800" v="506"/>
          <ac:spMkLst>
            <pc:docMk/>
            <pc:sldMk cId="3803100712" sldId="273"/>
            <ac:spMk id="65" creationId="{9E70D9E0-4D81-4B20-B7BF-EB63439B1A55}"/>
          </ac:spMkLst>
        </pc:spChg>
        <pc:spChg chg="add del">
          <ac:chgData name="Атантаева Сания" userId="ee15e121061ed6aa" providerId="Windows Live" clId="Web-{3359C4D9-C314-4757-A064-FFCC11427782}" dt="2020-10-21T03:40:14.800" v="505"/>
          <ac:spMkLst>
            <pc:docMk/>
            <pc:sldMk cId="3803100712" sldId="273"/>
            <ac:spMk id="66" creationId="{3FA9070C-8BF7-4D30-8053-2B97D7773D26}"/>
          </ac:spMkLst>
        </pc:spChg>
        <pc:spChg chg="add del">
          <ac:chgData name="Атантаева Сания" userId="ee15e121061ed6aa" providerId="Windows Live" clId="Web-{3359C4D9-C314-4757-A064-FFCC11427782}" dt="2020-10-21T03:40:14.800" v="504"/>
          <ac:spMkLst>
            <pc:docMk/>
            <pc:sldMk cId="3803100712" sldId="273"/>
            <ac:spMk id="67" creationId="{8122F560-EC52-4EF2-AAC6-0D2B51902CF5}"/>
          </ac:spMkLst>
        </pc:spChg>
        <pc:spChg chg="add del">
          <ac:chgData name="Атантаева Сания" userId="ee15e121061ed6aa" providerId="Windows Live" clId="Web-{3359C4D9-C314-4757-A064-FFCC11427782}" dt="2020-10-21T03:40:14.800" v="503"/>
          <ac:spMkLst>
            <pc:docMk/>
            <pc:sldMk cId="3803100712" sldId="273"/>
            <ac:spMk id="68" creationId="{778BD21A-C182-4DC9-8DCE-905161A8CE56}"/>
          </ac:spMkLst>
        </pc:spChg>
        <pc:spChg chg="add mod">
          <ac:chgData name="Атантаева Сания" userId="ee15e121061ed6aa" providerId="Windows Live" clId="Web-{3359C4D9-C314-4757-A064-FFCC11427782}" dt="2020-10-21T03:44:03.783" v="566" actId="14100"/>
          <ac:spMkLst>
            <pc:docMk/>
            <pc:sldMk cId="3803100712" sldId="273"/>
            <ac:spMk id="237" creationId="{57CE2C14-68F2-4F57-B576-2911CCD8818B}"/>
          </ac:spMkLst>
        </pc:spChg>
        <pc:spChg chg="add del">
          <ac:chgData name="Атантаева Сания" userId="ee15e121061ed6aa" providerId="Windows Live" clId="Web-{3359C4D9-C314-4757-A064-FFCC11427782}" dt="2020-10-21T03:40:14.800" v="510"/>
          <ac:spMkLst>
            <pc:docMk/>
            <pc:sldMk cId="3803100712" sldId="273"/>
            <ac:spMk id="960" creationId="{DD956F17-8121-4B58-BDC4-EF42E5B24FFC}"/>
          </ac:spMkLst>
        </pc:spChg>
        <pc:spChg chg="add del">
          <ac:chgData name="Атантаева Сания" userId="ee15e121061ed6aa" providerId="Windows Live" clId="Web-{3359C4D9-C314-4757-A064-FFCC11427782}" dt="2020-10-21T03:40:14.800" v="509"/>
          <ac:spMkLst>
            <pc:docMk/>
            <pc:sldMk cId="3803100712" sldId="273"/>
            <ac:spMk id="961" creationId="{461B4383-1F83-403E-A445-0AA29D44500A}"/>
          </ac:spMkLst>
        </pc:spChg>
        <pc:spChg chg="add del">
          <ac:chgData name="Атантаева Сания" userId="ee15e121061ed6aa" providerId="Windows Live" clId="Web-{3359C4D9-C314-4757-A064-FFCC11427782}" dt="2020-10-21T03:40:14.800" v="508"/>
          <ac:spMkLst>
            <pc:docMk/>
            <pc:sldMk cId="3803100712" sldId="273"/>
            <ac:spMk id="962" creationId="{738CC137-6791-4FCD-A7D4-6EDBD95771B6}"/>
          </ac:spMkLst>
        </pc:spChg>
        <pc:picChg chg="del">
          <ac:chgData name="Атантаева Сания" userId="ee15e121061ed6aa" providerId="Windows Live" clId="Web-{3359C4D9-C314-4757-A064-FFCC11427782}" dt="2020-10-21T03:28:57.751" v="214"/>
          <ac:picMkLst>
            <pc:docMk/>
            <pc:sldMk cId="3803100712" sldId="273"/>
            <ac:picMk id="3" creationId="{324A4BC0-752F-495B-BD9F-2EADA11989C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900" y="685800"/>
            <a:ext cx="609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f71c46c0d_0_8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8f71c46c0d_0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2ab801255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2ab801255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377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2ab801255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2ab801255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148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2ab801255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2ab801255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14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8f71c46c0d_0_1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g8f71c46c0d_0_1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8f71c46c0d_0_1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g8f71c46c0d_0_1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8f71c46c0d_0_1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948d5d275a_1_1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948d5d275a_1_1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92ab80125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92ab80125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92ab80125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92ab80125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7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92ab80125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92ab80125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92ab80125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92ab80125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09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92ab80125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92ab80125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426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2ab801255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2ab801255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33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106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582" indent="0" algn="ctr">
              <a:buNone/>
              <a:defRPr sz="3555"/>
            </a:lvl2pPr>
            <a:lvl3pPr marL="1625163" indent="0" algn="ctr">
              <a:buNone/>
              <a:defRPr sz="3199"/>
            </a:lvl3pPr>
            <a:lvl4pPr marL="2437745" indent="0" algn="ctr">
              <a:buNone/>
              <a:defRPr sz="2844"/>
            </a:lvl4pPr>
            <a:lvl5pPr marL="3250326" indent="0" algn="ctr">
              <a:buNone/>
              <a:defRPr sz="2844"/>
            </a:lvl5pPr>
            <a:lvl6pPr marL="4062908" indent="0" algn="ctr">
              <a:buNone/>
              <a:defRPr sz="2844"/>
            </a:lvl6pPr>
            <a:lvl7pPr marL="4875489" indent="0" algn="ctr">
              <a:buNone/>
              <a:defRPr sz="2844"/>
            </a:lvl7pPr>
            <a:lvl8pPr marL="5688071" indent="0" algn="ctr">
              <a:buNone/>
              <a:defRPr sz="2844"/>
            </a:lvl8pPr>
            <a:lvl9pPr marL="6500652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4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9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002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835032" y="1120817"/>
            <a:ext cx="6858900" cy="1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6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5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106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582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163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3pPr>
            <a:lvl4pPr marL="2437745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032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290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548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80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065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3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582" indent="0">
              <a:buNone/>
              <a:defRPr sz="3555" b="1"/>
            </a:lvl2pPr>
            <a:lvl3pPr marL="1625163" indent="0">
              <a:buNone/>
              <a:defRPr sz="3199" b="1"/>
            </a:lvl3pPr>
            <a:lvl4pPr marL="2437745" indent="0">
              <a:buNone/>
              <a:defRPr sz="2844" b="1"/>
            </a:lvl4pPr>
            <a:lvl5pPr marL="3250326" indent="0">
              <a:buNone/>
              <a:defRPr sz="2844" b="1"/>
            </a:lvl5pPr>
            <a:lvl6pPr marL="4062908" indent="0">
              <a:buNone/>
              <a:defRPr sz="2844" b="1"/>
            </a:lvl6pPr>
            <a:lvl7pPr marL="4875489" indent="0">
              <a:buNone/>
              <a:defRPr sz="2844" b="1"/>
            </a:lvl7pPr>
            <a:lvl8pPr marL="5688071" indent="0">
              <a:buNone/>
              <a:defRPr sz="2844" b="1"/>
            </a:lvl8pPr>
            <a:lvl9pPr marL="6500652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582" indent="0">
              <a:buNone/>
              <a:defRPr sz="3555" b="1"/>
            </a:lvl2pPr>
            <a:lvl3pPr marL="1625163" indent="0">
              <a:buNone/>
              <a:defRPr sz="3199" b="1"/>
            </a:lvl3pPr>
            <a:lvl4pPr marL="2437745" indent="0">
              <a:buNone/>
              <a:defRPr sz="2844" b="1"/>
            </a:lvl4pPr>
            <a:lvl5pPr marL="3250326" indent="0">
              <a:buNone/>
              <a:defRPr sz="2844" b="1"/>
            </a:lvl5pPr>
            <a:lvl6pPr marL="4062908" indent="0">
              <a:buNone/>
              <a:defRPr sz="2844" b="1"/>
            </a:lvl6pPr>
            <a:lvl7pPr marL="4875489" indent="0">
              <a:buNone/>
              <a:defRPr sz="2844" b="1"/>
            </a:lvl7pPr>
            <a:lvl8pPr marL="5688071" indent="0">
              <a:buNone/>
              <a:defRPr sz="2844" b="1"/>
            </a:lvl8pPr>
            <a:lvl9pPr marL="6500652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3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8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568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5687"/>
            </a:lvl1pPr>
            <a:lvl2pPr>
              <a:defRPr sz="4976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2844"/>
            </a:lvl1pPr>
            <a:lvl2pPr marL="812582" indent="0">
              <a:buNone/>
              <a:defRPr sz="2488"/>
            </a:lvl2pPr>
            <a:lvl3pPr marL="1625163" indent="0">
              <a:buNone/>
              <a:defRPr sz="2133"/>
            </a:lvl3pPr>
            <a:lvl4pPr marL="2437745" indent="0">
              <a:buNone/>
              <a:defRPr sz="1777"/>
            </a:lvl4pPr>
            <a:lvl5pPr marL="3250326" indent="0">
              <a:buNone/>
              <a:defRPr sz="1777"/>
            </a:lvl5pPr>
            <a:lvl6pPr marL="4062908" indent="0">
              <a:buNone/>
              <a:defRPr sz="1777"/>
            </a:lvl6pPr>
            <a:lvl7pPr marL="4875489" indent="0">
              <a:buNone/>
              <a:defRPr sz="1777"/>
            </a:lvl7pPr>
            <a:lvl8pPr marL="5688071" indent="0">
              <a:buNone/>
              <a:defRPr sz="1777"/>
            </a:lvl8pPr>
            <a:lvl9pPr marL="6500652" indent="0">
              <a:buNone/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568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5687"/>
            </a:lvl1pPr>
            <a:lvl2pPr marL="812582" indent="0">
              <a:buNone/>
              <a:defRPr sz="4976"/>
            </a:lvl2pPr>
            <a:lvl3pPr marL="1625163" indent="0">
              <a:buNone/>
              <a:defRPr sz="4266"/>
            </a:lvl3pPr>
            <a:lvl4pPr marL="2437745" indent="0">
              <a:buNone/>
              <a:defRPr sz="3555"/>
            </a:lvl4pPr>
            <a:lvl5pPr marL="3250326" indent="0">
              <a:buNone/>
              <a:defRPr sz="3555"/>
            </a:lvl5pPr>
            <a:lvl6pPr marL="4062908" indent="0">
              <a:buNone/>
              <a:defRPr sz="3555"/>
            </a:lvl6pPr>
            <a:lvl7pPr marL="4875489" indent="0">
              <a:buNone/>
              <a:defRPr sz="3555"/>
            </a:lvl7pPr>
            <a:lvl8pPr marL="5688071" indent="0">
              <a:buNone/>
              <a:defRPr sz="3555"/>
            </a:lvl8pPr>
            <a:lvl9pPr marL="6500652" indent="0">
              <a:buNone/>
              <a:defRPr sz="35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2844"/>
            </a:lvl1pPr>
            <a:lvl2pPr marL="812582" indent="0">
              <a:buNone/>
              <a:defRPr sz="2488"/>
            </a:lvl2pPr>
            <a:lvl3pPr marL="1625163" indent="0">
              <a:buNone/>
              <a:defRPr sz="2133"/>
            </a:lvl3pPr>
            <a:lvl4pPr marL="2437745" indent="0">
              <a:buNone/>
              <a:defRPr sz="1777"/>
            </a:lvl4pPr>
            <a:lvl5pPr marL="3250326" indent="0">
              <a:buNone/>
              <a:defRPr sz="1777"/>
            </a:lvl5pPr>
            <a:lvl6pPr marL="4062908" indent="0">
              <a:buNone/>
              <a:defRPr sz="1777"/>
            </a:lvl6pPr>
            <a:lvl7pPr marL="4875489" indent="0">
              <a:buNone/>
              <a:defRPr sz="1777"/>
            </a:lvl7pPr>
            <a:lvl8pPr marL="5688071" indent="0">
              <a:buNone/>
              <a:defRPr sz="1777"/>
            </a:lvl8pPr>
            <a:lvl9pPr marL="6500652" indent="0">
              <a:buNone/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3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/>
          <p:nvPr/>
        </p:nvSpPr>
        <p:spPr>
          <a:xfrm rot="-5400000">
            <a:off x="5654872" y="339688"/>
            <a:ext cx="4796100" cy="8302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1" name="Google Shape;481;p40"/>
          <p:cNvSpPr txBox="1"/>
          <p:nvPr/>
        </p:nvSpPr>
        <p:spPr>
          <a:xfrm>
            <a:off x="942722" y="916046"/>
            <a:ext cx="5842793" cy="344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7200" b="1">
                <a:latin typeface="Tahoma"/>
                <a:ea typeface="Tahoma"/>
                <a:cs typeface="Tahoma"/>
              </a:rPr>
              <a:t>АРАЛАС САНДАРДЫ ҚОСУ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45"/>
          <p:cNvGrpSpPr/>
          <p:nvPr/>
        </p:nvGrpSpPr>
        <p:grpSpPr>
          <a:xfrm>
            <a:off x="9996546" y="0"/>
            <a:ext cx="2195309" cy="6858000"/>
            <a:chOff x="9996546" y="0"/>
            <a:chExt cx="2195309" cy="6858000"/>
          </a:xfrm>
        </p:grpSpPr>
        <p:sp>
          <p:nvSpPr>
            <p:cNvPr id="964" name="Google Shape;964;p45"/>
            <p:cNvSpPr/>
            <p:nvPr/>
          </p:nvSpPr>
          <p:spPr>
            <a:xfrm>
              <a:off x="10469855" y="0"/>
              <a:ext cx="172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5" name="Google Shape;965;p45"/>
            <p:cNvGrpSpPr/>
            <p:nvPr/>
          </p:nvGrpSpPr>
          <p:grpSpPr>
            <a:xfrm>
              <a:off x="9996546" y="1646616"/>
              <a:ext cx="828882" cy="1073631"/>
              <a:chOff x="9495222" y="776588"/>
              <a:chExt cx="1432566" cy="1855566"/>
            </a:xfrm>
          </p:grpSpPr>
          <p:sp>
            <p:nvSpPr>
              <p:cNvPr id="966" name="Google Shape;966;p45"/>
              <p:cNvSpPr/>
              <p:nvPr/>
            </p:nvSpPr>
            <p:spPr>
              <a:xfrm>
                <a:off x="9495222" y="2093030"/>
                <a:ext cx="629179" cy="488878"/>
              </a:xfrm>
              <a:custGeom>
                <a:avLst/>
                <a:gdLst/>
                <a:ahLst/>
                <a:cxnLst/>
                <a:rect l="l" t="t" r="r" b="b"/>
                <a:pathLst>
                  <a:path w="409222" h="289277" extrusionOk="0">
                    <a:moveTo>
                      <a:pt x="22296" y="31044"/>
                    </a:moveTo>
                    <a:cubicBezTo>
                      <a:pt x="7479" y="22507"/>
                      <a:pt x="71" y="11218"/>
                      <a:pt x="71" y="0"/>
                    </a:cubicBezTo>
                    <a:lnTo>
                      <a:pt x="0" y="36830"/>
                    </a:lnTo>
                    <a:cubicBezTo>
                      <a:pt x="0" y="48048"/>
                      <a:pt x="7408" y="59337"/>
                      <a:pt x="22225" y="67874"/>
                    </a:cubicBezTo>
                    <a:lnTo>
                      <a:pt x="414796" y="294499"/>
                    </a:lnTo>
                    <a:lnTo>
                      <a:pt x="414867" y="257669"/>
                    </a:lnTo>
                    <a:lnTo>
                      <a:pt x="22296" y="31044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45"/>
              <p:cNvSpPr/>
              <p:nvPr/>
            </p:nvSpPr>
            <p:spPr>
              <a:xfrm>
                <a:off x="10132981" y="2093747"/>
                <a:ext cx="791897" cy="512726"/>
              </a:xfrm>
              <a:custGeom>
                <a:avLst/>
                <a:gdLst/>
                <a:ahLst/>
                <a:cxnLst/>
                <a:rect l="l" t="t" r="r" b="b"/>
                <a:pathLst>
                  <a:path w="515055" h="303388" extrusionOk="0">
                    <a:moveTo>
                      <a:pt x="518019" y="2187"/>
                    </a:moveTo>
                    <a:cubicBezTo>
                      <a:pt x="517948" y="2963"/>
                      <a:pt x="517878" y="3739"/>
                      <a:pt x="517736" y="4586"/>
                    </a:cubicBezTo>
                    <a:cubicBezTo>
                      <a:pt x="517595" y="5221"/>
                      <a:pt x="517454" y="5856"/>
                      <a:pt x="517243" y="6491"/>
                    </a:cubicBezTo>
                    <a:cubicBezTo>
                      <a:pt x="517031" y="7267"/>
                      <a:pt x="516890" y="7973"/>
                      <a:pt x="516608" y="8749"/>
                    </a:cubicBezTo>
                    <a:cubicBezTo>
                      <a:pt x="516396" y="9384"/>
                      <a:pt x="516114" y="9948"/>
                      <a:pt x="515832" y="10583"/>
                    </a:cubicBezTo>
                    <a:cubicBezTo>
                      <a:pt x="515479" y="11359"/>
                      <a:pt x="515126" y="12136"/>
                      <a:pt x="514703" y="12912"/>
                    </a:cubicBezTo>
                    <a:cubicBezTo>
                      <a:pt x="514420" y="13476"/>
                      <a:pt x="514068" y="14041"/>
                      <a:pt x="513715" y="14605"/>
                    </a:cubicBezTo>
                    <a:cubicBezTo>
                      <a:pt x="513150" y="15522"/>
                      <a:pt x="512586" y="16369"/>
                      <a:pt x="511951" y="17216"/>
                    </a:cubicBezTo>
                    <a:cubicBezTo>
                      <a:pt x="511316" y="18062"/>
                      <a:pt x="510681" y="18909"/>
                      <a:pt x="509976" y="19685"/>
                    </a:cubicBezTo>
                    <a:cubicBezTo>
                      <a:pt x="509834" y="19897"/>
                      <a:pt x="509623" y="20038"/>
                      <a:pt x="509482" y="20249"/>
                    </a:cubicBezTo>
                    <a:cubicBezTo>
                      <a:pt x="508494" y="21308"/>
                      <a:pt x="507435" y="22366"/>
                      <a:pt x="506307" y="23354"/>
                    </a:cubicBezTo>
                    <a:cubicBezTo>
                      <a:pt x="505601" y="23989"/>
                      <a:pt x="504754" y="24624"/>
                      <a:pt x="503978" y="25259"/>
                    </a:cubicBezTo>
                    <a:cubicBezTo>
                      <a:pt x="503273" y="25823"/>
                      <a:pt x="502638" y="26388"/>
                      <a:pt x="501861" y="26952"/>
                    </a:cubicBezTo>
                    <a:cubicBezTo>
                      <a:pt x="501015" y="27587"/>
                      <a:pt x="500098" y="28152"/>
                      <a:pt x="499181" y="28787"/>
                    </a:cubicBezTo>
                    <a:cubicBezTo>
                      <a:pt x="498263" y="29422"/>
                      <a:pt x="497346" y="30057"/>
                      <a:pt x="496358" y="30621"/>
                    </a:cubicBezTo>
                    <a:lnTo>
                      <a:pt x="106398" y="257246"/>
                    </a:lnTo>
                    <a:cubicBezTo>
                      <a:pt x="104140" y="258586"/>
                      <a:pt x="101741" y="259715"/>
                      <a:pt x="99272" y="260844"/>
                    </a:cubicBezTo>
                    <a:cubicBezTo>
                      <a:pt x="98566" y="261197"/>
                      <a:pt x="97861" y="261479"/>
                      <a:pt x="97155" y="261761"/>
                    </a:cubicBezTo>
                    <a:cubicBezTo>
                      <a:pt x="95250" y="262537"/>
                      <a:pt x="93274" y="263313"/>
                      <a:pt x="91228" y="264019"/>
                    </a:cubicBezTo>
                    <a:cubicBezTo>
                      <a:pt x="90523" y="264231"/>
                      <a:pt x="89817" y="264513"/>
                      <a:pt x="89041" y="264724"/>
                    </a:cubicBezTo>
                    <a:cubicBezTo>
                      <a:pt x="87771" y="265148"/>
                      <a:pt x="86431" y="265501"/>
                      <a:pt x="85160" y="265853"/>
                    </a:cubicBezTo>
                    <a:cubicBezTo>
                      <a:pt x="84173" y="266136"/>
                      <a:pt x="83185" y="266418"/>
                      <a:pt x="82197" y="266629"/>
                    </a:cubicBezTo>
                    <a:cubicBezTo>
                      <a:pt x="80857" y="266982"/>
                      <a:pt x="79445" y="267264"/>
                      <a:pt x="78034" y="267547"/>
                    </a:cubicBezTo>
                    <a:cubicBezTo>
                      <a:pt x="77117" y="267758"/>
                      <a:pt x="76129" y="267970"/>
                      <a:pt x="75212" y="268111"/>
                    </a:cubicBezTo>
                    <a:cubicBezTo>
                      <a:pt x="72390" y="268605"/>
                      <a:pt x="69568" y="269028"/>
                      <a:pt x="66675" y="269311"/>
                    </a:cubicBezTo>
                    <a:cubicBezTo>
                      <a:pt x="65758" y="269381"/>
                      <a:pt x="64911" y="269452"/>
                      <a:pt x="63994" y="269522"/>
                    </a:cubicBezTo>
                    <a:cubicBezTo>
                      <a:pt x="62300" y="269663"/>
                      <a:pt x="60607" y="269804"/>
                      <a:pt x="58914" y="269875"/>
                    </a:cubicBezTo>
                    <a:cubicBezTo>
                      <a:pt x="57855" y="269946"/>
                      <a:pt x="56727" y="269946"/>
                      <a:pt x="55668" y="269946"/>
                    </a:cubicBezTo>
                    <a:cubicBezTo>
                      <a:pt x="54257" y="269946"/>
                      <a:pt x="52917" y="270016"/>
                      <a:pt x="51505" y="269946"/>
                    </a:cubicBezTo>
                    <a:cubicBezTo>
                      <a:pt x="50377" y="269946"/>
                      <a:pt x="49177" y="269875"/>
                      <a:pt x="48048" y="269875"/>
                    </a:cubicBezTo>
                    <a:cubicBezTo>
                      <a:pt x="46778" y="269804"/>
                      <a:pt x="45508" y="269734"/>
                      <a:pt x="44238" y="269663"/>
                    </a:cubicBezTo>
                    <a:cubicBezTo>
                      <a:pt x="43109" y="269593"/>
                      <a:pt x="41910" y="269452"/>
                      <a:pt x="40781" y="269381"/>
                    </a:cubicBezTo>
                    <a:cubicBezTo>
                      <a:pt x="39511" y="269240"/>
                      <a:pt x="38241" y="269099"/>
                      <a:pt x="37042" y="268958"/>
                    </a:cubicBezTo>
                    <a:cubicBezTo>
                      <a:pt x="35913" y="268817"/>
                      <a:pt x="34784" y="268676"/>
                      <a:pt x="33655" y="268464"/>
                    </a:cubicBezTo>
                    <a:cubicBezTo>
                      <a:pt x="32314" y="268252"/>
                      <a:pt x="30974" y="268041"/>
                      <a:pt x="29704" y="267758"/>
                    </a:cubicBezTo>
                    <a:cubicBezTo>
                      <a:pt x="28646" y="267547"/>
                      <a:pt x="27587" y="267335"/>
                      <a:pt x="26599" y="267123"/>
                    </a:cubicBezTo>
                    <a:cubicBezTo>
                      <a:pt x="25047" y="266771"/>
                      <a:pt x="23495" y="266418"/>
                      <a:pt x="21943" y="265994"/>
                    </a:cubicBezTo>
                    <a:cubicBezTo>
                      <a:pt x="21096" y="265783"/>
                      <a:pt x="20249" y="265571"/>
                      <a:pt x="19403" y="265289"/>
                    </a:cubicBezTo>
                    <a:cubicBezTo>
                      <a:pt x="16651" y="264513"/>
                      <a:pt x="13970" y="263596"/>
                      <a:pt x="11359" y="262537"/>
                    </a:cubicBezTo>
                    <a:cubicBezTo>
                      <a:pt x="10089" y="262043"/>
                      <a:pt x="8819" y="261479"/>
                      <a:pt x="7549" y="260914"/>
                    </a:cubicBezTo>
                    <a:cubicBezTo>
                      <a:pt x="6914" y="260632"/>
                      <a:pt x="6209" y="260350"/>
                      <a:pt x="5574" y="260068"/>
                    </a:cubicBezTo>
                    <a:cubicBezTo>
                      <a:pt x="3669" y="259151"/>
                      <a:pt x="1834" y="258233"/>
                      <a:pt x="70" y="257175"/>
                    </a:cubicBezTo>
                    <a:lnTo>
                      <a:pt x="0" y="294005"/>
                    </a:lnTo>
                    <a:cubicBezTo>
                      <a:pt x="1764" y="295063"/>
                      <a:pt x="3598" y="295981"/>
                      <a:pt x="5503" y="296898"/>
                    </a:cubicBezTo>
                    <a:cubicBezTo>
                      <a:pt x="6138" y="297180"/>
                      <a:pt x="6773" y="297462"/>
                      <a:pt x="7479" y="297744"/>
                    </a:cubicBezTo>
                    <a:cubicBezTo>
                      <a:pt x="8608" y="298238"/>
                      <a:pt x="9736" y="298732"/>
                      <a:pt x="10865" y="299226"/>
                    </a:cubicBezTo>
                    <a:cubicBezTo>
                      <a:pt x="11007" y="299297"/>
                      <a:pt x="11148" y="299297"/>
                      <a:pt x="11289" y="299367"/>
                    </a:cubicBezTo>
                    <a:cubicBezTo>
                      <a:pt x="13899" y="300355"/>
                      <a:pt x="16580" y="301272"/>
                      <a:pt x="19332" y="302119"/>
                    </a:cubicBezTo>
                    <a:cubicBezTo>
                      <a:pt x="19544" y="302189"/>
                      <a:pt x="19755" y="302260"/>
                      <a:pt x="19967" y="302331"/>
                    </a:cubicBezTo>
                    <a:cubicBezTo>
                      <a:pt x="20602" y="302542"/>
                      <a:pt x="21237" y="302613"/>
                      <a:pt x="21872" y="302825"/>
                    </a:cubicBezTo>
                    <a:cubicBezTo>
                      <a:pt x="23424" y="303248"/>
                      <a:pt x="24977" y="303601"/>
                      <a:pt x="26529" y="303953"/>
                    </a:cubicBezTo>
                    <a:cubicBezTo>
                      <a:pt x="26952" y="304024"/>
                      <a:pt x="27375" y="304165"/>
                      <a:pt x="27799" y="304236"/>
                    </a:cubicBezTo>
                    <a:cubicBezTo>
                      <a:pt x="28434" y="304377"/>
                      <a:pt x="29069" y="304447"/>
                      <a:pt x="29704" y="304588"/>
                    </a:cubicBezTo>
                    <a:cubicBezTo>
                      <a:pt x="31044" y="304871"/>
                      <a:pt x="32385" y="305082"/>
                      <a:pt x="33655" y="305294"/>
                    </a:cubicBezTo>
                    <a:cubicBezTo>
                      <a:pt x="34219" y="305365"/>
                      <a:pt x="34713" y="305506"/>
                      <a:pt x="35278" y="305576"/>
                    </a:cubicBezTo>
                    <a:cubicBezTo>
                      <a:pt x="35842" y="305647"/>
                      <a:pt x="36477" y="305717"/>
                      <a:pt x="37042" y="305788"/>
                    </a:cubicBezTo>
                    <a:cubicBezTo>
                      <a:pt x="38312" y="305929"/>
                      <a:pt x="39511" y="306070"/>
                      <a:pt x="40781" y="306211"/>
                    </a:cubicBezTo>
                    <a:cubicBezTo>
                      <a:pt x="41345" y="306282"/>
                      <a:pt x="41980" y="306352"/>
                      <a:pt x="42545" y="306423"/>
                    </a:cubicBezTo>
                    <a:cubicBezTo>
                      <a:pt x="43109" y="306493"/>
                      <a:pt x="43674" y="306493"/>
                      <a:pt x="44238" y="306493"/>
                    </a:cubicBezTo>
                    <a:cubicBezTo>
                      <a:pt x="45508" y="306564"/>
                      <a:pt x="46778" y="306634"/>
                      <a:pt x="48048" y="306705"/>
                    </a:cubicBezTo>
                    <a:cubicBezTo>
                      <a:pt x="48683" y="306705"/>
                      <a:pt x="49318" y="306776"/>
                      <a:pt x="49953" y="306776"/>
                    </a:cubicBezTo>
                    <a:cubicBezTo>
                      <a:pt x="50447" y="306776"/>
                      <a:pt x="51012" y="306776"/>
                      <a:pt x="51505" y="306776"/>
                    </a:cubicBezTo>
                    <a:cubicBezTo>
                      <a:pt x="52917" y="306776"/>
                      <a:pt x="54257" y="306776"/>
                      <a:pt x="55668" y="306776"/>
                    </a:cubicBezTo>
                    <a:cubicBezTo>
                      <a:pt x="56374" y="306776"/>
                      <a:pt x="57009" y="306776"/>
                      <a:pt x="57714" y="306776"/>
                    </a:cubicBezTo>
                    <a:cubicBezTo>
                      <a:pt x="58138" y="306776"/>
                      <a:pt x="58561" y="306705"/>
                      <a:pt x="58914" y="306705"/>
                    </a:cubicBezTo>
                    <a:cubicBezTo>
                      <a:pt x="60607" y="306634"/>
                      <a:pt x="62300" y="306493"/>
                      <a:pt x="63994" y="306352"/>
                    </a:cubicBezTo>
                    <a:cubicBezTo>
                      <a:pt x="64699" y="306282"/>
                      <a:pt x="65334" y="306282"/>
                      <a:pt x="66040" y="306211"/>
                    </a:cubicBezTo>
                    <a:cubicBezTo>
                      <a:pt x="66252" y="306211"/>
                      <a:pt x="66463" y="306141"/>
                      <a:pt x="66675" y="306141"/>
                    </a:cubicBezTo>
                    <a:cubicBezTo>
                      <a:pt x="69568" y="305858"/>
                      <a:pt x="72390" y="305435"/>
                      <a:pt x="75212" y="304941"/>
                    </a:cubicBezTo>
                    <a:cubicBezTo>
                      <a:pt x="75353" y="304941"/>
                      <a:pt x="75494" y="304941"/>
                      <a:pt x="75635" y="304871"/>
                    </a:cubicBezTo>
                    <a:cubicBezTo>
                      <a:pt x="76482" y="304729"/>
                      <a:pt x="77258" y="304518"/>
                      <a:pt x="78034" y="304377"/>
                    </a:cubicBezTo>
                    <a:cubicBezTo>
                      <a:pt x="79445" y="304094"/>
                      <a:pt x="80857" y="303812"/>
                      <a:pt x="82197" y="303459"/>
                    </a:cubicBezTo>
                    <a:cubicBezTo>
                      <a:pt x="83185" y="303248"/>
                      <a:pt x="84173" y="302966"/>
                      <a:pt x="85160" y="302683"/>
                    </a:cubicBezTo>
                    <a:cubicBezTo>
                      <a:pt x="86431" y="302331"/>
                      <a:pt x="87771" y="301978"/>
                      <a:pt x="89041" y="301554"/>
                    </a:cubicBezTo>
                    <a:cubicBezTo>
                      <a:pt x="89323" y="301484"/>
                      <a:pt x="89605" y="301413"/>
                      <a:pt x="89888" y="301343"/>
                    </a:cubicBezTo>
                    <a:cubicBezTo>
                      <a:pt x="90382" y="301202"/>
                      <a:pt x="90734" y="300990"/>
                      <a:pt x="91228" y="300849"/>
                    </a:cubicBezTo>
                    <a:cubicBezTo>
                      <a:pt x="93274" y="300143"/>
                      <a:pt x="95250" y="299438"/>
                      <a:pt x="97155" y="298591"/>
                    </a:cubicBezTo>
                    <a:cubicBezTo>
                      <a:pt x="97861" y="298309"/>
                      <a:pt x="98566" y="298027"/>
                      <a:pt x="99272" y="297674"/>
                    </a:cubicBezTo>
                    <a:cubicBezTo>
                      <a:pt x="101741" y="296545"/>
                      <a:pt x="104140" y="295416"/>
                      <a:pt x="106398" y="294076"/>
                    </a:cubicBezTo>
                    <a:lnTo>
                      <a:pt x="496358" y="67451"/>
                    </a:lnTo>
                    <a:cubicBezTo>
                      <a:pt x="496640" y="67239"/>
                      <a:pt x="496993" y="67098"/>
                      <a:pt x="497275" y="66887"/>
                    </a:cubicBezTo>
                    <a:cubicBezTo>
                      <a:pt x="497981" y="66463"/>
                      <a:pt x="498545" y="66040"/>
                      <a:pt x="499181" y="65617"/>
                    </a:cubicBezTo>
                    <a:cubicBezTo>
                      <a:pt x="500098" y="65052"/>
                      <a:pt x="501015" y="64417"/>
                      <a:pt x="501861" y="63782"/>
                    </a:cubicBezTo>
                    <a:cubicBezTo>
                      <a:pt x="502638" y="63218"/>
                      <a:pt x="503273" y="62653"/>
                      <a:pt x="503978" y="62089"/>
                    </a:cubicBezTo>
                    <a:cubicBezTo>
                      <a:pt x="504754" y="61454"/>
                      <a:pt x="505601" y="60819"/>
                      <a:pt x="506307" y="60184"/>
                    </a:cubicBezTo>
                    <a:cubicBezTo>
                      <a:pt x="506448" y="60043"/>
                      <a:pt x="506659" y="59902"/>
                      <a:pt x="506800" y="59831"/>
                    </a:cubicBezTo>
                    <a:cubicBezTo>
                      <a:pt x="507788" y="58914"/>
                      <a:pt x="508635" y="57997"/>
                      <a:pt x="509482" y="57079"/>
                    </a:cubicBezTo>
                    <a:cubicBezTo>
                      <a:pt x="509623" y="56868"/>
                      <a:pt x="509834" y="56727"/>
                      <a:pt x="509976" y="56515"/>
                    </a:cubicBezTo>
                    <a:cubicBezTo>
                      <a:pt x="510469" y="55951"/>
                      <a:pt x="510963" y="55386"/>
                      <a:pt x="511457" y="54822"/>
                    </a:cubicBezTo>
                    <a:cubicBezTo>
                      <a:pt x="511669" y="54539"/>
                      <a:pt x="511810" y="54328"/>
                      <a:pt x="511951" y="54046"/>
                    </a:cubicBezTo>
                    <a:cubicBezTo>
                      <a:pt x="512586" y="53199"/>
                      <a:pt x="513150" y="52282"/>
                      <a:pt x="513715" y="51435"/>
                    </a:cubicBezTo>
                    <a:cubicBezTo>
                      <a:pt x="513927" y="51082"/>
                      <a:pt x="514279" y="50729"/>
                      <a:pt x="514491" y="50306"/>
                    </a:cubicBezTo>
                    <a:cubicBezTo>
                      <a:pt x="514632" y="50094"/>
                      <a:pt x="514632" y="49953"/>
                      <a:pt x="514773" y="49742"/>
                    </a:cubicBezTo>
                    <a:cubicBezTo>
                      <a:pt x="515197" y="48966"/>
                      <a:pt x="515549" y="48189"/>
                      <a:pt x="515902" y="47413"/>
                    </a:cubicBezTo>
                    <a:cubicBezTo>
                      <a:pt x="516114" y="46919"/>
                      <a:pt x="516396" y="46496"/>
                      <a:pt x="516537" y="46073"/>
                    </a:cubicBezTo>
                    <a:cubicBezTo>
                      <a:pt x="516608" y="45932"/>
                      <a:pt x="516608" y="45791"/>
                      <a:pt x="516678" y="45579"/>
                    </a:cubicBezTo>
                    <a:cubicBezTo>
                      <a:pt x="516960" y="44803"/>
                      <a:pt x="517101" y="44097"/>
                      <a:pt x="517313" y="43321"/>
                    </a:cubicBezTo>
                    <a:cubicBezTo>
                      <a:pt x="517454" y="42827"/>
                      <a:pt x="517666" y="42333"/>
                      <a:pt x="517736" y="41769"/>
                    </a:cubicBezTo>
                    <a:cubicBezTo>
                      <a:pt x="517736" y="41628"/>
                      <a:pt x="517736" y="41487"/>
                      <a:pt x="517807" y="41346"/>
                    </a:cubicBezTo>
                    <a:cubicBezTo>
                      <a:pt x="517948" y="40569"/>
                      <a:pt x="518019" y="39793"/>
                      <a:pt x="518089" y="39017"/>
                    </a:cubicBezTo>
                    <a:cubicBezTo>
                      <a:pt x="518160" y="38523"/>
                      <a:pt x="518230" y="37959"/>
                      <a:pt x="518301" y="37465"/>
                    </a:cubicBezTo>
                    <a:cubicBezTo>
                      <a:pt x="518301" y="37253"/>
                      <a:pt x="518301" y="37042"/>
                      <a:pt x="518301" y="36830"/>
                    </a:cubicBezTo>
                    <a:lnTo>
                      <a:pt x="518371" y="0"/>
                    </a:lnTo>
                    <a:cubicBezTo>
                      <a:pt x="518160" y="706"/>
                      <a:pt x="518089" y="1482"/>
                      <a:pt x="518019" y="2187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45"/>
              <p:cNvSpPr/>
              <p:nvPr/>
            </p:nvSpPr>
            <p:spPr>
              <a:xfrm>
                <a:off x="9495222" y="1639735"/>
                <a:ext cx="1431924" cy="906215"/>
              </a:xfrm>
              <a:custGeom>
                <a:avLst/>
                <a:gdLst/>
                <a:ahLst/>
                <a:cxnLst/>
                <a:rect l="l" t="t" r="r" b="b"/>
                <a:pathLst>
                  <a:path w="931333" h="536222" extrusionOk="0">
                    <a:moveTo>
                      <a:pt x="910793" y="239377"/>
                    </a:moveTo>
                    <a:cubicBezTo>
                      <a:pt x="940285" y="256381"/>
                      <a:pt x="940427" y="283968"/>
                      <a:pt x="911146" y="301043"/>
                    </a:cubicBezTo>
                    <a:lnTo>
                      <a:pt x="521185" y="527667"/>
                    </a:lnTo>
                    <a:cubicBezTo>
                      <a:pt x="491905" y="544671"/>
                      <a:pt x="444209" y="544742"/>
                      <a:pt x="414788" y="527667"/>
                    </a:cubicBezTo>
                    <a:lnTo>
                      <a:pt x="22217" y="301043"/>
                    </a:lnTo>
                    <a:cubicBezTo>
                      <a:pt x="-7276" y="284039"/>
                      <a:pt x="-7417" y="256381"/>
                      <a:pt x="21864" y="239377"/>
                    </a:cubicBezTo>
                    <a:lnTo>
                      <a:pt x="411824" y="12753"/>
                    </a:lnTo>
                    <a:cubicBezTo>
                      <a:pt x="441105" y="-4251"/>
                      <a:pt x="488800" y="-4251"/>
                      <a:pt x="518293" y="12753"/>
                    </a:cubicBezTo>
                    <a:lnTo>
                      <a:pt x="910793" y="239377"/>
                    </a:lnTo>
                    <a:close/>
                  </a:path>
                </a:pathLst>
              </a:custGeom>
              <a:solidFill>
                <a:srgbClr val="B9A3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45"/>
              <p:cNvSpPr/>
              <p:nvPr/>
            </p:nvSpPr>
            <p:spPr>
              <a:xfrm>
                <a:off x="9784483" y="1128084"/>
                <a:ext cx="499109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254000" extrusionOk="0">
                    <a:moveTo>
                      <a:pt x="139206" y="18909"/>
                    </a:moveTo>
                    <a:lnTo>
                      <a:pt x="85725" y="109643"/>
                    </a:lnTo>
                    <a:lnTo>
                      <a:pt x="0" y="254776"/>
                    </a:lnTo>
                    <a:lnTo>
                      <a:pt x="32667" y="235797"/>
                    </a:lnTo>
                    <a:lnTo>
                      <a:pt x="118322" y="90734"/>
                    </a:lnTo>
                    <a:lnTo>
                      <a:pt x="171873" y="0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45"/>
              <p:cNvSpPr/>
              <p:nvPr/>
            </p:nvSpPr>
            <p:spPr>
              <a:xfrm>
                <a:off x="1003693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353" y="18979"/>
                    </a:moveTo>
                    <a:lnTo>
                      <a:pt x="33020" y="0"/>
                    </a:lnTo>
                    <a:cubicBezTo>
                      <a:pt x="32879" y="71"/>
                      <a:pt x="32808" y="141"/>
                      <a:pt x="32667" y="282"/>
                    </a:cubicBezTo>
                    <a:lnTo>
                      <a:pt x="0" y="19262"/>
                    </a:lnTo>
                    <a:cubicBezTo>
                      <a:pt x="141" y="19121"/>
                      <a:pt x="282" y="19050"/>
                      <a:pt x="353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45"/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45"/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45"/>
              <p:cNvSpPr/>
              <p:nvPr/>
            </p:nvSpPr>
            <p:spPr>
              <a:xfrm>
                <a:off x="10739170" y="2331740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5348" y="7196"/>
                    </a:lnTo>
                    <a:lnTo>
                      <a:pt x="2752" y="26176"/>
                    </a:lnTo>
                    <a:close/>
                  </a:path>
                </a:pathLst>
              </a:custGeom>
              <a:solidFill>
                <a:srgbClr val="6260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45"/>
              <p:cNvSpPr/>
              <p:nvPr/>
            </p:nvSpPr>
            <p:spPr>
              <a:xfrm>
                <a:off x="10761419" y="2352402"/>
                <a:ext cx="166369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56444" h="91722" extrusionOk="0">
                    <a:moveTo>
                      <a:pt x="60889" y="74083"/>
                    </a:moveTo>
                    <a:cubicBezTo>
                      <a:pt x="60889" y="74013"/>
                      <a:pt x="60889" y="74013"/>
                      <a:pt x="60889" y="73943"/>
                    </a:cubicBezTo>
                    <a:cubicBezTo>
                      <a:pt x="60889" y="73872"/>
                      <a:pt x="60889" y="73872"/>
                      <a:pt x="60889" y="73801"/>
                    </a:cubicBezTo>
                    <a:cubicBezTo>
                      <a:pt x="60889" y="73731"/>
                      <a:pt x="60889" y="73731"/>
                      <a:pt x="60889" y="73660"/>
                    </a:cubicBezTo>
                    <a:cubicBezTo>
                      <a:pt x="60889" y="73660"/>
                      <a:pt x="60889" y="73590"/>
                      <a:pt x="60889" y="73590"/>
                    </a:cubicBezTo>
                    <a:cubicBezTo>
                      <a:pt x="60889" y="73590"/>
                      <a:pt x="60889" y="73590"/>
                      <a:pt x="60889" y="73590"/>
                    </a:cubicBezTo>
                    <a:cubicBezTo>
                      <a:pt x="60889" y="73590"/>
                      <a:pt x="60889" y="73519"/>
                      <a:pt x="60889" y="73519"/>
                    </a:cubicBezTo>
                    <a:cubicBezTo>
                      <a:pt x="60889" y="73449"/>
                      <a:pt x="60889" y="73449"/>
                      <a:pt x="60889" y="73378"/>
                    </a:cubicBezTo>
                    <a:cubicBezTo>
                      <a:pt x="60889" y="73307"/>
                      <a:pt x="60889" y="73307"/>
                      <a:pt x="60889" y="73237"/>
                    </a:cubicBezTo>
                    <a:cubicBezTo>
                      <a:pt x="60889" y="73167"/>
                      <a:pt x="60889" y="73167"/>
                      <a:pt x="60889" y="73096"/>
                    </a:cubicBezTo>
                    <a:cubicBezTo>
                      <a:pt x="60889" y="73025"/>
                      <a:pt x="60889" y="73025"/>
                      <a:pt x="60819" y="72955"/>
                    </a:cubicBezTo>
                    <a:cubicBezTo>
                      <a:pt x="60819" y="72884"/>
                      <a:pt x="60819" y="72884"/>
                      <a:pt x="60748" y="72813"/>
                    </a:cubicBezTo>
                    <a:cubicBezTo>
                      <a:pt x="60748" y="72743"/>
                      <a:pt x="60748" y="72743"/>
                      <a:pt x="60678" y="72673"/>
                    </a:cubicBezTo>
                    <a:cubicBezTo>
                      <a:pt x="60678" y="72602"/>
                      <a:pt x="60678" y="72602"/>
                      <a:pt x="60607" y="72531"/>
                    </a:cubicBezTo>
                    <a:cubicBezTo>
                      <a:pt x="60607" y="72531"/>
                      <a:pt x="60607" y="72461"/>
                      <a:pt x="60607" y="72461"/>
                    </a:cubicBezTo>
                    <a:lnTo>
                      <a:pt x="32667" y="0"/>
                    </a:lnTo>
                    <a:lnTo>
                      <a:pt x="0" y="18979"/>
                    </a:lnTo>
                    <a:lnTo>
                      <a:pt x="27940" y="91440"/>
                    </a:lnTo>
                    <a:cubicBezTo>
                      <a:pt x="28081" y="91863"/>
                      <a:pt x="28222" y="92216"/>
                      <a:pt x="28222" y="92639"/>
                    </a:cubicBezTo>
                    <a:cubicBezTo>
                      <a:pt x="28222" y="92639"/>
                      <a:pt x="28222" y="92639"/>
                      <a:pt x="28222" y="92639"/>
                    </a:cubicBezTo>
                    <a:cubicBezTo>
                      <a:pt x="28293" y="92993"/>
                      <a:pt x="28293" y="93345"/>
                      <a:pt x="28222" y="93698"/>
                    </a:cubicBezTo>
                    <a:cubicBezTo>
                      <a:pt x="28222" y="93698"/>
                      <a:pt x="28222" y="93698"/>
                      <a:pt x="28222" y="93698"/>
                    </a:cubicBezTo>
                    <a:cubicBezTo>
                      <a:pt x="28152" y="93980"/>
                      <a:pt x="28081" y="94263"/>
                      <a:pt x="27940" y="94474"/>
                    </a:cubicBezTo>
                    <a:cubicBezTo>
                      <a:pt x="27940" y="94474"/>
                      <a:pt x="27940" y="94474"/>
                      <a:pt x="27940" y="94474"/>
                    </a:cubicBezTo>
                    <a:cubicBezTo>
                      <a:pt x="27799" y="94686"/>
                      <a:pt x="27658" y="94897"/>
                      <a:pt x="27446" y="95039"/>
                    </a:cubicBezTo>
                    <a:lnTo>
                      <a:pt x="60113" y="76059"/>
                    </a:lnTo>
                    <a:cubicBezTo>
                      <a:pt x="60325" y="75918"/>
                      <a:pt x="60466" y="75777"/>
                      <a:pt x="60607" y="75565"/>
                    </a:cubicBezTo>
                    <a:cubicBezTo>
                      <a:pt x="60607" y="75565"/>
                      <a:pt x="60607" y="75495"/>
                      <a:pt x="60607" y="75495"/>
                    </a:cubicBezTo>
                    <a:cubicBezTo>
                      <a:pt x="60607" y="75495"/>
                      <a:pt x="60607" y="75495"/>
                      <a:pt x="60607" y="75495"/>
                    </a:cubicBezTo>
                    <a:cubicBezTo>
                      <a:pt x="60607" y="75424"/>
                      <a:pt x="60678" y="75424"/>
                      <a:pt x="60678" y="75354"/>
                    </a:cubicBezTo>
                    <a:cubicBezTo>
                      <a:pt x="60678" y="75283"/>
                      <a:pt x="60748" y="75212"/>
                      <a:pt x="60748" y="75212"/>
                    </a:cubicBezTo>
                    <a:cubicBezTo>
                      <a:pt x="60748" y="75142"/>
                      <a:pt x="60748" y="75142"/>
                      <a:pt x="60819" y="75071"/>
                    </a:cubicBezTo>
                    <a:cubicBezTo>
                      <a:pt x="60819" y="75001"/>
                      <a:pt x="60819" y="75001"/>
                      <a:pt x="60889" y="74930"/>
                    </a:cubicBezTo>
                    <a:cubicBezTo>
                      <a:pt x="60889" y="74860"/>
                      <a:pt x="60889" y="74860"/>
                      <a:pt x="60889" y="74789"/>
                    </a:cubicBezTo>
                    <a:cubicBezTo>
                      <a:pt x="60889" y="7478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648"/>
                      <a:pt x="60889" y="74648"/>
                      <a:pt x="60889" y="74577"/>
                    </a:cubicBezTo>
                    <a:cubicBezTo>
                      <a:pt x="60889" y="74507"/>
                      <a:pt x="60889" y="74507"/>
                      <a:pt x="60889" y="74436"/>
                    </a:cubicBezTo>
                    <a:cubicBezTo>
                      <a:pt x="60889" y="74366"/>
                      <a:pt x="60889" y="74366"/>
                      <a:pt x="60889" y="74295"/>
                    </a:cubicBezTo>
                    <a:cubicBezTo>
                      <a:pt x="60889" y="74225"/>
                      <a:pt x="60889" y="74154"/>
                      <a:pt x="60889" y="74083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45"/>
              <p:cNvSpPr/>
              <p:nvPr/>
            </p:nvSpPr>
            <p:spPr>
              <a:xfrm>
                <a:off x="10753102" y="2330663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5419" y="7126"/>
                    </a:lnTo>
                    <a:lnTo>
                      <a:pt x="2752" y="26105"/>
                    </a:lnTo>
                    <a:close/>
                  </a:path>
                </a:pathLst>
              </a:custGeom>
              <a:solidFill>
                <a:srgbClr val="625F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45"/>
              <p:cNvSpPr/>
              <p:nvPr/>
            </p:nvSpPr>
            <p:spPr>
              <a:xfrm>
                <a:off x="10683440" y="2203020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212" y="18979"/>
                    </a:moveTo>
                    <a:lnTo>
                      <a:pt x="32879" y="0"/>
                    </a:lnTo>
                    <a:cubicBezTo>
                      <a:pt x="32808" y="71"/>
                      <a:pt x="32738" y="71"/>
                      <a:pt x="32667" y="141"/>
                    </a:cubicBezTo>
                    <a:lnTo>
                      <a:pt x="0" y="19121"/>
                    </a:lnTo>
                    <a:cubicBezTo>
                      <a:pt x="71" y="19050"/>
                      <a:pt x="141" y="19050"/>
                      <a:pt x="212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45"/>
              <p:cNvSpPr/>
              <p:nvPr/>
            </p:nvSpPr>
            <p:spPr>
              <a:xfrm>
                <a:off x="10683856" y="2222609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49177" y="35137"/>
                    </a:moveTo>
                    <a:cubicBezTo>
                      <a:pt x="49177" y="35137"/>
                      <a:pt x="49177" y="35137"/>
                      <a:pt x="49177" y="35137"/>
                    </a:cubicBezTo>
                    <a:cubicBezTo>
                      <a:pt x="48331" y="34854"/>
                      <a:pt x="47555" y="34431"/>
                      <a:pt x="46778" y="34008"/>
                    </a:cubicBezTo>
                    <a:cubicBezTo>
                      <a:pt x="45791" y="33443"/>
                      <a:pt x="44873" y="32809"/>
                      <a:pt x="43956" y="32032"/>
                    </a:cubicBezTo>
                    <a:cubicBezTo>
                      <a:pt x="43956" y="32032"/>
                      <a:pt x="43886" y="31961"/>
                      <a:pt x="43886" y="31961"/>
                    </a:cubicBezTo>
                    <a:cubicBezTo>
                      <a:pt x="42968" y="31256"/>
                      <a:pt x="42122" y="30409"/>
                      <a:pt x="41275" y="29492"/>
                    </a:cubicBezTo>
                    <a:cubicBezTo>
                      <a:pt x="41275" y="29492"/>
                      <a:pt x="41275" y="29492"/>
                      <a:pt x="41204" y="29422"/>
                    </a:cubicBezTo>
                    <a:cubicBezTo>
                      <a:pt x="40358" y="28504"/>
                      <a:pt x="39582" y="27517"/>
                      <a:pt x="38806" y="26529"/>
                    </a:cubicBezTo>
                    <a:cubicBezTo>
                      <a:pt x="38806" y="26529"/>
                      <a:pt x="38806" y="26529"/>
                      <a:pt x="38806" y="26529"/>
                    </a:cubicBezTo>
                    <a:cubicBezTo>
                      <a:pt x="38030" y="25541"/>
                      <a:pt x="37395" y="24483"/>
                      <a:pt x="36760" y="23354"/>
                    </a:cubicBezTo>
                    <a:cubicBezTo>
                      <a:pt x="36760" y="23283"/>
                      <a:pt x="36689" y="23213"/>
                      <a:pt x="36689" y="23213"/>
                    </a:cubicBezTo>
                    <a:cubicBezTo>
                      <a:pt x="36054" y="22155"/>
                      <a:pt x="35489" y="21025"/>
                      <a:pt x="34996" y="19897"/>
                    </a:cubicBezTo>
                    <a:cubicBezTo>
                      <a:pt x="34996" y="19897"/>
                      <a:pt x="34996" y="19897"/>
                      <a:pt x="34996" y="19826"/>
                    </a:cubicBezTo>
                    <a:cubicBezTo>
                      <a:pt x="34502" y="18697"/>
                      <a:pt x="34078" y="17498"/>
                      <a:pt x="33726" y="16298"/>
                    </a:cubicBezTo>
                    <a:cubicBezTo>
                      <a:pt x="33726" y="16298"/>
                      <a:pt x="33726" y="16298"/>
                      <a:pt x="33726" y="16228"/>
                    </a:cubicBezTo>
                    <a:cubicBezTo>
                      <a:pt x="33373" y="15028"/>
                      <a:pt x="33091" y="13899"/>
                      <a:pt x="32879" y="12700"/>
                    </a:cubicBezTo>
                    <a:cubicBezTo>
                      <a:pt x="32879" y="12700"/>
                      <a:pt x="32879" y="12700"/>
                      <a:pt x="32879" y="12700"/>
                    </a:cubicBezTo>
                    <a:cubicBezTo>
                      <a:pt x="32667" y="11501"/>
                      <a:pt x="32597" y="10371"/>
                      <a:pt x="32597" y="9243"/>
                    </a:cubicBezTo>
                    <a:cubicBezTo>
                      <a:pt x="32597" y="8537"/>
                      <a:pt x="32667" y="7902"/>
                      <a:pt x="32738" y="7267"/>
                    </a:cubicBezTo>
                    <a:cubicBezTo>
                      <a:pt x="32738" y="7267"/>
                      <a:pt x="32738" y="7267"/>
                      <a:pt x="32738" y="7197"/>
                    </a:cubicBezTo>
                    <a:cubicBezTo>
                      <a:pt x="32808" y="6562"/>
                      <a:pt x="32950" y="5997"/>
                      <a:pt x="33091" y="5433"/>
                    </a:cubicBezTo>
                    <a:cubicBezTo>
                      <a:pt x="33091" y="5362"/>
                      <a:pt x="33091" y="5362"/>
                      <a:pt x="33161" y="5292"/>
                    </a:cubicBezTo>
                    <a:cubicBezTo>
                      <a:pt x="33302" y="4798"/>
                      <a:pt x="33443" y="4304"/>
                      <a:pt x="33655" y="3810"/>
                    </a:cubicBezTo>
                    <a:cubicBezTo>
                      <a:pt x="33655" y="3739"/>
                      <a:pt x="33726" y="3669"/>
                      <a:pt x="33726" y="3598"/>
                    </a:cubicBezTo>
                    <a:cubicBezTo>
                      <a:pt x="33937" y="3104"/>
                      <a:pt x="34219" y="2611"/>
                      <a:pt x="34502" y="2187"/>
                    </a:cubicBezTo>
                    <a:cubicBezTo>
                      <a:pt x="35137" y="1270"/>
                      <a:pt x="35913" y="565"/>
                      <a:pt x="36830" y="0"/>
                    </a:cubicBezTo>
                    <a:lnTo>
                      <a:pt x="4163" y="18979"/>
                    </a:lnTo>
                    <a:cubicBezTo>
                      <a:pt x="3246" y="19473"/>
                      <a:pt x="2469" y="20249"/>
                      <a:pt x="1835" y="21167"/>
                    </a:cubicBezTo>
                    <a:cubicBezTo>
                      <a:pt x="1764" y="21237"/>
                      <a:pt x="1693" y="21308"/>
                      <a:pt x="1693" y="21449"/>
                    </a:cubicBezTo>
                    <a:cubicBezTo>
                      <a:pt x="1482" y="21731"/>
                      <a:pt x="1341" y="22084"/>
                      <a:pt x="1200" y="22366"/>
                    </a:cubicBezTo>
                    <a:cubicBezTo>
                      <a:pt x="1200" y="22437"/>
                      <a:pt x="1129" y="22507"/>
                      <a:pt x="1129" y="22507"/>
                    </a:cubicBezTo>
                    <a:cubicBezTo>
                      <a:pt x="1129" y="22578"/>
                      <a:pt x="1058" y="22648"/>
                      <a:pt x="1058" y="22719"/>
                    </a:cubicBezTo>
                    <a:cubicBezTo>
                      <a:pt x="988" y="22860"/>
                      <a:pt x="917" y="23001"/>
                      <a:pt x="847" y="23213"/>
                    </a:cubicBezTo>
                    <a:cubicBezTo>
                      <a:pt x="776" y="23424"/>
                      <a:pt x="706" y="23707"/>
                      <a:pt x="565" y="23989"/>
                    </a:cubicBezTo>
                    <a:cubicBezTo>
                      <a:pt x="565" y="24059"/>
                      <a:pt x="494" y="24130"/>
                      <a:pt x="494" y="24271"/>
                    </a:cubicBezTo>
                    <a:cubicBezTo>
                      <a:pt x="494" y="24342"/>
                      <a:pt x="494" y="24342"/>
                      <a:pt x="423" y="24412"/>
                    </a:cubicBezTo>
                    <a:cubicBezTo>
                      <a:pt x="423" y="24553"/>
                      <a:pt x="353" y="24624"/>
                      <a:pt x="353" y="24765"/>
                    </a:cubicBezTo>
                    <a:cubicBezTo>
                      <a:pt x="282" y="24977"/>
                      <a:pt x="282" y="25259"/>
                      <a:pt x="212" y="25470"/>
                    </a:cubicBezTo>
                    <a:cubicBezTo>
                      <a:pt x="141" y="25682"/>
                      <a:pt x="141" y="25894"/>
                      <a:pt x="141" y="26176"/>
                    </a:cubicBezTo>
                    <a:cubicBezTo>
                      <a:pt x="141" y="26176"/>
                      <a:pt x="141" y="26176"/>
                      <a:pt x="141" y="26246"/>
                    </a:cubicBezTo>
                    <a:cubicBezTo>
                      <a:pt x="141" y="26246"/>
                      <a:pt x="141" y="26246"/>
                      <a:pt x="141" y="26317"/>
                    </a:cubicBezTo>
                    <a:cubicBezTo>
                      <a:pt x="141" y="26529"/>
                      <a:pt x="71" y="26740"/>
                      <a:pt x="71" y="26952"/>
                    </a:cubicBezTo>
                    <a:cubicBezTo>
                      <a:pt x="71" y="27164"/>
                      <a:pt x="71" y="27376"/>
                      <a:pt x="0" y="27658"/>
                    </a:cubicBezTo>
                    <a:cubicBezTo>
                      <a:pt x="0" y="27870"/>
                      <a:pt x="0" y="28081"/>
                      <a:pt x="0" y="28363"/>
                    </a:cubicBezTo>
                    <a:cubicBezTo>
                      <a:pt x="0" y="28363"/>
                      <a:pt x="0" y="28363"/>
                      <a:pt x="0" y="28434"/>
                    </a:cubicBezTo>
                    <a:cubicBezTo>
                      <a:pt x="0" y="28646"/>
                      <a:pt x="0" y="28857"/>
                      <a:pt x="0" y="29069"/>
                    </a:cubicBezTo>
                    <a:cubicBezTo>
                      <a:pt x="0" y="29281"/>
                      <a:pt x="0" y="29492"/>
                      <a:pt x="0" y="29774"/>
                    </a:cubicBezTo>
                    <a:cubicBezTo>
                      <a:pt x="0" y="29986"/>
                      <a:pt x="0" y="30268"/>
                      <a:pt x="71" y="30480"/>
                    </a:cubicBezTo>
                    <a:cubicBezTo>
                      <a:pt x="141" y="30691"/>
                      <a:pt x="141" y="30974"/>
                      <a:pt x="141" y="31185"/>
                    </a:cubicBezTo>
                    <a:cubicBezTo>
                      <a:pt x="141" y="31397"/>
                      <a:pt x="212" y="31679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82" y="32103"/>
                      <a:pt x="282" y="32315"/>
                      <a:pt x="353" y="32597"/>
                    </a:cubicBezTo>
                    <a:cubicBezTo>
                      <a:pt x="423" y="32879"/>
                      <a:pt x="423" y="33091"/>
                      <a:pt x="494" y="33373"/>
                    </a:cubicBezTo>
                    <a:cubicBezTo>
                      <a:pt x="565" y="33655"/>
                      <a:pt x="635" y="33867"/>
                      <a:pt x="635" y="34149"/>
                    </a:cubicBezTo>
                    <a:cubicBezTo>
                      <a:pt x="706" y="34431"/>
                      <a:pt x="776" y="34643"/>
                      <a:pt x="847" y="34925"/>
                    </a:cubicBezTo>
                    <a:cubicBezTo>
                      <a:pt x="917" y="35137"/>
                      <a:pt x="988" y="35348"/>
                      <a:pt x="988" y="35560"/>
                    </a:cubicBezTo>
                    <a:cubicBezTo>
                      <a:pt x="988" y="35560"/>
                      <a:pt x="988" y="35560"/>
                      <a:pt x="988" y="35630"/>
                    </a:cubicBezTo>
                    <a:cubicBezTo>
                      <a:pt x="988" y="35701"/>
                      <a:pt x="988" y="35701"/>
                      <a:pt x="988" y="35772"/>
                    </a:cubicBezTo>
                    <a:cubicBezTo>
                      <a:pt x="1058" y="35983"/>
                      <a:pt x="1129" y="36266"/>
                      <a:pt x="1200" y="36477"/>
                    </a:cubicBezTo>
                    <a:cubicBezTo>
                      <a:pt x="1270" y="36689"/>
                      <a:pt x="1341" y="36971"/>
                      <a:pt x="1482" y="37183"/>
                    </a:cubicBezTo>
                    <a:cubicBezTo>
                      <a:pt x="1552" y="37394"/>
                      <a:pt x="1623" y="37676"/>
                      <a:pt x="1764" y="37888"/>
                    </a:cubicBezTo>
                    <a:cubicBezTo>
                      <a:pt x="1835" y="38100"/>
                      <a:pt x="1976" y="38382"/>
                      <a:pt x="2046" y="38594"/>
                    </a:cubicBezTo>
                    <a:cubicBezTo>
                      <a:pt x="2117" y="38806"/>
                      <a:pt x="2187" y="38947"/>
                      <a:pt x="2258" y="39158"/>
                    </a:cubicBezTo>
                    <a:cubicBezTo>
                      <a:pt x="2258" y="39158"/>
                      <a:pt x="2258" y="39158"/>
                      <a:pt x="2258" y="39229"/>
                    </a:cubicBezTo>
                    <a:cubicBezTo>
                      <a:pt x="2258" y="39299"/>
                      <a:pt x="2258" y="39299"/>
                      <a:pt x="2328" y="39370"/>
                    </a:cubicBezTo>
                    <a:cubicBezTo>
                      <a:pt x="2399" y="39582"/>
                      <a:pt x="2540" y="39864"/>
                      <a:pt x="2611" y="40076"/>
                    </a:cubicBezTo>
                    <a:cubicBezTo>
                      <a:pt x="2752" y="40358"/>
                      <a:pt x="2822" y="40569"/>
                      <a:pt x="2963" y="40852"/>
                    </a:cubicBezTo>
                    <a:cubicBezTo>
                      <a:pt x="3104" y="41134"/>
                      <a:pt x="3246" y="41416"/>
                      <a:pt x="3387" y="41698"/>
                    </a:cubicBezTo>
                    <a:cubicBezTo>
                      <a:pt x="3528" y="41981"/>
                      <a:pt x="3739" y="42333"/>
                      <a:pt x="3881" y="42615"/>
                    </a:cubicBezTo>
                    <a:cubicBezTo>
                      <a:pt x="3881" y="42686"/>
                      <a:pt x="3951" y="42686"/>
                      <a:pt x="3951" y="42757"/>
                    </a:cubicBezTo>
                    <a:cubicBezTo>
                      <a:pt x="4022" y="42827"/>
                      <a:pt x="4022" y="42898"/>
                      <a:pt x="4092" y="42968"/>
                    </a:cubicBezTo>
                    <a:cubicBezTo>
                      <a:pt x="4445" y="43533"/>
                      <a:pt x="4798" y="44097"/>
                      <a:pt x="5151" y="44662"/>
                    </a:cubicBezTo>
                    <a:cubicBezTo>
                      <a:pt x="5433" y="45085"/>
                      <a:pt x="5715" y="45508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280" y="46214"/>
                      <a:pt x="6491" y="46496"/>
                      <a:pt x="6703" y="46778"/>
                    </a:cubicBezTo>
                    <a:cubicBezTo>
                      <a:pt x="6915" y="46990"/>
                      <a:pt x="7056" y="47202"/>
                      <a:pt x="7267" y="47484"/>
                    </a:cubicBezTo>
                    <a:cubicBezTo>
                      <a:pt x="7479" y="47696"/>
                      <a:pt x="7620" y="47907"/>
                      <a:pt x="7832" y="48119"/>
                    </a:cubicBezTo>
                    <a:cubicBezTo>
                      <a:pt x="8043" y="48330"/>
                      <a:pt x="8184" y="48542"/>
                      <a:pt x="8396" y="48754"/>
                    </a:cubicBezTo>
                    <a:cubicBezTo>
                      <a:pt x="8396" y="48824"/>
                      <a:pt x="8467" y="48824"/>
                      <a:pt x="8467" y="48895"/>
                    </a:cubicBezTo>
                    <a:cubicBezTo>
                      <a:pt x="8467" y="48895"/>
                      <a:pt x="8467" y="48895"/>
                      <a:pt x="8537" y="48966"/>
                    </a:cubicBezTo>
                    <a:cubicBezTo>
                      <a:pt x="8678" y="49107"/>
                      <a:pt x="8819" y="49248"/>
                      <a:pt x="8961" y="49389"/>
                    </a:cubicBezTo>
                    <a:cubicBezTo>
                      <a:pt x="9172" y="49600"/>
                      <a:pt x="9384" y="49812"/>
                      <a:pt x="9596" y="49953"/>
                    </a:cubicBezTo>
                    <a:cubicBezTo>
                      <a:pt x="9807" y="50165"/>
                      <a:pt x="10019" y="50377"/>
                      <a:pt x="10231" y="50518"/>
                    </a:cubicBezTo>
                    <a:cubicBezTo>
                      <a:pt x="10442" y="50729"/>
                      <a:pt x="10654" y="50871"/>
                      <a:pt x="10866" y="51082"/>
                    </a:cubicBezTo>
                    <a:cubicBezTo>
                      <a:pt x="10936" y="51153"/>
                      <a:pt x="11077" y="51223"/>
                      <a:pt x="11148" y="51364"/>
                    </a:cubicBezTo>
                    <a:cubicBezTo>
                      <a:pt x="11148" y="51364"/>
                      <a:pt x="11218" y="51435"/>
                      <a:pt x="11218" y="51435"/>
                    </a:cubicBezTo>
                    <a:cubicBezTo>
                      <a:pt x="11289" y="51505"/>
                      <a:pt x="11360" y="51576"/>
                      <a:pt x="11501" y="51647"/>
                    </a:cubicBezTo>
                    <a:cubicBezTo>
                      <a:pt x="11712" y="51788"/>
                      <a:pt x="11924" y="51999"/>
                      <a:pt x="12136" y="52141"/>
                    </a:cubicBezTo>
                    <a:cubicBezTo>
                      <a:pt x="12347" y="52281"/>
                      <a:pt x="12559" y="52423"/>
                      <a:pt x="12771" y="52564"/>
                    </a:cubicBezTo>
                    <a:cubicBezTo>
                      <a:pt x="12982" y="52705"/>
                      <a:pt x="13194" y="52846"/>
                      <a:pt x="13406" y="52987"/>
                    </a:cubicBezTo>
                    <a:cubicBezTo>
                      <a:pt x="13617" y="53128"/>
                      <a:pt x="13829" y="53269"/>
                      <a:pt x="14041" y="53340"/>
                    </a:cubicBezTo>
                    <a:cubicBezTo>
                      <a:pt x="14111" y="53340"/>
                      <a:pt x="14111" y="53411"/>
                      <a:pt x="14182" y="53411"/>
                    </a:cubicBezTo>
                    <a:cubicBezTo>
                      <a:pt x="14323" y="53481"/>
                      <a:pt x="14464" y="53551"/>
                      <a:pt x="14605" y="53693"/>
                    </a:cubicBezTo>
                    <a:cubicBezTo>
                      <a:pt x="14817" y="53763"/>
                      <a:pt x="14958" y="53905"/>
                      <a:pt x="15169" y="53975"/>
                    </a:cubicBezTo>
                    <a:cubicBezTo>
                      <a:pt x="15381" y="54045"/>
                      <a:pt x="15522" y="54187"/>
                      <a:pt x="15734" y="54257"/>
                    </a:cubicBezTo>
                    <a:cubicBezTo>
                      <a:pt x="15946" y="54328"/>
                      <a:pt x="16087" y="54398"/>
                      <a:pt x="16298" y="54469"/>
                    </a:cubicBezTo>
                    <a:cubicBezTo>
                      <a:pt x="16369" y="54469"/>
                      <a:pt x="16440" y="54539"/>
                      <a:pt x="16440" y="54539"/>
                    </a:cubicBezTo>
                    <a:cubicBezTo>
                      <a:pt x="16440" y="54539"/>
                      <a:pt x="16510" y="54539"/>
                      <a:pt x="16510" y="54539"/>
                    </a:cubicBezTo>
                    <a:cubicBezTo>
                      <a:pt x="16651" y="54610"/>
                      <a:pt x="16722" y="54610"/>
                      <a:pt x="16863" y="54681"/>
                    </a:cubicBezTo>
                    <a:cubicBezTo>
                      <a:pt x="17075" y="54751"/>
                      <a:pt x="17216" y="54822"/>
                      <a:pt x="17427" y="54892"/>
                    </a:cubicBezTo>
                    <a:cubicBezTo>
                      <a:pt x="17639" y="54963"/>
                      <a:pt x="17780" y="55033"/>
                      <a:pt x="17992" y="55033"/>
                    </a:cubicBezTo>
                    <a:cubicBezTo>
                      <a:pt x="18203" y="55104"/>
                      <a:pt x="18415" y="55104"/>
                      <a:pt x="18556" y="55174"/>
                    </a:cubicBezTo>
                    <a:cubicBezTo>
                      <a:pt x="18627" y="55174"/>
                      <a:pt x="18627" y="55174"/>
                      <a:pt x="18697" y="55174"/>
                    </a:cubicBezTo>
                    <a:lnTo>
                      <a:pt x="51364" y="36195"/>
                    </a:lnTo>
                    <a:cubicBezTo>
                      <a:pt x="50659" y="35701"/>
                      <a:pt x="49953" y="35489"/>
                      <a:pt x="49177" y="35137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45"/>
              <p:cNvSpPr/>
              <p:nvPr/>
            </p:nvSpPr>
            <p:spPr>
              <a:xfrm>
                <a:off x="10753102" y="2329372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403"/>
                    </a:moveTo>
                    <a:lnTo>
                      <a:pt x="32667" y="423"/>
                    </a:lnTo>
                    <a:cubicBezTo>
                      <a:pt x="32949" y="282"/>
                      <a:pt x="33232" y="141"/>
                      <a:pt x="33514" y="0"/>
                    </a:cubicBezTo>
                    <a:lnTo>
                      <a:pt x="847" y="18979"/>
                    </a:lnTo>
                    <a:cubicBezTo>
                      <a:pt x="635" y="19120"/>
                      <a:pt x="282" y="19262"/>
                      <a:pt x="0" y="19403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79" name="Google Shape;979;p45"/>
              <p:cNvGrpSpPr/>
              <p:nvPr/>
            </p:nvGrpSpPr>
            <p:grpSpPr>
              <a:xfrm>
                <a:off x="10684135" y="2200086"/>
                <a:ext cx="88168" cy="43475"/>
                <a:chOff x="4351091" y="4200455"/>
                <a:chExt cx="29915" cy="14251"/>
              </a:xfrm>
            </p:grpSpPr>
            <p:sp>
              <p:nvSpPr>
                <p:cNvPr id="980" name="Google Shape;980;p45"/>
                <p:cNvSpPr/>
                <p:nvPr/>
              </p:nvSpPr>
              <p:spPr>
                <a:xfrm>
                  <a:off x="4351091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755"/>
                      </a:moveTo>
                      <a:lnTo>
                        <a:pt x="32667" y="776"/>
                      </a:lnTo>
                      <a:cubicBezTo>
                        <a:pt x="33232" y="494"/>
                        <a:pt x="33796" y="212"/>
                        <a:pt x="34361" y="0"/>
                      </a:cubicBezTo>
                      <a:lnTo>
                        <a:pt x="1693" y="18979"/>
                      </a:lnTo>
                      <a:cubicBezTo>
                        <a:pt x="1129" y="19191"/>
                        <a:pt x="564" y="19473"/>
                        <a:pt x="0" y="19755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1" name="Google Shape;981;p45"/>
                <p:cNvSpPr/>
                <p:nvPr/>
              </p:nvSpPr>
              <p:spPr>
                <a:xfrm>
                  <a:off x="4352784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2808" y="70"/>
                        <a:pt x="32879" y="70"/>
                        <a:pt x="33020" y="0"/>
                      </a:cubicBezTo>
                      <a:lnTo>
                        <a:pt x="353" y="18979"/>
                      </a:lnTo>
                      <a:cubicBezTo>
                        <a:pt x="282" y="19050"/>
                        <a:pt x="141" y="19050"/>
                        <a:pt x="0" y="19120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82" name="Google Shape;982;p45"/>
              <p:cNvSpPr/>
              <p:nvPr/>
            </p:nvSpPr>
            <p:spPr>
              <a:xfrm>
                <a:off x="10718790" y="2265444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37324" y="3387"/>
                    </a:moveTo>
                    <a:cubicBezTo>
                      <a:pt x="37324" y="3316"/>
                      <a:pt x="37324" y="3316"/>
                      <a:pt x="37324" y="3387"/>
                    </a:cubicBezTo>
                    <a:cubicBezTo>
                      <a:pt x="37254" y="3246"/>
                      <a:pt x="37254" y="3246"/>
                      <a:pt x="37254" y="3175"/>
                    </a:cubicBezTo>
                    <a:cubicBezTo>
                      <a:pt x="37254" y="3104"/>
                      <a:pt x="37183" y="3104"/>
                      <a:pt x="37183" y="3034"/>
                    </a:cubicBezTo>
                    <a:cubicBezTo>
                      <a:pt x="37183" y="2963"/>
                      <a:pt x="37112" y="2963"/>
                      <a:pt x="37112" y="2893"/>
                    </a:cubicBezTo>
                    <a:cubicBezTo>
                      <a:pt x="37112" y="2822"/>
                      <a:pt x="37042" y="2822"/>
                      <a:pt x="37042" y="2752"/>
                    </a:cubicBezTo>
                    <a:cubicBezTo>
                      <a:pt x="37042" y="2681"/>
                      <a:pt x="36971" y="2681"/>
                      <a:pt x="36971" y="2611"/>
                    </a:cubicBezTo>
                    <a:cubicBezTo>
                      <a:pt x="36901" y="2540"/>
                      <a:pt x="36901" y="2469"/>
                      <a:pt x="36830" y="2399"/>
                    </a:cubicBezTo>
                    <a:cubicBezTo>
                      <a:pt x="36760" y="2258"/>
                      <a:pt x="36689" y="2187"/>
                      <a:pt x="36618" y="2046"/>
                    </a:cubicBezTo>
                    <a:cubicBezTo>
                      <a:pt x="36548" y="1976"/>
                      <a:pt x="36548" y="1905"/>
                      <a:pt x="36477" y="1835"/>
                    </a:cubicBezTo>
                    <a:cubicBezTo>
                      <a:pt x="36407" y="1764"/>
                      <a:pt x="36407" y="1764"/>
                      <a:pt x="36336" y="1693"/>
                    </a:cubicBezTo>
                    <a:cubicBezTo>
                      <a:pt x="36336" y="1693"/>
                      <a:pt x="36336" y="1623"/>
                      <a:pt x="36266" y="1623"/>
                    </a:cubicBezTo>
                    <a:cubicBezTo>
                      <a:pt x="36266" y="1623"/>
                      <a:pt x="36266" y="1623"/>
                      <a:pt x="36266" y="1623"/>
                    </a:cubicBezTo>
                    <a:cubicBezTo>
                      <a:pt x="36266" y="1623"/>
                      <a:pt x="36266" y="1552"/>
                      <a:pt x="36195" y="1552"/>
                    </a:cubicBezTo>
                    <a:cubicBezTo>
                      <a:pt x="36195" y="1482"/>
                      <a:pt x="36125" y="1482"/>
                      <a:pt x="36125" y="1411"/>
                    </a:cubicBezTo>
                    <a:cubicBezTo>
                      <a:pt x="36125" y="1341"/>
                      <a:pt x="36054" y="1341"/>
                      <a:pt x="36054" y="1270"/>
                    </a:cubicBezTo>
                    <a:cubicBezTo>
                      <a:pt x="35983" y="1199"/>
                      <a:pt x="35983" y="1199"/>
                      <a:pt x="35913" y="1129"/>
                    </a:cubicBezTo>
                    <a:cubicBezTo>
                      <a:pt x="35842" y="1059"/>
                      <a:pt x="35842" y="1059"/>
                      <a:pt x="35772" y="988"/>
                    </a:cubicBezTo>
                    <a:cubicBezTo>
                      <a:pt x="35701" y="917"/>
                      <a:pt x="35701" y="917"/>
                      <a:pt x="35631" y="847"/>
                    </a:cubicBezTo>
                    <a:cubicBezTo>
                      <a:pt x="35560" y="776"/>
                      <a:pt x="35560" y="776"/>
                      <a:pt x="35490" y="776"/>
                    </a:cubicBezTo>
                    <a:cubicBezTo>
                      <a:pt x="35419" y="776"/>
                      <a:pt x="35419" y="705"/>
                      <a:pt x="35348" y="705"/>
                    </a:cubicBezTo>
                    <a:cubicBezTo>
                      <a:pt x="35278" y="705"/>
                      <a:pt x="35278" y="635"/>
                      <a:pt x="35207" y="635"/>
                    </a:cubicBezTo>
                    <a:cubicBezTo>
                      <a:pt x="35137" y="635"/>
                      <a:pt x="35137" y="565"/>
                      <a:pt x="35066" y="565"/>
                    </a:cubicBezTo>
                    <a:cubicBezTo>
                      <a:pt x="34996" y="565"/>
                      <a:pt x="34996" y="494"/>
                      <a:pt x="34925" y="494"/>
                    </a:cubicBezTo>
                    <a:cubicBezTo>
                      <a:pt x="34854" y="494"/>
                      <a:pt x="34854" y="423"/>
                      <a:pt x="34784" y="423"/>
                    </a:cubicBezTo>
                    <a:cubicBezTo>
                      <a:pt x="34784" y="423"/>
                      <a:pt x="34784" y="423"/>
                      <a:pt x="34784" y="423"/>
                    </a:cubicBezTo>
                    <a:cubicBezTo>
                      <a:pt x="34784" y="423"/>
                      <a:pt x="34713" y="423"/>
                      <a:pt x="34713" y="353"/>
                    </a:cubicBezTo>
                    <a:cubicBezTo>
                      <a:pt x="34643" y="353"/>
                      <a:pt x="34643" y="282"/>
                      <a:pt x="34572" y="282"/>
                    </a:cubicBezTo>
                    <a:cubicBezTo>
                      <a:pt x="34502" y="282"/>
                      <a:pt x="34502" y="212"/>
                      <a:pt x="34431" y="212"/>
                    </a:cubicBezTo>
                    <a:cubicBezTo>
                      <a:pt x="34361" y="212"/>
                      <a:pt x="34361" y="212"/>
                      <a:pt x="34290" y="141"/>
                    </a:cubicBezTo>
                    <a:cubicBezTo>
                      <a:pt x="34219" y="71"/>
                      <a:pt x="34219" y="141"/>
                      <a:pt x="34149" y="71"/>
                    </a:cubicBezTo>
                    <a:cubicBezTo>
                      <a:pt x="34078" y="71"/>
                      <a:pt x="34078" y="71"/>
                      <a:pt x="3400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937" y="0"/>
                      <a:pt x="33937" y="0"/>
                      <a:pt x="33937" y="0"/>
                    </a:cubicBezTo>
                    <a:cubicBezTo>
                      <a:pt x="33937" y="0"/>
                      <a:pt x="33867" y="0"/>
                      <a:pt x="33867" y="0"/>
                    </a:cubicBezTo>
                    <a:cubicBezTo>
                      <a:pt x="33796" y="0"/>
                      <a:pt x="33796" y="0"/>
                      <a:pt x="33726" y="0"/>
                    </a:cubicBezTo>
                    <a:cubicBezTo>
                      <a:pt x="33655" y="0"/>
                      <a:pt x="33655" y="0"/>
                      <a:pt x="33585" y="0"/>
                    </a:cubicBezTo>
                    <a:cubicBezTo>
                      <a:pt x="33514" y="0"/>
                      <a:pt x="33514" y="0"/>
                      <a:pt x="33443" y="0"/>
                    </a:cubicBezTo>
                    <a:cubicBezTo>
                      <a:pt x="33373" y="0"/>
                      <a:pt x="33373" y="0"/>
                      <a:pt x="33302" y="0"/>
                    </a:cubicBezTo>
                    <a:cubicBezTo>
                      <a:pt x="33302" y="0"/>
                      <a:pt x="33232" y="0"/>
                      <a:pt x="33232" y="0"/>
                    </a:cubicBezTo>
                    <a:cubicBezTo>
                      <a:pt x="33161" y="0"/>
                      <a:pt x="33161" y="0"/>
                      <a:pt x="33091" y="0"/>
                    </a:cubicBezTo>
                    <a:cubicBezTo>
                      <a:pt x="33020" y="0"/>
                      <a:pt x="32950" y="0"/>
                      <a:pt x="32879" y="71"/>
                    </a:cubicBezTo>
                    <a:cubicBezTo>
                      <a:pt x="32809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141" y="19050"/>
                      <a:pt x="353" y="18979"/>
                      <a:pt x="565" y="18909"/>
                    </a:cubicBezTo>
                    <a:cubicBezTo>
                      <a:pt x="776" y="18909"/>
                      <a:pt x="988" y="18909"/>
                      <a:pt x="1270" y="18979"/>
                    </a:cubicBezTo>
                    <a:cubicBezTo>
                      <a:pt x="1270" y="18979"/>
                      <a:pt x="1270" y="18979"/>
                      <a:pt x="1270" y="18979"/>
                    </a:cubicBezTo>
                    <a:cubicBezTo>
                      <a:pt x="1482" y="19050"/>
                      <a:pt x="1764" y="19121"/>
                      <a:pt x="1976" y="19262"/>
                    </a:cubicBezTo>
                    <a:cubicBezTo>
                      <a:pt x="2469" y="19544"/>
                      <a:pt x="2893" y="19967"/>
                      <a:pt x="3316" y="20461"/>
                    </a:cubicBezTo>
                    <a:cubicBezTo>
                      <a:pt x="3316" y="20461"/>
                      <a:pt x="3316" y="20461"/>
                      <a:pt x="3316" y="20461"/>
                    </a:cubicBezTo>
                    <a:cubicBezTo>
                      <a:pt x="3740" y="20955"/>
                      <a:pt x="4092" y="21590"/>
                      <a:pt x="4304" y="22225"/>
                    </a:cubicBezTo>
                    <a:lnTo>
                      <a:pt x="11289" y="40217"/>
                    </a:lnTo>
                    <a:lnTo>
                      <a:pt x="43956" y="21237"/>
                    </a:lnTo>
                    <a:lnTo>
                      <a:pt x="37324" y="3387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45"/>
              <p:cNvSpPr/>
              <p:nvPr/>
            </p:nvSpPr>
            <p:spPr>
              <a:xfrm>
                <a:off x="10717696" y="2323130"/>
                <a:ext cx="124777" cy="301270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98777" extrusionOk="0">
                    <a:moveTo>
                      <a:pt x="2700" y="494"/>
                    </a:moveTo>
                    <a:cubicBezTo>
                      <a:pt x="3617" y="1059"/>
                      <a:pt x="4534" y="2117"/>
                      <a:pt x="5028" y="3387"/>
                    </a:cubicBezTo>
                    <a:lnTo>
                      <a:pt x="12013" y="21379"/>
                    </a:lnTo>
                    <a:lnTo>
                      <a:pt x="14765" y="28505"/>
                    </a:lnTo>
                    <a:lnTo>
                      <a:pt x="42704" y="100965"/>
                    </a:lnTo>
                    <a:cubicBezTo>
                      <a:pt x="43410" y="102941"/>
                      <a:pt x="42987" y="104563"/>
                      <a:pt x="41717" y="104705"/>
                    </a:cubicBezTo>
                    <a:cubicBezTo>
                      <a:pt x="41294" y="104705"/>
                      <a:pt x="40800" y="104563"/>
                      <a:pt x="40306" y="104281"/>
                    </a:cubicBezTo>
                    <a:cubicBezTo>
                      <a:pt x="39318" y="103717"/>
                      <a:pt x="38471" y="102658"/>
                      <a:pt x="37977" y="101318"/>
                    </a:cubicBezTo>
                    <a:lnTo>
                      <a:pt x="10037" y="28857"/>
                    </a:lnTo>
                    <a:lnTo>
                      <a:pt x="7286" y="21731"/>
                    </a:lnTo>
                    <a:lnTo>
                      <a:pt x="371" y="3740"/>
                    </a:lnTo>
                    <a:cubicBezTo>
                      <a:pt x="-405" y="1764"/>
                      <a:pt x="89" y="141"/>
                      <a:pt x="1359" y="0"/>
                    </a:cubicBezTo>
                    <a:cubicBezTo>
                      <a:pt x="1782" y="71"/>
                      <a:pt x="2276" y="212"/>
                      <a:pt x="2700" y="494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45"/>
              <p:cNvSpPr/>
              <p:nvPr/>
            </p:nvSpPr>
            <p:spPr>
              <a:xfrm>
                <a:off x="10690095" y="220000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050"/>
                    </a:moveTo>
                    <a:lnTo>
                      <a:pt x="32667" y="71"/>
                    </a:lnTo>
                    <a:lnTo>
                      <a:pt x="33020" y="0"/>
                    </a:lnTo>
                    <a:lnTo>
                      <a:pt x="353" y="18979"/>
                    </a:lnTo>
                    <a:close/>
                  </a:path>
                </a:pathLst>
              </a:custGeom>
              <a:solidFill>
                <a:srgbClr val="383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85" name="Google Shape;985;p45"/>
              <p:cNvGrpSpPr/>
              <p:nvPr/>
            </p:nvGrpSpPr>
            <p:grpSpPr>
              <a:xfrm>
                <a:off x="10691193" y="2198881"/>
                <a:ext cx="91081" cy="43693"/>
                <a:chOff x="4353490" y="4199961"/>
                <a:chExt cx="30903" cy="14322"/>
              </a:xfrm>
            </p:grpSpPr>
            <p:sp>
              <p:nvSpPr>
                <p:cNvPr id="986" name="Google Shape;986;p45"/>
                <p:cNvSpPr/>
                <p:nvPr/>
              </p:nvSpPr>
              <p:spPr>
                <a:xfrm>
                  <a:off x="4353490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91"/>
                      </a:moveTo>
                      <a:lnTo>
                        <a:pt x="32667" y="212"/>
                      </a:lnTo>
                      <a:cubicBezTo>
                        <a:pt x="32879" y="141"/>
                        <a:pt x="33161" y="71"/>
                        <a:pt x="33373" y="0"/>
                      </a:cubicBezTo>
                      <a:lnTo>
                        <a:pt x="706" y="18979"/>
                      </a:lnTo>
                      <a:cubicBezTo>
                        <a:pt x="494" y="19050"/>
                        <a:pt x="282" y="19121"/>
                        <a:pt x="0" y="19191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45"/>
                <p:cNvSpPr/>
                <p:nvPr/>
              </p:nvSpPr>
              <p:spPr>
                <a:xfrm>
                  <a:off x="4354266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3020" y="70"/>
                        <a:pt x="33302" y="0"/>
                        <a:pt x="33655" y="0"/>
                      </a:cubicBezTo>
                      <a:lnTo>
                        <a:pt x="988" y="18979"/>
                      </a:lnTo>
                      <a:cubicBezTo>
                        <a:pt x="635" y="19050"/>
                        <a:pt x="282" y="19050"/>
                        <a:pt x="0" y="19120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45"/>
                <p:cNvSpPr/>
                <p:nvPr/>
              </p:nvSpPr>
              <p:spPr>
                <a:xfrm>
                  <a:off x="4355253" y="41999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950" y="71"/>
                        <a:pt x="33302" y="0"/>
                        <a:pt x="33585" y="0"/>
                      </a:cubicBezTo>
                      <a:lnTo>
                        <a:pt x="917" y="18979"/>
                      </a:lnTo>
                      <a:cubicBezTo>
                        <a:pt x="635" y="19050"/>
                        <a:pt x="282" y="19050"/>
                        <a:pt x="0" y="19050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45"/>
                <p:cNvSpPr/>
                <p:nvPr/>
              </p:nvSpPr>
              <p:spPr>
                <a:xfrm>
                  <a:off x="4356171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0"/>
                      </a:cubicBezTo>
                      <a:cubicBezTo>
                        <a:pt x="33373" y="0"/>
                        <a:pt x="33867" y="70"/>
                        <a:pt x="34361" y="70"/>
                      </a:cubicBezTo>
                      <a:lnTo>
                        <a:pt x="1693" y="19050"/>
                      </a:lnTo>
                      <a:cubicBezTo>
                        <a:pt x="1199" y="19050"/>
                        <a:pt x="706" y="18979"/>
                        <a:pt x="212" y="18979"/>
                      </a:cubicBezTo>
                      <a:cubicBezTo>
                        <a:pt x="21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90" name="Google Shape;990;p45"/>
              <p:cNvSpPr/>
              <p:nvPr/>
            </p:nvSpPr>
            <p:spPr>
              <a:xfrm>
                <a:off x="10704236" y="219914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879" y="71"/>
                    </a:lnTo>
                    <a:lnTo>
                      <a:pt x="282" y="19050"/>
                    </a:lnTo>
                    <a:close/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91" name="Google Shape;991;p45"/>
              <p:cNvGrpSpPr/>
              <p:nvPr/>
            </p:nvGrpSpPr>
            <p:grpSpPr>
              <a:xfrm>
                <a:off x="10705162" y="2199235"/>
                <a:ext cx="86090" cy="43479"/>
                <a:chOff x="4358217" y="4200172"/>
                <a:chExt cx="29210" cy="14252"/>
              </a:xfrm>
            </p:grpSpPr>
            <p:sp>
              <p:nvSpPr>
                <p:cNvPr id="992" name="Google Shape;992;p45"/>
                <p:cNvSpPr/>
                <p:nvPr/>
              </p:nvSpPr>
              <p:spPr>
                <a:xfrm>
                  <a:off x="4358217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0"/>
                        <a:pt x="33161" y="71"/>
                      </a:cubicBezTo>
                      <a:lnTo>
                        <a:pt x="494" y="19050"/>
                      </a:lnTo>
                      <a:cubicBezTo>
                        <a:pt x="28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3" name="Google Shape;993;p45"/>
                <p:cNvSpPr/>
                <p:nvPr/>
              </p:nvSpPr>
              <p:spPr>
                <a:xfrm>
                  <a:off x="4358711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79" y="0"/>
                        <a:pt x="32950" y="71"/>
                      </a:cubicBezTo>
                      <a:lnTo>
                        <a:pt x="282" y="19050"/>
                      </a:lnTo>
                      <a:cubicBezTo>
                        <a:pt x="14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4" name="Google Shape;994;p45"/>
                <p:cNvSpPr/>
                <p:nvPr/>
              </p:nvSpPr>
              <p:spPr>
                <a:xfrm>
                  <a:off x="4358993" y="42002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71"/>
                      </a:cubicBezTo>
                      <a:lnTo>
                        <a:pt x="212" y="19050"/>
                      </a:lnTo>
                      <a:cubicBezTo>
                        <a:pt x="14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5" name="Google Shape;995;p45"/>
                <p:cNvSpPr/>
                <p:nvPr/>
              </p:nvSpPr>
              <p:spPr>
                <a:xfrm>
                  <a:off x="4359205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8" y="71"/>
                      </a:cubicBezTo>
                      <a:lnTo>
                        <a:pt x="141" y="19050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96" name="Google Shape;996;p45"/>
              <p:cNvGrpSpPr/>
              <p:nvPr/>
            </p:nvGrpSpPr>
            <p:grpSpPr>
              <a:xfrm>
                <a:off x="10708510" y="2199639"/>
                <a:ext cx="88374" cy="44556"/>
                <a:chOff x="4359346" y="4200313"/>
                <a:chExt cx="29985" cy="14605"/>
              </a:xfrm>
            </p:grpSpPr>
            <p:sp>
              <p:nvSpPr>
                <p:cNvPr id="997" name="Google Shape;997;p45"/>
                <p:cNvSpPr/>
                <p:nvPr/>
              </p:nvSpPr>
              <p:spPr>
                <a:xfrm>
                  <a:off x="4359346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9" y="0"/>
                      </a:cubicBezTo>
                      <a:lnTo>
                        <a:pt x="141" y="18979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45"/>
                <p:cNvSpPr/>
                <p:nvPr/>
              </p:nvSpPr>
              <p:spPr>
                <a:xfrm>
                  <a:off x="4359487" y="420038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71"/>
                        <a:pt x="33161" y="141"/>
                      </a:cubicBezTo>
                      <a:lnTo>
                        <a:pt x="494" y="19120"/>
                      </a:lnTo>
                      <a:cubicBezTo>
                        <a:pt x="353" y="19050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45"/>
                <p:cNvSpPr/>
                <p:nvPr/>
              </p:nvSpPr>
              <p:spPr>
                <a:xfrm>
                  <a:off x="4359981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0"/>
                        <a:pt x="33020" y="70"/>
                        <a:pt x="33232" y="141"/>
                      </a:cubicBezTo>
                      <a:lnTo>
                        <a:pt x="564" y="19120"/>
                      </a:lnTo>
                      <a:cubicBezTo>
                        <a:pt x="353" y="19120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45"/>
                <p:cNvSpPr/>
                <p:nvPr/>
              </p:nvSpPr>
              <p:spPr>
                <a:xfrm>
                  <a:off x="4360545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4" y="19191"/>
                      </a:lnTo>
                      <a:cubicBezTo>
                        <a:pt x="353" y="1912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45"/>
                <p:cNvSpPr/>
                <p:nvPr/>
              </p:nvSpPr>
              <p:spPr>
                <a:xfrm>
                  <a:off x="4361109" y="420080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9" y="71"/>
                        <a:pt x="32879" y="71"/>
                      </a:cubicBezTo>
                      <a:lnTo>
                        <a:pt x="212" y="19050"/>
                      </a:lnTo>
                      <a:cubicBezTo>
                        <a:pt x="212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2" name="Google Shape;1002;p45"/>
              <p:cNvGrpSpPr/>
              <p:nvPr/>
            </p:nvGrpSpPr>
            <p:grpSpPr>
              <a:xfrm>
                <a:off x="10714593" y="2201611"/>
                <a:ext cx="85671" cy="44125"/>
                <a:chOff x="4361392" y="4200878"/>
                <a:chExt cx="29068" cy="14464"/>
              </a:xfrm>
            </p:grpSpPr>
            <p:sp>
              <p:nvSpPr>
                <p:cNvPr id="1003" name="Google Shape;1003;p45"/>
                <p:cNvSpPr/>
                <p:nvPr/>
              </p:nvSpPr>
              <p:spPr>
                <a:xfrm>
                  <a:off x="4361392" y="42008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70"/>
                        <a:pt x="32879" y="70"/>
                      </a:cubicBezTo>
                      <a:lnTo>
                        <a:pt x="212" y="19050"/>
                      </a:lnTo>
                      <a:cubicBezTo>
                        <a:pt x="141" y="1905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45"/>
                <p:cNvSpPr/>
                <p:nvPr/>
              </p:nvSpPr>
              <p:spPr>
                <a:xfrm>
                  <a:off x="4361603" y="420094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5" y="19191"/>
                      </a:lnTo>
                      <a:cubicBezTo>
                        <a:pt x="423" y="1919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45"/>
                <p:cNvSpPr/>
                <p:nvPr/>
              </p:nvSpPr>
              <p:spPr>
                <a:xfrm>
                  <a:off x="4362238" y="42012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950" y="141"/>
                        <a:pt x="33232" y="211"/>
                        <a:pt x="33514" y="353"/>
                      </a:cubicBezTo>
                      <a:lnTo>
                        <a:pt x="847" y="19332"/>
                      </a:lnTo>
                      <a:cubicBezTo>
                        <a:pt x="565" y="19191"/>
                        <a:pt x="282" y="19050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06" name="Google Shape;1006;p45"/>
              <p:cNvSpPr/>
              <p:nvPr/>
            </p:nvSpPr>
            <p:spPr>
              <a:xfrm>
                <a:off x="10719415" y="2203667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2667" y="0"/>
                    </a:lnTo>
                    <a:lnTo>
                      <a:pt x="7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45"/>
              <p:cNvSpPr/>
              <p:nvPr/>
            </p:nvSpPr>
            <p:spPr>
              <a:xfrm>
                <a:off x="10719415" y="2204314"/>
                <a:ext cx="145571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63500" extrusionOk="0">
                    <a:moveTo>
                      <a:pt x="54539" y="34149"/>
                    </a:moveTo>
                    <a:cubicBezTo>
                      <a:pt x="54539" y="33867"/>
                      <a:pt x="54539" y="33514"/>
                      <a:pt x="54469" y="33231"/>
                    </a:cubicBezTo>
                    <a:cubicBezTo>
                      <a:pt x="54469" y="32949"/>
                      <a:pt x="54398" y="32597"/>
                      <a:pt x="54398" y="32314"/>
                    </a:cubicBezTo>
                    <a:cubicBezTo>
                      <a:pt x="54398" y="31961"/>
                      <a:pt x="54328" y="31679"/>
                      <a:pt x="54257" y="31326"/>
                    </a:cubicBezTo>
                    <a:cubicBezTo>
                      <a:pt x="54257" y="31185"/>
                      <a:pt x="54257" y="31115"/>
                      <a:pt x="54187" y="30974"/>
                    </a:cubicBezTo>
                    <a:cubicBezTo>
                      <a:pt x="54187" y="30903"/>
                      <a:pt x="54187" y="30903"/>
                      <a:pt x="54187" y="30833"/>
                    </a:cubicBezTo>
                    <a:cubicBezTo>
                      <a:pt x="54187" y="30691"/>
                      <a:pt x="54116" y="30480"/>
                      <a:pt x="54116" y="30339"/>
                    </a:cubicBezTo>
                    <a:cubicBezTo>
                      <a:pt x="54045" y="29986"/>
                      <a:pt x="53975" y="29704"/>
                      <a:pt x="53975" y="29351"/>
                    </a:cubicBezTo>
                    <a:cubicBezTo>
                      <a:pt x="53904" y="28998"/>
                      <a:pt x="53834" y="28646"/>
                      <a:pt x="53763" y="28363"/>
                    </a:cubicBezTo>
                    <a:cubicBezTo>
                      <a:pt x="53693" y="28010"/>
                      <a:pt x="53622" y="27658"/>
                      <a:pt x="53552" y="27305"/>
                    </a:cubicBezTo>
                    <a:cubicBezTo>
                      <a:pt x="53481" y="27093"/>
                      <a:pt x="53481" y="26952"/>
                      <a:pt x="53410" y="26740"/>
                    </a:cubicBezTo>
                    <a:cubicBezTo>
                      <a:pt x="53410" y="26670"/>
                      <a:pt x="53410" y="26670"/>
                      <a:pt x="53410" y="26599"/>
                    </a:cubicBezTo>
                    <a:cubicBezTo>
                      <a:pt x="53410" y="26458"/>
                      <a:pt x="53340" y="26388"/>
                      <a:pt x="53340" y="26246"/>
                    </a:cubicBezTo>
                    <a:cubicBezTo>
                      <a:pt x="53269" y="25894"/>
                      <a:pt x="53128" y="25541"/>
                      <a:pt x="53058" y="25188"/>
                    </a:cubicBezTo>
                    <a:cubicBezTo>
                      <a:pt x="52987" y="24835"/>
                      <a:pt x="52846" y="24483"/>
                      <a:pt x="52705" y="24130"/>
                    </a:cubicBezTo>
                    <a:cubicBezTo>
                      <a:pt x="52564" y="23777"/>
                      <a:pt x="52493" y="23424"/>
                      <a:pt x="52352" y="23142"/>
                    </a:cubicBezTo>
                    <a:cubicBezTo>
                      <a:pt x="52281" y="22931"/>
                      <a:pt x="52140" y="22648"/>
                      <a:pt x="52070" y="22437"/>
                    </a:cubicBezTo>
                    <a:cubicBezTo>
                      <a:pt x="52070" y="22437"/>
                      <a:pt x="52070" y="22366"/>
                      <a:pt x="52070" y="22366"/>
                    </a:cubicBezTo>
                    <a:cubicBezTo>
                      <a:pt x="52070" y="22295"/>
                      <a:pt x="51999" y="22225"/>
                      <a:pt x="51999" y="22225"/>
                    </a:cubicBezTo>
                    <a:cubicBezTo>
                      <a:pt x="51858" y="21872"/>
                      <a:pt x="51717" y="21590"/>
                      <a:pt x="51647" y="21237"/>
                    </a:cubicBezTo>
                    <a:cubicBezTo>
                      <a:pt x="51505" y="20955"/>
                      <a:pt x="51364" y="20602"/>
                      <a:pt x="51223" y="20320"/>
                    </a:cubicBezTo>
                    <a:cubicBezTo>
                      <a:pt x="51082" y="19967"/>
                      <a:pt x="50941" y="19685"/>
                      <a:pt x="50800" y="19332"/>
                    </a:cubicBezTo>
                    <a:cubicBezTo>
                      <a:pt x="50659" y="18979"/>
                      <a:pt x="50447" y="18697"/>
                      <a:pt x="50306" y="18344"/>
                    </a:cubicBezTo>
                    <a:cubicBezTo>
                      <a:pt x="50306" y="18274"/>
                      <a:pt x="50236" y="18274"/>
                      <a:pt x="50236" y="18203"/>
                    </a:cubicBezTo>
                    <a:cubicBezTo>
                      <a:pt x="50236" y="18203"/>
                      <a:pt x="50236" y="18132"/>
                      <a:pt x="50236" y="18132"/>
                    </a:cubicBezTo>
                    <a:cubicBezTo>
                      <a:pt x="50094" y="17780"/>
                      <a:pt x="49883" y="17427"/>
                      <a:pt x="49671" y="17074"/>
                    </a:cubicBezTo>
                    <a:cubicBezTo>
                      <a:pt x="49389" y="16510"/>
                      <a:pt x="49036" y="15875"/>
                      <a:pt x="48683" y="15310"/>
                    </a:cubicBezTo>
                    <a:cubicBezTo>
                      <a:pt x="48542" y="15028"/>
                      <a:pt x="48330" y="14746"/>
                      <a:pt x="48189" y="14464"/>
                    </a:cubicBezTo>
                    <a:cubicBezTo>
                      <a:pt x="48048" y="14181"/>
                      <a:pt x="47837" y="13970"/>
                      <a:pt x="47695" y="13687"/>
                    </a:cubicBezTo>
                    <a:cubicBezTo>
                      <a:pt x="47484" y="13405"/>
                      <a:pt x="47343" y="13123"/>
                      <a:pt x="47131" y="12841"/>
                    </a:cubicBezTo>
                    <a:cubicBezTo>
                      <a:pt x="46778" y="12277"/>
                      <a:pt x="46355" y="11712"/>
                      <a:pt x="45932" y="11147"/>
                    </a:cubicBezTo>
                    <a:cubicBezTo>
                      <a:pt x="45720" y="10865"/>
                      <a:pt x="45508" y="10583"/>
                      <a:pt x="45297" y="10371"/>
                    </a:cubicBezTo>
                    <a:cubicBezTo>
                      <a:pt x="45297" y="10301"/>
                      <a:pt x="45226" y="10301"/>
                      <a:pt x="45226" y="10230"/>
                    </a:cubicBezTo>
                    <a:cubicBezTo>
                      <a:pt x="45156" y="10160"/>
                      <a:pt x="45156" y="10089"/>
                      <a:pt x="45085" y="10019"/>
                    </a:cubicBezTo>
                    <a:cubicBezTo>
                      <a:pt x="44803" y="9736"/>
                      <a:pt x="44591" y="9384"/>
                      <a:pt x="44309" y="9102"/>
                    </a:cubicBezTo>
                    <a:cubicBezTo>
                      <a:pt x="44097" y="8819"/>
                      <a:pt x="43815" y="8537"/>
                      <a:pt x="43533" y="8255"/>
                    </a:cubicBezTo>
                    <a:cubicBezTo>
                      <a:pt x="43250" y="7972"/>
                      <a:pt x="43039" y="7690"/>
                      <a:pt x="42757" y="7408"/>
                    </a:cubicBezTo>
                    <a:cubicBezTo>
                      <a:pt x="42615" y="7267"/>
                      <a:pt x="42474" y="7056"/>
                      <a:pt x="42263" y="6914"/>
                    </a:cubicBezTo>
                    <a:cubicBezTo>
                      <a:pt x="42263" y="6914"/>
                      <a:pt x="42192" y="6844"/>
                      <a:pt x="42192" y="6844"/>
                    </a:cubicBezTo>
                    <a:cubicBezTo>
                      <a:pt x="42121" y="6773"/>
                      <a:pt x="42051" y="6702"/>
                      <a:pt x="41980" y="6632"/>
                    </a:cubicBezTo>
                    <a:cubicBezTo>
                      <a:pt x="41698" y="6350"/>
                      <a:pt x="41416" y="6068"/>
                      <a:pt x="41134" y="5856"/>
                    </a:cubicBezTo>
                    <a:cubicBezTo>
                      <a:pt x="40852" y="5574"/>
                      <a:pt x="40569" y="5292"/>
                      <a:pt x="40287" y="5080"/>
                    </a:cubicBezTo>
                    <a:cubicBezTo>
                      <a:pt x="40005" y="4798"/>
                      <a:pt x="39723" y="4586"/>
                      <a:pt x="39441" y="4304"/>
                    </a:cubicBezTo>
                    <a:cubicBezTo>
                      <a:pt x="39299" y="4163"/>
                      <a:pt x="39158" y="4021"/>
                      <a:pt x="39017" y="3951"/>
                    </a:cubicBezTo>
                    <a:cubicBezTo>
                      <a:pt x="38735" y="3739"/>
                      <a:pt x="38523" y="3528"/>
                      <a:pt x="38241" y="3316"/>
                    </a:cubicBezTo>
                    <a:cubicBezTo>
                      <a:pt x="38100" y="3245"/>
                      <a:pt x="37959" y="3104"/>
                      <a:pt x="37888" y="3034"/>
                    </a:cubicBezTo>
                    <a:cubicBezTo>
                      <a:pt x="37818" y="2963"/>
                      <a:pt x="37747" y="2963"/>
                      <a:pt x="37747" y="2893"/>
                    </a:cubicBezTo>
                    <a:cubicBezTo>
                      <a:pt x="37677" y="2893"/>
                      <a:pt x="37677" y="2822"/>
                      <a:pt x="37606" y="2822"/>
                    </a:cubicBezTo>
                    <a:cubicBezTo>
                      <a:pt x="37394" y="2681"/>
                      <a:pt x="37253" y="2540"/>
                      <a:pt x="37042" y="2399"/>
                    </a:cubicBezTo>
                    <a:cubicBezTo>
                      <a:pt x="36830" y="2257"/>
                      <a:pt x="36689" y="2117"/>
                      <a:pt x="36477" y="1975"/>
                    </a:cubicBezTo>
                    <a:cubicBezTo>
                      <a:pt x="36265" y="1834"/>
                      <a:pt x="36054" y="1693"/>
                      <a:pt x="35842" y="1552"/>
                    </a:cubicBezTo>
                    <a:cubicBezTo>
                      <a:pt x="35630" y="1411"/>
                      <a:pt x="35348" y="1270"/>
                      <a:pt x="35137" y="1129"/>
                    </a:cubicBezTo>
                    <a:cubicBezTo>
                      <a:pt x="35066" y="1058"/>
                      <a:pt x="34995" y="1058"/>
                      <a:pt x="34925" y="987"/>
                    </a:cubicBezTo>
                    <a:cubicBezTo>
                      <a:pt x="34713" y="847"/>
                      <a:pt x="34502" y="705"/>
                      <a:pt x="34219" y="635"/>
                    </a:cubicBezTo>
                    <a:cubicBezTo>
                      <a:pt x="34008" y="564"/>
                      <a:pt x="33796" y="423"/>
                      <a:pt x="33655" y="353"/>
                    </a:cubicBezTo>
                    <a:cubicBezTo>
                      <a:pt x="33514" y="282"/>
                      <a:pt x="33373" y="211"/>
                      <a:pt x="33161" y="141"/>
                    </a:cubicBezTo>
                    <a:cubicBezTo>
                      <a:pt x="33020" y="70"/>
                      <a:pt x="32879" y="0"/>
                      <a:pt x="32738" y="0"/>
                    </a:cubicBezTo>
                    <a:cubicBezTo>
                      <a:pt x="32738" y="0"/>
                      <a:pt x="32738" y="0"/>
                      <a:pt x="32738" y="0"/>
                    </a:cubicBezTo>
                    <a:lnTo>
                      <a:pt x="32738" y="0"/>
                    </a:lnTo>
                    <a:lnTo>
                      <a:pt x="32738" y="0"/>
                    </a:lnTo>
                    <a:cubicBezTo>
                      <a:pt x="32738" y="0"/>
                      <a:pt x="32738" y="0"/>
                      <a:pt x="32667" y="0"/>
                    </a:cubicBezTo>
                    <a:lnTo>
                      <a:pt x="0" y="18979"/>
                    </a:lnTo>
                    <a:cubicBezTo>
                      <a:pt x="0" y="18979"/>
                      <a:pt x="0" y="18979"/>
                      <a:pt x="70" y="18979"/>
                    </a:cubicBezTo>
                    <a:cubicBezTo>
                      <a:pt x="847" y="19262"/>
                      <a:pt x="1552" y="19685"/>
                      <a:pt x="2258" y="20038"/>
                    </a:cubicBezTo>
                    <a:cubicBezTo>
                      <a:pt x="3245" y="20602"/>
                      <a:pt x="4163" y="21237"/>
                      <a:pt x="5080" y="21943"/>
                    </a:cubicBezTo>
                    <a:cubicBezTo>
                      <a:pt x="5503" y="22225"/>
                      <a:pt x="5997" y="22648"/>
                      <a:pt x="6420" y="23001"/>
                    </a:cubicBezTo>
                    <a:cubicBezTo>
                      <a:pt x="7549" y="23918"/>
                      <a:pt x="8608" y="24906"/>
                      <a:pt x="9595" y="25964"/>
                    </a:cubicBezTo>
                    <a:cubicBezTo>
                      <a:pt x="9595" y="25964"/>
                      <a:pt x="9666" y="26035"/>
                      <a:pt x="9666" y="26035"/>
                    </a:cubicBezTo>
                    <a:cubicBezTo>
                      <a:pt x="10654" y="27093"/>
                      <a:pt x="11642" y="28222"/>
                      <a:pt x="12559" y="29351"/>
                    </a:cubicBezTo>
                    <a:cubicBezTo>
                      <a:pt x="12559" y="29422"/>
                      <a:pt x="12629" y="29422"/>
                      <a:pt x="12629" y="29492"/>
                    </a:cubicBezTo>
                    <a:cubicBezTo>
                      <a:pt x="13476" y="30550"/>
                      <a:pt x="14252" y="31679"/>
                      <a:pt x="14958" y="32808"/>
                    </a:cubicBezTo>
                    <a:cubicBezTo>
                      <a:pt x="15099" y="33090"/>
                      <a:pt x="15310" y="33302"/>
                      <a:pt x="15451" y="33584"/>
                    </a:cubicBezTo>
                    <a:cubicBezTo>
                      <a:pt x="16157" y="34784"/>
                      <a:pt x="16863" y="35983"/>
                      <a:pt x="17498" y="37182"/>
                    </a:cubicBezTo>
                    <a:cubicBezTo>
                      <a:pt x="17498" y="37182"/>
                      <a:pt x="17498" y="37253"/>
                      <a:pt x="17568" y="37253"/>
                    </a:cubicBezTo>
                    <a:cubicBezTo>
                      <a:pt x="18274" y="38594"/>
                      <a:pt x="18838" y="40005"/>
                      <a:pt x="19403" y="41416"/>
                    </a:cubicBezTo>
                    <a:cubicBezTo>
                      <a:pt x="19403" y="41416"/>
                      <a:pt x="19403" y="41486"/>
                      <a:pt x="19403" y="41486"/>
                    </a:cubicBezTo>
                    <a:cubicBezTo>
                      <a:pt x="19967" y="42897"/>
                      <a:pt x="20390" y="44309"/>
                      <a:pt x="20743" y="45649"/>
                    </a:cubicBezTo>
                    <a:cubicBezTo>
                      <a:pt x="20743" y="45720"/>
                      <a:pt x="20743" y="45720"/>
                      <a:pt x="20743" y="45790"/>
                    </a:cubicBezTo>
                    <a:cubicBezTo>
                      <a:pt x="21096" y="47201"/>
                      <a:pt x="21378" y="48542"/>
                      <a:pt x="21590" y="49953"/>
                    </a:cubicBezTo>
                    <a:cubicBezTo>
                      <a:pt x="21590" y="50024"/>
                      <a:pt x="21590" y="50024"/>
                      <a:pt x="21590" y="50094"/>
                    </a:cubicBezTo>
                    <a:cubicBezTo>
                      <a:pt x="21802" y="51505"/>
                      <a:pt x="21872" y="52846"/>
                      <a:pt x="21872" y="54187"/>
                    </a:cubicBezTo>
                    <a:cubicBezTo>
                      <a:pt x="21872" y="55739"/>
                      <a:pt x="21731" y="57150"/>
                      <a:pt x="21449" y="58420"/>
                    </a:cubicBezTo>
                    <a:cubicBezTo>
                      <a:pt x="21449" y="58490"/>
                      <a:pt x="21449" y="58490"/>
                      <a:pt x="21449" y="58561"/>
                    </a:cubicBezTo>
                    <a:cubicBezTo>
                      <a:pt x="21167" y="59831"/>
                      <a:pt x="20814" y="61030"/>
                      <a:pt x="20320" y="62018"/>
                    </a:cubicBezTo>
                    <a:cubicBezTo>
                      <a:pt x="20320" y="62018"/>
                      <a:pt x="20320" y="62089"/>
                      <a:pt x="20320" y="62089"/>
                    </a:cubicBezTo>
                    <a:cubicBezTo>
                      <a:pt x="19897" y="62935"/>
                      <a:pt x="19403" y="63711"/>
                      <a:pt x="18838" y="64347"/>
                    </a:cubicBezTo>
                    <a:cubicBezTo>
                      <a:pt x="18627" y="64558"/>
                      <a:pt x="18486" y="64840"/>
                      <a:pt x="18274" y="65052"/>
                    </a:cubicBezTo>
                    <a:cubicBezTo>
                      <a:pt x="17639" y="65757"/>
                      <a:pt x="16933" y="66393"/>
                      <a:pt x="16087" y="66816"/>
                    </a:cubicBezTo>
                    <a:lnTo>
                      <a:pt x="48754" y="47836"/>
                    </a:lnTo>
                    <a:cubicBezTo>
                      <a:pt x="49530" y="47343"/>
                      <a:pt x="50236" y="46778"/>
                      <a:pt x="50941" y="46073"/>
                    </a:cubicBezTo>
                    <a:cubicBezTo>
                      <a:pt x="51153" y="45861"/>
                      <a:pt x="51294" y="45649"/>
                      <a:pt x="51505" y="45367"/>
                    </a:cubicBezTo>
                    <a:cubicBezTo>
                      <a:pt x="51717" y="45085"/>
                      <a:pt x="51999" y="44803"/>
                      <a:pt x="52211" y="44450"/>
                    </a:cubicBezTo>
                    <a:cubicBezTo>
                      <a:pt x="52493" y="44027"/>
                      <a:pt x="52705" y="43603"/>
                      <a:pt x="52917" y="43109"/>
                    </a:cubicBezTo>
                    <a:cubicBezTo>
                      <a:pt x="52917" y="43109"/>
                      <a:pt x="52917" y="43039"/>
                      <a:pt x="52917" y="43039"/>
                    </a:cubicBezTo>
                    <a:cubicBezTo>
                      <a:pt x="52917" y="43039"/>
                      <a:pt x="52917" y="42968"/>
                      <a:pt x="52917" y="42968"/>
                    </a:cubicBezTo>
                    <a:cubicBezTo>
                      <a:pt x="53058" y="42615"/>
                      <a:pt x="53199" y="42333"/>
                      <a:pt x="53340" y="41980"/>
                    </a:cubicBezTo>
                    <a:cubicBezTo>
                      <a:pt x="53481" y="41628"/>
                      <a:pt x="53552" y="41275"/>
                      <a:pt x="53693" y="40922"/>
                    </a:cubicBezTo>
                    <a:cubicBezTo>
                      <a:pt x="53763" y="40569"/>
                      <a:pt x="53904" y="40287"/>
                      <a:pt x="53975" y="39934"/>
                    </a:cubicBezTo>
                    <a:cubicBezTo>
                      <a:pt x="53975" y="39793"/>
                      <a:pt x="54045" y="39652"/>
                      <a:pt x="54045" y="39511"/>
                    </a:cubicBezTo>
                    <a:cubicBezTo>
                      <a:pt x="54045" y="39440"/>
                      <a:pt x="54045" y="39440"/>
                      <a:pt x="54045" y="39370"/>
                    </a:cubicBezTo>
                    <a:cubicBezTo>
                      <a:pt x="54045" y="39229"/>
                      <a:pt x="54116" y="39088"/>
                      <a:pt x="54116" y="38946"/>
                    </a:cubicBezTo>
                    <a:cubicBezTo>
                      <a:pt x="54187" y="38664"/>
                      <a:pt x="54187" y="38312"/>
                      <a:pt x="54257" y="38029"/>
                    </a:cubicBezTo>
                    <a:cubicBezTo>
                      <a:pt x="54328" y="37747"/>
                      <a:pt x="54328" y="37394"/>
                      <a:pt x="54328" y="37112"/>
                    </a:cubicBezTo>
                    <a:cubicBezTo>
                      <a:pt x="54328" y="36830"/>
                      <a:pt x="54398" y="36477"/>
                      <a:pt x="54398" y="36195"/>
                    </a:cubicBezTo>
                    <a:cubicBezTo>
                      <a:pt x="54398" y="35913"/>
                      <a:pt x="54398" y="35560"/>
                      <a:pt x="54398" y="35278"/>
                    </a:cubicBezTo>
                    <a:cubicBezTo>
                      <a:pt x="54398" y="35278"/>
                      <a:pt x="54398" y="35207"/>
                      <a:pt x="54398" y="35207"/>
                    </a:cubicBezTo>
                    <a:cubicBezTo>
                      <a:pt x="54539" y="34713"/>
                      <a:pt x="54539" y="34431"/>
                      <a:pt x="54539" y="34149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45"/>
              <p:cNvSpPr/>
              <p:nvPr/>
            </p:nvSpPr>
            <p:spPr>
              <a:xfrm>
                <a:off x="10037348" y="1487545"/>
                <a:ext cx="540701" cy="322791"/>
              </a:xfrm>
              <a:custGeom>
                <a:avLst/>
                <a:gdLst/>
                <a:ahLst/>
                <a:cxnLst/>
                <a:rect l="l" t="t" r="r" b="b"/>
                <a:pathLst>
                  <a:path w="183444" h="105833" extrusionOk="0">
                    <a:moveTo>
                      <a:pt x="189018" y="89958"/>
                    </a:moveTo>
                    <a:cubicBezTo>
                      <a:pt x="186690" y="90382"/>
                      <a:pt x="184362" y="90735"/>
                      <a:pt x="181963" y="90946"/>
                    </a:cubicBezTo>
                    <a:cubicBezTo>
                      <a:pt x="181610" y="91017"/>
                      <a:pt x="181257" y="91017"/>
                      <a:pt x="180904" y="91087"/>
                    </a:cubicBezTo>
                    <a:cubicBezTo>
                      <a:pt x="178858" y="91228"/>
                      <a:pt x="176812" y="91370"/>
                      <a:pt x="174766" y="91370"/>
                    </a:cubicBezTo>
                    <a:cubicBezTo>
                      <a:pt x="174272" y="91370"/>
                      <a:pt x="173778" y="91370"/>
                      <a:pt x="173284" y="91370"/>
                    </a:cubicBezTo>
                    <a:cubicBezTo>
                      <a:pt x="171732" y="91370"/>
                      <a:pt x="170251" y="91299"/>
                      <a:pt x="168698" y="91228"/>
                    </a:cubicBezTo>
                    <a:cubicBezTo>
                      <a:pt x="168204" y="91228"/>
                      <a:pt x="167711" y="91158"/>
                      <a:pt x="167146" y="91158"/>
                    </a:cubicBezTo>
                    <a:cubicBezTo>
                      <a:pt x="165312" y="91017"/>
                      <a:pt x="163477" y="90805"/>
                      <a:pt x="161572" y="90594"/>
                    </a:cubicBezTo>
                    <a:cubicBezTo>
                      <a:pt x="161502" y="90594"/>
                      <a:pt x="161361" y="90523"/>
                      <a:pt x="161290" y="90523"/>
                    </a:cubicBezTo>
                    <a:cubicBezTo>
                      <a:pt x="159597" y="90311"/>
                      <a:pt x="157903" y="90029"/>
                      <a:pt x="156210" y="89676"/>
                    </a:cubicBezTo>
                    <a:cubicBezTo>
                      <a:pt x="155575" y="89535"/>
                      <a:pt x="155011" y="89394"/>
                      <a:pt x="154376" y="89324"/>
                    </a:cubicBezTo>
                    <a:cubicBezTo>
                      <a:pt x="153247" y="89112"/>
                      <a:pt x="152047" y="88830"/>
                      <a:pt x="150918" y="88548"/>
                    </a:cubicBezTo>
                    <a:cubicBezTo>
                      <a:pt x="150213" y="88406"/>
                      <a:pt x="149507" y="88194"/>
                      <a:pt x="148872" y="88054"/>
                    </a:cubicBezTo>
                    <a:cubicBezTo>
                      <a:pt x="147814" y="87771"/>
                      <a:pt x="146685" y="87489"/>
                      <a:pt x="145627" y="87136"/>
                    </a:cubicBezTo>
                    <a:cubicBezTo>
                      <a:pt x="144921" y="86925"/>
                      <a:pt x="144216" y="86713"/>
                      <a:pt x="143510" y="86501"/>
                    </a:cubicBezTo>
                    <a:cubicBezTo>
                      <a:pt x="142452" y="86148"/>
                      <a:pt x="141393" y="85796"/>
                      <a:pt x="140335" y="85443"/>
                    </a:cubicBezTo>
                    <a:cubicBezTo>
                      <a:pt x="139630" y="85231"/>
                      <a:pt x="138994" y="84949"/>
                      <a:pt x="138289" y="84737"/>
                    </a:cubicBezTo>
                    <a:cubicBezTo>
                      <a:pt x="137160" y="84314"/>
                      <a:pt x="136102" y="83891"/>
                      <a:pt x="134973" y="83467"/>
                    </a:cubicBezTo>
                    <a:cubicBezTo>
                      <a:pt x="134338" y="83256"/>
                      <a:pt x="133703" y="82973"/>
                      <a:pt x="133068" y="82762"/>
                    </a:cubicBezTo>
                    <a:cubicBezTo>
                      <a:pt x="131798" y="82268"/>
                      <a:pt x="130528" y="81703"/>
                      <a:pt x="129258" y="81139"/>
                    </a:cubicBezTo>
                    <a:cubicBezTo>
                      <a:pt x="128764" y="80927"/>
                      <a:pt x="128341" y="80716"/>
                      <a:pt x="127847" y="80575"/>
                    </a:cubicBezTo>
                    <a:cubicBezTo>
                      <a:pt x="126083" y="79798"/>
                      <a:pt x="124389" y="78952"/>
                      <a:pt x="122626" y="78105"/>
                    </a:cubicBezTo>
                    <a:cubicBezTo>
                      <a:pt x="122273" y="77894"/>
                      <a:pt x="121920" y="77752"/>
                      <a:pt x="121567" y="77540"/>
                    </a:cubicBezTo>
                    <a:cubicBezTo>
                      <a:pt x="120156" y="76835"/>
                      <a:pt x="118816" y="76130"/>
                      <a:pt x="117404" y="75353"/>
                    </a:cubicBezTo>
                    <a:cubicBezTo>
                      <a:pt x="115852" y="74507"/>
                      <a:pt x="114371" y="73660"/>
                      <a:pt x="112818" y="72813"/>
                    </a:cubicBezTo>
                    <a:cubicBezTo>
                      <a:pt x="109784" y="71050"/>
                      <a:pt x="106751" y="69145"/>
                      <a:pt x="103717" y="67169"/>
                    </a:cubicBezTo>
                    <a:cubicBezTo>
                      <a:pt x="103152" y="66816"/>
                      <a:pt x="102588" y="66464"/>
                      <a:pt x="102094" y="66111"/>
                    </a:cubicBezTo>
                    <a:cubicBezTo>
                      <a:pt x="99201" y="64206"/>
                      <a:pt x="96308" y="62159"/>
                      <a:pt x="93416" y="60043"/>
                    </a:cubicBezTo>
                    <a:cubicBezTo>
                      <a:pt x="92922" y="59690"/>
                      <a:pt x="92428" y="59337"/>
                      <a:pt x="92005" y="58914"/>
                    </a:cubicBezTo>
                    <a:cubicBezTo>
                      <a:pt x="89323" y="56868"/>
                      <a:pt x="86642" y="54751"/>
                      <a:pt x="83961" y="52564"/>
                    </a:cubicBezTo>
                    <a:cubicBezTo>
                      <a:pt x="83608" y="52211"/>
                      <a:pt x="83185" y="51929"/>
                      <a:pt x="82832" y="51647"/>
                    </a:cubicBezTo>
                    <a:cubicBezTo>
                      <a:pt x="80010" y="49248"/>
                      <a:pt x="77117" y="46708"/>
                      <a:pt x="74295" y="44168"/>
                    </a:cubicBezTo>
                    <a:cubicBezTo>
                      <a:pt x="73660" y="43603"/>
                      <a:pt x="73025" y="43039"/>
                      <a:pt x="72390" y="42404"/>
                    </a:cubicBezTo>
                    <a:cubicBezTo>
                      <a:pt x="69568" y="39723"/>
                      <a:pt x="66746" y="37042"/>
                      <a:pt x="63923" y="34220"/>
                    </a:cubicBezTo>
                    <a:cubicBezTo>
                      <a:pt x="63712" y="34008"/>
                      <a:pt x="63500" y="33796"/>
                      <a:pt x="63359" y="33585"/>
                    </a:cubicBezTo>
                    <a:cubicBezTo>
                      <a:pt x="60607" y="30763"/>
                      <a:pt x="57926" y="27870"/>
                      <a:pt x="55245" y="24906"/>
                    </a:cubicBezTo>
                    <a:cubicBezTo>
                      <a:pt x="54822" y="24483"/>
                      <a:pt x="54398" y="23989"/>
                      <a:pt x="54046" y="23566"/>
                    </a:cubicBezTo>
                    <a:cubicBezTo>
                      <a:pt x="51364" y="20532"/>
                      <a:pt x="48754" y="17427"/>
                      <a:pt x="46143" y="14252"/>
                    </a:cubicBezTo>
                    <a:cubicBezTo>
                      <a:pt x="45579" y="13617"/>
                      <a:pt x="45085" y="12982"/>
                      <a:pt x="44591" y="12277"/>
                    </a:cubicBezTo>
                    <a:cubicBezTo>
                      <a:pt x="41839" y="8890"/>
                      <a:pt x="39158" y="5433"/>
                      <a:pt x="36548" y="1835"/>
                    </a:cubicBezTo>
                    <a:cubicBezTo>
                      <a:pt x="36548" y="1835"/>
                      <a:pt x="36548" y="1835"/>
                      <a:pt x="36548" y="1835"/>
                    </a:cubicBezTo>
                    <a:cubicBezTo>
                      <a:pt x="36548" y="1764"/>
                      <a:pt x="36477" y="1764"/>
                      <a:pt x="36477" y="1693"/>
                    </a:cubicBezTo>
                    <a:cubicBezTo>
                      <a:pt x="36407" y="1623"/>
                      <a:pt x="36407" y="1623"/>
                      <a:pt x="36336" y="1552"/>
                    </a:cubicBezTo>
                    <a:cubicBezTo>
                      <a:pt x="36336" y="1482"/>
                      <a:pt x="36266" y="1482"/>
                      <a:pt x="36266" y="1411"/>
                    </a:cubicBezTo>
                    <a:cubicBezTo>
                      <a:pt x="36195" y="1341"/>
                      <a:pt x="36195" y="1341"/>
                      <a:pt x="36125" y="1270"/>
                    </a:cubicBezTo>
                    <a:cubicBezTo>
                      <a:pt x="36054" y="1200"/>
                      <a:pt x="36054" y="1200"/>
                      <a:pt x="35983" y="1129"/>
                    </a:cubicBezTo>
                    <a:cubicBezTo>
                      <a:pt x="35913" y="1059"/>
                      <a:pt x="35913" y="1059"/>
                      <a:pt x="35842" y="988"/>
                    </a:cubicBezTo>
                    <a:cubicBezTo>
                      <a:pt x="35842" y="988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01" y="917"/>
                    </a:cubicBezTo>
                    <a:cubicBezTo>
                      <a:pt x="35631" y="847"/>
                      <a:pt x="35631" y="847"/>
                      <a:pt x="35560" y="776"/>
                    </a:cubicBezTo>
                    <a:cubicBezTo>
                      <a:pt x="35489" y="776"/>
                      <a:pt x="35489" y="706"/>
                      <a:pt x="35419" y="706"/>
                    </a:cubicBezTo>
                    <a:cubicBezTo>
                      <a:pt x="35348" y="706"/>
                      <a:pt x="35348" y="635"/>
                      <a:pt x="35278" y="635"/>
                    </a:cubicBezTo>
                    <a:cubicBezTo>
                      <a:pt x="35207" y="635"/>
                      <a:pt x="35207" y="565"/>
                      <a:pt x="35137" y="565"/>
                    </a:cubicBezTo>
                    <a:cubicBezTo>
                      <a:pt x="35066" y="565"/>
                      <a:pt x="35066" y="494"/>
                      <a:pt x="34996" y="494"/>
                    </a:cubicBezTo>
                    <a:cubicBezTo>
                      <a:pt x="34925" y="494"/>
                      <a:pt x="34925" y="423"/>
                      <a:pt x="34854" y="423"/>
                    </a:cubicBezTo>
                    <a:cubicBezTo>
                      <a:pt x="34854" y="423"/>
                      <a:pt x="34854" y="423"/>
                      <a:pt x="34854" y="423"/>
                    </a:cubicBezTo>
                    <a:cubicBezTo>
                      <a:pt x="34854" y="423"/>
                      <a:pt x="34784" y="423"/>
                      <a:pt x="34784" y="353"/>
                    </a:cubicBezTo>
                    <a:cubicBezTo>
                      <a:pt x="34713" y="353"/>
                      <a:pt x="34713" y="282"/>
                      <a:pt x="34643" y="282"/>
                    </a:cubicBezTo>
                    <a:cubicBezTo>
                      <a:pt x="34572" y="282"/>
                      <a:pt x="34572" y="212"/>
                      <a:pt x="34502" y="212"/>
                    </a:cubicBezTo>
                    <a:cubicBezTo>
                      <a:pt x="34431" y="212"/>
                      <a:pt x="34431" y="212"/>
                      <a:pt x="34361" y="141"/>
                    </a:cubicBezTo>
                    <a:cubicBezTo>
                      <a:pt x="34290" y="141"/>
                      <a:pt x="34290" y="141"/>
                      <a:pt x="34219" y="71"/>
                    </a:cubicBezTo>
                    <a:cubicBezTo>
                      <a:pt x="34149" y="71"/>
                      <a:pt x="34149" y="71"/>
                      <a:pt x="3407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867" y="0"/>
                      <a:pt x="33867" y="0"/>
                      <a:pt x="33796" y="0"/>
                    </a:cubicBezTo>
                    <a:cubicBezTo>
                      <a:pt x="33726" y="0"/>
                      <a:pt x="33726" y="0"/>
                      <a:pt x="33655" y="0"/>
                    </a:cubicBezTo>
                    <a:cubicBezTo>
                      <a:pt x="33655" y="0"/>
                      <a:pt x="33585" y="0"/>
                      <a:pt x="33585" y="0"/>
                    </a:cubicBezTo>
                    <a:cubicBezTo>
                      <a:pt x="33585" y="0"/>
                      <a:pt x="33585" y="0"/>
                      <a:pt x="33585" y="0"/>
                    </a:cubicBezTo>
                    <a:cubicBezTo>
                      <a:pt x="33585" y="0"/>
                      <a:pt x="33514" y="0"/>
                      <a:pt x="33514" y="0"/>
                    </a:cubicBezTo>
                    <a:cubicBezTo>
                      <a:pt x="33443" y="0"/>
                      <a:pt x="33443" y="0"/>
                      <a:pt x="33373" y="0"/>
                    </a:cubicBezTo>
                    <a:cubicBezTo>
                      <a:pt x="33302" y="0"/>
                      <a:pt x="33302" y="0"/>
                      <a:pt x="33232" y="0"/>
                    </a:cubicBezTo>
                    <a:cubicBezTo>
                      <a:pt x="33161" y="0"/>
                      <a:pt x="33091" y="0"/>
                      <a:pt x="33091" y="0"/>
                    </a:cubicBezTo>
                    <a:cubicBezTo>
                      <a:pt x="33020" y="0"/>
                      <a:pt x="32949" y="0"/>
                      <a:pt x="32879" y="71"/>
                    </a:cubicBezTo>
                    <a:cubicBezTo>
                      <a:pt x="32808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282" y="18979"/>
                      <a:pt x="564" y="18909"/>
                      <a:pt x="917" y="18979"/>
                    </a:cubicBezTo>
                    <a:cubicBezTo>
                      <a:pt x="917" y="18979"/>
                      <a:pt x="917" y="18979"/>
                      <a:pt x="917" y="18979"/>
                    </a:cubicBezTo>
                    <a:cubicBezTo>
                      <a:pt x="1270" y="19050"/>
                      <a:pt x="1623" y="19121"/>
                      <a:pt x="1976" y="19332"/>
                    </a:cubicBezTo>
                    <a:cubicBezTo>
                      <a:pt x="2258" y="19473"/>
                      <a:pt x="2469" y="19685"/>
                      <a:pt x="2752" y="19897"/>
                    </a:cubicBezTo>
                    <a:cubicBezTo>
                      <a:pt x="2752" y="19897"/>
                      <a:pt x="2752" y="19897"/>
                      <a:pt x="2752" y="19897"/>
                    </a:cubicBezTo>
                    <a:cubicBezTo>
                      <a:pt x="3034" y="20109"/>
                      <a:pt x="3246" y="20391"/>
                      <a:pt x="3457" y="20743"/>
                    </a:cubicBezTo>
                    <a:cubicBezTo>
                      <a:pt x="3598" y="20885"/>
                      <a:pt x="3739" y="21096"/>
                      <a:pt x="3810" y="21237"/>
                    </a:cubicBezTo>
                    <a:cubicBezTo>
                      <a:pt x="5715" y="23777"/>
                      <a:pt x="7620" y="26318"/>
                      <a:pt x="9596" y="28787"/>
                    </a:cubicBezTo>
                    <a:cubicBezTo>
                      <a:pt x="10231" y="29563"/>
                      <a:pt x="10866" y="30339"/>
                      <a:pt x="11501" y="31115"/>
                    </a:cubicBezTo>
                    <a:cubicBezTo>
                      <a:pt x="11994" y="31750"/>
                      <a:pt x="12559" y="32456"/>
                      <a:pt x="13053" y="33091"/>
                    </a:cubicBezTo>
                    <a:cubicBezTo>
                      <a:pt x="13688" y="33867"/>
                      <a:pt x="14252" y="34643"/>
                      <a:pt x="14887" y="35419"/>
                    </a:cubicBezTo>
                    <a:cubicBezTo>
                      <a:pt x="16651" y="37536"/>
                      <a:pt x="18344" y="39582"/>
                      <a:pt x="20108" y="41557"/>
                    </a:cubicBezTo>
                    <a:cubicBezTo>
                      <a:pt x="20391" y="41839"/>
                      <a:pt x="20673" y="42122"/>
                      <a:pt x="20884" y="42475"/>
                    </a:cubicBezTo>
                    <a:cubicBezTo>
                      <a:pt x="21308" y="42898"/>
                      <a:pt x="21661" y="43392"/>
                      <a:pt x="22084" y="43815"/>
                    </a:cubicBezTo>
                    <a:cubicBezTo>
                      <a:pt x="23213" y="45085"/>
                      <a:pt x="24342" y="46355"/>
                      <a:pt x="25471" y="47554"/>
                    </a:cubicBezTo>
                    <a:cubicBezTo>
                      <a:pt x="27023" y="49248"/>
                      <a:pt x="28646" y="50871"/>
                      <a:pt x="30198" y="52564"/>
                    </a:cubicBezTo>
                    <a:cubicBezTo>
                      <a:pt x="30409" y="52776"/>
                      <a:pt x="30621" y="52987"/>
                      <a:pt x="30762" y="53199"/>
                    </a:cubicBezTo>
                    <a:cubicBezTo>
                      <a:pt x="30833" y="53270"/>
                      <a:pt x="30903" y="53411"/>
                      <a:pt x="31045" y="53481"/>
                    </a:cubicBezTo>
                    <a:cubicBezTo>
                      <a:pt x="32949" y="55457"/>
                      <a:pt x="34925" y="57362"/>
                      <a:pt x="36901" y="59267"/>
                    </a:cubicBezTo>
                    <a:cubicBezTo>
                      <a:pt x="37677" y="60043"/>
                      <a:pt x="38453" y="60678"/>
                      <a:pt x="39229" y="61454"/>
                    </a:cubicBezTo>
                    <a:cubicBezTo>
                      <a:pt x="39864" y="62019"/>
                      <a:pt x="40499" y="62653"/>
                      <a:pt x="41134" y="63218"/>
                    </a:cubicBezTo>
                    <a:cubicBezTo>
                      <a:pt x="41769" y="63782"/>
                      <a:pt x="42333" y="64347"/>
                      <a:pt x="42968" y="64911"/>
                    </a:cubicBezTo>
                    <a:cubicBezTo>
                      <a:pt x="45014" y="66746"/>
                      <a:pt x="47061" y="68510"/>
                      <a:pt x="49107" y="70273"/>
                    </a:cubicBezTo>
                    <a:cubicBezTo>
                      <a:pt x="49318" y="70415"/>
                      <a:pt x="49460" y="70556"/>
                      <a:pt x="49671" y="70697"/>
                    </a:cubicBezTo>
                    <a:cubicBezTo>
                      <a:pt x="50094" y="71050"/>
                      <a:pt x="50447" y="71332"/>
                      <a:pt x="50871" y="71685"/>
                    </a:cubicBezTo>
                    <a:cubicBezTo>
                      <a:pt x="52352" y="72884"/>
                      <a:pt x="53763" y="74083"/>
                      <a:pt x="55245" y="75283"/>
                    </a:cubicBezTo>
                    <a:cubicBezTo>
                      <a:pt x="56444" y="76271"/>
                      <a:pt x="57714" y="77188"/>
                      <a:pt x="58914" y="78105"/>
                    </a:cubicBezTo>
                    <a:cubicBezTo>
                      <a:pt x="59408" y="78458"/>
                      <a:pt x="59902" y="78811"/>
                      <a:pt x="60325" y="79164"/>
                    </a:cubicBezTo>
                    <a:cubicBezTo>
                      <a:pt x="60607" y="79375"/>
                      <a:pt x="60889" y="79587"/>
                      <a:pt x="61242" y="79869"/>
                    </a:cubicBezTo>
                    <a:cubicBezTo>
                      <a:pt x="63218" y="81280"/>
                      <a:pt x="65123" y="82691"/>
                      <a:pt x="67098" y="84032"/>
                    </a:cubicBezTo>
                    <a:cubicBezTo>
                      <a:pt x="67733" y="84455"/>
                      <a:pt x="68368" y="84879"/>
                      <a:pt x="69003" y="85302"/>
                    </a:cubicBezTo>
                    <a:cubicBezTo>
                      <a:pt x="69568" y="85655"/>
                      <a:pt x="70132" y="86007"/>
                      <a:pt x="70626" y="86360"/>
                    </a:cubicBezTo>
                    <a:cubicBezTo>
                      <a:pt x="71332" y="86854"/>
                      <a:pt x="72108" y="87348"/>
                      <a:pt x="72813" y="87842"/>
                    </a:cubicBezTo>
                    <a:cubicBezTo>
                      <a:pt x="74718" y="89041"/>
                      <a:pt x="76553" y="90170"/>
                      <a:pt x="78458" y="91299"/>
                    </a:cubicBezTo>
                    <a:cubicBezTo>
                      <a:pt x="78881" y="91581"/>
                      <a:pt x="79304" y="91793"/>
                      <a:pt x="79728" y="92075"/>
                    </a:cubicBezTo>
                    <a:cubicBezTo>
                      <a:pt x="81139" y="92922"/>
                      <a:pt x="82550" y="93698"/>
                      <a:pt x="83961" y="94474"/>
                    </a:cubicBezTo>
                    <a:cubicBezTo>
                      <a:pt x="84102" y="94545"/>
                      <a:pt x="84173" y="94615"/>
                      <a:pt x="84314" y="94615"/>
                    </a:cubicBezTo>
                    <a:cubicBezTo>
                      <a:pt x="85725" y="95391"/>
                      <a:pt x="87066" y="96097"/>
                      <a:pt x="88477" y="96802"/>
                    </a:cubicBezTo>
                    <a:cubicBezTo>
                      <a:pt x="88829" y="96943"/>
                      <a:pt x="89112" y="97155"/>
                      <a:pt x="89464" y="97296"/>
                    </a:cubicBezTo>
                    <a:cubicBezTo>
                      <a:pt x="89464" y="97296"/>
                      <a:pt x="89535" y="97296"/>
                      <a:pt x="89535" y="97367"/>
                    </a:cubicBezTo>
                    <a:cubicBezTo>
                      <a:pt x="91299" y="98214"/>
                      <a:pt x="92992" y="99060"/>
                      <a:pt x="94756" y="99836"/>
                    </a:cubicBezTo>
                    <a:cubicBezTo>
                      <a:pt x="94827" y="99836"/>
                      <a:pt x="94827" y="99907"/>
                      <a:pt x="94897" y="99907"/>
                    </a:cubicBezTo>
                    <a:cubicBezTo>
                      <a:pt x="95321" y="100118"/>
                      <a:pt x="95744" y="100260"/>
                      <a:pt x="96167" y="100471"/>
                    </a:cubicBezTo>
                    <a:cubicBezTo>
                      <a:pt x="97437" y="101036"/>
                      <a:pt x="98707" y="101600"/>
                      <a:pt x="99977" y="102094"/>
                    </a:cubicBezTo>
                    <a:cubicBezTo>
                      <a:pt x="100118" y="102165"/>
                      <a:pt x="100259" y="102235"/>
                      <a:pt x="100330" y="102235"/>
                    </a:cubicBezTo>
                    <a:cubicBezTo>
                      <a:pt x="100824" y="102447"/>
                      <a:pt x="101388" y="102588"/>
                      <a:pt x="101882" y="102800"/>
                    </a:cubicBezTo>
                    <a:cubicBezTo>
                      <a:pt x="103011" y="103223"/>
                      <a:pt x="104069" y="103646"/>
                      <a:pt x="105198" y="104069"/>
                    </a:cubicBezTo>
                    <a:cubicBezTo>
                      <a:pt x="105410" y="104140"/>
                      <a:pt x="105622" y="104211"/>
                      <a:pt x="105833" y="104281"/>
                    </a:cubicBezTo>
                    <a:cubicBezTo>
                      <a:pt x="106327" y="104423"/>
                      <a:pt x="106821" y="104563"/>
                      <a:pt x="107244" y="104775"/>
                    </a:cubicBezTo>
                    <a:cubicBezTo>
                      <a:pt x="108303" y="105128"/>
                      <a:pt x="109361" y="105481"/>
                      <a:pt x="110420" y="105833"/>
                    </a:cubicBezTo>
                    <a:cubicBezTo>
                      <a:pt x="110702" y="105904"/>
                      <a:pt x="110984" y="106045"/>
                      <a:pt x="111337" y="106116"/>
                    </a:cubicBezTo>
                    <a:cubicBezTo>
                      <a:pt x="111760" y="106257"/>
                      <a:pt x="112113" y="106327"/>
                      <a:pt x="112536" y="106469"/>
                    </a:cubicBezTo>
                    <a:cubicBezTo>
                      <a:pt x="113594" y="106751"/>
                      <a:pt x="114723" y="107103"/>
                      <a:pt x="115782" y="107386"/>
                    </a:cubicBezTo>
                    <a:cubicBezTo>
                      <a:pt x="116134" y="107456"/>
                      <a:pt x="116558" y="107597"/>
                      <a:pt x="116911" y="107668"/>
                    </a:cubicBezTo>
                    <a:cubicBezTo>
                      <a:pt x="117193" y="107738"/>
                      <a:pt x="117546" y="107809"/>
                      <a:pt x="117828" y="107880"/>
                    </a:cubicBezTo>
                    <a:cubicBezTo>
                      <a:pt x="119027" y="108162"/>
                      <a:pt x="120156" y="108444"/>
                      <a:pt x="121356" y="108656"/>
                    </a:cubicBezTo>
                    <a:cubicBezTo>
                      <a:pt x="121779" y="108726"/>
                      <a:pt x="122202" y="108867"/>
                      <a:pt x="122696" y="108938"/>
                    </a:cubicBezTo>
                    <a:cubicBezTo>
                      <a:pt x="122837" y="108938"/>
                      <a:pt x="123049" y="109008"/>
                      <a:pt x="123190" y="109008"/>
                    </a:cubicBezTo>
                    <a:cubicBezTo>
                      <a:pt x="124883" y="109361"/>
                      <a:pt x="126577" y="109644"/>
                      <a:pt x="128270" y="109855"/>
                    </a:cubicBezTo>
                    <a:cubicBezTo>
                      <a:pt x="128341" y="109855"/>
                      <a:pt x="128482" y="109926"/>
                      <a:pt x="128552" y="109926"/>
                    </a:cubicBezTo>
                    <a:cubicBezTo>
                      <a:pt x="128552" y="109926"/>
                      <a:pt x="128552" y="109926"/>
                      <a:pt x="128623" y="109926"/>
                    </a:cubicBezTo>
                    <a:cubicBezTo>
                      <a:pt x="130457" y="110208"/>
                      <a:pt x="132362" y="110349"/>
                      <a:pt x="134197" y="110490"/>
                    </a:cubicBezTo>
                    <a:cubicBezTo>
                      <a:pt x="134408" y="110490"/>
                      <a:pt x="134549" y="110561"/>
                      <a:pt x="134761" y="110561"/>
                    </a:cubicBezTo>
                    <a:cubicBezTo>
                      <a:pt x="135114" y="110561"/>
                      <a:pt x="135396" y="110561"/>
                      <a:pt x="135749" y="110561"/>
                    </a:cubicBezTo>
                    <a:cubicBezTo>
                      <a:pt x="137301" y="110631"/>
                      <a:pt x="138853" y="110702"/>
                      <a:pt x="140335" y="110702"/>
                    </a:cubicBezTo>
                    <a:cubicBezTo>
                      <a:pt x="140688" y="110702"/>
                      <a:pt x="140970" y="110702"/>
                      <a:pt x="141323" y="110702"/>
                    </a:cubicBezTo>
                    <a:cubicBezTo>
                      <a:pt x="141464" y="110702"/>
                      <a:pt x="141676" y="110702"/>
                      <a:pt x="141817" y="110702"/>
                    </a:cubicBezTo>
                    <a:cubicBezTo>
                      <a:pt x="143863" y="110702"/>
                      <a:pt x="145909" y="110561"/>
                      <a:pt x="147955" y="110420"/>
                    </a:cubicBezTo>
                    <a:cubicBezTo>
                      <a:pt x="148096" y="110420"/>
                      <a:pt x="148237" y="110420"/>
                      <a:pt x="148378" y="110420"/>
                    </a:cubicBezTo>
                    <a:cubicBezTo>
                      <a:pt x="148590" y="110420"/>
                      <a:pt x="148802" y="110349"/>
                      <a:pt x="149084" y="110349"/>
                    </a:cubicBezTo>
                    <a:cubicBezTo>
                      <a:pt x="151483" y="110138"/>
                      <a:pt x="153811" y="109784"/>
                      <a:pt x="156139" y="109361"/>
                    </a:cubicBezTo>
                    <a:lnTo>
                      <a:pt x="189018" y="89958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45"/>
              <p:cNvSpPr/>
              <p:nvPr/>
            </p:nvSpPr>
            <p:spPr>
              <a:xfrm>
                <a:off x="10498159" y="1761982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34361" y="3387"/>
                    </a:moveTo>
                    <a:lnTo>
                      <a:pt x="32667" y="0"/>
                    </a:lnTo>
                    <a:lnTo>
                      <a:pt x="0" y="18979"/>
                    </a:lnTo>
                    <a:lnTo>
                      <a:pt x="1693" y="22366"/>
                    </a:lnTo>
                    <a:lnTo>
                      <a:pt x="3246" y="25894"/>
                    </a:lnTo>
                    <a:lnTo>
                      <a:pt x="35842" y="6915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45"/>
              <p:cNvSpPr/>
              <p:nvPr/>
            </p:nvSpPr>
            <p:spPr>
              <a:xfrm>
                <a:off x="10500240" y="1699561"/>
                <a:ext cx="103979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14111" extrusionOk="0">
                    <a:moveTo>
                      <a:pt x="0" y="19332"/>
                    </a:moveTo>
                    <a:lnTo>
                      <a:pt x="32667" y="353"/>
                    </a:lnTo>
                    <a:cubicBezTo>
                      <a:pt x="33584" y="282"/>
                      <a:pt x="34431" y="141"/>
                      <a:pt x="35278" y="0"/>
                    </a:cubicBezTo>
                    <a:lnTo>
                      <a:pt x="2611" y="18979"/>
                    </a:lnTo>
                    <a:cubicBezTo>
                      <a:pt x="1764" y="19120"/>
                      <a:pt x="917" y="19262"/>
                      <a:pt x="0" y="19332"/>
                    </a:cubicBezTo>
                  </a:path>
                </a:pathLst>
              </a:custGeom>
              <a:solidFill>
                <a:srgbClr val="3A38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11" name="Google Shape;1011;p45"/>
              <p:cNvGrpSpPr/>
              <p:nvPr/>
            </p:nvGrpSpPr>
            <p:grpSpPr>
              <a:xfrm>
                <a:off x="10508342" y="1699140"/>
                <a:ext cx="83388" cy="43264"/>
                <a:chOff x="4291471" y="4036201"/>
                <a:chExt cx="28293" cy="14182"/>
              </a:xfrm>
            </p:grpSpPr>
            <p:sp>
              <p:nvSpPr>
                <p:cNvPr id="1012" name="Google Shape;1012;p45"/>
                <p:cNvSpPr/>
                <p:nvPr/>
              </p:nvSpPr>
              <p:spPr>
                <a:xfrm>
                  <a:off x="4291471" y="40362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lnTo>
                        <a:pt x="32738" y="0"/>
                      </a:lnTo>
                      <a:lnTo>
                        <a:pt x="71" y="18979"/>
                      </a:lnTo>
                      <a:lnTo>
                        <a:pt x="0" y="18979"/>
                      </a:ln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3" name="Google Shape;1013;p45"/>
                <p:cNvSpPr/>
                <p:nvPr/>
              </p:nvSpPr>
              <p:spPr>
                <a:xfrm>
                  <a:off x="4291542" y="403620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738" y="71"/>
                        <a:pt x="32808" y="0"/>
                        <a:pt x="32879" y="0"/>
                      </a:cubicBezTo>
                      <a:lnTo>
                        <a:pt x="212" y="18979"/>
                      </a:lnTo>
                      <a:cubicBezTo>
                        <a:pt x="141" y="18979"/>
                        <a:pt x="71" y="18979"/>
                        <a:pt x="0" y="19050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4" name="Google Shape;1014;p45"/>
              <p:cNvGrpSpPr/>
              <p:nvPr/>
            </p:nvGrpSpPr>
            <p:grpSpPr>
              <a:xfrm>
                <a:off x="10508972" y="1686304"/>
                <a:ext cx="85256" cy="54674"/>
                <a:chOff x="4291753" y="4031968"/>
                <a:chExt cx="28928" cy="17921"/>
              </a:xfrm>
            </p:grpSpPr>
            <p:sp>
              <p:nvSpPr>
                <p:cNvPr id="1015" name="Google Shape;1015;p45"/>
                <p:cNvSpPr/>
                <p:nvPr/>
              </p:nvSpPr>
              <p:spPr>
                <a:xfrm>
                  <a:off x="4291753" y="403196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6764B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45"/>
                <p:cNvSpPr/>
                <p:nvPr/>
              </p:nvSpPr>
              <p:spPr>
                <a:xfrm>
                  <a:off x="4291895" y="40321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562B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45"/>
                <p:cNvSpPr/>
                <p:nvPr/>
              </p:nvSpPr>
              <p:spPr>
                <a:xfrm>
                  <a:off x="4291965" y="40323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360A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45"/>
                <p:cNvSpPr/>
                <p:nvPr/>
              </p:nvSpPr>
              <p:spPr>
                <a:xfrm>
                  <a:off x="4292036" y="403260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15EA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45"/>
                <p:cNvSpPr/>
                <p:nvPr/>
              </p:nvSpPr>
              <p:spPr>
                <a:xfrm>
                  <a:off x="4292106" y="403281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F5C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45"/>
                <p:cNvSpPr/>
                <p:nvPr/>
              </p:nvSpPr>
              <p:spPr>
                <a:xfrm>
                  <a:off x="4292177" y="40330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D5A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45"/>
                <p:cNvSpPr/>
                <p:nvPr/>
              </p:nvSpPr>
              <p:spPr>
                <a:xfrm>
                  <a:off x="4292247" y="403323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B589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45"/>
                <p:cNvSpPr/>
                <p:nvPr/>
              </p:nvSpPr>
              <p:spPr>
                <a:xfrm>
                  <a:off x="4292247" y="40333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59569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45"/>
                <p:cNvSpPr/>
                <p:nvPr/>
              </p:nvSpPr>
              <p:spPr>
                <a:xfrm>
                  <a:off x="4292318" y="40335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754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45"/>
                <p:cNvSpPr/>
                <p:nvPr/>
              </p:nvSpPr>
              <p:spPr>
                <a:xfrm>
                  <a:off x="4292388" y="403373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14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4529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45"/>
                <p:cNvSpPr/>
                <p:nvPr/>
              </p:nvSpPr>
              <p:spPr>
                <a:xfrm>
                  <a:off x="4292388" y="40339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2509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6" name="Google Shape;1026;p45"/>
                <p:cNvSpPr/>
                <p:nvPr/>
              </p:nvSpPr>
              <p:spPr>
                <a:xfrm>
                  <a:off x="4292388" y="403408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04E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7" name="Google Shape;1027;p45"/>
                <p:cNvSpPr/>
                <p:nvPr/>
              </p:nvSpPr>
              <p:spPr>
                <a:xfrm>
                  <a:off x="4292388" y="40342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7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E4C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8" name="Google Shape;1028;p45"/>
                <p:cNvSpPr/>
                <p:nvPr/>
              </p:nvSpPr>
              <p:spPr>
                <a:xfrm>
                  <a:off x="4292459" y="403436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9" name="Google Shape;1029;p45"/>
                <p:cNvSpPr/>
                <p:nvPr/>
              </p:nvSpPr>
              <p:spPr>
                <a:xfrm>
                  <a:off x="4292459" y="403450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0" name="Google Shape;1030;p45"/>
                <p:cNvSpPr/>
                <p:nvPr/>
              </p:nvSpPr>
              <p:spPr>
                <a:xfrm>
                  <a:off x="4292459" y="403464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1" name="Google Shape;1031;p45"/>
                <p:cNvSpPr/>
                <p:nvPr/>
              </p:nvSpPr>
              <p:spPr>
                <a:xfrm>
                  <a:off x="4292459" y="403471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2" name="Google Shape;1032;p45"/>
                <p:cNvSpPr/>
                <p:nvPr/>
              </p:nvSpPr>
              <p:spPr>
                <a:xfrm>
                  <a:off x="4292428" y="40348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31" y="18979"/>
                      </a:moveTo>
                      <a:lnTo>
                        <a:pt x="32699" y="0"/>
                      </a:lnTo>
                      <a:cubicBezTo>
                        <a:pt x="32699" y="71"/>
                        <a:pt x="32699" y="71"/>
                        <a:pt x="32699" y="141"/>
                      </a:cubicBezTo>
                      <a:lnTo>
                        <a:pt x="31" y="19121"/>
                      </a:lnTo>
                      <a:cubicBezTo>
                        <a:pt x="-39" y="19050"/>
                        <a:pt x="31" y="19050"/>
                        <a:pt x="31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3" name="Google Shape;1033;p45"/>
                <p:cNvSpPr/>
                <p:nvPr/>
              </p:nvSpPr>
              <p:spPr>
                <a:xfrm>
                  <a:off x="4292388" y="403500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4" name="Google Shape;1034;p45"/>
                <p:cNvSpPr/>
                <p:nvPr/>
              </p:nvSpPr>
              <p:spPr>
                <a:xfrm>
                  <a:off x="4292388" y="40350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5" name="Google Shape;1035;p45"/>
                <p:cNvSpPr/>
                <p:nvPr/>
              </p:nvSpPr>
              <p:spPr>
                <a:xfrm>
                  <a:off x="4292388" y="40352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6" name="Google Shape;1036;p45"/>
                <p:cNvSpPr/>
                <p:nvPr/>
              </p:nvSpPr>
              <p:spPr>
                <a:xfrm>
                  <a:off x="4292247" y="403535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738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71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7" name="Google Shape;1037;p45"/>
                <p:cNvSpPr/>
                <p:nvPr/>
              </p:nvSpPr>
              <p:spPr>
                <a:xfrm>
                  <a:off x="4292247" y="403549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8" name="Google Shape;1038;p45"/>
                <p:cNvSpPr/>
                <p:nvPr/>
              </p:nvSpPr>
              <p:spPr>
                <a:xfrm>
                  <a:off x="4292177" y="403563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45"/>
                <p:cNvSpPr/>
                <p:nvPr/>
              </p:nvSpPr>
              <p:spPr>
                <a:xfrm>
                  <a:off x="4291753" y="40357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423" y="18979"/>
                      </a:moveTo>
                      <a:lnTo>
                        <a:pt x="33091" y="0"/>
                      </a:lnTo>
                      <a:cubicBezTo>
                        <a:pt x="32949" y="141"/>
                        <a:pt x="32879" y="282"/>
                        <a:pt x="32667" y="423"/>
                      </a:cubicBezTo>
                      <a:lnTo>
                        <a:pt x="0" y="19403"/>
                      </a:lnTo>
                      <a:cubicBezTo>
                        <a:pt x="141" y="19262"/>
                        <a:pt x="282" y="19121"/>
                        <a:pt x="423" y="1897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40" name="Google Shape;1040;p45"/>
              <p:cNvGrpSpPr/>
              <p:nvPr/>
            </p:nvGrpSpPr>
            <p:grpSpPr>
              <a:xfrm>
                <a:off x="10037405" y="1401341"/>
                <a:ext cx="561458" cy="349769"/>
                <a:chOff x="4131663" y="3938623"/>
                <a:chExt cx="190499" cy="114652"/>
              </a:xfrm>
            </p:grpSpPr>
            <p:sp>
              <p:nvSpPr>
                <p:cNvPr id="1041" name="Google Shape;1041;p45"/>
                <p:cNvSpPr/>
                <p:nvPr/>
              </p:nvSpPr>
              <p:spPr>
                <a:xfrm>
                  <a:off x="4291612" y="4032109"/>
                  <a:ext cx="28222" cy="21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21166" extrusionOk="0">
                      <a:moveTo>
                        <a:pt x="33514" y="2470"/>
                      </a:moveTo>
                      <a:cubicBezTo>
                        <a:pt x="33514" y="2399"/>
                        <a:pt x="33514" y="2399"/>
                        <a:pt x="33514" y="2328"/>
                      </a:cubicBezTo>
                      <a:cubicBezTo>
                        <a:pt x="33514" y="2258"/>
                        <a:pt x="33514" y="2258"/>
                        <a:pt x="33514" y="2187"/>
                      </a:cubicBezTo>
                      <a:cubicBezTo>
                        <a:pt x="33514" y="2117"/>
                        <a:pt x="33514" y="2117"/>
                        <a:pt x="33514" y="2046"/>
                      </a:cubicBezTo>
                      <a:cubicBezTo>
                        <a:pt x="33514" y="1976"/>
                        <a:pt x="33514" y="1976"/>
                        <a:pt x="33514" y="1905"/>
                      </a:cubicBezTo>
                      <a:cubicBezTo>
                        <a:pt x="33514" y="1835"/>
                        <a:pt x="33514" y="1835"/>
                        <a:pt x="33514" y="1764"/>
                      </a:cubicBezTo>
                      <a:cubicBezTo>
                        <a:pt x="33514" y="1693"/>
                        <a:pt x="33514" y="1693"/>
                        <a:pt x="33514" y="1623"/>
                      </a:cubicBezTo>
                      <a:cubicBezTo>
                        <a:pt x="33514" y="1623"/>
                        <a:pt x="33514" y="1552"/>
                        <a:pt x="33514" y="1552"/>
                      </a:cubicBezTo>
                      <a:cubicBezTo>
                        <a:pt x="33514" y="1552"/>
                        <a:pt x="33514" y="1552"/>
                        <a:pt x="33514" y="1552"/>
                      </a:cubicBezTo>
                      <a:cubicBezTo>
                        <a:pt x="33514" y="1552"/>
                        <a:pt x="33514" y="1482"/>
                        <a:pt x="33514" y="1482"/>
                      </a:cubicBezTo>
                      <a:cubicBezTo>
                        <a:pt x="33514" y="1411"/>
                        <a:pt x="33514" y="1411"/>
                        <a:pt x="33443" y="1341"/>
                      </a:cubicBezTo>
                      <a:cubicBezTo>
                        <a:pt x="33443" y="1270"/>
                        <a:pt x="33443" y="1270"/>
                        <a:pt x="33373" y="1200"/>
                      </a:cubicBezTo>
                      <a:cubicBezTo>
                        <a:pt x="33373" y="1129"/>
                        <a:pt x="33373" y="1129"/>
                        <a:pt x="33302" y="1059"/>
                      </a:cubicBezTo>
                      <a:cubicBezTo>
                        <a:pt x="33302" y="988"/>
                        <a:pt x="33302" y="988"/>
                        <a:pt x="33232" y="917"/>
                      </a:cubicBezTo>
                      <a:cubicBezTo>
                        <a:pt x="33232" y="847"/>
                        <a:pt x="33232" y="847"/>
                        <a:pt x="33161" y="776"/>
                      </a:cubicBezTo>
                      <a:cubicBezTo>
                        <a:pt x="33161" y="706"/>
                        <a:pt x="33091" y="706"/>
                        <a:pt x="33091" y="635"/>
                      </a:cubicBezTo>
                      <a:cubicBezTo>
                        <a:pt x="33091" y="565"/>
                        <a:pt x="33020" y="565"/>
                        <a:pt x="33020" y="494"/>
                      </a:cubicBezTo>
                      <a:cubicBezTo>
                        <a:pt x="33020" y="494"/>
                        <a:pt x="33020" y="494"/>
                        <a:pt x="33020" y="423"/>
                      </a:cubicBezTo>
                      <a:cubicBezTo>
                        <a:pt x="33020" y="423"/>
                        <a:pt x="33020" y="353"/>
                        <a:pt x="32949" y="353"/>
                      </a:cubicBezTo>
                      <a:cubicBezTo>
                        <a:pt x="32949" y="282"/>
                        <a:pt x="32879" y="282"/>
                        <a:pt x="32879" y="212"/>
                      </a:cubicBezTo>
                      <a:cubicBezTo>
                        <a:pt x="32879" y="141"/>
                        <a:pt x="32808" y="141"/>
                        <a:pt x="32808" y="71"/>
                      </a:cubicBezTo>
                      <a:cubicBezTo>
                        <a:pt x="32808" y="71"/>
                        <a:pt x="32738" y="0"/>
                        <a:pt x="32738" y="0"/>
                      </a:cubicBezTo>
                      <a:lnTo>
                        <a:pt x="71" y="18979"/>
                      </a:lnTo>
                      <a:cubicBezTo>
                        <a:pt x="141" y="19121"/>
                        <a:pt x="212" y="19262"/>
                        <a:pt x="282" y="19473"/>
                      </a:cubicBezTo>
                      <a:cubicBezTo>
                        <a:pt x="423" y="19897"/>
                        <a:pt x="564" y="20320"/>
                        <a:pt x="635" y="20673"/>
                      </a:cubicBezTo>
                      <a:cubicBezTo>
                        <a:pt x="635" y="20673"/>
                        <a:pt x="635" y="20673"/>
                        <a:pt x="635" y="20673"/>
                      </a:cubicBezTo>
                      <a:cubicBezTo>
                        <a:pt x="706" y="21026"/>
                        <a:pt x="706" y="21449"/>
                        <a:pt x="706" y="21731"/>
                      </a:cubicBezTo>
                      <a:cubicBezTo>
                        <a:pt x="706" y="21731"/>
                        <a:pt x="706" y="21731"/>
                        <a:pt x="706" y="21731"/>
                      </a:cubicBezTo>
                      <a:cubicBezTo>
                        <a:pt x="706" y="22084"/>
                        <a:pt x="635" y="22366"/>
                        <a:pt x="494" y="22578"/>
                      </a:cubicBezTo>
                      <a:cubicBezTo>
                        <a:pt x="494" y="22578"/>
                        <a:pt x="494" y="22578"/>
                        <a:pt x="494" y="22578"/>
                      </a:cubicBezTo>
                      <a:cubicBezTo>
                        <a:pt x="353" y="22790"/>
                        <a:pt x="212" y="23001"/>
                        <a:pt x="0" y="23142"/>
                      </a:cubicBezTo>
                      <a:lnTo>
                        <a:pt x="32667" y="4163"/>
                      </a:lnTo>
                      <a:cubicBezTo>
                        <a:pt x="32808" y="4092"/>
                        <a:pt x="32949" y="3951"/>
                        <a:pt x="33091" y="3740"/>
                      </a:cubicBezTo>
                      <a:cubicBezTo>
                        <a:pt x="33091" y="3669"/>
                        <a:pt x="33161" y="3669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28"/>
                        <a:pt x="33232" y="3528"/>
                        <a:pt x="33232" y="3457"/>
                      </a:cubicBezTo>
                      <a:cubicBezTo>
                        <a:pt x="33232" y="3387"/>
                        <a:pt x="33232" y="3387"/>
                        <a:pt x="33302" y="3316"/>
                      </a:cubicBezTo>
                      <a:cubicBezTo>
                        <a:pt x="33302" y="3246"/>
                        <a:pt x="33302" y="3246"/>
                        <a:pt x="33302" y="3175"/>
                      </a:cubicBezTo>
                      <a:cubicBezTo>
                        <a:pt x="33302" y="3104"/>
                        <a:pt x="33302" y="3104"/>
                        <a:pt x="33302" y="3034"/>
                      </a:cubicBezTo>
                      <a:cubicBezTo>
                        <a:pt x="33302" y="2964"/>
                        <a:pt x="33302" y="2964"/>
                        <a:pt x="33302" y="2893"/>
                      </a:cubicBezTo>
                      <a:cubicBezTo>
                        <a:pt x="33302" y="2822"/>
                        <a:pt x="33302" y="2822"/>
                        <a:pt x="33302" y="2752"/>
                      </a:cubicBezTo>
                      <a:cubicBezTo>
                        <a:pt x="33302" y="2752"/>
                        <a:pt x="33302" y="2681"/>
                        <a:pt x="33302" y="2681"/>
                      </a:cubicBezTo>
                      <a:cubicBezTo>
                        <a:pt x="33302" y="2681"/>
                        <a:pt x="33302" y="2681"/>
                        <a:pt x="33302" y="2681"/>
                      </a:cubicBezTo>
                      <a:cubicBezTo>
                        <a:pt x="33302" y="2681"/>
                        <a:pt x="33302" y="2611"/>
                        <a:pt x="33302" y="2611"/>
                      </a:cubicBezTo>
                      <a:cubicBezTo>
                        <a:pt x="33514" y="2540"/>
                        <a:pt x="33514" y="2470"/>
                        <a:pt x="33514" y="2470"/>
                      </a:cubicBezTo>
                      <a:close/>
                    </a:path>
                  </a:pathLst>
                </a:custGeom>
                <a:solidFill>
                  <a:srgbClr val="8B89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45"/>
                <p:cNvSpPr/>
                <p:nvPr/>
              </p:nvSpPr>
              <p:spPr>
                <a:xfrm>
                  <a:off x="4131663" y="3938623"/>
                  <a:ext cx="190499" cy="10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99" h="105833" extrusionOk="0">
                      <a:moveTo>
                        <a:pt x="192476" y="92851"/>
                      </a:moveTo>
                      <a:cubicBezTo>
                        <a:pt x="192405" y="92781"/>
                        <a:pt x="192405" y="92710"/>
                        <a:pt x="192335" y="92639"/>
                      </a:cubicBezTo>
                      <a:cubicBezTo>
                        <a:pt x="192264" y="92569"/>
                        <a:pt x="192264" y="92569"/>
                        <a:pt x="192193" y="92499"/>
                      </a:cubicBezTo>
                      <a:cubicBezTo>
                        <a:pt x="192193" y="92428"/>
                        <a:pt x="192123" y="92428"/>
                        <a:pt x="192123" y="92357"/>
                      </a:cubicBezTo>
                      <a:cubicBezTo>
                        <a:pt x="192123" y="92287"/>
                        <a:pt x="192052" y="92287"/>
                        <a:pt x="192052" y="92216"/>
                      </a:cubicBezTo>
                      <a:cubicBezTo>
                        <a:pt x="191982" y="92146"/>
                        <a:pt x="191982" y="92146"/>
                        <a:pt x="191911" y="92075"/>
                      </a:cubicBezTo>
                      <a:cubicBezTo>
                        <a:pt x="191911" y="92075"/>
                        <a:pt x="191911" y="92075"/>
                        <a:pt x="191911" y="92005"/>
                      </a:cubicBezTo>
                      <a:cubicBezTo>
                        <a:pt x="191911" y="92005"/>
                        <a:pt x="191911" y="92005"/>
                        <a:pt x="191911" y="92005"/>
                      </a:cubicBezTo>
                      <a:cubicBezTo>
                        <a:pt x="191911" y="92005"/>
                        <a:pt x="191841" y="91934"/>
                        <a:pt x="191841" y="91934"/>
                      </a:cubicBezTo>
                      <a:cubicBezTo>
                        <a:pt x="191770" y="91863"/>
                        <a:pt x="191770" y="91863"/>
                        <a:pt x="191699" y="91793"/>
                      </a:cubicBezTo>
                      <a:cubicBezTo>
                        <a:pt x="191629" y="91722"/>
                        <a:pt x="191629" y="91722"/>
                        <a:pt x="191558" y="91652"/>
                      </a:cubicBezTo>
                      <a:cubicBezTo>
                        <a:pt x="191488" y="91581"/>
                        <a:pt x="191488" y="91581"/>
                        <a:pt x="191417" y="91511"/>
                      </a:cubicBezTo>
                      <a:cubicBezTo>
                        <a:pt x="191347" y="91440"/>
                        <a:pt x="191347" y="91440"/>
                        <a:pt x="191276" y="91370"/>
                      </a:cubicBezTo>
                      <a:cubicBezTo>
                        <a:pt x="191206" y="91370"/>
                        <a:pt x="191206" y="91299"/>
                        <a:pt x="191135" y="91299"/>
                      </a:cubicBezTo>
                      <a:cubicBezTo>
                        <a:pt x="191064" y="91299"/>
                        <a:pt x="191064" y="91228"/>
                        <a:pt x="190994" y="91228"/>
                      </a:cubicBezTo>
                      <a:cubicBezTo>
                        <a:pt x="190923" y="91228"/>
                        <a:pt x="190923" y="91158"/>
                        <a:pt x="190853" y="91158"/>
                      </a:cubicBezTo>
                      <a:cubicBezTo>
                        <a:pt x="190782" y="91158"/>
                        <a:pt x="190782" y="91087"/>
                        <a:pt x="190712" y="91087"/>
                      </a:cubicBezTo>
                      <a:cubicBezTo>
                        <a:pt x="190712" y="91087"/>
                        <a:pt x="190712" y="91087"/>
                        <a:pt x="190712" y="91087"/>
                      </a:cubicBezTo>
                      <a:cubicBezTo>
                        <a:pt x="190712" y="91087"/>
                        <a:pt x="190641" y="91087"/>
                        <a:pt x="190641" y="91017"/>
                      </a:cubicBezTo>
                      <a:cubicBezTo>
                        <a:pt x="190571" y="91017"/>
                        <a:pt x="190571" y="90946"/>
                        <a:pt x="190500" y="90946"/>
                      </a:cubicBezTo>
                      <a:cubicBezTo>
                        <a:pt x="190429" y="90946"/>
                        <a:pt x="190429" y="90876"/>
                        <a:pt x="190359" y="90876"/>
                      </a:cubicBezTo>
                      <a:cubicBezTo>
                        <a:pt x="190288" y="90876"/>
                        <a:pt x="190288" y="90876"/>
                        <a:pt x="190218" y="90805"/>
                      </a:cubicBezTo>
                      <a:cubicBezTo>
                        <a:pt x="190147" y="90805"/>
                        <a:pt x="190147" y="90805"/>
                        <a:pt x="190077" y="90735"/>
                      </a:cubicBezTo>
                      <a:cubicBezTo>
                        <a:pt x="190006" y="90735"/>
                        <a:pt x="190006" y="90735"/>
                        <a:pt x="189936" y="90664"/>
                      </a:cubicBezTo>
                      <a:cubicBezTo>
                        <a:pt x="189865" y="90664"/>
                        <a:pt x="18986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24" y="90664"/>
                        <a:pt x="189724" y="90664"/>
                      </a:cubicBezTo>
                      <a:cubicBezTo>
                        <a:pt x="189653" y="90664"/>
                        <a:pt x="189653" y="90664"/>
                        <a:pt x="189583" y="90664"/>
                      </a:cubicBezTo>
                      <a:cubicBezTo>
                        <a:pt x="189512" y="90664"/>
                        <a:pt x="189512" y="90664"/>
                        <a:pt x="189442" y="90664"/>
                      </a:cubicBezTo>
                      <a:cubicBezTo>
                        <a:pt x="189371" y="90664"/>
                        <a:pt x="189371" y="90664"/>
                        <a:pt x="189301" y="90664"/>
                      </a:cubicBezTo>
                      <a:cubicBezTo>
                        <a:pt x="189230" y="90664"/>
                        <a:pt x="189230" y="90664"/>
                        <a:pt x="189159" y="90664"/>
                      </a:cubicBezTo>
                      <a:cubicBezTo>
                        <a:pt x="189089" y="90664"/>
                        <a:pt x="189018" y="90664"/>
                        <a:pt x="189018" y="90664"/>
                      </a:cubicBezTo>
                      <a:cubicBezTo>
                        <a:pt x="189018" y="90664"/>
                        <a:pt x="189018" y="90664"/>
                        <a:pt x="189018" y="90664"/>
                      </a:cubicBezTo>
                      <a:cubicBezTo>
                        <a:pt x="188383" y="90805"/>
                        <a:pt x="187819" y="90876"/>
                        <a:pt x="187184" y="90946"/>
                      </a:cubicBezTo>
                      <a:cubicBezTo>
                        <a:pt x="185420" y="91228"/>
                        <a:pt x="183656" y="91440"/>
                        <a:pt x="181822" y="91652"/>
                      </a:cubicBezTo>
                      <a:cubicBezTo>
                        <a:pt x="181328" y="91722"/>
                        <a:pt x="180904" y="91722"/>
                        <a:pt x="180411" y="91793"/>
                      </a:cubicBezTo>
                      <a:cubicBezTo>
                        <a:pt x="178364" y="91934"/>
                        <a:pt x="176318" y="92075"/>
                        <a:pt x="174272" y="92075"/>
                      </a:cubicBezTo>
                      <a:cubicBezTo>
                        <a:pt x="174202" y="92075"/>
                        <a:pt x="174131" y="92075"/>
                        <a:pt x="174061" y="92075"/>
                      </a:cubicBezTo>
                      <a:cubicBezTo>
                        <a:pt x="172156" y="92075"/>
                        <a:pt x="170251" y="92005"/>
                        <a:pt x="168275" y="91863"/>
                      </a:cubicBezTo>
                      <a:cubicBezTo>
                        <a:pt x="167711" y="91863"/>
                        <a:pt x="167217" y="91793"/>
                        <a:pt x="166652" y="91722"/>
                      </a:cubicBezTo>
                      <a:cubicBezTo>
                        <a:pt x="165241" y="91581"/>
                        <a:pt x="163830" y="91440"/>
                        <a:pt x="162489" y="91299"/>
                      </a:cubicBezTo>
                      <a:cubicBezTo>
                        <a:pt x="161996" y="91228"/>
                        <a:pt x="161502" y="91158"/>
                        <a:pt x="161008" y="91087"/>
                      </a:cubicBezTo>
                      <a:cubicBezTo>
                        <a:pt x="159244" y="90805"/>
                        <a:pt x="157409" y="90523"/>
                        <a:pt x="155646" y="90170"/>
                      </a:cubicBezTo>
                      <a:cubicBezTo>
                        <a:pt x="155434" y="90100"/>
                        <a:pt x="155222" y="90100"/>
                        <a:pt x="155011" y="90029"/>
                      </a:cubicBezTo>
                      <a:cubicBezTo>
                        <a:pt x="153458" y="89747"/>
                        <a:pt x="151906" y="89394"/>
                        <a:pt x="150354" y="88971"/>
                      </a:cubicBezTo>
                      <a:cubicBezTo>
                        <a:pt x="149719" y="88830"/>
                        <a:pt x="149154" y="88688"/>
                        <a:pt x="148519" y="88477"/>
                      </a:cubicBezTo>
                      <a:cubicBezTo>
                        <a:pt x="147391" y="88194"/>
                        <a:pt x="146262" y="87842"/>
                        <a:pt x="145133" y="87560"/>
                      </a:cubicBezTo>
                      <a:cubicBezTo>
                        <a:pt x="144427" y="87348"/>
                        <a:pt x="143792" y="87136"/>
                        <a:pt x="143087" y="86925"/>
                      </a:cubicBezTo>
                      <a:cubicBezTo>
                        <a:pt x="142028" y="86572"/>
                        <a:pt x="140970" y="86219"/>
                        <a:pt x="139912" y="85866"/>
                      </a:cubicBezTo>
                      <a:cubicBezTo>
                        <a:pt x="139206" y="85655"/>
                        <a:pt x="138571" y="85372"/>
                        <a:pt x="137866" y="85161"/>
                      </a:cubicBezTo>
                      <a:cubicBezTo>
                        <a:pt x="136807" y="84808"/>
                        <a:pt x="135749" y="84385"/>
                        <a:pt x="134691" y="83961"/>
                      </a:cubicBezTo>
                      <a:cubicBezTo>
                        <a:pt x="134056" y="83679"/>
                        <a:pt x="133350" y="83467"/>
                        <a:pt x="132715" y="83185"/>
                      </a:cubicBezTo>
                      <a:cubicBezTo>
                        <a:pt x="131586" y="82691"/>
                        <a:pt x="130387" y="82197"/>
                        <a:pt x="129258" y="81703"/>
                      </a:cubicBezTo>
                      <a:cubicBezTo>
                        <a:pt x="128693" y="81421"/>
                        <a:pt x="128129" y="81210"/>
                        <a:pt x="127564" y="80927"/>
                      </a:cubicBezTo>
                      <a:cubicBezTo>
                        <a:pt x="125942" y="80222"/>
                        <a:pt x="124319" y="79446"/>
                        <a:pt x="122767" y="78670"/>
                      </a:cubicBezTo>
                      <a:cubicBezTo>
                        <a:pt x="122626" y="78599"/>
                        <a:pt x="122555" y="78599"/>
                        <a:pt x="122414" y="78528"/>
                      </a:cubicBezTo>
                      <a:cubicBezTo>
                        <a:pt x="120650" y="77682"/>
                        <a:pt x="118957" y="76764"/>
                        <a:pt x="117193" y="75847"/>
                      </a:cubicBezTo>
                      <a:cubicBezTo>
                        <a:pt x="115711" y="75001"/>
                        <a:pt x="114159" y="74225"/>
                        <a:pt x="112677" y="73307"/>
                      </a:cubicBezTo>
                      <a:cubicBezTo>
                        <a:pt x="109714" y="71614"/>
                        <a:pt x="106751" y="69780"/>
                        <a:pt x="103858" y="67804"/>
                      </a:cubicBezTo>
                      <a:cubicBezTo>
                        <a:pt x="103293" y="67451"/>
                        <a:pt x="102729" y="67028"/>
                        <a:pt x="102165" y="66675"/>
                      </a:cubicBezTo>
                      <a:cubicBezTo>
                        <a:pt x="99342" y="64770"/>
                        <a:pt x="96520" y="62795"/>
                        <a:pt x="93698" y="60749"/>
                      </a:cubicBezTo>
                      <a:cubicBezTo>
                        <a:pt x="93345" y="60466"/>
                        <a:pt x="92992" y="60184"/>
                        <a:pt x="92569" y="59902"/>
                      </a:cubicBezTo>
                      <a:cubicBezTo>
                        <a:pt x="90029" y="57997"/>
                        <a:pt x="87418" y="55951"/>
                        <a:pt x="84878" y="53905"/>
                      </a:cubicBezTo>
                      <a:cubicBezTo>
                        <a:pt x="84314" y="53411"/>
                        <a:pt x="83750" y="52987"/>
                        <a:pt x="83185" y="52493"/>
                      </a:cubicBezTo>
                      <a:cubicBezTo>
                        <a:pt x="80433" y="50165"/>
                        <a:pt x="77682" y="47766"/>
                        <a:pt x="74930" y="45297"/>
                      </a:cubicBezTo>
                      <a:cubicBezTo>
                        <a:pt x="74366" y="44803"/>
                        <a:pt x="73801" y="44238"/>
                        <a:pt x="73237" y="43745"/>
                      </a:cubicBezTo>
                      <a:cubicBezTo>
                        <a:pt x="70767" y="41416"/>
                        <a:pt x="68298" y="39088"/>
                        <a:pt x="65828" y="36618"/>
                      </a:cubicBezTo>
                      <a:cubicBezTo>
                        <a:pt x="65405" y="36195"/>
                        <a:pt x="65052" y="35842"/>
                        <a:pt x="64629" y="35419"/>
                      </a:cubicBezTo>
                      <a:cubicBezTo>
                        <a:pt x="61948" y="32667"/>
                        <a:pt x="59267" y="29845"/>
                        <a:pt x="56656" y="26952"/>
                      </a:cubicBezTo>
                      <a:cubicBezTo>
                        <a:pt x="56092" y="26388"/>
                        <a:pt x="55598" y="25753"/>
                        <a:pt x="55033" y="25188"/>
                      </a:cubicBezTo>
                      <a:cubicBezTo>
                        <a:pt x="52423" y="22296"/>
                        <a:pt x="49812" y="19262"/>
                        <a:pt x="47272" y="16157"/>
                      </a:cubicBezTo>
                      <a:cubicBezTo>
                        <a:pt x="46920" y="15734"/>
                        <a:pt x="46567" y="15240"/>
                        <a:pt x="46143" y="14817"/>
                      </a:cubicBezTo>
                      <a:cubicBezTo>
                        <a:pt x="43462" y="11571"/>
                        <a:pt x="40852" y="8255"/>
                        <a:pt x="38241" y="4798"/>
                      </a:cubicBezTo>
                      <a:cubicBezTo>
                        <a:pt x="37536" y="3951"/>
                        <a:pt x="36901" y="3034"/>
                        <a:pt x="36266" y="2117"/>
                      </a:cubicBezTo>
                      <a:cubicBezTo>
                        <a:pt x="36266" y="2117"/>
                        <a:pt x="36266" y="2117"/>
                        <a:pt x="36266" y="2117"/>
                      </a:cubicBezTo>
                      <a:cubicBezTo>
                        <a:pt x="36266" y="2046"/>
                        <a:pt x="36195" y="2046"/>
                        <a:pt x="36195" y="1976"/>
                      </a:cubicBezTo>
                      <a:cubicBezTo>
                        <a:pt x="36195" y="1905"/>
                        <a:pt x="36125" y="1905"/>
                        <a:pt x="36125" y="1835"/>
                      </a:cubicBezTo>
                      <a:cubicBezTo>
                        <a:pt x="36125" y="1764"/>
                        <a:pt x="36054" y="1764"/>
                        <a:pt x="36054" y="1693"/>
                      </a:cubicBezTo>
                      <a:cubicBezTo>
                        <a:pt x="36054" y="1623"/>
                        <a:pt x="35983" y="1623"/>
                        <a:pt x="35983" y="1552"/>
                      </a:cubicBezTo>
                      <a:cubicBezTo>
                        <a:pt x="35983" y="1482"/>
                        <a:pt x="35913" y="1482"/>
                        <a:pt x="35913" y="1411"/>
                      </a:cubicBezTo>
                      <a:cubicBezTo>
                        <a:pt x="35842" y="1341"/>
                        <a:pt x="35842" y="1341"/>
                        <a:pt x="35772" y="1270"/>
                      </a:cubicBezTo>
                      <a:cubicBezTo>
                        <a:pt x="35772" y="1270"/>
                        <a:pt x="35772" y="1270"/>
                        <a:pt x="35701" y="1200"/>
                      </a:cubicBezTo>
                      <a:cubicBezTo>
                        <a:pt x="35701" y="1200"/>
                        <a:pt x="35701" y="1200"/>
                        <a:pt x="35701" y="1200"/>
                      </a:cubicBezTo>
                      <a:cubicBezTo>
                        <a:pt x="35701" y="1200"/>
                        <a:pt x="35631" y="1129"/>
                        <a:pt x="35631" y="1129"/>
                      </a:cubicBezTo>
                      <a:cubicBezTo>
                        <a:pt x="35560" y="1059"/>
                        <a:pt x="35560" y="1059"/>
                        <a:pt x="35489" y="988"/>
                      </a:cubicBezTo>
                      <a:cubicBezTo>
                        <a:pt x="35419" y="917"/>
                        <a:pt x="35419" y="917"/>
                        <a:pt x="35348" y="847"/>
                      </a:cubicBezTo>
                      <a:cubicBezTo>
                        <a:pt x="35278" y="776"/>
                        <a:pt x="35207" y="776"/>
                        <a:pt x="35207" y="706"/>
                      </a:cubicBezTo>
                      <a:cubicBezTo>
                        <a:pt x="35137" y="635"/>
                        <a:pt x="35066" y="635"/>
                        <a:pt x="34996" y="565"/>
                      </a:cubicBezTo>
                      <a:cubicBezTo>
                        <a:pt x="34925" y="494"/>
                        <a:pt x="34854" y="494"/>
                        <a:pt x="34854" y="423"/>
                      </a:cubicBezTo>
                      <a:cubicBezTo>
                        <a:pt x="34854" y="423"/>
                        <a:pt x="34784" y="423"/>
                        <a:pt x="34784" y="353"/>
                      </a:cubicBezTo>
                      <a:cubicBezTo>
                        <a:pt x="34713" y="353"/>
                        <a:pt x="34713" y="282"/>
                        <a:pt x="34643" y="282"/>
                      </a:cubicBezTo>
                      <a:cubicBezTo>
                        <a:pt x="34572" y="282"/>
                        <a:pt x="34572" y="212"/>
                        <a:pt x="34502" y="212"/>
                      </a:cubicBezTo>
                      <a:cubicBezTo>
                        <a:pt x="34431" y="212"/>
                        <a:pt x="34431" y="212"/>
                        <a:pt x="34361" y="141"/>
                      </a:cubicBezTo>
                      <a:cubicBezTo>
                        <a:pt x="34290" y="141"/>
                        <a:pt x="34290" y="141"/>
                        <a:pt x="34219" y="71"/>
                      </a:cubicBezTo>
                      <a:cubicBezTo>
                        <a:pt x="34149" y="71"/>
                        <a:pt x="34149" y="71"/>
                        <a:pt x="34078" y="0"/>
                      </a:cubicBezTo>
                      <a:cubicBezTo>
                        <a:pt x="34008" y="0"/>
                        <a:pt x="34008" y="0"/>
                        <a:pt x="33937" y="0"/>
                      </a:cubicBezTo>
                      <a:cubicBezTo>
                        <a:pt x="33867" y="0"/>
                        <a:pt x="33867" y="0"/>
                        <a:pt x="33796" y="0"/>
                      </a:cubicBezTo>
                      <a:cubicBezTo>
                        <a:pt x="33726" y="0"/>
                        <a:pt x="33726" y="0"/>
                        <a:pt x="33655" y="0"/>
                      </a:cubicBezTo>
                      <a:cubicBezTo>
                        <a:pt x="33655" y="0"/>
                        <a:pt x="33655" y="0"/>
                        <a:pt x="33585" y="0"/>
                      </a:cubicBezTo>
                      <a:cubicBezTo>
                        <a:pt x="33585" y="0"/>
                        <a:pt x="33585" y="0"/>
                        <a:pt x="33585" y="0"/>
                      </a:cubicBezTo>
                      <a:cubicBezTo>
                        <a:pt x="33585" y="0"/>
                        <a:pt x="33514" y="0"/>
                        <a:pt x="33514" y="0"/>
                      </a:cubicBezTo>
                      <a:cubicBezTo>
                        <a:pt x="33443" y="0"/>
                        <a:pt x="33443" y="0"/>
                        <a:pt x="33373" y="0"/>
                      </a:cubicBezTo>
                      <a:cubicBezTo>
                        <a:pt x="33302" y="0"/>
                        <a:pt x="33302" y="0"/>
                        <a:pt x="33232" y="0"/>
                      </a:cubicBezTo>
                      <a:cubicBezTo>
                        <a:pt x="33161" y="0"/>
                        <a:pt x="33161" y="0"/>
                        <a:pt x="33091" y="0"/>
                      </a:cubicBezTo>
                      <a:cubicBezTo>
                        <a:pt x="33020" y="0"/>
                        <a:pt x="32949" y="0"/>
                        <a:pt x="32879" y="71"/>
                      </a:cubicBezTo>
                      <a:cubicBezTo>
                        <a:pt x="32808" y="71"/>
                        <a:pt x="32738" y="141"/>
                        <a:pt x="32667" y="141"/>
                      </a:cubicBezTo>
                      <a:cubicBezTo>
                        <a:pt x="22860" y="5786"/>
                        <a:pt x="9807" y="13406"/>
                        <a:pt x="0" y="19121"/>
                      </a:cubicBezTo>
                      <a:cubicBezTo>
                        <a:pt x="282" y="18979"/>
                        <a:pt x="564" y="18909"/>
                        <a:pt x="917" y="18979"/>
                      </a:cubicBezTo>
                      <a:cubicBezTo>
                        <a:pt x="917" y="18979"/>
                        <a:pt x="917" y="18979"/>
                        <a:pt x="917" y="18979"/>
                      </a:cubicBezTo>
                      <a:cubicBezTo>
                        <a:pt x="1270" y="19050"/>
                        <a:pt x="1623" y="19121"/>
                        <a:pt x="1976" y="19332"/>
                      </a:cubicBezTo>
                      <a:cubicBezTo>
                        <a:pt x="2328" y="19544"/>
                        <a:pt x="2611" y="19756"/>
                        <a:pt x="2822" y="19967"/>
                      </a:cubicBezTo>
                      <a:cubicBezTo>
                        <a:pt x="2822" y="19967"/>
                        <a:pt x="2822" y="19967"/>
                        <a:pt x="2822" y="19967"/>
                      </a:cubicBezTo>
                      <a:cubicBezTo>
                        <a:pt x="3034" y="20179"/>
                        <a:pt x="3316" y="20461"/>
                        <a:pt x="3457" y="20743"/>
                      </a:cubicBezTo>
                      <a:cubicBezTo>
                        <a:pt x="3669" y="21026"/>
                        <a:pt x="3881" y="21379"/>
                        <a:pt x="4163" y="21661"/>
                      </a:cubicBezTo>
                      <a:cubicBezTo>
                        <a:pt x="4586" y="22225"/>
                        <a:pt x="5009" y="22790"/>
                        <a:pt x="5503" y="23424"/>
                      </a:cubicBezTo>
                      <a:cubicBezTo>
                        <a:pt x="6915" y="25259"/>
                        <a:pt x="8326" y="27094"/>
                        <a:pt x="9737" y="28928"/>
                      </a:cubicBezTo>
                      <a:cubicBezTo>
                        <a:pt x="10936" y="30480"/>
                        <a:pt x="12136" y="31962"/>
                        <a:pt x="13406" y="33443"/>
                      </a:cubicBezTo>
                      <a:cubicBezTo>
                        <a:pt x="13758" y="33867"/>
                        <a:pt x="14111" y="34361"/>
                        <a:pt x="14534" y="34784"/>
                      </a:cubicBezTo>
                      <a:cubicBezTo>
                        <a:pt x="14746" y="34996"/>
                        <a:pt x="14887" y="35278"/>
                        <a:pt x="15099" y="35490"/>
                      </a:cubicBezTo>
                      <a:cubicBezTo>
                        <a:pt x="16792" y="37536"/>
                        <a:pt x="18556" y="39582"/>
                        <a:pt x="20320" y="41628"/>
                      </a:cubicBezTo>
                      <a:cubicBezTo>
                        <a:pt x="20955" y="42333"/>
                        <a:pt x="21590" y="43039"/>
                        <a:pt x="22296" y="43815"/>
                      </a:cubicBezTo>
                      <a:cubicBezTo>
                        <a:pt x="22860" y="44380"/>
                        <a:pt x="23354" y="45014"/>
                        <a:pt x="23918" y="45579"/>
                      </a:cubicBezTo>
                      <a:cubicBezTo>
                        <a:pt x="24553" y="46214"/>
                        <a:pt x="25118" y="46920"/>
                        <a:pt x="25753" y="47554"/>
                      </a:cubicBezTo>
                      <a:cubicBezTo>
                        <a:pt x="27587" y="49530"/>
                        <a:pt x="29492" y="51506"/>
                        <a:pt x="31327" y="53411"/>
                      </a:cubicBezTo>
                      <a:cubicBezTo>
                        <a:pt x="31538" y="53622"/>
                        <a:pt x="31750" y="53763"/>
                        <a:pt x="31891" y="53975"/>
                      </a:cubicBezTo>
                      <a:cubicBezTo>
                        <a:pt x="32314" y="54398"/>
                        <a:pt x="32667" y="54751"/>
                        <a:pt x="33091" y="55174"/>
                      </a:cubicBezTo>
                      <a:cubicBezTo>
                        <a:pt x="34431" y="56515"/>
                        <a:pt x="35772" y="57856"/>
                        <a:pt x="37112" y="59196"/>
                      </a:cubicBezTo>
                      <a:cubicBezTo>
                        <a:pt x="38241" y="60255"/>
                        <a:pt x="39299" y="61242"/>
                        <a:pt x="40428" y="62301"/>
                      </a:cubicBezTo>
                      <a:cubicBezTo>
                        <a:pt x="40993" y="62795"/>
                        <a:pt x="41557" y="63359"/>
                        <a:pt x="42122" y="63853"/>
                      </a:cubicBezTo>
                      <a:cubicBezTo>
                        <a:pt x="42474" y="64135"/>
                        <a:pt x="42827" y="64488"/>
                        <a:pt x="43180" y="64841"/>
                      </a:cubicBezTo>
                      <a:cubicBezTo>
                        <a:pt x="45226" y="66675"/>
                        <a:pt x="47272" y="68439"/>
                        <a:pt x="49318" y="70203"/>
                      </a:cubicBezTo>
                      <a:cubicBezTo>
                        <a:pt x="49671" y="70485"/>
                        <a:pt x="50024" y="70767"/>
                        <a:pt x="50447" y="71120"/>
                      </a:cubicBezTo>
                      <a:cubicBezTo>
                        <a:pt x="51012" y="71614"/>
                        <a:pt x="51576" y="72037"/>
                        <a:pt x="52141" y="72531"/>
                      </a:cubicBezTo>
                      <a:cubicBezTo>
                        <a:pt x="53269" y="73449"/>
                        <a:pt x="54328" y="74366"/>
                        <a:pt x="55457" y="75212"/>
                      </a:cubicBezTo>
                      <a:cubicBezTo>
                        <a:pt x="56938" y="76341"/>
                        <a:pt x="58349" y="77470"/>
                        <a:pt x="59831" y="78528"/>
                      </a:cubicBezTo>
                      <a:cubicBezTo>
                        <a:pt x="60184" y="78811"/>
                        <a:pt x="60537" y="79093"/>
                        <a:pt x="60960" y="79375"/>
                      </a:cubicBezTo>
                      <a:cubicBezTo>
                        <a:pt x="61101" y="79516"/>
                        <a:pt x="61313" y="79658"/>
                        <a:pt x="61454" y="79798"/>
                      </a:cubicBezTo>
                      <a:cubicBezTo>
                        <a:pt x="63429" y="81210"/>
                        <a:pt x="65335" y="82621"/>
                        <a:pt x="67310" y="83961"/>
                      </a:cubicBezTo>
                      <a:cubicBezTo>
                        <a:pt x="68016" y="84455"/>
                        <a:pt x="68721" y="84879"/>
                        <a:pt x="69427" y="85372"/>
                      </a:cubicBezTo>
                      <a:cubicBezTo>
                        <a:pt x="69991" y="85725"/>
                        <a:pt x="70556" y="86148"/>
                        <a:pt x="71120" y="86501"/>
                      </a:cubicBezTo>
                      <a:cubicBezTo>
                        <a:pt x="71755" y="86925"/>
                        <a:pt x="72390" y="87348"/>
                        <a:pt x="73025" y="87771"/>
                      </a:cubicBezTo>
                      <a:cubicBezTo>
                        <a:pt x="74930" y="88971"/>
                        <a:pt x="76764" y="90100"/>
                        <a:pt x="78670" y="91228"/>
                      </a:cubicBezTo>
                      <a:cubicBezTo>
                        <a:pt x="79093" y="91511"/>
                        <a:pt x="79516" y="91722"/>
                        <a:pt x="79939" y="92005"/>
                      </a:cubicBezTo>
                      <a:cubicBezTo>
                        <a:pt x="81351" y="92851"/>
                        <a:pt x="82762" y="93627"/>
                        <a:pt x="84173" y="94403"/>
                      </a:cubicBezTo>
                      <a:cubicBezTo>
                        <a:pt x="84243" y="94474"/>
                        <a:pt x="84384" y="94474"/>
                        <a:pt x="84455" y="94545"/>
                      </a:cubicBezTo>
                      <a:cubicBezTo>
                        <a:pt x="86219" y="95462"/>
                        <a:pt x="87912" y="96379"/>
                        <a:pt x="89676" y="97226"/>
                      </a:cubicBezTo>
                      <a:cubicBezTo>
                        <a:pt x="89676" y="97226"/>
                        <a:pt x="89676" y="97226"/>
                        <a:pt x="89676" y="97226"/>
                      </a:cubicBezTo>
                      <a:cubicBezTo>
                        <a:pt x="89817" y="97296"/>
                        <a:pt x="89888" y="97296"/>
                        <a:pt x="90029" y="97367"/>
                      </a:cubicBezTo>
                      <a:cubicBezTo>
                        <a:pt x="91652" y="98143"/>
                        <a:pt x="93204" y="98919"/>
                        <a:pt x="94827" y="99624"/>
                      </a:cubicBezTo>
                      <a:cubicBezTo>
                        <a:pt x="94897" y="99695"/>
                        <a:pt x="95038" y="99695"/>
                        <a:pt x="95109" y="99766"/>
                      </a:cubicBezTo>
                      <a:cubicBezTo>
                        <a:pt x="95603" y="99978"/>
                        <a:pt x="96026" y="100118"/>
                        <a:pt x="96520" y="100330"/>
                      </a:cubicBezTo>
                      <a:cubicBezTo>
                        <a:pt x="97649" y="100824"/>
                        <a:pt x="98848" y="101318"/>
                        <a:pt x="99977" y="101812"/>
                      </a:cubicBezTo>
                      <a:cubicBezTo>
                        <a:pt x="100189" y="101882"/>
                        <a:pt x="100401" y="101953"/>
                        <a:pt x="100542" y="102094"/>
                      </a:cubicBezTo>
                      <a:cubicBezTo>
                        <a:pt x="101036" y="102306"/>
                        <a:pt x="101459" y="102447"/>
                        <a:pt x="101953" y="102588"/>
                      </a:cubicBezTo>
                      <a:cubicBezTo>
                        <a:pt x="103011" y="103011"/>
                        <a:pt x="104069" y="103435"/>
                        <a:pt x="105128" y="103787"/>
                      </a:cubicBezTo>
                      <a:cubicBezTo>
                        <a:pt x="105410" y="103858"/>
                        <a:pt x="105692" y="103999"/>
                        <a:pt x="105974" y="104140"/>
                      </a:cubicBezTo>
                      <a:cubicBezTo>
                        <a:pt x="106398" y="104281"/>
                        <a:pt x="106751" y="104423"/>
                        <a:pt x="107174" y="104493"/>
                      </a:cubicBezTo>
                      <a:cubicBezTo>
                        <a:pt x="108232" y="104846"/>
                        <a:pt x="109291" y="105199"/>
                        <a:pt x="110349" y="105551"/>
                      </a:cubicBezTo>
                      <a:cubicBezTo>
                        <a:pt x="110702" y="105693"/>
                        <a:pt x="111125" y="105833"/>
                        <a:pt x="111478" y="105904"/>
                      </a:cubicBezTo>
                      <a:cubicBezTo>
                        <a:pt x="111760" y="105975"/>
                        <a:pt x="112042" y="106045"/>
                        <a:pt x="112395" y="106116"/>
                      </a:cubicBezTo>
                      <a:cubicBezTo>
                        <a:pt x="113524" y="106469"/>
                        <a:pt x="114653" y="106751"/>
                        <a:pt x="115782" y="107033"/>
                      </a:cubicBezTo>
                      <a:cubicBezTo>
                        <a:pt x="116205" y="107174"/>
                        <a:pt x="116628" y="107315"/>
                        <a:pt x="117052" y="107386"/>
                      </a:cubicBezTo>
                      <a:cubicBezTo>
                        <a:pt x="117193" y="107456"/>
                        <a:pt x="117404" y="107456"/>
                        <a:pt x="117546" y="107527"/>
                      </a:cubicBezTo>
                      <a:cubicBezTo>
                        <a:pt x="119098" y="107880"/>
                        <a:pt x="120650" y="108232"/>
                        <a:pt x="122202" y="108585"/>
                      </a:cubicBezTo>
                      <a:cubicBezTo>
                        <a:pt x="122414" y="108656"/>
                        <a:pt x="122555" y="108656"/>
                        <a:pt x="122767" y="108726"/>
                      </a:cubicBezTo>
                      <a:cubicBezTo>
                        <a:pt x="122767" y="108726"/>
                        <a:pt x="122837" y="108726"/>
                        <a:pt x="122837" y="108726"/>
                      </a:cubicBezTo>
                      <a:cubicBezTo>
                        <a:pt x="124601" y="109079"/>
                        <a:pt x="126436" y="109361"/>
                        <a:pt x="128199" y="109644"/>
                      </a:cubicBezTo>
                      <a:cubicBezTo>
                        <a:pt x="128341" y="109644"/>
                        <a:pt x="128482" y="109714"/>
                        <a:pt x="128693" y="109714"/>
                      </a:cubicBezTo>
                      <a:cubicBezTo>
                        <a:pt x="129046" y="109784"/>
                        <a:pt x="129328" y="109784"/>
                        <a:pt x="129681" y="109784"/>
                      </a:cubicBezTo>
                      <a:cubicBezTo>
                        <a:pt x="131092" y="109926"/>
                        <a:pt x="132503" y="110138"/>
                        <a:pt x="133915" y="110208"/>
                      </a:cubicBezTo>
                      <a:cubicBezTo>
                        <a:pt x="134197" y="110208"/>
                        <a:pt x="134549" y="110278"/>
                        <a:pt x="134832" y="110278"/>
                      </a:cubicBezTo>
                      <a:cubicBezTo>
                        <a:pt x="135043" y="110278"/>
                        <a:pt x="135255" y="110278"/>
                        <a:pt x="135537" y="110278"/>
                      </a:cubicBezTo>
                      <a:cubicBezTo>
                        <a:pt x="137513" y="110420"/>
                        <a:pt x="139418" y="110490"/>
                        <a:pt x="141323" y="110490"/>
                      </a:cubicBezTo>
                      <a:cubicBezTo>
                        <a:pt x="141323" y="110490"/>
                        <a:pt x="141323" y="110490"/>
                        <a:pt x="141393" y="110490"/>
                      </a:cubicBezTo>
                      <a:cubicBezTo>
                        <a:pt x="141464" y="110490"/>
                        <a:pt x="141464" y="110490"/>
                        <a:pt x="141534" y="110490"/>
                      </a:cubicBezTo>
                      <a:cubicBezTo>
                        <a:pt x="143581" y="110490"/>
                        <a:pt x="145627" y="110349"/>
                        <a:pt x="147673" y="110208"/>
                      </a:cubicBezTo>
                      <a:cubicBezTo>
                        <a:pt x="147955" y="110208"/>
                        <a:pt x="148167" y="110208"/>
                        <a:pt x="148449" y="110138"/>
                      </a:cubicBezTo>
                      <a:cubicBezTo>
                        <a:pt x="148661" y="110138"/>
                        <a:pt x="148872" y="110067"/>
                        <a:pt x="149084" y="110067"/>
                      </a:cubicBezTo>
                      <a:cubicBezTo>
                        <a:pt x="150848" y="109926"/>
                        <a:pt x="152682" y="109644"/>
                        <a:pt x="154446" y="109361"/>
                      </a:cubicBezTo>
                      <a:cubicBezTo>
                        <a:pt x="155011" y="109290"/>
                        <a:pt x="155575" y="109220"/>
                        <a:pt x="156139" y="109079"/>
                      </a:cubicBezTo>
                      <a:cubicBezTo>
                        <a:pt x="156139" y="109079"/>
                        <a:pt x="156210" y="109079"/>
                        <a:pt x="156210" y="109079"/>
                      </a:cubicBezTo>
                      <a:cubicBezTo>
                        <a:pt x="156422" y="109008"/>
                        <a:pt x="156704" y="109008"/>
                        <a:pt x="156986" y="109079"/>
                      </a:cubicBezTo>
                      <a:cubicBezTo>
                        <a:pt x="156986" y="109079"/>
                        <a:pt x="156986" y="109079"/>
                        <a:pt x="156986" y="109079"/>
                      </a:cubicBezTo>
                      <a:cubicBezTo>
                        <a:pt x="157268" y="109150"/>
                        <a:pt x="157551" y="109290"/>
                        <a:pt x="157833" y="109432"/>
                      </a:cubicBezTo>
                      <a:cubicBezTo>
                        <a:pt x="158186" y="109644"/>
                        <a:pt x="158609" y="109996"/>
                        <a:pt x="158962" y="110349"/>
                      </a:cubicBezTo>
                      <a:cubicBezTo>
                        <a:pt x="158962" y="110349"/>
                        <a:pt x="158962" y="110349"/>
                        <a:pt x="158962" y="110349"/>
                      </a:cubicBezTo>
                      <a:cubicBezTo>
                        <a:pt x="159314" y="110702"/>
                        <a:pt x="159667" y="111125"/>
                        <a:pt x="159879" y="111619"/>
                      </a:cubicBezTo>
                      <a:lnTo>
                        <a:pt x="192546" y="92639"/>
                      </a:lnTo>
                      <a:cubicBezTo>
                        <a:pt x="192546" y="92569"/>
                        <a:pt x="192476" y="92499"/>
                        <a:pt x="192476" y="92499"/>
                      </a:cubicBezTo>
                      <a:cubicBezTo>
                        <a:pt x="192617" y="93063"/>
                        <a:pt x="192546" y="92992"/>
                        <a:pt x="192476" y="92851"/>
                      </a:cubicBezTo>
                      <a:close/>
                    </a:path>
                  </a:pathLst>
                </a:custGeom>
                <a:solidFill>
                  <a:srgbClr val="FFC1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43" name="Google Shape;1043;p45"/>
              <p:cNvSpPr/>
              <p:nvPr/>
            </p:nvSpPr>
            <p:spPr>
              <a:xfrm>
                <a:off x="10194763" y="1020890"/>
                <a:ext cx="83184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49388" extrusionOk="0">
                    <a:moveTo>
                      <a:pt x="141" y="18979"/>
                    </a:moveTo>
                    <a:lnTo>
                      <a:pt x="32738" y="0"/>
                    </a:lnTo>
                    <a:lnTo>
                      <a:pt x="32667" y="35137"/>
                    </a:lnTo>
                    <a:lnTo>
                      <a:pt x="0" y="54046"/>
                    </a:lnTo>
                    <a:close/>
                  </a:path>
                </a:pathLst>
              </a:custGeom>
              <a:solidFill>
                <a:srgbClr val="A09E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45"/>
              <p:cNvSpPr/>
              <p:nvPr/>
            </p:nvSpPr>
            <p:spPr>
              <a:xfrm>
                <a:off x="10233858" y="1027565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54046" y="34220"/>
                    </a:moveTo>
                    <a:cubicBezTo>
                      <a:pt x="54046" y="34220"/>
                      <a:pt x="54046" y="34220"/>
                      <a:pt x="54046" y="34220"/>
                    </a:cubicBezTo>
                    <a:cubicBezTo>
                      <a:pt x="53269" y="34361"/>
                      <a:pt x="52493" y="34431"/>
                      <a:pt x="51717" y="34361"/>
                    </a:cubicBezTo>
                    <a:cubicBezTo>
                      <a:pt x="51717" y="34361"/>
                      <a:pt x="51647" y="34361"/>
                      <a:pt x="51647" y="34361"/>
                    </a:cubicBezTo>
                    <a:cubicBezTo>
                      <a:pt x="50871" y="34290"/>
                      <a:pt x="50024" y="34078"/>
                      <a:pt x="49107" y="33796"/>
                    </a:cubicBezTo>
                    <a:cubicBezTo>
                      <a:pt x="49107" y="33796"/>
                      <a:pt x="49107" y="33796"/>
                      <a:pt x="49036" y="33796"/>
                    </a:cubicBezTo>
                    <a:cubicBezTo>
                      <a:pt x="48119" y="33514"/>
                      <a:pt x="47202" y="33091"/>
                      <a:pt x="46285" y="32526"/>
                    </a:cubicBezTo>
                    <a:cubicBezTo>
                      <a:pt x="45367" y="31962"/>
                      <a:pt x="44450" y="31327"/>
                      <a:pt x="43533" y="30621"/>
                    </a:cubicBezTo>
                    <a:cubicBezTo>
                      <a:pt x="43533" y="30621"/>
                      <a:pt x="43462" y="30551"/>
                      <a:pt x="43462" y="30551"/>
                    </a:cubicBezTo>
                    <a:cubicBezTo>
                      <a:pt x="42616" y="29845"/>
                      <a:pt x="41769" y="29069"/>
                      <a:pt x="40922" y="28222"/>
                    </a:cubicBezTo>
                    <a:cubicBezTo>
                      <a:pt x="40922" y="28222"/>
                      <a:pt x="40922" y="28222"/>
                      <a:pt x="40852" y="28152"/>
                    </a:cubicBezTo>
                    <a:cubicBezTo>
                      <a:pt x="40076" y="27305"/>
                      <a:pt x="39299" y="26388"/>
                      <a:pt x="38594" y="25400"/>
                    </a:cubicBezTo>
                    <a:cubicBezTo>
                      <a:pt x="38594" y="25400"/>
                      <a:pt x="38594" y="25400"/>
                      <a:pt x="38594" y="25330"/>
                    </a:cubicBezTo>
                    <a:cubicBezTo>
                      <a:pt x="37888" y="24342"/>
                      <a:pt x="37253" y="23354"/>
                      <a:pt x="36618" y="22296"/>
                    </a:cubicBezTo>
                    <a:cubicBezTo>
                      <a:pt x="36618" y="22225"/>
                      <a:pt x="36548" y="22155"/>
                      <a:pt x="36548" y="22155"/>
                    </a:cubicBezTo>
                    <a:cubicBezTo>
                      <a:pt x="35983" y="21096"/>
                      <a:pt x="35419" y="20038"/>
                      <a:pt x="34925" y="18979"/>
                    </a:cubicBezTo>
                    <a:cubicBezTo>
                      <a:pt x="34925" y="18979"/>
                      <a:pt x="34925" y="18979"/>
                      <a:pt x="34925" y="18909"/>
                    </a:cubicBezTo>
                    <a:cubicBezTo>
                      <a:pt x="34431" y="17780"/>
                      <a:pt x="34008" y="16651"/>
                      <a:pt x="33655" y="15522"/>
                    </a:cubicBezTo>
                    <a:cubicBezTo>
                      <a:pt x="33655" y="15522"/>
                      <a:pt x="33655" y="15522"/>
                      <a:pt x="33655" y="15452"/>
                    </a:cubicBezTo>
                    <a:cubicBezTo>
                      <a:pt x="33302" y="14323"/>
                      <a:pt x="33020" y="13194"/>
                      <a:pt x="32879" y="12065"/>
                    </a:cubicBezTo>
                    <a:cubicBezTo>
                      <a:pt x="32879" y="12065"/>
                      <a:pt x="32879" y="12065"/>
                      <a:pt x="32879" y="12065"/>
                    </a:cubicBezTo>
                    <a:cubicBezTo>
                      <a:pt x="32667" y="10936"/>
                      <a:pt x="32597" y="9807"/>
                      <a:pt x="32597" y="8749"/>
                    </a:cubicBezTo>
                    <a:cubicBezTo>
                      <a:pt x="32597" y="7691"/>
                      <a:pt x="32667" y="6703"/>
                      <a:pt x="32879" y="5786"/>
                    </a:cubicBezTo>
                    <a:cubicBezTo>
                      <a:pt x="32879" y="5786"/>
                      <a:pt x="32879" y="5715"/>
                      <a:pt x="32879" y="5715"/>
                    </a:cubicBezTo>
                    <a:cubicBezTo>
                      <a:pt x="33091" y="4798"/>
                      <a:pt x="33302" y="4022"/>
                      <a:pt x="33655" y="3316"/>
                    </a:cubicBezTo>
                    <a:cubicBezTo>
                      <a:pt x="33655" y="3316"/>
                      <a:pt x="33655" y="3316"/>
                      <a:pt x="33655" y="3316"/>
                    </a:cubicBezTo>
                    <a:cubicBezTo>
                      <a:pt x="33937" y="2681"/>
                      <a:pt x="34290" y="2187"/>
                      <a:pt x="34713" y="1693"/>
                    </a:cubicBezTo>
                    <a:cubicBezTo>
                      <a:pt x="34854" y="1552"/>
                      <a:pt x="34925" y="1341"/>
                      <a:pt x="35066" y="1200"/>
                    </a:cubicBezTo>
                    <a:cubicBezTo>
                      <a:pt x="35490" y="706"/>
                      <a:pt x="35983" y="282"/>
                      <a:pt x="36548" y="0"/>
                    </a:cubicBezTo>
                    <a:lnTo>
                      <a:pt x="3881" y="18979"/>
                    </a:lnTo>
                    <a:cubicBezTo>
                      <a:pt x="3316" y="19332"/>
                      <a:pt x="2822" y="19755"/>
                      <a:pt x="2399" y="20249"/>
                    </a:cubicBezTo>
                    <a:cubicBezTo>
                      <a:pt x="2258" y="20391"/>
                      <a:pt x="2117" y="20532"/>
                      <a:pt x="2046" y="20743"/>
                    </a:cubicBezTo>
                    <a:cubicBezTo>
                      <a:pt x="1905" y="20955"/>
                      <a:pt x="1693" y="21096"/>
                      <a:pt x="1552" y="21379"/>
                    </a:cubicBezTo>
                    <a:cubicBezTo>
                      <a:pt x="1341" y="21661"/>
                      <a:pt x="1200" y="22013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917" y="22507"/>
                      <a:pt x="847" y="22790"/>
                      <a:pt x="776" y="23001"/>
                    </a:cubicBezTo>
                    <a:cubicBezTo>
                      <a:pt x="706" y="23213"/>
                      <a:pt x="635" y="23495"/>
                      <a:pt x="564" y="23707"/>
                    </a:cubicBezTo>
                    <a:cubicBezTo>
                      <a:pt x="494" y="23918"/>
                      <a:pt x="423" y="24130"/>
                      <a:pt x="353" y="24412"/>
                    </a:cubicBezTo>
                    <a:cubicBezTo>
                      <a:pt x="353" y="24483"/>
                      <a:pt x="282" y="24624"/>
                      <a:pt x="282" y="24694"/>
                    </a:cubicBezTo>
                    <a:cubicBezTo>
                      <a:pt x="282" y="24694"/>
                      <a:pt x="282" y="24765"/>
                      <a:pt x="282" y="24765"/>
                    </a:cubicBezTo>
                    <a:cubicBezTo>
                      <a:pt x="282" y="24836"/>
                      <a:pt x="212" y="24977"/>
                      <a:pt x="212" y="25047"/>
                    </a:cubicBezTo>
                    <a:cubicBezTo>
                      <a:pt x="141" y="25259"/>
                      <a:pt x="141" y="25470"/>
                      <a:pt x="141" y="25682"/>
                    </a:cubicBezTo>
                    <a:cubicBezTo>
                      <a:pt x="141" y="25894"/>
                      <a:pt x="71" y="26106"/>
                      <a:pt x="71" y="26318"/>
                    </a:cubicBezTo>
                    <a:cubicBezTo>
                      <a:pt x="71" y="26529"/>
                      <a:pt x="71" y="26741"/>
                      <a:pt x="0" y="26952"/>
                    </a:cubicBezTo>
                    <a:cubicBezTo>
                      <a:pt x="0" y="27164"/>
                      <a:pt x="0" y="27376"/>
                      <a:pt x="0" y="27587"/>
                    </a:cubicBezTo>
                    <a:cubicBezTo>
                      <a:pt x="0" y="27587"/>
                      <a:pt x="0" y="27587"/>
                      <a:pt x="0" y="27658"/>
                    </a:cubicBezTo>
                    <a:cubicBezTo>
                      <a:pt x="0" y="27870"/>
                      <a:pt x="0" y="28081"/>
                      <a:pt x="0" y="28293"/>
                    </a:cubicBezTo>
                    <a:cubicBezTo>
                      <a:pt x="0" y="28505"/>
                      <a:pt x="0" y="28716"/>
                      <a:pt x="0" y="28928"/>
                    </a:cubicBezTo>
                    <a:cubicBezTo>
                      <a:pt x="0" y="29139"/>
                      <a:pt x="0" y="29351"/>
                      <a:pt x="71" y="29563"/>
                    </a:cubicBezTo>
                    <a:cubicBezTo>
                      <a:pt x="71" y="29775"/>
                      <a:pt x="141" y="29986"/>
                      <a:pt x="141" y="30269"/>
                    </a:cubicBezTo>
                    <a:cubicBezTo>
                      <a:pt x="141" y="30480"/>
                      <a:pt x="212" y="30762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82" y="31186"/>
                      <a:pt x="282" y="31397"/>
                      <a:pt x="353" y="31609"/>
                    </a:cubicBezTo>
                    <a:cubicBezTo>
                      <a:pt x="423" y="31821"/>
                      <a:pt x="423" y="32103"/>
                      <a:pt x="494" y="32315"/>
                    </a:cubicBezTo>
                    <a:cubicBezTo>
                      <a:pt x="564" y="32526"/>
                      <a:pt x="635" y="32809"/>
                      <a:pt x="635" y="33020"/>
                    </a:cubicBezTo>
                    <a:cubicBezTo>
                      <a:pt x="706" y="33232"/>
                      <a:pt x="776" y="33514"/>
                      <a:pt x="847" y="33726"/>
                    </a:cubicBezTo>
                    <a:cubicBezTo>
                      <a:pt x="917" y="33937"/>
                      <a:pt x="988" y="34078"/>
                      <a:pt x="988" y="34290"/>
                    </a:cubicBezTo>
                    <a:cubicBezTo>
                      <a:pt x="988" y="34290"/>
                      <a:pt x="988" y="34290"/>
                      <a:pt x="988" y="34361"/>
                    </a:cubicBezTo>
                    <a:cubicBezTo>
                      <a:pt x="988" y="34431"/>
                      <a:pt x="988" y="34431"/>
                      <a:pt x="1058" y="34502"/>
                    </a:cubicBezTo>
                    <a:cubicBezTo>
                      <a:pt x="1129" y="34714"/>
                      <a:pt x="1200" y="34996"/>
                      <a:pt x="1270" y="35207"/>
                    </a:cubicBezTo>
                    <a:cubicBezTo>
                      <a:pt x="1341" y="35419"/>
                      <a:pt x="1411" y="35701"/>
                      <a:pt x="1482" y="35913"/>
                    </a:cubicBezTo>
                    <a:cubicBezTo>
                      <a:pt x="1552" y="36124"/>
                      <a:pt x="1623" y="36336"/>
                      <a:pt x="1764" y="36618"/>
                    </a:cubicBezTo>
                    <a:cubicBezTo>
                      <a:pt x="1835" y="36830"/>
                      <a:pt x="1976" y="37042"/>
                      <a:pt x="2046" y="37254"/>
                    </a:cubicBezTo>
                    <a:cubicBezTo>
                      <a:pt x="2117" y="37394"/>
                      <a:pt x="2187" y="37606"/>
                      <a:pt x="2258" y="37747"/>
                    </a:cubicBezTo>
                    <a:cubicBezTo>
                      <a:pt x="2258" y="37747"/>
                      <a:pt x="2258" y="37747"/>
                      <a:pt x="2258" y="37818"/>
                    </a:cubicBezTo>
                    <a:cubicBezTo>
                      <a:pt x="2258" y="37888"/>
                      <a:pt x="2328" y="37888"/>
                      <a:pt x="2328" y="37959"/>
                    </a:cubicBezTo>
                    <a:cubicBezTo>
                      <a:pt x="2399" y="38171"/>
                      <a:pt x="2540" y="38382"/>
                      <a:pt x="2611" y="38594"/>
                    </a:cubicBezTo>
                    <a:cubicBezTo>
                      <a:pt x="2752" y="38806"/>
                      <a:pt x="2822" y="39088"/>
                      <a:pt x="2963" y="39299"/>
                    </a:cubicBezTo>
                    <a:cubicBezTo>
                      <a:pt x="3104" y="39582"/>
                      <a:pt x="3246" y="39864"/>
                      <a:pt x="3387" y="40146"/>
                    </a:cubicBezTo>
                    <a:cubicBezTo>
                      <a:pt x="3528" y="40429"/>
                      <a:pt x="3669" y="40711"/>
                      <a:pt x="3881" y="40993"/>
                    </a:cubicBezTo>
                    <a:cubicBezTo>
                      <a:pt x="3881" y="41063"/>
                      <a:pt x="3951" y="41134"/>
                      <a:pt x="3951" y="41134"/>
                    </a:cubicBezTo>
                    <a:cubicBezTo>
                      <a:pt x="4022" y="41205"/>
                      <a:pt x="4022" y="41275"/>
                      <a:pt x="4092" y="41345"/>
                    </a:cubicBezTo>
                    <a:cubicBezTo>
                      <a:pt x="4445" y="41910"/>
                      <a:pt x="4727" y="42404"/>
                      <a:pt x="5080" y="42969"/>
                    </a:cubicBezTo>
                    <a:cubicBezTo>
                      <a:pt x="5362" y="43392"/>
                      <a:pt x="5644" y="43745"/>
                      <a:pt x="5927" y="44168"/>
                    </a:cubicBezTo>
                    <a:cubicBezTo>
                      <a:pt x="5927" y="44168"/>
                      <a:pt x="5927" y="44168"/>
                      <a:pt x="5927" y="44238"/>
                    </a:cubicBezTo>
                    <a:cubicBezTo>
                      <a:pt x="5927" y="44238"/>
                      <a:pt x="5927" y="44238"/>
                      <a:pt x="5927" y="44238"/>
                    </a:cubicBezTo>
                    <a:cubicBezTo>
                      <a:pt x="6138" y="44521"/>
                      <a:pt x="6350" y="44803"/>
                      <a:pt x="6562" y="45014"/>
                    </a:cubicBezTo>
                    <a:cubicBezTo>
                      <a:pt x="6703" y="45226"/>
                      <a:pt x="6915" y="45438"/>
                      <a:pt x="7056" y="45650"/>
                    </a:cubicBezTo>
                    <a:cubicBezTo>
                      <a:pt x="7197" y="45861"/>
                      <a:pt x="7408" y="46073"/>
                      <a:pt x="7549" y="46284"/>
                    </a:cubicBezTo>
                    <a:cubicBezTo>
                      <a:pt x="7691" y="46496"/>
                      <a:pt x="7902" y="46708"/>
                      <a:pt x="8114" y="46849"/>
                    </a:cubicBezTo>
                    <a:cubicBezTo>
                      <a:pt x="8114" y="46849"/>
                      <a:pt x="8184" y="46920"/>
                      <a:pt x="8184" y="46920"/>
                    </a:cubicBezTo>
                    <a:cubicBezTo>
                      <a:pt x="8184" y="46920"/>
                      <a:pt x="8184" y="46920"/>
                      <a:pt x="8255" y="46990"/>
                    </a:cubicBezTo>
                    <a:cubicBezTo>
                      <a:pt x="8396" y="47131"/>
                      <a:pt x="8537" y="47272"/>
                      <a:pt x="8678" y="47484"/>
                    </a:cubicBezTo>
                    <a:cubicBezTo>
                      <a:pt x="8890" y="47696"/>
                      <a:pt x="9031" y="47837"/>
                      <a:pt x="9243" y="48048"/>
                    </a:cubicBezTo>
                    <a:cubicBezTo>
                      <a:pt x="9455" y="48260"/>
                      <a:pt x="9666" y="48401"/>
                      <a:pt x="9807" y="48613"/>
                    </a:cubicBezTo>
                    <a:cubicBezTo>
                      <a:pt x="10019" y="48825"/>
                      <a:pt x="10231" y="48966"/>
                      <a:pt x="10442" y="49107"/>
                    </a:cubicBezTo>
                    <a:cubicBezTo>
                      <a:pt x="10513" y="49177"/>
                      <a:pt x="10654" y="49248"/>
                      <a:pt x="10724" y="49318"/>
                    </a:cubicBezTo>
                    <a:cubicBezTo>
                      <a:pt x="10724" y="49318"/>
                      <a:pt x="10795" y="49389"/>
                      <a:pt x="10795" y="49389"/>
                    </a:cubicBezTo>
                    <a:cubicBezTo>
                      <a:pt x="10866" y="49460"/>
                      <a:pt x="10936" y="49530"/>
                      <a:pt x="11077" y="49601"/>
                    </a:cubicBezTo>
                    <a:cubicBezTo>
                      <a:pt x="11289" y="49742"/>
                      <a:pt x="11501" y="49883"/>
                      <a:pt x="11642" y="50024"/>
                    </a:cubicBezTo>
                    <a:cubicBezTo>
                      <a:pt x="11853" y="50165"/>
                      <a:pt x="12065" y="50306"/>
                      <a:pt x="12206" y="50447"/>
                    </a:cubicBezTo>
                    <a:cubicBezTo>
                      <a:pt x="12418" y="50589"/>
                      <a:pt x="12559" y="50729"/>
                      <a:pt x="12771" y="50800"/>
                    </a:cubicBezTo>
                    <a:cubicBezTo>
                      <a:pt x="12982" y="50941"/>
                      <a:pt x="13123" y="51012"/>
                      <a:pt x="13335" y="51153"/>
                    </a:cubicBezTo>
                    <a:cubicBezTo>
                      <a:pt x="13406" y="51153"/>
                      <a:pt x="13406" y="51223"/>
                      <a:pt x="13476" y="51223"/>
                    </a:cubicBezTo>
                    <a:cubicBezTo>
                      <a:pt x="13617" y="51294"/>
                      <a:pt x="13758" y="51365"/>
                      <a:pt x="13899" y="51435"/>
                    </a:cubicBezTo>
                    <a:cubicBezTo>
                      <a:pt x="14111" y="51505"/>
                      <a:pt x="14252" y="51647"/>
                      <a:pt x="14464" y="51717"/>
                    </a:cubicBezTo>
                    <a:cubicBezTo>
                      <a:pt x="14676" y="51788"/>
                      <a:pt x="14817" y="51929"/>
                      <a:pt x="15028" y="51999"/>
                    </a:cubicBezTo>
                    <a:cubicBezTo>
                      <a:pt x="15240" y="52070"/>
                      <a:pt x="15381" y="52141"/>
                      <a:pt x="15593" y="52211"/>
                    </a:cubicBezTo>
                    <a:cubicBezTo>
                      <a:pt x="15804" y="52282"/>
                      <a:pt x="15946" y="52353"/>
                      <a:pt x="16157" y="52423"/>
                    </a:cubicBezTo>
                    <a:cubicBezTo>
                      <a:pt x="16228" y="52423"/>
                      <a:pt x="16228" y="52423"/>
                      <a:pt x="16298" y="52493"/>
                    </a:cubicBezTo>
                    <a:cubicBezTo>
                      <a:pt x="16298" y="52493"/>
                      <a:pt x="16298" y="52493"/>
                      <a:pt x="16369" y="52493"/>
                    </a:cubicBezTo>
                    <a:cubicBezTo>
                      <a:pt x="16510" y="52564"/>
                      <a:pt x="16651" y="52564"/>
                      <a:pt x="16792" y="52635"/>
                    </a:cubicBezTo>
                    <a:cubicBezTo>
                      <a:pt x="17004" y="52705"/>
                      <a:pt x="17145" y="52776"/>
                      <a:pt x="17357" y="52776"/>
                    </a:cubicBezTo>
                    <a:cubicBezTo>
                      <a:pt x="17568" y="52846"/>
                      <a:pt x="17710" y="52846"/>
                      <a:pt x="17921" y="52917"/>
                    </a:cubicBezTo>
                    <a:cubicBezTo>
                      <a:pt x="18133" y="52987"/>
                      <a:pt x="18344" y="52987"/>
                      <a:pt x="18486" y="52987"/>
                    </a:cubicBezTo>
                    <a:cubicBezTo>
                      <a:pt x="18627" y="52987"/>
                      <a:pt x="18768" y="52987"/>
                      <a:pt x="18909" y="53058"/>
                    </a:cubicBezTo>
                    <a:cubicBezTo>
                      <a:pt x="18909" y="53058"/>
                      <a:pt x="18979" y="53058"/>
                      <a:pt x="18979" y="53058"/>
                    </a:cubicBezTo>
                    <a:cubicBezTo>
                      <a:pt x="19050" y="53058"/>
                      <a:pt x="19050" y="53058"/>
                      <a:pt x="19121" y="53058"/>
                    </a:cubicBezTo>
                    <a:cubicBezTo>
                      <a:pt x="19332" y="53058"/>
                      <a:pt x="19544" y="53058"/>
                      <a:pt x="19756" y="53058"/>
                    </a:cubicBezTo>
                    <a:cubicBezTo>
                      <a:pt x="19967" y="53058"/>
                      <a:pt x="20250" y="53058"/>
                      <a:pt x="20461" y="53058"/>
                    </a:cubicBezTo>
                    <a:cubicBezTo>
                      <a:pt x="20743" y="53058"/>
                      <a:pt x="21026" y="5298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519" y="52846"/>
                      <a:pt x="21872" y="52776"/>
                      <a:pt x="22154" y="52635"/>
                    </a:cubicBezTo>
                    <a:cubicBezTo>
                      <a:pt x="22578" y="52493"/>
                      <a:pt x="22931" y="52353"/>
                      <a:pt x="23283" y="52141"/>
                    </a:cubicBezTo>
                    <a:lnTo>
                      <a:pt x="55951" y="33161"/>
                    </a:lnTo>
                    <a:cubicBezTo>
                      <a:pt x="55457" y="33796"/>
                      <a:pt x="54822" y="34078"/>
                      <a:pt x="54046" y="3422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45"/>
              <p:cNvSpPr/>
              <p:nvPr/>
            </p:nvSpPr>
            <p:spPr>
              <a:xfrm>
                <a:off x="10667843" y="2257265"/>
                <a:ext cx="103979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9388" extrusionOk="0">
                    <a:moveTo>
                      <a:pt x="19685" y="2540"/>
                    </a:moveTo>
                    <a:cubicBezTo>
                      <a:pt x="20673" y="3104"/>
                      <a:pt x="21590" y="3740"/>
                      <a:pt x="22508" y="4445"/>
                    </a:cubicBezTo>
                    <a:cubicBezTo>
                      <a:pt x="22931" y="4727"/>
                      <a:pt x="23425" y="5150"/>
                      <a:pt x="23848" y="5504"/>
                    </a:cubicBezTo>
                    <a:cubicBezTo>
                      <a:pt x="32809" y="12771"/>
                      <a:pt x="39441" y="25894"/>
                      <a:pt x="39441" y="36689"/>
                    </a:cubicBezTo>
                    <a:cubicBezTo>
                      <a:pt x="39441" y="44027"/>
                      <a:pt x="36407" y="48754"/>
                      <a:pt x="31750" y="50236"/>
                    </a:cubicBezTo>
                    <a:lnTo>
                      <a:pt x="28999" y="43109"/>
                    </a:lnTo>
                    <a:cubicBezTo>
                      <a:pt x="32033" y="41910"/>
                      <a:pt x="33938" y="38523"/>
                      <a:pt x="34008" y="33585"/>
                    </a:cubicBezTo>
                    <a:cubicBezTo>
                      <a:pt x="34008" y="25470"/>
                      <a:pt x="28717" y="15381"/>
                      <a:pt x="21731" y="10301"/>
                    </a:cubicBezTo>
                    <a:cubicBezTo>
                      <a:pt x="21026" y="9737"/>
                      <a:pt x="20461" y="9313"/>
                      <a:pt x="19756" y="8961"/>
                    </a:cubicBezTo>
                    <a:cubicBezTo>
                      <a:pt x="14605" y="5997"/>
                      <a:pt x="9808" y="6421"/>
                      <a:pt x="7268" y="10160"/>
                    </a:cubicBezTo>
                    <a:cubicBezTo>
                      <a:pt x="6068" y="11924"/>
                      <a:pt x="5433" y="14323"/>
                      <a:pt x="5433" y="17145"/>
                    </a:cubicBezTo>
                    <a:cubicBezTo>
                      <a:pt x="5433" y="26176"/>
                      <a:pt x="11783" y="37254"/>
                      <a:pt x="19685" y="41839"/>
                    </a:cubicBezTo>
                    <a:cubicBezTo>
                      <a:pt x="21308" y="42757"/>
                      <a:pt x="22860" y="43321"/>
                      <a:pt x="24272" y="43603"/>
                    </a:cubicBezTo>
                    <a:lnTo>
                      <a:pt x="27023" y="50729"/>
                    </a:lnTo>
                    <a:cubicBezTo>
                      <a:pt x="24695" y="50447"/>
                      <a:pt x="22225" y="49601"/>
                      <a:pt x="19685" y="48119"/>
                    </a:cubicBezTo>
                    <a:cubicBezTo>
                      <a:pt x="8820" y="41839"/>
                      <a:pt x="-70" y="26529"/>
                      <a:pt x="0" y="13970"/>
                    </a:cubicBezTo>
                    <a:cubicBezTo>
                      <a:pt x="0" y="10654"/>
                      <a:pt x="635" y="7761"/>
                      <a:pt x="1905" y="5433"/>
                    </a:cubicBezTo>
                    <a:cubicBezTo>
                      <a:pt x="2117" y="5080"/>
                      <a:pt x="2329" y="4727"/>
                      <a:pt x="2611" y="4304"/>
                    </a:cubicBezTo>
                    <a:cubicBezTo>
                      <a:pt x="3387" y="3175"/>
                      <a:pt x="4375" y="2187"/>
                      <a:pt x="5433" y="1482"/>
                    </a:cubicBezTo>
                    <a:cubicBezTo>
                      <a:pt x="6139" y="1059"/>
                      <a:pt x="6915" y="706"/>
                      <a:pt x="7762" y="423"/>
                    </a:cubicBezTo>
                    <a:lnTo>
                      <a:pt x="8114" y="353"/>
                    </a:lnTo>
                    <a:cubicBezTo>
                      <a:pt x="9032" y="71"/>
                      <a:pt x="10019" y="0"/>
                      <a:pt x="11007" y="0"/>
                    </a:cubicBezTo>
                    <a:cubicBezTo>
                      <a:pt x="11501" y="0"/>
                      <a:pt x="11995" y="71"/>
                      <a:pt x="12489" y="71"/>
                    </a:cubicBezTo>
                    <a:lnTo>
                      <a:pt x="12700" y="141"/>
                    </a:lnTo>
                    <a:cubicBezTo>
                      <a:pt x="13124" y="141"/>
                      <a:pt x="13477" y="212"/>
                      <a:pt x="13829" y="353"/>
                    </a:cubicBezTo>
                    <a:cubicBezTo>
                      <a:pt x="14464" y="494"/>
                      <a:pt x="15170" y="635"/>
                      <a:pt x="15875" y="917"/>
                    </a:cubicBezTo>
                    <a:cubicBezTo>
                      <a:pt x="16440" y="1129"/>
                      <a:pt x="17004" y="1341"/>
                      <a:pt x="17569" y="1623"/>
                    </a:cubicBezTo>
                    <a:cubicBezTo>
                      <a:pt x="18274" y="1693"/>
                      <a:pt x="18980" y="2117"/>
                      <a:pt x="19685" y="254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45"/>
              <p:cNvSpPr/>
              <p:nvPr/>
            </p:nvSpPr>
            <p:spPr>
              <a:xfrm>
                <a:off x="10035562" y="1544825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23" y="415"/>
                    </a:moveTo>
                    <a:cubicBezTo>
                      <a:pt x="3217" y="697"/>
                      <a:pt x="3781" y="1191"/>
                      <a:pt x="4275" y="1826"/>
                    </a:cubicBezTo>
                    <a:cubicBezTo>
                      <a:pt x="27417" y="33223"/>
                      <a:pt x="54017" y="57565"/>
                      <a:pt x="80616" y="72946"/>
                    </a:cubicBezTo>
                    <a:cubicBezTo>
                      <a:pt x="107145" y="88257"/>
                      <a:pt x="133745" y="94677"/>
                      <a:pt x="156957" y="90161"/>
                    </a:cubicBezTo>
                    <a:lnTo>
                      <a:pt x="158651" y="93619"/>
                    </a:lnTo>
                    <a:lnTo>
                      <a:pt x="160203" y="97076"/>
                    </a:lnTo>
                    <a:cubicBezTo>
                      <a:pt x="135932" y="101803"/>
                      <a:pt x="108203" y="95100"/>
                      <a:pt x="80546" y="79155"/>
                    </a:cubicBezTo>
                    <a:cubicBezTo>
                      <a:pt x="52888" y="63209"/>
                      <a:pt x="25230" y="37880"/>
                      <a:pt x="1171" y="5283"/>
                    </a:cubicBezTo>
                    <a:cubicBezTo>
                      <a:pt x="-29" y="3590"/>
                      <a:pt x="-382" y="1473"/>
                      <a:pt x="465" y="486"/>
                    </a:cubicBezTo>
                    <a:cubicBezTo>
                      <a:pt x="959" y="-150"/>
                      <a:pt x="1876" y="-150"/>
                      <a:pt x="2723" y="41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45"/>
              <p:cNvSpPr/>
              <p:nvPr/>
            </p:nvSpPr>
            <p:spPr>
              <a:xfrm>
                <a:off x="10500240" y="1757464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2358"/>
                    </a:moveTo>
                    <a:lnTo>
                      <a:pt x="0" y="2358"/>
                    </a:lnTo>
                    <a:cubicBezTo>
                      <a:pt x="4887" y="1572"/>
                      <a:pt x="10179" y="786"/>
                      <a:pt x="15066" y="0"/>
                    </a:cubicBezTo>
                    <a:cubicBezTo>
                      <a:pt x="10179" y="786"/>
                      <a:pt x="5291" y="1572"/>
                      <a:pt x="0" y="2358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45"/>
              <p:cNvSpPr/>
              <p:nvPr/>
            </p:nvSpPr>
            <p:spPr>
              <a:xfrm>
                <a:off x="10508557" y="1744117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851" y="2754"/>
                    </a:moveTo>
                    <a:cubicBezTo>
                      <a:pt x="7328" y="12978"/>
                      <a:pt x="6105" y="22416"/>
                      <a:pt x="0" y="24384"/>
                    </a:cubicBezTo>
                    <a:cubicBezTo>
                      <a:pt x="6105" y="22025"/>
                      <a:pt x="7328" y="12582"/>
                      <a:pt x="2851" y="2754"/>
                    </a:cubicBezTo>
                    <a:cubicBezTo>
                      <a:pt x="2441" y="1572"/>
                      <a:pt x="2037" y="786"/>
                      <a:pt x="1627" y="0"/>
                    </a:cubicBezTo>
                    <a:cubicBezTo>
                      <a:pt x="2037" y="786"/>
                      <a:pt x="2441" y="1572"/>
                      <a:pt x="2851" y="2754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45"/>
              <p:cNvSpPr/>
              <p:nvPr/>
            </p:nvSpPr>
            <p:spPr>
              <a:xfrm>
                <a:off x="10257148" y="1046291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46708" y="14958"/>
                    </a:moveTo>
                    <a:cubicBezTo>
                      <a:pt x="46708" y="14817"/>
                      <a:pt x="46708" y="14676"/>
                      <a:pt x="46708" y="14534"/>
                    </a:cubicBezTo>
                    <a:cubicBezTo>
                      <a:pt x="46708" y="14394"/>
                      <a:pt x="46708" y="14252"/>
                      <a:pt x="46708" y="14111"/>
                    </a:cubicBezTo>
                    <a:cubicBezTo>
                      <a:pt x="46708" y="13970"/>
                      <a:pt x="46708" y="13829"/>
                      <a:pt x="46637" y="13688"/>
                    </a:cubicBezTo>
                    <a:cubicBezTo>
                      <a:pt x="46637" y="13547"/>
                      <a:pt x="46567" y="13406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124"/>
                      <a:pt x="46496" y="12982"/>
                      <a:pt x="46496" y="12841"/>
                    </a:cubicBezTo>
                    <a:cubicBezTo>
                      <a:pt x="46496" y="12700"/>
                      <a:pt x="46426" y="12559"/>
                      <a:pt x="46426" y="12418"/>
                    </a:cubicBezTo>
                    <a:cubicBezTo>
                      <a:pt x="46426" y="12277"/>
                      <a:pt x="46355" y="12136"/>
                      <a:pt x="46355" y="11995"/>
                    </a:cubicBezTo>
                    <a:cubicBezTo>
                      <a:pt x="46284" y="11853"/>
                      <a:pt x="46284" y="11712"/>
                      <a:pt x="46214" y="11571"/>
                    </a:cubicBezTo>
                    <a:cubicBezTo>
                      <a:pt x="46214" y="11430"/>
                      <a:pt x="46143" y="11360"/>
                      <a:pt x="46143" y="11219"/>
                    </a:cubicBezTo>
                    <a:cubicBezTo>
                      <a:pt x="46143" y="11219"/>
                      <a:pt x="46143" y="11219"/>
                      <a:pt x="46143" y="11219"/>
                    </a:cubicBezTo>
                    <a:cubicBezTo>
                      <a:pt x="46143" y="11219"/>
                      <a:pt x="46143" y="11148"/>
                      <a:pt x="46143" y="11148"/>
                    </a:cubicBezTo>
                    <a:cubicBezTo>
                      <a:pt x="46073" y="11007"/>
                      <a:pt x="46073" y="10866"/>
                      <a:pt x="46002" y="10725"/>
                    </a:cubicBezTo>
                    <a:cubicBezTo>
                      <a:pt x="45932" y="10583"/>
                      <a:pt x="45932" y="10443"/>
                      <a:pt x="45861" y="10301"/>
                    </a:cubicBezTo>
                    <a:cubicBezTo>
                      <a:pt x="45790" y="10160"/>
                      <a:pt x="45790" y="10019"/>
                      <a:pt x="45720" y="9878"/>
                    </a:cubicBezTo>
                    <a:cubicBezTo>
                      <a:pt x="45649" y="9737"/>
                      <a:pt x="45649" y="9596"/>
                      <a:pt x="45579" y="9455"/>
                    </a:cubicBezTo>
                    <a:cubicBezTo>
                      <a:pt x="45508" y="9384"/>
                      <a:pt x="45508" y="9243"/>
                      <a:pt x="45438" y="9173"/>
                    </a:cubicBezTo>
                    <a:cubicBezTo>
                      <a:pt x="45438" y="9173"/>
                      <a:pt x="45438" y="9173"/>
                      <a:pt x="45438" y="9173"/>
                    </a:cubicBezTo>
                    <a:cubicBezTo>
                      <a:pt x="45438" y="9173"/>
                      <a:pt x="45438" y="9102"/>
                      <a:pt x="45438" y="9102"/>
                    </a:cubicBezTo>
                    <a:cubicBezTo>
                      <a:pt x="45367" y="8961"/>
                      <a:pt x="45297" y="8819"/>
                      <a:pt x="45226" y="8679"/>
                    </a:cubicBezTo>
                    <a:cubicBezTo>
                      <a:pt x="45156" y="8537"/>
                      <a:pt x="45085" y="8396"/>
                      <a:pt x="45014" y="8255"/>
                    </a:cubicBezTo>
                    <a:cubicBezTo>
                      <a:pt x="44944" y="8114"/>
                      <a:pt x="44873" y="7902"/>
                      <a:pt x="44732" y="7761"/>
                    </a:cubicBezTo>
                    <a:cubicBezTo>
                      <a:pt x="44662" y="7549"/>
                      <a:pt x="44521" y="7409"/>
                      <a:pt x="44450" y="7267"/>
                    </a:cubicBezTo>
                    <a:cubicBezTo>
                      <a:pt x="44450" y="7267"/>
                      <a:pt x="44450" y="7197"/>
                      <a:pt x="44379" y="7197"/>
                    </a:cubicBezTo>
                    <a:cubicBezTo>
                      <a:pt x="44379" y="7126"/>
                      <a:pt x="44309" y="7126"/>
                      <a:pt x="44309" y="7056"/>
                    </a:cubicBezTo>
                    <a:cubicBezTo>
                      <a:pt x="44097" y="6703"/>
                      <a:pt x="43886" y="6421"/>
                      <a:pt x="43674" y="6068"/>
                    </a:cubicBezTo>
                    <a:cubicBezTo>
                      <a:pt x="43533" y="5786"/>
                      <a:pt x="43321" y="5574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039" y="5221"/>
                      <a:pt x="42968" y="5010"/>
                      <a:pt x="42827" y="4868"/>
                    </a:cubicBezTo>
                    <a:cubicBezTo>
                      <a:pt x="42757" y="4728"/>
                      <a:pt x="42616" y="4586"/>
                      <a:pt x="42545" y="4445"/>
                    </a:cubicBezTo>
                    <a:cubicBezTo>
                      <a:pt x="42474" y="4304"/>
                      <a:pt x="42333" y="4163"/>
                      <a:pt x="42263" y="4092"/>
                    </a:cubicBezTo>
                    <a:cubicBezTo>
                      <a:pt x="42192" y="3951"/>
                      <a:pt x="42051" y="3881"/>
                      <a:pt x="41910" y="3740"/>
                    </a:cubicBezTo>
                    <a:cubicBezTo>
                      <a:pt x="41910" y="3740"/>
                      <a:pt x="41839" y="3669"/>
                      <a:pt x="41839" y="3669"/>
                    </a:cubicBezTo>
                    <a:cubicBezTo>
                      <a:pt x="41839" y="3669"/>
                      <a:pt x="41839" y="3669"/>
                      <a:pt x="41839" y="3669"/>
                    </a:cubicBezTo>
                    <a:cubicBezTo>
                      <a:pt x="41769" y="3598"/>
                      <a:pt x="41698" y="3528"/>
                      <a:pt x="41557" y="3387"/>
                    </a:cubicBezTo>
                    <a:cubicBezTo>
                      <a:pt x="41416" y="3246"/>
                      <a:pt x="41346" y="3175"/>
                      <a:pt x="41204" y="3034"/>
                    </a:cubicBezTo>
                    <a:cubicBezTo>
                      <a:pt x="41063" y="2893"/>
                      <a:pt x="40993" y="2822"/>
                      <a:pt x="40852" y="2681"/>
                    </a:cubicBezTo>
                    <a:cubicBezTo>
                      <a:pt x="40710" y="2540"/>
                      <a:pt x="40640" y="2470"/>
                      <a:pt x="40499" y="2328"/>
                    </a:cubicBezTo>
                    <a:cubicBezTo>
                      <a:pt x="40428" y="2258"/>
                      <a:pt x="40358" y="2258"/>
                      <a:pt x="40287" y="2187"/>
                    </a:cubicBezTo>
                    <a:cubicBezTo>
                      <a:pt x="40287" y="2187"/>
                      <a:pt x="40287" y="2187"/>
                      <a:pt x="40217" y="2187"/>
                    </a:cubicBezTo>
                    <a:cubicBezTo>
                      <a:pt x="40146" y="2117"/>
                      <a:pt x="40146" y="2117"/>
                      <a:pt x="40076" y="2046"/>
                    </a:cubicBezTo>
                    <a:cubicBezTo>
                      <a:pt x="39934" y="1976"/>
                      <a:pt x="39864" y="1835"/>
                      <a:pt x="39723" y="1764"/>
                    </a:cubicBezTo>
                    <a:cubicBezTo>
                      <a:pt x="39582" y="1693"/>
                      <a:pt x="39511" y="1623"/>
                      <a:pt x="39370" y="1482"/>
                    </a:cubicBezTo>
                    <a:cubicBezTo>
                      <a:pt x="39229" y="1411"/>
                      <a:pt x="39158" y="1341"/>
                      <a:pt x="39017" y="1270"/>
                    </a:cubicBezTo>
                    <a:cubicBezTo>
                      <a:pt x="38876" y="1200"/>
                      <a:pt x="38806" y="1129"/>
                      <a:pt x="38664" y="1059"/>
                    </a:cubicBezTo>
                    <a:cubicBezTo>
                      <a:pt x="38664" y="1059"/>
                      <a:pt x="38594" y="1059"/>
                      <a:pt x="38594" y="988"/>
                    </a:cubicBezTo>
                    <a:cubicBezTo>
                      <a:pt x="38523" y="917"/>
                      <a:pt x="38453" y="917"/>
                      <a:pt x="38312" y="847"/>
                    </a:cubicBezTo>
                    <a:cubicBezTo>
                      <a:pt x="38171" y="776"/>
                      <a:pt x="38100" y="706"/>
                      <a:pt x="37959" y="706"/>
                    </a:cubicBezTo>
                    <a:cubicBezTo>
                      <a:pt x="37818" y="635"/>
                      <a:pt x="37747" y="565"/>
                      <a:pt x="37606" y="565"/>
                    </a:cubicBezTo>
                    <a:cubicBezTo>
                      <a:pt x="37465" y="494"/>
                      <a:pt x="37394" y="494"/>
                      <a:pt x="37253" y="423"/>
                    </a:cubicBezTo>
                    <a:cubicBezTo>
                      <a:pt x="37112" y="353"/>
                      <a:pt x="37042" y="353"/>
                      <a:pt x="36901" y="282"/>
                    </a:cubicBezTo>
                    <a:cubicBezTo>
                      <a:pt x="36901" y="282"/>
                      <a:pt x="36830" y="282"/>
                      <a:pt x="36830" y="282"/>
                    </a:cubicBezTo>
                    <a:cubicBezTo>
                      <a:pt x="36830" y="282"/>
                      <a:pt x="36830" y="282"/>
                      <a:pt x="36830" y="282"/>
                    </a:cubicBezTo>
                    <a:cubicBezTo>
                      <a:pt x="36759" y="282"/>
                      <a:pt x="36689" y="212"/>
                      <a:pt x="36618" y="212"/>
                    </a:cubicBezTo>
                    <a:cubicBezTo>
                      <a:pt x="36477" y="212"/>
                      <a:pt x="36407" y="141"/>
                      <a:pt x="36266" y="141"/>
                    </a:cubicBezTo>
                    <a:cubicBezTo>
                      <a:pt x="36124" y="141"/>
                      <a:pt x="36054" y="71"/>
                      <a:pt x="35913" y="71"/>
                    </a:cubicBezTo>
                    <a:cubicBezTo>
                      <a:pt x="35772" y="71"/>
                      <a:pt x="35701" y="0"/>
                      <a:pt x="35560" y="0"/>
                    </a:cubicBezTo>
                    <a:cubicBezTo>
                      <a:pt x="35489" y="0"/>
                      <a:pt x="35419" y="0"/>
                      <a:pt x="35278" y="0"/>
                    </a:cubicBezTo>
                    <a:cubicBezTo>
                      <a:pt x="35278" y="0"/>
                      <a:pt x="35278" y="0"/>
                      <a:pt x="35207" y="0"/>
                    </a:cubicBezTo>
                    <a:cubicBezTo>
                      <a:pt x="35207" y="0"/>
                      <a:pt x="35137" y="0"/>
                      <a:pt x="35137" y="0"/>
                    </a:cubicBezTo>
                    <a:cubicBezTo>
                      <a:pt x="34995" y="0"/>
                      <a:pt x="34854" y="0"/>
                      <a:pt x="34784" y="0"/>
                    </a:cubicBezTo>
                    <a:cubicBezTo>
                      <a:pt x="34643" y="0"/>
                      <a:pt x="34502" y="0"/>
                      <a:pt x="34361" y="0"/>
                    </a:cubicBezTo>
                    <a:cubicBezTo>
                      <a:pt x="34219" y="0"/>
                      <a:pt x="34008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655" y="141"/>
                      <a:pt x="33514" y="141"/>
                      <a:pt x="33302" y="212"/>
                    </a:cubicBezTo>
                    <a:cubicBezTo>
                      <a:pt x="33091" y="282"/>
                      <a:pt x="32879" y="423"/>
                      <a:pt x="32667" y="494"/>
                    </a:cubicBezTo>
                    <a:lnTo>
                      <a:pt x="0" y="19473"/>
                    </a:lnTo>
                    <a:cubicBezTo>
                      <a:pt x="353" y="19262"/>
                      <a:pt x="776" y="19121"/>
                      <a:pt x="1199" y="19050"/>
                    </a:cubicBezTo>
                    <a:cubicBezTo>
                      <a:pt x="1199" y="19050"/>
                      <a:pt x="1199" y="19050"/>
                      <a:pt x="1199" y="19050"/>
                    </a:cubicBezTo>
                    <a:cubicBezTo>
                      <a:pt x="1623" y="18979"/>
                      <a:pt x="2117" y="18909"/>
                      <a:pt x="2611" y="18979"/>
                    </a:cubicBezTo>
                    <a:cubicBezTo>
                      <a:pt x="2611" y="18979"/>
                      <a:pt x="2611" y="18979"/>
                      <a:pt x="2611" y="18979"/>
                    </a:cubicBezTo>
                    <a:cubicBezTo>
                      <a:pt x="3104" y="19050"/>
                      <a:pt x="3598" y="19121"/>
                      <a:pt x="4092" y="19332"/>
                    </a:cubicBezTo>
                    <a:cubicBezTo>
                      <a:pt x="4092" y="19332"/>
                      <a:pt x="4092" y="19332"/>
                      <a:pt x="4092" y="19332"/>
                    </a:cubicBezTo>
                    <a:cubicBezTo>
                      <a:pt x="4657" y="19544"/>
                      <a:pt x="5151" y="19756"/>
                      <a:pt x="5715" y="20109"/>
                    </a:cubicBezTo>
                    <a:cubicBezTo>
                      <a:pt x="6279" y="20461"/>
                      <a:pt x="6844" y="20814"/>
                      <a:pt x="7338" y="21237"/>
                    </a:cubicBezTo>
                    <a:cubicBezTo>
                      <a:pt x="7338" y="21237"/>
                      <a:pt x="7338" y="21237"/>
                      <a:pt x="7408" y="21237"/>
                    </a:cubicBezTo>
                    <a:cubicBezTo>
                      <a:pt x="7902" y="21661"/>
                      <a:pt x="8467" y="22155"/>
                      <a:pt x="8890" y="22648"/>
                    </a:cubicBezTo>
                    <a:cubicBezTo>
                      <a:pt x="8890" y="22648"/>
                      <a:pt x="8890" y="22648"/>
                      <a:pt x="8890" y="22648"/>
                    </a:cubicBezTo>
                    <a:cubicBezTo>
                      <a:pt x="9878" y="23707"/>
                      <a:pt x="10724" y="24906"/>
                      <a:pt x="11500" y="26106"/>
                    </a:cubicBezTo>
                    <a:cubicBezTo>
                      <a:pt x="11500" y="26106"/>
                      <a:pt x="11500" y="26176"/>
                      <a:pt x="11571" y="26176"/>
                    </a:cubicBezTo>
                    <a:cubicBezTo>
                      <a:pt x="11924" y="26811"/>
                      <a:pt x="12277" y="27446"/>
                      <a:pt x="12559" y="28081"/>
                    </a:cubicBezTo>
                    <a:cubicBezTo>
                      <a:pt x="12559" y="28081"/>
                      <a:pt x="12559" y="28081"/>
                      <a:pt x="12559" y="28081"/>
                    </a:cubicBezTo>
                    <a:cubicBezTo>
                      <a:pt x="12841" y="28716"/>
                      <a:pt x="13123" y="29422"/>
                      <a:pt x="13335" y="30127"/>
                    </a:cubicBezTo>
                    <a:cubicBezTo>
                      <a:pt x="13335" y="30127"/>
                      <a:pt x="13335" y="30127"/>
                      <a:pt x="13335" y="30127"/>
                    </a:cubicBezTo>
                    <a:cubicBezTo>
                      <a:pt x="13547" y="30833"/>
                      <a:pt x="13688" y="31468"/>
                      <a:pt x="13829" y="32173"/>
                    </a:cubicBezTo>
                    <a:cubicBezTo>
                      <a:pt x="13829" y="32173"/>
                      <a:pt x="13829" y="32173"/>
                      <a:pt x="13829" y="32173"/>
                    </a:cubicBezTo>
                    <a:cubicBezTo>
                      <a:pt x="13970" y="32879"/>
                      <a:pt x="13970" y="33514"/>
                      <a:pt x="13970" y="34149"/>
                    </a:cubicBezTo>
                    <a:cubicBezTo>
                      <a:pt x="13970" y="34784"/>
                      <a:pt x="13899" y="35419"/>
                      <a:pt x="13829" y="35913"/>
                    </a:cubicBezTo>
                    <a:cubicBezTo>
                      <a:pt x="13829" y="35913"/>
                      <a:pt x="13829" y="35913"/>
                      <a:pt x="13829" y="35984"/>
                    </a:cubicBezTo>
                    <a:cubicBezTo>
                      <a:pt x="13688" y="36548"/>
                      <a:pt x="13547" y="36971"/>
                      <a:pt x="13335" y="37465"/>
                    </a:cubicBezTo>
                    <a:cubicBezTo>
                      <a:pt x="13335" y="37465"/>
                      <a:pt x="13335" y="37465"/>
                      <a:pt x="13335" y="37465"/>
                    </a:cubicBezTo>
                    <a:cubicBezTo>
                      <a:pt x="13194" y="37747"/>
                      <a:pt x="13053" y="37959"/>
                      <a:pt x="12841" y="38241"/>
                    </a:cubicBezTo>
                    <a:cubicBezTo>
                      <a:pt x="12488" y="38735"/>
                      <a:pt x="12065" y="39159"/>
                      <a:pt x="11571" y="39511"/>
                    </a:cubicBezTo>
                    <a:lnTo>
                      <a:pt x="44238" y="20532"/>
                    </a:lnTo>
                    <a:cubicBezTo>
                      <a:pt x="44732" y="20249"/>
                      <a:pt x="45156" y="19826"/>
                      <a:pt x="45508" y="19332"/>
                    </a:cubicBezTo>
                    <a:cubicBezTo>
                      <a:pt x="45579" y="19262"/>
                      <a:pt x="45649" y="19262"/>
                      <a:pt x="45649" y="19191"/>
                    </a:cubicBezTo>
                    <a:cubicBezTo>
                      <a:pt x="45790" y="18979"/>
                      <a:pt x="45861" y="18839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6002" y="18486"/>
                      <a:pt x="46073" y="18345"/>
                      <a:pt x="46073" y="18203"/>
                    </a:cubicBezTo>
                    <a:cubicBezTo>
                      <a:pt x="46143" y="18062"/>
                      <a:pt x="46143" y="17921"/>
                      <a:pt x="46214" y="17780"/>
                    </a:cubicBezTo>
                    <a:cubicBezTo>
                      <a:pt x="46284" y="17639"/>
                      <a:pt x="46284" y="17498"/>
                      <a:pt x="46355" y="17357"/>
                    </a:cubicBezTo>
                    <a:cubicBezTo>
                      <a:pt x="46355" y="17286"/>
                      <a:pt x="46355" y="17216"/>
                      <a:pt x="46426" y="17145"/>
                    </a:cubicBezTo>
                    <a:cubicBezTo>
                      <a:pt x="46426" y="17145"/>
                      <a:pt x="46426" y="17145"/>
                      <a:pt x="46426" y="17075"/>
                    </a:cubicBezTo>
                    <a:cubicBezTo>
                      <a:pt x="46426" y="17004"/>
                      <a:pt x="46426" y="16934"/>
                      <a:pt x="46426" y="16934"/>
                    </a:cubicBezTo>
                    <a:cubicBezTo>
                      <a:pt x="46426" y="16792"/>
                      <a:pt x="46496" y="16651"/>
                      <a:pt x="46496" y="16510"/>
                    </a:cubicBezTo>
                    <a:cubicBezTo>
                      <a:pt x="46496" y="16369"/>
                      <a:pt x="46496" y="16228"/>
                      <a:pt x="46567" y="16087"/>
                    </a:cubicBezTo>
                    <a:cubicBezTo>
                      <a:pt x="46567" y="15946"/>
                      <a:pt x="46567" y="15804"/>
                      <a:pt x="46567" y="15664"/>
                    </a:cubicBezTo>
                    <a:cubicBezTo>
                      <a:pt x="46567" y="15522"/>
                      <a:pt x="46567" y="15381"/>
                      <a:pt x="46567" y="15240"/>
                    </a:cubicBezTo>
                    <a:cubicBezTo>
                      <a:pt x="46567" y="15240"/>
                      <a:pt x="46567" y="15240"/>
                      <a:pt x="46567" y="15240"/>
                    </a:cubicBezTo>
                    <a:cubicBezTo>
                      <a:pt x="46708" y="15240"/>
                      <a:pt x="46708" y="15099"/>
                      <a:pt x="46708" y="14958"/>
                    </a:cubicBez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45"/>
              <p:cNvSpPr/>
              <p:nvPr/>
            </p:nvSpPr>
            <p:spPr>
              <a:xfrm>
                <a:off x="10035665" y="1461321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58" y="412"/>
                    </a:moveTo>
                    <a:cubicBezTo>
                      <a:pt x="3393" y="835"/>
                      <a:pt x="3887" y="1258"/>
                      <a:pt x="4310" y="1823"/>
                    </a:cubicBezTo>
                    <a:cubicBezTo>
                      <a:pt x="4945" y="2670"/>
                      <a:pt x="5580" y="3587"/>
                      <a:pt x="6286" y="4504"/>
                    </a:cubicBezTo>
                    <a:cubicBezTo>
                      <a:pt x="28934" y="34560"/>
                      <a:pt x="54757" y="57985"/>
                      <a:pt x="80651" y="72943"/>
                    </a:cubicBezTo>
                    <a:cubicBezTo>
                      <a:pt x="106545" y="87900"/>
                      <a:pt x="132368" y="94321"/>
                      <a:pt x="155158" y="90441"/>
                    </a:cubicBezTo>
                    <a:cubicBezTo>
                      <a:pt x="155793" y="90370"/>
                      <a:pt x="156357" y="90299"/>
                      <a:pt x="156992" y="90158"/>
                    </a:cubicBezTo>
                    <a:cubicBezTo>
                      <a:pt x="157486" y="90088"/>
                      <a:pt x="158051" y="90229"/>
                      <a:pt x="158615" y="90511"/>
                    </a:cubicBezTo>
                    <a:cubicBezTo>
                      <a:pt x="159391" y="90935"/>
                      <a:pt x="160167" y="91781"/>
                      <a:pt x="160661" y="92698"/>
                    </a:cubicBezTo>
                    <a:cubicBezTo>
                      <a:pt x="161649" y="94956"/>
                      <a:pt x="161508" y="96650"/>
                      <a:pt x="160379" y="97002"/>
                    </a:cubicBezTo>
                    <a:cubicBezTo>
                      <a:pt x="159391" y="97214"/>
                      <a:pt x="158474" y="97355"/>
                      <a:pt x="157627" y="97426"/>
                    </a:cubicBezTo>
                    <a:cubicBezTo>
                      <a:pt x="133991" y="101235"/>
                      <a:pt x="107251" y="94533"/>
                      <a:pt x="80581" y="79152"/>
                    </a:cubicBezTo>
                    <a:cubicBezTo>
                      <a:pt x="53840" y="63700"/>
                      <a:pt x="27241" y="39641"/>
                      <a:pt x="3816" y="8667"/>
                    </a:cubicBezTo>
                    <a:cubicBezTo>
                      <a:pt x="2899" y="7538"/>
                      <a:pt x="2052" y="6409"/>
                      <a:pt x="1206" y="5280"/>
                    </a:cubicBezTo>
                    <a:cubicBezTo>
                      <a:pt x="77" y="3798"/>
                      <a:pt x="-276" y="1894"/>
                      <a:pt x="218" y="835"/>
                    </a:cubicBezTo>
                    <a:cubicBezTo>
                      <a:pt x="571" y="341"/>
                      <a:pt x="712" y="270"/>
                      <a:pt x="782" y="200"/>
                    </a:cubicBezTo>
                    <a:cubicBezTo>
                      <a:pt x="1347" y="-153"/>
                      <a:pt x="2052" y="-12"/>
                      <a:pt x="2758" y="412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45"/>
              <p:cNvSpPr/>
              <p:nvPr/>
            </p:nvSpPr>
            <p:spPr>
              <a:xfrm>
                <a:off x="9784483" y="1078793"/>
                <a:ext cx="395127" cy="817739"/>
              </a:xfrm>
              <a:custGeom>
                <a:avLst/>
                <a:gdLst/>
                <a:ahLst/>
                <a:cxnLst/>
                <a:rect l="l" t="t" r="r" b="b"/>
                <a:pathLst>
                  <a:path w="134055" h="268111" extrusionOk="0">
                    <a:moveTo>
                      <a:pt x="139347" y="0"/>
                    </a:moveTo>
                    <a:lnTo>
                      <a:pt x="139206" y="35066"/>
                    </a:lnTo>
                    <a:lnTo>
                      <a:pt x="85725" y="125801"/>
                    </a:lnTo>
                    <a:lnTo>
                      <a:pt x="0" y="270934"/>
                    </a:lnTo>
                    <a:lnTo>
                      <a:pt x="5786" y="226413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45"/>
              <p:cNvSpPr/>
              <p:nvPr/>
            </p:nvSpPr>
            <p:spPr>
              <a:xfrm>
                <a:off x="10210985" y="1010777"/>
                <a:ext cx="124777" cy="236714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77611" extrusionOk="0">
                    <a:moveTo>
                      <a:pt x="141" y="0"/>
                    </a:moveTo>
                    <a:lnTo>
                      <a:pt x="43039" y="24765"/>
                    </a:lnTo>
                    <a:lnTo>
                      <a:pt x="42898" y="82479"/>
                    </a:lnTo>
                    <a:lnTo>
                      <a:pt x="0" y="57714"/>
                    </a:lnTo>
                    <a:lnTo>
                      <a:pt x="141" y="0"/>
                    </a:lnTo>
                    <a:close/>
                    <a:moveTo>
                      <a:pt x="21449" y="57009"/>
                    </a:moveTo>
                    <a:cubicBezTo>
                      <a:pt x="28998" y="61383"/>
                      <a:pt x="35137" y="57856"/>
                      <a:pt x="35207" y="49177"/>
                    </a:cubicBezTo>
                    <a:cubicBezTo>
                      <a:pt x="35207" y="40569"/>
                      <a:pt x="29139" y="29915"/>
                      <a:pt x="21519" y="25541"/>
                    </a:cubicBezTo>
                    <a:cubicBezTo>
                      <a:pt x="13970" y="21167"/>
                      <a:pt x="7832" y="24694"/>
                      <a:pt x="7832" y="33373"/>
                    </a:cubicBezTo>
                    <a:cubicBezTo>
                      <a:pt x="7832" y="41981"/>
                      <a:pt x="13970" y="52634"/>
                      <a:pt x="21449" y="57009"/>
                    </a:cubicBezTo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45"/>
              <p:cNvSpPr/>
              <p:nvPr/>
            </p:nvSpPr>
            <p:spPr>
              <a:xfrm>
                <a:off x="10250077" y="1104258"/>
                <a:ext cx="41592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14111" extrusionOk="0">
                    <a:moveTo>
                      <a:pt x="8255" y="1107"/>
                    </a:moveTo>
                    <a:cubicBezTo>
                      <a:pt x="12841" y="3718"/>
                      <a:pt x="16439" y="10138"/>
                      <a:pt x="16439" y="15289"/>
                    </a:cubicBezTo>
                    <a:cubicBezTo>
                      <a:pt x="16439" y="20510"/>
                      <a:pt x="12771" y="22627"/>
                      <a:pt x="8184" y="20016"/>
                    </a:cubicBezTo>
                    <a:cubicBezTo>
                      <a:pt x="3669" y="17405"/>
                      <a:pt x="0" y="11055"/>
                      <a:pt x="0" y="5764"/>
                    </a:cubicBezTo>
                    <a:cubicBezTo>
                      <a:pt x="71" y="684"/>
                      <a:pt x="3739" y="-1503"/>
                      <a:pt x="8255" y="1107"/>
                    </a:cubicBez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45"/>
              <p:cNvSpPr/>
              <p:nvPr/>
            </p:nvSpPr>
            <p:spPr>
              <a:xfrm>
                <a:off x="10211400" y="952874"/>
                <a:ext cx="207961" cy="129116"/>
              </a:xfrm>
              <a:custGeom>
                <a:avLst/>
                <a:gdLst/>
                <a:ahLst/>
                <a:cxnLst/>
                <a:rect l="l" t="t" r="r" b="b"/>
                <a:pathLst>
                  <a:path w="70555" h="42333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75565" y="24765"/>
                    </a:lnTo>
                    <a:lnTo>
                      <a:pt x="42898" y="43745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45"/>
              <p:cNvSpPr/>
              <p:nvPr/>
            </p:nvSpPr>
            <p:spPr>
              <a:xfrm>
                <a:off x="10246544" y="776588"/>
                <a:ext cx="145571" cy="258231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84666" extrusionOk="0">
                    <a:moveTo>
                      <a:pt x="56021" y="24765"/>
                    </a:moveTo>
                    <a:cubicBezTo>
                      <a:pt x="56021" y="24553"/>
                      <a:pt x="56021" y="24342"/>
                      <a:pt x="56021" y="24130"/>
                    </a:cubicBezTo>
                    <a:cubicBezTo>
                      <a:pt x="56021" y="23918"/>
                      <a:pt x="56021" y="23707"/>
                      <a:pt x="55951" y="23495"/>
                    </a:cubicBezTo>
                    <a:cubicBezTo>
                      <a:pt x="55951" y="23283"/>
                      <a:pt x="55880" y="23071"/>
                      <a:pt x="55880" y="22789"/>
                    </a:cubicBezTo>
                    <a:cubicBezTo>
                      <a:pt x="55880" y="22578"/>
                      <a:pt x="55809" y="22295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1872"/>
                      <a:pt x="55739" y="21661"/>
                      <a:pt x="55668" y="21449"/>
                    </a:cubicBezTo>
                    <a:cubicBezTo>
                      <a:pt x="55598" y="21237"/>
                      <a:pt x="55598" y="20955"/>
                      <a:pt x="55527" y="20743"/>
                    </a:cubicBezTo>
                    <a:cubicBezTo>
                      <a:pt x="55457" y="20531"/>
                      <a:pt x="55386" y="20249"/>
                      <a:pt x="55386" y="20038"/>
                    </a:cubicBezTo>
                    <a:cubicBezTo>
                      <a:pt x="55316" y="19826"/>
                      <a:pt x="55245" y="19544"/>
                      <a:pt x="55174" y="19332"/>
                    </a:cubicBezTo>
                    <a:cubicBezTo>
                      <a:pt x="55104" y="19120"/>
                      <a:pt x="55104" y="18979"/>
                      <a:pt x="55033" y="18768"/>
                    </a:cubicBezTo>
                    <a:cubicBezTo>
                      <a:pt x="55033" y="18768"/>
                      <a:pt x="55033" y="18768"/>
                      <a:pt x="55033" y="18697"/>
                    </a:cubicBezTo>
                    <a:cubicBezTo>
                      <a:pt x="55033" y="18627"/>
                      <a:pt x="55033" y="18627"/>
                      <a:pt x="54963" y="18556"/>
                    </a:cubicBezTo>
                    <a:cubicBezTo>
                      <a:pt x="54892" y="18344"/>
                      <a:pt x="54822" y="18062"/>
                      <a:pt x="54751" y="17850"/>
                    </a:cubicBezTo>
                    <a:cubicBezTo>
                      <a:pt x="54681" y="17639"/>
                      <a:pt x="54610" y="17356"/>
                      <a:pt x="54540" y="17145"/>
                    </a:cubicBezTo>
                    <a:cubicBezTo>
                      <a:pt x="54469" y="16933"/>
                      <a:pt x="54398" y="16722"/>
                      <a:pt x="54257" y="16440"/>
                    </a:cubicBezTo>
                    <a:cubicBezTo>
                      <a:pt x="54187" y="16228"/>
                      <a:pt x="54116" y="16016"/>
                      <a:pt x="53975" y="15804"/>
                    </a:cubicBezTo>
                    <a:cubicBezTo>
                      <a:pt x="53904" y="15663"/>
                      <a:pt x="53834" y="15452"/>
                      <a:pt x="53763" y="15310"/>
                    </a:cubicBezTo>
                    <a:cubicBezTo>
                      <a:pt x="53763" y="15310"/>
                      <a:pt x="53763" y="15310"/>
                      <a:pt x="53763" y="15240"/>
                    </a:cubicBezTo>
                    <a:cubicBezTo>
                      <a:pt x="53763" y="15169"/>
                      <a:pt x="53693" y="15169"/>
                      <a:pt x="53693" y="15099"/>
                    </a:cubicBezTo>
                    <a:cubicBezTo>
                      <a:pt x="53622" y="14887"/>
                      <a:pt x="53481" y="14676"/>
                      <a:pt x="53411" y="14464"/>
                    </a:cubicBezTo>
                    <a:cubicBezTo>
                      <a:pt x="53269" y="14252"/>
                      <a:pt x="53199" y="13970"/>
                      <a:pt x="53058" y="13758"/>
                    </a:cubicBezTo>
                    <a:cubicBezTo>
                      <a:pt x="52917" y="13476"/>
                      <a:pt x="52776" y="13194"/>
                      <a:pt x="52634" y="12912"/>
                    </a:cubicBezTo>
                    <a:cubicBezTo>
                      <a:pt x="52493" y="12629"/>
                      <a:pt x="52352" y="12347"/>
                      <a:pt x="52141" y="12065"/>
                    </a:cubicBezTo>
                    <a:cubicBezTo>
                      <a:pt x="52141" y="11995"/>
                      <a:pt x="52070" y="11924"/>
                      <a:pt x="52070" y="11924"/>
                    </a:cubicBezTo>
                    <a:cubicBezTo>
                      <a:pt x="52000" y="11853"/>
                      <a:pt x="52000" y="11783"/>
                      <a:pt x="51929" y="11712"/>
                    </a:cubicBezTo>
                    <a:cubicBezTo>
                      <a:pt x="51576" y="11148"/>
                      <a:pt x="51294" y="10654"/>
                      <a:pt x="50941" y="10089"/>
                    </a:cubicBezTo>
                    <a:cubicBezTo>
                      <a:pt x="50659" y="9666"/>
                      <a:pt x="50377" y="9243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49883" y="8608"/>
                      <a:pt x="49671" y="8326"/>
                      <a:pt x="49460" y="8114"/>
                    </a:cubicBezTo>
                    <a:cubicBezTo>
                      <a:pt x="49318" y="7902"/>
                      <a:pt x="49107" y="7690"/>
                      <a:pt x="48966" y="7479"/>
                    </a:cubicBezTo>
                    <a:cubicBezTo>
                      <a:pt x="48825" y="7267"/>
                      <a:pt x="48613" y="7056"/>
                      <a:pt x="48472" y="6844"/>
                    </a:cubicBezTo>
                    <a:cubicBezTo>
                      <a:pt x="48331" y="6632"/>
                      <a:pt x="48119" y="6420"/>
                      <a:pt x="47907" y="6280"/>
                    </a:cubicBezTo>
                    <a:cubicBezTo>
                      <a:pt x="47907" y="6209"/>
                      <a:pt x="47837" y="6209"/>
                      <a:pt x="47837" y="6209"/>
                    </a:cubicBezTo>
                    <a:cubicBezTo>
                      <a:pt x="47837" y="6209"/>
                      <a:pt x="47837" y="6209"/>
                      <a:pt x="47766" y="6138"/>
                    </a:cubicBezTo>
                    <a:cubicBezTo>
                      <a:pt x="47625" y="5997"/>
                      <a:pt x="47484" y="5856"/>
                      <a:pt x="47343" y="5715"/>
                    </a:cubicBezTo>
                    <a:cubicBezTo>
                      <a:pt x="47131" y="5503"/>
                      <a:pt x="46990" y="5362"/>
                      <a:pt x="46778" y="5150"/>
                    </a:cubicBezTo>
                    <a:cubicBezTo>
                      <a:pt x="46567" y="4939"/>
                      <a:pt x="46355" y="4798"/>
                      <a:pt x="46143" y="4586"/>
                    </a:cubicBezTo>
                    <a:cubicBezTo>
                      <a:pt x="45932" y="4374"/>
                      <a:pt x="45720" y="4233"/>
                      <a:pt x="45508" y="4022"/>
                    </a:cubicBezTo>
                    <a:cubicBezTo>
                      <a:pt x="45438" y="3951"/>
                      <a:pt x="45297" y="3880"/>
                      <a:pt x="45226" y="3739"/>
                    </a:cubicBezTo>
                    <a:cubicBezTo>
                      <a:pt x="45226" y="3739"/>
                      <a:pt x="45156" y="3669"/>
                      <a:pt x="45156" y="3669"/>
                    </a:cubicBezTo>
                    <a:cubicBezTo>
                      <a:pt x="45085" y="3598"/>
                      <a:pt x="45014" y="3528"/>
                      <a:pt x="44944" y="3457"/>
                    </a:cubicBezTo>
                    <a:cubicBezTo>
                      <a:pt x="44732" y="3316"/>
                      <a:pt x="44521" y="3175"/>
                      <a:pt x="44309" y="3034"/>
                    </a:cubicBezTo>
                    <a:cubicBezTo>
                      <a:pt x="44097" y="2893"/>
                      <a:pt x="43886" y="2752"/>
                      <a:pt x="43745" y="2611"/>
                    </a:cubicBezTo>
                    <a:cubicBezTo>
                      <a:pt x="43533" y="2469"/>
                      <a:pt x="43392" y="2328"/>
                      <a:pt x="43180" y="2258"/>
                    </a:cubicBezTo>
                    <a:cubicBezTo>
                      <a:pt x="42968" y="2117"/>
                      <a:pt x="42827" y="2046"/>
                      <a:pt x="42616" y="1905"/>
                    </a:cubicBezTo>
                    <a:cubicBezTo>
                      <a:pt x="42545" y="1905"/>
                      <a:pt x="42545" y="1835"/>
                      <a:pt x="42474" y="1835"/>
                    </a:cubicBezTo>
                    <a:cubicBezTo>
                      <a:pt x="42333" y="1764"/>
                      <a:pt x="42192" y="1693"/>
                      <a:pt x="42051" y="1623"/>
                    </a:cubicBezTo>
                    <a:cubicBezTo>
                      <a:pt x="41839" y="1552"/>
                      <a:pt x="41698" y="1411"/>
                      <a:pt x="41487" y="1341"/>
                    </a:cubicBezTo>
                    <a:cubicBezTo>
                      <a:pt x="41275" y="1270"/>
                      <a:pt x="41134" y="1129"/>
                      <a:pt x="40922" y="1058"/>
                    </a:cubicBezTo>
                    <a:cubicBezTo>
                      <a:pt x="40711" y="988"/>
                      <a:pt x="40569" y="917"/>
                      <a:pt x="40358" y="847"/>
                    </a:cubicBezTo>
                    <a:cubicBezTo>
                      <a:pt x="40146" y="776"/>
                      <a:pt x="40005" y="705"/>
                      <a:pt x="39793" y="635"/>
                    </a:cubicBezTo>
                    <a:cubicBezTo>
                      <a:pt x="39723" y="635"/>
                      <a:pt x="39723" y="635"/>
                      <a:pt x="39652" y="565"/>
                    </a:cubicBezTo>
                    <a:cubicBezTo>
                      <a:pt x="39652" y="565"/>
                      <a:pt x="39652" y="565"/>
                      <a:pt x="39582" y="565"/>
                    </a:cubicBezTo>
                    <a:cubicBezTo>
                      <a:pt x="39441" y="494"/>
                      <a:pt x="39299" y="494"/>
                      <a:pt x="39158" y="423"/>
                    </a:cubicBezTo>
                    <a:cubicBezTo>
                      <a:pt x="38947" y="353"/>
                      <a:pt x="38806" y="282"/>
                      <a:pt x="38594" y="282"/>
                    </a:cubicBezTo>
                    <a:cubicBezTo>
                      <a:pt x="38382" y="211"/>
                      <a:pt x="38241" y="211"/>
                      <a:pt x="38029" y="141"/>
                    </a:cubicBezTo>
                    <a:cubicBezTo>
                      <a:pt x="37818" y="71"/>
                      <a:pt x="37606" y="71"/>
                      <a:pt x="37465" y="71"/>
                    </a:cubicBezTo>
                    <a:cubicBezTo>
                      <a:pt x="37324" y="71"/>
                      <a:pt x="37183" y="71"/>
                      <a:pt x="37042" y="0"/>
                    </a:cubicBezTo>
                    <a:cubicBezTo>
                      <a:pt x="37042" y="0"/>
                      <a:pt x="36971" y="0"/>
                      <a:pt x="36971" y="0"/>
                    </a:cubicBezTo>
                    <a:cubicBezTo>
                      <a:pt x="36901" y="0"/>
                      <a:pt x="36901" y="0"/>
                      <a:pt x="36830" y="0"/>
                    </a:cubicBezTo>
                    <a:cubicBezTo>
                      <a:pt x="36618" y="0"/>
                      <a:pt x="36407" y="0"/>
                      <a:pt x="36195" y="0"/>
                    </a:cubicBezTo>
                    <a:cubicBezTo>
                      <a:pt x="35983" y="0"/>
                      <a:pt x="35701" y="0"/>
                      <a:pt x="35489" y="0"/>
                    </a:cubicBezTo>
                    <a:cubicBezTo>
                      <a:pt x="35207" y="0"/>
                      <a:pt x="34925" y="7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431" y="211"/>
                      <a:pt x="34078" y="282"/>
                      <a:pt x="33796" y="423"/>
                    </a:cubicBezTo>
                    <a:cubicBezTo>
                      <a:pt x="33443" y="565"/>
                      <a:pt x="33020" y="705"/>
                      <a:pt x="32667" y="917"/>
                    </a:cubicBezTo>
                    <a:lnTo>
                      <a:pt x="0" y="19897"/>
                    </a:lnTo>
                    <a:cubicBezTo>
                      <a:pt x="635" y="19544"/>
                      <a:pt x="1270" y="19262"/>
                      <a:pt x="2046" y="19120"/>
                    </a:cubicBezTo>
                    <a:cubicBezTo>
                      <a:pt x="2046" y="19120"/>
                      <a:pt x="2046" y="19120"/>
                      <a:pt x="2046" y="19120"/>
                    </a:cubicBezTo>
                    <a:cubicBezTo>
                      <a:pt x="2752" y="18979"/>
                      <a:pt x="3528" y="18909"/>
                      <a:pt x="4375" y="18979"/>
                    </a:cubicBezTo>
                    <a:cubicBezTo>
                      <a:pt x="4375" y="18979"/>
                      <a:pt x="4445" y="18979"/>
                      <a:pt x="4445" y="18979"/>
                    </a:cubicBezTo>
                    <a:cubicBezTo>
                      <a:pt x="5221" y="19050"/>
                      <a:pt x="6068" y="19262"/>
                      <a:pt x="6985" y="19544"/>
                    </a:cubicBezTo>
                    <a:cubicBezTo>
                      <a:pt x="6985" y="19544"/>
                      <a:pt x="6985" y="19544"/>
                      <a:pt x="7056" y="19544"/>
                    </a:cubicBezTo>
                    <a:cubicBezTo>
                      <a:pt x="7973" y="19826"/>
                      <a:pt x="8890" y="20249"/>
                      <a:pt x="9807" y="20814"/>
                    </a:cubicBezTo>
                    <a:cubicBezTo>
                      <a:pt x="10724" y="21378"/>
                      <a:pt x="11642" y="22013"/>
                      <a:pt x="12559" y="22719"/>
                    </a:cubicBezTo>
                    <a:cubicBezTo>
                      <a:pt x="12559" y="22719"/>
                      <a:pt x="12630" y="22789"/>
                      <a:pt x="12630" y="22789"/>
                    </a:cubicBezTo>
                    <a:cubicBezTo>
                      <a:pt x="13476" y="23495"/>
                      <a:pt x="14323" y="24271"/>
                      <a:pt x="15170" y="25118"/>
                    </a:cubicBezTo>
                    <a:cubicBezTo>
                      <a:pt x="15170" y="25118"/>
                      <a:pt x="15170" y="25118"/>
                      <a:pt x="15240" y="25188"/>
                    </a:cubicBezTo>
                    <a:cubicBezTo>
                      <a:pt x="16016" y="26035"/>
                      <a:pt x="16792" y="26952"/>
                      <a:pt x="17568" y="27940"/>
                    </a:cubicBezTo>
                    <a:cubicBezTo>
                      <a:pt x="17568" y="27940"/>
                      <a:pt x="17568" y="27940"/>
                      <a:pt x="17568" y="27940"/>
                    </a:cubicBezTo>
                    <a:cubicBezTo>
                      <a:pt x="18274" y="28928"/>
                      <a:pt x="18909" y="29915"/>
                      <a:pt x="19544" y="30974"/>
                    </a:cubicBezTo>
                    <a:cubicBezTo>
                      <a:pt x="19544" y="31044"/>
                      <a:pt x="19614" y="31115"/>
                      <a:pt x="19614" y="31115"/>
                    </a:cubicBezTo>
                    <a:cubicBezTo>
                      <a:pt x="20179" y="32173"/>
                      <a:pt x="20743" y="33231"/>
                      <a:pt x="21237" y="34290"/>
                    </a:cubicBezTo>
                    <a:cubicBezTo>
                      <a:pt x="21237" y="34290"/>
                      <a:pt x="21237" y="34290"/>
                      <a:pt x="21237" y="34361"/>
                    </a:cubicBezTo>
                    <a:cubicBezTo>
                      <a:pt x="21731" y="35489"/>
                      <a:pt x="22154" y="36618"/>
                      <a:pt x="22437" y="37676"/>
                    </a:cubicBezTo>
                    <a:cubicBezTo>
                      <a:pt x="22437" y="37676"/>
                      <a:pt x="22437" y="37747"/>
                      <a:pt x="22437" y="37747"/>
                    </a:cubicBezTo>
                    <a:cubicBezTo>
                      <a:pt x="22790" y="38876"/>
                      <a:pt x="23072" y="40005"/>
                      <a:pt x="23213" y="41134"/>
                    </a:cubicBezTo>
                    <a:cubicBezTo>
                      <a:pt x="23213" y="41134"/>
                      <a:pt x="23213" y="41134"/>
                      <a:pt x="23213" y="41134"/>
                    </a:cubicBezTo>
                    <a:cubicBezTo>
                      <a:pt x="23424" y="42263"/>
                      <a:pt x="23495" y="43391"/>
                      <a:pt x="23495" y="44450"/>
                    </a:cubicBezTo>
                    <a:lnTo>
                      <a:pt x="23354" y="90876"/>
                    </a:lnTo>
                    <a:lnTo>
                      <a:pt x="56021" y="71896"/>
                    </a:lnTo>
                    <a:lnTo>
                      <a:pt x="56162" y="25470"/>
                    </a:lnTo>
                    <a:cubicBezTo>
                      <a:pt x="56021" y="25188"/>
                      <a:pt x="56021" y="24977"/>
                      <a:pt x="56021" y="2476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45"/>
              <p:cNvSpPr/>
              <p:nvPr/>
            </p:nvSpPr>
            <p:spPr>
              <a:xfrm>
                <a:off x="10234274" y="834097"/>
                <a:ext cx="62387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1166" h="70555" extrusionOk="0">
                    <a:moveTo>
                      <a:pt x="13899" y="1892"/>
                    </a:moveTo>
                    <a:cubicBezTo>
                      <a:pt x="21449" y="6266"/>
                      <a:pt x="27587" y="16850"/>
                      <a:pt x="27517" y="25528"/>
                    </a:cubicBezTo>
                    <a:lnTo>
                      <a:pt x="27376" y="71954"/>
                    </a:lnTo>
                    <a:lnTo>
                      <a:pt x="0" y="56149"/>
                    </a:lnTo>
                    <a:lnTo>
                      <a:pt x="141" y="9724"/>
                    </a:lnTo>
                    <a:cubicBezTo>
                      <a:pt x="212" y="975"/>
                      <a:pt x="6350" y="-2482"/>
                      <a:pt x="13899" y="1892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45"/>
              <p:cNvSpPr/>
              <p:nvPr/>
            </p:nvSpPr>
            <p:spPr>
              <a:xfrm>
                <a:off x="10337417" y="1028426"/>
                <a:ext cx="83184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70555" extrusionOk="0">
                    <a:moveTo>
                      <a:pt x="141" y="18979"/>
                    </a:moveTo>
                    <a:lnTo>
                      <a:pt x="32808" y="0"/>
                    </a:lnTo>
                    <a:lnTo>
                      <a:pt x="32597" y="57714"/>
                    </a:lnTo>
                    <a:lnTo>
                      <a:pt x="0" y="76623"/>
                    </a:ln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45"/>
              <p:cNvSpPr/>
              <p:nvPr/>
            </p:nvSpPr>
            <p:spPr>
              <a:xfrm>
                <a:off x="10353636" y="1171996"/>
                <a:ext cx="353535" cy="1075970"/>
              </a:xfrm>
              <a:custGeom>
                <a:avLst/>
                <a:gdLst/>
                <a:ahLst/>
                <a:cxnLst/>
                <a:rect l="l" t="t" r="r" b="b"/>
                <a:pathLst>
                  <a:path w="119944" h="352777" extrusionOk="0">
                    <a:moveTo>
                      <a:pt x="71" y="0"/>
                    </a:moveTo>
                    <a:lnTo>
                      <a:pt x="124178" y="357223"/>
                    </a:lnTo>
                    <a:cubicBezTo>
                      <a:pt x="123543" y="356940"/>
                      <a:pt x="122978" y="356658"/>
                      <a:pt x="122414" y="356517"/>
                    </a:cubicBezTo>
                    <a:cubicBezTo>
                      <a:pt x="121708" y="356235"/>
                      <a:pt x="121003" y="356094"/>
                      <a:pt x="120368" y="355953"/>
                    </a:cubicBezTo>
                    <a:cubicBezTo>
                      <a:pt x="119944" y="355812"/>
                      <a:pt x="119592" y="355812"/>
                      <a:pt x="119239" y="355741"/>
                    </a:cubicBezTo>
                    <a:cubicBezTo>
                      <a:pt x="118533" y="355670"/>
                      <a:pt x="117969" y="355600"/>
                      <a:pt x="117475" y="355600"/>
                    </a:cubicBezTo>
                    <a:cubicBezTo>
                      <a:pt x="116487" y="355600"/>
                      <a:pt x="115500" y="355670"/>
                      <a:pt x="114582" y="355953"/>
                    </a:cubicBezTo>
                    <a:cubicBezTo>
                      <a:pt x="113383" y="356306"/>
                      <a:pt x="112607" y="356658"/>
                      <a:pt x="111901" y="357082"/>
                    </a:cubicBezTo>
                    <a:lnTo>
                      <a:pt x="0" y="3492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45"/>
              <p:cNvSpPr/>
              <p:nvPr/>
            </p:nvSpPr>
            <p:spPr>
              <a:xfrm>
                <a:off x="10353842" y="1114093"/>
                <a:ext cx="457517" cy="1140529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373944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156704" y="357152"/>
                    </a:lnTo>
                    <a:lnTo>
                      <a:pt x="124107" y="376132"/>
                    </a:ln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1" name="Рисунок 1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AE9B6E5-344B-49EE-8070-A63E51053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435" y="4124904"/>
            <a:ext cx="3593369" cy="2508196"/>
          </a:xfrm>
          <a:prstGeom prst="rect">
            <a:avLst/>
          </a:prstGeom>
        </p:spPr>
      </p:pic>
      <p:sp>
        <p:nvSpPr>
          <p:cNvPr id="102" name="TextBox 1">
            <a:extLst>
              <a:ext uri="{FF2B5EF4-FFF2-40B4-BE49-F238E27FC236}">
                <a16:creationId xmlns:a16="http://schemas.microsoft.com/office/drawing/2014/main" id="{F7BAF4EA-9772-436A-8EB7-AAFDD4034DC9}"/>
              </a:ext>
            </a:extLst>
          </p:cNvPr>
          <p:cNvSpPr txBox="1"/>
          <p:nvPr/>
        </p:nvSpPr>
        <p:spPr>
          <a:xfrm>
            <a:off x="2146149" y="2312447"/>
            <a:ext cx="1610233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 5+</a:t>
            </a:r>
          </a:p>
        </p:txBody>
      </p:sp>
      <p:sp>
        <p:nvSpPr>
          <p:cNvPr id="103" name="TextBox 2">
            <a:extLst>
              <a:ext uri="{FF2B5EF4-FFF2-40B4-BE49-F238E27FC236}">
                <a16:creationId xmlns:a16="http://schemas.microsoft.com/office/drawing/2014/main" id="{D005290C-B1D8-4D16-BBF1-015D6F728FF0}"/>
              </a:ext>
            </a:extLst>
          </p:cNvPr>
          <p:cNvSpPr txBox="1"/>
          <p:nvPr/>
        </p:nvSpPr>
        <p:spPr>
          <a:xfrm>
            <a:off x="2397478" y="2898118"/>
            <a:ext cx="1081516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ru-RU" sz="3200" b="1">
              <a:solidFill>
                <a:srgbClr val="5630A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4" name="TextBox 3">
            <a:extLst>
              <a:ext uri="{FF2B5EF4-FFF2-40B4-BE49-F238E27FC236}">
                <a16:creationId xmlns:a16="http://schemas.microsoft.com/office/drawing/2014/main" id="{DC474658-2071-4AFD-B23D-1FA2851B852C}"/>
              </a:ext>
            </a:extLst>
          </p:cNvPr>
          <p:cNvSpPr txBox="1"/>
          <p:nvPr/>
        </p:nvSpPr>
        <p:spPr>
          <a:xfrm>
            <a:off x="3265265" y="2643067"/>
            <a:ext cx="85492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13</a:t>
            </a:r>
          </a:p>
        </p:txBody>
      </p:sp>
      <p:sp>
        <p:nvSpPr>
          <p:cNvPr id="105" name="TextBox 4">
            <a:extLst>
              <a:ext uri="{FF2B5EF4-FFF2-40B4-BE49-F238E27FC236}">
                <a16:creationId xmlns:a16="http://schemas.microsoft.com/office/drawing/2014/main" id="{1C910490-A5F7-496F-90EE-A84DD5ECCB06}"/>
              </a:ext>
            </a:extLst>
          </p:cNvPr>
          <p:cNvSpPr txBox="1"/>
          <p:nvPr/>
        </p:nvSpPr>
        <p:spPr>
          <a:xfrm>
            <a:off x="3378713" y="2132968"/>
            <a:ext cx="505593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106" name="TextBox 5">
            <a:extLst>
              <a:ext uri="{FF2B5EF4-FFF2-40B4-BE49-F238E27FC236}">
                <a16:creationId xmlns:a16="http://schemas.microsoft.com/office/drawing/2014/main" id="{5BEBA591-EF2D-441C-8E53-FAF0F0753654}"/>
              </a:ext>
            </a:extLst>
          </p:cNvPr>
          <p:cNvSpPr txBox="1"/>
          <p:nvPr/>
        </p:nvSpPr>
        <p:spPr>
          <a:xfrm>
            <a:off x="3378790" y="2132969"/>
            <a:ext cx="505593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*</a:t>
            </a:r>
          </a:p>
        </p:txBody>
      </p:sp>
      <p:sp>
        <p:nvSpPr>
          <p:cNvPr id="107" name="TextBox 6">
            <a:extLst>
              <a:ext uri="{FF2B5EF4-FFF2-40B4-BE49-F238E27FC236}">
                <a16:creationId xmlns:a16="http://schemas.microsoft.com/office/drawing/2014/main" id="{26BFA0B1-1A3D-4498-81B6-F587C6201970}"/>
              </a:ext>
            </a:extLst>
          </p:cNvPr>
          <p:cNvSpPr txBox="1"/>
          <p:nvPr/>
        </p:nvSpPr>
        <p:spPr>
          <a:xfrm>
            <a:off x="2953808" y="2340786"/>
            <a:ext cx="505593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108" name="TextBox 7">
            <a:extLst>
              <a:ext uri="{FF2B5EF4-FFF2-40B4-BE49-F238E27FC236}">
                <a16:creationId xmlns:a16="http://schemas.microsoft.com/office/drawing/2014/main" id="{B3D1F5BF-85A8-4088-8ACE-C436E3705438}"/>
              </a:ext>
            </a:extLst>
          </p:cNvPr>
          <p:cNvSpPr txBox="1"/>
          <p:nvPr/>
        </p:nvSpPr>
        <p:spPr>
          <a:xfrm>
            <a:off x="3977777" y="2321895"/>
            <a:ext cx="533916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= </a:t>
            </a:r>
          </a:p>
        </p:txBody>
      </p:sp>
      <p:sp>
        <p:nvSpPr>
          <p:cNvPr id="109" name="TextBox 8">
            <a:extLst>
              <a:ext uri="{FF2B5EF4-FFF2-40B4-BE49-F238E27FC236}">
                <a16:creationId xmlns:a16="http://schemas.microsoft.com/office/drawing/2014/main" id="{A4E26B62-D0A7-4E42-B356-D56653C901C7}"/>
              </a:ext>
            </a:extLst>
          </p:cNvPr>
          <p:cNvSpPr txBox="1"/>
          <p:nvPr/>
        </p:nvSpPr>
        <p:spPr>
          <a:xfrm>
            <a:off x="4852237" y="2661962"/>
            <a:ext cx="1081516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*</a:t>
            </a:r>
          </a:p>
        </p:txBody>
      </p:sp>
      <p:sp>
        <p:nvSpPr>
          <p:cNvPr id="110" name="TextBox 9">
            <a:extLst>
              <a:ext uri="{FF2B5EF4-FFF2-40B4-BE49-F238E27FC236}">
                <a16:creationId xmlns:a16="http://schemas.microsoft.com/office/drawing/2014/main" id="{09ADDD7E-C91E-4FE3-85BF-93D28E3090EE}"/>
              </a:ext>
            </a:extLst>
          </p:cNvPr>
          <p:cNvSpPr txBox="1"/>
          <p:nvPr/>
        </p:nvSpPr>
        <p:spPr>
          <a:xfrm>
            <a:off x="4833459" y="2104629"/>
            <a:ext cx="85492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__</a:t>
            </a:r>
          </a:p>
        </p:txBody>
      </p:sp>
      <p:sp>
        <p:nvSpPr>
          <p:cNvPr id="111" name="TextBox 10">
            <a:extLst>
              <a:ext uri="{FF2B5EF4-FFF2-40B4-BE49-F238E27FC236}">
                <a16:creationId xmlns:a16="http://schemas.microsoft.com/office/drawing/2014/main" id="{8E34B594-8BB1-4AD4-A716-3C3FB87085F9}"/>
              </a:ext>
            </a:extLst>
          </p:cNvPr>
          <p:cNvSpPr txBox="1"/>
          <p:nvPr/>
        </p:nvSpPr>
        <p:spPr>
          <a:xfrm>
            <a:off x="4910291" y="2068105"/>
            <a:ext cx="769951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122" name="TextBox 7">
            <a:extLst>
              <a:ext uri="{FF2B5EF4-FFF2-40B4-BE49-F238E27FC236}">
                <a16:creationId xmlns:a16="http://schemas.microsoft.com/office/drawing/2014/main" id="{1A678CFB-D646-4F2F-AC80-D80D83AF43C0}"/>
              </a:ext>
            </a:extLst>
          </p:cNvPr>
          <p:cNvSpPr txBox="1"/>
          <p:nvPr/>
        </p:nvSpPr>
        <p:spPr>
          <a:xfrm>
            <a:off x="4404775" y="2321895"/>
            <a:ext cx="533916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* </a:t>
            </a:r>
          </a:p>
        </p:txBody>
      </p:sp>
      <p:sp>
        <p:nvSpPr>
          <p:cNvPr id="112" name="TextBox 10">
            <a:extLst>
              <a:ext uri="{FF2B5EF4-FFF2-40B4-BE49-F238E27FC236}">
                <a16:creationId xmlns:a16="http://schemas.microsoft.com/office/drawing/2014/main" id="{7B8B9570-972B-4663-8917-836786B9410E}"/>
              </a:ext>
            </a:extLst>
          </p:cNvPr>
          <p:cNvSpPr txBox="1"/>
          <p:nvPr/>
        </p:nvSpPr>
        <p:spPr>
          <a:xfrm>
            <a:off x="3373966" y="2077551"/>
            <a:ext cx="769951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113" name="TextBox 10">
            <a:extLst>
              <a:ext uri="{FF2B5EF4-FFF2-40B4-BE49-F238E27FC236}">
                <a16:creationId xmlns:a16="http://schemas.microsoft.com/office/drawing/2014/main" id="{98A512FB-C238-41C8-B0F8-98157DA9BF2A}"/>
              </a:ext>
            </a:extLst>
          </p:cNvPr>
          <p:cNvSpPr txBox="1"/>
          <p:nvPr/>
        </p:nvSpPr>
        <p:spPr>
          <a:xfrm>
            <a:off x="4403150" y="2275923"/>
            <a:ext cx="769951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6</a:t>
            </a:r>
          </a:p>
        </p:txBody>
      </p:sp>
      <p:sp>
        <p:nvSpPr>
          <p:cNvPr id="114" name="TextBox 3">
            <a:extLst>
              <a:ext uri="{FF2B5EF4-FFF2-40B4-BE49-F238E27FC236}">
                <a16:creationId xmlns:a16="http://schemas.microsoft.com/office/drawing/2014/main" id="{F5657143-A7ED-43A8-9C65-C8C7DE205BAD}"/>
              </a:ext>
            </a:extLst>
          </p:cNvPr>
          <p:cNvSpPr txBox="1"/>
          <p:nvPr/>
        </p:nvSpPr>
        <p:spPr>
          <a:xfrm>
            <a:off x="4749329" y="2567498"/>
            <a:ext cx="854924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302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9" grpId="0"/>
      <p:bldP spid="122" grpId="0"/>
      <p:bldP spid="112" grpId="0"/>
      <p:bldP spid="113" grpId="0"/>
      <p:bldP spid="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45"/>
          <p:cNvGrpSpPr/>
          <p:nvPr/>
        </p:nvGrpSpPr>
        <p:grpSpPr>
          <a:xfrm>
            <a:off x="9996546" y="0"/>
            <a:ext cx="2195309" cy="6858000"/>
            <a:chOff x="9996546" y="0"/>
            <a:chExt cx="2195309" cy="6858000"/>
          </a:xfrm>
        </p:grpSpPr>
        <p:sp>
          <p:nvSpPr>
            <p:cNvPr id="964" name="Google Shape;964;p45"/>
            <p:cNvSpPr/>
            <p:nvPr/>
          </p:nvSpPr>
          <p:spPr>
            <a:xfrm>
              <a:off x="10469855" y="0"/>
              <a:ext cx="172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5" name="Google Shape;965;p45"/>
            <p:cNvGrpSpPr/>
            <p:nvPr/>
          </p:nvGrpSpPr>
          <p:grpSpPr>
            <a:xfrm>
              <a:off x="9996546" y="1646616"/>
              <a:ext cx="828882" cy="1073631"/>
              <a:chOff x="9495222" y="776588"/>
              <a:chExt cx="1432566" cy="1855566"/>
            </a:xfrm>
          </p:grpSpPr>
          <p:sp>
            <p:nvSpPr>
              <p:cNvPr id="966" name="Google Shape;966;p45"/>
              <p:cNvSpPr/>
              <p:nvPr/>
            </p:nvSpPr>
            <p:spPr>
              <a:xfrm>
                <a:off x="9495222" y="2093030"/>
                <a:ext cx="629179" cy="488878"/>
              </a:xfrm>
              <a:custGeom>
                <a:avLst/>
                <a:gdLst/>
                <a:ahLst/>
                <a:cxnLst/>
                <a:rect l="l" t="t" r="r" b="b"/>
                <a:pathLst>
                  <a:path w="409222" h="289277" extrusionOk="0">
                    <a:moveTo>
                      <a:pt x="22296" y="31044"/>
                    </a:moveTo>
                    <a:cubicBezTo>
                      <a:pt x="7479" y="22507"/>
                      <a:pt x="71" y="11218"/>
                      <a:pt x="71" y="0"/>
                    </a:cubicBezTo>
                    <a:lnTo>
                      <a:pt x="0" y="36830"/>
                    </a:lnTo>
                    <a:cubicBezTo>
                      <a:pt x="0" y="48048"/>
                      <a:pt x="7408" y="59337"/>
                      <a:pt x="22225" y="67874"/>
                    </a:cubicBezTo>
                    <a:lnTo>
                      <a:pt x="414796" y="294499"/>
                    </a:lnTo>
                    <a:lnTo>
                      <a:pt x="414867" y="257669"/>
                    </a:lnTo>
                    <a:lnTo>
                      <a:pt x="22296" y="31044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45"/>
              <p:cNvSpPr/>
              <p:nvPr/>
            </p:nvSpPr>
            <p:spPr>
              <a:xfrm>
                <a:off x="10132981" y="2093747"/>
                <a:ext cx="791897" cy="512726"/>
              </a:xfrm>
              <a:custGeom>
                <a:avLst/>
                <a:gdLst/>
                <a:ahLst/>
                <a:cxnLst/>
                <a:rect l="l" t="t" r="r" b="b"/>
                <a:pathLst>
                  <a:path w="515055" h="303388" extrusionOk="0">
                    <a:moveTo>
                      <a:pt x="518019" y="2187"/>
                    </a:moveTo>
                    <a:cubicBezTo>
                      <a:pt x="517948" y="2963"/>
                      <a:pt x="517878" y="3739"/>
                      <a:pt x="517736" y="4586"/>
                    </a:cubicBezTo>
                    <a:cubicBezTo>
                      <a:pt x="517595" y="5221"/>
                      <a:pt x="517454" y="5856"/>
                      <a:pt x="517243" y="6491"/>
                    </a:cubicBezTo>
                    <a:cubicBezTo>
                      <a:pt x="517031" y="7267"/>
                      <a:pt x="516890" y="7973"/>
                      <a:pt x="516608" y="8749"/>
                    </a:cubicBezTo>
                    <a:cubicBezTo>
                      <a:pt x="516396" y="9384"/>
                      <a:pt x="516114" y="9948"/>
                      <a:pt x="515832" y="10583"/>
                    </a:cubicBezTo>
                    <a:cubicBezTo>
                      <a:pt x="515479" y="11359"/>
                      <a:pt x="515126" y="12136"/>
                      <a:pt x="514703" y="12912"/>
                    </a:cubicBezTo>
                    <a:cubicBezTo>
                      <a:pt x="514420" y="13476"/>
                      <a:pt x="514068" y="14041"/>
                      <a:pt x="513715" y="14605"/>
                    </a:cubicBezTo>
                    <a:cubicBezTo>
                      <a:pt x="513150" y="15522"/>
                      <a:pt x="512586" y="16369"/>
                      <a:pt x="511951" y="17216"/>
                    </a:cubicBezTo>
                    <a:cubicBezTo>
                      <a:pt x="511316" y="18062"/>
                      <a:pt x="510681" y="18909"/>
                      <a:pt x="509976" y="19685"/>
                    </a:cubicBezTo>
                    <a:cubicBezTo>
                      <a:pt x="509834" y="19897"/>
                      <a:pt x="509623" y="20038"/>
                      <a:pt x="509482" y="20249"/>
                    </a:cubicBezTo>
                    <a:cubicBezTo>
                      <a:pt x="508494" y="21308"/>
                      <a:pt x="507435" y="22366"/>
                      <a:pt x="506307" y="23354"/>
                    </a:cubicBezTo>
                    <a:cubicBezTo>
                      <a:pt x="505601" y="23989"/>
                      <a:pt x="504754" y="24624"/>
                      <a:pt x="503978" y="25259"/>
                    </a:cubicBezTo>
                    <a:cubicBezTo>
                      <a:pt x="503273" y="25823"/>
                      <a:pt x="502638" y="26388"/>
                      <a:pt x="501861" y="26952"/>
                    </a:cubicBezTo>
                    <a:cubicBezTo>
                      <a:pt x="501015" y="27587"/>
                      <a:pt x="500098" y="28152"/>
                      <a:pt x="499181" y="28787"/>
                    </a:cubicBezTo>
                    <a:cubicBezTo>
                      <a:pt x="498263" y="29422"/>
                      <a:pt x="497346" y="30057"/>
                      <a:pt x="496358" y="30621"/>
                    </a:cubicBezTo>
                    <a:lnTo>
                      <a:pt x="106398" y="257246"/>
                    </a:lnTo>
                    <a:cubicBezTo>
                      <a:pt x="104140" y="258586"/>
                      <a:pt x="101741" y="259715"/>
                      <a:pt x="99272" y="260844"/>
                    </a:cubicBezTo>
                    <a:cubicBezTo>
                      <a:pt x="98566" y="261197"/>
                      <a:pt x="97861" y="261479"/>
                      <a:pt x="97155" y="261761"/>
                    </a:cubicBezTo>
                    <a:cubicBezTo>
                      <a:pt x="95250" y="262537"/>
                      <a:pt x="93274" y="263313"/>
                      <a:pt x="91228" y="264019"/>
                    </a:cubicBezTo>
                    <a:cubicBezTo>
                      <a:pt x="90523" y="264231"/>
                      <a:pt x="89817" y="264513"/>
                      <a:pt x="89041" y="264724"/>
                    </a:cubicBezTo>
                    <a:cubicBezTo>
                      <a:pt x="87771" y="265148"/>
                      <a:pt x="86431" y="265501"/>
                      <a:pt x="85160" y="265853"/>
                    </a:cubicBezTo>
                    <a:cubicBezTo>
                      <a:pt x="84173" y="266136"/>
                      <a:pt x="83185" y="266418"/>
                      <a:pt x="82197" y="266629"/>
                    </a:cubicBezTo>
                    <a:cubicBezTo>
                      <a:pt x="80857" y="266982"/>
                      <a:pt x="79445" y="267264"/>
                      <a:pt x="78034" y="267547"/>
                    </a:cubicBezTo>
                    <a:cubicBezTo>
                      <a:pt x="77117" y="267758"/>
                      <a:pt x="76129" y="267970"/>
                      <a:pt x="75212" y="268111"/>
                    </a:cubicBezTo>
                    <a:cubicBezTo>
                      <a:pt x="72390" y="268605"/>
                      <a:pt x="69568" y="269028"/>
                      <a:pt x="66675" y="269311"/>
                    </a:cubicBezTo>
                    <a:cubicBezTo>
                      <a:pt x="65758" y="269381"/>
                      <a:pt x="64911" y="269452"/>
                      <a:pt x="63994" y="269522"/>
                    </a:cubicBezTo>
                    <a:cubicBezTo>
                      <a:pt x="62300" y="269663"/>
                      <a:pt x="60607" y="269804"/>
                      <a:pt x="58914" y="269875"/>
                    </a:cubicBezTo>
                    <a:cubicBezTo>
                      <a:pt x="57855" y="269946"/>
                      <a:pt x="56727" y="269946"/>
                      <a:pt x="55668" y="269946"/>
                    </a:cubicBezTo>
                    <a:cubicBezTo>
                      <a:pt x="54257" y="269946"/>
                      <a:pt x="52917" y="270016"/>
                      <a:pt x="51505" y="269946"/>
                    </a:cubicBezTo>
                    <a:cubicBezTo>
                      <a:pt x="50377" y="269946"/>
                      <a:pt x="49177" y="269875"/>
                      <a:pt x="48048" y="269875"/>
                    </a:cubicBezTo>
                    <a:cubicBezTo>
                      <a:pt x="46778" y="269804"/>
                      <a:pt x="45508" y="269734"/>
                      <a:pt x="44238" y="269663"/>
                    </a:cubicBezTo>
                    <a:cubicBezTo>
                      <a:pt x="43109" y="269593"/>
                      <a:pt x="41910" y="269452"/>
                      <a:pt x="40781" y="269381"/>
                    </a:cubicBezTo>
                    <a:cubicBezTo>
                      <a:pt x="39511" y="269240"/>
                      <a:pt x="38241" y="269099"/>
                      <a:pt x="37042" y="268958"/>
                    </a:cubicBezTo>
                    <a:cubicBezTo>
                      <a:pt x="35913" y="268817"/>
                      <a:pt x="34784" y="268676"/>
                      <a:pt x="33655" y="268464"/>
                    </a:cubicBezTo>
                    <a:cubicBezTo>
                      <a:pt x="32314" y="268252"/>
                      <a:pt x="30974" y="268041"/>
                      <a:pt x="29704" y="267758"/>
                    </a:cubicBezTo>
                    <a:cubicBezTo>
                      <a:pt x="28646" y="267547"/>
                      <a:pt x="27587" y="267335"/>
                      <a:pt x="26599" y="267123"/>
                    </a:cubicBezTo>
                    <a:cubicBezTo>
                      <a:pt x="25047" y="266771"/>
                      <a:pt x="23495" y="266418"/>
                      <a:pt x="21943" y="265994"/>
                    </a:cubicBezTo>
                    <a:cubicBezTo>
                      <a:pt x="21096" y="265783"/>
                      <a:pt x="20249" y="265571"/>
                      <a:pt x="19403" y="265289"/>
                    </a:cubicBezTo>
                    <a:cubicBezTo>
                      <a:pt x="16651" y="264513"/>
                      <a:pt x="13970" y="263596"/>
                      <a:pt x="11359" y="262537"/>
                    </a:cubicBezTo>
                    <a:cubicBezTo>
                      <a:pt x="10089" y="262043"/>
                      <a:pt x="8819" y="261479"/>
                      <a:pt x="7549" y="260914"/>
                    </a:cubicBezTo>
                    <a:cubicBezTo>
                      <a:pt x="6914" y="260632"/>
                      <a:pt x="6209" y="260350"/>
                      <a:pt x="5574" y="260068"/>
                    </a:cubicBezTo>
                    <a:cubicBezTo>
                      <a:pt x="3669" y="259151"/>
                      <a:pt x="1834" y="258233"/>
                      <a:pt x="70" y="257175"/>
                    </a:cubicBezTo>
                    <a:lnTo>
                      <a:pt x="0" y="294005"/>
                    </a:lnTo>
                    <a:cubicBezTo>
                      <a:pt x="1764" y="295063"/>
                      <a:pt x="3598" y="295981"/>
                      <a:pt x="5503" y="296898"/>
                    </a:cubicBezTo>
                    <a:cubicBezTo>
                      <a:pt x="6138" y="297180"/>
                      <a:pt x="6773" y="297462"/>
                      <a:pt x="7479" y="297744"/>
                    </a:cubicBezTo>
                    <a:cubicBezTo>
                      <a:pt x="8608" y="298238"/>
                      <a:pt x="9736" y="298732"/>
                      <a:pt x="10865" y="299226"/>
                    </a:cubicBezTo>
                    <a:cubicBezTo>
                      <a:pt x="11007" y="299297"/>
                      <a:pt x="11148" y="299297"/>
                      <a:pt x="11289" y="299367"/>
                    </a:cubicBezTo>
                    <a:cubicBezTo>
                      <a:pt x="13899" y="300355"/>
                      <a:pt x="16580" y="301272"/>
                      <a:pt x="19332" y="302119"/>
                    </a:cubicBezTo>
                    <a:cubicBezTo>
                      <a:pt x="19544" y="302189"/>
                      <a:pt x="19755" y="302260"/>
                      <a:pt x="19967" y="302331"/>
                    </a:cubicBezTo>
                    <a:cubicBezTo>
                      <a:pt x="20602" y="302542"/>
                      <a:pt x="21237" y="302613"/>
                      <a:pt x="21872" y="302825"/>
                    </a:cubicBezTo>
                    <a:cubicBezTo>
                      <a:pt x="23424" y="303248"/>
                      <a:pt x="24977" y="303601"/>
                      <a:pt x="26529" y="303953"/>
                    </a:cubicBezTo>
                    <a:cubicBezTo>
                      <a:pt x="26952" y="304024"/>
                      <a:pt x="27375" y="304165"/>
                      <a:pt x="27799" y="304236"/>
                    </a:cubicBezTo>
                    <a:cubicBezTo>
                      <a:pt x="28434" y="304377"/>
                      <a:pt x="29069" y="304447"/>
                      <a:pt x="29704" y="304588"/>
                    </a:cubicBezTo>
                    <a:cubicBezTo>
                      <a:pt x="31044" y="304871"/>
                      <a:pt x="32385" y="305082"/>
                      <a:pt x="33655" y="305294"/>
                    </a:cubicBezTo>
                    <a:cubicBezTo>
                      <a:pt x="34219" y="305365"/>
                      <a:pt x="34713" y="305506"/>
                      <a:pt x="35278" y="305576"/>
                    </a:cubicBezTo>
                    <a:cubicBezTo>
                      <a:pt x="35842" y="305647"/>
                      <a:pt x="36477" y="305717"/>
                      <a:pt x="37042" y="305788"/>
                    </a:cubicBezTo>
                    <a:cubicBezTo>
                      <a:pt x="38312" y="305929"/>
                      <a:pt x="39511" y="306070"/>
                      <a:pt x="40781" y="306211"/>
                    </a:cubicBezTo>
                    <a:cubicBezTo>
                      <a:pt x="41345" y="306282"/>
                      <a:pt x="41980" y="306352"/>
                      <a:pt x="42545" y="306423"/>
                    </a:cubicBezTo>
                    <a:cubicBezTo>
                      <a:pt x="43109" y="306493"/>
                      <a:pt x="43674" y="306493"/>
                      <a:pt x="44238" y="306493"/>
                    </a:cubicBezTo>
                    <a:cubicBezTo>
                      <a:pt x="45508" y="306564"/>
                      <a:pt x="46778" y="306634"/>
                      <a:pt x="48048" y="306705"/>
                    </a:cubicBezTo>
                    <a:cubicBezTo>
                      <a:pt x="48683" y="306705"/>
                      <a:pt x="49318" y="306776"/>
                      <a:pt x="49953" y="306776"/>
                    </a:cubicBezTo>
                    <a:cubicBezTo>
                      <a:pt x="50447" y="306776"/>
                      <a:pt x="51012" y="306776"/>
                      <a:pt x="51505" y="306776"/>
                    </a:cubicBezTo>
                    <a:cubicBezTo>
                      <a:pt x="52917" y="306776"/>
                      <a:pt x="54257" y="306776"/>
                      <a:pt x="55668" y="306776"/>
                    </a:cubicBezTo>
                    <a:cubicBezTo>
                      <a:pt x="56374" y="306776"/>
                      <a:pt x="57009" y="306776"/>
                      <a:pt x="57714" y="306776"/>
                    </a:cubicBezTo>
                    <a:cubicBezTo>
                      <a:pt x="58138" y="306776"/>
                      <a:pt x="58561" y="306705"/>
                      <a:pt x="58914" y="306705"/>
                    </a:cubicBezTo>
                    <a:cubicBezTo>
                      <a:pt x="60607" y="306634"/>
                      <a:pt x="62300" y="306493"/>
                      <a:pt x="63994" y="306352"/>
                    </a:cubicBezTo>
                    <a:cubicBezTo>
                      <a:pt x="64699" y="306282"/>
                      <a:pt x="65334" y="306282"/>
                      <a:pt x="66040" y="306211"/>
                    </a:cubicBezTo>
                    <a:cubicBezTo>
                      <a:pt x="66252" y="306211"/>
                      <a:pt x="66463" y="306141"/>
                      <a:pt x="66675" y="306141"/>
                    </a:cubicBezTo>
                    <a:cubicBezTo>
                      <a:pt x="69568" y="305858"/>
                      <a:pt x="72390" y="305435"/>
                      <a:pt x="75212" y="304941"/>
                    </a:cubicBezTo>
                    <a:cubicBezTo>
                      <a:pt x="75353" y="304941"/>
                      <a:pt x="75494" y="304941"/>
                      <a:pt x="75635" y="304871"/>
                    </a:cubicBezTo>
                    <a:cubicBezTo>
                      <a:pt x="76482" y="304729"/>
                      <a:pt x="77258" y="304518"/>
                      <a:pt x="78034" y="304377"/>
                    </a:cubicBezTo>
                    <a:cubicBezTo>
                      <a:pt x="79445" y="304094"/>
                      <a:pt x="80857" y="303812"/>
                      <a:pt x="82197" y="303459"/>
                    </a:cubicBezTo>
                    <a:cubicBezTo>
                      <a:pt x="83185" y="303248"/>
                      <a:pt x="84173" y="302966"/>
                      <a:pt x="85160" y="302683"/>
                    </a:cubicBezTo>
                    <a:cubicBezTo>
                      <a:pt x="86431" y="302331"/>
                      <a:pt x="87771" y="301978"/>
                      <a:pt x="89041" y="301554"/>
                    </a:cubicBezTo>
                    <a:cubicBezTo>
                      <a:pt x="89323" y="301484"/>
                      <a:pt x="89605" y="301413"/>
                      <a:pt x="89888" y="301343"/>
                    </a:cubicBezTo>
                    <a:cubicBezTo>
                      <a:pt x="90382" y="301202"/>
                      <a:pt x="90734" y="300990"/>
                      <a:pt x="91228" y="300849"/>
                    </a:cubicBezTo>
                    <a:cubicBezTo>
                      <a:pt x="93274" y="300143"/>
                      <a:pt x="95250" y="299438"/>
                      <a:pt x="97155" y="298591"/>
                    </a:cubicBezTo>
                    <a:cubicBezTo>
                      <a:pt x="97861" y="298309"/>
                      <a:pt x="98566" y="298027"/>
                      <a:pt x="99272" y="297674"/>
                    </a:cubicBezTo>
                    <a:cubicBezTo>
                      <a:pt x="101741" y="296545"/>
                      <a:pt x="104140" y="295416"/>
                      <a:pt x="106398" y="294076"/>
                    </a:cubicBezTo>
                    <a:lnTo>
                      <a:pt x="496358" y="67451"/>
                    </a:lnTo>
                    <a:cubicBezTo>
                      <a:pt x="496640" y="67239"/>
                      <a:pt x="496993" y="67098"/>
                      <a:pt x="497275" y="66887"/>
                    </a:cubicBezTo>
                    <a:cubicBezTo>
                      <a:pt x="497981" y="66463"/>
                      <a:pt x="498545" y="66040"/>
                      <a:pt x="499181" y="65617"/>
                    </a:cubicBezTo>
                    <a:cubicBezTo>
                      <a:pt x="500098" y="65052"/>
                      <a:pt x="501015" y="64417"/>
                      <a:pt x="501861" y="63782"/>
                    </a:cubicBezTo>
                    <a:cubicBezTo>
                      <a:pt x="502638" y="63218"/>
                      <a:pt x="503273" y="62653"/>
                      <a:pt x="503978" y="62089"/>
                    </a:cubicBezTo>
                    <a:cubicBezTo>
                      <a:pt x="504754" y="61454"/>
                      <a:pt x="505601" y="60819"/>
                      <a:pt x="506307" y="60184"/>
                    </a:cubicBezTo>
                    <a:cubicBezTo>
                      <a:pt x="506448" y="60043"/>
                      <a:pt x="506659" y="59902"/>
                      <a:pt x="506800" y="59831"/>
                    </a:cubicBezTo>
                    <a:cubicBezTo>
                      <a:pt x="507788" y="58914"/>
                      <a:pt x="508635" y="57997"/>
                      <a:pt x="509482" y="57079"/>
                    </a:cubicBezTo>
                    <a:cubicBezTo>
                      <a:pt x="509623" y="56868"/>
                      <a:pt x="509834" y="56727"/>
                      <a:pt x="509976" y="56515"/>
                    </a:cubicBezTo>
                    <a:cubicBezTo>
                      <a:pt x="510469" y="55951"/>
                      <a:pt x="510963" y="55386"/>
                      <a:pt x="511457" y="54822"/>
                    </a:cubicBezTo>
                    <a:cubicBezTo>
                      <a:pt x="511669" y="54539"/>
                      <a:pt x="511810" y="54328"/>
                      <a:pt x="511951" y="54046"/>
                    </a:cubicBezTo>
                    <a:cubicBezTo>
                      <a:pt x="512586" y="53199"/>
                      <a:pt x="513150" y="52282"/>
                      <a:pt x="513715" y="51435"/>
                    </a:cubicBezTo>
                    <a:cubicBezTo>
                      <a:pt x="513927" y="51082"/>
                      <a:pt x="514279" y="50729"/>
                      <a:pt x="514491" y="50306"/>
                    </a:cubicBezTo>
                    <a:cubicBezTo>
                      <a:pt x="514632" y="50094"/>
                      <a:pt x="514632" y="49953"/>
                      <a:pt x="514773" y="49742"/>
                    </a:cubicBezTo>
                    <a:cubicBezTo>
                      <a:pt x="515197" y="48966"/>
                      <a:pt x="515549" y="48189"/>
                      <a:pt x="515902" y="47413"/>
                    </a:cubicBezTo>
                    <a:cubicBezTo>
                      <a:pt x="516114" y="46919"/>
                      <a:pt x="516396" y="46496"/>
                      <a:pt x="516537" y="46073"/>
                    </a:cubicBezTo>
                    <a:cubicBezTo>
                      <a:pt x="516608" y="45932"/>
                      <a:pt x="516608" y="45791"/>
                      <a:pt x="516678" y="45579"/>
                    </a:cubicBezTo>
                    <a:cubicBezTo>
                      <a:pt x="516960" y="44803"/>
                      <a:pt x="517101" y="44097"/>
                      <a:pt x="517313" y="43321"/>
                    </a:cubicBezTo>
                    <a:cubicBezTo>
                      <a:pt x="517454" y="42827"/>
                      <a:pt x="517666" y="42333"/>
                      <a:pt x="517736" y="41769"/>
                    </a:cubicBezTo>
                    <a:cubicBezTo>
                      <a:pt x="517736" y="41628"/>
                      <a:pt x="517736" y="41487"/>
                      <a:pt x="517807" y="41346"/>
                    </a:cubicBezTo>
                    <a:cubicBezTo>
                      <a:pt x="517948" y="40569"/>
                      <a:pt x="518019" y="39793"/>
                      <a:pt x="518089" y="39017"/>
                    </a:cubicBezTo>
                    <a:cubicBezTo>
                      <a:pt x="518160" y="38523"/>
                      <a:pt x="518230" y="37959"/>
                      <a:pt x="518301" y="37465"/>
                    </a:cubicBezTo>
                    <a:cubicBezTo>
                      <a:pt x="518301" y="37253"/>
                      <a:pt x="518301" y="37042"/>
                      <a:pt x="518301" y="36830"/>
                    </a:cubicBezTo>
                    <a:lnTo>
                      <a:pt x="518371" y="0"/>
                    </a:lnTo>
                    <a:cubicBezTo>
                      <a:pt x="518160" y="706"/>
                      <a:pt x="518089" y="1482"/>
                      <a:pt x="518019" y="2187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45"/>
              <p:cNvSpPr/>
              <p:nvPr/>
            </p:nvSpPr>
            <p:spPr>
              <a:xfrm>
                <a:off x="9495222" y="1639735"/>
                <a:ext cx="1431924" cy="906215"/>
              </a:xfrm>
              <a:custGeom>
                <a:avLst/>
                <a:gdLst/>
                <a:ahLst/>
                <a:cxnLst/>
                <a:rect l="l" t="t" r="r" b="b"/>
                <a:pathLst>
                  <a:path w="931333" h="536222" extrusionOk="0">
                    <a:moveTo>
                      <a:pt x="910793" y="239377"/>
                    </a:moveTo>
                    <a:cubicBezTo>
                      <a:pt x="940285" y="256381"/>
                      <a:pt x="940427" y="283968"/>
                      <a:pt x="911146" y="301043"/>
                    </a:cubicBezTo>
                    <a:lnTo>
                      <a:pt x="521185" y="527667"/>
                    </a:lnTo>
                    <a:cubicBezTo>
                      <a:pt x="491905" y="544671"/>
                      <a:pt x="444209" y="544742"/>
                      <a:pt x="414788" y="527667"/>
                    </a:cubicBezTo>
                    <a:lnTo>
                      <a:pt x="22217" y="301043"/>
                    </a:lnTo>
                    <a:cubicBezTo>
                      <a:pt x="-7276" y="284039"/>
                      <a:pt x="-7417" y="256381"/>
                      <a:pt x="21864" y="239377"/>
                    </a:cubicBezTo>
                    <a:lnTo>
                      <a:pt x="411824" y="12753"/>
                    </a:lnTo>
                    <a:cubicBezTo>
                      <a:pt x="441105" y="-4251"/>
                      <a:pt x="488800" y="-4251"/>
                      <a:pt x="518293" y="12753"/>
                    </a:cubicBezTo>
                    <a:lnTo>
                      <a:pt x="910793" y="239377"/>
                    </a:lnTo>
                    <a:close/>
                  </a:path>
                </a:pathLst>
              </a:custGeom>
              <a:solidFill>
                <a:srgbClr val="B9A3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45"/>
              <p:cNvSpPr/>
              <p:nvPr/>
            </p:nvSpPr>
            <p:spPr>
              <a:xfrm>
                <a:off x="9784483" y="1128084"/>
                <a:ext cx="499109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254000" extrusionOk="0">
                    <a:moveTo>
                      <a:pt x="139206" y="18909"/>
                    </a:moveTo>
                    <a:lnTo>
                      <a:pt x="85725" y="109643"/>
                    </a:lnTo>
                    <a:lnTo>
                      <a:pt x="0" y="254776"/>
                    </a:lnTo>
                    <a:lnTo>
                      <a:pt x="32667" y="235797"/>
                    </a:lnTo>
                    <a:lnTo>
                      <a:pt x="118322" y="90734"/>
                    </a:lnTo>
                    <a:lnTo>
                      <a:pt x="171873" y="0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45"/>
              <p:cNvSpPr/>
              <p:nvPr/>
            </p:nvSpPr>
            <p:spPr>
              <a:xfrm>
                <a:off x="1003693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353" y="18979"/>
                    </a:moveTo>
                    <a:lnTo>
                      <a:pt x="33020" y="0"/>
                    </a:lnTo>
                    <a:cubicBezTo>
                      <a:pt x="32879" y="71"/>
                      <a:pt x="32808" y="141"/>
                      <a:pt x="32667" y="282"/>
                    </a:cubicBezTo>
                    <a:lnTo>
                      <a:pt x="0" y="19262"/>
                    </a:lnTo>
                    <a:cubicBezTo>
                      <a:pt x="141" y="19121"/>
                      <a:pt x="282" y="19050"/>
                      <a:pt x="353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45"/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45"/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45"/>
              <p:cNvSpPr/>
              <p:nvPr/>
            </p:nvSpPr>
            <p:spPr>
              <a:xfrm>
                <a:off x="10739170" y="2331740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5348" y="7196"/>
                    </a:lnTo>
                    <a:lnTo>
                      <a:pt x="2752" y="26176"/>
                    </a:lnTo>
                    <a:close/>
                  </a:path>
                </a:pathLst>
              </a:custGeom>
              <a:solidFill>
                <a:srgbClr val="6260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45"/>
              <p:cNvSpPr/>
              <p:nvPr/>
            </p:nvSpPr>
            <p:spPr>
              <a:xfrm>
                <a:off x="10761419" y="2352402"/>
                <a:ext cx="166369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56444" h="91722" extrusionOk="0">
                    <a:moveTo>
                      <a:pt x="60889" y="74083"/>
                    </a:moveTo>
                    <a:cubicBezTo>
                      <a:pt x="60889" y="74013"/>
                      <a:pt x="60889" y="74013"/>
                      <a:pt x="60889" y="73943"/>
                    </a:cubicBezTo>
                    <a:cubicBezTo>
                      <a:pt x="60889" y="73872"/>
                      <a:pt x="60889" y="73872"/>
                      <a:pt x="60889" y="73801"/>
                    </a:cubicBezTo>
                    <a:cubicBezTo>
                      <a:pt x="60889" y="73731"/>
                      <a:pt x="60889" y="73731"/>
                      <a:pt x="60889" y="73660"/>
                    </a:cubicBezTo>
                    <a:cubicBezTo>
                      <a:pt x="60889" y="73660"/>
                      <a:pt x="60889" y="73590"/>
                      <a:pt x="60889" y="73590"/>
                    </a:cubicBezTo>
                    <a:cubicBezTo>
                      <a:pt x="60889" y="73590"/>
                      <a:pt x="60889" y="73590"/>
                      <a:pt x="60889" y="73590"/>
                    </a:cubicBezTo>
                    <a:cubicBezTo>
                      <a:pt x="60889" y="73590"/>
                      <a:pt x="60889" y="73519"/>
                      <a:pt x="60889" y="73519"/>
                    </a:cubicBezTo>
                    <a:cubicBezTo>
                      <a:pt x="60889" y="73449"/>
                      <a:pt x="60889" y="73449"/>
                      <a:pt x="60889" y="73378"/>
                    </a:cubicBezTo>
                    <a:cubicBezTo>
                      <a:pt x="60889" y="73307"/>
                      <a:pt x="60889" y="73307"/>
                      <a:pt x="60889" y="73237"/>
                    </a:cubicBezTo>
                    <a:cubicBezTo>
                      <a:pt x="60889" y="73167"/>
                      <a:pt x="60889" y="73167"/>
                      <a:pt x="60889" y="73096"/>
                    </a:cubicBezTo>
                    <a:cubicBezTo>
                      <a:pt x="60889" y="73025"/>
                      <a:pt x="60889" y="73025"/>
                      <a:pt x="60819" y="72955"/>
                    </a:cubicBezTo>
                    <a:cubicBezTo>
                      <a:pt x="60819" y="72884"/>
                      <a:pt x="60819" y="72884"/>
                      <a:pt x="60748" y="72813"/>
                    </a:cubicBezTo>
                    <a:cubicBezTo>
                      <a:pt x="60748" y="72743"/>
                      <a:pt x="60748" y="72743"/>
                      <a:pt x="60678" y="72673"/>
                    </a:cubicBezTo>
                    <a:cubicBezTo>
                      <a:pt x="60678" y="72602"/>
                      <a:pt x="60678" y="72602"/>
                      <a:pt x="60607" y="72531"/>
                    </a:cubicBezTo>
                    <a:cubicBezTo>
                      <a:pt x="60607" y="72531"/>
                      <a:pt x="60607" y="72461"/>
                      <a:pt x="60607" y="72461"/>
                    </a:cubicBezTo>
                    <a:lnTo>
                      <a:pt x="32667" y="0"/>
                    </a:lnTo>
                    <a:lnTo>
                      <a:pt x="0" y="18979"/>
                    </a:lnTo>
                    <a:lnTo>
                      <a:pt x="27940" y="91440"/>
                    </a:lnTo>
                    <a:cubicBezTo>
                      <a:pt x="28081" y="91863"/>
                      <a:pt x="28222" y="92216"/>
                      <a:pt x="28222" y="92639"/>
                    </a:cubicBezTo>
                    <a:cubicBezTo>
                      <a:pt x="28222" y="92639"/>
                      <a:pt x="28222" y="92639"/>
                      <a:pt x="28222" y="92639"/>
                    </a:cubicBezTo>
                    <a:cubicBezTo>
                      <a:pt x="28293" y="92993"/>
                      <a:pt x="28293" y="93345"/>
                      <a:pt x="28222" y="93698"/>
                    </a:cubicBezTo>
                    <a:cubicBezTo>
                      <a:pt x="28222" y="93698"/>
                      <a:pt x="28222" y="93698"/>
                      <a:pt x="28222" y="93698"/>
                    </a:cubicBezTo>
                    <a:cubicBezTo>
                      <a:pt x="28152" y="93980"/>
                      <a:pt x="28081" y="94263"/>
                      <a:pt x="27940" y="94474"/>
                    </a:cubicBezTo>
                    <a:cubicBezTo>
                      <a:pt x="27940" y="94474"/>
                      <a:pt x="27940" y="94474"/>
                      <a:pt x="27940" y="94474"/>
                    </a:cubicBezTo>
                    <a:cubicBezTo>
                      <a:pt x="27799" y="94686"/>
                      <a:pt x="27658" y="94897"/>
                      <a:pt x="27446" y="95039"/>
                    </a:cubicBezTo>
                    <a:lnTo>
                      <a:pt x="60113" y="76059"/>
                    </a:lnTo>
                    <a:cubicBezTo>
                      <a:pt x="60325" y="75918"/>
                      <a:pt x="60466" y="75777"/>
                      <a:pt x="60607" y="75565"/>
                    </a:cubicBezTo>
                    <a:cubicBezTo>
                      <a:pt x="60607" y="75565"/>
                      <a:pt x="60607" y="75495"/>
                      <a:pt x="60607" y="75495"/>
                    </a:cubicBezTo>
                    <a:cubicBezTo>
                      <a:pt x="60607" y="75495"/>
                      <a:pt x="60607" y="75495"/>
                      <a:pt x="60607" y="75495"/>
                    </a:cubicBezTo>
                    <a:cubicBezTo>
                      <a:pt x="60607" y="75424"/>
                      <a:pt x="60678" y="75424"/>
                      <a:pt x="60678" y="75354"/>
                    </a:cubicBezTo>
                    <a:cubicBezTo>
                      <a:pt x="60678" y="75283"/>
                      <a:pt x="60748" y="75212"/>
                      <a:pt x="60748" y="75212"/>
                    </a:cubicBezTo>
                    <a:cubicBezTo>
                      <a:pt x="60748" y="75142"/>
                      <a:pt x="60748" y="75142"/>
                      <a:pt x="60819" y="75071"/>
                    </a:cubicBezTo>
                    <a:cubicBezTo>
                      <a:pt x="60819" y="75001"/>
                      <a:pt x="60819" y="75001"/>
                      <a:pt x="60889" y="74930"/>
                    </a:cubicBezTo>
                    <a:cubicBezTo>
                      <a:pt x="60889" y="74860"/>
                      <a:pt x="60889" y="74860"/>
                      <a:pt x="60889" y="74789"/>
                    </a:cubicBezTo>
                    <a:cubicBezTo>
                      <a:pt x="60889" y="7478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648"/>
                      <a:pt x="60889" y="74648"/>
                      <a:pt x="60889" y="74577"/>
                    </a:cubicBezTo>
                    <a:cubicBezTo>
                      <a:pt x="60889" y="74507"/>
                      <a:pt x="60889" y="74507"/>
                      <a:pt x="60889" y="74436"/>
                    </a:cubicBezTo>
                    <a:cubicBezTo>
                      <a:pt x="60889" y="74366"/>
                      <a:pt x="60889" y="74366"/>
                      <a:pt x="60889" y="74295"/>
                    </a:cubicBezTo>
                    <a:cubicBezTo>
                      <a:pt x="60889" y="74225"/>
                      <a:pt x="60889" y="74154"/>
                      <a:pt x="60889" y="74083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45"/>
              <p:cNvSpPr/>
              <p:nvPr/>
            </p:nvSpPr>
            <p:spPr>
              <a:xfrm>
                <a:off x="10753102" y="2330663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5419" y="7126"/>
                    </a:lnTo>
                    <a:lnTo>
                      <a:pt x="2752" y="26105"/>
                    </a:lnTo>
                    <a:close/>
                  </a:path>
                </a:pathLst>
              </a:custGeom>
              <a:solidFill>
                <a:srgbClr val="625F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45"/>
              <p:cNvSpPr/>
              <p:nvPr/>
            </p:nvSpPr>
            <p:spPr>
              <a:xfrm>
                <a:off x="10683440" y="2203020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212" y="18979"/>
                    </a:moveTo>
                    <a:lnTo>
                      <a:pt x="32879" y="0"/>
                    </a:lnTo>
                    <a:cubicBezTo>
                      <a:pt x="32808" y="71"/>
                      <a:pt x="32738" y="71"/>
                      <a:pt x="32667" y="141"/>
                    </a:cubicBezTo>
                    <a:lnTo>
                      <a:pt x="0" y="19121"/>
                    </a:lnTo>
                    <a:cubicBezTo>
                      <a:pt x="71" y="19050"/>
                      <a:pt x="141" y="19050"/>
                      <a:pt x="212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45"/>
              <p:cNvSpPr/>
              <p:nvPr/>
            </p:nvSpPr>
            <p:spPr>
              <a:xfrm>
                <a:off x="10683856" y="2222609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49177" y="35137"/>
                    </a:moveTo>
                    <a:cubicBezTo>
                      <a:pt x="49177" y="35137"/>
                      <a:pt x="49177" y="35137"/>
                      <a:pt x="49177" y="35137"/>
                    </a:cubicBezTo>
                    <a:cubicBezTo>
                      <a:pt x="48331" y="34854"/>
                      <a:pt x="47555" y="34431"/>
                      <a:pt x="46778" y="34008"/>
                    </a:cubicBezTo>
                    <a:cubicBezTo>
                      <a:pt x="45791" y="33443"/>
                      <a:pt x="44873" y="32809"/>
                      <a:pt x="43956" y="32032"/>
                    </a:cubicBezTo>
                    <a:cubicBezTo>
                      <a:pt x="43956" y="32032"/>
                      <a:pt x="43886" y="31961"/>
                      <a:pt x="43886" y="31961"/>
                    </a:cubicBezTo>
                    <a:cubicBezTo>
                      <a:pt x="42968" y="31256"/>
                      <a:pt x="42122" y="30409"/>
                      <a:pt x="41275" y="29492"/>
                    </a:cubicBezTo>
                    <a:cubicBezTo>
                      <a:pt x="41275" y="29492"/>
                      <a:pt x="41275" y="29492"/>
                      <a:pt x="41204" y="29422"/>
                    </a:cubicBezTo>
                    <a:cubicBezTo>
                      <a:pt x="40358" y="28504"/>
                      <a:pt x="39582" y="27517"/>
                      <a:pt x="38806" y="26529"/>
                    </a:cubicBezTo>
                    <a:cubicBezTo>
                      <a:pt x="38806" y="26529"/>
                      <a:pt x="38806" y="26529"/>
                      <a:pt x="38806" y="26529"/>
                    </a:cubicBezTo>
                    <a:cubicBezTo>
                      <a:pt x="38030" y="25541"/>
                      <a:pt x="37395" y="24483"/>
                      <a:pt x="36760" y="23354"/>
                    </a:cubicBezTo>
                    <a:cubicBezTo>
                      <a:pt x="36760" y="23283"/>
                      <a:pt x="36689" y="23213"/>
                      <a:pt x="36689" y="23213"/>
                    </a:cubicBezTo>
                    <a:cubicBezTo>
                      <a:pt x="36054" y="22155"/>
                      <a:pt x="35489" y="21025"/>
                      <a:pt x="34996" y="19897"/>
                    </a:cubicBezTo>
                    <a:cubicBezTo>
                      <a:pt x="34996" y="19897"/>
                      <a:pt x="34996" y="19897"/>
                      <a:pt x="34996" y="19826"/>
                    </a:cubicBezTo>
                    <a:cubicBezTo>
                      <a:pt x="34502" y="18697"/>
                      <a:pt x="34078" y="17498"/>
                      <a:pt x="33726" y="16298"/>
                    </a:cubicBezTo>
                    <a:cubicBezTo>
                      <a:pt x="33726" y="16298"/>
                      <a:pt x="33726" y="16298"/>
                      <a:pt x="33726" y="16228"/>
                    </a:cubicBezTo>
                    <a:cubicBezTo>
                      <a:pt x="33373" y="15028"/>
                      <a:pt x="33091" y="13899"/>
                      <a:pt x="32879" y="12700"/>
                    </a:cubicBezTo>
                    <a:cubicBezTo>
                      <a:pt x="32879" y="12700"/>
                      <a:pt x="32879" y="12700"/>
                      <a:pt x="32879" y="12700"/>
                    </a:cubicBezTo>
                    <a:cubicBezTo>
                      <a:pt x="32667" y="11501"/>
                      <a:pt x="32597" y="10371"/>
                      <a:pt x="32597" y="9243"/>
                    </a:cubicBezTo>
                    <a:cubicBezTo>
                      <a:pt x="32597" y="8537"/>
                      <a:pt x="32667" y="7902"/>
                      <a:pt x="32738" y="7267"/>
                    </a:cubicBezTo>
                    <a:cubicBezTo>
                      <a:pt x="32738" y="7267"/>
                      <a:pt x="32738" y="7267"/>
                      <a:pt x="32738" y="7197"/>
                    </a:cubicBezTo>
                    <a:cubicBezTo>
                      <a:pt x="32808" y="6562"/>
                      <a:pt x="32950" y="5997"/>
                      <a:pt x="33091" y="5433"/>
                    </a:cubicBezTo>
                    <a:cubicBezTo>
                      <a:pt x="33091" y="5362"/>
                      <a:pt x="33091" y="5362"/>
                      <a:pt x="33161" y="5292"/>
                    </a:cubicBezTo>
                    <a:cubicBezTo>
                      <a:pt x="33302" y="4798"/>
                      <a:pt x="33443" y="4304"/>
                      <a:pt x="33655" y="3810"/>
                    </a:cubicBezTo>
                    <a:cubicBezTo>
                      <a:pt x="33655" y="3739"/>
                      <a:pt x="33726" y="3669"/>
                      <a:pt x="33726" y="3598"/>
                    </a:cubicBezTo>
                    <a:cubicBezTo>
                      <a:pt x="33937" y="3104"/>
                      <a:pt x="34219" y="2611"/>
                      <a:pt x="34502" y="2187"/>
                    </a:cubicBezTo>
                    <a:cubicBezTo>
                      <a:pt x="35137" y="1270"/>
                      <a:pt x="35913" y="565"/>
                      <a:pt x="36830" y="0"/>
                    </a:cubicBezTo>
                    <a:lnTo>
                      <a:pt x="4163" y="18979"/>
                    </a:lnTo>
                    <a:cubicBezTo>
                      <a:pt x="3246" y="19473"/>
                      <a:pt x="2469" y="20249"/>
                      <a:pt x="1835" y="21167"/>
                    </a:cubicBezTo>
                    <a:cubicBezTo>
                      <a:pt x="1764" y="21237"/>
                      <a:pt x="1693" y="21308"/>
                      <a:pt x="1693" y="21449"/>
                    </a:cubicBezTo>
                    <a:cubicBezTo>
                      <a:pt x="1482" y="21731"/>
                      <a:pt x="1341" y="22084"/>
                      <a:pt x="1200" y="22366"/>
                    </a:cubicBezTo>
                    <a:cubicBezTo>
                      <a:pt x="1200" y="22437"/>
                      <a:pt x="1129" y="22507"/>
                      <a:pt x="1129" y="22507"/>
                    </a:cubicBezTo>
                    <a:cubicBezTo>
                      <a:pt x="1129" y="22578"/>
                      <a:pt x="1058" y="22648"/>
                      <a:pt x="1058" y="22719"/>
                    </a:cubicBezTo>
                    <a:cubicBezTo>
                      <a:pt x="988" y="22860"/>
                      <a:pt x="917" y="23001"/>
                      <a:pt x="847" y="23213"/>
                    </a:cubicBezTo>
                    <a:cubicBezTo>
                      <a:pt x="776" y="23424"/>
                      <a:pt x="706" y="23707"/>
                      <a:pt x="565" y="23989"/>
                    </a:cubicBezTo>
                    <a:cubicBezTo>
                      <a:pt x="565" y="24059"/>
                      <a:pt x="494" y="24130"/>
                      <a:pt x="494" y="24271"/>
                    </a:cubicBezTo>
                    <a:cubicBezTo>
                      <a:pt x="494" y="24342"/>
                      <a:pt x="494" y="24342"/>
                      <a:pt x="423" y="24412"/>
                    </a:cubicBezTo>
                    <a:cubicBezTo>
                      <a:pt x="423" y="24553"/>
                      <a:pt x="353" y="24624"/>
                      <a:pt x="353" y="24765"/>
                    </a:cubicBezTo>
                    <a:cubicBezTo>
                      <a:pt x="282" y="24977"/>
                      <a:pt x="282" y="25259"/>
                      <a:pt x="212" y="25470"/>
                    </a:cubicBezTo>
                    <a:cubicBezTo>
                      <a:pt x="141" y="25682"/>
                      <a:pt x="141" y="25894"/>
                      <a:pt x="141" y="26176"/>
                    </a:cubicBezTo>
                    <a:cubicBezTo>
                      <a:pt x="141" y="26176"/>
                      <a:pt x="141" y="26176"/>
                      <a:pt x="141" y="26246"/>
                    </a:cubicBezTo>
                    <a:cubicBezTo>
                      <a:pt x="141" y="26246"/>
                      <a:pt x="141" y="26246"/>
                      <a:pt x="141" y="26317"/>
                    </a:cubicBezTo>
                    <a:cubicBezTo>
                      <a:pt x="141" y="26529"/>
                      <a:pt x="71" y="26740"/>
                      <a:pt x="71" y="26952"/>
                    </a:cubicBezTo>
                    <a:cubicBezTo>
                      <a:pt x="71" y="27164"/>
                      <a:pt x="71" y="27376"/>
                      <a:pt x="0" y="27658"/>
                    </a:cubicBezTo>
                    <a:cubicBezTo>
                      <a:pt x="0" y="27870"/>
                      <a:pt x="0" y="28081"/>
                      <a:pt x="0" y="28363"/>
                    </a:cubicBezTo>
                    <a:cubicBezTo>
                      <a:pt x="0" y="28363"/>
                      <a:pt x="0" y="28363"/>
                      <a:pt x="0" y="28434"/>
                    </a:cubicBezTo>
                    <a:cubicBezTo>
                      <a:pt x="0" y="28646"/>
                      <a:pt x="0" y="28857"/>
                      <a:pt x="0" y="29069"/>
                    </a:cubicBezTo>
                    <a:cubicBezTo>
                      <a:pt x="0" y="29281"/>
                      <a:pt x="0" y="29492"/>
                      <a:pt x="0" y="29774"/>
                    </a:cubicBezTo>
                    <a:cubicBezTo>
                      <a:pt x="0" y="29986"/>
                      <a:pt x="0" y="30268"/>
                      <a:pt x="71" y="30480"/>
                    </a:cubicBezTo>
                    <a:cubicBezTo>
                      <a:pt x="141" y="30691"/>
                      <a:pt x="141" y="30974"/>
                      <a:pt x="141" y="31185"/>
                    </a:cubicBezTo>
                    <a:cubicBezTo>
                      <a:pt x="141" y="31397"/>
                      <a:pt x="212" y="31679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82" y="32103"/>
                      <a:pt x="282" y="32315"/>
                      <a:pt x="353" y="32597"/>
                    </a:cubicBezTo>
                    <a:cubicBezTo>
                      <a:pt x="423" y="32879"/>
                      <a:pt x="423" y="33091"/>
                      <a:pt x="494" y="33373"/>
                    </a:cubicBezTo>
                    <a:cubicBezTo>
                      <a:pt x="565" y="33655"/>
                      <a:pt x="635" y="33867"/>
                      <a:pt x="635" y="34149"/>
                    </a:cubicBezTo>
                    <a:cubicBezTo>
                      <a:pt x="706" y="34431"/>
                      <a:pt x="776" y="34643"/>
                      <a:pt x="847" y="34925"/>
                    </a:cubicBezTo>
                    <a:cubicBezTo>
                      <a:pt x="917" y="35137"/>
                      <a:pt x="988" y="35348"/>
                      <a:pt x="988" y="35560"/>
                    </a:cubicBezTo>
                    <a:cubicBezTo>
                      <a:pt x="988" y="35560"/>
                      <a:pt x="988" y="35560"/>
                      <a:pt x="988" y="35630"/>
                    </a:cubicBezTo>
                    <a:cubicBezTo>
                      <a:pt x="988" y="35701"/>
                      <a:pt x="988" y="35701"/>
                      <a:pt x="988" y="35772"/>
                    </a:cubicBezTo>
                    <a:cubicBezTo>
                      <a:pt x="1058" y="35983"/>
                      <a:pt x="1129" y="36266"/>
                      <a:pt x="1200" y="36477"/>
                    </a:cubicBezTo>
                    <a:cubicBezTo>
                      <a:pt x="1270" y="36689"/>
                      <a:pt x="1341" y="36971"/>
                      <a:pt x="1482" y="37183"/>
                    </a:cubicBezTo>
                    <a:cubicBezTo>
                      <a:pt x="1552" y="37394"/>
                      <a:pt x="1623" y="37676"/>
                      <a:pt x="1764" y="37888"/>
                    </a:cubicBezTo>
                    <a:cubicBezTo>
                      <a:pt x="1835" y="38100"/>
                      <a:pt x="1976" y="38382"/>
                      <a:pt x="2046" y="38594"/>
                    </a:cubicBezTo>
                    <a:cubicBezTo>
                      <a:pt x="2117" y="38806"/>
                      <a:pt x="2187" y="38947"/>
                      <a:pt x="2258" y="39158"/>
                    </a:cubicBezTo>
                    <a:cubicBezTo>
                      <a:pt x="2258" y="39158"/>
                      <a:pt x="2258" y="39158"/>
                      <a:pt x="2258" y="39229"/>
                    </a:cubicBezTo>
                    <a:cubicBezTo>
                      <a:pt x="2258" y="39299"/>
                      <a:pt x="2258" y="39299"/>
                      <a:pt x="2328" y="39370"/>
                    </a:cubicBezTo>
                    <a:cubicBezTo>
                      <a:pt x="2399" y="39582"/>
                      <a:pt x="2540" y="39864"/>
                      <a:pt x="2611" y="40076"/>
                    </a:cubicBezTo>
                    <a:cubicBezTo>
                      <a:pt x="2752" y="40358"/>
                      <a:pt x="2822" y="40569"/>
                      <a:pt x="2963" y="40852"/>
                    </a:cubicBezTo>
                    <a:cubicBezTo>
                      <a:pt x="3104" y="41134"/>
                      <a:pt x="3246" y="41416"/>
                      <a:pt x="3387" y="41698"/>
                    </a:cubicBezTo>
                    <a:cubicBezTo>
                      <a:pt x="3528" y="41981"/>
                      <a:pt x="3739" y="42333"/>
                      <a:pt x="3881" y="42615"/>
                    </a:cubicBezTo>
                    <a:cubicBezTo>
                      <a:pt x="3881" y="42686"/>
                      <a:pt x="3951" y="42686"/>
                      <a:pt x="3951" y="42757"/>
                    </a:cubicBezTo>
                    <a:cubicBezTo>
                      <a:pt x="4022" y="42827"/>
                      <a:pt x="4022" y="42898"/>
                      <a:pt x="4092" y="42968"/>
                    </a:cubicBezTo>
                    <a:cubicBezTo>
                      <a:pt x="4445" y="43533"/>
                      <a:pt x="4798" y="44097"/>
                      <a:pt x="5151" y="44662"/>
                    </a:cubicBezTo>
                    <a:cubicBezTo>
                      <a:pt x="5433" y="45085"/>
                      <a:pt x="5715" y="45508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280" y="46214"/>
                      <a:pt x="6491" y="46496"/>
                      <a:pt x="6703" y="46778"/>
                    </a:cubicBezTo>
                    <a:cubicBezTo>
                      <a:pt x="6915" y="46990"/>
                      <a:pt x="7056" y="47202"/>
                      <a:pt x="7267" y="47484"/>
                    </a:cubicBezTo>
                    <a:cubicBezTo>
                      <a:pt x="7479" y="47696"/>
                      <a:pt x="7620" y="47907"/>
                      <a:pt x="7832" y="48119"/>
                    </a:cubicBezTo>
                    <a:cubicBezTo>
                      <a:pt x="8043" y="48330"/>
                      <a:pt x="8184" y="48542"/>
                      <a:pt x="8396" y="48754"/>
                    </a:cubicBezTo>
                    <a:cubicBezTo>
                      <a:pt x="8396" y="48824"/>
                      <a:pt x="8467" y="48824"/>
                      <a:pt x="8467" y="48895"/>
                    </a:cubicBezTo>
                    <a:cubicBezTo>
                      <a:pt x="8467" y="48895"/>
                      <a:pt x="8467" y="48895"/>
                      <a:pt x="8537" y="48966"/>
                    </a:cubicBezTo>
                    <a:cubicBezTo>
                      <a:pt x="8678" y="49107"/>
                      <a:pt x="8819" y="49248"/>
                      <a:pt x="8961" y="49389"/>
                    </a:cubicBezTo>
                    <a:cubicBezTo>
                      <a:pt x="9172" y="49600"/>
                      <a:pt x="9384" y="49812"/>
                      <a:pt x="9596" y="49953"/>
                    </a:cubicBezTo>
                    <a:cubicBezTo>
                      <a:pt x="9807" y="50165"/>
                      <a:pt x="10019" y="50377"/>
                      <a:pt x="10231" y="50518"/>
                    </a:cubicBezTo>
                    <a:cubicBezTo>
                      <a:pt x="10442" y="50729"/>
                      <a:pt x="10654" y="50871"/>
                      <a:pt x="10866" y="51082"/>
                    </a:cubicBezTo>
                    <a:cubicBezTo>
                      <a:pt x="10936" y="51153"/>
                      <a:pt x="11077" y="51223"/>
                      <a:pt x="11148" y="51364"/>
                    </a:cubicBezTo>
                    <a:cubicBezTo>
                      <a:pt x="11148" y="51364"/>
                      <a:pt x="11218" y="51435"/>
                      <a:pt x="11218" y="51435"/>
                    </a:cubicBezTo>
                    <a:cubicBezTo>
                      <a:pt x="11289" y="51505"/>
                      <a:pt x="11360" y="51576"/>
                      <a:pt x="11501" y="51647"/>
                    </a:cubicBezTo>
                    <a:cubicBezTo>
                      <a:pt x="11712" y="51788"/>
                      <a:pt x="11924" y="51999"/>
                      <a:pt x="12136" y="52141"/>
                    </a:cubicBezTo>
                    <a:cubicBezTo>
                      <a:pt x="12347" y="52281"/>
                      <a:pt x="12559" y="52423"/>
                      <a:pt x="12771" y="52564"/>
                    </a:cubicBezTo>
                    <a:cubicBezTo>
                      <a:pt x="12982" y="52705"/>
                      <a:pt x="13194" y="52846"/>
                      <a:pt x="13406" y="52987"/>
                    </a:cubicBezTo>
                    <a:cubicBezTo>
                      <a:pt x="13617" y="53128"/>
                      <a:pt x="13829" y="53269"/>
                      <a:pt x="14041" y="53340"/>
                    </a:cubicBezTo>
                    <a:cubicBezTo>
                      <a:pt x="14111" y="53340"/>
                      <a:pt x="14111" y="53411"/>
                      <a:pt x="14182" y="53411"/>
                    </a:cubicBezTo>
                    <a:cubicBezTo>
                      <a:pt x="14323" y="53481"/>
                      <a:pt x="14464" y="53551"/>
                      <a:pt x="14605" y="53693"/>
                    </a:cubicBezTo>
                    <a:cubicBezTo>
                      <a:pt x="14817" y="53763"/>
                      <a:pt x="14958" y="53905"/>
                      <a:pt x="15169" y="53975"/>
                    </a:cubicBezTo>
                    <a:cubicBezTo>
                      <a:pt x="15381" y="54045"/>
                      <a:pt x="15522" y="54187"/>
                      <a:pt x="15734" y="54257"/>
                    </a:cubicBezTo>
                    <a:cubicBezTo>
                      <a:pt x="15946" y="54328"/>
                      <a:pt x="16087" y="54398"/>
                      <a:pt x="16298" y="54469"/>
                    </a:cubicBezTo>
                    <a:cubicBezTo>
                      <a:pt x="16369" y="54469"/>
                      <a:pt x="16440" y="54539"/>
                      <a:pt x="16440" y="54539"/>
                    </a:cubicBezTo>
                    <a:cubicBezTo>
                      <a:pt x="16440" y="54539"/>
                      <a:pt x="16510" y="54539"/>
                      <a:pt x="16510" y="54539"/>
                    </a:cubicBezTo>
                    <a:cubicBezTo>
                      <a:pt x="16651" y="54610"/>
                      <a:pt x="16722" y="54610"/>
                      <a:pt x="16863" y="54681"/>
                    </a:cubicBezTo>
                    <a:cubicBezTo>
                      <a:pt x="17075" y="54751"/>
                      <a:pt x="17216" y="54822"/>
                      <a:pt x="17427" y="54892"/>
                    </a:cubicBezTo>
                    <a:cubicBezTo>
                      <a:pt x="17639" y="54963"/>
                      <a:pt x="17780" y="55033"/>
                      <a:pt x="17992" y="55033"/>
                    </a:cubicBezTo>
                    <a:cubicBezTo>
                      <a:pt x="18203" y="55104"/>
                      <a:pt x="18415" y="55104"/>
                      <a:pt x="18556" y="55174"/>
                    </a:cubicBezTo>
                    <a:cubicBezTo>
                      <a:pt x="18627" y="55174"/>
                      <a:pt x="18627" y="55174"/>
                      <a:pt x="18697" y="55174"/>
                    </a:cubicBezTo>
                    <a:lnTo>
                      <a:pt x="51364" y="36195"/>
                    </a:lnTo>
                    <a:cubicBezTo>
                      <a:pt x="50659" y="35701"/>
                      <a:pt x="49953" y="35489"/>
                      <a:pt x="49177" y="35137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45"/>
              <p:cNvSpPr/>
              <p:nvPr/>
            </p:nvSpPr>
            <p:spPr>
              <a:xfrm>
                <a:off x="10753102" y="2329372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403"/>
                    </a:moveTo>
                    <a:lnTo>
                      <a:pt x="32667" y="423"/>
                    </a:lnTo>
                    <a:cubicBezTo>
                      <a:pt x="32949" y="282"/>
                      <a:pt x="33232" y="141"/>
                      <a:pt x="33514" y="0"/>
                    </a:cubicBezTo>
                    <a:lnTo>
                      <a:pt x="847" y="18979"/>
                    </a:lnTo>
                    <a:cubicBezTo>
                      <a:pt x="635" y="19120"/>
                      <a:pt x="282" y="19262"/>
                      <a:pt x="0" y="19403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79" name="Google Shape;979;p45"/>
              <p:cNvGrpSpPr/>
              <p:nvPr/>
            </p:nvGrpSpPr>
            <p:grpSpPr>
              <a:xfrm>
                <a:off x="10684135" y="2200086"/>
                <a:ext cx="88168" cy="43475"/>
                <a:chOff x="4351091" y="4200455"/>
                <a:chExt cx="29915" cy="14251"/>
              </a:xfrm>
            </p:grpSpPr>
            <p:sp>
              <p:nvSpPr>
                <p:cNvPr id="980" name="Google Shape;980;p45"/>
                <p:cNvSpPr/>
                <p:nvPr/>
              </p:nvSpPr>
              <p:spPr>
                <a:xfrm>
                  <a:off x="4351091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755"/>
                      </a:moveTo>
                      <a:lnTo>
                        <a:pt x="32667" y="776"/>
                      </a:lnTo>
                      <a:cubicBezTo>
                        <a:pt x="33232" y="494"/>
                        <a:pt x="33796" y="212"/>
                        <a:pt x="34361" y="0"/>
                      </a:cubicBezTo>
                      <a:lnTo>
                        <a:pt x="1693" y="18979"/>
                      </a:lnTo>
                      <a:cubicBezTo>
                        <a:pt x="1129" y="19191"/>
                        <a:pt x="564" y="19473"/>
                        <a:pt x="0" y="19755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1" name="Google Shape;981;p45"/>
                <p:cNvSpPr/>
                <p:nvPr/>
              </p:nvSpPr>
              <p:spPr>
                <a:xfrm>
                  <a:off x="4352784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2808" y="70"/>
                        <a:pt x="32879" y="70"/>
                        <a:pt x="33020" y="0"/>
                      </a:cubicBezTo>
                      <a:lnTo>
                        <a:pt x="353" y="18979"/>
                      </a:lnTo>
                      <a:cubicBezTo>
                        <a:pt x="282" y="19050"/>
                        <a:pt x="141" y="19050"/>
                        <a:pt x="0" y="19120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82" name="Google Shape;982;p45"/>
              <p:cNvSpPr/>
              <p:nvPr/>
            </p:nvSpPr>
            <p:spPr>
              <a:xfrm>
                <a:off x="10718790" y="2265444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37324" y="3387"/>
                    </a:moveTo>
                    <a:cubicBezTo>
                      <a:pt x="37324" y="3316"/>
                      <a:pt x="37324" y="3316"/>
                      <a:pt x="37324" y="3387"/>
                    </a:cubicBezTo>
                    <a:cubicBezTo>
                      <a:pt x="37254" y="3246"/>
                      <a:pt x="37254" y="3246"/>
                      <a:pt x="37254" y="3175"/>
                    </a:cubicBezTo>
                    <a:cubicBezTo>
                      <a:pt x="37254" y="3104"/>
                      <a:pt x="37183" y="3104"/>
                      <a:pt x="37183" y="3034"/>
                    </a:cubicBezTo>
                    <a:cubicBezTo>
                      <a:pt x="37183" y="2963"/>
                      <a:pt x="37112" y="2963"/>
                      <a:pt x="37112" y="2893"/>
                    </a:cubicBezTo>
                    <a:cubicBezTo>
                      <a:pt x="37112" y="2822"/>
                      <a:pt x="37042" y="2822"/>
                      <a:pt x="37042" y="2752"/>
                    </a:cubicBezTo>
                    <a:cubicBezTo>
                      <a:pt x="37042" y="2681"/>
                      <a:pt x="36971" y="2681"/>
                      <a:pt x="36971" y="2611"/>
                    </a:cubicBezTo>
                    <a:cubicBezTo>
                      <a:pt x="36901" y="2540"/>
                      <a:pt x="36901" y="2469"/>
                      <a:pt x="36830" y="2399"/>
                    </a:cubicBezTo>
                    <a:cubicBezTo>
                      <a:pt x="36760" y="2258"/>
                      <a:pt x="36689" y="2187"/>
                      <a:pt x="36618" y="2046"/>
                    </a:cubicBezTo>
                    <a:cubicBezTo>
                      <a:pt x="36548" y="1976"/>
                      <a:pt x="36548" y="1905"/>
                      <a:pt x="36477" y="1835"/>
                    </a:cubicBezTo>
                    <a:cubicBezTo>
                      <a:pt x="36407" y="1764"/>
                      <a:pt x="36407" y="1764"/>
                      <a:pt x="36336" y="1693"/>
                    </a:cubicBezTo>
                    <a:cubicBezTo>
                      <a:pt x="36336" y="1693"/>
                      <a:pt x="36336" y="1623"/>
                      <a:pt x="36266" y="1623"/>
                    </a:cubicBezTo>
                    <a:cubicBezTo>
                      <a:pt x="36266" y="1623"/>
                      <a:pt x="36266" y="1623"/>
                      <a:pt x="36266" y="1623"/>
                    </a:cubicBezTo>
                    <a:cubicBezTo>
                      <a:pt x="36266" y="1623"/>
                      <a:pt x="36266" y="1552"/>
                      <a:pt x="36195" y="1552"/>
                    </a:cubicBezTo>
                    <a:cubicBezTo>
                      <a:pt x="36195" y="1482"/>
                      <a:pt x="36125" y="1482"/>
                      <a:pt x="36125" y="1411"/>
                    </a:cubicBezTo>
                    <a:cubicBezTo>
                      <a:pt x="36125" y="1341"/>
                      <a:pt x="36054" y="1341"/>
                      <a:pt x="36054" y="1270"/>
                    </a:cubicBezTo>
                    <a:cubicBezTo>
                      <a:pt x="35983" y="1199"/>
                      <a:pt x="35983" y="1199"/>
                      <a:pt x="35913" y="1129"/>
                    </a:cubicBezTo>
                    <a:cubicBezTo>
                      <a:pt x="35842" y="1059"/>
                      <a:pt x="35842" y="1059"/>
                      <a:pt x="35772" y="988"/>
                    </a:cubicBezTo>
                    <a:cubicBezTo>
                      <a:pt x="35701" y="917"/>
                      <a:pt x="35701" y="917"/>
                      <a:pt x="35631" y="847"/>
                    </a:cubicBezTo>
                    <a:cubicBezTo>
                      <a:pt x="35560" y="776"/>
                      <a:pt x="35560" y="776"/>
                      <a:pt x="35490" y="776"/>
                    </a:cubicBezTo>
                    <a:cubicBezTo>
                      <a:pt x="35419" y="776"/>
                      <a:pt x="35419" y="705"/>
                      <a:pt x="35348" y="705"/>
                    </a:cubicBezTo>
                    <a:cubicBezTo>
                      <a:pt x="35278" y="705"/>
                      <a:pt x="35278" y="635"/>
                      <a:pt x="35207" y="635"/>
                    </a:cubicBezTo>
                    <a:cubicBezTo>
                      <a:pt x="35137" y="635"/>
                      <a:pt x="35137" y="565"/>
                      <a:pt x="35066" y="565"/>
                    </a:cubicBezTo>
                    <a:cubicBezTo>
                      <a:pt x="34996" y="565"/>
                      <a:pt x="34996" y="494"/>
                      <a:pt x="34925" y="494"/>
                    </a:cubicBezTo>
                    <a:cubicBezTo>
                      <a:pt x="34854" y="494"/>
                      <a:pt x="34854" y="423"/>
                      <a:pt x="34784" y="423"/>
                    </a:cubicBezTo>
                    <a:cubicBezTo>
                      <a:pt x="34784" y="423"/>
                      <a:pt x="34784" y="423"/>
                      <a:pt x="34784" y="423"/>
                    </a:cubicBezTo>
                    <a:cubicBezTo>
                      <a:pt x="34784" y="423"/>
                      <a:pt x="34713" y="423"/>
                      <a:pt x="34713" y="353"/>
                    </a:cubicBezTo>
                    <a:cubicBezTo>
                      <a:pt x="34643" y="353"/>
                      <a:pt x="34643" y="282"/>
                      <a:pt x="34572" y="282"/>
                    </a:cubicBezTo>
                    <a:cubicBezTo>
                      <a:pt x="34502" y="282"/>
                      <a:pt x="34502" y="212"/>
                      <a:pt x="34431" y="212"/>
                    </a:cubicBezTo>
                    <a:cubicBezTo>
                      <a:pt x="34361" y="212"/>
                      <a:pt x="34361" y="212"/>
                      <a:pt x="34290" y="141"/>
                    </a:cubicBezTo>
                    <a:cubicBezTo>
                      <a:pt x="34219" y="71"/>
                      <a:pt x="34219" y="141"/>
                      <a:pt x="34149" y="71"/>
                    </a:cubicBezTo>
                    <a:cubicBezTo>
                      <a:pt x="34078" y="71"/>
                      <a:pt x="34078" y="71"/>
                      <a:pt x="3400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937" y="0"/>
                      <a:pt x="33937" y="0"/>
                      <a:pt x="33937" y="0"/>
                    </a:cubicBezTo>
                    <a:cubicBezTo>
                      <a:pt x="33937" y="0"/>
                      <a:pt x="33867" y="0"/>
                      <a:pt x="33867" y="0"/>
                    </a:cubicBezTo>
                    <a:cubicBezTo>
                      <a:pt x="33796" y="0"/>
                      <a:pt x="33796" y="0"/>
                      <a:pt x="33726" y="0"/>
                    </a:cubicBezTo>
                    <a:cubicBezTo>
                      <a:pt x="33655" y="0"/>
                      <a:pt x="33655" y="0"/>
                      <a:pt x="33585" y="0"/>
                    </a:cubicBezTo>
                    <a:cubicBezTo>
                      <a:pt x="33514" y="0"/>
                      <a:pt x="33514" y="0"/>
                      <a:pt x="33443" y="0"/>
                    </a:cubicBezTo>
                    <a:cubicBezTo>
                      <a:pt x="33373" y="0"/>
                      <a:pt x="33373" y="0"/>
                      <a:pt x="33302" y="0"/>
                    </a:cubicBezTo>
                    <a:cubicBezTo>
                      <a:pt x="33302" y="0"/>
                      <a:pt x="33232" y="0"/>
                      <a:pt x="33232" y="0"/>
                    </a:cubicBezTo>
                    <a:cubicBezTo>
                      <a:pt x="33161" y="0"/>
                      <a:pt x="33161" y="0"/>
                      <a:pt x="33091" y="0"/>
                    </a:cubicBezTo>
                    <a:cubicBezTo>
                      <a:pt x="33020" y="0"/>
                      <a:pt x="32950" y="0"/>
                      <a:pt x="32879" y="71"/>
                    </a:cubicBezTo>
                    <a:cubicBezTo>
                      <a:pt x="32809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141" y="19050"/>
                      <a:pt x="353" y="18979"/>
                      <a:pt x="565" y="18909"/>
                    </a:cubicBezTo>
                    <a:cubicBezTo>
                      <a:pt x="776" y="18909"/>
                      <a:pt x="988" y="18909"/>
                      <a:pt x="1270" y="18979"/>
                    </a:cubicBezTo>
                    <a:cubicBezTo>
                      <a:pt x="1270" y="18979"/>
                      <a:pt x="1270" y="18979"/>
                      <a:pt x="1270" y="18979"/>
                    </a:cubicBezTo>
                    <a:cubicBezTo>
                      <a:pt x="1482" y="19050"/>
                      <a:pt x="1764" y="19121"/>
                      <a:pt x="1976" y="19262"/>
                    </a:cubicBezTo>
                    <a:cubicBezTo>
                      <a:pt x="2469" y="19544"/>
                      <a:pt x="2893" y="19967"/>
                      <a:pt x="3316" y="20461"/>
                    </a:cubicBezTo>
                    <a:cubicBezTo>
                      <a:pt x="3316" y="20461"/>
                      <a:pt x="3316" y="20461"/>
                      <a:pt x="3316" y="20461"/>
                    </a:cubicBezTo>
                    <a:cubicBezTo>
                      <a:pt x="3740" y="20955"/>
                      <a:pt x="4092" y="21590"/>
                      <a:pt x="4304" y="22225"/>
                    </a:cubicBezTo>
                    <a:lnTo>
                      <a:pt x="11289" y="40217"/>
                    </a:lnTo>
                    <a:lnTo>
                      <a:pt x="43956" y="21237"/>
                    </a:lnTo>
                    <a:lnTo>
                      <a:pt x="37324" y="3387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45"/>
              <p:cNvSpPr/>
              <p:nvPr/>
            </p:nvSpPr>
            <p:spPr>
              <a:xfrm>
                <a:off x="10717696" y="2323130"/>
                <a:ext cx="124777" cy="301270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98777" extrusionOk="0">
                    <a:moveTo>
                      <a:pt x="2700" y="494"/>
                    </a:moveTo>
                    <a:cubicBezTo>
                      <a:pt x="3617" y="1059"/>
                      <a:pt x="4534" y="2117"/>
                      <a:pt x="5028" y="3387"/>
                    </a:cubicBezTo>
                    <a:lnTo>
                      <a:pt x="12013" y="21379"/>
                    </a:lnTo>
                    <a:lnTo>
                      <a:pt x="14765" y="28505"/>
                    </a:lnTo>
                    <a:lnTo>
                      <a:pt x="42704" y="100965"/>
                    </a:lnTo>
                    <a:cubicBezTo>
                      <a:pt x="43410" y="102941"/>
                      <a:pt x="42987" y="104563"/>
                      <a:pt x="41717" y="104705"/>
                    </a:cubicBezTo>
                    <a:cubicBezTo>
                      <a:pt x="41294" y="104705"/>
                      <a:pt x="40800" y="104563"/>
                      <a:pt x="40306" y="104281"/>
                    </a:cubicBezTo>
                    <a:cubicBezTo>
                      <a:pt x="39318" y="103717"/>
                      <a:pt x="38471" y="102658"/>
                      <a:pt x="37977" y="101318"/>
                    </a:cubicBezTo>
                    <a:lnTo>
                      <a:pt x="10037" y="28857"/>
                    </a:lnTo>
                    <a:lnTo>
                      <a:pt x="7286" y="21731"/>
                    </a:lnTo>
                    <a:lnTo>
                      <a:pt x="371" y="3740"/>
                    </a:lnTo>
                    <a:cubicBezTo>
                      <a:pt x="-405" y="1764"/>
                      <a:pt x="89" y="141"/>
                      <a:pt x="1359" y="0"/>
                    </a:cubicBezTo>
                    <a:cubicBezTo>
                      <a:pt x="1782" y="71"/>
                      <a:pt x="2276" y="212"/>
                      <a:pt x="2700" y="494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45"/>
              <p:cNvSpPr/>
              <p:nvPr/>
            </p:nvSpPr>
            <p:spPr>
              <a:xfrm>
                <a:off x="10690095" y="220000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050"/>
                    </a:moveTo>
                    <a:lnTo>
                      <a:pt x="32667" y="71"/>
                    </a:lnTo>
                    <a:lnTo>
                      <a:pt x="33020" y="0"/>
                    </a:lnTo>
                    <a:lnTo>
                      <a:pt x="353" y="18979"/>
                    </a:lnTo>
                    <a:close/>
                  </a:path>
                </a:pathLst>
              </a:custGeom>
              <a:solidFill>
                <a:srgbClr val="383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85" name="Google Shape;985;p45"/>
              <p:cNvGrpSpPr/>
              <p:nvPr/>
            </p:nvGrpSpPr>
            <p:grpSpPr>
              <a:xfrm>
                <a:off x="10691193" y="2198881"/>
                <a:ext cx="91081" cy="43693"/>
                <a:chOff x="4353490" y="4199961"/>
                <a:chExt cx="30903" cy="14322"/>
              </a:xfrm>
            </p:grpSpPr>
            <p:sp>
              <p:nvSpPr>
                <p:cNvPr id="986" name="Google Shape;986;p45"/>
                <p:cNvSpPr/>
                <p:nvPr/>
              </p:nvSpPr>
              <p:spPr>
                <a:xfrm>
                  <a:off x="4353490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91"/>
                      </a:moveTo>
                      <a:lnTo>
                        <a:pt x="32667" y="212"/>
                      </a:lnTo>
                      <a:cubicBezTo>
                        <a:pt x="32879" y="141"/>
                        <a:pt x="33161" y="71"/>
                        <a:pt x="33373" y="0"/>
                      </a:cubicBezTo>
                      <a:lnTo>
                        <a:pt x="706" y="18979"/>
                      </a:lnTo>
                      <a:cubicBezTo>
                        <a:pt x="494" y="19050"/>
                        <a:pt x="282" y="19121"/>
                        <a:pt x="0" y="19191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45"/>
                <p:cNvSpPr/>
                <p:nvPr/>
              </p:nvSpPr>
              <p:spPr>
                <a:xfrm>
                  <a:off x="4354266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3020" y="70"/>
                        <a:pt x="33302" y="0"/>
                        <a:pt x="33655" y="0"/>
                      </a:cubicBezTo>
                      <a:lnTo>
                        <a:pt x="988" y="18979"/>
                      </a:lnTo>
                      <a:cubicBezTo>
                        <a:pt x="635" y="19050"/>
                        <a:pt x="282" y="19050"/>
                        <a:pt x="0" y="19120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45"/>
                <p:cNvSpPr/>
                <p:nvPr/>
              </p:nvSpPr>
              <p:spPr>
                <a:xfrm>
                  <a:off x="4355253" y="41999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950" y="71"/>
                        <a:pt x="33302" y="0"/>
                        <a:pt x="33585" y="0"/>
                      </a:cubicBezTo>
                      <a:lnTo>
                        <a:pt x="917" y="18979"/>
                      </a:lnTo>
                      <a:cubicBezTo>
                        <a:pt x="635" y="19050"/>
                        <a:pt x="282" y="19050"/>
                        <a:pt x="0" y="19050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45"/>
                <p:cNvSpPr/>
                <p:nvPr/>
              </p:nvSpPr>
              <p:spPr>
                <a:xfrm>
                  <a:off x="4356171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0"/>
                      </a:cubicBezTo>
                      <a:cubicBezTo>
                        <a:pt x="33373" y="0"/>
                        <a:pt x="33867" y="70"/>
                        <a:pt x="34361" y="70"/>
                      </a:cubicBezTo>
                      <a:lnTo>
                        <a:pt x="1693" y="19050"/>
                      </a:lnTo>
                      <a:cubicBezTo>
                        <a:pt x="1199" y="19050"/>
                        <a:pt x="706" y="18979"/>
                        <a:pt x="212" y="18979"/>
                      </a:cubicBezTo>
                      <a:cubicBezTo>
                        <a:pt x="21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90" name="Google Shape;990;p45"/>
              <p:cNvSpPr/>
              <p:nvPr/>
            </p:nvSpPr>
            <p:spPr>
              <a:xfrm>
                <a:off x="10704236" y="219914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879" y="71"/>
                    </a:lnTo>
                    <a:lnTo>
                      <a:pt x="282" y="19050"/>
                    </a:lnTo>
                    <a:close/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91" name="Google Shape;991;p45"/>
              <p:cNvGrpSpPr/>
              <p:nvPr/>
            </p:nvGrpSpPr>
            <p:grpSpPr>
              <a:xfrm>
                <a:off x="10705162" y="2199235"/>
                <a:ext cx="86090" cy="43479"/>
                <a:chOff x="4358217" y="4200172"/>
                <a:chExt cx="29210" cy="14252"/>
              </a:xfrm>
            </p:grpSpPr>
            <p:sp>
              <p:nvSpPr>
                <p:cNvPr id="992" name="Google Shape;992;p45"/>
                <p:cNvSpPr/>
                <p:nvPr/>
              </p:nvSpPr>
              <p:spPr>
                <a:xfrm>
                  <a:off x="4358217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0"/>
                        <a:pt x="33161" y="71"/>
                      </a:cubicBezTo>
                      <a:lnTo>
                        <a:pt x="494" y="19050"/>
                      </a:lnTo>
                      <a:cubicBezTo>
                        <a:pt x="28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3" name="Google Shape;993;p45"/>
                <p:cNvSpPr/>
                <p:nvPr/>
              </p:nvSpPr>
              <p:spPr>
                <a:xfrm>
                  <a:off x="4358711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79" y="0"/>
                        <a:pt x="32950" y="71"/>
                      </a:cubicBezTo>
                      <a:lnTo>
                        <a:pt x="282" y="19050"/>
                      </a:lnTo>
                      <a:cubicBezTo>
                        <a:pt x="14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4" name="Google Shape;994;p45"/>
                <p:cNvSpPr/>
                <p:nvPr/>
              </p:nvSpPr>
              <p:spPr>
                <a:xfrm>
                  <a:off x="4358993" y="42002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71"/>
                      </a:cubicBezTo>
                      <a:lnTo>
                        <a:pt x="212" y="19050"/>
                      </a:lnTo>
                      <a:cubicBezTo>
                        <a:pt x="14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5" name="Google Shape;995;p45"/>
                <p:cNvSpPr/>
                <p:nvPr/>
              </p:nvSpPr>
              <p:spPr>
                <a:xfrm>
                  <a:off x="4359205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8" y="71"/>
                      </a:cubicBezTo>
                      <a:lnTo>
                        <a:pt x="141" y="19050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96" name="Google Shape;996;p45"/>
              <p:cNvGrpSpPr/>
              <p:nvPr/>
            </p:nvGrpSpPr>
            <p:grpSpPr>
              <a:xfrm>
                <a:off x="10708510" y="2199639"/>
                <a:ext cx="88374" cy="44556"/>
                <a:chOff x="4359346" y="4200313"/>
                <a:chExt cx="29985" cy="14605"/>
              </a:xfrm>
            </p:grpSpPr>
            <p:sp>
              <p:nvSpPr>
                <p:cNvPr id="997" name="Google Shape;997;p45"/>
                <p:cNvSpPr/>
                <p:nvPr/>
              </p:nvSpPr>
              <p:spPr>
                <a:xfrm>
                  <a:off x="4359346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9" y="0"/>
                      </a:cubicBezTo>
                      <a:lnTo>
                        <a:pt x="141" y="18979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45"/>
                <p:cNvSpPr/>
                <p:nvPr/>
              </p:nvSpPr>
              <p:spPr>
                <a:xfrm>
                  <a:off x="4359487" y="420038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71"/>
                        <a:pt x="33161" y="141"/>
                      </a:cubicBezTo>
                      <a:lnTo>
                        <a:pt x="494" y="19120"/>
                      </a:lnTo>
                      <a:cubicBezTo>
                        <a:pt x="353" y="19050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45"/>
                <p:cNvSpPr/>
                <p:nvPr/>
              </p:nvSpPr>
              <p:spPr>
                <a:xfrm>
                  <a:off x="4359981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0"/>
                        <a:pt x="33020" y="70"/>
                        <a:pt x="33232" y="141"/>
                      </a:cubicBezTo>
                      <a:lnTo>
                        <a:pt x="564" y="19120"/>
                      </a:lnTo>
                      <a:cubicBezTo>
                        <a:pt x="353" y="19120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45"/>
                <p:cNvSpPr/>
                <p:nvPr/>
              </p:nvSpPr>
              <p:spPr>
                <a:xfrm>
                  <a:off x="4360545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4" y="19191"/>
                      </a:lnTo>
                      <a:cubicBezTo>
                        <a:pt x="353" y="1912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45"/>
                <p:cNvSpPr/>
                <p:nvPr/>
              </p:nvSpPr>
              <p:spPr>
                <a:xfrm>
                  <a:off x="4361109" y="420080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9" y="71"/>
                        <a:pt x="32879" y="71"/>
                      </a:cubicBezTo>
                      <a:lnTo>
                        <a:pt x="212" y="19050"/>
                      </a:lnTo>
                      <a:cubicBezTo>
                        <a:pt x="212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2" name="Google Shape;1002;p45"/>
              <p:cNvGrpSpPr/>
              <p:nvPr/>
            </p:nvGrpSpPr>
            <p:grpSpPr>
              <a:xfrm>
                <a:off x="10714593" y="2201611"/>
                <a:ext cx="85671" cy="44125"/>
                <a:chOff x="4361392" y="4200878"/>
                <a:chExt cx="29068" cy="14464"/>
              </a:xfrm>
            </p:grpSpPr>
            <p:sp>
              <p:nvSpPr>
                <p:cNvPr id="1003" name="Google Shape;1003;p45"/>
                <p:cNvSpPr/>
                <p:nvPr/>
              </p:nvSpPr>
              <p:spPr>
                <a:xfrm>
                  <a:off x="4361392" y="42008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70"/>
                        <a:pt x="32879" y="70"/>
                      </a:cubicBezTo>
                      <a:lnTo>
                        <a:pt x="212" y="19050"/>
                      </a:lnTo>
                      <a:cubicBezTo>
                        <a:pt x="141" y="1905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45"/>
                <p:cNvSpPr/>
                <p:nvPr/>
              </p:nvSpPr>
              <p:spPr>
                <a:xfrm>
                  <a:off x="4361603" y="420094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5" y="19191"/>
                      </a:lnTo>
                      <a:cubicBezTo>
                        <a:pt x="423" y="1919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45"/>
                <p:cNvSpPr/>
                <p:nvPr/>
              </p:nvSpPr>
              <p:spPr>
                <a:xfrm>
                  <a:off x="4362238" y="42012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950" y="141"/>
                        <a:pt x="33232" y="211"/>
                        <a:pt x="33514" y="353"/>
                      </a:cubicBezTo>
                      <a:lnTo>
                        <a:pt x="847" y="19332"/>
                      </a:lnTo>
                      <a:cubicBezTo>
                        <a:pt x="565" y="19191"/>
                        <a:pt x="282" y="19050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06" name="Google Shape;1006;p45"/>
              <p:cNvSpPr/>
              <p:nvPr/>
            </p:nvSpPr>
            <p:spPr>
              <a:xfrm>
                <a:off x="10719415" y="2203667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2667" y="0"/>
                    </a:lnTo>
                    <a:lnTo>
                      <a:pt x="7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45"/>
              <p:cNvSpPr/>
              <p:nvPr/>
            </p:nvSpPr>
            <p:spPr>
              <a:xfrm>
                <a:off x="10719415" y="2204314"/>
                <a:ext cx="145571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63500" extrusionOk="0">
                    <a:moveTo>
                      <a:pt x="54539" y="34149"/>
                    </a:moveTo>
                    <a:cubicBezTo>
                      <a:pt x="54539" y="33867"/>
                      <a:pt x="54539" y="33514"/>
                      <a:pt x="54469" y="33231"/>
                    </a:cubicBezTo>
                    <a:cubicBezTo>
                      <a:pt x="54469" y="32949"/>
                      <a:pt x="54398" y="32597"/>
                      <a:pt x="54398" y="32314"/>
                    </a:cubicBezTo>
                    <a:cubicBezTo>
                      <a:pt x="54398" y="31961"/>
                      <a:pt x="54328" y="31679"/>
                      <a:pt x="54257" y="31326"/>
                    </a:cubicBezTo>
                    <a:cubicBezTo>
                      <a:pt x="54257" y="31185"/>
                      <a:pt x="54257" y="31115"/>
                      <a:pt x="54187" y="30974"/>
                    </a:cubicBezTo>
                    <a:cubicBezTo>
                      <a:pt x="54187" y="30903"/>
                      <a:pt x="54187" y="30903"/>
                      <a:pt x="54187" y="30833"/>
                    </a:cubicBezTo>
                    <a:cubicBezTo>
                      <a:pt x="54187" y="30691"/>
                      <a:pt x="54116" y="30480"/>
                      <a:pt x="54116" y="30339"/>
                    </a:cubicBezTo>
                    <a:cubicBezTo>
                      <a:pt x="54045" y="29986"/>
                      <a:pt x="53975" y="29704"/>
                      <a:pt x="53975" y="29351"/>
                    </a:cubicBezTo>
                    <a:cubicBezTo>
                      <a:pt x="53904" y="28998"/>
                      <a:pt x="53834" y="28646"/>
                      <a:pt x="53763" y="28363"/>
                    </a:cubicBezTo>
                    <a:cubicBezTo>
                      <a:pt x="53693" y="28010"/>
                      <a:pt x="53622" y="27658"/>
                      <a:pt x="53552" y="27305"/>
                    </a:cubicBezTo>
                    <a:cubicBezTo>
                      <a:pt x="53481" y="27093"/>
                      <a:pt x="53481" y="26952"/>
                      <a:pt x="53410" y="26740"/>
                    </a:cubicBezTo>
                    <a:cubicBezTo>
                      <a:pt x="53410" y="26670"/>
                      <a:pt x="53410" y="26670"/>
                      <a:pt x="53410" y="26599"/>
                    </a:cubicBezTo>
                    <a:cubicBezTo>
                      <a:pt x="53410" y="26458"/>
                      <a:pt x="53340" y="26388"/>
                      <a:pt x="53340" y="26246"/>
                    </a:cubicBezTo>
                    <a:cubicBezTo>
                      <a:pt x="53269" y="25894"/>
                      <a:pt x="53128" y="25541"/>
                      <a:pt x="53058" y="25188"/>
                    </a:cubicBezTo>
                    <a:cubicBezTo>
                      <a:pt x="52987" y="24835"/>
                      <a:pt x="52846" y="24483"/>
                      <a:pt x="52705" y="24130"/>
                    </a:cubicBezTo>
                    <a:cubicBezTo>
                      <a:pt x="52564" y="23777"/>
                      <a:pt x="52493" y="23424"/>
                      <a:pt x="52352" y="23142"/>
                    </a:cubicBezTo>
                    <a:cubicBezTo>
                      <a:pt x="52281" y="22931"/>
                      <a:pt x="52140" y="22648"/>
                      <a:pt x="52070" y="22437"/>
                    </a:cubicBezTo>
                    <a:cubicBezTo>
                      <a:pt x="52070" y="22437"/>
                      <a:pt x="52070" y="22366"/>
                      <a:pt x="52070" y="22366"/>
                    </a:cubicBezTo>
                    <a:cubicBezTo>
                      <a:pt x="52070" y="22295"/>
                      <a:pt x="51999" y="22225"/>
                      <a:pt x="51999" y="22225"/>
                    </a:cubicBezTo>
                    <a:cubicBezTo>
                      <a:pt x="51858" y="21872"/>
                      <a:pt x="51717" y="21590"/>
                      <a:pt x="51647" y="21237"/>
                    </a:cubicBezTo>
                    <a:cubicBezTo>
                      <a:pt x="51505" y="20955"/>
                      <a:pt x="51364" y="20602"/>
                      <a:pt x="51223" y="20320"/>
                    </a:cubicBezTo>
                    <a:cubicBezTo>
                      <a:pt x="51082" y="19967"/>
                      <a:pt x="50941" y="19685"/>
                      <a:pt x="50800" y="19332"/>
                    </a:cubicBezTo>
                    <a:cubicBezTo>
                      <a:pt x="50659" y="18979"/>
                      <a:pt x="50447" y="18697"/>
                      <a:pt x="50306" y="18344"/>
                    </a:cubicBezTo>
                    <a:cubicBezTo>
                      <a:pt x="50306" y="18274"/>
                      <a:pt x="50236" y="18274"/>
                      <a:pt x="50236" y="18203"/>
                    </a:cubicBezTo>
                    <a:cubicBezTo>
                      <a:pt x="50236" y="18203"/>
                      <a:pt x="50236" y="18132"/>
                      <a:pt x="50236" y="18132"/>
                    </a:cubicBezTo>
                    <a:cubicBezTo>
                      <a:pt x="50094" y="17780"/>
                      <a:pt x="49883" y="17427"/>
                      <a:pt x="49671" y="17074"/>
                    </a:cubicBezTo>
                    <a:cubicBezTo>
                      <a:pt x="49389" y="16510"/>
                      <a:pt x="49036" y="15875"/>
                      <a:pt x="48683" y="15310"/>
                    </a:cubicBezTo>
                    <a:cubicBezTo>
                      <a:pt x="48542" y="15028"/>
                      <a:pt x="48330" y="14746"/>
                      <a:pt x="48189" y="14464"/>
                    </a:cubicBezTo>
                    <a:cubicBezTo>
                      <a:pt x="48048" y="14181"/>
                      <a:pt x="47837" y="13970"/>
                      <a:pt x="47695" y="13687"/>
                    </a:cubicBezTo>
                    <a:cubicBezTo>
                      <a:pt x="47484" y="13405"/>
                      <a:pt x="47343" y="13123"/>
                      <a:pt x="47131" y="12841"/>
                    </a:cubicBezTo>
                    <a:cubicBezTo>
                      <a:pt x="46778" y="12277"/>
                      <a:pt x="46355" y="11712"/>
                      <a:pt x="45932" y="11147"/>
                    </a:cubicBezTo>
                    <a:cubicBezTo>
                      <a:pt x="45720" y="10865"/>
                      <a:pt x="45508" y="10583"/>
                      <a:pt x="45297" y="10371"/>
                    </a:cubicBezTo>
                    <a:cubicBezTo>
                      <a:pt x="45297" y="10301"/>
                      <a:pt x="45226" y="10301"/>
                      <a:pt x="45226" y="10230"/>
                    </a:cubicBezTo>
                    <a:cubicBezTo>
                      <a:pt x="45156" y="10160"/>
                      <a:pt x="45156" y="10089"/>
                      <a:pt x="45085" y="10019"/>
                    </a:cubicBezTo>
                    <a:cubicBezTo>
                      <a:pt x="44803" y="9736"/>
                      <a:pt x="44591" y="9384"/>
                      <a:pt x="44309" y="9102"/>
                    </a:cubicBezTo>
                    <a:cubicBezTo>
                      <a:pt x="44097" y="8819"/>
                      <a:pt x="43815" y="8537"/>
                      <a:pt x="43533" y="8255"/>
                    </a:cubicBezTo>
                    <a:cubicBezTo>
                      <a:pt x="43250" y="7972"/>
                      <a:pt x="43039" y="7690"/>
                      <a:pt x="42757" y="7408"/>
                    </a:cubicBezTo>
                    <a:cubicBezTo>
                      <a:pt x="42615" y="7267"/>
                      <a:pt x="42474" y="7056"/>
                      <a:pt x="42263" y="6914"/>
                    </a:cubicBezTo>
                    <a:cubicBezTo>
                      <a:pt x="42263" y="6914"/>
                      <a:pt x="42192" y="6844"/>
                      <a:pt x="42192" y="6844"/>
                    </a:cubicBezTo>
                    <a:cubicBezTo>
                      <a:pt x="42121" y="6773"/>
                      <a:pt x="42051" y="6702"/>
                      <a:pt x="41980" y="6632"/>
                    </a:cubicBezTo>
                    <a:cubicBezTo>
                      <a:pt x="41698" y="6350"/>
                      <a:pt x="41416" y="6068"/>
                      <a:pt x="41134" y="5856"/>
                    </a:cubicBezTo>
                    <a:cubicBezTo>
                      <a:pt x="40852" y="5574"/>
                      <a:pt x="40569" y="5292"/>
                      <a:pt x="40287" y="5080"/>
                    </a:cubicBezTo>
                    <a:cubicBezTo>
                      <a:pt x="40005" y="4798"/>
                      <a:pt x="39723" y="4586"/>
                      <a:pt x="39441" y="4304"/>
                    </a:cubicBezTo>
                    <a:cubicBezTo>
                      <a:pt x="39299" y="4163"/>
                      <a:pt x="39158" y="4021"/>
                      <a:pt x="39017" y="3951"/>
                    </a:cubicBezTo>
                    <a:cubicBezTo>
                      <a:pt x="38735" y="3739"/>
                      <a:pt x="38523" y="3528"/>
                      <a:pt x="38241" y="3316"/>
                    </a:cubicBezTo>
                    <a:cubicBezTo>
                      <a:pt x="38100" y="3245"/>
                      <a:pt x="37959" y="3104"/>
                      <a:pt x="37888" y="3034"/>
                    </a:cubicBezTo>
                    <a:cubicBezTo>
                      <a:pt x="37818" y="2963"/>
                      <a:pt x="37747" y="2963"/>
                      <a:pt x="37747" y="2893"/>
                    </a:cubicBezTo>
                    <a:cubicBezTo>
                      <a:pt x="37677" y="2893"/>
                      <a:pt x="37677" y="2822"/>
                      <a:pt x="37606" y="2822"/>
                    </a:cubicBezTo>
                    <a:cubicBezTo>
                      <a:pt x="37394" y="2681"/>
                      <a:pt x="37253" y="2540"/>
                      <a:pt x="37042" y="2399"/>
                    </a:cubicBezTo>
                    <a:cubicBezTo>
                      <a:pt x="36830" y="2257"/>
                      <a:pt x="36689" y="2117"/>
                      <a:pt x="36477" y="1975"/>
                    </a:cubicBezTo>
                    <a:cubicBezTo>
                      <a:pt x="36265" y="1834"/>
                      <a:pt x="36054" y="1693"/>
                      <a:pt x="35842" y="1552"/>
                    </a:cubicBezTo>
                    <a:cubicBezTo>
                      <a:pt x="35630" y="1411"/>
                      <a:pt x="35348" y="1270"/>
                      <a:pt x="35137" y="1129"/>
                    </a:cubicBezTo>
                    <a:cubicBezTo>
                      <a:pt x="35066" y="1058"/>
                      <a:pt x="34995" y="1058"/>
                      <a:pt x="34925" y="987"/>
                    </a:cubicBezTo>
                    <a:cubicBezTo>
                      <a:pt x="34713" y="847"/>
                      <a:pt x="34502" y="705"/>
                      <a:pt x="34219" y="635"/>
                    </a:cubicBezTo>
                    <a:cubicBezTo>
                      <a:pt x="34008" y="564"/>
                      <a:pt x="33796" y="423"/>
                      <a:pt x="33655" y="353"/>
                    </a:cubicBezTo>
                    <a:cubicBezTo>
                      <a:pt x="33514" y="282"/>
                      <a:pt x="33373" y="211"/>
                      <a:pt x="33161" y="141"/>
                    </a:cubicBezTo>
                    <a:cubicBezTo>
                      <a:pt x="33020" y="70"/>
                      <a:pt x="32879" y="0"/>
                      <a:pt x="32738" y="0"/>
                    </a:cubicBezTo>
                    <a:cubicBezTo>
                      <a:pt x="32738" y="0"/>
                      <a:pt x="32738" y="0"/>
                      <a:pt x="32738" y="0"/>
                    </a:cubicBezTo>
                    <a:lnTo>
                      <a:pt x="32738" y="0"/>
                    </a:lnTo>
                    <a:lnTo>
                      <a:pt x="32738" y="0"/>
                    </a:lnTo>
                    <a:cubicBezTo>
                      <a:pt x="32738" y="0"/>
                      <a:pt x="32738" y="0"/>
                      <a:pt x="32667" y="0"/>
                    </a:cubicBezTo>
                    <a:lnTo>
                      <a:pt x="0" y="18979"/>
                    </a:lnTo>
                    <a:cubicBezTo>
                      <a:pt x="0" y="18979"/>
                      <a:pt x="0" y="18979"/>
                      <a:pt x="70" y="18979"/>
                    </a:cubicBezTo>
                    <a:cubicBezTo>
                      <a:pt x="847" y="19262"/>
                      <a:pt x="1552" y="19685"/>
                      <a:pt x="2258" y="20038"/>
                    </a:cubicBezTo>
                    <a:cubicBezTo>
                      <a:pt x="3245" y="20602"/>
                      <a:pt x="4163" y="21237"/>
                      <a:pt x="5080" y="21943"/>
                    </a:cubicBezTo>
                    <a:cubicBezTo>
                      <a:pt x="5503" y="22225"/>
                      <a:pt x="5997" y="22648"/>
                      <a:pt x="6420" y="23001"/>
                    </a:cubicBezTo>
                    <a:cubicBezTo>
                      <a:pt x="7549" y="23918"/>
                      <a:pt x="8608" y="24906"/>
                      <a:pt x="9595" y="25964"/>
                    </a:cubicBezTo>
                    <a:cubicBezTo>
                      <a:pt x="9595" y="25964"/>
                      <a:pt x="9666" y="26035"/>
                      <a:pt x="9666" y="26035"/>
                    </a:cubicBezTo>
                    <a:cubicBezTo>
                      <a:pt x="10654" y="27093"/>
                      <a:pt x="11642" y="28222"/>
                      <a:pt x="12559" y="29351"/>
                    </a:cubicBezTo>
                    <a:cubicBezTo>
                      <a:pt x="12559" y="29422"/>
                      <a:pt x="12629" y="29422"/>
                      <a:pt x="12629" y="29492"/>
                    </a:cubicBezTo>
                    <a:cubicBezTo>
                      <a:pt x="13476" y="30550"/>
                      <a:pt x="14252" y="31679"/>
                      <a:pt x="14958" y="32808"/>
                    </a:cubicBezTo>
                    <a:cubicBezTo>
                      <a:pt x="15099" y="33090"/>
                      <a:pt x="15310" y="33302"/>
                      <a:pt x="15451" y="33584"/>
                    </a:cubicBezTo>
                    <a:cubicBezTo>
                      <a:pt x="16157" y="34784"/>
                      <a:pt x="16863" y="35983"/>
                      <a:pt x="17498" y="37182"/>
                    </a:cubicBezTo>
                    <a:cubicBezTo>
                      <a:pt x="17498" y="37182"/>
                      <a:pt x="17498" y="37253"/>
                      <a:pt x="17568" y="37253"/>
                    </a:cubicBezTo>
                    <a:cubicBezTo>
                      <a:pt x="18274" y="38594"/>
                      <a:pt x="18838" y="40005"/>
                      <a:pt x="19403" y="41416"/>
                    </a:cubicBezTo>
                    <a:cubicBezTo>
                      <a:pt x="19403" y="41416"/>
                      <a:pt x="19403" y="41486"/>
                      <a:pt x="19403" y="41486"/>
                    </a:cubicBezTo>
                    <a:cubicBezTo>
                      <a:pt x="19967" y="42897"/>
                      <a:pt x="20390" y="44309"/>
                      <a:pt x="20743" y="45649"/>
                    </a:cubicBezTo>
                    <a:cubicBezTo>
                      <a:pt x="20743" y="45720"/>
                      <a:pt x="20743" y="45720"/>
                      <a:pt x="20743" y="45790"/>
                    </a:cubicBezTo>
                    <a:cubicBezTo>
                      <a:pt x="21096" y="47201"/>
                      <a:pt x="21378" y="48542"/>
                      <a:pt x="21590" y="49953"/>
                    </a:cubicBezTo>
                    <a:cubicBezTo>
                      <a:pt x="21590" y="50024"/>
                      <a:pt x="21590" y="50024"/>
                      <a:pt x="21590" y="50094"/>
                    </a:cubicBezTo>
                    <a:cubicBezTo>
                      <a:pt x="21802" y="51505"/>
                      <a:pt x="21872" y="52846"/>
                      <a:pt x="21872" y="54187"/>
                    </a:cubicBezTo>
                    <a:cubicBezTo>
                      <a:pt x="21872" y="55739"/>
                      <a:pt x="21731" y="57150"/>
                      <a:pt x="21449" y="58420"/>
                    </a:cubicBezTo>
                    <a:cubicBezTo>
                      <a:pt x="21449" y="58490"/>
                      <a:pt x="21449" y="58490"/>
                      <a:pt x="21449" y="58561"/>
                    </a:cubicBezTo>
                    <a:cubicBezTo>
                      <a:pt x="21167" y="59831"/>
                      <a:pt x="20814" y="61030"/>
                      <a:pt x="20320" y="62018"/>
                    </a:cubicBezTo>
                    <a:cubicBezTo>
                      <a:pt x="20320" y="62018"/>
                      <a:pt x="20320" y="62089"/>
                      <a:pt x="20320" y="62089"/>
                    </a:cubicBezTo>
                    <a:cubicBezTo>
                      <a:pt x="19897" y="62935"/>
                      <a:pt x="19403" y="63711"/>
                      <a:pt x="18838" y="64347"/>
                    </a:cubicBezTo>
                    <a:cubicBezTo>
                      <a:pt x="18627" y="64558"/>
                      <a:pt x="18486" y="64840"/>
                      <a:pt x="18274" y="65052"/>
                    </a:cubicBezTo>
                    <a:cubicBezTo>
                      <a:pt x="17639" y="65757"/>
                      <a:pt x="16933" y="66393"/>
                      <a:pt x="16087" y="66816"/>
                    </a:cubicBezTo>
                    <a:lnTo>
                      <a:pt x="48754" y="47836"/>
                    </a:lnTo>
                    <a:cubicBezTo>
                      <a:pt x="49530" y="47343"/>
                      <a:pt x="50236" y="46778"/>
                      <a:pt x="50941" y="46073"/>
                    </a:cubicBezTo>
                    <a:cubicBezTo>
                      <a:pt x="51153" y="45861"/>
                      <a:pt x="51294" y="45649"/>
                      <a:pt x="51505" y="45367"/>
                    </a:cubicBezTo>
                    <a:cubicBezTo>
                      <a:pt x="51717" y="45085"/>
                      <a:pt x="51999" y="44803"/>
                      <a:pt x="52211" y="44450"/>
                    </a:cubicBezTo>
                    <a:cubicBezTo>
                      <a:pt x="52493" y="44027"/>
                      <a:pt x="52705" y="43603"/>
                      <a:pt x="52917" y="43109"/>
                    </a:cubicBezTo>
                    <a:cubicBezTo>
                      <a:pt x="52917" y="43109"/>
                      <a:pt x="52917" y="43039"/>
                      <a:pt x="52917" y="43039"/>
                    </a:cubicBezTo>
                    <a:cubicBezTo>
                      <a:pt x="52917" y="43039"/>
                      <a:pt x="52917" y="42968"/>
                      <a:pt x="52917" y="42968"/>
                    </a:cubicBezTo>
                    <a:cubicBezTo>
                      <a:pt x="53058" y="42615"/>
                      <a:pt x="53199" y="42333"/>
                      <a:pt x="53340" y="41980"/>
                    </a:cubicBezTo>
                    <a:cubicBezTo>
                      <a:pt x="53481" y="41628"/>
                      <a:pt x="53552" y="41275"/>
                      <a:pt x="53693" y="40922"/>
                    </a:cubicBezTo>
                    <a:cubicBezTo>
                      <a:pt x="53763" y="40569"/>
                      <a:pt x="53904" y="40287"/>
                      <a:pt x="53975" y="39934"/>
                    </a:cubicBezTo>
                    <a:cubicBezTo>
                      <a:pt x="53975" y="39793"/>
                      <a:pt x="54045" y="39652"/>
                      <a:pt x="54045" y="39511"/>
                    </a:cubicBezTo>
                    <a:cubicBezTo>
                      <a:pt x="54045" y="39440"/>
                      <a:pt x="54045" y="39440"/>
                      <a:pt x="54045" y="39370"/>
                    </a:cubicBezTo>
                    <a:cubicBezTo>
                      <a:pt x="54045" y="39229"/>
                      <a:pt x="54116" y="39088"/>
                      <a:pt x="54116" y="38946"/>
                    </a:cubicBezTo>
                    <a:cubicBezTo>
                      <a:pt x="54187" y="38664"/>
                      <a:pt x="54187" y="38312"/>
                      <a:pt x="54257" y="38029"/>
                    </a:cubicBezTo>
                    <a:cubicBezTo>
                      <a:pt x="54328" y="37747"/>
                      <a:pt x="54328" y="37394"/>
                      <a:pt x="54328" y="37112"/>
                    </a:cubicBezTo>
                    <a:cubicBezTo>
                      <a:pt x="54328" y="36830"/>
                      <a:pt x="54398" y="36477"/>
                      <a:pt x="54398" y="36195"/>
                    </a:cubicBezTo>
                    <a:cubicBezTo>
                      <a:pt x="54398" y="35913"/>
                      <a:pt x="54398" y="35560"/>
                      <a:pt x="54398" y="35278"/>
                    </a:cubicBezTo>
                    <a:cubicBezTo>
                      <a:pt x="54398" y="35278"/>
                      <a:pt x="54398" y="35207"/>
                      <a:pt x="54398" y="35207"/>
                    </a:cubicBezTo>
                    <a:cubicBezTo>
                      <a:pt x="54539" y="34713"/>
                      <a:pt x="54539" y="34431"/>
                      <a:pt x="54539" y="34149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45"/>
              <p:cNvSpPr/>
              <p:nvPr/>
            </p:nvSpPr>
            <p:spPr>
              <a:xfrm>
                <a:off x="10037348" y="1487545"/>
                <a:ext cx="540701" cy="322791"/>
              </a:xfrm>
              <a:custGeom>
                <a:avLst/>
                <a:gdLst/>
                <a:ahLst/>
                <a:cxnLst/>
                <a:rect l="l" t="t" r="r" b="b"/>
                <a:pathLst>
                  <a:path w="183444" h="105833" extrusionOk="0">
                    <a:moveTo>
                      <a:pt x="189018" y="89958"/>
                    </a:moveTo>
                    <a:cubicBezTo>
                      <a:pt x="186690" y="90382"/>
                      <a:pt x="184362" y="90735"/>
                      <a:pt x="181963" y="90946"/>
                    </a:cubicBezTo>
                    <a:cubicBezTo>
                      <a:pt x="181610" y="91017"/>
                      <a:pt x="181257" y="91017"/>
                      <a:pt x="180904" y="91087"/>
                    </a:cubicBezTo>
                    <a:cubicBezTo>
                      <a:pt x="178858" y="91228"/>
                      <a:pt x="176812" y="91370"/>
                      <a:pt x="174766" y="91370"/>
                    </a:cubicBezTo>
                    <a:cubicBezTo>
                      <a:pt x="174272" y="91370"/>
                      <a:pt x="173778" y="91370"/>
                      <a:pt x="173284" y="91370"/>
                    </a:cubicBezTo>
                    <a:cubicBezTo>
                      <a:pt x="171732" y="91370"/>
                      <a:pt x="170251" y="91299"/>
                      <a:pt x="168698" y="91228"/>
                    </a:cubicBezTo>
                    <a:cubicBezTo>
                      <a:pt x="168204" y="91228"/>
                      <a:pt x="167711" y="91158"/>
                      <a:pt x="167146" y="91158"/>
                    </a:cubicBezTo>
                    <a:cubicBezTo>
                      <a:pt x="165312" y="91017"/>
                      <a:pt x="163477" y="90805"/>
                      <a:pt x="161572" y="90594"/>
                    </a:cubicBezTo>
                    <a:cubicBezTo>
                      <a:pt x="161502" y="90594"/>
                      <a:pt x="161361" y="90523"/>
                      <a:pt x="161290" y="90523"/>
                    </a:cubicBezTo>
                    <a:cubicBezTo>
                      <a:pt x="159597" y="90311"/>
                      <a:pt x="157903" y="90029"/>
                      <a:pt x="156210" y="89676"/>
                    </a:cubicBezTo>
                    <a:cubicBezTo>
                      <a:pt x="155575" y="89535"/>
                      <a:pt x="155011" y="89394"/>
                      <a:pt x="154376" y="89324"/>
                    </a:cubicBezTo>
                    <a:cubicBezTo>
                      <a:pt x="153247" y="89112"/>
                      <a:pt x="152047" y="88830"/>
                      <a:pt x="150918" y="88548"/>
                    </a:cubicBezTo>
                    <a:cubicBezTo>
                      <a:pt x="150213" y="88406"/>
                      <a:pt x="149507" y="88194"/>
                      <a:pt x="148872" y="88054"/>
                    </a:cubicBezTo>
                    <a:cubicBezTo>
                      <a:pt x="147814" y="87771"/>
                      <a:pt x="146685" y="87489"/>
                      <a:pt x="145627" y="87136"/>
                    </a:cubicBezTo>
                    <a:cubicBezTo>
                      <a:pt x="144921" y="86925"/>
                      <a:pt x="144216" y="86713"/>
                      <a:pt x="143510" y="86501"/>
                    </a:cubicBezTo>
                    <a:cubicBezTo>
                      <a:pt x="142452" y="86148"/>
                      <a:pt x="141393" y="85796"/>
                      <a:pt x="140335" y="85443"/>
                    </a:cubicBezTo>
                    <a:cubicBezTo>
                      <a:pt x="139630" y="85231"/>
                      <a:pt x="138994" y="84949"/>
                      <a:pt x="138289" y="84737"/>
                    </a:cubicBezTo>
                    <a:cubicBezTo>
                      <a:pt x="137160" y="84314"/>
                      <a:pt x="136102" y="83891"/>
                      <a:pt x="134973" y="83467"/>
                    </a:cubicBezTo>
                    <a:cubicBezTo>
                      <a:pt x="134338" y="83256"/>
                      <a:pt x="133703" y="82973"/>
                      <a:pt x="133068" y="82762"/>
                    </a:cubicBezTo>
                    <a:cubicBezTo>
                      <a:pt x="131798" y="82268"/>
                      <a:pt x="130528" y="81703"/>
                      <a:pt x="129258" y="81139"/>
                    </a:cubicBezTo>
                    <a:cubicBezTo>
                      <a:pt x="128764" y="80927"/>
                      <a:pt x="128341" y="80716"/>
                      <a:pt x="127847" y="80575"/>
                    </a:cubicBezTo>
                    <a:cubicBezTo>
                      <a:pt x="126083" y="79798"/>
                      <a:pt x="124389" y="78952"/>
                      <a:pt x="122626" y="78105"/>
                    </a:cubicBezTo>
                    <a:cubicBezTo>
                      <a:pt x="122273" y="77894"/>
                      <a:pt x="121920" y="77752"/>
                      <a:pt x="121567" y="77540"/>
                    </a:cubicBezTo>
                    <a:cubicBezTo>
                      <a:pt x="120156" y="76835"/>
                      <a:pt x="118816" y="76130"/>
                      <a:pt x="117404" y="75353"/>
                    </a:cubicBezTo>
                    <a:cubicBezTo>
                      <a:pt x="115852" y="74507"/>
                      <a:pt x="114371" y="73660"/>
                      <a:pt x="112818" y="72813"/>
                    </a:cubicBezTo>
                    <a:cubicBezTo>
                      <a:pt x="109784" y="71050"/>
                      <a:pt x="106751" y="69145"/>
                      <a:pt x="103717" y="67169"/>
                    </a:cubicBezTo>
                    <a:cubicBezTo>
                      <a:pt x="103152" y="66816"/>
                      <a:pt x="102588" y="66464"/>
                      <a:pt x="102094" y="66111"/>
                    </a:cubicBezTo>
                    <a:cubicBezTo>
                      <a:pt x="99201" y="64206"/>
                      <a:pt x="96308" y="62159"/>
                      <a:pt x="93416" y="60043"/>
                    </a:cubicBezTo>
                    <a:cubicBezTo>
                      <a:pt x="92922" y="59690"/>
                      <a:pt x="92428" y="59337"/>
                      <a:pt x="92005" y="58914"/>
                    </a:cubicBezTo>
                    <a:cubicBezTo>
                      <a:pt x="89323" y="56868"/>
                      <a:pt x="86642" y="54751"/>
                      <a:pt x="83961" y="52564"/>
                    </a:cubicBezTo>
                    <a:cubicBezTo>
                      <a:pt x="83608" y="52211"/>
                      <a:pt x="83185" y="51929"/>
                      <a:pt x="82832" y="51647"/>
                    </a:cubicBezTo>
                    <a:cubicBezTo>
                      <a:pt x="80010" y="49248"/>
                      <a:pt x="77117" y="46708"/>
                      <a:pt x="74295" y="44168"/>
                    </a:cubicBezTo>
                    <a:cubicBezTo>
                      <a:pt x="73660" y="43603"/>
                      <a:pt x="73025" y="43039"/>
                      <a:pt x="72390" y="42404"/>
                    </a:cubicBezTo>
                    <a:cubicBezTo>
                      <a:pt x="69568" y="39723"/>
                      <a:pt x="66746" y="37042"/>
                      <a:pt x="63923" y="34220"/>
                    </a:cubicBezTo>
                    <a:cubicBezTo>
                      <a:pt x="63712" y="34008"/>
                      <a:pt x="63500" y="33796"/>
                      <a:pt x="63359" y="33585"/>
                    </a:cubicBezTo>
                    <a:cubicBezTo>
                      <a:pt x="60607" y="30763"/>
                      <a:pt x="57926" y="27870"/>
                      <a:pt x="55245" y="24906"/>
                    </a:cubicBezTo>
                    <a:cubicBezTo>
                      <a:pt x="54822" y="24483"/>
                      <a:pt x="54398" y="23989"/>
                      <a:pt x="54046" y="23566"/>
                    </a:cubicBezTo>
                    <a:cubicBezTo>
                      <a:pt x="51364" y="20532"/>
                      <a:pt x="48754" y="17427"/>
                      <a:pt x="46143" y="14252"/>
                    </a:cubicBezTo>
                    <a:cubicBezTo>
                      <a:pt x="45579" y="13617"/>
                      <a:pt x="45085" y="12982"/>
                      <a:pt x="44591" y="12277"/>
                    </a:cubicBezTo>
                    <a:cubicBezTo>
                      <a:pt x="41839" y="8890"/>
                      <a:pt x="39158" y="5433"/>
                      <a:pt x="36548" y="1835"/>
                    </a:cubicBezTo>
                    <a:cubicBezTo>
                      <a:pt x="36548" y="1835"/>
                      <a:pt x="36548" y="1835"/>
                      <a:pt x="36548" y="1835"/>
                    </a:cubicBezTo>
                    <a:cubicBezTo>
                      <a:pt x="36548" y="1764"/>
                      <a:pt x="36477" y="1764"/>
                      <a:pt x="36477" y="1693"/>
                    </a:cubicBezTo>
                    <a:cubicBezTo>
                      <a:pt x="36407" y="1623"/>
                      <a:pt x="36407" y="1623"/>
                      <a:pt x="36336" y="1552"/>
                    </a:cubicBezTo>
                    <a:cubicBezTo>
                      <a:pt x="36336" y="1482"/>
                      <a:pt x="36266" y="1482"/>
                      <a:pt x="36266" y="1411"/>
                    </a:cubicBezTo>
                    <a:cubicBezTo>
                      <a:pt x="36195" y="1341"/>
                      <a:pt x="36195" y="1341"/>
                      <a:pt x="36125" y="1270"/>
                    </a:cubicBezTo>
                    <a:cubicBezTo>
                      <a:pt x="36054" y="1200"/>
                      <a:pt x="36054" y="1200"/>
                      <a:pt x="35983" y="1129"/>
                    </a:cubicBezTo>
                    <a:cubicBezTo>
                      <a:pt x="35913" y="1059"/>
                      <a:pt x="35913" y="1059"/>
                      <a:pt x="35842" y="988"/>
                    </a:cubicBezTo>
                    <a:cubicBezTo>
                      <a:pt x="35842" y="988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01" y="917"/>
                    </a:cubicBezTo>
                    <a:cubicBezTo>
                      <a:pt x="35631" y="847"/>
                      <a:pt x="35631" y="847"/>
                      <a:pt x="35560" y="776"/>
                    </a:cubicBezTo>
                    <a:cubicBezTo>
                      <a:pt x="35489" y="776"/>
                      <a:pt x="35489" y="706"/>
                      <a:pt x="35419" y="706"/>
                    </a:cubicBezTo>
                    <a:cubicBezTo>
                      <a:pt x="35348" y="706"/>
                      <a:pt x="35348" y="635"/>
                      <a:pt x="35278" y="635"/>
                    </a:cubicBezTo>
                    <a:cubicBezTo>
                      <a:pt x="35207" y="635"/>
                      <a:pt x="35207" y="565"/>
                      <a:pt x="35137" y="565"/>
                    </a:cubicBezTo>
                    <a:cubicBezTo>
                      <a:pt x="35066" y="565"/>
                      <a:pt x="35066" y="494"/>
                      <a:pt x="34996" y="494"/>
                    </a:cubicBezTo>
                    <a:cubicBezTo>
                      <a:pt x="34925" y="494"/>
                      <a:pt x="34925" y="423"/>
                      <a:pt x="34854" y="423"/>
                    </a:cubicBezTo>
                    <a:cubicBezTo>
                      <a:pt x="34854" y="423"/>
                      <a:pt x="34854" y="423"/>
                      <a:pt x="34854" y="423"/>
                    </a:cubicBezTo>
                    <a:cubicBezTo>
                      <a:pt x="34854" y="423"/>
                      <a:pt x="34784" y="423"/>
                      <a:pt x="34784" y="353"/>
                    </a:cubicBezTo>
                    <a:cubicBezTo>
                      <a:pt x="34713" y="353"/>
                      <a:pt x="34713" y="282"/>
                      <a:pt x="34643" y="282"/>
                    </a:cubicBezTo>
                    <a:cubicBezTo>
                      <a:pt x="34572" y="282"/>
                      <a:pt x="34572" y="212"/>
                      <a:pt x="34502" y="212"/>
                    </a:cubicBezTo>
                    <a:cubicBezTo>
                      <a:pt x="34431" y="212"/>
                      <a:pt x="34431" y="212"/>
                      <a:pt x="34361" y="141"/>
                    </a:cubicBezTo>
                    <a:cubicBezTo>
                      <a:pt x="34290" y="141"/>
                      <a:pt x="34290" y="141"/>
                      <a:pt x="34219" y="71"/>
                    </a:cubicBezTo>
                    <a:cubicBezTo>
                      <a:pt x="34149" y="71"/>
                      <a:pt x="34149" y="71"/>
                      <a:pt x="3407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867" y="0"/>
                      <a:pt x="33867" y="0"/>
                      <a:pt x="33796" y="0"/>
                    </a:cubicBezTo>
                    <a:cubicBezTo>
                      <a:pt x="33726" y="0"/>
                      <a:pt x="33726" y="0"/>
                      <a:pt x="33655" y="0"/>
                    </a:cubicBezTo>
                    <a:cubicBezTo>
                      <a:pt x="33655" y="0"/>
                      <a:pt x="33585" y="0"/>
                      <a:pt x="33585" y="0"/>
                    </a:cubicBezTo>
                    <a:cubicBezTo>
                      <a:pt x="33585" y="0"/>
                      <a:pt x="33585" y="0"/>
                      <a:pt x="33585" y="0"/>
                    </a:cubicBezTo>
                    <a:cubicBezTo>
                      <a:pt x="33585" y="0"/>
                      <a:pt x="33514" y="0"/>
                      <a:pt x="33514" y="0"/>
                    </a:cubicBezTo>
                    <a:cubicBezTo>
                      <a:pt x="33443" y="0"/>
                      <a:pt x="33443" y="0"/>
                      <a:pt x="33373" y="0"/>
                    </a:cubicBezTo>
                    <a:cubicBezTo>
                      <a:pt x="33302" y="0"/>
                      <a:pt x="33302" y="0"/>
                      <a:pt x="33232" y="0"/>
                    </a:cubicBezTo>
                    <a:cubicBezTo>
                      <a:pt x="33161" y="0"/>
                      <a:pt x="33091" y="0"/>
                      <a:pt x="33091" y="0"/>
                    </a:cubicBezTo>
                    <a:cubicBezTo>
                      <a:pt x="33020" y="0"/>
                      <a:pt x="32949" y="0"/>
                      <a:pt x="32879" y="71"/>
                    </a:cubicBezTo>
                    <a:cubicBezTo>
                      <a:pt x="32808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282" y="18979"/>
                      <a:pt x="564" y="18909"/>
                      <a:pt x="917" y="18979"/>
                    </a:cubicBezTo>
                    <a:cubicBezTo>
                      <a:pt x="917" y="18979"/>
                      <a:pt x="917" y="18979"/>
                      <a:pt x="917" y="18979"/>
                    </a:cubicBezTo>
                    <a:cubicBezTo>
                      <a:pt x="1270" y="19050"/>
                      <a:pt x="1623" y="19121"/>
                      <a:pt x="1976" y="19332"/>
                    </a:cubicBezTo>
                    <a:cubicBezTo>
                      <a:pt x="2258" y="19473"/>
                      <a:pt x="2469" y="19685"/>
                      <a:pt x="2752" y="19897"/>
                    </a:cubicBezTo>
                    <a:cubicBezTo>
                      <a:pt x="2752" y="19897"/>
                      <a:pt x="2752" y="19897"/>
                      <a:pt x="2752" y="19897"/>
                    </a:cubicBezTo>
                    <a:cubicBezTo>
                      <a:pt x="3034" y="20109"/>
                      <a:pt x="3246" y="20391"/>
                      <a:pt x="3457" y="20743"/>
                    </a:cubicBezTo>
                    <a:cubicBezTo>
                      <a:pt x="3598" y="20885"/>
                      <a:pt x="3739" y="21096"/>
                      <a:pt x="3810" y="21237"/>
                    </a:cubicBezTo>
                    <a:cubicBezTo>
                      <a:pt x="5715" y="23777"/>
                      <a:pt x="7620" y="26318"/>
                      <a:pt x="9596" y="28787"/>
                    </a:cubicBezTo>
                    <a:cubicBezTo>
                      <a:pt x="10231" y="29563"/>
                      <a:pt x="10866" y="30339"/>
                      <a:pt x="11501" y="31115"/>
                    </a:cubicBezTo>
                    <a:cubicBezTo>
                      <a:pt x="11994" y="31750"/>
                      <a:pt x="12559" y="32456"/>
                      <a:pt x="13053" y="33091"/>
                    </a:cubicBezTo>
                    <a:cubicBezTo>
                      <a:pt x="13688" y="33867"/>
                      <a:pt x="14252" y="34643"/>
                      <a:pt x="14887" y="35419"/>
                    </a:cubicBezTo>
                    <a:cubicBezTo>
                      <a:pt x="16651" y="37536"/>
                      <a:pt x="18344" y="39582"/>
                      <a:pt x="20108" y="41557"/>
                    </a:cubicBezTo>
                    <a:cubicBezTo>
                      <a:pt x="20391" y="41839"/>
                      <a:pt x="20673" y="42122"/>
                      <a:pt x="20884" y="42475"/>
                    </a:cubicBezTo>
                    <a:cubicBezTo>
                      <a:pt x="21308" y="42898"/>
                      <a:pt x="21661" y="43392"/>
                      <a:pt x="22084" y="43815"/>
                    </a:cubicBezTo>
                    <a:cubicBezTo>
                      <a:pt x="23213" y="45085"/>
                      <a:pt x="24342" y="46355"/>
                      <a:pt x="25471" y="47554"/>
                    </a:cubicBezTo>
                    <a:cubicBezTo>
                      <a:pt x="27023" y="49248"/>
                      <a:pt x="28646" y="50871"/>
                      <a:pt x="30198" y="52564"/>
                    </a:cubicBezTo>
                    <a:cubicBezTo>
                      <a:pt x="30409" y="52776"/>
                      <a:pt x="30621" y="52987"/>
                      <a:pt x="30762" y="53199"/>
                    </a:cubicBezTo>
                    <a:cubicBezTo>
                      <a:pt x="30833" y="53270"/>
                      <a:pt x="30903" y="53411"/>
                      <a:pt x="31045" y="53481"/>
                    </a:cubicBezTo>
                    <a:cubicBezTo>
                      <a:pt x="32949" y="55457"/>
                      <a:pt x="34925" y="57362"/>
                      <a:pt x="36901" y="59267"/>
                    </a:cubicBezTo>
                    <a:cubicBezTo>
                      <a:pt x="37677" y="60043"/>
                      <a:pt x="38453" y="60678"/>
                      <a:pt x="39229" y="61454"/>
                    </a:cubicBezTo>
                    <a:cubicBezTo>
                      <a:pt x="39864" y="62019"/>
                      <a:pt x="40499" y="62653"/>
                      <a:pt x="41134" y="63218"/>
                    </a:cubicBezTo>
                    <a:cubicBezTo>
                      <a:pt x="41769" y="63782"/>
                      <a:pt x="42333" y="64347"/>
                      <a:pt x="42968" y="64911"/>
                    </a:cubicBezTo>
                    <a:cubicBezTo>
                      <a:pt x="45014" y="66746"/>
                      <a:pt x="47061" y="68510"/>
                      <a:pt x="49107" y="70273"/>
                    </a:cubicBezTo>
                    <a:cubicBezTo>
                      <a:pt x="49318" y="70415"/>
                      <a:pt x="49460" y="70556"/>
                      <a:pt x="49671" y="70697"/>
                    </a:cubicBezTo>
                    <a:cubicBezTo>
                      <a:pt x="50094" y="71050"/>
                      <a:pt x="50447" y="71332"/>
                      <a:pt x="50871" y="71685"/>
                    </a:cubicBezTo>
                    <a:cubicBezTo>
                      <a:pt x="52352" y="72884"/>
                      <a:pt x="53763" y="74083"/>
                      <a:pt x="55245" y="75283"/>
                    </a:cubicBezTo>
                    <a:cubicBezTo>
                      <a:pt x="56444" y="76271"/>
                      <a:pt x="57714" y="77188"/>
                      <a:pt x="58914" y="78105"/>
                    </a:cubicBezTo>
                    <a:cubicBezTo>
                      <a:pt x="59408" y="78458"/>
                      <a:pt x="59902" y="78811"/>
                      <a:pt x="60325" y="79164"/>
                    </a:cubicBezTo>
                    <a:cubicBezTo>
                      <a:pt x="60607" y="79375"/>
                      <a:pt x="60889" y="79587"/>
                      <a:pt x="61242" y="79869"/>
                    </a:cubicBezTo>
                    <a:cubicBezTo>
                      <a:pt x="63218" y="81280"/>
                      <a:pt x="65123" y="82691"/>
                      <a:pt x="67098" y="84032"/>
                    </a:cubicBezTo>
                    <a:cubicBezTo>
                      <a:pt x="67733" y="84455"/>
                      <a:pt x="68368" y="84879"/>
                      <a:pt x="69003" y="85302"/>
                    </a:cubicBezTo>
                    <a:cubicBezTo>
                      <a:pt x="69568" y="85655"/>
                      <a:pt x="70132" y="86007"/>
                      <a:pt x="70626" y="86360"/>
                    </a:cubicBezTo>
                    <a:cubicBezTo>
                      <a:pt x="71332" y="86854"/>
                      <a:pt x="72108" y="87348"/>
                      <a:pt x="72813" y="87842"/>
                    </a:cubicBezTo>
                    <a:cubicBezTo>
                      <a:pt x="74718" y="89041"/>
                      <a:pt x="76553" y="90170"/>
                      <a:pt x="78458" y="91299"/>
                    </a:cubicBezTo>
                    <a:cubicBezTo>
                      <a:pt x="78881" y="91581"/>
                      <a:pt x="79304" y="91793"/>
                      <a:pt x="79728" y="92075"/>
                    </a:cubicBezTo>
                    <a:cubicBezTo>
                      <a:pt x="81139" y="92922"/>
                      <a:pt x="82550" y="93698"/>
                      <a:pt x="83961" y="94474"/>
                    </a:cubicBezTo>
                    <a:cubicBezTo>
                      <a:pt x="84102" y="94545"/>
                      <a:pt x="84173" y="94615"/>
                      <a:pt x="84314" y="94615"/>
                    </a:cubicBezTo>
                    <a:cubicBezTo>
                      <a:pt x="85725" y="95391"/>
                      <a:pt x="87066" y="96097"/>
                      <a:pt x="88477" y="96802"/>
                    </a:cubicBezTo>
                    <a:cubicBezTo>
                      <a:pt x="88829" y="96943"/>
                      <a:pt x="89112" y="97155"/>
                      <a:pt x="89464" y="97296"/>
                    </a:cubicBezTo>
                    <a:cubicBezTo>
                      <a:pt x="89464" y="97296"/>
                      <a:pt x="89535" y="97296"/>
                      <a:pt x="89535" y="97367"/>
                    </a:cubicBezTo>
                    <a:cubicBezTo>
                      <a:pt x="91299" y="98214"/>
                      <a:pt x="92992" y="99060"/>
                      <a:pt x="94756" y="99836"/>
                    </a:cubicBezTo>
                    <a:cubicBezTo>
                      <a:pt x="94827" y="99836"/>
                      <a:pt x="94827" y="99907"/>
                      <a:pt x="94897" y="99907"/>
                    </a:cubicBezTo>
                    <a:cubicBezTo>
                      <a:pt x="95321" y="100118"/>
                      <a:pt x="95744" y="100260"/>
                      <a:pt x="96167" y="100471"/>
                    </a:cubicBezTo>
                    <a:cubicBezTo>
                      <a:pt x="97437" y="101036"/>
                      <a:pt x="98707" y="101600"/>
                      <a:pt x="99977" y="102094"/>
                    </a:cubicBezTo>
                    <a:cubicBezTo>
                      <a:pt x="100118" y="102165"/>
                      <a:pt x="100259" y="102235"/>
                      <a:pt x="100330" y="102235"/>
                    </a:cubicBezTo>
                    <a:cubicBezTo>
                      <a:pt x="100824" y="102447"/>
                      <a:pt x="101388" y="102588"/>
                      <a:pt x="101882" y="102800"/>
                    </a:cubicBezTo>
                    <a:cubicBezTo>
                      <a:pt x="103011" y="103223"/>
                      <a:pt x="104069" y="103646"/>
                      <a:pt x="105198" y="104069"/>
                    </a:cubicBezTo>
                    <a:cubicBezTo>
                      <a:pt x="105410" y="104140"/>
                      <a:pt x="105622" y="104211"/>
                      <a:pt x="105833" y="104281"/>
                    </a:cubicBezTo>
                    <a:cubicBezTo>
                      <a:pt x="106327" y="104423"/>
                      <a:pt x="106821" y="104563"/>
                      <a:pt x="107244" y="104775"/>
                    </a:cubicBezTo>
                    <a:cubicBezTo>
                      <a:pt x="108303" y="105128"/>
                      <a:pt x="109361" y="105481"/>
                      <a:pt x="110420" y="105833"/>
                    </a:cubicBezTo>
                    <a:cubicBezTo>
                      <a:pt x="110702" y="105904"/>
                      <a:pt x="110984" y="106045"/>
                      <a:pt x="111337" y="106116"/>
                    </a:cubicBezTo>
                    <a:cubicBezTo>
                      <a:pt x="111760" y="106257"/>
                      <a:pt x="112113" y="106327"/>
                      <a:pt x="112536" y="106469"/>
                    </a:cubicBezTo>
                    <a:cubicBezTo>
                      <a:pt x="113594" y="106751"/>
                      <a:pt x="114723" y="107103"/>
                      <a:pt x="115782" y="107386"/>
                    </a:cubicBezTo>
                    <a:cubicBezTo>
                      <a:pt x="116134" y="107456"/>
                      <a:pt x="116558" y="107597"/>
                      <a:pt x="116911" y="107668"/>
                    </a:cubicBezTo>
                    <a:cubicBezTo>
                      <a:pt x="117193" y="107738"/>
                      <a:pt x="117546" y="107809"/>
                      <a:pt x="117828" y="107880"/>
                    </a:cubicBezTo>
                    <a:cubicBezTo>
                      <a:pt x="119027" y="108162"/>
                      <a:pt x="120156" y="108444"/>
                      <a:pt x="121356" y="108656"/>
                    </a:cubicBezTo>
                    <a:cubicBezTo>
                      <a:pt x="121779" y="108726"/>
                      <a:pt x="122202" y="108867"/>
                      <a:pt x="122696" y="108938"/>
                    </a:cubicBezTo>
                    <a:cubicBezTo>
                      <a:pt x="122837" y="108938"/>
                      <a:pt x="123049" y="109008"/>
                      <a:pt x="123190" y="109008"/>
                    </a:cubicBezTo>
                    <a:cubicBezTo>
                      <a:pt x="124883" y="109361"/>
                      <a:pt x="126577" y="109644"/>
                      <a:pt x="128270" y="109855"/>
                    </a:cubicBezTo>
                    <a:cubicBezTo>
                      <a:pt x="128341" y="109855"/>
                      <a:pt x="128482" y="109926"/>
                      <a:pt x="128552" y="109926"/>
                    </a:cubicBezTo>
                    <a:cubicBezTo>
                      <a:pt x="128552" y="109926"/>
                      <a:pt x="128552" y="109926"/>
                      <a:pt x="128623" y="109926"/>
                    </a:cubicBezTo>
                    <a:cubicBezTo>
                      <a:pt x="130457" y="110208"/>
                      <a:pt x="132362" y="110349"/>
                      <a:pt x="134197" y="110490"/>
                    </a:cubicBezTo>
                    <a:cubicBezTo>
                      <a:pt x="134408" y="110490"/>
                      <a:pt x="134549" y="110561"/>
                      <a:pt x="134761" y="110561"/>
                    </a:cubicBezTo>
                    <a:cubicBezTo>
                      <a:pt x="135114" y="110561"/>
                      <a:pt x="135396" y="110561"/>
                      <a:pt x="135749" y="110561"/>
                    </a:cubicBezTo>
                    <a:cubicBezTo>
                      <a:pt x="137301" y="110631"/>
                      <a:pt x="138853" y="110702"/>
                      <a:pt x="140335" y="110702"/>
                    </a:cubicBezTo>
                    <a:cubicBezTo>
                      <a:pt x="140688" y="110702"/>
                      <a:pt x="140970" y="110702"/>
                      <a:pt x="141323" y="110702"/>
                    </a:cubicBezTo>
                    <a:cubicBezTo>
                      <a:pt x="141464" y="110702"/>
                      <a:pt x="141676" y="110702"/>
                      <a:pt x="141817" y="110702"/>
                    </a:cubicBezTo>
                    <a:cubicBezTo>
                      <a:pt x="143863" y="110702"/>
                      <a:pt x="145909" y="110561"/>
                      <a:pt x="147955" y="110420"/>
                    </a:cubicBezTo>
                    <a:cubicBezTo>
                      <a:pt x="148096" y="110420"/>
                      <a:pt x="148237" y="110420"/>
                      <a:pt x="148378" y="110420"/>
                    </a:cubicBezTo>
                    <a:cubicBezTo>
                      <a:pt x="148590" y="110420"/>
                      <a:pt x="148802" y="110349"/>
                      <a:pt x="149084" y="110349"/>
                    </a:cubicBezTo>
                    <a:cubicBezTo>
                      <a:pt x="151483" y="110138"/>
                      <a:pt x="153811" y="109784"/>
                      <a:pt x="156139" y="109361"/>
                    </a:cubicBezTo>
                    <a:lnTo>
                      <a:pt x="189018" y="89958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45"/>
              <p:cNvSpPr/>
              <p:nvPr/>
            </p:nvSpPr>
            <p:spPr>
              <a:xfrm>
                <a:off x="10498159" y="1761982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34361" y="3387"/>
                    </a:moveTo>
                    <a:lnTo>
                      <a:pt x="32667" y="0"/>
                    </a:lnTo>
                    <a:lnTo>
                      <a:pt x="0" y="18979"/>
                    </a:lnTo>
                    <a:lnTo>
                      <a:pt x="1693" y="22366"/>
                    </a:lnTo>
                    <a:lnTo>
                      <a:pt x="3246" y="25894"/>
                    </a:lnTo>
                    <a:lnTo>
                      <a:pt x="35842" y="6915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45"/>
              <p:cNvSpPr/>
              <p:nvPr/>
            </p:nvSpPr>
            <p:spPr>
              <a:xfrm>
                <a:off x="10500240" y="1699561"/>
                <a:ext cx="103979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14111" extrusionOk="0">
                    <a:moveTo>
                      <a:pt x="0" y="19332"/>
                    </a:moveTo>
                    <a:lnTo>
                      <a:pt x="32667" y="353"/>
                    </a:lnTo>
                    <a:cubicBezTo>
                      <a:pt x="33584" y="282"/>
                      <a:pt x="34431" y="141"/>
                      <a:pt x="35278" y="0"/>
                    </a:cubicBezTo>
                    <a:lnTo>
                      <a:pt x="2611" y="18979"/>
                    </a:lnTo>
                    <a:cubicBezTo>
                      <a:pt x="1764" y="19120"/>
                      <a:pt x="917" y="19262"/>
                      <a:pt x="0" y="19332"/>
                    </a:cubicBezTo>
                  </a:path>
                </a:pathLst>
              </a:custGeom>
              <a:solidFill>
                <a:srgbClr val="3A38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11" name="Google Shape;1011;p45"/>
              <p:cNvGrpSpPr/>
              <p:nvPr/>
            </p:nvGrpSpPr>
            <p:grpSpPr>
              <a:xfrm>
                <a:off x="10508342" y="1699140"/>
                <a:ext cx="83388" cy="43264"/>
                <a:chOff x="4291471" y="4036201"/>
                <a:chExt cx="28293" cy="14182"/>
              </a:xfrm>
            </p:grpSpPr>
            <p:sp>
              <p:nvSpPr>
                <p:cNvPr id="1012" name="Google Shape;1012;p45"/>
                <p:cNvSpPr/>
                <p:nvPr/>
              </p:nvSpPr>
              <p:spPr>
                <a:xfrm>
                  <a:off x="4291471" y="40362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lnTo>
                        <a:pt x="32738" y="0"/>
                      </a:lnTo>
                      <a:lnTo>
                        <a:pt x="71" y="18979"/>
                      </a:lnTo>
                      <a:lnTo>
                        <a:pt x="0" y="18979"/>
                      </a:ln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3" name="Google Shape;1013;p45"/>
                <p:cNvSpPr/>
                <p:nvPr/>
              </p:nvSpPr>
              <p:spPr>
                <a:xfrm>
                  <a:off x="4291542" y="403620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738" y="71"/>
                        <a:pt x="32808" y="0"/>
                        <a:pt x="32879" y="0"/>
                      </a:cubicBezTo>
                      <a:lnTo>
                        <a:pt x="212" y="18979"/>
                      </a:lnTo>
                      <a:cubicBezTo>
                        <a:pt x="141" y="18979"/>
                        <a:pt x="71" y="18979"/>
                        <a:pt x="0" y="19050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4" name="Google Shape;1014;p45"/>
              <p:cNvGrpSpPr/>
              <p:nvPr/>
            </p:nvGrpSpPr>
            <p:grpSpPr>
              <a:xfrm>
                <a:off x="10508972" y="1686304"/>
                <a:ext cx="85256" cy="54674"/>
                <a:chOff x="4291753" y="4031968"/>
                <a:chExt cx="28928" cy="17921"/>
              </a:xfrm>
            </p:grpSpPr>
            <p:sp>
              <p:nvSpPr>
                <p:cNvPr id="1015" name="Google Shape;1015;p45"/>
                <p:cNvSpPr/>
                <p:nvPr/>
              </p:nvSpPr>
              <p:spPr>
                <a:xfrm>
                  <a:off x="4291753" y="403196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6764B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45"/>
                <p:cNvSpPr/>
                <p:nvPr/>
              </p:nvSpPr>
              <p:spPr>
                <a:xfrm>
                  <a:off x="4291895" y="40321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562B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45"/>
                <p:cNvSpPr/>
                <p:nvPr/>
              </p:nvSpPr>
              <p:spPr>
                <a:xfrm>
                  <a:off x="4291965" y="40323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360A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45"/>
                <p:cNvSpPr/>
                <p:nvPr/>
              </p:nvSpPr>
              <p:spPr>
                <a:xfrm>
                  <a:off x="4292036" y="403260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15EA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45"/>
                <p:cNvSpPr/>
                <p:nvPr/>
              </p:nvSpPr>
              <p:spPr>
                <a:xfrm>
                  <a:off x="4292106" y="403281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F5C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45"/>
                <p:cNvSpPr/>
                <p:nvPr/>
              </p:nvSpPr>
              <p:spPr>
                <a:xfrm>
                  <a:off x="4292177" y="40330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D5A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45"/>
                <p:cNvSpPr/>
                <p:nvPr/>
              </p:nvSpPr>
              <p:spPr>
                <a:xfrm>
                  <a:off x="4292247" y="403323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B589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45"/>
                <p:cNvSpPr/>
                <p:nvPr/>
              </p:nvSpPr>
              <p:spPr>
                <a:xfrm>
                  <a:off x="4292247" y="40333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59569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45"/>
                <p:cNvSpPr/>
                <p:nvPr/>
              </p:nvSpPr>
              <p:spPr>
                <a:xfrm>
                  <a:off x="4292318" y="40335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754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45"/>
                <p:cNvSpPr/>
                <p:nvPr/>
              </p:nvSpPr>
              <p:spPr>
                <a:xfrm>
                  <a:off x="4292388" y="403373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14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4529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45"/>
                <p:cNvSpPr/>
                <p:nvPr/>
              </p:nvSpPr>
              <p:spPr>
                <a:xfrm>
                  <a:off x="4292388" y="40339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2509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6" name="Google Shape;1026;p45"/>
                <p:cNvSpPr/>
                <p:nvPr/>
              </p:nvSpPr>
              <p:spPr>
                <a:xfrm>
                  <a:off x="4292388" y="403408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04E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7" name="Google Shape;1027;p45"/>
                <p:cNvSpPr/>
                <p:nvPr/>
              </p:nvSpPr>
              <p:spPr>
                <a:xfrm>
                  <a:off x="4292388" y="40342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7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E4C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8" name="Google Shape;1028;p45"/>
                <p:cNvSpPr/>
                <p:nvPr/>
              </p:nvSpPr>
              <p:spPr>
                <a:xfrm>
                  <a:off x="4292459" y="403436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9" name="Google Shape;1029;p45"/>
                <p:cNvSpPr/>
                <p:nvPr/>
              </p:nvSpPr>
              <p:spPr>
                <a:xfrm>
                  <a:off x="4292459" y="403450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0" name="Google Shape;1030;p45"/>
                <p:cNvSpPr/>
                <p:nvPr/>
              </p:nvSpPr>
              <p:spPr>
                <a:xfrm>
                  <a:off x="4292459" y="403464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1" name="Google Shape;1031;p45"/>
                <p:cNvSpPr/>
                <p:nvPr/>
              </p:nvSpPr>
              <p:spPr>
                <a:xfrm>
                  <a:off x="4292459" y="403471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2" name="Google Shape;1032;p45"/>
                <p:cNvSpPr/>
                <p:nvPr/>
              </p:nvSpPr>
              <p:spPr>
                <a:xfrm>
                  <a:off x="4292428" y="40348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31" y="18979"/>
                      </a:moveTo>
                      <a:lnTo>
                        <a:pt x="32699" y="0"/>
                      </a:lnTo>
                      <a:cubicBezTo>
                        <a:pt x="32699" y="71"/>
                        <a:pt x="32699" y="71"/>
                        <a:pt x="32699" y="141"/>
                      </a:cubicBezTo>
                      <a:lnTo>
                        <a:pt x="31" y="19121"/>
                      </a:lnTo>
                      <a:cubicBezTo>
                        <a:pt x="-39" y="19050"/>
                        <a:pt x="31" y="19050"/>
                        <a:pt x="31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3" name="Google Shape;1033;p45"/>
                <p:cNvSpPr/>
                <p:nvPr/>
              </p:nvSpPr>
              <p:spPr>
                <a:xfrm>
                  <a:off x="4292388" y="403500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4" name="Google Shape;1034;p45"/>
                <p:cNvSpPr/>
                <p:nvPr/>
              </p:nvSpPr>
              <p:spPr>
                <a:xfrm>
                  <a:off x="4292388" y="40350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5" name="Google Shape;1035;p45"/>
                <p:cNvSpPr/>
                <p:nvPr/>
              </p:nvSpPr>
              <p:spPr>
                <a:xfrm>
                  <a:off x="4292388" y="40352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6" name="Google Shape;1036;p45"/>
                <p:cNvSpPr/>
                <p:nvPr/>
              </p:nvSpPr>
              <p:spPr>
                <a:xfrm>
                  <a:off x="4292247" y="403535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738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71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7" name="Google Shape;1037;p45"/>
                <p:cNvSpPr/>
                <p:nvPr/>
              </p:nvSpPr>
              <p:spPr>
                <a:xfrm>
                  <a:off x="4292247" y="403549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8" name="Google Shape;1038;p45"/>
                <p:cNvSpPr/>
                <p:nvPr/>
              </p:nvSpPr>
              <p:spPr>
                <a:xfrm>
                  <a:off x="4292177" y="403563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45"/>
                <p:cNvSpPr/>
                <p:nvPr/>
              </p:nvSpPr>
              <p:spPr>
                <a:xfrm>
                  <a:off x="4291753" y="40357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423" y="18979"/>
                      </a:moveTo>
                      <a:lnTo>
                        <a:pt x="33091" y="0"/>
                      </a:lnTo>
                      <a:cubicBezTo>
                        <a:pt x="32949" y="141"/>
                        <a:pt x="32879" y="282"/>
                        <a:pt x="32667" y="423"/>
                      </a:cubicBezTo>
                      <a:lnTo>
                        <a:pt x="0" y="19403"/>
                      </a:lnTo>
                      <a:cubicBezTo>
                        <a:pt x="141" y="19262"/>
                        <a:pt x="282" y="19121"/>
                        <a:pt x="423" y="1897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40" name="Google Shape;1040;p45"/>
              <p:cNvGrpSpPr/>
              <p:nvPr/>
            </p:nvGrpSpPr>
            <p:grpSpPr>
              <a:xfrm>
                <a:off x="10037405" y="1401341"/>
                <a:ext cx="561458" cy="349769"/>
                <a:chOff x="4131663" y="3938623"/>
                <a:chExt cx="190499" cy="114652"/>
              </a:xfrm>
            </p:grpSpPr>
            <p:sp>
              <p:nvSpPr>
                <p:cNvPr id="1041" name="Google Shape;1041;p45"/>
                <p:cNvSpPr/>
                <p:nvPr/>
              </p:nvSpPr>
              <p:spPr>
                <a:xfrm>
                  <a:off x="4291612" y="4032109"/>
                  <a:ext cx="28222" cy="21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21166" extrusionOk="0">
                      <a:moveTo>
                        <a:pt x="33514" y="2470"/>
                      </a:moveTo>
                      <a:cubicBezTo>
                        <a:pt x="33514" y="2399"/>
                        <a:pt x="33514" y="2399"/>
                        <a:pt x="33514" y="2328"/>
                      </a:cubicBezTo>
                      <a:cubicBezTo>
                        <a:pt x="33514" y="2258"/>
                        <a:pt x="33514" y="2258"/>
                        <a:pt x="33514" y="2187"/>
                      </a:cubicBezTo>
                      <a:cubicBezTo>
                        <a:pt x="33514" y="2117"/>
                        <a:pt x="33514" y="2117"/>
                        <a:pt x="33514" y="2046"/>
                      </a:cubicBezTo>
                      <a:cubicBezTo>
                        <a:pt x="33514" y="1976"/>
                        <a:pt x="33514" y="1976"/>
                        <a:pt x="33514" y="1905"/>
                      </a:cubicBezTo>
                      <a:cubicBezTo>
                        <a:pt x="33514" y="1835"/>
                        <a:pt x="33514" y="1835"/>
                        <a:pt x="33514" y="1764"/>
                      </a:cubicBezTo>
                      <a:cubicBezTo>
                        <a:pt x="33514" y="1693"/>
                        <a:pt x="33514" y="1693"/>
                        <a:pt x="33514" y="1623"/>
                      </a:cubicBezTo>
                      <a:cubicBezTo>
                        <a:pt x="33514" y="1623"/>
                        <a:pt x="33514" y="1552"/>
                        <a:pt x="33514" y="1552"/>
                      </a:cubicBezTo>
                      <a:cubicBezTo>
                        <a:pt x="33514" y="1552"/>
                        <a:pt x="33514" y="1552"/>
                        <a:pt x="33514" y="1552"/>
                      </a:cubicBezTo>
                      <a:cubicBezTo>
                        <a:pt x="33514" y="1552"/>
                        <a:pt x="33514" y="1482"/>
                        <a:pt x="33514" y="1482"/>
                      </a:cubicBezTo>
                      <a:cubicBezTo>
                        <a:pt x="33514" y="1411"/>
                        <a:pt x="33514" y="1411"/>
                        <a:pt x="33443" y="1341"/>
                      </a:cubicBezTo>
                      <a:cubicBezTo>
                        <a:pt x="33443" y="1270"/>
                        <a:pt x="33443" y="1270"/>
                        <a:pt x="33373" y="1200"/>
                      </a:cubicBezTo>
                      <a:cubicBezTo>
                        <a:pt x="33373" y="1129"/>
                        <a:pt x="33373" y="1129"/>
                        <a:pt x="33302" y="1059"/>
                      </a:cubicBezTo>
                      <a:cubicBezTo>
                        <a:pt x="33302" y="988"/>
                        <a:pt x="33302" y="988"/>
                        <a:pt x="33232" y="917"/>
                      </a:cubicBezTo>
                      <a:cubicBezTo>
                        <a:pt x="33232" y="847"/>
                        <a:pt x="33232" y="847"/>
                        <a:pt x="33161" y="776"/>
                      </a:cubicBezTo>
                      <a:cubicBezTo>
                        <a:pt x="33161" y="706"/>
                        <a:pt x="33091" y="706"/>
                        <a:pt x="33091" y="635"/>
                      </a:cubicBezTo>
                      <a:cubicBezTo>
                        <a:pt x="33091" y="565"/>
                        <a:pt x="33020" y="565"/>
                        <a:pt x="33020" y="494"/>
                      </a:cubicBezTo>
                      <a:cubicBezTo>
                        <a:pt x="33020" y="494"/>
                        <a:pt x="33020" y="494"/>
                        <a:pt x="33020" y="423"/>
                      </a:cubicBezTo>
                      <a:cubicBezTo>
                        <a:pt x="33020" y="423"/>
                        <a:pt x="33020" y="353"/>
                        <a:pt x="32949" y="353"/>
                      </a:cubicBezTo>
                      <a:cubicBezTo>
                        <a:pt x="32949" y="282"/>
                        <a:pt x="32879" y="282"/>
                        <a:pt x="32879" y="212"/>
                      </a:cubicBezTo>
                      <a:cubicBezTo>
                        <a:pt x="32879" y="141"/>
                        <a:pt x="32808" y="141"/>
                        <a:pt x="32808" y="71"/>
                      </a:cubicBezTo>
                      <a:cubicBezTo>
                        <a:pt x="32808" y="71"/>
                        <a:pt x="32738" y="0"/>
                        <a:pt x="32738" y="0"/>
                      </a:cubicBezTo>
                      <a:lnTo>
                        <a:pt x="71" y="18979"/>
                      </a:lnTo>
                      <a:cubicBezTo>
                        <a:pt x="141" y="19121"/>
                        <a:pt x="212" y="19262"/>
                        <a:pt x="282" y="19473"/>
                      </a:cubicBezTo>
                      <a:cubicBezTo>
                        <a:pt x="423" y="19897"/>
                        <a:pt x="564" y="20320"/>
                        <a:pt x="635" y="20673"/>
                      </a:cubicBezTo>
                      <a:cubicBezTo>
                        <a:pt x="635" y="20673"/>
                        <a:pt x="635" y="20673"/>
                        <a:pt x="635" y="20673"/>
                      </a:cubicBezTo>
                      <a:cubicBezTo>
                        <a:pt x="706" y="21026"/>
                        <a:pt x="706" y="21449"/>
                        <a:pt x="706" y="21731"/>
                      </a:cubicBezTo>
                      <a:cubicBezTo>
                        <a:pt x="706" y="21731"/>
                        <a:pt x="706" y="21731"/>
                        <a:pt x="706" y="21731"/>
                      </a:cubicBezTo>
                      <a:cubicBezTo>
                        <a:pt x="706" y="22084"/>
                        <a:pt x="635" y="22366"/>
                        <a:pt x="494" y="22578"/>
                      </a:cubicBezTo>
                      <a:cubicBezTo>
                        <a:pt x="494" y="22578"/>
                        <a:pt x="494" y="22578"/>
                        <a:pt x="494" y="22578"/>
                      </a:cubicBezTo>
                      <a:cubicBezTo>
                        <a:pt x="353" y="22790"/>
                        <a:pt x="212" y="23001"/>
                        <a:pt x="0" y="23142"/>
                      </a:cubicBezTo>
                      <a:lnTo>
                        <a:pt x="32667" y="4163"/>
                      </a:lnTo>
                      <a:cubicBezTo>
                        <a:pt x="32808" y="4092"/>
                        <a:pt x="32949" y="3951"/>
                        <a:pt x="33091" y="3740"/>
                      </a:cubicBezTo>
                      <a:cubicBezTo>
                        <a:pt x="33091" y="3669"/>
                        <a:pt x="33161" y="3669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28"/>
                        <a:pt x="33232" y="3528"/>
                        <a:pt x="33232" y="3457"/>
                      </a:cubicBezTo>
                      <a:cubicBezTo>
                        <a:pt x="33232" y="3387"/>
                        <a:pt x="33232" y="3387"/>
                        <a:pt x="33302" y="3316"/>
                      </a:cubicBezTo>
                      <a:cubicBezTo>
                        <a:pt x="33302" y="3246"/>
                        <a:pt x="33302" y="3246"/>
                        <a:pt x="33302" y="3175"/>
                      </a:cubicBezTo>
                      <a:cubicBezTo>
                        <a:pt x="33302" y="3104"/>
                        <a:pt x="33302" y="3104"/>
                        <a:pt x="33302" y="3034"/>
                      </a:cubicBezTo>
                      <a:cubicBezTo>
                        <a:pt x="33302" y="2964"/>
                        <a:pt x="33302" y="2964"/>
                        <a:pt x="33302" y="2893"/>
                      </a:cubicBezTo>
                      <a:cubicBezTo>
                        <a:pt x="33302" y="2822"/>
                        <a:pt x="33302" y="2822"/>
                        <a:pt x="33302" y="2752"/>
                      </a:cubicBezTo>
                      <a:cubicBezTo>
                        <a:pt x="33302" y="2752"/>
                        <a:pt x="33302" y="2681"/>
                        <a:pt x="33302" y="2681"/>
                      </a:cubicBezTo>
                      <a:cubicBezTo>
                        <a:pt x="33302" y="2681"/>
                        <a:pt x="33302" y="2681"/>
                        <a:pt x="33302" y="2681"/>
                      </a:cubicBezTo>
                      <a:cubicBezTo>
                        <a:pt x="33302" y="2681"/>
                        <a:pt x="33302" y="2611"/>
                        <a:pt x="33302" y="2611"/>
                      </a:cubicBezTo>
                      <a:cubicBezTo>
                        <a:pt x="33514" y="2540"/>
                        <a:pt x="33514" y="2470"/>
                        <a:pt x="33514" y="2470"/>
                      </a:cubicBezTo>
                      <a:close/>
                    </a:path>
                  </a:pathLst>
                </a:custGeom>
                <a:solidFill>
                  <a:srgbClr val="8B89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45"/>
                <p:cNvSpPr/>
                <p:nvPr/>
              </p:nvSpPr>
              <p:spPr>
                <a:xfrm>
                  <a:off x="4131663" y="3938623"/>
                  <a:ext cx="190499" cy="10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99" h="105833" extrusionOk="0">
                      <a:moveTo>
                        <a:pt x="192476" y="92851"/>
                      </a:moveTo>
                      <a:cubicBezTo>
                        <a:pt x="192405" y="92781"/>
                        <a:pt x="192405" y="92710"/>
                        <a:pt x="192335" y="92639"/>
                      </a:cubicBezTo>
                      <a:cubicBezTo>
                        <a:pt x="192264" y="92569"/>
                        <a:pt x="192264" y="92569"/>
                        <a:pt x="192193" y="92499"/>
                      </a:cubicBezTo>
                      <a:cubicBezTo>
                        <a:pt x="192193" y="92428"/>
                        <a:pt x="192123" y="92428"/>
                        <a:pt x="192123" y="92357"/>
                      </a:cubicBezTo>
                      <a:cubicBezTo>
                        <a:pt x="192123" y="92287"/>
                        <a:pt x="192052" y="92287"/>
                        <a:pt x="192052" y="92216"/>
                      </a:cubicBezTo>
                      <a:cubicBezTo>
                        <a:pt x="191982" y="92146"/>
                        <a:pt x="191982" y="92146"/>
                        <a:pt x="191911" y="92075"/>
                      </a:cubicBezTo>
                      <a:cubicBezTo>
                        <a:pt x="191911" y="92075"/>
                        <a:pt x="191911" y="92075"/>
                        <a:pt x="191911" y="92005"/>
                      </a:cubicBezTo>
                      <a:cubicBezTo>
                        <a:pt x="191911" y="92005"/>
                        <a:pt x="191911" y="92005"/>
                        <a:pt x="191911" y="92005"/>
                      </a:cubicBezTo>
                      <a:cubicBezTo>
                        <a:pt x="191911" y="92005"/>
                        <a:pt x="191841" y="91934"/>
                        <a:pt x="191841" y="91934"/>
                      </a:cubicBezTo>
                      <a:cubicBezTo>
                        <a:pt x="191770" y="91863"/>
                        <a:pt x="191770" y="91863"/>
                        <a:pt x="191699" y="91793"/>
                      </a:cubicBezTo>
                      <a:cubicBezTo>
                        <a:pt x="191629" y="91722"/>
                        <a:pt x="191629" y="91722"/>
                        <a:pt x="191558" y="91652"/>
                      </a:cubicBezTo>
                      <a:cubicBezTo>
                        <a:pt x="191488" y="91581"/>
                        <a:pt x="191488" y="91581"/>
                        <a:pt x="191417" y="91511"/>
                      </a:cubicBezTo>
                      <a:cubicBezTo>
                        <a:pt x="191347" y="91440"/>
                        <a:pt x="191347" y="91440"/>
                        <a:pt x="191276" y="91370"/>
                      </a:cubicBezTo>
                      <a:cubicBezTo>
                        <a:pt x="191206" y="91370"/>
                        <a:pt x="191206" y="91299"/>
                        <a:pt x="191135" y="91299"/>
                      </a:cubicBezTo>
                      <a:cubicBezTo>
                        <a:pt x="191064" y="91299"/>
                        <a:pt x="191064" y="91228"/>
                        <a:pt x="190994" y="91228"/>
                      </a:cubicBezTo>
                      <a:cubicBezTo>
                        <a:pt x="190923" y="91228"/>
                        <a:pt x="190923" y="91158"/>
                        <a:pt x="190853" y="91158"/>
                      </a:cubicBezTo>
                      <a:cubicBezTo>
                        <a:pt x="190782" y="91158"/>
                        <a:pt x="190782" y="91087"/>
                        <a:pt x="190712" y="91087"/>
                      </a:cubicBezTo>
                      <a:cubicBezTo>
                        <a:pt x="190712" y="91087"/>
                        <a:pt x="190712" y="91087"/>
                        <a:pt x="190712" y="91087"/>
                      </a:cubicBezTo>
                      <a:cubicBezTo>
                        <a:pt x="190712" y="91087"/>
                        <a:pt x="190641" y="91087"/>
                        <a:pt x="190641" y="91017"/>
                      </a:cubicBezTo>
                      <a:cubicBezTo>
                        <a:pt x="190571" y="91017"/>
                        <a:pt x="190571" y="90946"/>
                        <a:pt x="190500" y="90946"/>
                      </a:cubicBezTo>
                      <a:cubicBezTo>
                        <a:pt x="190429" y="90946"/>
                        <a:pt x="190429" y="90876"/>
                        <a:pt x="190359" y="90876"/>
                      </a:cubicBezTo>
                      <a:cubicBezTo>
                        <a:pt x="190288" y="90876"/>
                        <a:pt x="190288" y="90876"/>
                        <a:pt x="190218" y="90805"/>
                      </a:cubicBezTo>
                      <a:cubicBezTo>
                        <a:pt x="190147" y="90805"/>
                        <a:pt x="190147" y="90805"/>
                        <a:pt x="190077" y="90735"/>
                      </a:cubicBezTo>
                      <a:cubicBezTo>
                        <a:pt x="190006" y="90735"/>
                        <a:pt x="190006" y="90735"/>
                        <a:pt x="189936" y="90664"/>
                      </a:cubicBezTo>
                      <a:cubicBezTo>
                        <a:pt x="189865" y="90664"/>
                        <a:pt x="18986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24" y="90664"/>
                        <a:pt x="189724" y="90664"/>
                      </a:cubicBezTo>
                      <a:cubicBezTo>
                        <a:pt x="189653" y="90664"/>
                        <a:pt x="189653" y="90664"/>
                        <a:pt x="189583" y="90664"/>
                      </a:cubicBezTo>
                      <a:cubicBezTo>
                        <a:pt x="189512" y="90664"/>
                        <a:pt x="189512" y="90664"/>
                        <a:pt x="189442" y="90664"/>
                      </a:cubicBezTo>
                      <a:cubicBezTo>
                        <a:pt x="189371" y="90664"/>
                        <a:pt x="189371" y="90664"/>
                        <a:pt x="189301" y="90664"/>
                      </a:cubicBezTo>
                      <a:cubicBezTo>
                        <a:pt x="189230" y="90664"/>
                        <a:pt x="189230" y="90664"/>
                        <a:pt x="189159" y="90664"/>
                      </a:cubicBezTo>
                      <a:cubicBezTo>
                        <a:pt x="189089" y="90664"/>
                        <a:pt x="189018" y="90664"/>
                        <a:pt x="189018" y="90664"/>
                      </a:cubicBezTo>
                      <a:cubicBezTo>
                        <a:pt x="189018" y="90664"/>
                        <a:pt x="189018" y="90664"/>
                        <a:pt x="189018" y="90664"/>
                      </a:cubicBezTo>
                      <a:cubicBezTo>
                        <a:pt x="188383" y="90805"/>
                        <a:pt x="187819" y="90876"/>
                        <a:pt x="187184" y="90946"/>
                      </a:cubicBezTo>
                      <a:cubicBezTo>
                        <a:pt x="185420" y="91228"/>
                        <a:pt x="183656" y="91440"/>
                        <a:pt x="181822" y="91652"/>
                      </a:cubicBezTo>
                      <a:cubicBezTo>
                        <a:pt x="181328" y="91722"/>
                        <a:pt x="180904" y="91722"/>
                        <a:pt x="180411" y="91793"/>
                      </a:cubicBezTo>
                      <a:cubicBezTo>
                        <a:pt x="178364" y="91934"/>
                        <a:pt x="176318" y="92075"/>
                        <a:pt x="174272" y="92075"/>
                      </a:cubicBezTo>
                      <a:cubicBezTo>
                        <a:pt x="174202" y="92075"/>
                        <a:pt x="174131" y="92075"/>
                        <a:pt x="174061" y="92075"/>
                      </a:cubicBezTo>
                      <a:cubicBezTo>
                        <a:pt x="172156" y="92075"/>
                        <a:pt x="170251" y="92005"/>
                        <a:pt x="168275" y="91863"/>
                      </a:cubicBezTo>
                      <a:cubicBezTo>
                        <a:pt x="167711" y="91863"/>
                        <a:pt x="167217" y="91793"/>
                        <a:pt x="166652" y="91722"/>
                      </a:cubicBezTo>
                      <a:cubicBezTo>
                        <a:pt x="165241" y="91581"/>
                        <a:pt x="163830" y="91440"/>
                        <a:pt x="162489" y="91299"/>
                      </a:cubicBezTo>
                      <a:cubicBezTo>
                        <a:pt x="161996" y="91228"/>
                        <a:pt x="161502" y="91158"/>
                        <a:pt x="161008" y="91087"/>
                      </a:cubicBezTo>
                      <a:cubicBezTo>
                        <a:pt x="159244" y="90805"/>
                        <a:pt x="157409" y="90523"/>
                        <a:pt x="155646" y="90170"/>
                      </a:cubicBezTo>
                      <a:cubicBezTo>
                        <a:pt x="155434" y="90100"/>
                        <a:pt x="155222" y="90100"/>
                        <a:pt x="155011" y="90029"/>
                      </a:cubicBezTo>
                      <a:cubicBezTo>
                        <a:pt x="153458" y="89747"/>
                        <a:pt x="151906" y="89394"/>
                        <a:pt x="150354" y="88971"/>
                      </a:cubicBezTo>
                      <a:cubicBezTo>
                        <a:pt x="149719" y="88830"/>
                        <a:pt x="149154" y="88688"/>
                        <a:pt x="148519" y="88477"/>
                      </a:cubicBezTo>
                      <a:cubicBezTo>
                        <a:pt x="147391" y="88194"/>
                        <a:pt x="146262" y="87842"/>
                        <a:pt x="145133" y="87560"/>
                      </a:cubicBezTo>
                      <a:cubicBezTo>
                        <a:pt x="144427" y="87348"/>
                        <a:pt x="143792" y="87136"/>
                        <a:pt x="143087" y="86925"/>
                      </a:cubicBezTo>
                      <a:cubicBezTo>
                        <a:pt x="142028" y="86572"/>
                        <a:pt x="140970" y="86219"/>
                        <a:pt x="139912" y="85866"/>
                      </a:cubicBezTo>
                      <a:cubicBezTo>
                        <a:pt x="139206" y="85655"/>
                        <a:pt x="138571" y="85372"/>
                        <a:pt x="137866" y="85161"/>
                      </a:cubicBezTo>
                      <a:cubicBezTo>
                        <a:pt x="136807" y="84808"/>
                        <a:pt x="135749" y="84385"/>
                        <a:pt x="134691" y="83961"/>
                      </a:cubicBezTo>
                      <a:cubicBezTo>
                        <a:pt x="134056" y="83679"/>
                        <a:pt x="133350" y="83467"/>
                        <a:pt x="132715" y="83185"/>
                      </a:cubicBezTo>
                      <a:cubicBezTo>
                        <a:pt x="131586" y="82691"/>
                        <a:pt x="130387" y="82197"/>
                        <a:pt x="129258" y="81703"/>
                      </a:cubicBezTo>
                      <a:cubicBezTo>
                        <a:pt x="128693" y="81421"/>
                        <a:pt x="128129" y="81210"/>
                        <a:pt x="127564" y="80927"/>
                      </a:cubicBezTo>
                      <a:cubicBezTo>
                        <a:pt x="125942" y="80222"/>
                        <a:pt x="124319" y="79446"/>
                        <a:pt x="122767" y="78670"/>
                      </a:cubicBezTo>
                      <a:cubicBezTo>
                        <a:pt x="122626" y="78599"/>
                        <a:pt x="122555" y="78599"/>
                        <a:pt x="122414" y="78528"/>
                      </a:cubicBezTo>
                      <a:cubicBezTo>
                        <a:pt x="120650" y="77682"/>
                        <a:pt x="118957" y="76764"/>
                        <a:pt x="117193" y="75847"/>
                      </a:cubicBezTo>
                      <a:cubicBezTo>
                        <a:pt x="115711" y="75001"/>
                        <a:pt x="114159" y="74225"/>
                        <a:pt x="112677" y="73307"/>
                      </a:cubicBezTo>
                      <a:cubicBezTo>
                        <a:pt x="109714" y="71614"/>
                        <a:pt x="106751" y="69780"/>
                        <a:pt x="103858" y="67804"/>
                      </a:cubicBezTo>
                      <a:cubicBezTo>
                        <a:pt x="103293" y="67451"/>
                        <a:pt x="102729" y="67028"/>
                        <a:pt x="102165" y="66675"/>
                      </a:cubicBezTo>
                      <a:cubicBezTo>
                        <a:pt x="99342" y="64770"/>
                        <a:pt x="96520" y="62795"/>
                        <a:pt x="93698" y="60749"/>
                      </a:cubicBezTo>
                      <a:cubicBezTo>
                        <a:pt x="93345" y="60466"/>
                        <a:pt x="92992" y="60184"/>
                        <a:pt x="92569" y="59902"/>
                      </a:cubicBezTo>
                      <a:cubicBezTo>
                        <a:pt x="90029" y="57997"/>
                        <a:pt x="87418" y="55951"/>
                        <a:pt x="84878" y="53905"/>
                      </a:cubicBezTo>
                      <a:cubicBezTo>
                        <a:pt x="84314" y="53411"/>
                        <a:pt x="83750" y="52987"/>
                        <a:pt x="83185" y="52493"/>
                      </a:cubicBezTo>
                      <a:cubicBezTo>
                        <a:pt x="80433" y="50165"/>
                        <a:pt x="77682" y="47766"/>
                        <a:pt x="74930" y="45297"/>
                      </a:cubicBezTo>
                      <a:cubicBezTo>
                        <a:pt x="74366" y="44803"/>
                        <a:pt x="73801" y="44238"/>
                        <a:pt x="73237" y="43745"/>
                      </a:cubicBezTo>
                      <a:cubicBezTo>
                        <a:pt x="70767" y="41416"/>
                        <a:pt x="68298" y="39088"/>
                        <a:pt x="65828" y="36618"/>
                      </a:cubicBezTo>
                      <a:cubicBezTo>
                        <a:pt x="65405" y="36195"/>
                        <a:pt x="65052" y="35842"/>
                        <a:pt x="64629" y="35419"/>
                      </a:cubicBezTo>
                      <a:cubicBezTo>
                        <a:pt x="61948" y="32667"/>
                        <a:pt x="59267" y="29845"/>
                        <a:pt x="56656" y="26952"/>
                      </a:cubicBezTo>
                      <a:cubicBezTo>
                        <a:pt x="56092" y="26388"/>
                        <a:pt x="55598" y="25753"/>
                        <a:pt x="55033" y="25188"/>
                      </a:cubicBezTo>
                      <a:cubicBezTo>
                        <a:pt x="52423" y="22296"/>
                        <a:pt x="49812" y="19262"/>
                        <a:pt x="47272" y="16157"/>
                      </a:cubicBezTo>
                      <a:cubicBezTo>
                        <a:pt x="46920" y="15734"/>
                        <a:pt x="46567" y="15240"/>
                        <a:pt x="46143" y="14817"/>
                      </a:cubicBezTo>
                      <a:cubicBezTo>
                        <a:pt x="43462" y="11571"/>
                        <a:pt x="40852" y="8255"/>
                        <a:pt x="38241" y="4798"/>
                      </a:cubicBezTo>
                      <a:cubicBezTo>
                        <a:pt x="37536" y="3951"/>
                        <a:pt x="36901" y="3034"/>
                        <a:pt x="36266" y="2117"/>
                      </a:cubicBezTo>
                      <a:cubicBezTo>
                        <a:pt x="36266" y="2117"/>
                        <a:pt x="36266" y="2117"/>
                        <a:pt x="36266" y="2117"/>
                      </a:cubicBezTo>
                      <a:cubicBezTo>
                        <a:pt x="36266" y="2046"/>
                        <a:pt x="36195" y="2046"/>
                        <a:pt x="36195" y="1976"/>
                      </a:cubicBezTo>
                      <a:cubicBezTo>
                        <a:pt x="36195" y="1905"/>
                        <a:pt x="36125" y="1905"/>
                        <a:pt x="36125" y="1835"/>
                      </a:cubicBezTo>
                      <a:cubicBezTo>
                        <a:pt x="36125" y="1764"/>
                        <a:pt x="36054" y="1764"/>
                        <a:pt x="36054" y="1693"/>
                      </a:cubicBezTo>
                      <a:cubicBezTo>
                        <a:pt x="36054" y="1623"/>
                        <a:pt x="35983" y="1623"/>
                        <a:pt x="35983" y="1552"/>
                      </a:cubicBezTo>
                      <a:cubicBezTo>
                        <a:pt x="35983" y="1482"/>
                        <a:pt x="35913" y="1482"/>
                        <a:pt x="35913" y="1411"/>
                      </a:cubicBezTo>
                      <a:cubicBezTo>
                        <a:pt x="35842" y="1341"/>
                        <a:pt x="35842" y="1341"/>
                        <a:pt x="35772" y="1270"/>
                      </a:cubicBezTo>
                      <a:cubicBezTo>
                        <a:pt x="35772" y="1270"/>
                        <a:pt x="35772" y="1270"/>
                        <a:pt x="35701" y="1200"/>
                      </a:cubicBezTo>
                      <a:cubicBezTo>
                        <a:pt x="35701" y="1200"/>
                        <a:pt x="35701" y="1200"/>
                        <a:pt x="35701" y="1200"/>
                      </a:cubicBezTo>
                      <a:cubicBezTo>
                        <a:pt x="35701" y="1200"/>
                        <a:pt x="35631" y="1129"/>
                        <a:pt x="35631" y="1129"/>
                      </a:cubicBezTo>
                      <a:cubicBezTo>
                        <a:pt x="35560" y="1059"/>
                        <a:pt x="35560" y="1059"/>
                        <a:pt x="35489" y="988"/>
                      </a:cubicBezTo>
                      <a:cubicBezTo>
                        <a:pt x="35419" y="917"/>
                        <a:pt x="35419" y="917"/>
                        <a:pt x="35348" y="847"/>
                      </a:cubicBezTo>
                      <a:cubicBezTo>
                        <a:pt x="35278" y="776"/>
                        <a:pt x="35207" y="776"/>
                        <a:pt x="35207" y="706"/>
                      </a:cubicBezTo>
                      <a:cubicBezTo>
                        <a:pt x="35137" y="635"/>
                        <a:pt x="35066" y="635"/>
                        <a:pt x="34996" y="565"/>
                      </a:cubicBezTo>
                      <a:cubicBezTo>
                        <a:pt x="34925" y="494"/>
                        <a:pt x="34854" y="494"/>
                        <a:pt x="34854" y="423"/>
                      </a:cubicBezTo>
                      <a:cubicBezTo>
                        <a:pt x="34854" y="423"/>
                        <a:pt x="34784" y="423"/>
                        <a:pt x="34784" y="353"/>
                      </a:cubicBezTo>
                      <a:cubicBezTo>
                        <a:pt x="34713" y="353"/>
                        <a:pt x="34713" y="282"/>
                        <a:pt x="34643" y="282"/>
                      </a:cubicBezTo>
                      <a:cubicBezTo>
                        <a:pt x="34572" y="282"/>
                        <a:pt x="34572" y="212"/>
                        <a:pt x="34502" y="212"/>
                      </a:cubicBezTo>
                      <a:cubicBezTo>
                        <a:pt x="34431" y="212"/>
                        <a:pt x="34431" y="212"/>
                        <a:pt x="34361" y="141"/>
                      </a:cubicBezTo>
                      <a:cubicBezTo>
                        <a:pt x="34290" y="141"/>
                        <a:pt x="34290" y="141"/>
                        <a:pt x="34219" y="71"/>
                      </a:cubicBezTo>
                      <a:cubicBezTo>
                        <a:pt x="34149" y="71"/>
                        <a:pt x="34149" y="71"/>
                        <a:pt x="34078" y="0"/>
                      </a:cubicBezTo>
                      <a:cubicBezTo>
                        <a:pt x="34008" y="0"/>
                        <a:pt x="34008" y="0"/>
                        <a:pt x="33937" y="0"/>
                      </a:cubicBezTo>
                      <a:cubicBezTo>
                        <a:pt x="33867" y="0"/>
                        <a:pt x="33867" y="0"/>
                        <a:pt x="33796" y="0"/>
                      </a:cubicBezTo>
                      <a:cubicBezTo>
                        <a:pt x="33726" y="0"/>
                        <a:pt x="33726" y="0"/>
                        <a:pt x="33655" y="0"/>
                      </a:cubicBezTo>
                      <a:cubicBezTo>
                        <a:pt x="33655" y="0"/>
                        <a:pt x="33655" y="0"/>
                        <a:pt x="33585" y="0"/>
                      </a:cubicBezTo>
                      <a:cubicBezTo>
                        <a:pt x="33585" y="0"/>
                        <a:pt x="33585" y="0"/>
                        <a:pt x="33585" y="0"/>
                      </a:cubicBezTo>
                      <a:cubicBezTo>
                        <a:pt x="33585" y="0"/>
                        <a:pt x="33514" y="0"/>
                        <a:pt x="33514" y="0"/>
                      </a:cubicBezTo>
                      <a:cubicBezTo>
                        <a:pt x="33443" y="0"/>
                        <a:pt x="33443" y="0"/>
                        <a:pt x="33373" y="0"/>
                      </a:cubicBezTo>
                      <a:cubicBezTo>
                        <a:pt x="33302" y="0"/>
                        <a:pt x="33302" y="0"/>
                        <a:pt x="33232" y="0"/>
                      </a:cubicBezTo>
                      <a:cubicBezTo>
                        <a:pt x="33161" y="0"/>
                        <a:pt x="33161" y="0"/>
                        <a:pt x="33091" y="0"/>
                      </a:cubicBezTo>
                      <a:cubicBezTo>
                        <a:pt x="33020" y="0"/>
                        <a:pt x="32949" y="0"/>
                        <a:pt x="32879" y="71"/>
                      </a:cubicBezTo>
                      <a:cubicBezTo>
                        <a:pt x="32808" y="71"/>
                        <a:pt x="32738" y="141"/>
                        <a:pt x="32667" y="141"/>
                      </a:cubicBezTo>
                      <a:cubicBezTo>
                        <a:pt x="22860" y="5786"/>
                        <a:pt x="9807" y="13406"/>
                        <a:pt x="0" y="19121"/>
                      </a:cubicBezTo>
                      <a:cubicBezTo>
                        <a:pt x="282" y="18979"/>
                        <a:pt x="564" y="18909"/>
                        <a:pt x="917" y="18979"/>
                      </a:cubicBezTo>
                      <a:cubicBezTo>
                        <a:pt x="917" y="18979"/>
                        <a:pt x="917" y="18979"/>
                        <a:pt x="917" y="18979"/>
                      </a:cubicBezTo>
                      <a:cubicBezTo>
                        <a:pt x="1270" y="19050"/>
                        <a:pt x="1623" y="19121"/>
                        <a:pt x="1976" y="19332"/>
                      </a:cubicBezTo>
                      <a:cubicBezTo>
                        <a:pt x="2328" y="19544"/>
                        <a:pt x="2611" y="19756"/>
                        <a:pt x="2822" y="19967"/>
                      </a:cubicBezTo>
                      <a:cubicBezTo>
                        <a:pt x="2822" y="19967"/>
                        <a:pt x="2822" y="19967"/>
                        <a:pt x="2822" y="19967"/>
                      </a:cubicBezTo>
                      <a:cubicBezTo>
                        <a:pt x="3034" y="20179"/>
                        <a:pt x="3316" y="20461"/>
                        <a:pt x="3457" y="20743"/>
                      </a:cubicBezTo>
                      <a:cubicBezTo>
                        <a:pt x="3669" y="21026"/>
                        <a:pt x="3881" y="21379"/>
                        <a:pt x="4163" y="21661"/>
                      </a:cubicBezTo>
                      <a:cubicBezTo>
                        <a:pt x="4586" y="22225"/>
                        <a:pt x="5009" y="22790"/>
                        <a:pt x="5503" y="23424"/>
                      </a:cubicBezTo>
                      <a:cubicBezTo>
                        <a:pt x="6915" y="25259"/>
                        <a:pt x="8326" y="27094"/>
                        <a:pt x="9737" y="28928"/>
                      </a:cubicBezTo>
                      <a:cubicBezTo>
                        <a:pt x="10936" y="30480"/>
                        <a:pt x="12136" y="31962"/>
                        <a:pt x="13406" y="33443"/>
                      </a:cubicBezTo>
                      <a:cubicBezTo>
                        <a:pt x="13758" y="33867"/>
                        <a:pt x="14111" y="34361"/>
                        <a:pt x="14534" y="34784"/>
                      </a:cubicBezTo>
                      <a:cubicBezTo>
                        <a:pt x="14746" y="34996"/>
                        <a:pt x="14887" y="35278"/>
                        <a:pt x="15099" y="35490"/>
                      </a:cubicBezTo>
                      <a:cubicBezTo>
                        <a:pt x="16792" y="37536"/>
                        <a:pt x="18556" y="39582"/>
                        <a:pt x="20320" y="41628"/>
                      </a:cubicBezTo>
                      <a:cubicBezTo>
                        <a:pt x="20955" y="42333"/>
                        <a:pt x="21590" y="43039"/>
                        <a:pt x="22296" y="43815"/>
                      </a:cubicBezTo>
                      <a:cubicBezTo>
                        <a:pt x="22860" y="44380"/>
                        <a:pt x="23354" y="45014"/>
                        <a:pt x="23918" y="45579"/>
                      </a:cubicBezTo>
                      <a:cubicBezTo>
                        <a:pt x="24553" y="46214"/>
                        <a:pt x="25118" y="46920"/>
                        <a:pt x="25753" y="47554"/>
                      </a:cubicBezTo>
                      <a:cubicBezTo>
                        <a:pt x="27587" y="49530"/>
                        <a:pt x="29492" y="51506"/>
                        <a:pt x="31327" y="53411"/>
                      </a:cubicBezTo>
                      <a:cubicBezTo>
                        <a:pt x="31538" y="53622"/>
                        <a:pt x="31750" y="53763"/>
                        <a:pt x="31891" y="53975"/>
                      </a:cubicBezTo>
                      <a:cubicBezTo>
                        <a:pt x="32314" y="54398"/>
                        <a:pt x="32667" y="54751"/>
                        <a:pt x="33091" y="55174"/>
                      </a:cubicBezTo>
                      <a:cubicBezTo>
                        <a:pt x="34431" y="56515"/>
                        <a:pt x="35772" y="57856"/>
                        <a:pt x="37112" y="59196"/>
                      </a:cubicBezTo>
                      <a:cubicBezTo>
                        <a:pt x="38241" y="60255"/>
                        <a:pt x="39299" y="61242"/>
                        <a:pt x="40428" y="62301"/>
                      </a:cubicBezTo>
                      <a:cubicBezTo>
                        <a:pt x="40993" y="62795"/>
                        <a:pt x="41557" y="63359"/>
                        <a:pt x="42122" y="63853"/>
                      </a:cubicBezTo>
                      <a:cubicBezTo>
                        <a:pt x="42474" y="64135"/>
                        <a:pt x="42827" y="64488"/>
                        <a:pt x="43180" y="64841"/>
                      </a:cubicBezTo>
                      <a:cubicBezTo>
                        <a:pt x="45226" y="66675"/>
                        <a:pt x="47272" y="68439"/>
                        <a:pt x="49318" y="70203"/>
                      </a:cubicBezTo>
                      <a:cubicBezTo>
                        <a:pt x="49671" y="70485"/>
                        <a:pt x="50024" y="70767"/>
                        <a:pt x="50447" y="71120"/>
                      </a:cubicBezTo>
                      <a:cubicBezTo>
                        <a:pt x="51012" y="71614"/>
                        <a:pt x="51576" y="72037"/>
                        <a:pt x="52141" y="72531"/>
                      </a:cubicBezTo>
                      <a:cubicBezTo>
                        <a:pt x="53269" y="73449"/>
                        <a:pt x="54328" y="74366"/>
                        <a:pt x="55457" y="75212"/>
                      </a:cubicBezTo>
                      <a:cubicBezTo>
                        <a:pt x="56938" y="76341"/>
                        <a:pt x="58349" y="77470"/>
                        <a:pt x="59831" y="78528"/>
                      </a:cubicBezTo>
                      <a:cubicBezTo>
                        <a:pt x="60184" y="78811"/>
                        <a:pt x="60537" y="79093"/>
                        <a:pt x="60960" y="79375"/>
                      </a:cubicBezTo>
                      <a:cubicBezTo>
                        <a:pt x="61101" y="79516"/>
                        <a:pt x="61313" y="79658"/>
                        <a:pt x="61454" y="79798"/>
                      </a:cubicBezTo>
                      <a:cubicBezTo>
                        <a:pt x="63429" y="81210"/>
                        <a:pt x="65335" y="82621"/>
                        <a:pt x="67310" y="83961"/>
                      </a:cubicBezTo>
                      <a:cubicBezTo>
                        <a:pt x="68016" y="84455"/>
                        <a:pt x="68721" y="84879"/>
                        <a:pt x="69427" y="85372"/>
                      </a:cubicBezTo>
                      <a:cubicBezTo>
                        <a:pt x="69991" y="85725"/>
                        <a:pt x="70556" y="86148"/>
                        <a:pt x="71120" y="86501"/>
                      </a:cubicBezTo>
                      <a:cubicBezTo>
                        <a:pt x="71755" y="86925"/>
                        <a:pt x="72390" y="87348"/>
                        <a:pt x="73025" y="87771"/>
                      </a:cubicBezTo>
                      <a:cubicBezTo>
                        <a:pt x="74930" y="88971"/>
                        <a:pt x="76764" y="90100"/>
                        <a:pt x="78670" y="91228"/>
                      </a:cubicBezTo>
                      <a:cubicBezTo>
                        <a:pt x="79093" y="91511"/>
                        <a:pt x="79516" y="91722"/>
                        <a:pt x="79939" y="92005"/>
                      </a:cubicBezTo>
                      <a:cubicBezTo>
                        <a:pt x="81351" y="92851"/>
                        <a:pt x="82762" y="93627"/>
                        <a:pt x="84173" y="94403"/>
                      </a:cubicBezTo>
                      <a:cubicBezTo>
                        <a:pt x="84243" y="94474"/>
                        <a:pt x="84384" y="94474"/>
                        <a:pt x="84455" y="94545"/>
                      </a:cubicBezTo>
                      <a:cubicBezTo>
                        <a:pt x="86219" y="95462"/>
                        <a:pt x="87912" y="96379"/>
                        <a:pt x="89676" y="97226"/>
                      </a:cubicBezTo>
                      <a:cubicBezTo>
                        <a:pt x="89676" y="97226"/>
                        <a:pt x="89676" y="97226"/>
                        <a:pt x="89676" y="97226"/>
                      </a:cubicBezTo>
                      <a:cubicBezTo>
                        <a:pt x="89817" y="97296"/>
                        <a:pt x="89888" y="97296"/>
                        <a:pt x="90029" y="97367"/>
                      </a:cubicBezTo>
                      <a:cubicBezTo>
                        <a:pt x="91652" y="98143"/>
                        <a:pt x="93204" y="98919"/>
                        <a:pt x="94827" y="99624"/>
                      </a:cubicBezTo>
                      <a:cubicBezTo>
                        <a:pt x="94897" y="99695"/>
                        <a:pt x="95038" y="99695"/>
                        <a:pt x="95109" y="99766"/>
                      </a:cubicBezTo>
                      <a:cubicBezTo>
                        <a:pt x="95603" y="99978"/>
                        <a:pt x="96026" y="100118"/>
                        <a:pt x="96520" y="100330"/>
                      </a:cubicBezTo>
                      <a:cubicBezTo>
                        <a:pt x="97649" y="100824"/>
                        <a:pt x="98848" y="101318"/>
                        <a:pt x="99977" y="101812"/>
                      </a:cubicBezTo>
                      <a:cubicBezTo>
                        <a:pt x="100189" y="101882"/>
                        <a:pt x="100401" y="101953"/>
                        <a:pt x="100542" y="102094"/>
                      </a:cubicBezTo>
                      <a:cubicBezTo>
                        <a:pt x="101036" y="102306"/>
                        <a:pt x="101459" y="102447"/>
                        <a:pt x="101953" y="102588"/>
                      </a:cubicBezTo>
                      <a:cubicBezTo>
                        <a:pt x="103011" y="103011"/>
                        <a:pt x="104069" y="103435"/>
                        <a:pt x="105128" y="103787"/>
                      </a:cubicBezTo>
                      <a:cubicBezTo>
                        <a:pt x="105410" y="103858"/>
                        <a:pt x="105692" y="103999"/>
                        <a:pt x="105974" y="104140"/>
                      </a:cubicBezTo>
                      <a:cubicBezTo>
                        <a:pt x="106398" y="104281"/>
                        <a:pt x="106751" y="104423"/>
                        <a:pt x="107174" y="104493"/>
                      </a:cubicBezTo>
                      <a:cubicBezTo>
                        <a:pt x="108232" y="104846"/>
                        <a:pt x="109291" y="105199"/>
                        <a:pt x="110349" y="105551"/>
                      </a:cubicBezTo>
                      <a:cubicBezTo>
                        <a:pt x="110702" y="105693"/>
                        <a:pt x="111125" y="105833"/>
                        <a:pt x="111478" y="105904"/>
                      </a:cubicBezTo>
                      <a:cubicBezTo>
                        <a:pt x="111760" y="105975"/>
                        <a:pt x="112042" y="106045"/>
                        <a:pt x="112395" y="106116"/>
                      </a:cubicBezTo>
                      <a:cubicBezTo>
                        <a:pt x="113524" y="106469"/>
                        <a:pt x="114653" y="106751"/>
                        <a:pt x="115782" y="107033"/>
                      </a:cubicBezTo>
                      <a:cubicBezTo>
                        <a:pt x="116205" y="107174"/>
                        <a:pt x="116628" y="107315"/>
                        <a:pt x="117052" y="107386"/>
                      </a:cubicBezTo>
                      <a:cubicBezTo>
                        <a:pt x="117193" y="107456"/>
                        <a:pt x="117404" y="107456"/>
                        <a:pt x="117546" y="107527"/>
                      </a:cubicBezTo>
                      <a:cubicBezTo>
                        <a:pt x="119098" y="107880"/>
                        <a:pt x="120650" y="108232"/>
                        <a:pt x="122202" y="108585"/>
                      </a:cubicBezTo>
                      <a:cubicBezTo>
                        <a:pt x="122414" y="108656"/>
                        <a:pt x="122555" y="108656"/>
                        <a:pt x="122767" y="108726"/>
                      </a:cubicBezTo>
                      <a:cubicBezTo>
                        <a:pt x="122767" y="108726"/>
                        <a:pt x="122837" y="108726"/>
                        <a:pt x="122837" y="108726"/>
                      </a:cubicBezTo>
                      <a:cubicBezTo>
                        <a:pt x="124601" y="109079"/>
                        <a:pt x="126436" y="109361"/>
                        <a:pt x="128199" y="109644"/>
                      </a:cubicBezTo>
                      <a:cubicBezTo>
                        <a:pt x="128341" y="109644"/>
                        <a:pt x="128482" y="109714"/>
                        <a:pt x="128693" y="109714"/>
                      </a:cubicBezTo>
                      <a:cubicBezTo>
                        <a:pt x="129046" y="109784"/>
                        <a:pt x="129328" y="109784"/>
                        <a:pt x="129681" y="109784"/>
                      </a:cubicBezTo>
                      <a:cubicBezTo>
                        <a:pt x="131092" y="109926"/>
                        <a:pt x="132503" y="110138"/>
                        <a:pt x="133915" y="110208"/>
                      </a:cubicBezTo>
                      <a:cubicBezTo>
                        <a:pt x="134197" y="110208"/>
                        <a:pt x="134549" y="110278"/>
                        <a:pt x="134832" y="110278"/>
                      </a:cubicBezTo>
                      <a:cubicBezTo>
                        <a:pt x="135043" y="110278"/>
                        <a:pt x="135255" y="110278"/>
                        <a:pt x="135537" y="110278"/>
                      </a:cubicBezTo>
                      <a:cubicBezTo>
                        <a:pt x="137513" y="110420"/>
                        <a:pt x="139418" y="110490"/>
                        <a:pt x="141323" y="110490"/>
                      </a:cubicBezTo>
                      <a:cubicBezTo>
                        <a:pt x="141323" y="110490"/>
                        <a:pt x="141323" y="110490"/>
                        <a:pt x="141393" y="110490"/>
                      </a:cubicBezTo>
                      <a:cubicBezTo>
                        <a:pt x="141464" y="110490"/>
                        <a:pt x="141464" y="110490"/>
                        <a:pt x="141534" y="110490"/>
                      </a:cubicBezTo>
                      <a:cubicBezTo>
                        <a:pt x="143581" y="110490"/>
                        <a:pt x="145627" y="110349"/>
                        <a:pt x="147673" y="110208"/>
                      </a:cubicBezTo>
                      <a:cubicBezTo>
                        <a:pt x="147955" y="110208"/>
                        <a:pt x="148167" y="110208"/>
                        <a:pt x="148449" y="110138"/>
                      </a:cubicBezTo>
                      <a:cubicBezTo>
                        <a:pt x="148661" y="110138"/>
                        <a:pt x="148872" y="110067"/>
                        <a:pt x="149084" y="110067"/>
                      </a:cubicBezTo>
                      <a:cubicBezTo>
                        <a:pt x="150848" y="109926"/>
                        <a:pt x="152682" y="109644"/>
                        <a:pt x="154446" y="109361"/>
                      </a:cubicBezTo>
                      <a:cubicBezTo>
                        <a:pt x="155011" y="109290"/>
                        <a:pt x="155575" y="109220"/>
                        <a:pt x="156139" y="109079"/>
                      </a:cubicBezTo>
                      <a:cubicBezTo>
                        <a:pt x="156139" y="109079"/>
                        <a:pt x="156210" y="109079"/>
                        <a:pt x="156210" y="109079"/>
                      </a:cubicBezTo>
                      <a:cubicBezTo>
                        <a:pt x="156422" y="109008"/>
                        <a:pt x="156704" y="109008"/>
                        <a:pt x="156986" y="109079"/>
                      </a:cubicBezTo>
                      <a:cubicBezTo>
                        <a:pt x="156986" y="109079"/>
                        <a:pt x="156986" y="109079"/>
                        <a:pt x="156986" y="109079"/>
                      </a:cubicBezTo>
                      <a:cubicBezTo>
                        <a:pt x="157268" y="109150"/>
                        <a:pt x="157551" y="109290"/>
                        <a:pt x="157833" y="109432"/>
                      </a:cubicBezTo>
                      <a:cubicBezTo>
                        <a:pt x="158186" y="109644"/>
                        <a:pt x="158609" y="109996"/>
                        <a:pt x="158962" y="110349"/>
                      </a:cubicBezTo>
                      <a:cubicBezTo>
                        <a:pt x="158962" y="110349"/>
                        <a:pt x="158962" y="110349"/>
                        <a:pt x="158962" y="110349"/>
                      </a:cubicBezTo>
                      <a:cubicBezTo>
                        <a:pt x="159314" y="110702"/>
                        <a:pt x="159667" y="111125"/>
                        <a:pt x="159879" y="111619"/>
                      </a:cubicBezTo>
                      <a:lnTo>
                        <a:pt x="192546" y="92639"/>
                      </a:lnTo>
                      <a:cubicBezTo>
                        <a:pt x="192546" y="92569"/>
                        <a:pt x="192476" y="92499"/>
                        <a:pt x="192476" y="92499"/>
                      </a:cubicBezTo>
                      <a:cubicBezTo>
                        <a:pt x="192617" y="93063"/>
                        <a:pt x="192546" y="92992"/>
                        <a:pt x="192476" y="92851"/>
                      </a:cubicBezTo>
                      <a:close/>
                    </a:path>
                  </a:pathLst>
                </a:custGeom>
                <a:solidFill>
                  <a:srgbClr val="FFC1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43" name="Google Shape;1043;p45"/>
              <p:cNvSpPr/>
              <p:nvPr/>
            </p:nvSpPr>
            <p:spPr>
              <a:xfrm>
                <a:off x="10194763" y="1020890"/>
                <a:ext cx="83184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49388" extrusionOk="0">
                    <a:moveTo>
                      <a:pt x="141" y="18979"/>
                    </a:moveTo>
                    <a:lnTo>
                      <a:pt x="32738" y="0"/>
                    </a:lnTo>
                    <a:lnTo>
                      <a:pt x="32667" y="35137"/>
                    </a:lnTo>
                    <a:lnTo>
                      <a:pt x="0" y="54046"/>
                    </a:lnTo>
                    <a:close/>
                  </a:path>
                </a:pathLst>
              </a:custGeom>
              <a:solidFill>
                <a:srgbClr val="A09E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45"/>
              <p:cNvSpPr/>
              <p:nvPr/>
            </p:nvSpPr>
            <p:spPr>
              <a:xfrm>
                <a:off x="10233858" y="1027565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54046" y="34220"/>
                    </a:moveTo>
                    <a:cubicBezTo>
                      <a:pt x="54046" y="34220"/>
                      <a:pt x="54046" y="34220"/>
                      <a:pt x="54046" y="34220"/>
                    </a:cubicBezTo>
                    <a:cubicBezTo>
                      <a:pt x="53269" y="34361"/>
                      <a:pt x="52493" y="34431"/>
                      <a:pt x="51717" y="34361"/>
                    </a:cubicBezTo>
                    <a:cubicBezTo>
                      <a:pt x="51717" y="34361"/>
                      <a:pt x="51647" y="34361"/>
                      <a:pt x="51647" y="34361"/>
                    </a:cubicBezTo>
                    <a:cubicBezTo>
                      <a:pt x="50871" y="34290"/>
                      <a:pt x="50024" y="34078"/>
                      <a:pt x="49107" y="33796"/>
                    </a:cubicBezTo>
                    <a:cubicBezTo>
                      <a:pt x="49107" y="33796"/>
                      <a:pt x="49107" y="33796"/>
                      <a:pt x="49036" y="33796"/>
                    </a:cubicBezTo>
                    <a:cubicBezTo>
                      <a:pt x="48119" y="33514"/>
                      <a:pt x="47202" y="33091"/>
                      <a:pt x="46285" y="32526"/>
                    </a:cubicBezTo>
                    <a:cubicBezTo>
                      <a:pt x="45367" y="31962"/>
                      <a:pt x="44450" y="31327"/>
                      <a:pt x="43533" y="30621"/>
                    </a:cubicBezTo>
                    <a:cubicBezTo>
                      <a:pt x="43533" y="30621"/>
                      <a:pt x="43462" y="30551"/>
                      <a:pt x="43462" y="30551"/>
                    </a:cubicBezTo>
                    <a:cubicBezTo>
                      <a:pt x="42616" y="29845"/>
                      <a:pt x="41769" y="29069"/>
                      <a:pt x="40922" y="28222"/>
                    </a:cubicBezTo>
                    <a:cubicBezTo>
                      <a:pt x="40922" y="28222"/>
                      <a:pt x="40922" y="28222"/>
                      <a:pt x="40852" y="28152"/>
                    </a:cubicBezTo>
                    <a:cubicBezTo>
                      <a:pt x="40076" y="27305"/>
                      <a:pt x="39299" y="26388"/>
                      <a:pt x="38594" y="25400"/>
                    </a:cubicBezTo>
                    <a:cubicBezTo>
                      <a:pt x="38594" y="25400"/>
                      <a:pt x="38594" y="25400"/>
                      <a:pt x="38594" y="25330"/>
                    </a:cubicBezTo>
                    <a:cubicBezTo>
                      <a:pt x="37888" y="24342"/>
                      <a:pt x="37253" y="23354"/>
                      <a:pt x="36618" y="22296"/>
                    </a:cubicBezTo>
                    <a:cubicBezTo>
                      <a:pt x="36618" y="22225"/>
                      <a:pt x="36548" y="22155"/>
                      <a:pt x="36548" y="22155"/>
                    </a:cubicBezTo>
                    <a:cubicBezTo>
                      <a:pt x="35983" y="21096"/>
                      <a:pt x="35419" y="20038"/>
                      <a:pt x="34925" y="18979"/>
                    </a:cubicBezTo>
                    <a:cubicBezTo>
                      <a:pt x="34925" y="18979"/>
                      <a:pt x="34925" y="18979"/>
                      <a:pt x="34925" y="18909"/>
                    </a:cubicBezTo>
                    <a:cubicBezTo>
                      <a:pt x="34431" y="17780"/>
                      <a:pt x="34008" y="16651"/>
                      <a:pt x="33655" y="15522"/>
                    </a:cubicBezTo>
                    <a:cubicBezTo>
                      <a:pt x="33655" y="15522"/>
                      <a:pt x="33655" y="15522"/>
                      <a:pt x="33655" y="15452"/>
                    </a:cubicBezTo>
                    <a:cubicBezTo>
                      <a:pt x="33302" y="14323"/>
                      <a:pt x="33020" y="13194"/>
                      <a:pt x="32879" y="12065"/>
                    </a:cubicBezTo>
                    <a:cubicBezTo>
                      <a:pt x="32879" y="12065"/>
                      <a:pt x="32879" y="12065"/>
                      <a:pt x="32879" y="12065"/>
                    </a:cubicBezTo>
                    <a:cubicBezTo>
                      <a:pt x="32667" y="10936"/>
                      <a:pt x="32597" y="9807"/>
                      <a:pt x="32597" y="8749"/>
                    </a:cubicBezTo>
                    <a:cubicBezTo>
                      <a:pt x="32597" y="7691"/>
                      <a:pt x="32667" y="6703"/>
                      <a:pt x="32879" y="5786"/>
                    </a:cubicBezTo>
                    <a:cubicBezTo>
                      <a:pt x="32879" y="5786"/>
                      <a:pt x="32879" y="5715"/>
                      <a:pt x="32879" y="5715"/>
                    </a:cubicBezTo>
                    <a:cubicBezTo>
                      <a:pt x="33091" y="4798"/>
                      <a:pt x="33302" y="4022"/>
                      <a:pt x="33655" y="3316"/>
                    </a:cubicBezTo>
                    <a:cubicBezTo>
                      <a:pt x="33655" y="3316"/>
                      <a:pt x="33655" y="3316"/>
                      <a:pt x="33655" y="3316"/>
                    </a:cubicBezTo>
                    <a:cubicBezTo>
                      <a:pt x="33937" y="2681"/>
                      <a:pt x="34290" y="2187"/>
                      <a:pt x="34713" y="1693"/>
                    </a:cubicBezTo>
                    <a:cubicBezTo>
                      <a:pt x="34854" y="1552"/>
                      <a:pt x="34925" y="1341"/>
                      <a:pt x="35066" y="1200"/>
                    </a:cubicBezTo>
                    <a:cubicBezTo>
                      <a:pt x="35490" y="706"/>
                      <a:pt x="35983" y="282"/>
                      <a:pt x="36548" y="0"/>
                    </a:cubicBezTo>
                    <a:lnTo>
                      <a:pt x="3881" y="18979"/>
                    </a:lnTo>
                    <a:cubicBezTo>
                      <a:pt x="3316" y="19332"/>
                      <a:pt x="2822" y="19755"/>
                      <a:pt x="2399" y="20249"/>
                    </a:cubicBezTo>
                    <a:cubicBezTo>
                      <a:pt x="2258" y="20391"/>
                      <a:pt x="2117" y="20532"/>
                      <a:pt x="2046" y="20743"/>
                    </a:cubicBezTo>
                    <a:cubicBezTo>
                      <a:pt x="1905" y="20955"/>
                      <a:pt x="1693" y="21096"/>
                      <a:pt x="1552" y="21379"/>
                    </a:cubicBezTo>
                    <a:cubicBezTo>
                      <a:pt x="1341" y="21661"/>
                      <a:pt x="1200" y="22013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917" y="22507"/>
                      <a:pt x="847" y="22790"/>
                      <a:pt x="776" y="23001"/>
                    </a:cubicBezTo>
                    <a:cubicBezTo>
                      <a:pt x="706" y="23213"/>
                      <a:pt x="635" y="23495"/>
                      <a:pt x="564" y="23707"/>
                    </a:cubicBezTo>
                    <a:cubicBezTo>
                      <a:pt x="494" y="23918"/>
                      <a:pt x="423" y="24130"/>
                      <a:pt x="353" y="24412"/>
                    </a:cubicBezTo>
                    <a:cubicBezTo>
                      <a:pt x="353" y="24483"/>
                      <a:pt x="282" y="24624"/>
                      <a:pt x="282" y="24694"/>
                    </a:cubicBezTo>
                    <a:cubicBezTo>
                      <a:pt x="282" y="24694"/>
                      <a:pt x="282" y="24765"/>
                      <a:pt x="282" y="24765"/>
                    </a:cubicBezTo>
                    <a:cubicBezTo>
                      <a:pt x="282" y="24836"/>
                      <a:pt x="212" y="24977"/>
                      <a:pt x="212" y="25047"/>
                    </a:cubicBezTo>
                    <a:cubicBezTo>
                      <a:pt x="141" y="25259"/>
                      <a:pt x="141" y="25470"/>
                      <a:pt x="141" y="25682"/>
                    </a:cubicBezTo>
                    <a:cubicBezTo>
                      <a:pt x="141" y="25894"/>
                      <a:pt x="71" y="26106"/>
                      <a:pt x="71" y="26318"/>
                    </a:cubicBezTo>
                    <a:cubicBezTo>
                      <a:pt x="71" y="26529"/>
                      <a:pt x="71" y="26741"/>
                      <a:pt x="0" y="26952"/>
                    </a:cubicBezTo>
                    <a:cubicBezTo>
                      <a:pt x="0" y="27164"/>
                      <a:pt x="0" y="27376"/>
                      <a:pt x="0" y="27587"/>
                    </a:cubicBezTo>
                    <a:cubicBezTo>
                      <a:pt x="0" y="27587"/>
                      <a:pt x="0" y="27587"/>
                      <a:pt x="0" y="27658"/>
                    </a:cubicBezTo>
                    <a:cubicBezTo>
                      <a:pt x="0" y="27870"/>
                      <a:pt x="0" y="28081"/>
                      <a:pt x="0" y="28293"/>
                    </a:cubicBezTo>
                    <a:cubicBezTo>
                      <a:pt x="0" y="28505"/>
                      <a:pt x="0" y="28716"/>
                      <a:pt x="0" y="28928"/>
                    </a:cubicBezTo>
                    <a:cubicBezTo>
                      <a:pt x="0" y="29139"/>
                      <a:pt x="0" y="29351"/>
                      <a:pt x="71" y="29563"/>
                    </a:cubicBezTo>
                    <a:cubicBezTo>
                      <a:pt x="71" y="29775"/>
                      <a:pt x="141" y="29986"/>
                      <a:pt x="141" y="30269"/>
                    </a:cubicBezTo>
                    <a:cubicBezTo>
                      <a:pt x="141" y="30480"/>
                      <a:pt x="212" y="30762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82" y="31186"/>
                      <a:pt x="282" y="31397"/>
                      <a:pt x="353" y="31609"/>
                    </a:cubicBezTo>
                    <a:cubicBezTo>
                      <a:pt x="423" y="31821"/>
                      <a:pt x="423" y="32103"/>
                      <a:pt x="494" y="32315"/>
                    </a:cubicBezTo>
                    <a:cubicBezTo>
                      <a:pt x="564" y="32526"/>
                      <a:pt x="635" y="32809"/>
                      <a:pt x="635" y="33020"/>
                    </a:cubicBezTo>
                    <a:cubicBezTo>
                      <a:pt x="706" y="33232"/>
                      <a:pt x="776" y="33514"/>
                      <a:pt x="847" y="33726"/>
                    </a:cubicBezTo>
                    <a:cubicBezTo>
                      <a:pt x="917" y="33937"/>
                      <a:pt x="988" y="34078"/>
                      <a:pt x="988" y="34290"/>
                    </a:cubicBezTo>
                    <a:cubicBezTo>
                      <a:pt x="988" y="34290"/>
                      <a:pt x="988" y="34290"/>
                      <a:pt x="988" y="34361"/>
                    </a:cubicBezTo>
                    <a:cubicBezTo>
                      <a:pt x="988" y="34431"/>
                      <a:pt x="988" y="34431"/>
                      <a:pt x="1058" y="34502"/>
                    </a:cubicBezTo>
                    <a:cubicBezTo>
                      <a:pt x="1129" y="34714"/>
                      <a:pt x="1200" y="34996"/>
                      <a:pt x="1270" y="35207"/>
                    </a:cubicBezTo>
                    <a:cubicBezTo>
                      <a:pt x="1341" y="35419"/>
                      <a:pt x="1411" y="35701"/>
                      <a:pt x="1482" y="35913"/>
                    </a:cubicBezTo>
                    <a:cubicBezTo>
                      <a:pt x="1552" y="36124"/>
                      <a:pt x="1623" y="36336"/>
                      <a:pt x="1764" y="36618"/>
                    </a:cubicBezTo>
                    <a:cubicBezTo>
                      <a:pt x="1835" y="36830"/>
                      <a:pt x="1976" y="37042"/>
                      <a:pt x="2046" y="37254"/>
                    </a:cubicBezTo>
                    <a:cubicBezTo>
                      <a:pt x="2117" y="37394"/>
                      <a:pt x="2187" y="37606"/>
                      <a:pt x="2258" y="37747"/>
                    </a:cubicBezTo>
                    <a:cubicBezTo>
                      <a:pt x="2258" y="37747"/>
                      <a:pt x="2258" y="37747"/>
                      <a:pt x="2258" y="37818"/>
                    </a:cubicBezTo>
                    <a:cubicBezTo>
                      <a:pt x="2258" y="37888"/>
                      <a:pt x="2328" y="37888"/>
                      <a:pt x="2328" y="37959"/>
                    </a:cubicBezTo>
                    <a:cubicBezTo>
                      <a:pt x="2399" y="38171"/>
                      <a:pt x="2540" y="38382"/>
                      <a:pt x="2611" y="38594"/>
                    </a:cubicBezTo>
                    <a:cubicBezTo>
                      <a:pt x="2752" y="38806"/>
                      <a:pt x="2822" y="39088"/>
                      <a:pt x="2963" y="39299"/>
                    </a:cubicBezTo>
                    <a:cubicBezTo>
                      <a:pt x="3104" y="39582"/>
                      <a:pt x="3246" y="39864"/>
                      <a:pt x="3387" y="40146"/>
                    </a:cubicBezTo>
                    <a:cubicBezTo>
                      <a:pt x="3528" y="40429"/>
                      <a:pt x="3669" y="40711"/>
                      <a:pt x="3881" y="40993"/>
                    </a:cubicBezTo>
                    <a:cubicBezTo>
                      <a:pt x="3881" y="41063"/>
                      <a:pt x="3951" y="41134"/>
                      <a:pt x="3951" y="41134"/>
                    </a:cubicBezTo>
                    <a:cubicBezTo>
                      <a:pt x="4022" y="41205"/>
                      <a:pt x="4022" y="41275"/>
                      <a:pt x="4092" y="41345"/>
                    </a:cubicBezTo>
                    <a:cubicBezTo>
                      <a:pt x="4445" y="41910"/>
                      <a:pt x="4727" y="42404"/>
                      <a:pt x="5080" y="42969"/>
                    </a:cubicBezTo>
                    <a:cubicBezTo>
                      <a:pt x="5362" y="43392"/>
                      <a:pt x="5644" y="43745"/>
                      <a:pt x="5927" y="44168"/>
                    </a:cubicBezTo>
                    <a:cubicBezTo>
                      <a:pt x="5927" y="44168"/>
                      <a:pt x="5927" y="44168"/>
                      <a:pt x="5927" y="44238"/>
                    </a:cubicBezTo>
                    <a:cubicBezTo>
                      <a:pt x="5927" y="44238"/>
                      <a:pt x="5927" y="44238"/>
                      <a:pt x="5927" y="44238"/>
                    </a:cubicBezTo>
                    <a:cubicBezTo>
                      <a:pt x="6138" y="44521"/>
                      <a:pt x="6350" y="44803"/>
                      <a:pt x="6562" y="45014"/>
                    </a:cubicBezTo>
                    <a:cubicBezTo>
                      <a:pt x="6703" y="45226"/>
                      <a:pt x="6915" y="45438"/>
                      <a:pt x="7056" y="45650"/>
                    </a:cubicBezTo>
                    <a:cubicBezTo>
                      <a:pt x="7197" y="45861"/>
                      <a:pt x="7408" y="46073"/>
                      <a:pt x="7549" y="46284"/>
                    </a:cubicBezTo>
                    <a:cubicBezTo>
                      <a:pt x="7691" y="46496"/>
                      <a:pt x="7902" y="46708"/>
                      <a:pt x="8114" y="46849"/>
                    </a:cubicBezTo>
                    <a:cubicBezTo>
                      <a:pt x="8114" y="46849"/>
                      <a:pt x="8184" y="46920"/>
                      <a:pt x="8184" y="46920"/>
                    </a:cubicBezTo>
                    <a:cubicBezTo>
                      <a:pt x="8184" y="46920"/>
                      <a:pt x="8184" y="46920"/>
                      <a:pt x="8255" y="46990"/>
                    </a:cubicBezTo>
                    <a:cubicBezTo>
                      <a:pt x="8396" y="47131"/>
                      <a:pt x="8537" y="47272"/>
                      <a:pt x="8678" y="47484"/>
                    </a:cubicBezTo>
                    <a:cubicBezTo>
                      <a:pt x="8890" y="47696"/>
                      <a:pt x="9031" y="47837"/>
                      <a:pt x="9243" y="48048"/>
                    </a:cubicBezTo>
                    <a:cubicBezTo>
                      <a:pt x="9455" y="48260"/>
                      <a:pt x="9666" y="48401"/>
                      <a:pt x="9807" y="48613"/>
                    </a:cubicBezTo>
                    <a:cubicBezTo>
                      <a:pt x="10019" y="48825"/>
                      <a:pt x="10231" y="48966"/>
                      <a:pt x="10442" y="49107"/>
                    </a:cubicBezTo>
                    <a:cubicBezTo>
                      <a:pt x="10513" y="49177"/>
                      <a:pt x="10654" y="49248"/>
                      <a:pt x="10724" y="49318"/>
                    </a:cubicBezTo>
                    <a:cubicBezTo>
                      <a:pt x="10724" y="49318"/>
                      <a:pt x="10795" y="49389"/>
                      <a:pt x="10795" y="49389"/>
                    </a:cubicBezTo>
                    <a:cubicBezTo>
                      <a:pt x="10866" y="49460"/>
                      <a:pt x="10936" y="49530"/>
                      <a:pt x="11077" y="49601"/>
                    </a:cubicBezTo>
                    <a:cubicBezTo>
                      <a:pt x="11289" y="49742"/>
                      <a:pt x="11501" y="49883"/>
                      <a:pt x="11642" y="50024"/>
                    </a:cubicBezTo>
                    <a:cubicBezTo>
                      <a:pt x="11853" y="50165"/>
                      <a:pt x="12065" y="50306"/>
                      <a:pt x="12206" y="50447"/>
                    </a:cubicBezTo>
                    <a:cubicBezTo>
                      <a:pt x="12418" y="50589"/>
                      <a:pt x="12559" y="50729"/>
                      <a:pt x="12771" y="50800"/>
                    </a:cubicBezTo>
                    <a:cubicBezTo>
                      <a:pt x="12982" y="50941"/>
                      <a:pt x="13123" y="51012"/>
                      <a:pt x="13335" y="51153"/>
                    </a:cubicBezTo>
                    <a:cubicBezTo>
                      <a:pt x="13406" y="51153"/>
                      <a:pt x="13406" y="51223"/>
                      <a:pt x="13476" y="51223"/>
                    </a:cubicBezTo>
                    <a:cubicBezTo>
                      <a:pt x="13617" y="51294"/>
                      <a:pt x="13758" y="51365"/>
                      <a:pt x="13899" y="51435"/>
                    </a:cubicBezTo>
                    <a:cubicBezTo>
                      <a:pt x="14111" y="51505"/>
                      <a:pt x="14252" y="51647"/>
                      <a:pt x="14464" y="51717"/>
                    </a:cubicBezTo>
                    <a:cubicBezTo>
                      <a:pt x="14676" y="51788"/>
                      <a:pt x="14817" y="51929"/>
                      <a:pt x="15028" y="51999"/>
                    </a:cubicBezTo>
                    <a:cubicBezTo>
                      <a:pt x="15240" y="52070"/>
                      <a:pt x="15381" y="52141"/>
                      <a:pt x="15593" y="52211"/>
                    </a:cubicBezTo>
                    <a:cubicBezTo>
                      <a:pt x="15804" y="52282"/>
                      <a:pt x="15946" y="52353"/>
                      <a:pt x="16157" y="52423"/>
                    </a:cubicBezTo>
                    <a:cubicBezTo>
                      <a:pt x="16228" y="52423"/>
                      <a:pt x="16228" y="52423"/>
                      <a:pt x="16298" y="52493"/>
                    </a:cubicBezTo>
                    <a:cubicBezTo>
                      <a:pt x="16298" y="52493"/>
                      <a:pt x="16298" y="52493"/>
                      <a:pt x="16369" y="52493"/>
                    </a:cubicBezTo>
                    <a:cubicBezTo>
                      <a:pt x="16510" y="52564"/>
                      <a:pt x="16651" y="52564"/>
                      <a:pt x="16792" y="52635"/>
                    </a:cubicBezTo>
                    <a:cubicBezTo>
                      <a:pt x="17004" y="52705"/>
                      <a:pt x="17145" y="52776"/>
                      <a:pt x="17357" y="52776"/>
                    </a:cubicBezTo>
                    <a:cubicBezTo>
                      <a:pt x="17568" y="52846"/>
                      <a:pt x="17710" y="52846"/>
                      <a:pt x="17921" y="52917"/>
                    </a:cubicBezTo>
                    <a:cubicBezTo>
                      <a:pt x="18133" y="52987"/>
                      <a:pt x="18344" y="52987"/>
                      <a:pt x="18486" y="52987"/>
                    </a:cubicBezTo>
                    <a:cubicBezTo>
                      <a:pt x="18627" y="52987"/>
                      <a:pt x="18768" y="52987"/>
                      <a:pt x="18909" y="53058"/>
                    </a:cubicBezTo>
                    <a:cubicBezTo>
                      <a:pt x="18909" y="53058"/>
                      <a:pt x="18979" y="53058"/>
                      <a:pt x="18979" y="53058"/>
                    </a:cubicBezTo>
                    <a:cubicBezTo>
                      <a:pt x="19050" y="53058"/>
                      <a:pt x="19050" y="53058"/>
                      <a:pt x="19121" y="53058"/>
                    </a:cubicBezTo>
                    <a:cubicBezTo>
                      <a:pt x="19332" y="53058"/>
                      <a:pt x="19544" y="53058"/>
                      <a:pt x="19756" y="53058"/>
                    </a:cubicBezTo>
                    <a:cubicBezTo>
                      <a:pt x="19967" y="53058"/>
                      <a:pt x="20250" y="53058"/>
                      <a:pt x="20461" y="53058"/>
                    </a:cubicBezTo>
                    <a:cubicBezTo>
                      <a:pt x="20743" y="53058"/>
                      <a:pt x="21026" y="5298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519" y="52846"/>
                      <a:pt x="21872" y="52776"/>
                      <a:pt x="22154" y="52635"/>
                    </a:cubicBezTo>
                    <a:cubicBezTo>
                      <a:pt x="22578" y="52493"/>
                      <a:pt x="22931" y="52353"/>
                      <a:pt x="23283" y="52141"/>
                    </a:cubicBezTo>
                    <a:lnTo>
                      <a:pt x="55951" y="33161"/>
                    </a:lnTo>
                    <a:cubicBezTo>
                      <a:pt x="55457" y="33796"/>
                      <a:pt x="54822" y="34078"/>
                      <a:pt x="54046" y="3422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45"/>
              <p:cNvSpPr/>
              <p:nvPr/>
            </p:nvSpPr>
            <p:spPr>
              <a:xfrm>
                <a:off x="10667843" y="2257265"/>
                <a:ext cx="103979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9388" extrusionOk="0">
                    <a:moveTo>
                      <a:pt x="19685" y="2540"/>
                    </a:moveTo>
                    <a:cubicBezTo>
                      <a:pt x="20673" y="3104"/>
                      <a:pt x="21590" y="3740"/>
                      <a:pt x="22508" y="4445"/>
                    </a:cubicBezTo>
                    <a:cubicBezTo>
                      <a:pt x="22931" y="4727"/>
                      <a:pt x="23425" y="5150"/>
                      <a:pt x="23848" y="5504"/>
                    </a:cubicBezTo>
                    <a:cubicBezTo>
                      <a:pt x="32809" y="12771"/>
                      <a:pt x="39441" y="25894"/>
                      <a:pt x="39441" y="36689"/>
                    </a:cubicBezTo>
                    <a:cubicBezTo>
                      <a:pt x="39441" y="44027"/>
                      <a:pt x="36407" y="48754"/>
                      <a:pt x="31750" y="50236"/>
                    </a:cubicBezTo>
                    <a:lnTo>
                      <a:pt x="28999" y="43109"/>
                    </a:lnTo>
                    <a:cubicBezTo>
                      <a:pt x="32033" y="41910"/>
                      <a:pt x="33938" y="38523"/>
                      <a:pt x="34008" y="33585"/>
                    </a:cubicBezTo>
                    <a:cubicBezTo>
                      <a:pt x="34008" y="25470"/>
                      <a:pt x="28717" y="15381"/>
                      <a:pt x="21731" y="10301"/>
                    </a:cubicBezTo>
                    <a:cubicBezTo>
                      <a:pt x="21026" y="9737"/>
                      <a:pt x="20461" y="9313"/>
                      <a:pt x="19756" y="8961"/>
                    </a:cubicBezTo>
                    <a:cubicBezTo>
                      <a:pt x="14605" y="5997"/>
                      <a:pt x="9808" y="6421"/>
                      <a:pt x="7268" y="10160"/>
                    </a:cubicBezTo>
                    <a:cubicBezTo>
                      <a:pt x="6068" y="11924"/>
                      <a:pt x="5433" y="14323"/>
                      <a:pt x="5433" y="17145"/>
                    </a:cubicBezTo>
                    <a:cubicBezTo>
                      <a:pt x="5433" y="26176"/>
                      <a:pt x="11783" y="37254"/>
                      <a:pt x="19685" y="41839"/>
                    </a:cubicBezTo>
                    <a:cubicBezTo>
                      <a:pt x="21308" y="42757"/>
                      <a:pt x="22860" y="43321"/>
                      <a:pt x="24272" y="43603"/>
                    </a:cubicBezTo>
                    <a:lnTo>
                      <a:pt x="27023" y="50729"/>
                    </a:lnTo>
                    <a:cubicBezTo>
                      <a:pt x="24695" y="50447"/>
                      <a:pt x="22225" y="49601"/>
                      <a:pt x="19685" y="48119"/>
                    </a:cubicBezTo>
                    <a:cubicBezTo>
                      <a:pt x="8820" y="41839"/>
                      <a:pt x="-70" y="26529"/>
                      <a:pt x="0" y="13970"/>
                    </a:cubicBezTo>
                    <a:cubicBezTo>
                      <a:pt x="0" y="10654"/>
                      <a:pt x="635" y="7761"/>
                      <a:pt x="1905" y="5433"/>
                    </a:cubicBezTo>
                    <a:cubicBezTo>
                      <a:pt x="2117" y="5080"/>
                      <a:pt x="2329" y="4727"/>
                      <a:pt x="2611" y="4304"/>
                    </a:cubicBezTo>
                    <a:cubicBezTo>
                      <a:pt x="3387" y="3175"/>
                      <a:pt x="4375" y="2187"/>
                      <a:pt x="5433" y="1482"/>
                    </a:cubicBezTo>
                    <a:cubicBezTo>
                      <a:pt x="6139" y="1059"/>
                      <a:pt x="6915" y="706"/>
                      <a:pt x="7762" y="423"/>
                    </a:cubicBezTo>
                    <a:lnTo>
                      <a:pt x="8114" y="353"/>
                    </a:lnTo>
                    <a:cubicBezTo>
                      <a:pt x="9032" y="71"/>
                      <a:pt x="10019" y="0"/>
                      <a:pt x="11007" y="0"/>
                    </a:cubicBezTo>
                    <a:cubicBezTo>
                      <a:pt x="11501" y="0"/>
                      <a:pt x="11995" y="71"/>
                      <a:pt x="12489" y="71"/>
                    </a:cubicBezTo>
                    <a:lnTo>
                      <a:pt x="12700" y="141"/>
                    </a:lnTo>
                    <a:cubicBezTo>
                      <a:pt x="13124" y="141"/>
                      <a:pt x="13477" y="212"/>
                      <a:pt x="13829" y="353"/>
                    </a:cubicBezTo>
                    <a:cubicBezTo>
                      <a:pt x="14464" y="494"/>
                      <a:pt x="15170" y="635"/>
                      <a:pt x="15875" y="917"/>
                    </a:cubicBezTo>
                    <a:cubicBezTo>
                      <a:pt x="16440" y="1129"/>
                      <a:pt x="17004" y="1341"/>
                      <a:pt x="17569" y="1623"/>
                    </a:cubicBezTo>
                    <a:cubicBezTo>
                      <a:pt x="18274" y="1693"/>
                      <a:pt x="18980" y="2117"/>
                      <a:pt x="19685" y="254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45"/>
              <p:cNvSpPr/>
              <p:nvPr/>
            </p:nvSpPr>
            <p:spPr>
              <a:xfrm>
                <a:off x="10035562" y="1544825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23" y="415"/>
                    </a:moveTo>
                    <a:cubicBezTo>
                      <a:pt x="3217" y="697"/>
                      <a:pt x="3781" y="1191"/>
                      <a:pt x="4275" y="1826"/>
                    </a:cubicBezTo>
                    <a:cubicBezTo>
                      <a:pt x="27417" y="33223"/>
                      <a:pt x="54017" y="57565"/>
                      <a:pt x="80616" y="72946"/>
                    </a:cubicBezTo>
                    <a:cubicBezTo>
                      <a:pt x="107145" y="88257"/>
                      <a:pt x="133745" y="94677"/>
                      <a:pt x="156957" y="90161"/>
                    </a:cubicBezTo>
                    <a:lnTo>
                      <a:pt x="158651" y="93619"/>
                    </a:lnTo>
                    <a:lnTo>
                      <a:pt x="160203" y="97076"/>
                    </a:lnTo>
                    <a:cubicBezTo>
                      <a:pt x="135932" y="101803"/>
                      <a:pt x="108203" y="95100"/>
                      <a:pt x="80546" y="79155"/>
                    </a:cubicBezTo>
                    <a:cubicBezTo>
                      <a:pt x="52888" y="63209"/>
                      <a:pt x="25230" y="37880"/>
                      <a:pt x="1171" y="5283"/>
                    </a:cubicBezTo>
                    <a:cubicBezTo>
                      <a:pt x="-29" y="3590"/>
                      <a:pt x="-382" y="1473"/>
                      <a:pt x="465" y="486"/>
                    </a:cubicBezTo>
                    <a:cubicBezTo>
                      <a:pt x="959" y="-150"/>
                      <a:pt x="1876" y="-150"/>
                      <a:pt x="2723" y="41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45"/>
              <p:cNvSpPr/>
              <p:nvPr/>
            </p:nvSpPr>
            <p:spPr>
              <a:xfrm>
                <a:off x="10500240" y="1757464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2358"/>
                    </a:moveTo>
                    <a:lnTo>
                      <a:pt x="0" y="2358"/>
                    </a:lnTo>
                    <a:cubicBezTo>
                      <a:pt x="4887" y="1572"/>
                      <a:pt x="10179" y="786"/>
                      <a:pt x="15066" y="0"/>
                    </a:cubicBezTo>
                    <a:cubicBezTo>
                      <a:pt x="10179" y="786"/>
                      <a:pt x="5291" y="1572"/>
                      <a:pt x="0" y="2358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45"/>
              <p:cNvSpPr/>
              <p:nvPr/>
            </p:nvSpPr>
            <p:spPr>
              <a:xfrm>
                <a:off x="10508557" y="1744117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851" y="2754"/>
                    </a:moveTo>
                    <a:cubicBezTo>
                      <a:pt x="7328" y="12978"/>
                      <a:pt x="6105" y="22416"/>
                      <a:pt x="0" y="24384"/>
                    </a:cubicBezTo>
                    <a:cubicBezTo>
                      <a:pt x="6105" y="22025"/>
                      <a:pt x="7328" y="12582"/>
                      <a:pt x="2851" y="2754"/>
                    </a:cubicBezTo>
                    <a:cubicBezTo>
                      <a:pt x="2441" y="1572"/>
                      <a:pt x="2037" y="786"/>
                      <a:pt x="1627" y="0"/>
                    </a:cubicBezTo>
                    <a:cubicBezTo>
                      <a:pt x="2037" y="786"/>
                      <a:pt x="2441" y="1572"/>
                      <a:pt x="2851" y="2754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45"/>
              <p:cNvSpPr/>
              <p:nvPr/>
            </p:nvSpPr>
            <p:spPr>
              <a:xfrm>
                <a:off x="10257148" y="1046291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46708" y="14958"/>
                    </a:moveTo>
                    <a:cubicBezTo>
                      <a:pt x="46708" y="14817"/>
                      <a:pt x="46708" y="14676"/>
                      <a:pt x="46708" y="14534"/>
                    </a:cubicBezTo>
                    <a:cubicBezTo>
                      <a:pt x="46708" y="14394"/>
                      <a:pt x="46708" y="14252"/>
                      <a:pt x="46708" y="14111"/>
                    </a:cubicBezTo>
                    <a:cubicBezTo>
                      <a:pt x="46708" y="13970"/>
                      <a:pt x="46708" y="13829"/>
                      <a:pt x="46637" y="13688"/>
                    </a:cubicBezTo>
                    <a:cubicBezTo>
                      <a:pt x="46637" y="13547"/>
                      <a:pt x="46567" y="13406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124"/>
                      <a:pt x="46496" y="12982"/>
                      <a:pt x="46496" y="12841"/>
                    </a:cubicBezTo>
                    <a:cubicBezTo>
                      <a:pt x="46496" y="12700"/>
                      <a:pt x="46426" y="12559"/>
                      <a:pt x="46426" y="12418"/>
                    </a:cubicBezTo>
                    <a:cubicBezTo>
                      <a:pt x="46426" y="12277"/>
                      <a:pt x="46355" y="12136"/>
                      <a:pt x="46355" y="11995"/>
                    </a:cubicBezTo>
                    <a:cubicBezTo>
                      <a:pt x="46284" y="11853"/>
                      <a:pt x="46284" y="11712"/>
                      <a:pt x="46214" y="11571"/>
                    </a:cubicBezTo>
                    <a:cubicBezTo>
                      <a:pt x="46214" y="11430"/>
                      <a:pt x="46143" y="11360"/>
                      <a:pt x="46143" y="11219"/>
                    </a:cubicBezTo>
                    <a:cubicBezTo>
                      <a:pt x="46143" y="11219"/>
                      <a:pt x="46143" y="11219"/>
                      <a:pt x="46143" y="11219"/>
                    </a:cubicBezTo>
                    <a:cubicBezTo>
                      <a:pt x="46143" y="11219"/>
                      <a:pt x="46143" y="11148"/>
                      <a:pt x="46143" y="11148"/>
                    </a:cubicBezTo>
                    <a:cubicBezTo>
                      <a:pt x="46073" y="11007"/>
                      <a:pt x="46073" y="10866"/>
                      <a:pt x="46002" y="10725"/>
                    </a:cubicBezTo>
                    <a:cubicBezTo>
                      <a:pt x="45932" y="10583"/>
                      <a:pt x="45932" y="10443"/>
                      <a:pt x="45861" y="10301"/>
                    </a:cubicBezTo>
                    <a:cubicBezTo>
                      <a:pt x="45790" y="10160"/>
                      <a:pt x="45790" y="10019"/>
                      <a:pt x="45720" y="9878"/>
                    </a:cubicBezTo>
                    <a:cubicBezTo>
                      <a:pt x="45649" y="9737"/>
                      <a:pt x="45649" y="9596"/>
                      <a:pt x="45579" y="9455"/>
                    </a:cubicBezTo>
                    <a:cubicBezTo>
                      <a:pt x="45508" y="9384"/>
                      <a:pt x="45508" y="9243"/>
                      <a:pt x="45438" y="9173"/>
                    </a:cubicBezTo>
                    <a:cubicBezTo>
                      <a:pt x="45438" y="9173"/>
                      <a:pt x="45438" y="9173"/>
                      <a:pt x="45438" y="9173"/>
                    </a:cubicBezTo>
                    <a:cubicBezTo>
                      <a:pt x="45438" y="9173"/>
                      <a:pt x="45438" y="9102"/>
                      <a:pt x="45438" y="9102"/>
                    </a:cubicBezTo>
                    <a:cubicBezTo>
                      <a:pt x="45367" y="8961"/>
                      <a:pt x="45297" y="8819"/>
                      <a:pt x="45226" y="8679"/>
                    </a:cubicBezTo>
                    <a:cubicBezTo>
                      <a:pt x="45156" y="8537"/>
                      <a:pt x="45085" y="8396"/>
                      <a:pt x="45014" y="8255"/>
                    </a:cubicBezTo>
                    <a:cubicBezTo>
                      <a:pt x="44944" y="8114"/>
                      <a:pt x="44873" y="7902"/>
                      <a:pt x="44732" y="7761"/>
                    </a:cubicBezTo>
                    <a:cubicBezTo>
                      <a:pt x="44662" y="7549"/>
                      <a:pt x="44521" y="7409"/>
                      <a:pt x="44450" y="7267"/>
                    </a:cubicBezTo>
                    <a:cubicBezTo>
                      <a:pt x="44450" y="7267"/>
                      <a:pt x="44450" y="7197"/>
                      <a:pt x="44379" y="7197"/>
                    </a:cubicBezTo>
                    <a:cubicBezTo>
                      <a:pt x="44379" y="7126"/>
                      <a:pt x="44309" y="7126"/>
                      <a:pt x="44309" y="7056"/>
                    </a:cubicBezTo>
                    <a:cubicBezTo>
                      <a:pt x="44097" y="6703"/>
                      <a:pt x="43886" y="6421"/>
                      <a:pt x="43674" y="6068"/>
                    </a:cubicBezTo>
                    <a:cubicBezTo>
                      <a:pt x="43533" y="5786"/>
                      <a:pt x="43321" y="5574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039" y="5221"/>
                      <a:pt x="42968" y="5010"/>
                      <a:pt x="42827" y="4868"/>
                    </a:cubicBezTo>
                    <a:cubicBezTo>
                      <a:pt x="42757" y="4728"/>
                      <a:pt x="42616" y="4586"/>
                      <a:pt x="42545" y="4445"/>
                    </a:cubicBezTo>
                    <a:cubicBezTo>
                      <a:pt x="42474" y="4304"/>
                      <a:pt x="42333" y="4163"/>
                      <a:pt x="42263" y="4092"/>
                    </a:cubicBezTo>
                    <a:cubicBezTo>
                      <a:pt x="42192" y="3951"/>
                      <a:pt x="42051" y="3881"/>
                      <a:pt x="41910" y="3740"/>
                    </a:cubicBezTo>
                    <a:cubicBezTo>
                      <a:pt x="41910" y="3740"/>
                      <a:pt x="41839" y="3669"/>
                      <a:pt x="41839" y="3669"/>
                    </a:cubicBezTo>
                    <a:cubicBezTo>
                      <a:pt x="41839" y="3669"/>
                      <a:pt x="41839" y="3669"/>
                      <a:pt x="41839" y="3669"/>
                    </a:cubicBezTo>
                    <a:cubicBezTo>
                      <a:pt x="41769" y="3598"/>
                      <a:pt x="41698" y="3528"/>
                      <a:pt x="41557" y="3387"/>
                    </a:cubicBezTo>
                    <a:cubicBezTo>
                      <a:pt x="41416" y="3246"/>
                      <a:pt x="41346" y="3175"/>
                      <a:pt x="41204" y="3034"/>
                    </a:cubicBezTo>
                    <a:cubicBezTo>
                      <a:pt x="41063" y="2893"/>
                      <a:pt x="40993" y="2822"/>
                      <a:pt x="40852" y="2681"/>
                    </a:cubicBezTo>
                    <a:cubicBezTo>
                      <a:pt x="40710" y="2540"/>
                      <a:pt x="40640" y="2470"/>
                      <a:pt x="40499" y="2328"/>
                    </a:cubicBezTo>
                    <a:cubicBezTo>
                      <a:pt x="40428" y="2258"/>
                      <a:pt x="40358" y="2258"/>
                      <a:pt x="40287" y="2187"/>
                    </a:cubicBezTo>
                    <a:cubicBezTo>
                      <a:pt x="40287" y="2187"/>
                      <a:pt x="40287" y="2187"/>
                      <a:pt x="40217" y="2187"/>
                    </a:cubicBezTo>
                    <a:cubicBezTo>
                      <a:pt x="40146" y="2117"/>
                      <a:pt x="40146" y="2117"/>
                      <a:pt x="40076" y="2046"/>
                    </a:cubicBezTo>
                    <a:cubicBezTo>
                      <a:pt x="39934" y="1976"/>
                      <a:pt x="39864" y="1835"/>
                      <a:pt x="39723" y="1764"/>
                    </a:cubicBezTo>
                    <a:cubicBezTo>
                      <a:pt x="39582" y="1693"/>
                      <a:pt x="39511" y="1623"/>
                      <a:pt x="39370" y="1482"/>
                    </a:cubicBezTo>
                    <a:cubicBezTo>
                      <a:pt x="39229" y="1411"/>
                      <a:pt x="39158" y="1341"/>
                      <a:pt x="39017" y="1270"/>
                    </a:cubicBezTo>
                    <a:cubicBezTo>
                      <a:pt x="38876" y="1200"/>
                      <a:pt x="38806" y="1129"/>
                      <a:pt x="38664" y="1059"/>
                    </a:cubicBezTo>
                    <a:cubicBezTo>
                      <a:pt x="38664" y="1059"/>
                      <a:pt x="38594" y="1059"/>
                      <a:pt x="38594" y="988"/>
                    </a:cubicBezTo>
                    <a:cubicBezTo>
                      <a:pt x="38523" y="917"/>
                      <a:pt x="38453" y="917"/>
                      <a:pt x="38312" y="847"/>
                    </a:cubicBezTo>
                    <a:cubicBezTo>
                      <a:pt x="38171" y="776"/>
                      <a:pt x="38100" y="706"/>
                      <a:pt x="37959" y="706"/>
                    </a:cubicBezTo>
                    <a:cubicBezTo>
                      <a:pt x="37818" y="635"/>
                      <a:pt x="37747" y="565"/>
                      <a:pt x="37606" y="565"/>
                    </a:cubicBezTo>
                    <a:cubicBezTo>
                      <a:pt x="37465" y="494"/>
                      <a:pt x="37394" y="494"/>
                      <a:pt x="37253" y="423"/>
                    </a:cubicBezTo>
                    <a:cubicBezTo>
                      <a:pt x="37112" y="353"/>
                      <a:pt x="37042" y="353"/>
                      <a:pt x="36901" y="282"/>
                    </a:cubicBezTo>
                    <a:cubicBezTo>
                      <a:pt x="36901" y="282"/>
                      <a:pt x="36830" y="282"/>
                      <a:pt x="36830" y="282"/>
                    </a:cubicBezTo>
                    <a:cubicBezTo>
                      <a:pt x="36830" y="282"/>
                      <a:pt x="36830" y="282"/>
                      <a:pt x="36830" y="282"/>
                    </a:cubicBezTo>
                    <a:cubicBezTo>
                      <a:pt x="36759" y="282"/>
                      <a:pt x="36689" y="212"/>
                      <a:pt x="36618" y="212"/>
                    </a:cubicBezTo>
                    <a:cubicBezTo>
                      <a:pt x="36477" y="212"/>
                      <a:pt x="36407" y="141"/>
                      <a:pt x="36266" y="141"/>
                    </a:cubicBezTo>
                    <a:cubicBezTo>
                      <a:pt x="36124" y="141"/>
                      <a:pt x="36054" y="71"/>
                      <a:pt x="35913" y="71"/>
                    </a:cubicBezTo>
                    <a:cubicBezTo>
                      <a:pt x="35772" y="71"/>
                      <a:pt x="35701" y="0"/>
                      <a:pt x="35560" y="0"/>
                    </a:cubicBezTo>
                    <a:cubicBezTo>
                      <a:pt x="35489" y="0"/>
                      <a:pt x="35419" y="0"/>
                      <a:pt x="35278" y="0"/>
                    </a:cubicBezTo>
                    <a:cubicBezTo>
                      <a:pt x="35278" y="0"/>
                      <a:pt x="35278" y="0"/>
                      <a:pt x="35207" y="0"/>
                    </a:cubicBezTo>
                    <a:cubicBezTo>
                      <a:pt x="35207" y="0"/>
                      <a:pt x="35137" y="0"/>
                      <a:pt x="35137" y="0"/>
                    </a:cubicBezTo>
                    <a:cubicBezTo>
                      <a:pt x="34995" y="0"/>
                      <a:pt x="34854" y="0"/>
                      <a:pt x="34784" y="0"/>
                    </a:cubicBezTo>
                    <a:cubicBezTo>
                      <a:pt x="34643" y="0"/>
                      <a:pt x="34502" y="0"/>
                      <a:pt x="34361" y="0"/>
                    </a:cubicBezTo>
                    <a:cubicBezTo>
                      <a:pt x="34219" y="0"/>
                      <a:pt x="34008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655" y="141"/>
                      <a:pt x="33514" y="141"/>
                      <a:pt x="33302" y="212"/>
                    </a:cubicBezTo>
                    <a:cubicBezTo>
                      <a:pt x="33091" y="282"/>
                      <a:pt x="32879" y="423"/>
                      <a:pt x="32667" y="494"/>
                    </a:cubicBezTo>
                    <a:lnTo>
                      <a:pt x="0" y="19473"/>
                    </a:lnTo>
                    <a:cubicBezTo>
                      <a:pt x="353" y="19262"/>
                      <a:pt x="776" y="19121"/>
                      <a:pt x="1199" y="19050"/>
                    </a:cubicBezTo>
                    <a:cubicBezTo>
                      <a:pt x="1199" y="19050"/>
                      <a:pt x="1199" y="19050"/>
                      <a:pt x="1199" y="19050"/>
                    </a:cubicBezTo>
                    <a:cubicBezTo>
                      <a:pt x="1623" y="18979"/>
                      <a:pt x="2117" y="18909"/>
                      <a:pt x="2611" y="18979"/>
                    </a:cubicBezTo>
                    <a:cubicBezTo>
                      <a:pt x="2611" y="18979"/>
                      <a:pt x="2611" y="18979"/>
                      <a:pt x="2611" y="18979"/>
                    </a:cubicBezTo>
                    <a:cubicBezTo>
                      <a:pt x="3104" y="19050"/>
                      <a:pt x="3598" y="19121"/>
                      <a:pt x="4092" y="19332"/>
                    </a:cubicBezTo>
                    <a:cubicBezTo>
                      <a:pt x="4092" y="19332"/>
                      <a:pt x="4092" y="19332"/>
                      <a:pt x="4092" y="19332"/>
                    </a:cubicBezTo>
                    <a:cubicBezTo>
                      <a:pt x="4657" y="19544"/>
                      <a:pt x="5151" y="19756"/>
                      <a:pt x="5715" y="20109"/>
                    </a:cubicBezTo>
                    <a:cubicBezTo>
                      <a:pt x="6279" y="20461"/>
                      <a:pt x="6844" y="20814"/>
                      <a:pt x="7338" y="21237"/>
                    </a:cubicBezTo>
                    <a:cubicBezTo>
                      <a:pt x="7338" y="21237"/>
                      <a:pt x="7338" y="21237"/>
                      <a:pt x="7408" y="21237"/>
                    </a:cubicBezTo>
                    <a:cubicBezTo>
                      <a:pt x="7902" y="21661"/>
                      <a:pt x="8467" y="22155"/>
                      <a:pt x="8890" y="22648"/>
                    </a:cubicBezTo>
                    <a:cubicBezTo>
                      <a:pt x="8890" y="22648"/>
                      <a:pt x="8890" y="22648"/>
                      <a:pt x="8890" y="22648"/>
                    </a:cubicBezTo>
                    <a:cubicBezTo>
                      <a:pt x="9878" y="23707"/>
                      <a:pt x="10724" y="24906"/>
                      <a:pt x="11500" y="26106"/>
                    </a:cubicBezTo>
                    <a:cubicBezTo>
                      <a:pt x="11500" y="26106"/>
                      <a:pt x="11500" y="26176"/>
                      <a:pt x="11571" y="26176"/>
                    </a:cubicBezTo>
                    <a:cubicBezTo>
                      <a:pt x="11924" y="26811"/>
                      <a:pt x="12277" y="27446"/>
                      <a:pt x="12559" y="28081"/>
                    </a:cubicBezTo>
                    <a:cubicBezTo>
                      <a:pt x="12559" y="28081"/>
                      <a:pt x="12559" y="28081"/>
                      <a:pt x="12559" y="28081"/>
                    </a:cubicBezTo>
                    <a:cubicBezTo>
                      <a:pt x="12841" y="28716"/>
                      <a:pt x="13123" y="29422"/>
                      <a:pt x="13335" y="30127"/>
                    </a:cubicBezTo>
                    <a:cubicBezTo>
                      <a:pt x="13335" y="30127"/>
                      <a:pt x="13335" y="30127"/>
                      <a:pt x="13335" y="30127"/>
                    </a:cubicBezTo>
                    <a:cubicBezTo>
                      <a:pt x="13547" y="30833"/>
                      <a:pt x="13688" y="31468"/>
                      <a:pt x="13829" y="32173"/>
                    </a:cubicBezTo>
                    <a:cubicBezTo>
                      <a:pt x="13829" y="32173"/>
                      <a:pt x="13829" y="32173"/>
                      <a:pt x="13829" y="32173"/>
                    </a:cubicBezTo>
                    <a:cubicBezTo>
                      <a:pt x="13970" y="32879"/>
                      <a:pt x="13970" y="33514"/>
                      <a:pt x="13970" y="34149"/>
                    </a:cubicBezTo>
                    <a:cubicBezTo>
                      <a:pt x="13970" y="34784"/>
                      <a:pt x="13899" y="35419"/>
                      <a:pt x="13829" y="35913"/>
                    </a:cubicBezTo>
                    <a:cubicBezTo>
                      <a:pt x="13829" y="35913"/>
                      <a:pt x="13829" y="35913"/>
                      <a:pt x="13829" y="35984"/>
                    </a:cubicBezTo>
                    <a:cubicBezTo>
                      <a:pt x="13688" y="36548"/>
                      <a:pt x="13547" y="36971"/>
                      <a:pt x="13335" y="37465"/>
                    </a:cubicBezTo>
                    <a:cubicBezTo>
                      <a:pt x="13335" y="37465"/>
                      <a:pt x="13335" y="37465"/>
                      <a:pt x="13335" y="37465"/>
                    </a:cubicBezTo>
                    <a:cubicBezTo>
                      <a:pt x="13194" y="37747"/>
                      <a:pt x="13053" y="37959"/>
                      <a:pt x="12841" y="38241"/>
                    </a:cubicBezTo>
                    <a:cubicBezTo>
                      <a:pt x="12488" y="38735"/>
                      <a:pt x="12065" y="39159"/>
                      <a:pt x="11571" y="39511"/>
                    </a:cubicBezTo>
                    <a:lnTo>
                      <a:pt x="44238" y="20532"/>
                    </a:lnTo>
                    <a:cubicBezTo>
                      <a:pt x="44732" y="20249"/>
                      <a:pt x="45156" y="19826"/>
                      <a:pt x="45508" y="19332"/>
                    </a:cubicBezTo>
                    <a:cubicBezTo>
                      <a:pt x="45579" y="19262"/>
                      <a:pt x="45649" y="19262"/>
                      <a:pt x="45649" y="19191"/>
                    </a:cubicBezTo>
                    <a:cubicBezTo>
                      <a:pt x="45790" y="18979"/>
                      <a:pt x="45861" y="18839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6002" y="18486"/>
                      <a:pt x="46073" y="18345"/>
                      <a:pt x="46073" y="18203"/>
                    </a:cubicBezTo>
                    <a:cubicBezTo>
                      <a:pt x="46143" y="18062"/>
                      <a:pt x="46143" y="17921"/>
                      <a:pt x="46214" y="17780"/>
                    </a:cubicBezTo>
                    <a:cubicBezTo>
                      <a:pt x="46284" y="17639"/>
                      <a:pt x="46284" y="17498"/>
                      <a:pt x="46355" y="17357"/>
                    </a:cubicBezTo>
                    <a:cubicBezTo>
                      <a:pt x="46355" y="17286"/>
                      <a:pt x="46355" y="17216"/>
                      <a:pt x="46426" y="17145"/>
                    </a:cubicBezTo>
                    <a:cubicBezTo>
                      <a:pt x="46426" y="17145"/>
                      <a:pt x="46426" y="17145"/>
                      <a:pt x="46426" y="17075"/>
                    </a:cubicBezTo>
                    <a:cubicBezTo>
                      <a:pt x="46426" y="17004"/>
                      <a:pt x="46426" y="16934"/>
                      <a:pt x="46426" y="16934"/>
                    </a:cubicBezTo>
                    <a:cubicBezTo>
                      <a:pt x="46426" y="16792"/>
                      <a:pt x="46496" y="16651"/>
                      <a:pt x="46496" y="16510"/>
                    </a:cubicBezTo>
                    <a:cubicBezTo>
                      <a:pt x="46496" y="16369"/>
                      <a:pt x="46496" y="16228"/>
                      <a:pt x="46567" y="16087"/>
                    </a:cubicBezTo>
                    <a:cubicBezTo>
                      <a:pt x="46567" y="15946"/>
                      <a:pt x="46567" y="15804"/>
                      <a:pt x="46567" y="15664"/>
                    </a:cubicBezTo>
                    <a:cubicBezTo>
                      <a:pt x="46567" y="15522"/>
                      <a:pt x="46567" y="15381"/>
                      <a:pt x="46567" y="15240"/>
                    </a:cubicBezTo>
                    <a:cubicBezTo>
                      <a:pt x="46567" y="15240"/>
                      <a:pt x="46567" y="15240"/>
                      <a:pt x="46567" y="15240"/>
                    </a:cubicBezTo>
                    <a:cubicBezTo>
                      <a:pt x="46708" y="15240"/>
                      <a:pt x="46708" y="15099"/>
                      <a:pt x="46708" y="14958"/>
                    </a:cubicBez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45"/>
              <p:cNvSpPr/>
              <p:nvPr/>
            </p:nvSpPr>
            <p:spPr>
              <a:xfrm>
                <a:off x="10035665" y="1461321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58" y="412"/>
                    </a:moveTo>
                    <a:cubicBezTo>
                      <a:pt x="3393" y="835"/>
                      <a:pt x="3887" y="1258"/>
                      <a:pt x="4310" y="1823"/>
                    </a:cubicBezTo>
                    <a:cubicBezTo>
                      <a:pt x="4945" y="2670"/>
                      <a:pt x="5580" y="3587"/>
                      <a:pt x="6286" y="4504"/>
                    </a:cubicBezTo>
                    <a:cubicBezTo>
                      <a:pt x="28934" y="34560"/>
                      <a:pt x="54757" y="57985"/>
                      <a:pt x="80651" y="72943"/>
                    </a:cubicBezTo>
                    <a:cubicBezTo>
                      <a:pt x="106545" y="87900"/>
                      <a:pt x="132368" y="94321"/>
                      <a:pt x="155158" y="90441"/>
                    </a:cubicBezTo>
                    <a:cubicBezTo>
                      <a:pt x="155793" y="90370"/>
                      <a:pt x="156357" y="90299"/>
                      <a:pt x="156992" y="90158"/>
                    </a:cubicBezTo>
                    <a:cubicBezTo>
                      <a:pt x="157486" y="90088"/>
                      <a:pt x="158051" y="90229"/>
                      <a:pt x="158615" y="90511"/>
                    </a:cubicBezTo>
                    <a:cubicBezTo>
                      <a:pt x="159391" y="90935"/>
                      <a:pt x="160167" y="91781"/>
                      <a:pt x="160661" y="92698"/>
                    </a:cubicBezTo>
                    <a:cubicBezTo>
                      <a:pt x="161649" y="94956"/>
                      <a:pt x="161508" y="96650"/>
                      <a:pt x="160379" y="97002"/>
                    </a:cubicBezTo>
                    <a:cubicBezTo>
                      <a:pt x="159391" y="97214"/>
                      <a:pt x="158474" y="97355"/>
                      <a:pt x="157627" y="97426"/>
                    </a:cubicBezTo>
                    <a:cubicBezTo>
                      <a:pt x="133991" y="101235"/>
                      <a:pt x="107251" y="94533"/>
                      <a:pt x="80581" y="79152"/>
                    </a:cubicBezTo>
                    <a:cubicBezTo>
                      <a:pt x="53840" y="63700"/>
                      <a:pt x="27241" y="39641"/>
                      <a:pt x="3816" y="8667"/>
                    </a:cubicBezTo>
                    <a:cubicBezTo>
                      <a:pt x="2899" y="7538"/>
                      <a:pt x="2052" y="6409"/>
                      <a:pt x="1206" y="5280"/>
                    </a:cubicBezTo>
                    <a:cubicBezTo>
                      <a:pt x="77" y="3798"/>
                      <a:pt x="-276" y="1894"/>
                      <a:pt x="218" y="835"/>
                    </a:cubicBezTo>
                    <a:cubicBezTo>
                      <a:pt x="571" y="341"/>
                      <a:pt x="712" y="270"/>
                      <a:pt x="782" y="200"/>
                    </a:cubicBezTo>
                    <a:cubicBezTo>
                      <a:pt x="1347" y="-153"/>
                      <a:pt x="2052" y="-12"/>
                      <a:pt x="2758" y="412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45"/>
              <p:cNvSpPr/>
              <p:nvPr/>
            </p:nvSpPr>
            <p:spPr>
              <a:xfrm>
                <a:off x="9784483" y="1078793"/>
                <a:ext cx="395127" cy="817739"/>
              </a:xfrm>
              <a:custGeom>
                <a:avLst/>
                <a:gdLst/>
                <a:ahLst/>
                <a:cxnLst/>
                <a:rect l="l" t="t" r="r" b="b"/>
                <a:pathLst>
                  <a:path w="134055" h="268111" extrusionOk="0">
                    <a:moveTo>
                      <a:pt x="139347" y="0"/>
                    </a:moveTo>
                    <a:lnTo>
                      <a:pt x="139206" y="35066"/>
                    </a:lnTo>
                    <a:lnTo>
                      <a:pt x="85725" y="125801"/>
                    </a:lnTo>
                    <a:lnTo>
                      <a:pt x="0" y="270934"/>
                    </a:lnTo>
                    <a:lnTo>
                      <a:pt x="5786" y="226413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45"/>
              <p:cNvSpPr/>
              <p:nvPr/>
            </p:nvSpPr>
            <p:spPr>
              <a:xfrm>
                <a:off x="10210985" y="1010777"/>
                <a:ext cx="124777" cy="236714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77611" extrusionOk="0">
                    <a:moveTo>
                      <a:pt x="141" y="0"/>
                    </a:moveTo>
                    <a:lnTo>
                      <a:pt x="43039" y="24765"/>
                    </a:lnTo>
                    <a:lnTo>
                      <a:pt x="42898" y="82479"/>
                    </a:lnTo>
                    <a:lnTo>
                      <a:pt x="0" y="57714"/>
                    </a:lnTo>
                    <a:lnTo>
                      <a:pt x="141" y="0"/>
                    </a:lnTo>
                    <a:close/>
                    <a:moveTo>
                      <a:pt x="21449" y="57009"/>
                    </a:moveTo>
                    <a:cubicBezTo>
                      <a:pt x="28998" y="61383"/>
                      <a:pt x="35137" y="57856"/>
                      <a:pt x="35207" y="49177"/>
                    </a:cubicBezTo>
                    <a:cubicBezTo>
                      <a:pt x="35207" y="40569"/>
                      <a:pt x="29139" y="29915"/>
                      <a:pt x="21519" y="25541"/>
                    </a:cubicBezTo>
                    <a:cubicBezTo>
                      <a:pt x="13970" y="21167"/>
                      <a:pt x="7832" y="24694"/>
                      <a:pt x="7832" y="33373"/>
                    </a:cubicBezTo>
                    <a:cubicBezTo>
                      <a:pt x="7832" y="41981"/>
                      <a:pt x="13970" y="52634"/>
                      <a:pt x="21449" y="57009"/>
                    </a:cubicBezTo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45"/>
              <p:cNvSpPr/>
              <p:nvPr/>
            </p:nvSpPr>
            <p:spPr>
              <a:xfrm>
                <a:off x="10250077" y="1104258"/>
                <a:ext cx="41592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14111" extrusionOk="0">
                    <a:moveTo>
                      <a:pt x="8255" y="1107"/>
                    </a:moveTo>
                    <a:cubicBezTo>
                      <a:pt x="12841" y="3718"/>
                      <a:pt x="16439" y="10138"/>
                      <a:pt x="16439" y="15289"/>
                    </a:cubicBezTo>
                    <a:cubicBezTo>
                      <a:pt x="16439" y="20510"/>
                      <a:pt x="12771" y="22627"/>
                      <a:pt x="8184" y="20016"/>
                    </a:cubicBezTo>
                    <a:cubicBezTo>
                      <a:pt x="3669" y="17405"/>
                      <a:pt x="0" y="11055"/>
                      <a:pt x="0" y="5764"/>
                    </a:cubicBezTo>
                    <a:cubicBezTo>
                      <a:pt x="71" y="684"/>
                      <a:pt x="3739" y="-1503"/>
                      <a:pt x="8255" y="1107"/>
                    </a:cubicBez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45"/>
              <p:cNvSpPr/>
              <p:nvPr/>
            </p:nvSpPr>
            <p:spPr>
              <a:xfrm>
                <a:off x="10211400" y="952874"/>
                <a:ext cx="207961" cy="129116"/>
              </a:xfrm>
              <a:custGeom>
                <a:avLst/>
                <a:gdLst/>
                <a:ahLst/>
                <a:cxnLst/>
                <a:rect l="l" t="t" r="r" b="b"/>
                <a:pathLst>
                  <a:path w="70555" h="42333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75565" y="24765"/>
                    </a:lnTo>
                    <a:lnTo>
                      <a:pt x="42898" y="43745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45"/>
              <p:cNvSpPr/>
              <p:nvPr/>
            </p:nvSpPr>
            <p:spPr>
              <a:xfrm>
                <a:off x="10246544" y="776588"/>
                <a:ext cx="145571" cy="258231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84666" extrusionOk="0">
                    <a:moveTo>
                      <a:pt x="56021" y="24765"/>
                    </a:moveTo>
                    <a:cubicBezTo>
                      <a:pt x="56021" y="24553"/>
                      <a:pt x="56021" y="24342"/>
                      <a:pt x="56021" y="24130"/>
                    </a:cubicBezTo>
                    <a:cubicBezTo>
                      <a:pt x="56021" y="23918"/>
                      <a:pt x="56021" y="23707"/>
                      <a:pt x="55951" y="23495"/>
                    </a:cubicBezTo>
                    <a:cubicBezTo>
                      <a:pt x="55951" y="23283"/>
                      <a:pt x="55880" y="23071"/>
                      <a:pt x="55880" y="22789"/>
                    </a:cubicBezTo>
                    <a:cubicBezTo>
                      <a:pt x="55880" y="22578"/>
                      <a:pt x="55809" y="22295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1872"/>
                      <a:pt x="55739" y="21661"/>
                      <a:pt x="55668" y="21449"/>
                    </a:cubicBezTo>
                    <a:cubicBezTo>
                      <a:pt x="55598" y="21237"/>
                      <a:pt x="55598" y="20955"/>
                      <a:pt x="55527" y="20743"/>
                    </a:cubicBezTo>
                    <a:cubicBezTo>
                      <a:pt x="55457" y="20531"/>
                      <a:pt x="55386" y="20249"/>
                      <a:pt x="55386" y="20038"/>
                    </a:cubicBezTo>
                    <a:cubicBezTo>
                      <a:pt x="55316" y="19826"/>
                      <a:pt x="55245" y="19544"/>
                      <a:pt x="55174" y="19332"/>
                    </a:cubicBezTo>
                    <a:cubicBezTo>
                      <a:pt x="55104" y="19120"/>
                      <a:pt x="55104" y="18979"/>
                      <a:pt x="55033" y="18768"/>
                    </a:cubicBezTo>
                    <a:cubicBezTo>
                      <a:pt x="55033" y="18768"/>
                      <a:pt x="55033" y="18768"/>
                      <a:pt x="55033" y="18697"/>
                    </a:cubicBezTo>
                    <a:cubicBezTo>
                      <a:pt x="55033" y="18627"/>
                      <a:pt x="55033" y="18627"/>
                      <a:pt x="54963" y="18556"/>
                    </a:cubicBezTo>
                    <a:cubicBezTo>
                      <a:pt x="54892" y="18344"/>
                      <a:pt x="54822" y="18062"/>
                      <a:pt x="54751" y="17850"/>
                    </a:cubicBezTo>
                    <a:cubicBezTo>
                      <a:pt x="54681" y="17639"/>
                      <a:pt x="54610" y="17356"/>
                      <a:pt x="54540" y="17145"/>
                    </a:cubicBezTo>
                    <a:cubicBezTo>
                      <a:pt x="54469" y="16933"/>
                      <a:pt x="54398" y="16722"/>
                      <a:pt x="54257" y="16440"/>
                    </a:cubicBezTo>
                    <a:cubicBezTo>
                      <a:pt x="54187" y="16228"/>
                      <a:pt x="54116" y="16016"/>
                      <a:pt x="53975" y="15804"/>
                    </a:cubicBezTo>
                    <a:cubicBezTo>
                      <a:pt x="53904" y="15663"/>
                      <a:pt x="53834" y="15452"/>
                      <a:pt x="53763" y="15310"/>
                    </a:cubicBezTo>
                    <a:cubicBezTo>
                      <a:pt x="53763" y="15310"/>
                      <a:pt x="53763" y="15310"/>
                      <a:pt x="53763" y="15240"/>
                    </a:cubicBezTo>
                    <a:cubicBezTo>
                      <a:pt x="53763" y="15169"/>
                      <a:pt x="53693" y="15169"/>
                      <a:pt x="53693" y="15099"/>
                    </a:cubicBezTo>
                    <a:cubicBezTo>
                      <a:pt x="53622" y="14887"/>
                      <a:pt x="53481" y="14676"/>
                      <a:pt x="53411" y="14464"/>
                    </a:cubicBezTo>
                    <a:cubicBezTo>
                      <a:pt x="53269" y="14252"/>
                      <a:pt x="53199" y="13970"/>
                      <a:pt x="53058" y="13758"/>
                    </a:cubicBezTo>
                    <a:cubicBezTo>
                      <a:pt x="52917" y="13476"/>
                      <a:pt x="52776" y="13194"/>
                      <a:pt x="52634" y="12912"/>
                    </a:cubicBezTo>
                    <a:cubicBezTo>
                      <a:pt x="52493" y="12629"/>
                      <a:pt x="52352" y="12347"/>
                      <a:pt x="52141" y="12065"/>
                    </a:cubicBezTo>
                    <a:cubicBezTo>
                      <a:pt x="52141" y="11995"/>
                      <a:pt x="52070" y="11924"/>
                      <a:pt x="52070" y="11924"/>
                    </a:cubicBezTo>
                    <a:cubicBezTo>
                      <a:pt x="52000" y="11853"/>
                      <a:pt x="52000" y="11783"/>
                      <a:pt x="51929" y="11712"/>
                    </a:cubicBezTo>
                    <a:cubicBezTo>
                      <a:pt x="51576" y="11148"/>
                      <a:pt x="51294" y="10654"/>
                      <a:pt x="50941" y="10089"/>
                    </a:cubicBezTo>
                    <a:cubicBezTo>
                      <a:pt x="50659" y="9666"/>
                      <a:pt x="50377" y="9243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49883" y="8608"/>
                      <a:pt x="49671" y="8326"/>
                      <a:pt x="49460" y="8114"/>
                    </a:cubicBezTo>
                    <a:cubicBezTo>
                      <a:pt x="49318" y="7902"/>
                      <a:pt x="49107" y="7690"/>
                      <a:pt x="48966" y="7479"/>
                    </a:cubicBezTo>
                    <a:cubicBezTo>
                      <a:pt x="48825" y="7267"/>
                      <a:pt x="48613" y="7056"/>
                      <a:pt x="48472" y="6844"/>
                    </a:cubicBezTo>
                    <a:cubicBezTo>
                      <a:pt x="48331" y="6632"/>
                      <a:pt x="48119" y="6420"/>
                      <a:pt x="47907" y="6280"/>
                    </a:cubicBezTo>
                    <a:cubicBezTo>
                      <a:pt x="47907" y="6209"/>
                      <a:pt x="47837" y="6209"/>
                      <a:pt x="47837" y="6209"/>
                    </a:cubicBezTo>
                    <a:cubicBezTo>
                      <a:pt x="47837" y="6209"/>
                      <a:pt x="47837" y="6209"/>
                      <a:pt x="47766" y="6138"/>
                    </a:cubicBezTo>
                    <a:cubicBezTo>
                      <a:pt x="47625" y="5997"/>
                      <a:pt x="47484" y="5856"/>
                      <a:pt x="47343" y="5715"/>
                    </a:cubicBezTo>
                    <a:cubicBezTo>
                      <a:pt x="47131" y="5503"/>
                      <a:pt x="46990" y="5362"/>
                      <a:pt x="46778" y="5150"/>
                    </a:cubicBezTo>
                    <a:cubicBezTo>
                      <a:pt x="46567" y="4939"/>
                      <a:pt x="46355" y="4798"/>
                      <a:pt x="46143" y="4586"/>
                    </a:cubicBezTo>
                    <a:cubicBezTo>
                      <a:pt x="45932" y="4374"/>
                      <a:pt x="45720" y="4233"/>
                      <a:pt x="45508" y="4022"/>
                    </a:cubicBezTo>
                    <a:cubicBezTo>
                      <a:pt x="45438" y="3951"/>
                      <a:pt x="45297" y="3880"/>
                      <a:pt x="45226" y="3739"/>
                    </a:cubicBezTo>
                    <a:cubicBezTo>
                      <a:pt x="45226" y="3739"/>
                      <a:pt x="45156" y="3669"/>
                      <a:pt x="45156" y="3669"/>
                    </a:cubicBezTo>
                    <a:cubicBezTo>
                      <a:pt x="45085" y="3598"/>
                      <a:pt x="45014" y="3528"/>
                      <a:pt x="44944" y="3457"/>
                    </a:cubicBezTo>
                    <a:cubicBezTo>
                      <a:pt x="44732" y="3316"/>
                      <a:pt x="44521" y="3175"/>
                      <a:pt x="44309" y="3034"/>
                    </a:cubicBezTo>
                    <a:cubicBezTo>
                      <a:pt x="44097" y="2893"/>
                      <a:pt x="43886" y="2752"/>
                      <a:pt x="43745" y="2611"/>
                    </a:cubicBezTo>
                    <a:cubicBezTo>
                      <a:pt x="43533" y="2469"/>
                      <a:pt x="43392" y="2328"/>
                      <a:pt x="43180" y="2258"/>
                    </a:cubicBezTo>
                    <a:cubicBezTo>
                      <a:pt x="42968" y="2117"/>
                      <a:pt x="42827" y="2046"/>
                      <a:pt x="42616" y="1905"/>
                    </a:cubicBezTo>
                    <a:cubicBezTo>
                      <a:pt x="42545" y="1905"/>
                      <a:pt x="42545" y="1835"/>
                      <a:pt x="42474" y="1835"/>
                    </a:cubicBezTo>
                    <a:cubicBezTo>
                      <a:pt x="42333" y="1764"/>
                      <a:pt x="42192" y="1693"/>
                      <a:pt x="42051" y="1623"/>
                    </a:cubicBezTo>
                    <a:cubicBezTo>
                      <a:pt x="41839" y="1552"/>
                      <a:pt x="41698" y="1411"/>
                      <a:pt x="41487" y="1341"/>
                    </a:cubicBezTo>
                    <a:cubicBezTo>
                      <a:pt x="41275" y="1270"/>
                      <a:pt x="41134" y="1129"/>
                      <a:pt x="40922" y="1058"/>
                    </a:cubicBezTo>
                    <a:cubicBezTo>
                      <a:pt x="40711" y="988"/>
                      <a:pt x="40569" y="917"/>
                      <a:pt x="40358" y="847"/>
                    </a:cubicBezTo>
                    <a:cubicBezTo>
                      <a:pt x="40146" y="776"/>
                      <a:pt x="40005" y="705"/>
                      <a:pt x="39793" y="635"/>
                    </a:cubicBezTo>
                    <a:cubicBezTo>
                      <a:pt x="39723" y="635"/>
                      <a:pt x="39723" y="635"/>
                      <a:pt x="39652" y="565"/>
                    </a:cubicBezTo>
                    <a:cubicBezTo>
                      <a:pt x="39652" y="565"/>
                      <a:pt x="39652" y="565"/>
                      <a:pt x="39582" y="565"/>
                    </a:cubicBezTo>
                    <a:cubicBezTo>
                      <a:pt x="39441" y="494"/>
                      <a:pt x="39299" y="494"/>
                      <a:pt x="39158" y="423"/>
                    </a:cubicBezTo>
                    <a:cubicBezTo>
                      <a:pt x="38947" y="353"/>
                      <a:pt x="38806" y="282"/>
                      <a:pt x="38594" y="282"/>
                    </a:cubicBezTo>
                    <a:cubicBezTo>
                      <a:pt x="38382" y="211"/>
                      <a:pt x="38241" y="211"/>
                      <a:pt x="38029" y="141"/>
                    </a:cubicBezTo>
                    <a:cubicBezTo>
                      <a:pt x="37818" y="71"/>
                      <a:pt x="37606" y="71"/>
                      <a:pt x="37465" y="71"/>
                    </a:cubicBezTo>
                    <a:cubicBezTo>
                      <a:pt x="37324" y="71"/>
                      <a:pt x="37183" y="71"/>
                      <a:pt x="37042" y="0"/>
                    </a:cubicBezTo>
                    <a:cubicBezTo>
                      <a:pt x="37042" y="0"/>
                      <a:pt x="36971" y="0"/>
                      <a:pt x="36971" y="0"/>
                    </a:cubicBezTo>
                    <a:cubicBezTo>
                      <a:pt x="36901" y="0"/>
                      <a:pt x="36901" y="0"/>
                      <a:pt x="36830" y="0"/>
                    </a:cubicBezTo>
                    <a:cubicBezTo>
                      <a:pt x="36618" y="0"/>
                      <a:pt x="36407" y="0"/>
                      <a:pt x="36195" y="0"/>
                    </a:cubicBezTo>
                    <a:cubicBezTo>
                      <a:pt x="35983" y="0"/>
                      <a:pt x="35701" y="0"/>
                      <a:pt x="35489" y="0"/>
                    </a:cubicBezTo>
                    <a:cubicBezTo>
                      <a:pt x="35207" y="0"/>
                      <a:pt x="34925" y="7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431" y="211"/>
                      <a:pt x="34078" y="282"/>
                      <a:pt x="33796" y="423"/>
                    </a:cubicBezTo>
                    <a:cubicBezTo>
                      <a:pt x="33443" y="565"/>
                      <a:pt x="33020" y="705"/>
                      <a:pt x="32667" y="917"/>
                    </a:cubicBezTo>
                    <a:lnTo>
                      <a:pt x="0" y="19897"/>
                    </a:lnTo>
                    <a:cubicBezTo>
                      <a:pt x="635" y="19544"/>
                      <a:pt x="1270" y="19262"/>
                      <a:pt x="2046" y="19120"/>
                    </a:cubicBezTo>
                    <a:cubicBezTo>
                      <a:pt x="2046" y="19120"/>
                      <a:pt x="2046" y="19120"/>
                      <a:pt x="2046" y="19120"/>
                    </a:cubicBezTo>
                    <a:cubicBezTo>
                      <a:pt x="2752" y="18979"/>
                      <a:pt x="3528" y="18909"/>
                      <a:pt x="4375" y="18979"/>
                    </a:cubicBezTo>
                    <a:cubicBezTo>
                      <a:pt x="4375" y="18979"/>
                      <a:pt x="4445" y="18979"/>
                      <a:pt x="4445" y="18979"/>
                    </a:cubicBezTo>
                    <a:cubicBezTo>
                      <a:pt x="5221" y="19050"/>
                      <a:pt x="6068" y="19262"/>
                      <a:pt x="6985" y="19544"/>
                    </a:cubicBezTo>
                    <a:cubicBezTo>
                      <a:pt x="6985" y="19544"/>
                      <a:pt x="6985" y="19544"/>
                      <a:pt x="7056" y="19544"/>
                    </a:cubicBezTo>
                    <a:cubicBezTo>
                      <a:pt x="7973" y="19826"/>
                      <a:pt x="8890" y="20249"/>
                      <a:pt x="9807" y="20814"/>
                    </a:cubicBezTo>
                    <a:cubicBezTo>
                      <a:pt x="10724" y="21378"/>
                      <a:pt x="11642" y="22013"/>
                      <a:pt x="12559" y="22719"/>
                    </a:cubicBezTo>
                    <a:cubicBezTo>
                      <a:pt x="12559" y="22719"/>
                      <a:pt x="12630" y="22789"/>
                      <a:pt x="12630" y="22789"/>
                    </a:cubicBezTo>
                    <a:cubicBezTo>
                      <a:pt x="13476" y="23495"/>
                      <a:pt x="14323" y="24271"/>
                      <a:pt x="15170" y="25118"/>
                    </a:cubicBezTo>
                    <a:cubicBezTo>
                      <a:pt x="15170" y="25118"/>
                      <a:pt x="15170" y="25118"/>
                      <a:pt x="15240" y="25188"/>
                    </a:cubicBezTo>
                    <a:cubicBezTo>
                      <a:pt x="16016" y="26035"/>
                      <a:pt x="16792" y="26952"/>
                      <a:pt x="17568" y="27940"/>
                    </a:cubicBezTo>
                    <a:cubicBezTo>
                      <a:pt x="17568" y="27940"/>
                      <a:pt x="17568" y="27940"/>
                      <a:pt x="17568" y="27940"/>
                    </a:cubicBezTo>
                    <a:cubicBezTo>
                      <a:pt x="18274" y="28928"/>
                      <a:pt x="18909" y="29915"/>
                      <a:pt x="19544" y="30974"/>
                    </a:cubicBezTo>
                    <a:cubicBezTo>
                      <a:pt x="19544" y="31044"/>
                      <a:pt x="19614" y="31115"/>
                      <a:pt x="19614" y="31115"/>
                    </a:cubicBezTo>
                    <a:cubicBezTo>
                      <a:pt x="20179" y="32173"/>
                      <a:pt x="20743" y="33231"/>
                      <a:pt x="21237" y="34290"/>
                    </a:cubicBezTo>
                    <a:cubicBezTo>
                      <a:pt x="21237" y="34290"/>
                      <a:pt x="21237" y="34290"/>
                      <a:pt x="21237" y="34361"/>
                    </a:cubicBezTo>
                    <a:cubicBezTo>
                      <a:pt x="21731" y="35489"/>
                      <a:pt x="22154" y="36618"/>
                      <a:pt x="22437" y="37676"/>
                    </a:cubicBezTo>
                    <a:cubicBezTo>
                      <a:pt x="22437" y="37676"/>
                      <a:pt x="22437" y="37747"/>
                      <a:pt x="22437" y="37747"/>
                    </a:cubicBezTo>
                    <a:cubicBezTo>
                      <a:pt x="22790" y="38876"/>
                      <a:pt x="23072" y="40005"/>
                      <a:pt x="23213" y="41134"/>
                    </a:cubicBezTo>
                    <a:cubicBezTo>
                      <a:pt x="23213" y="41134"/>
                      <a:pt x="23213" y="41134"/>
                      <a:pt x="23213" y="41134"/>
                    </a:cubicBezTo>
                    <a:cubicBezTo>
                      <a:pt x="23424" y="42263"/>
                      <a:pt x="23495" y="43391"/>
                      <a:pt x="23495" y="44450"/>
                    </a:cubicBezTo>
                    <a:lnTo>
                      <a:pt x="23354" y="90876"/>
                    </a:lnTo>
                    <a:lnTo>
                      <a:pt x="56021" y="71896"/>
                    </a:lnTo>
                    <a:lnTo>
                      <a:pt x="56162" y="25470"/>
                    </a:lnTo>
                    <a:cubicBezTo>
                      <a:pt x="56021" y="25188"/>
                      <a:pt x="56021" y="24977"/>
                      <a:pt x="56021" y="2476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45"/>
              <p:cNvSpPr/>
              <p:nvPr/>
            </p:nvSpPr>
            <p:spPr>
              <a:xfrm>
                <a:off x="10234274" y="834097"/>
                <a:ext cx="62387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1166" h="70555" extrusionOk="0">
                    <a:moveTo>
                      <a:pt x="13899" y="1892"/>
                    </a:moveTo>
                    <a:cubicBezTo>
                      <a:pt x="21449" y="6266"/>
                      <a:pt x="27587" y="16850"/>
                      <a:pt x="27517" y="25528"/>
                    </a:cubicBezTo>
                    <a:lnTo>
                      <a:pt x="27376" y="71954"/>
                    </a:lnTo>
                    <a:lnTo>
                      <a:pt x="0" y="56149"/>
                    </a:lnTo>
                    <a:lnTo>
                      <a:pt x="141" y="9724"/>
                    </a:lnTo>
                    <a:cubicBezTo>
                      <a:pt x="212" y="975"/>
                      <a:pt x="6350" y="-2482"/>
                      <a:pt x="13899" y="1892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45"/>
              <p:cNvSpPr/>
              <p:nvPr/>
            </p:nvSpPr>
            <p:spPr>
              <a:xfrm>
                <a:off x="10337417" y="1028426"/>
                <a:ext cx="83184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70555" extrusionOk="0">
                    <a:moveTo>
                      <a:pt x="141" y="18979"/>
                    </a:moveTo>
                    <a:lnTo>
                      <a:pt x="32808" y="0"/>
                    </a:lnTo>
                    <a:lnTo>
                      <a:pt x="32597" y="57714"/>
                    </a:lnTo>
                    <a:lnTo>
                      <a:pt x="0" y="76623"/>
                    </a:ln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45"/>
              <p:cNvSpPr/>
              <p:nvPr/>
            </p:nvSpPr>
            <p:spPr>
              <a:xfrm>
                <a:off x="10353636" y="1171996"/>
                <a:ext cx="353535" cy="1075970"/>
              </a:xfrm>
              <a:custGeom>
                <a:avLst/>
                <a:gdLst/>
                <a:ahLst/>
                <a:cxnLst/>
                <a:rect l="l" t="t" r="r" b="b"/>
                <a:pathLst>
                  <a:path w="119944" h="352777" extrusionOk="0">
                    <a:moveTo>
                      <a:pt x="71" y="0"/>
                    </a:moveTo>
                    <a:lnTo>
                      <a:pt x="124178" y="357223"/>
                    </a:lnTo>
                    <a:cubicBezTo>
                      <a:pt x="123543" y="356940"/>
                      <a:pt x="122978" y="356658"/>
                      <a:pt x="122414" y="356517"/>
                    </a:cubicBezTo>
                    <a:cubicBezTo>
                      <a:pt x="121708" y="356235"/>
                      <a:pt x="121003" y="356094"/>
                      <a:pt x="120368" y="355953"/>
                    </a:cubicBezTo>
                    <a:cubicBezTo>
                      <a:pt x="119944" y="355812"/>
                      <a:pt x="119592" y="355812"/>
                      <a:pt x="119239" y="355741"/>
                    </a:cubicBezTo>
                    <a:cubicBezTo>
                      <a:pt x="118533" y="355670"/>
                      <a:pt x="117969" y="355600"/>
                      <a:pt x="117475" y="355600"/>
                    </a:cubicBezTo>
                    <a:cubicBezTo>
                      <a:pt x="116487" y="355600"/>
                      <a:pt x="115500" y="355670"/>
                      <a:pt x="114582" y="355953"/>
                    </a:cubicBezTo>
                    <a:cubicBezTo>
                      <a:pt x="113383" y="356306"/>
                      <a:pt x="112607" y="356658"/>
                      <a:pt x="111901" y="357082"/>
                    </a:cubicBezTo>
                    <a:lnTo>
                      <a:pt x="0" y="3492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45"/>
              <p:cNvSpPr/>
              <p:nvPr/>
            </p:nvSpPr>
            <p:spPr>
              <a:xfrm>
                <a:off x="10353842" y="1114093"/>
                <a:ext cx="457517" cy="1140529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373944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156704" y="357152"/>
                    </a:lnTo>
                    <a:lnTo>
                      <a:pt x="124107" y="376132"/>
                    </a:ln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1" name="Рисунок 1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AE9B6E5-344B-49EE-8070-A63E51053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435" y="4124904"/>
            <a:ext cx="3593369" cy="25081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0BC11F-512D-40D5-A555-CF2C78BCEE38}"/>
              </a:ext>
            </a:extLst>
          </p:cNvPr>
          <p:cNvSpPr txBox="1"/>
          <p:nvPr/>
        </p:nvSpPr>
        <p:spPr>
          <a:xfrm>
            <a:off x="1485849" y="1462284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0BFEC-73DD-4110-B18A-FE6685019AD1}"/>
              </a:ext>
            </a:extLst>
          </p:cNvPr>
          <p:cNvSpPr txBox="1"/>
          <p:nvPr/>
        </p:nvSpPr>
        <p:spPr>
          <a:xfrm>
            <a:off x="1787973" y="1745671"/>
            <a:ext cx="101542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DDFBC3-9E8B-405F-A94B-73929D3E6DCC}"/>
              </a:ext>
            </a:extLst>
          </p:cNvPr>
          <p:cNvSpPr txBox="1"/>
          <p:nvPr/>
        </p:nvSpPr>
        <p:spPr>
          <a:xfrm>
            <a:off x="1787973" y="1197788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3649E-E438-4A3D-8E0F-3DE518D54BF3}"/>
              </a:ext>
            </a:extLst>
          </p:cNvPr>
          <p:cNvSpPr txBox="1"/>
          <p:nvPr/>
        </p:nvSpPr>
        <p:spPr>
          <a:xfrm>
            <a:off x="1798752" y="1199048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967FF-45CD-44EE-94AA-2B87218E6C6E}"/>
              </a:ext>
            </a:extLst>
          </p:cNvPr>
          <p:cNvSpPr txBox="1"/>
          <p:nvPr/>
        </p:nvSpPr>
        <p:spPr>
          <a:xfrm>
            <a:off x="2297808" y="1462284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E7B9F0-D239-4BAF-9FAF-B69C0BF278A5}"/>
              </a:ext>
            </a:extLst>
          </p:cNvPr>
          <p:cNvSpPr txBox="1"/>
          <p:nvPr/>
        </p:nvSpPr>
        <p:spPr>
          <a:xfrm>
            <a:off x="2818285" y="1462284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7DDFF6-2CB6-41EA-9DB2-08664E86E95E}"/>
              </a:ext>
            </a:extLst>
          </p:cNvPr>
          <p:cNvSpPr txBox="1"/>
          <p:nvPr/>
        </p:nvSpPr>
        <p:spPr>
          <a:xfrm>
            <a:off x="3166415" y="1197788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F0CE67-6CBF-4AFA-A94C-2B2008DAD46B}"/>
              </a:ext>
            </a:extLst>
          </p:cNvPr>
          <p:cNvSpPr txBox="1"/>
          <p:nvPr/>
        </p:nvSpPr>
        <p:spPr>
          <a:xfrm>
            <a:off x="3167764" y="1698440"/>
            <a:ext cx="113816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DED043-E9A2-440A-A043-D8BDD55CE09B}"/>
              </a:ext>
            </a:extLst>
          </p:cNvPr>
          <p:cNvSpPr txBox="1"/>
          <p:nvPr/>
        </p:nvSpPr>
        <p:spPr>
          <a:xfrm>
            <a:off x="3177279" y="1160002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ADCDF7-B669-46B2-A85C-863F352A827C}"/>
              </a:ext>
            </a:extLst>
          </p:cNvPr>
          <p:cNvSpPr txBox="1"/>
          <p:nvPr/>
        </p:nvSpPr>
        <p:spPr>
          <a:xfrm>
            <a:off x="3677745" y="1405606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ED7F3F-E905-4A20-A258-F2E22FE0CFFA}"/>
              </a:ext>
            </a:extLst>
          </p:cNvPr>
          <p:cNvSpPr txBox="1"/>
          <p:nvPr/>
        </p:nvSpPr>
        <p:spPr>
          <a:xfrm>
            <a:off x="4706299" y="1632317"/>
            <a:ext cx="10815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</a:rPr>
              <a:t>17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926251-940A-4BE7-B98F-65D317650429}"/>
              </a:ext>
            </a:extLst>
          </p:cNvPr>
          <p:cNvSpPr txBox="1"/>
          <p:nvPr/>
        </p:nvSpPr>
        <p:spPr>
          <a:xfrm>
            <a:off x="4725243" y="1235573"/>
            <a:ext cx="8549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__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C14D12-530A-4849-BEF0-F2C0284DFBF7}"/>
              </a:ext>
            </a:extLst>
          </p:cNvPr>
          <p:cNvSpPr txBox="1"/>
          <p:nvPr/>
        </p:nvSpPr>
        <p:spPr>
          <a:xfrm>
            <a:off x="4754910" y="1236834"/>
            <a:ext cx="9965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13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57CE2C14-68F2-4F57-B576-2911CCD8818B}"/>
              </a:ext>
            </a:extLst>
          </p:cNvPr>
          <p:cNvSpPr txBox="1"/>
          <p:nvPr/>
        </p:nvSpPr>
        <p:spPr>
          <a:xfrm>
            <a:off x="4115597" y="1405606"/>
            <a:ext cx="72274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15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7259C46-281A-47BF-A7A4-E3359D8AB67A}"/>
              </a:ext>
            </a:extLst>
          </p:cNvPr>
          <p:cNvSpPr txBox="1"/>
          <p:nvPr/>
        </p:nvSpPr>
        <p:spPr>
          <a:xfrm>
            <a:off x="2789604" y="1424498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61D5D9E-6A84-4A41-8911-B040BED9B188}"/>
              </a:ext>
            </a:extLst>
          </p:cNvPr>
          <p:cNvSpPr txBox="1"/>
          <p:nvPr/>
        </p:nvSpPr>
        <p:spPr>
          <a:xfrm>
            <a:off x="1678129" y="1632317"/>
            <a:ext cx="10815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</a:rPr>
              <a:t>17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E37BB1C-7C20-4D86-BE78-0D8B1B00757C}"/>
              </a:ext>
            </a:extLst>
          </p:cNvPr>
          <p:cNvSpPr txBox="1"/>
          <p:nvPr/>
        </p:nvSpPr>
        <p:spPr>
          <a:xfrm>
            <a:off x="3025733" y="1632317"/>
            <a:ext cx="10815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8031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4" grpId="0"/>
      <p:bldP spid="115" grpId="0"/>
      <p:bldP spid="1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45"/>
          <p:cNvGrpSpPr/>
          <p:nvPr/>
        </p:nvGrpSpPr>
        <p:grpSpPr>
          <a:xfrm>
            <a:off x="9996546" y="0"/>
            <a:ext cx="2195309" cy="6858000"/>
            <a:chOff x="9996546" y="0"/>
            <a:chExt cx="2195309" cy="6858000"/>
          </a:xfrm>
        </p:grpSpPr>
        <p:sp>
          <p:nvSpPr>
            <p:cNvPr id="964" name="Google Shape;964;p45"/>
            <p:cNvSpPr/>
            <p:nvPr/>
          </p:nvSpPr>
          <p:spPr>
            <a:xfrm>
              <a:off x="10469855" y="0"/>
              <a:ext cx="172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5" name="Google Shape;965;p45"/>
            <p:cNvGrpSpPr/>
            <p:nvPr/>
          </p:nvGrpSpPr>
          <p:grpSpPr>
            <a:xfrm>
              <a:off x="9996546" y="1646616"/>
              <a:ext cx="828882" cy="1073631"/>
              <a:chOff x="9495222" y="776588"/>
              <a:chExt cx="1432566" cy="1855566"/>
            </a:xfrm>
          </p:grpSpPr>
          <p:sp>
            <p:nvSpPr>
              <p:cNvPr id="966" name="Google Shape;966;p45"/>
              <p:cNvSpPr/>
              <p:nvPr/>
            </p:nvSpPr>
            <p:spPr>
              <a:xfrm>
                <a:off x="9495222" y="2093030"/>
                <a:ext cx="629179" cy="488878"/>
              </a:xfrm>
              <a:custGeom>
                <a:avLst/>
                <a:gdLst/>
                <a:ahLst/>
                <a:cxnLst/>
                <a:rect l="l" t="t" r="r" b="b"/>
                <a:pathLst>
                  <a:path w="409222" h="289277" extrusionOk="0">
                    <a:moveTo>
                      <a:pt x="22296" y="31044"/>
                    </a:moveTo>
                    <a:cubicBezTo>
                      <a:pt x="7479" y="22507"/>
                      <a:pt x="71" y="11218"/>
                      <a:pt x="71" y="0"/>
                    </a:cubicBezTo>
                    <a:lnTo>
                      <a:pt x="0" y="36830"/>
                    </a:lnTo>
                    <a:cubicBezTo>
                      <a:pt x="0" y="48048"/>
                      <a:pt x="7408" y="59337"/>
                      <a:pt x="22225" y="67874"/>
                    </a:cubicBezTo>
                    <a:lnTo>
                      <a:pt x="414796" y="294499"/>
                    </a:lnTo>
                    <a:lnTo>
                      <a:pt x="414867" y="257669"/>
                    </a:lnTo>
                    <a:lnTo>
                      <a:pt x="22296" y="31044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45"/>
              <p:cNvSpPr/>
              <p:nvPr/>
            </p:nvSpPr>
            <p:spPr>
              <a:xfrm>
                <a:off x="10132981" y="2093747"/>
                <a:ext cx="791897" cy="512726"/>
              </a:xfrm>
              <a:custGeom>
                <a:avLst/>
                <a:gdLst/>
                <a:ahLst/>
                <a:cxnLst/>
                <a:rect l="l" t="t" r="r" b="b"/>
                <a:pathLst>
                  <a:path w="515055" h="303388" extrusionOk="0">
                    <a:moveTo>
                      <a:pt x="518019" y="2187"/>
                    </a:moveTo>
                    <a:cubicBezTo>
                      <a:pt x="517948" y="2963"/>
                      <a:pt x="517878" y="3739"/>
                      <a:pt x="517736" y="4586"/>
                    </a:cubicBezTo>
                    <a:cubicBezTo>
                      <a:pt x="517595" y="5221"/>
                      <a:pt x="517454" y="5856"/>
                      <a:pt x="517243" y="6491"/>
                    </a:cubicBezTo>
                    <a:cubicBezTo>
                      <a:pt x="517031" y="7267"/>
                      <a:pt x="516890" y="7973"/>
                      <a:pt x="516608" y="8749"/>
                    </a:cubicBezTo>
                    <a:cubicBezTo>
                      <a:pt x="516396" y="9384"/>
                      <a:pt x="516114" y="9948"/>
                      <a:pt x="515832" y="10583"/>
                    </a:cubicBezTo>
                    <a:cubicBezTo>
                      <a:pt x="515479" y="11359"/>
                      <a:pt x="515126" y="12136"/>
                      <a:pt x="514703" y="12912"/>
                    </a:cubicBezTo>
                    <a:cubicBezTo>
                      <a:pt x="514420" y="13476"/>
                      <a:pt x="514068" y="14041"/>
                      <a:pt x="513715" y="14605"/>
                    </a:cubicBezTo>
                    <a:cubicBezTo>
                      <a:pt x="513150" y="15522"/>
                      <a:pt x="512586" y="16369"/>
                      <a:pt x="511951" y="17216"/>
                    </a:cubicBezTo>
                    <a:cubicBezTo>
                      <a:pt x="511316" y="18062"/>
                      <a:pt x="510681" y="18909"/>
                      <a:pt x="509976" y="19685"/>
                    </a:cubicBezTo>
                    <a:cubicBezTo>
                      <a:pt x="509834" y="19897"/>
                      <a:pt x="509623" y="20038"/>
                      <a:pt x="509482" y="20249"/>
                    </a:cubicBezTo>
                    <a:cubicBezTo>
                      <a:pt x="508494" y="21308"/>
                      <a:pt x="507435" y="22366"/>
                      <a:pt x="506307" y="23354"/>
                    </a:cubicBezTo>
                    <a:cubicBezTo>
                      <a:pt x="505601" y="23989"/>
                      <a:pt x="504754" y="24624"/>
                      <a:pt x="503978" y="25259"/>
                    </a:cubicBezTo>
                    <a:cubicBezTo>
                      <a:pt x="503273" y="25823"/>
                      <a:pt x="502638" y="26388"/>
                      <a:pt x="501861" y="26952"/>
                    </a:cubicBezTo>
                    <a:cubicBezTo>
                      <a:pt x="501015" y="27587"/>
                      <a:pt x="500098" y="28152"/>
                      <a:pt x="499181" y="28787"/>
                    </a:cubicBezTo>
                    <a:cubicBezTo>
                      <a:pt x="498263" y="29422"/>
                      <a:pt x="497346" y="30057"/>
                      <a:pt x="496358" y="30621"/>
                    </a:cubicBezTo>
                    <a:lnTo>
                      <a:pt x="106398" y="257246"/>
                    </a:lnTo>
                    <a:cubicBezTo>
                      <a:pt x="104140" y="258586"/>
                      <a:pt x="101741" y="259715"/>
                      <a:pt x="99272" y="260844"/>
                    </a:cubicBezTo>
                    <a:cubicBezTo>
                      <a:pt x="98566" y="261197"/>
                      <a:pt x="97861" y="261479"/>
                      <a:pt x="97155" y="261761"/>
                    </a:cubicBezTo>
                    <a:cubicBezTo>
                      <a:pt x="95250" y="262537"/>
                      <a:pt x="93274" y="263313"/>
                      <a:pt x="91228" y="264019"/>
                    </a:cubicBezTo>
                    <a:cubicBezTo>
                      <a:pt x="90523" y="264231"/>
                      <a:pt x="89817" y="264513"/>
                      <a:pt x="89041" y="264724"/>
                    </a:cubicBezTo>
                    <a:cubicBezTo>
                      <a:pt x="87771" y="265148"/>
                      <a:pt x="86431" y="265501"/>
                      <a:pt x="85160" y="265853"/>
                    </a:cubicBezTo>
                    <a:cubicBezTo>
                      <a:pt x="84173" y="266136"/>
                      <a:pt x="83185" y="266418"/>
                      <a:pt x="82197" y="266629"/>
                    </a:cubicBezTo>
                    <a:cubicBezTo>
                      <a:pt x="80857" y="266982"/>
                      <a:pt x="79445" y="267264"/>
                      <a:pt x="78034" y="267547"/>
                    </a:cubicBezTo>
                    <a:cubicBezTo>
                      <a:pt x="77117" y="267758"/>
                      <a:pt x="76129" y="267970"/>
                      <a:pt x="75212" y="268111"/>
                    </a:cubicBezTo>
                    <a:cubicBezTo>
                      <a:pt x="72390" y="268605"/>
                      <a:pt x="69568" y="269028"/>
                      <a:pt x="66675" y="269311"/>
                    </a:cubicBezTo>
                    <a:cubicBezTo>
                      <a:pt x="65758" y="269381"/>
                      <a:pt x="64911" y="269452"/>
                      <a:pt x="63994" y="269522"/>
                    </a:cubicBezTo>
                    <a:cubicBezTo>
                      <a:pt x="62300" y="269663"/>
                      <a:pt x="60607" y="269804"/>
                      <a:pt x="58914" y="269875"/>
                    </a:cubicBezTo>
                    <a:cubicBezTo>
                      <a:pt x="57855" y="269946"/>
                      <a:pt x="56727" y="269946"/>
                      <a:pt x="55668" y="269946"/>
                    </a:cubicBezTo>
                    <a:cubicBezTo>
                      <a:pt x="54257" y="269946"/>
                      <a:pt x="52917" y="270016"/>
                      <a:pt x="51505" y="269946"/>
                    </a:cubicBezTo>
                    <a:cubicBezTo>
                      <a:pt x="50377" y="269946"/>
                      <a:pt x="49177" y="269875"/>
                      <a:pt x="48048" y="269875"/>
                    </a:cubicBezTo>
                    <a:cubicBezTo>
                      <a:pt x="46778" y="269804"/>
                      <a:pt x="45508" y="269734"/>
                      <a:pt x="44238" y="269663"/>
                    </a:cubicBezTo>
                    <a:cubicBezTo>
                      <a:pt x="43109" y="269593"/>
                      <a:pt x="41910" y="269452"/>
                      <a:pt x="40781" y="269381"/>
                    </a:cubicBezTo>
                    <a:cubicBezTo>
                      <a:pt x="39511" y="269240"/>
                      <a:pt x="38241" y="269099"/>
                      <a:pt x="37042" y="268958"/>
                    </a:cubicBezTo>
                    <a:cubicBezTo>
                      <a:pt x="35913" y="268817"/>
                      <a:pt x="34784" y="268676"/>
                      <a:pt x="33655" y="268464"/>
                    </a:cubicBezTo>
                    <a:cubicBezTo>
                      <a:pt x="32314" y="268252"/>
                      <a:pt x="30974" y="268041"/>
                      <a:pt x="29704" y="267758"/>
                    </a:cubicBezTo>
                    <a:cubicBezTo>
                      <a:pt x="28646" y="267547"/>
                      <a:pt x="27587" y="267335"/>
                      <a:pt x="26599" y="267123"/>
                    </a:cubicBezTo>
                    <a:cubicBezTo>
                      <a:pt x="25047" y="266771"/>
                      <a:pt x="23495" y="266418"/>
                      <a:pt x="21943" y="265994"/>
                    </a:cubicBezTo>
                    <a:cubicBezTo>
                      <a:pt x="21096" y="265783"/>
                      <a:pt x="20249" y="265571"/>
                      <a:pt x="19403" y="265289"/>
                    </a:cubicBezTo>
                    <a:cubicBezTo>
                      <a:pt x="16651" y="264513"/>
                      <a:pt x="13970" y="263596"/>
                      <a:pt x="11359" y="262537"/>
                    </a:cubicBezTo>
                    <a:cubicBezTo>
                      <a:pt x="10089" y="262043"/>
                      <a:pt x="8819" y="261479"/>
                      <a:pt x="7549" y="260914"/>
                    </a:cubicBezTo>
                    <a:cubicBezTo>
                      <a:pt x="6914" y="260632"/>
                      <a:pt x="6209" y="260350"/>
                      <a:pt x="5574" y="260068"/>
                    </a:cubicBezTo>
                    <a:cubicBezTo>
                      <a:pt x="3669" y="259151"/>
                      <a:pt x="1834" y="258233"/>
                      <a:pt x="70" y="257175"/>
                    </a:cubicBezTo>
                    <a:lnTo>
                      <a:pt x="0" y="294005"/>
                    </a:lnTo>
                    <a:cubicBezTo>
                      <a:pt x="1764" y="295063"/>
                      <a:pt x="3598" y="295981"/>
                      <a:pt x="5503" y="296898"/>
                    </a:cubicBezTo>
                    <a:cubicBezTo>
                      <a:pt x="6138" y="297180"/>
                      <a:pt x="6773" y="297462"/>
                      <a:pt x="7479" y="297744"/>
                    </a:cubicBezTo>
                    <a:cubicBezTo>
                      <a:pt x="8608" y="298238"/>
                      <a:pt x="9736" y="298732"/>
                      <a:pt x="10865" y="299226"/>
                    </a:cubicBezTo>
                    <a:cubicBezTo>
                      <a:pt x="11007" y="299297"/>
                      <a:pt x="11148" y="299297"/>
                      <a:pt x="11289" y="299367"/>
                    </a:cubicBezTo>
                    <a:cubicBezTo>
                      <a:pt x="13899" y="300355"/>
                      <a:pt x="16580" y="301272"/>
                      <a:pt x="19332" y="302119"/>
                    </a:cubicBezTo>
                    <a:cubicBezTo>
                      <a:pt x="19544" y="302189"/>
                      <a:pt x="19755" y="302260"/>
                      <a:pt x="19967" y="302331"/>
                    </a:cubicBezTo>
                    <a:cubicBezTo>
                      <a:pt x="20602" y="302542"/>
                      <a:pt x="21237" y="302613"/>
                      <a:pt x="21872" y="302825"/>
                    </a:cubicBezTo>
                    <a:cubicBezTo>
                      <a:pt x="23424" y="303248"/>
                      <a:pt x="24977" y="303601"/>
                      <a:pt x="26529" y="303953"/>
                    </a:cubicBezTo>
                    <a:cubicBezTo>
                      <a:pt x="26952" y="304024"/>
                      <a:pt x="27375" y="304165"/>
                      <a:pt x="27799" y="304236"/>
                    </a:cubicBezTo>
                    <a:cubicBezTo>
                      <a:pt x="28434" y="304377"/>
                      <a:pt x="29069" y="304447"/>
                      <a:pt x="29704" y="304588"/>
                    </a:cubicBezTo>
                    <a:cubicBezTo>
                      <a:pt x="31044" y="304871"/>
                      <a:pt x="32385" y="305082"/>
                      <a:pt x="33655" y="305294"/>
                    </a:cubicBezTo>
                    <a:cubicBezTo>
                      <a:pt x="34219" y="305365"/>
                      <a:pt x="34713" y="305506"/>
                      <a:pt x="35278" y="305576"/>
                    </a:cubicBezTo>
                    <a:cubicBezTo>
                      <a:pt x="35842" y="305647"/>
                      <a:pt x="36477" y="305717"/>
                      <a:pt x="37042" y="305788"/>
                    </a:cubicBezTo>
                    <a:cubicBezTo>
                      <a:pt x="38312" y="305929"/>
                      <a:pt x="39511" y="306070"/>
                      <a:pt x="40781" y="306211"/>
                    </a:cubicBezTo>
                    <a:cubicBezTo>
                      <a:pt x="41345" y="306282"/>
                      <a:pt x="41980" y="306352"/>
                      <a:pt x="42545" y="306423"/>
                    </a:cubicBezTo>
                    <a:cubicBezTo>
                      <a:pt x="43109" y="306493"/>
                      <a:pt x="43674" y="306493"/>
                      <a:pt x="44238" y="306493"/>
                    </a:cubicBezTo>
                    <a:cubicBezTo>
                      <a:pt x="45508" y="306564"/>
                      <a:pt x="46778" y="306634"/>
                      <a:pt x="48048" y="306705"/>
                    </a:cubicBezTo>
                    <a:cubicBezTo>
                      <a:pt x="48683" y="306705"/>
                      <a:pt x="49318" y="306776"/>
                      <a:pt x="49953" y="306776"/>
                    </a:cubicBezTo>
                    <a:cubicBezTo>
                      <a:pt x="50447" y="306776"/>
                      <a:pt x="51012" y="306776"/>
                      <a:pt x="51505" y="306776"/>
                    </a:cubicBezTo>
                    <a:cubicBezTo>
                      <a:pt x="52917" y="306776"/>
                      <a:pt x="54257" y="306776"/>
                      <a:pt x="55668" y="306776"/>
                    </a:cubicBezTo>
                    <a:cubicBezTo>
                      <a:pt x="56374" y="306776"/>
                      <a:pt x="57009" y="306776"/>
                      <a:pt x="57714" y="306776"/>
                    </a:cubicBezTo>
                    <a:cubicBezTo>
                      <a:pt x="58138" y="306776"/>
                      <a:pt x="58561" y="306705"/>
                      <a:pt x="58914" y="306705"/>
                    </a:cubicBezTo>
                    <a:cubicBezTo>
                      <a:pt x="60607" y="306634"/>
                      <a:pt x="62300" y="306493"/>
                      <a:pt x="63994" y="306352"/>
                    </a:cubicBezTo>
                    <a:cubicBezTo>
                      <a:pt x="64699" y="306282"/>
                      <a:pt x="65334" y="306282"/>
                      <a:pt x="66040" y="306211"/>
                    </a:cubicBezTo>
                    <a:cubicBezTo>
                      <a:pt x="66252" y="306211"/>
                      <a:pt x="66463" y="306141"/>
                      <a:pt x="66675" y="306141"/>
                    </a:cubicBezTo>
                    <a:cubicBezTo>
                      <a:pt x="69568" y="305858"/>
                      <a:pt x="72390" y="305435"/>
                      <a:pt x="75212" y="304941"/>
                    </a:cubicBezTo>
                    <a:cubicBezTo>
                      <a:pt x="75353" y="304941"/>
                      <a:pt x="75494" y="304941"/>
                      <a:pt x="75635" y="304871"/>
                    </a:cubicBezTo>
                    <a:cubicBezTo>
                      <a:pt x="76482" y="304729"/>
                      <a:pt x="77258" y="304518"/>
                      <a:pt x="78034" y="304377"/>
                    </a:cubicBezTo>
                    <a:cubicBezTo>
                      <a:pt x="79445" y="304094"/>
                      <a:pt x="80857" y="303812"/>
                      <a:pt x="82197" y="303459"/>
                    </a:cubicBezTo>
                    <a:cubicBezTo>
                      <a:pt x="83185" y="303248"/>
                      <a:pt x="84173" y="302966"/>
                      <a:pt x="85160" y="302683"/>
                    </a:cubicBezTo>
                    <a:cubicBezTo>
                      <a:pt x="86431" y="302331"/>
                      <a:pt x="87771" y="301978"/>
                      <a:pt x="89041" y="301554"/>
                    </a:cubicBezTo>
                    <a:cubicBezTo>
                      <a:pt x="89323" y="301484"/>
                      <a:pt x="89605" y="301413"/>
                      <a:pt x="89888" y="301343"/>
                    </a:cubicBezTo>
                    <a:cubicBezTo>
                      <a:pt x="90382" y="301202"/>
                      <a:pt x="90734" y="300990"/>
                      <a:pt x="91228" y="300849"/>
                    </a:cubicBezTo>
                    <a:cubicBezTo>
                      <a:pt x="93274" y="300143"/>
                      <a:pt x="95250" y="299438"/>
                      <a:pt x="97155" y="298591"/>
                    </a:cubicBezTo>
                    <a:cubicBezTo>
                      <a:pt x="97861" y="298309"/>
                      <a:pt x="98566" y="298027"/>
                      <a:pt x="99272" y="297674"/>
                    </a:cubicBezTo>
                    <a:cubicBezTo>
                      <a:pt x="101741" y="296545"/>
                      <a:pt x="104140" y="295416"/>
                      <a:pt x="106398" y="294076"/>
                    </a:cubicBezTo>
                    <a:lnTo>
                      <a:pt x="496358" y="67451"/>
                    </a:lnTo>
                    <a:cubicBezTo>
                      <a:pt x="496640" y="67239"/>
                      <a:pt x="496993" y="67098"/>
                      <a:pt x="497275" y="66887"/>
                    </a:cubicBezTo>
                    <a:cubicBezTo>
                      <a:pt x="497981" y="66463"/>
                      <a:pt x="498545" y="66040"/>
                      <a:pt x="499181" y="65617"/>
                    </a:cubicBezTo>
                    <a:cubicBezTo>
                      <a:pt x="500098" y="65052"/>
                      <a:pt x="501015" y="64417"/>
                      <a:pt x="501861" y="63782"/>
                    </a:cubicBezTo>
                    <a:cubicBezTo>
                      <a:pt x="502638" y="63218"/>
                      <a:pt x="503273" y="62653"/>
                      <a:pt x="503978" y="62089"/>
                    </a:cubicBezTo>
                    <a:cubicBezTo>
                      <a:pt x="504754" y="61454"/>
                      <a:pt x="505601" y="60819"/>
                      <a:pt x="506307" y="60184"/>
                    </a:cubicBezTo>
                    <a:cubicBezTo>
                      <a:pt x="506448" y="60043"/>
                      <a:pt x="506659" y="59902"/>
                      <a:pt x="506800" y="59831"/>
                    </a:cubicBezTo>
                    <a:cubicBezTo>
                      <a:pt x="507788" y="58914"/>
                      <a:pt x="508635" y="57997"/>
                      <a:pt x="509482" y="57079"/>
                    </a:cubicBezTo>
                    <a:cubicBezTo>
                      <a:pt x="509623" y="56868"/>
                      <a:pt x="509834" y="56727"/>
                      <a:pt x="509976" y="56515"/>
                    </a:cubicBezTo>
                    <a:cubicBezTo>
                      <a:pt x="510469" y="55951"/>
                      <a:pt x="510963" y="55386"/>
                      <a:pt x="511457" y="54822"/>
                    </a:cubicBezTo>
                    <a:cubicBezTo>
                      <a:pt x="511669" y="54539"/>
                      <a:pt x="511810" y="54328"/>
                      <a:pt x="511951" y="54046"/>
                    </a:cubicBezTo>
                    <a:cubicBezTo>
                      <a:pt x="512586" y="53199"/>
                      <a:pt x="513150" y="52282"/>
                      <a:pt x="513715" y="51435"/>
                    </a:cubicBezTo>
                    <a:cubicBezTo>
                      <a:pt x="513927" y="51082"/>
                      <a:pt x="514279" y="50729"/>
                      <a:pt x="514491" y="50306"/>
                    </a:cubicBezTo>
                    <a:cubicBezTo>
                      <a:pt x="514632" y="50094"/>
                      <a:pt x="514632" y="49953"/>
                      <a:pt x="514773" y="49742"/>
                    </a:cubicBezTo>
                    <a:cubicBezTo>
                      <a:pt x="515197" y="48966"/>
                      <a:pt x="515549" y="48189"/>
                      <a:pt x="515902" y="47413"/>
                    </a:cubicBezTo>
                    <a:cubicBezTo>
                      <a:pt x="516114" y="46919"/>
                      <a:pt x="516396" y="46496"/>
                      <a:pt x="516537" y="46073"/>
                    </a:cubicBezTo>
                    <a:cubicBezTo>
                      <a:pt x="516608" y="45932"/>
                      <a:pt x="516608" y="45791"/>
                      <a:pt x="516678" y="45579"/>
                    </a:cubicBezTo>
                    <a:cubicBezTo>
                      <a:pt x="516960" y="44803"/>
                      <a:pt x="517101" y="44097"/>
                      <a:pt x="517313" y="43321"/>
                    </a:cubicBezTo>
                    <a:cubicBezTo>
                      <a:pt x="517454" y="42827"/>
                      <a:pt x="517666" y="42333"/>
                      <a:pt x="517736" y="41769"/>
                    </a:cubicBezTo>
                    <a:cubicBezTo>
                      <a:pt x="517736" y="41628"/>
                      <a:pt x="517736" y="41487"/>
                      <a:pt x="517807" y="41346"/>
                    </a:cubicBezTo>
                    <a:cubicBezTo>
                      <a:pt x="517948" y="40569"/>
                      <a:pt x="518019" y="39793"/>
                      <a:pt x="518089" y="39017"/>
                    </a:cubicBezTo>
                    <a:cubicBezTo>
                      <a:pt x="518160" y="38523"/>
                      <a:pt x="518230" y="37959"/>
                      <a:pt x="518301" y="37465"/>
                    </a:cubicBezTo>
                    <a:cubicBezTo>
                      <a:pt x="518301" y="37253"/>
                      <a:pt x="518301" y="37042"/>
                      <a:pt x="518301" y="36830"/>
                    </a:cubicBezTo>
                    <a:lnTo>
                      <a:pt x="518371" y="0"/>
                    </a:lnTo>
                    <a:cubicBezTo>
                      <a:pt x="518160" y="706"/>
                      <a:pt x="518089" y="1482"/>
                      <a:pt x="518019" y="2187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45"/>
              <p:cNvSpPr/>
              <p:nvPr/>
            </p:nvSpPr>
            <p:spPr>
              <a:xfrm>
                <a:off x="9495222" y="1639735"/>
                <a:ext cx="1431924" cy="906215"/>
              </a:xfrm>
              <a:custGeom>
                <a:avLst/>
                <a:gdLst/>
                <a:ahLst/>
                <a:cxnLst/>
                <a:rect l="l" t="t" r="r" b="b"/>
                <a:pathLst>
                  <a:path w="931333" h="536222" extrusionOk="0">
                    <a:moveTo>
                      <a:pt x="910793" y="239377"/>
                    </a:moveTo>
                    <a:cubicBezTo>
                      <a:pt x="940285" y="256381"/>
                      <a:pt x="940427" y="283968"/>
                      <a:pt x="911146" y="301043"/>
                    </a:cubicBezTo>
                    <a:lnTo>
                      <a:pt x="521185" y="527667"/>
                    </a:lnTo>
                    <a:cubicBezTo>
                      <a:pt x="491905" y="544671"/>
                      <a:pt x="444209" y="544742"/>
                      <a:pt x="414788" y="527667"/>
                    </a:cubicBezTo>
                    <a:lnTo>
                      <a:pt x="22217" y="301043"/>
                    </a:lnTo>
                    <a:cubicBezTo>
                      <a:pt x="-7276" y="284039"/>
                      <a:pt x="-7417" y="256381"/>
                      <a:pt x="21864" y="239377"/>
                    </a:cubicBezTo>
                    <a:lnTo>
                      <a:pt x="411824" y="12753"/>
                    </a:lnTo>
                    <a:cubicBezTo>
                      <a:pt x="441105" y="-4251"/>
                      <a:pt x="488800" y="-4251"/>
                      <a:pt x="518293" y="12753"/>
                    </a:cubicBezTo>
                    <a:lnTo>
                      <a:pt x="910793" y="239377"/>
                    </a:lnTo>
                    <a:close/>
                  </a:path>
                </a:pathLst>
              </a:custGeom>
              <a:solidFill>
                <a:srgbClr val="B9A3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45"/>
              <p:cNvSpPr/>
              <p:nvPr/>
            </p:nvSpPr>
            <p:spPr>
              <a:xfrm>
                <a:off x="9784483" y="1128084"/>
                <a:ext cx="499109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254000" extrusionOk="0">
                    <a:moveTo>
                      <a:pt x="139206" y="18909"/>
                    </a:moveTo>
                    <a:lnTo>
                      <a:pt x="85725" y="109643"/>
                    </a:lnTo>
                    <a:lnTo>
                      <a:pt x="0" y="254776"/>
                    </a:lnTo>
                    <a:lnTo>
                      <a:pt x="32667" y="235797"/>
                    </a:lnTo>
                    <a:lnTo>
                      <a:pt x="118322" y="90734"/>
                    </a:lnTo>
                    <a:lnTo>
                      <a:pt x="171873" y="0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45"/>
              <p:cNvSpPr/>
              <p:nvPr/>
            </p:nvSpPr>
            <p:spPr>
              <a:xfrm>
                <a:off x="1003693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353" y="18979"/>
                    </a:moveTo>
                    <a:lnTo>
                      <a:pt x="33020" y="0"/>
                    </a:lnTo>
                    <a:cubicBezTo>
                      <a:pt x="32879" y="71"/>
                      <a:pt x="32808" y="141"/>
                      <a:pt x="32667" y="282"/>
                    </a:cubicBezTo>
                    <a:lnTo>
                      <a:pt x="0" y="19262"/>
                    </a:lnTo>
                    <a:cubicBezTo>
                      <a:pt x="141" y="19121"/>
                      <a:pt x="282" y="19050"/>
                      <a:pt x="353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45"/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45"/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45"/>
              <p:cNvSpPr/>
              <p:nvPr/>
            </p:nvSpPr>
            <p:spPr>
              <a:xfrm>
                <a:off x="10739170" y="2331740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5348" y="7196"/>
                    </a:lnTo>
                    <a:lnTo>
                      <a:pt x="2752" y="26176"/>
                    </a:lnTo>
                    <a:close/>
                  </a:path>
                </a:pathLst>
              </a:custGeom>
              <a:solidFill>
                <a:srgbClr val="6260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45"/>
              <p:cNvSpPr/>
              <p:nvPr/>
            </p:nvSpPr>
            <p:spPr>
              <a:xfrm>
                <a:off x="10761419" y="2352402"/>
                <a:ext cx="166369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56444" h="91722" extrusionOk="0">
                    <a:moveTo>
                      <a:pt x="60889" y="74083"/>
                    </a:moveTo>
                    <a:cubicBezTo>
                      <a:pt x="60889" y="74013"/>
                      <a:pt x="60889" y="74013"/>
                      <a:pt x="60889" y="73943"/>
                    </a:cubicBezTo>
                    <a:cubicBezTo>
                      <a:pt x="60889" y="73872"/>
                      <a:pt x="60889" y="73872"/>
                      <a:pt x="60889" y="73801"/>
                    </a:cubicBezTo>
                    <a:cubicBezTo>
                      <a:pt x="60889" y="73731"/>
                      <a:pt x="60889" y="73731"/>
                      <a:pt x="60889" y="73660"/>
                    </a:cubicBezTo>
                    <a:cubicBezTo>
                      <a:pt x="60889" y="73660"/>
                      <a:pt x="60889" y="73590"/>
                      <a:pt x="60889" y="73590"/>
                    </a:cubicBezTo>
                    <a:cubicBezTo>
                      <a:pt x="60889" y="73590"/>
                      <a:pt x="60889" y="73590"/>
                      <a:pt x="60889" y="73590"/>
                    </a:cubicBezTo>
                    <a:cubicBezTo>
                      <a:pt x="60889" y="73590"/>
                      <a:pt x="60889" y="73519"/>
                      <a:pt x="60889" y="73519"/>
                    </a:cubicBezTo>
                    <a:cubicBezTo>
                      <a:pt x="60889" y="73449"/>
                      <a:pt x="60889" y="73449"/>
                      <a:pt x="60889" y="73378"/>
                    </a:cubicBezTo>
                    <a:cubicBezTo>
                      <a:pt x="60889" y="73307"/>
                      <a:pt x="60889" y="73307"/>
                      <a:pt x="60889" y="73237"/>
                    </a:cubicBezTo>
                    <a:cubicBezTo>
                      <a:pt x="60889" y="73167"/>
                      <a:pt x="60889" y="73167"/>
                      <a:pt x="60889" y="73096"/>
                    </a:cubicBezTo>
                    <a:cubicBezTo>
                      <a:pt x="60889" y="73025"/>
                      <a:pt x="60889" y="73025"/>
                      <a:pt x="60819" y="72955"/>
                    </a:cubicBezTo>
                    <a:cubicBezTo>
                      <a:pt x="60819" y="72884"/>
                      <a:pt x="60819" y="72884"/>
                      <a:pt x="60748" y="72813"/>
                    </a:cubicBezTo>
                    <a:cubicBezTo>
                      <a:pt x="60748" y="72743"/>
                      <a:pt x="60748" y="72743"/>
                      <a:pt x="60678" y="72673"/>
                    </a:cubicBezTo>
                    <a:cubicBezTo>
                      <a:pt x="60678" y="72602"/>
                      <a:pt x="60678" y="72602"/>
                      <a:pt x="60607" y="72531"/>
                    </a:cubicBezTo>
                    <a:cubicBezTo>
                      <a:pt x="60607" y="72531"/>
                      <a:pt x="60607" y="72461"/>
                      <a:pt x="60607" y="72461"/>
                    </a:cubicBezTo>
                    <a:lnTo>
                      <a:pt x="32667" y="0"/>
                    </a:lnTo>
                    <a:lnTo>
                      <a:pt x="0" y="18979"/>
                    </a:lnTo>
                    <a:lnTo>
                      <a:pt x="27940" y="91440"/>
                    </a:lnTo>
                    <a:cubicBezTo>
                      <a:pt x="28081" y="91863"/>
                      <a:pt x="28222" y="92216"/>
                      <a:pt x="28222" y="92639"/>
                    </a:cubicBezTo>
                    <a:cubicBezTo>
                      <a:pt x="28222" y="92639"/>
                      <a:pt x="28222" y="92639"/>
                      <a:pt x="28222" y="92639"/>
                    </a:cubicBezTo>
                    <a:cubicBezTo>
                      <a:pt x="28293" y="92993"/>
                      <a:pt x="28293" y="93345"/>
                      <a:pt x="28222" y="93698"/>
                    </a:cubicBezTo>
                    <a:cubicBezTo>
                      <a:pt x="28222" y="93698"/>
                      <a:pt x="28222" y="93698"/>
                      <a:pt x="28222" y="93698"/>
                    </a:cubicBezTo>
                    <a:cubicBezTo>
                      <a:pt x="28152" y="93980"/>
                      <a:pt x="28081" y="94263"/>
                      <a:pt x="27940" y="94474"/>
                    </a:cubicBezTo>
                    <a:cubicBezTo>
                      <a:pt x="27940" y="94474"/>
                      <a:pt x="27940" y="94474"/>
                      <a:pt x="27940" y="94474"/>
                    </a:cubicBezTo>
                    <a:cubicBezTo>
                      <a:pt x="27799" y="94686"/>
                      <a:pt x="27658" y="94897"/>
                      <a:pt x="27446" y="95039"/>
                    </a:cubicBezTo>
                    <a:lnTo>
                      <a:pt x="60113" y="76059"/>
                    </a:lnTo>
                    <a:cubicBezTo>
                      <a:pt x="60325" y="75918"/>
                      <a:pt x="60466" y="75777"/>
                      <a:pt x="60607" y="75565"/>
                    </a:cubicBezTo>
                    <a:cubicBezTo>
                      <a:pt x="60607" y="75565"/>
                      <a:pt x="60607" y="75495"/>
                      <a:pt x="60607" y="75495"/>
                    </a:cubicBezTo>
                    <a:cubicBezTo>
                      <a:pt x="60607" y="75495"/>
                      <a:pt x="60607" y="75495"/>
                      <a:pt x="60607" y="75495"/>
                    </a:cubicBezTo>
                    <a:cubicBezTo>
                      <a:pt x="60607" y="75424"/>
                      <a:pt x="60678" y="75424"/>
                      <a:pt x="60678" y="75354"/>
                    </a:cubicBezTo>
                    <a:cubicBezTo>
                      <a:pt x="60678" y="75283"/>
                      <a:pt x="60748" y="75212"/>
                      <a:pt x="60748" y="75212"/>
                    </a:cubicBezTo>
                    <a:cubicBezTo>
                      <a:pt x="60748" y="75142"/>
                      <a:pt x="60748" y="75142"/>
                      <a:pt x="60819" y="75071"/>
                    </a:cubicBezTo>
                    <a:cubicBezTo>
                      <a:pt x="60819" y="75001"/>
                      <a:pt x="60819" y="75001"/>
                      <a:pt x="60889" y="74930"/>
                    </a:cubicBezTo>
                    <a:cubicBezTo>
                      <a:pt x="60889" y="74860"/>
                      <a:pt x="60889" y="74860"/>
                      <a:pt x="60889" y="74789"/>
                    </a:cubicBezTo>
                    <a:cubicBezTo>
                      <a:pt x="60889" y="7478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648"/>
                      <a:pt x="60889" y="74648"/>
                      <a:pt x="60889" y="74577"/>
                    </a:cubicBezTo>
                    <a:cubicBezTo>
                      <a:pt x="60889" y="74507"/>
                      <a:pt x="60889" y="74507"/>
                      <a:pt x="60889" y="74436"/>
                    </a:cubicBezTo>
                    <a:cubicBezTo>
                      <a:pt x="60889" y="74366"/>
                      <a:pt x="60889" y="74366"/>
                      <a:pt x="60889" y="74295"/>
                    </a:cubicBezTo>
                    <a:cubicBezTo>
                      <a:pt x="60889" y="74225"/>
                      <a:pt x="60889" y="74154"/>
                      <a:pt x="60889" y="74083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45"/>
              <p:cNvSpPr/>
              <p:nvPr/>
            </p:nvSpPr>
            <p:spPr>
              <a:xfrm>
                <a:off x="10753102" y="2330663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5419" y="7126"/>
                    </a:lnTo>
                    <a:lnTo>
                      <a:pt x="2752" y="26105"/>
                    </a:lnTo>
                    <a:close/>
                  </a:path>
                </a:pathLst>
              </a:custGeom>
              <a:solidFill>
                <a:srgbClr val="625F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45"/>
              <p:cNvSpPr/>
              <p:nvPr/>
            </p:nvSpPr>
            <p:spPr>
              <a:xfrm>
                <a:off x="10683440" y="2203020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212" y="18979"/>
                    </a:moveTo>
                    <a:lnTo>
                      <a:pt x="32879" y="0"/>
                    </a:lnTo>
                    <a:cubicBezTo>
                      <a:pt x="32808" y="71"/>
                      <a:pt x="32738" y="71"/>
                      <a:pt x="32667" y="141"/>
                    </a:cubicBezTo>
                    <a:lnTo>
                      <a:pt x="0" y="19121"/>
                    </a:lnTo>
                    <a:cubicBezTo>
                      <a:pt x="71" y="19050"/>
                      <a:pt x="141" y="19050"/>
                      <a:pt x="212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45"/>
              <p:cNvSpPr/>
              <p:nvPr/>
            </p:nvSpPr>
            <p:spPr>
              <a:xfrm>
                <a:off x="10683856" y="2222609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49177" y="35137"/>
                    </a:moveTo>
                    <a:cubicBezTo>
                      <a:pt x="49177" y="35137"/>
                      <a:pt x="49177" y="35137"/>
                      <a:pt x="49177" y="35137"/>
                    </a:cubicBezTo>
                    <a:cubicBezTo>
                      <a:pt x="48331" y="34854"/>
                      <a:pt x="47555" y="34431"/>
                      <a:pt x="46778" y="34008"/>
                    </a:cubicBezTo>
                    <a:cubicBezTo>
                      <a:pt x="45791" y="33443"/>
                      <a:pt x="44873" y="32809"/>
                      <a:pt x="43956" y="32032"/>
                    </a:cubicBezTo>
                    <a:cubicBezTo>
                      <a:pt x="43956" y="32032"/>
                      <a:pt x="43886" y="31961"/>
                      <a:pt x="43886" y="31961"/>
                    </a:cubicBezTo>
                    <a:cubicBezTo>
                      <a:pt x="42968" y="31256"/>
                      <a:pt x="42122" y="30409"/>
                      <a:pt x="41275" y="29492"/>
                    </a:cubicBezTo>
                    <a:cubicBezTo>
                      <a:pt x="41275" y="29492"/>
                      <a:pt x="41275" y="29492"/>
                      <a:pt x="41204" y="29422"/>
                    </a:cubicBezTo>
                    <a:cubicBezTo>
                      <a:pt x="40358" y="28504"/>
                      <a:pt x="39582" y="27517"/>
                      <a:pt x="38806" y="26529"/>
                    </a:cubicBezTo>
                    <a:cubicBezTo>
                      <a:pt x="38806" y="26529"/>
                      <a:pt x="38806" y="26529"/>
                      <a:pt x="38806" y="26529"/>
                    </a:cubicBezTo>
                    <a:cubicBezTo>
                      <a:pt x="38030" y="25541"/>
                      <a:pt x="37395" y="24483"/>
                      <a:pt x="36760" y="23354"/>
                    </a:cubicBezTo>
                    <a:cubicBezTo>
                      <a:pt x="36760" y="23283"/>
                      <a:pt x="36689" y="23213"/>
                      <a:pt x="36689" y="23213"/>
                    </a:cubicBezTo>
                    <a:cubicBezTo>
                      <a:pt x="36054" y="22155"/>
                      <a:pt x="35489" y="21025"/>
                      <a:pt x="34996" y="19897"/>
                    </a:cubicBezTo>
                    <a:cubicBezTo>
                      <a:pt x="34996" y="19897"/>
                      <a:pt x="34996" y="19897"/>
                      <a:pt x="34996" y="19826"/>
                    </a:cubicBezTo>
                    <a:cubicBezTo>
                      <a:pt x="34502" y="18697"/>
                      <a:pt x="34078" y="17498"/>
                      <a:pt x="33726" y="16298"/>
                    </a:cubicBezTo>
                    <a:cubicBezTo>
                      <a:pt x="33726" y="16298"/>
                      <a:pt x="33726" y="16298"/>
                      <a:pt x="33726" y="16228"/>
                    </a:cubicBezTo>
                    <a:cubicBezTo>
                      <a:pt x="33373" y="15028"/>
                      <a:pt x="33091" y="13899"/>
                      <a:pt x="32879" y="12700"/>
                    </a:cubicBezTo>
                    <a:cubicBezTo>
                      <a:pt x="32879" y="12700"/>
                      <a:pt x="32879" y="12700"/>
                      <a:pt x="32879" y="12700"/>
                    </a:cubicBezTo>
                    <a:cubicBezTo>
                      <a:pt x="32667" y="11501"/>
                      <a:pt x="32597" y="10371"/>
                      <a:pt x="32597" y="9243"/>
                    </a:cubicBezTo>
                    <a:cubicBezTo>
                      <a:pt x="32597" y="8537"/>
                      <a:pt x="32667" y="7902"/>
                      <a:pt x="32738" y="7267"/>
                    </a:cubicBezTo>
                    <a:cubicBezTo>
                      <a:pt x="32738" y="7267"/>
                      <a:pt x="32738" y="7267"/>
                      <a:pt x="32738" y="7197"/>
                    </a:cubicBezTo>
                    <a:cubicBezTo>
                      <a:pt x="32808" y="6562"/>
                      <a:pt x="32950" y="5997"/>
                      <a:pt x="33091" y="5433"/>
                    </a:cubicBezTo>
                    <a:cubicBezTo>
                      <a:pt x="33091" y="5362"/>
                      <a:pt x="33091" y="5362"/>
                      <a:pt x="33161" y="5292"/>
                    </a:cubicBezTo>
                    <a:cubicBezTo>
                      <a:pt x="33302" y="4798"/>
                      <a:pt x="33443" y="4304"/>
                      <a:pt x="33655" y="3810"/>
                    </a:cubicBezTo>
                    <a:cubicBezTo>
                      <a:pt x="33655" y="3739"/>
                      <a:pt x="33726" y="3669"/>
                      <a:pt x="33726" y="3598"/>
                    </a:cubicBezTo>
                    <a:cubicBezTo>
                      <a:pt x="33937" y="3104"/>
                      <a:pt x="34219" y="2611"/>
                      <a:pt x="34502" y="2187"/>
                    </a:cubicBezTo>
                    <a:cubicBezTo>
                      <a:pt x="35137" y="1270"/>
                      <a:pt x="35913" y="565"/>
                      <a:pt x="36830" y="0"/>
                    </a:cubicBezTo>
                    <a:lnTo>
                      <a:pt x="4163" y="18979"/>
                    </a:lnTo>
                    <a:cubicBezTo>
                      <a:pt x="3246" y="19473"/>
                      <a:pt x="2469" y="20249"/>
                      <a:pt x="1835" y="21167"/>
                    </a:cubicBezTo>
                    <a:cubicBezTo>
                      <a:pt x="1764" y="21237"/>
                      <a:pt x="1693" y="21308"/>
                      <a:pt x="1693" y="21449"/>
                    </a:cubicBezTo>
                    <a:cubicBezTo>
                      <a:pt x="1482" y="21731"/>
                      <a:pt x="1341" y="22084"/>
                      <a:pt x="1200" y="22366"/>
                    </a:cubicBezTo>
                    <a:cubicBezTo>
                      <a:pt x="1200" y="22437"/>
                      <a:pt x="1129" y="22507"/>
                      <a:pt x="1129" y="22507"/>
                    </a:cubicBezTo>
                    <a:cubicBezTo>
                      <a:pt x="1129" y="22578"/>
                      <a:pt x="1058" y="22648"/>
                      <a:pt x="1058" y="22719"/>
                    </a:cubicBezTo>
                    <a:cubicBezTo>
                      <a:pt x="988" y="22860"/>
                      <a:pt x="917" y="23001"/>
                      <a:pt x="847" y="23213"/>
                    </a:cubicBezTo>
                    <a:cubicBezTo>
                      <a:pt x="776" y="23424"/>
                      <a:pt x="706" y="23707"/>
                      <a:pt x="565" y="23989"/>
                    </a:cubicBezTo>
                    <a:cubicBezTo>
                      <a:pt x="565" y="24059"/>
                      <a:pt x="494" y="24130"/>
                      <a:pt x="494" y="24271"/>
                    </a:cubicBezTo>
                    <a:cubicBezTo>
                      <a:pt x="494" y="24342"/>
                      <a:pt x="494" y="24342"/>
                      <a:pt x="423" y="24412"/>
                    </a:cubicBezTo>
                    <a:cubicBezTo>
                      <a:pt x="423" y="24553"/>
                      <a:pt x="353" y="24624"/>
                      <a:pt x="353" y="24765"/>
                    </a:cubicBezTo>
                    <a:cubicBezTo>
                      <a:pt x="282" y="24977"/>
                      <a:pt x="282" y="25259"/>
                      <a:pt x="212" y="25470"/>
                    </a:cubicBezTo>
                    <a:cubicBezTo>
                      <a:pt x="141" y="25682"/>
                      <a:pt x="141" y="25894"/>
                      <a:pt x="141" y="26176"/>
                    </a:cubicBezTo>
                    <a:cubicBezTo>
                      <a:pt x="141" y="26176"/>
                      <a:pt x="141" y="26176"/>
                      <a:pt x="141" y="26246"/>
                    </a:cubicBezTo>
                    <a:cubicBezTo>
                      <a:pt x="141" y="26246"/>
                      <a:pt x="141" y="26246"/>
                      <a:pt x="141" y="26317"/>
                    </a:cubicBezTo>
                    <a:cubicBezTo>
                      <a:pt x="141" y="26529"/>
                      <a:pt x="71" y="26740"/>
                      <a:pt x="71" y="26952"/>
                    </a:cubicBezTo>
                    <a:cubicBezTo>
                      <a:pt x="71" y="27164"/>
                      <a:pt x="71" y="27376"/>
                      <a:pt x="0" y="27658"/>
                    </a:cubicBezTo>
                    <a:cubicBezTo>
                      <a:pt x="0" y="27870"/>
                      <a:pt x="0" y="28081"/>
                      <a:pt x="0" y="28363"/>
                    </a:cubicBezTo>
                    <a:cubicBezTo>
                      <a:pt x="0" y="28363"/>
                      <a:pt x="0" y="28363"/>
                      <a:pt x="0" y="28434"/>
                    </a:cubicBezTo>
                    <a:cubicBezTo>
                      <a:pt x="0" y="28646"/>
                      <a:pt x="0" y="28857"/>
                      <a:pt x="0" y="29069"/>
                    </a:cubicBezTo>
                    <a:cubicBezTo>
                      <a:pt x="0" y="29281"/>
                      <a:pt x="0" y="29492"/>
                      <a:pt x="0" y="29774"/>
                    </a:cubicBezTo>
                    <a:cubicBezTo>
                      <a:pt x="0" y="29986"/>
                      <a:pt x="0" y="30268"/>
                      <a:pt x="71" y="30480"/>
                    </a:cubicBezTo>
                    <a:cubicBezTo>
                      <a:pt x="141" y="30691"/>
                      <a:pt x="141" y="30974"/>
                      <a:pt x="141" y="31185"/>
                    </a:cubicBezTo>
                    <a:cubicBezTo>
                      <a:pt x="141" y="31397"/>
                      <a:pt x="212" y="31679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82" y="32103"/>
                      <a:pt x="282" y="32315"/>
                      <a:pt x="353" y="32597"/>
                    </a:cubicBezTo>
                    <a:cubicBezTo>
                      <a:pt x="423" y="32879"/>
                      <a:pt x="423" y="33091"/>
                      <a:pt x="494" y="33373"/>
                    </a:cubicBezTo>
                    <a:cubicBezTo>
                      <a:pt x="565" y="33655"/>
                      <a:pt x="635" y="33867"/>
                      <a:pt x="635" y="34149"/>
                    </a:cubicBezTo>
                    <a:cubicBezTo>
                      <a:pt x="706" y="34431"/>
                      <a:pt x="776" y="34643"/>
                      <a:pt x="847" y="34925"/>
                    </a:cubicBezTo>
                    <a:cubicBezTo>
                      <a:pt x="917" y="35137"/>
                      <a:pt x="988" y="35348"/>
                      <a:pt x="988" y="35560"/>
                    </a:cubicBezTo>
                    <a:cubicBezTo>
                      <a:pt x="988" y="35560"/>
                      <a:pt x="988" y="35560"/>
                      <a:pt x="988" y="35630"/>
                    </a:cubicBezTo>
                    <a:cubicBezTo>
                      <a:pt x="988" y="35701"/>
                      <a:pt x="988" y="35701"/>
                      <a:pt x="988" y="35772"/>
                    </a:cubicBezTo>
                    <a:cubicBezTo>
                      <a:pt x="1058" y="35983"/>
                      <a:pt x="1129" y="36266"/>
                      <a:pt x="1200" y="36477"/>
                    </a:cubicBezTo>
                    <a:cubicBezTo>
                      <a:pt x="1270" y="36689"/>
                      <a:pt x="1341" y="36971"/>
                      <a:pt x="1482" y="37183"/>
                    </a:cubicBezTo>
                    <a:cubicBezTo>
                      <a:pt x="1552" y="37394"/>
                      <a:pt x="1623" y="37676"/>
                      <a:pt x="1764" y="37888"/>
                    </a:cubicBezTo>
                    <a:cubicBezTo>
                      <a:pt x="1835" y="38100"/>
                      <a:pt x="1976" y="38382"/>
                      <a:pt x="2046" y="38594"/>
                    </a:cubicBezTo>
                    <a:cubicBezTo>
                      <a:pt x="2117" y="38806"/>
                      <a:pt x="2187" y="38947"/>
                      <a:pt x="2258" y="39158"/>
                    </a:cubicBezTo>
                    <a:cubicBezTo>
                      <a:pt x="2258" y="39158"/>
                      <a:pt x="2258" y="39158"/>
                      <a:pt x="2258" y="39229"/>
                    </a:cubicBezTo>
                    <a:cubicBezTo>
                      <a:pt x="2258" y="39299"/>
                      <a:pt x="2258" y="39299"/>
                      <a:pt x="2328" y="39370"/>
                    </a:cubicBezTo>
                    <a:cubicBezTo>
                      <a:pt x="2399" y="39582"/>
                      <a:pt x="2540" y="39864"/>
                      <a:pt x="2611" y="40076"/>
                    </a:cubicBezTo>
                    <a:cubicBezTo>
                      <a:pt x="2752" y="40358"/>
                      <a:pt x="2822" y="40569"/>
                      <a:pt x="2963" y="40852"/>
                    </a:cubicBezTo>
                    <a:cubicBezTo>
                      <a:pt x="3104" y="41134"/>
                      <a:pt x="3246" y="41416"/>
                      <a:pt x="3387" y="41698"/>
                    </a:cubicBezTo>
                    <a:cubicBezTo>
                      <a:pt x="3528" y="41981"/>
                      <a:pt x="3739" y="42333"/>
                      <a:pt x="3881" y="42615"/>
                    </a:cubicBezTo>
                    <a:cubicBezTo>
                      <a:pt x="3881" y="42686"/>
                      <a:pt x="3951" y="42686"/>
                      <a:pt x="3951" y="42757"/>
                    </a:cubicBezTo>
                    <a:cubicBezTo>
                      <a:pt x="4022" y="42827"/>
                      <a:pt x="4022" y="42898"/>
                      <a:pt x="4092" y="42968"/>
                    </a:cubicBezTo>
                    <a:cubicBezTo>
                      <a:pt x="4445" y="43533"/>
                      <a:pt x="4798" y="44097"/>
                      <a:pt x="5151" y="44662"/>
                    </a:cubicBezTo>
                    <a:cubicBezTo>
                      <a:pt x="5433" y="45085"/>
                      <a:pt x="5715" y="45508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280" y="46214"/>
                      <a:pt x="6491" y="46496"/>
                      <a:pt x="6703" y="46778"/>
                    </a:cubicBezTo>
                    <a:cubicBezTo>
                      <a:pt x="6915" y="46990"/>
                      <a:pt x="7056" y="47202"/>
                      <a:pt x="7267" y="47484"/>
                    </a:cubicBezTo>
                    <a:cubicBezTo>
                      <a:pt x="7479" y="47696"/>
                      <a:pt x="7620" y="47907"/>
                      <a:pt x="7832" y="48119"/>
                    </a:cubicBezTo>
                    <a:cubicBezTo>
                      <a:pt x="8043" y="48330"/>
                      <a:pt x="8184" y="48542"/>
                      <a:pt x="8396" y="48754"/>
                    </a:cubicBezTo>
                    <a:cubicBezTo>
                      <a:pt x="8396" y="48824"/>
                      <a:pt x="8467" y="48824"/>
                      <a:pt x="8467" y="48895"/>
                    </a:cubicBezTo>
                    <a:cubicBezTo>
                      <a:pt x="8467" y="48895"/>
                      <a:pt x="8467" y="48895"/>
                      <a:pt x="8537" y="48966"/>
                    </a:cubicBezTo>
                    <a:cubicBezTo>
                      <a:pt x="8678" y="49107"/>
                      <a:pt x="8819" y="49248"/>
                      <a:pt x="8961" y="49389"/>
                    </a:cubicBezTo>
                    <a:cubicBezTo>
                      <a:pt x="9172" y="49600"/>
                      <a:pt x="9384" y="49812"/>
                      <a:pt x="9596" y="49953"/>
                    </a:cubicBezTo>
                    <a:cubicBezTo>
                      <a:pt x="9807" y="50165"/>
                      <a:pt x="10019" y="50377"/>
                      <a:pt x="10231" y="50518"/>
                    </a:cubicBezTo>
                    <a:cubicBezTo>
                      <a:pt x="10442" y="50729"/>
                      <a:pt x="10654" y="50871"/>
                      <a:pt x="10866" y="51082"/>
                    </a:cubicBezTo>
                    <a:cubicBezTo>
                      <a:pt x="10936" y="51153"/>
                      <a:pt x="11077" y="51223"/>
                      <a:pt x="11148" y="51364"/>
                    </a:cubicBezTo>
                    <a:cubicBezTo>
                      <a:pt x="11148" y="51364"/>
                      <a:pt x="11218" y="51435"/>
                      <a:pt x="11218" y="51435"/>
                    </a:cubicBezTo>
                    <a:cubicBezTo>
                      <a:pt x="11289" y="51505"/>
                      <a:pt x="11360" y="51576"/>
                      <a:pt x="11501" y="51647"/>
                    </a:cubicBezTo>
                    <a:cubicBezTo>
                      <a:pt x="11712" y="51788"/>
                      <a:pt x="11924" y="51999"/>
                      <a:pt x="12136" y="52141"/>
                    </a:cubicBezTo>
                    <a:cubicBezTo>
                      <a:pt x="12347" y="52281"/>
                      <a:pt x="12559" y="52423"/>
                      <a:pt x="12771" y="52564"/>
                    </a:cubicBezTo>
                    <a:cubicBezTo>
                      <a:pt x="12982" y="52705"/>
                      <a:pt x="13194" y="52846"/>
                      <a:pt x="13406" y="52987"/>
                    </a:cubicBezTo>
                    <a:cubicBezTo>
                      <a:pt x="13617" y="53128"/>
                      <a:pt x="13829" y="53269"/>
                      <a:pt x="14041" y="53340"/>
                    </a:cubicBezTo>
                    <a:cubicBezTo>
                      <a:pt x="14111" y="53340"/>
                      <a:pt x="14111" y="53411"/>
                      <a:pt x="14182" y="53411"/>
                    </a:cubicBezTo>
                    <a:cubicBezTo>
                      <a:pt x="14323" y="53481"/>
                      <a:pt x="14464" y="53551"/>
                      <a:pt x="14605" y="53693"/>
                    </a:cubicBezTo>
                    <a:cubicBezTo>
                      <a:pt x="14817" y="53763"/>
                      <a:pt x="14958" y="53905"/>
                      <a:pt x="15169" y="53975"/>
                    </a:cubicBezTo>
                    <a:cubicBezTo>
                      <a:pt x="15381" y="54045"/>
                      <a:pt x="15522" y="54187"/>
                      <a:pt x="15734" y="54257"/>
                    </a:cubicBezTo>
                    <a:cubicBezTo>
                      <a:pt x="15946" y="54328"/>
                      <a:pt x="16087" y="54398"/>
                      <a:pt x="16298" y="54469"/>
                    </a:cubicBezTo>
                    <a:cubicBezTo>
                      <a:pt x="16369" y="54469"/>
                      <a:pt x="16440" y="54539"/>
                      <a:pt x="16440" y="54539"/>
                    </a:cubicBezTo>
                    <a:cubicBezTo>
                      <a:pt x="16440" y="54539"/>
                      <a:pt x="16510" y="54539"/>
                      <a:pt x="16510" y="54539"/>
                    </a:cubicBezTo>
                    <a:cubicBezTo>
                      <a:pt x="16651" y="54610"/>
                      <a:pt x="16722" y="54610"/>
                      <a:pt x="16863" y="54681"/>
                    </a:cubicBezTo>
                    <a:cubicBezTo>
                      <a:pt x="17075" y="54751"/>
                      <a:pt x="17216" y="54822"/>
                      <a:pt x="17427" y="54892"/>
                    </a:cubicBezTo>
                    <a:cubicBezTo>
                      <a:pt x="17639" y="54963"/>
                      <a:pt x="17780" y="55033"/>
                      <a:pt x="17992" y="55033"/>
                    </a:cubicBezTo>
                    <a:cubicBezTo>
                      <a:pt x="18203" y="55104"/>
                      <a:pt x="18415" y="55104"/>
                      <a:pt x="18556" y="55174"/>
                    </a:cubicBezTo>
                    <a:cubicBezTo>
                      <a:pt x="18627" y="55174"/>
                      <a:pt x="18627" y="55174"/>
                      <a:pt x="18697" y="55174"/>
                    </a:cubicBezTo>
                    <a:lnTo>
                      <a:pt x="51364" y="36195"/>
                    </a:lnTo>
                    <a:cubicBezTo>
                      <a:pt x="50659" y="35701"/>
                      <a:pt x="49953" y="35489"/>
                      <a:pt x="49177" y="35137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45"/>
              <p:cNvSpPr/>
              <p:nvPr/>
            </p:nvSpPr>
            <p:spPr>
              <a:xfrm>
                <a:off x="10753102" y="2329372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403"/>
                    </a:moveTo>
                    <a:lnTo>
                      <a:pt x="32667" y="423"/>
                    </a:lnTo>
                    <a:cubicBezTo>
                      <a:pt x="32949" y="282"/>
                      <a:pt x="33232" y="141"/>
                      <a:pt x="33514" y="0"/>
                    </a:cubicBezTo>
                    <a:lnTo>
                      <a:pt x="847" y="18979"/>
                    </a:lnTo>
                    <a:cubicBezTo>
                      <a:pt x="635" y="19120"/>
                      <a:pt x="282" y="19262"/>
                      <a:pt x="0" y="19403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79" name="Google Shape;979;p45"/>
              <p:cNvGrpSpPr/>
              <p:nvPr/>
            </p:nvGrpSpPr>
            <p:grpSpPr>
              <a:xfrm>
                <a:off x="10684135" y="2200086"/>
                <a:ext cx="88168" cy="43475"/>
                <a:chOff x="4351091" y="4200455"/>
                <a:chExt cx="29915" cy="14251"/>
              </a:xfrm>
            </p:grpSpPr>
            <p:sp>
              <p:nvSpPr>
                <p:cNvPr id="980" name="Google Shape;980;p45"/>
                <p:cNvSpPr/>
                <p:nvPr/>
              </p:nvSpPr>
              <p:spPr>
                <a:xfrm>
                  <a:off x="4351091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755"/>
                      </a:moveTo>
                      <a:lnTo>
                        <a:pt x="32667" y="776"/>
                      </a:lnTo>
                      <a:cubicBezTo>
                        <a:pt x="33232" y="494"/>
                        <a:pt x="33796" y="212"/>
                        <a:pt x="34361" y="0"/>
                      </a:cubicBezTo>
                      <a:lnTo>
                        <a:pt x="1693" y="18979"/>
                      </a:lnTo>
                      <a:cubicBezTo>
                        <a:pt x="1129" y="19191"/>
                        <a:pt x="564" y="19473"/>
                        <a:pt x="0" y="19755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1" name="Google Shape;981;p45"/>
                <p:cNvSpPr/>
                <p:nvPr/>
              </p:nvSpPr>
              <p:spPr>
                <a:xfrm>
                  <a:off x="4352784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2808" y="70"/>
                        <a:pt x="32879" y="70"/>
                        <a:pt x="33020" y="0"/>
                      </a:cubicBezTo>
                      <a:lnTo>
                        <a:pt x="353" y="18979"/>
                      </a:lnTo>
                      <a:cubicBezTo>
                        <a:pt x="282" y="19050"/>
                        <a:pt x="141" y="19050"/>
                        <a:pt x="0" y="19120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82" name="Google Shape;982;p45"/>
              <p:cNvSpPr/>
              <p:nvPr/>
            </p:nvSpPr>
            <p:spPr>
              <a:xfrm>
                <a:off x="10718790" y="2265444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37324" y="3387"/>
                    </a:moveTo>
                    <a:cubicBezTo>
                      <a:pt x="37324" y="3316"/>
                      <a:pt x="37324" y="3316"/>
                      <a:pt x="37324" y="3387"/>
                    </a:cubicBezTo>
                    <a:cubicBezTo>
                      <a:pt x="37254" y="3246"/>
                      <a:pt x="37254" y="3246"/>
                      <a:pt x="37254" y="3175"/>
                    </a:cubicBezTo>
                    <a:cubicBezTo>
                      <a:pt x="37254" y="3104"/>
                      <a:pt x="37183" y="3104"/>
                      <a:pt x="37183" y="3034"/>
                    </a:cubicBezTo>
                    <a:cubicBezTo>
                      <a:pt x="37183" y="2963"/>
                      <a:pt x="37112" y="2963"/>
                      <a:pt x="37112" y="2893"/>
                    </a:cubicBezTo>
                    <a:cubicBezTo>
                      <a:pt x="37112" y="2822"/>
                      <a:pt x="37042" y="2822"/>
                      <a:pt x="37042" y="2752"/>
                    </a:cubicBezTo>
                    <a:cubicBezTo>
                      <a:pt x="37042" y="2681"/>
                      <a:pt x="36971" y="2681"/>
                      <a:pt x="36971" y="2611"/>
                    </a:cubicBezTo>
                    <a:cubicBezTo>
                      <a:pt x="36901" y="2540"/>
                      <a:pt x="36901" y="2469"/>
                      <a:pt x="36830" y="2399"/>
                    </a:cubicBezTo>
                    <a:cubicBezTo>
                      <a:pt x="36760" y="2258"/>
                      <a:pt x="36689" y="2187"/>
                      <a:pt x="36618" y="2046"/>
                    </a:cubicBezTo>
                    <a:cubicBezTo>
                      <a:pt x="36548" y="1976"/>
                      <a:pt x="36548" y="1905"/>
                      <a:pt x="36477" y="1835"/>
                    </a:cubicBezTo>
                    <a:cubicBezTo>
                      <a:pt x="36407" y="1764"/>
                      <a:pt x="36407" y="1764"/>
                      <a:pt x="36336" y="1693"/>
                    </a:cubicBezTo>
                    <a:cubicBezTo>
                      <a:pt x="36336" y="1693"/>
                      <a:pt x="36336" y="1623"/>
                      <a:pt x="36266" y="1623"/>
                    </a:cubicBezTo>
                    <a:cubicBezTo>
                      <a:pt x="36266" y="1623"/>
                      <a:pt x="36266" y="1623"/>
                      <a:pt x="36266" y="1623"/>
                    </a:cubicBezTo>
                    <a:cubicBezTo>
                      <a:pt x="36266" y="1623"/>
                      <a:pt x="36266" y="1552"/>
                      <a:pt x="36195" y="1552"/>
                    </a:cubicBezTo>
                    <a:cubicBezTo>
                      <a:pt x="36195" y="1482"/>
                      <a:pt x="36125" y="1482"/>
                      <a:pt x="36125" y="1411"/>
                    </a:cubicBezTo>
                    <a:cubicBezTo>
                      <a:pt x="36125" y="1341"/>
                      <a:pt x="36054" y="1341"/>
                      <a:pt x="36054" y="1270"/>
                    </a:cubicBezTo>
                    <a:cubicBezTo>
                      <a:pt x="35983" y="1199"/>
                      <a:pt x="35983" y="1199"/>
                      <a:pt x="35913" y="1129"/>
                    </a:cubicBezTo>
                    <a:cubicBezTo>
                      <a:pt x="35842" y="1059"/>
                      <a:pt x="35842" y="1059"/>
                      <a:pt x="35772" y="988"/>
                    </a:cubicBezTo>
                    <a:cubicBezTo>
                      <a:pt x="35701" y="917"/>
                      <a:pt x="35701" y="917"/>
                      <a:pt x="35631" y="847"/>
                    </a:cubicBezTo>
                    <a:cubicBezTo>
                      <a:pt x="35560" y="776"/>
                      <a:pt x="35560" y="776"/>
                      <a:pt x="35490" y="776"/>
                    </a:cubicBezTo>
                    <a:cubicBezTo>
                      <a:pt x="35419" y="776"/>
                      <a:pt x="35419" y="705"/>
                      <a:pt x="35348" y="705"/>
                    </a:cubicBezTo>
                    <a:cubicBezTo>
                      <a:pt x="35278" y="705"/>
                      <a:pt x="35278" y="635"/>
                      <a:pt x="35207" y="635"/>
                    </a:cubicBezTo>
                    <a:cubicBezTo>
                      <a:pt x="35137" y="635"/>
                      <a:pt x="35137" y="565"/>
                      <a:pt x="35066" y="565"/>
                    </a:cubicBezTo>
                    <a:cubicBezTo>
                      <a:pt x="34996" y="565"/>
                      <a:pt x="34996" y="494"/>
                      <a:pt x="34925" y="494"/>
                    </a:cubicBezTo>
                    <a:cubicBezTo>
                      <a:pt x="34854" y="494"/>
                      <a:pt x="34854" y="423"/>
                      <a:pt x="34784" y="423"/>
                    </a:cubicBezTo>
                    <a:cubicBezTo>
                      <a:pt x="34784" y="423"/>
                      <a:pt x="34784" y="423"/>
                      <a:pt x="34784" y="423"/>
                    </a:cubicBezTo>
                    <a:cubicBezTo>
                      <a:pt x="34784" y="423"/>
                      <a:pt x="34713" y="423"/>
                      <a:pt x="34713" y="353"/>
                    </a:cubicBezTo>
                    <a:cubicBezTo>
                      <a:pt x="34643" y="353"/>
                      <a:pt x="34643" y="282"/>
                      <a:pt x="34572" y="282"/>
                    </a:cubicBezTo>
                    <a:cubicBezTo>
                      <a:pt x="34502" y="282"/>
                      <a:pt x="34502" y="212"/>
                      <a:pt x="34431" y="212"/>
                    </a:cubicBezTo>
                    <a:cubicBezTo>
                      <a:pt x="34361" y="212"/>
                      <a:pt x="34361" y="212"/>
                      <a:pt x="34290" y="141"/>
                    </a:cubicBezTo>
                    <a:cubicBezTo>
                      <a:pt x="34219" y="71"/>
                      <a:pt x="34219" y="141"/>
                      <a:pt x="34149" y="71"/>
                    </a:cubicBezTo>
                    <a:cubicBezTo>
                      <a:pt x="34078" y="71"/>
                      <a:pt x="34078" y="71"/>
                      <a:pt x="3400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937" y="0"/>
                      <a:pt x="33937" y="0"/>
                      <a:pt x="33937" y="0"/>
                    </a:cubicBezTo>
                    <a:cubicBezTo>
                      <a:pt x="33937" y="0"/>
                      <a:pt x="33867" y="0"/>
                      <a:pt x="33867" y="0"/>
                    </a:cubicBezTo>
                    <a:cubicBezTo>
                      <a:pt x="33796" y="0"/>
                      <a:pt x="33796" y="0"/>
                      <a:pt x="33726" y="0"/>
                    </a:cubicBezTo>
                    <a:cubicBezTo>
                      <a:pt x="33655" y="0"/>
                      <a:pt x="33655" y="0"/>
                      <a:pt x="33585" y="0"/>
                    </a:cubicBezTo>
                    <a:cubicBezTo>
                      <a:pt x="33514" y="0"/>
                      <a:pt x="33514" y="0"/>
                      <a:pt x="33443" y="0"/>
                    </a:cubicBezTo>
                    <a:cubicBezTo>
                      <a:pt x="33373" y="0"/>
                      <a:pt x="33373" y="0"/>
                      <a:pt x="33302" y="0"/>
                    </a:cubicBezTo>
                    <a:cubicBezTo>
                      <a:pt x="33302" y="0"/>
                      <a:pt x="33232" y="0"/>
                      <a:pt x="33232" y="0"/>
                    </a:cubicBezTo>
                    <a:cubicBezTo>
                      <a:pt x="33161" y="0"/>
                      <a:pt x="33161" y="0"/>
                      <a:pt x="33091" y="0"/>
                    </a:cubicBezTo>
                    <a:cubicBezTo>
                      <a:pt x="33020" y="0"/>
                      <a:pt x="32950" y="0"/>
                      <a:pt x="32879" y="71"/>
                    </a:cubicBezTo>
                    <a:cubicBezTo>
                      <a:pt x="32809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141" y="19050"/>
                      <a:pt x="353" y="18979"/>
                      <a:pt x="565" y="18909"/>
                    </a:cubicBezTo>
                    <a:cubicBezTo>
                      <a:pt x="776" y="18909"/>
                      <a:pt x="988" y="18909"/>
                      <a:pt x="1270" y="18979"/>
                    </a:cubicBezTo>
                    <a:cubicBezTo>
                      <a:pt x="1270" y="18979"/>
                      <a:pt x="1270" y="18979"/>
                      <a:pt x="1270" y="18979"/>
                    </a:cubicBezTo>
                    <a:cubicBezTo>
                      <a:pt x="1482" y="19050"/>
                      <a:pt x="1764" y="19121"/>
                      <a:pt x="1976" y="19262"/>
                    </a:cubicBezTo>
                    <a:cubicBezTo>
                      <a:pt x="2469" y="19544"/>
                      <a:pt x="2893" y="19967"/>
                      <a:pt x="3316" y="20461"/>
                    </a:cubicBezTo>
                    <a:cubicBezTo>
                      <a:pt x="3316" y="20461"/>
                      <a:pt x="3316" y="20461"/>
                      <a:pt x="3316" y="20461"/>
                    </a:cubicBezTo>
                    <a:cubicBezTo>
                      <a:pt x="3740" y="20955"/>
                      <a:pt x="4092" y="21590"/>
                      <a:pt x="4304" y="22225"/>
                    </a:cubicBezTo>
                    <a:lnTo>
                      <a:pt x="11289" y="40217"/>
                    </a:lnTo>
                    <a:lnTo>
                      <a:pt x="43956" y="21237"/>
                    </a:lnTo>
                    <a:lnTo>
                      <a:pt x="37324" y="3387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45"/>
              <p:cNvSpPr/>
              <p:nvPr/>
            </p:nvSpPr>
            <p:spPr>
              <a:xfrm>
                <a:off x="10717696" y="2323130"/>
                <a:ext cx="124777" cy="301270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98777" extrusionOk="0">
                    <a:moveTo>
                      <a:pt x="2700" y="494"/>
                    </a:moveTo>
                    <a:cubicBezTo>
                      <a:pt x="3617" y="1059"/>
                      <a:pt x="4534" y="2117"/>
                      <a:pt x="5028" y="3387"/>
                    </a:cubicBezTo>
                    <a:lnTo>
                      <a:pt x="12013" y="21379"/>
                    </a:lnTo>
                    <a:lnTo>
                      <a:pt x="14765" y="28505"/>
                    </a:lnTo>
                    <a:lnTo>
                      <a:pt x="42704" y="100965"/>
                    </a:lnTo>
                    <a:cubicBezTo>
                      <a:pt x="43410" y="102941"/>
                      <a:pt x="42987" y="104563"/>
                      <a:pt x="41717" y="104705"/>
                    </a:cubicBezTo>
                    <a:cubicBezTo>
                      <a:pt x="41294" y="104705"/>
                      <a:pt x="40800" y="104563"/>
                      <a:pt x="40306" y="104281"/>
                    </a:cubicBezTo>
                    <a:cubicBezTo>
                      <a:pt x="39318" y="103717"/>
                      <a:pt x="38471" y="102658"/>
                      <a:pt x="37977" y="101318"/>
                    </a:cubicBezTo>
                    <a:lnTo>
                      <a:pt x="10037" y="28857"/>
                    </a:lnTo>
                    <a:lnTo>
                      <a:pt x="7286" y="21731"/>
                    </a:lnTo>
                    <a:lnTo>
                      <a:pt x="371" y="3740"/>
                    </a:lnTo>
                    <a:cubicBezTo>
                      <a:pt x="-405" y="1764"/>
                      <a:pt x="89" y="141"/>
                      <a:pt x="1359" y="0"/>
                    </a:cubicBezTo>
                    <a:cubicBezTo>
                      <a:pt x="1782" y="71"/>
                      <a:pt x="2276" y="212"/>
                      <a:pt x="2700" y="494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45"/>
              <p:cNvSpPr/>
              <p:nvPr/>
            </p:nvSpPr>
            <p:spPr>
              <a:xfrm>
                <a:off x="10690095" y="220000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050"/>
                    </a:moveTo>
                    <a:lnTo>
                      <a:pt x="32667" y="71"/>
                    </a:lnTo>
                    <a:lnTo>
                      <a:pt x="33020" y="0"/>
                    </a:lnTo>
                    <a:lnTo>
                      <a:pt x="353" y="18979"/>
                    </a:lnTo>
                    <a:close/>
                  </a:path>
                </a:pathLst>
              </a:custGeom>
              <a:solidFill>
                <a:srgbClr val="383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85" name="Google Shape;985;p45"/>
              <p:cNvGrpSpPr/>
              <p:nvPr/>
            </p:nvGrpSpPr>
            <p:grpSpPr>
              <a:xfrm>
                <a:off x="10691193" y="2198881"/>
                <a:ext cx="91081" cy="43693"/>
                <a:chOff x="4353490" y="4199961"/>
                <a:chExt cx="30903" cy="14322"/>
              </a:xfrm>
            </p:grpSpPr>
            <p:sp>
              <p:nvSpPr>
                <p:cNvPr id="986" name="Google Shape;986;p45"/>
                <p:cNvSpPr/>
                <p:nvPr/>
              </p:nvSpPr>
              <p:spPr>
                <a:xfrm>
                  <a:off x="4353490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91"/>
                      </a:moveTo>
                      <a:lnTo>
                        <a:pt x="32667" y="212"/>
                      </a:lnTo>
                      <a:cubicBezTo>
                        <a:pt x="32879" y="141"/>
                        <a:pt x="33161" y="71"/>
                        <a:pt x="33373" y="0"/>
                      </a:cubicBezTo>
                      <a:lnTo>
                        <a:pt x="706" y="18979"/>
                      </a:lnTo>
                      <a:cubicBezTo>
                        <a:pt x="494" y="19050"/>
                        <a:pt x="282" y="19121"/>
                        <a:pt x="0" y="19191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45"/>
                <p:cNvSpPr/>
                <p:nvPr/>
              </p:nvSpPr>
              <p:spPr>
                <a:xfrm>
                  <a:off x="4354266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3020" y="70"/>
                        <a:pt x="33302" y="0"/>
                        <a:pt x="33655" y="0"/>
                      </a:cubicBezTo>
                      <a:lnTo>
                        <a:pt x="988" y="18979"/>
                      </a:lnTo>
                      <a:cubicBezTo>
                        <a:pt x="635" y="19050"/>
                        <a:pt x="282" y="19050"/>
                        <a:pt x="0" y="19120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45"/>
                <p:cNvSpPr/>
                <p:nvPr/>
              </p:nvSpPr>
              <p:spPr>
                <a:xfrm>
                  <a:off x="4355253" y="41999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950" y="71"/>
                        <a:pt x="33302" y="0"/>
                        <a:pt x="33585" y="0"/>
                      </a:cubicBezTo>
                      <a:lnTo>
                        <a:pt x="917" y="18979"/>
                      </a:lnTo>
                      <a:cubicBezTo>
                        <a:pt x="635" y="19050"/>
                        <a:pt x="282" y="19050"/>
                        <a:pt x="0" y="19050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45"/>
                <p:cNvSpPr/>
                <p:nvPr/>
              </p:nvSpPr>
              <p:spPr>
                <a:xfrm>
                  <a:off x="4356171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0"/>
                      </a:cubicBezTo>
                      <a:cubicBezTo>
                        <a:pt x="33373" y="0"/>
                        <a:pt x="33867" y="70"/>
                        <a:pt x="34361" y="70"/>
                      </a:cubicBezTo>
                      <a:lnTo>
                        <a:pt x="1693" y="19050"/>
                      </a:lnTo>
                      <a:cubicBezTo>
                        <a:pt x="1199" y="19050"/>
                        <a:pt x="706" y="18979"/>
                        <a:pt x="212" y="18979"/>
                      </a:cubicBezTo>
                      <a:cubicBezTo>
                        <a:pt x="21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90" name="Google Shape;990;p45"/>
              <p:cNvSpPr/>
              <p:nvPr/>
            </p:nvSpPr>
            <p:spPr>
              <a:xfrm>
                <a:off x="10704236" y="219914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879" y="71"/>
                    </a:lnTo>
                    <a:lnTo>
                      <a:pt x="282" y="19050"/>
                    </a:lnTo>
                    <a:close/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91" name="Google Shape;991;p45"/>
              <p:cNvGrpSpPr/>
              <p:nvPr/>
            </p:nvGrpSpPr>
            <p:grpSpPr>
              <a:xfrm>
                <a:off x="10705162" y="2199235"/>
                <a:ext cx="86090" cy="43479"/>
                <a:chOff x="4358217" y="4200172"/>
                <a:chExt cx="29210" cy="14252"/>
              </a:xfrm>
            </p:grpSpPr>
            <p:sp>
              <p:nvSpPr>
                <p:cNvPr id="992" name="Google Shape;992;p45"/>
                <p:cNvSpPr/>
                <p:nvPr/>
              </p:nvSpPr>
              <p:spPr>
                <a:xfrm>
                  <a:off x="4358217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0"/>
                        <a:pt x="33161" y="71"/>
                      </a:cubicBezTo>
                      <a:lnTo>
                        <a:pt x="494" y="19050"/>
                      </a:lnTo>
                      <a:cubicBezTo>
                        <a:pt x="28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3" name="Google Shape;993;p45"/>
                <p:cNvSpPr/>
                <p:nvPr/>
              </p:nvSpPr>
              <p:spPr>
                <a:xfrm>
                  <a:off x="4358711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79" y="0"/>
                        <a:pt x="32950" y="71"/>
                      </a:cubicBezTo>
                      <a:lnTo>
                        <a:pt x="282" y="19050"/>
                      </a:lnTo>
                      <a:cubicBezTo>
                        <a:pt x="14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4" name="Google Shape;994;p45"/>
                <p:cNvSpPr/>
                <p:nvPr/>
              </p:nvSpPr>
              <p:spPr>
                <a:xfrm>
                  <a:off x="4358993" y="42002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71"/>
                      </a:cubicBezTo>
                      <a:lnTo>
                        <a:pt x="212" y="19050"/>
                      </a:lnTo>
                      <a:cubicBezTo>
                        <a:pt x="14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5" name="Google Shape;995;p45"/>
                <p:cNvSpPr/>
                <p:nvPr/>
              </p:nvSpPr>
              <p:spPr>
                <a:xfrm>
                  <a:off x="4359205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8" y="71"/>
                      </a:cubicBezTo>
                      <a:lnTo>
                        <a:pt x="141" y="19050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96" name="Google Shape;996;p45"/>
              <p:cNvGrpSpPr/>
              <p:nvPr/>
            </p:nvGrpSpPr>
            <p:grpSpPr>
              <a:xfrm>
                <a:off x="10708510" y="2199639"/>
                <a:ext cx="88374" cy="44556"/>
                <a:chOff x="4359346" y="4200313"/>
                <a:chExt cx="29985" cy="14605"/>
              </a:xfrm>
            </p:grpSpPr>
            <p:sp>
              <p:nvSpPr>
                <p:cNvPr id="997" name="Google Shape;997;p45"/>
                <p:cNvSpPr/>
                <p:nvPr/>
              </p:nvSpPr>
              <p:spPr>
                <a:xfrm>
                  <a:off x="4359346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9" y="0"/>
                      </a:cubicBezTo>
                      <a:lnTo>
                        <a:pt x="141" y="18979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45"/>
                <p:cNvSpPr/>
                <p:nvPr/>
              </p:nvSpPr>
              <p:spPr>
                <a:xfrm>
                  <a:off x="4359487" y="420038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71"/>
                        <a:pt x="33161" y="141"/>
                      </a:cubicBezTo>
                      <a:lnTo>
                        <a:pt x="494" y="19120"/>
                      </a:lnTo>
                      <a:cubicBezTo>
                        <a:pt x="353" y="19050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45"/>
                <p:cNvSpPr/>
                <p:nvPr/>
              </p:nvSpPr>
              <p:spPr>
                <a:xfrm>
                  <a:off x="4359981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0"/>
                        <a:pt x="33020" y="70"/>
                        <a:pt x="33232" y="141"/>
                      </a:cubicBezTo>
                      <a:lnTo>
                        <a:pt x="564" y="19120"/>
                      </a:lnTo>
                      <a:cubicBezTo>
                        <a:pt x="353" y="19120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45"/>
                <p:cNvSpPr/>
                <p:nvPr/>
              </p:nvSpPr>
              <p:spPr>
                <a:xfrm>
                  <a:off x="4360545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4" y="19191"/>
                      </a:lnTo>
                      <a:cubicBezTo>
                        <a:pt x="353" y="1912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45"/>
                <p:cNvSpPr/>
                <p:nvPr/>
              </p:nvSpPr>
              <p:spPr>
                <a:xfrm>
                  <a:off x="4361109" y="420080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9" y="71"/>
                        <a:pt x="32879" y="71"/>
                      </a:cubicBezTo>
                      <a:lnTo>
                        <a:pt x="212" y="19050"/>
                      </a:lnTo>
                      <a:cubicBezTo>
                        <a:pt x="212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2" name="Google Shape;1002;p45"/>
              <p:cNvGrpSpPr/>
              <p:nvPr/>
            </p:nvGrpSpPr>
            <p:grpSpPr>
              <a:xfrm>
                <a:off x="10714593" y="2201611"/>
                <a:ext cx="85671" cy="44125"/>
                <a:chOff x="4361392" y="4200878"/>
                <a:chExt cx="29068" cy="14464"/>
              </a:xfrm>
            </p:grpSpPr>
            <p:sp>
              <p:nvSpPr>
                <p:cNvPr id="1003" name="Google Shape;1003;p45"/>
                <p:cNvSpPr/>
                <p:nvPr/>
              </p:nvSpPr>
              <p:spPr>
                <a:xfrm>
                  <a:off x="4361392" y="42008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70"/>
                        <a:pt x="32879" y="70"/>
                      </a:cubicBezTo>
                      <a:lnTo>
                        <a:pt x="212" y="19050"/>
                      </a:lnTo>
                      <a:cubicBezTo>
                        <a:pt x="141" y="1905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45"/>
                <p:cNvSpPr/>
                <p:nvPr/>
              </p:nvSpPr>
              <p:spPr>
                <a:xfrm>
                  <a:off x="4361603" y="420094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5" y="19191"/>
                      </a:lnTo>
                      <a:cubicBezTo>
                        <a:pt x="423" y="1919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45"/>
                <p:cNvSpPr/>
                <p:nvPr/>
              </p:nvSpPr>
              <p:spPr>
                <a:xfrm>
                  <a:off x="4362238" y="42012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950" y="141"/>
                        <a:pt x="33232" y="211"/>
                        <a:pt x="33514" y="353"/>
                      </a:cubicBezTo>
                      <a:lnTo>
                        <a:pt x="847" y="19332"/>
                      </a:lnTo>
                      <a:cubicBezTo>
                        <a:pt x="565" y="19191"/>
                        <a:pt x="282" y="19050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06" name="Google Shape;1006;p45"/>
              <p:cNvSpPr/>
              <p:nvPr/>
            </p:nvSpPr>
            <p:spPr>
              <a:xfrm>
                <a:off x="10719415" y="2203667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2667" y="0"/>
                    </a:lnTo>
                    <a:lnTo>
                      <a:pt x="7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45"/>
              <p:cNvSpPr/>
              <p:nvPr/>
            </p:nvSpPr>
            <p:spPr>
              <a:xfrm>
                <a:off x="10719415" y="2204314"/>
                <a:ext cx="145571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63500" extrusionOk="0">
                    <a:moveTo>
                      <a:pt x="54539" y="34149"/>
                    </a:moveTo>
                    <a:cubicBezTo>
                      <a:pt x="54539" y="33867"/>
                      <a:pt x="54539" y="33514"/>
                      <a:pt x="54469" y="33231"/>
                    </a:cubicBezTo>
                    <a:cubicBezTo>
                      <a:pt x="54469" y="32949"/>
                      <a:pt x="54398" y="32597"/>
                      <a:pt x="54398" y="32314"/>
                    </a:cubicBezTo>
                    <a:cubicBezTo>
                      <a:pt x="54398" y="31961"/>
                      <a:pt x="54328" y="31679"/>
                      <a:pt x="54257" y="31326"/>
                    </a:cubicBezTo>
                    <a:cubicBezTo>
                      <a:pt x="54257" y="31185"/>
                      <a:pt x="54257" y="31115"/>
                      <a:pt x="54187" y="30974"/>
                    </a:cubicBezTo>
                    <a:cubicBezTo>
                      <a:pt x="54187" y="30903"/>
                      <a:pt x="54187" y="30903"/>
                      <a:pt x="54187" y="30833"/>
                    </a:cubicBezTo>
                    <a:cubicBezTo>
                      <a:pt x="54187" y="30691"/>
                      <a:pt x="54116" y="30480"/>
                      <a:pt x="54116" y="30339"/>
                    </a:cubicBezTo>
                    <a:cubicBezTo>
                      <a:pt x="54045" y="29986"/>
                      <a:pt x="53975" y="29704"/>
                      <a:pt x="53975" y="29351"/>
                    </a:cubicBezTo>
                    <a:cubicBezTo>
                      <a:pt x="53904" y="28998"/>
                      <a:pt x="53834" y="28646"/>
                      <a:pt x="53763" y="28363"/>
                    </a:cubicBezTo>
                    <a:cubicBezTo>
                      <a:pt x="53693" y="28010"/>
                      <a:pt x="53622" y="27658"/>
                      <a:pt x="53552" y="27305"/>
                    </a:cubicBezTo>
                    <a:cubicBezTo>
                      <a:pt x="53481" y="27093"/>
                      <a:pt x="53481" y="26952"/>
                      <a:pt x="53410" y="26740"/>
                    </a:cubicBezTo>
                    <a:cubicBezTo>
                      <a:pt x="53410" y="26670"/>
                      <a:pt x="53410" y="26670"/>
                      <a:pt x="53410" y="26599"/>
                    </a:cubicBezTo>
                    <a:cubicBezTo>
                      <a:pt x="53410" y="26458"/>
                      <a:pt x="53340" y="26388"/>
                      <a:pt x="53340" y="26246"/>
                    </a:cubicBezTo>
                    <a:cubicBezTo>
                      <a:pt x="53269" y="25894"/>
                      <a:pt x="53128" y="25541"/>
                      <a:pt x="53058" y="25188"/>
                    </a:cubicBezTo>
                    <a:cubicBezTo>
                      <a:pt x="52987" y="24835"/>
                      <a:pt x="52846" y="24483"/>
                      <a:pt x="52705" y="24130"/>
                    </a:cubicBezTo>
                    <a:cubicBezTo>
                      <a:pt x="52564" y="23777"/>
                      <a:pt x="52493" y="23424"/>
                      <a:pt x="52352" y="23142"/>
                    </a:cubicBezTo>
                    <a:cubicBezTo>
                      <a:pt x="52281" y="22931"/>
                      <a:pt x="52140" y="22648"/>
                      <a:pt x="52070" y="22437"/>
                    </a:cubicBezTo>
                    <a:cubicBezTo>
                      <a:pt x="52070" y="22437"/>
                      <a:pt x="52070" y="22366"/>
                      <a:pt x="52070" y="22366"/>
                    </a:cubicBezTo>
                    <a:cubicBezTo>
                      <a:pt x="52070" y="22295"/>
                      <a:pt x="51999" y="22225"/>
                      <a:pt x="51999" y="22225"/>
                    </a:cubicBezTo>
                    <a:cubicBezTo>
                      <a:pt x="51858" y="21872"/>
                      <a:pt x="51717" y="21590"/>
                      <a:pt x="51647" y="21237"/>
                    </a:cubicBezTo>
                    <a:cubicBezTo>
                      <a:pt x="51505" y="20955"/>
                      <a:pt x="51364" y="20602"/>
                      <a:pt x="51223" y="20320"/>
                    </a:cubicBezTo>
                    <a:cubicBezTo>
                      <a:pt x="51082" y="19967"/>
                      <a:pt x="50941" y="19685"/>
                      <a:pt x="50800" y="19332"/>
                    </a:cubicBezTo>
                    <a:cubicBezTo>
                      <a:pt x="50659" y="18979"/>
                      <a:pt x="50447" y="18697"/>
                      <a:pt x="50306" y="18344"/>
                    </a:cubicBezTo>
                    <a:cubicBezTo>
                      <a:pt x="50306" y="18274"/>
                      <a:pt x="50236" y="18274"/>
                      <a:pt x="50236" y="18203"/>
                    </a:cubicBezTo>
                    <a:cubicBezTo>
                      <a:pt x="50236" y="18203"/>
                      <a:pt x="50236" y="18132"/>
                      <a:pt x="50236" y="18132"/>
                    </a:cubicBezTo>
                    <a:cubicBezTo>
                      <a:pt x="50094" y="17780"/>
                      <a:pt x="49883" y="17427"/>
                      <a:pt x="49671" y="17074"/>
                    </a:cubicBezTo>
                    <a:cubicBezTo>
                      <a:pt x="49389" y="16510"/>
                      <a:pt x="49036" y="15875"/>
                      <a:pt x="48683" y="15310"/>
                    </a:cubicBezTo>
                    <a:cubicBezTo>
                      <a:pt x="48542" y="15028"/>
                      <a:pt x="48330" y="14746"/>
                      <a:pt x="48189" y="14464"/>
                    </a:cubicBezTo>
                    <a:cubicBezTo>
                      <a:pt x="48048" y="14181"/>
                      <a:pt x="47837" y="13970"/>
                      <a:pt x="47695" y="13687"/>
                    </a:cubicBezTo>
                    <a:cubicBezTo>
                      <a:pt x="47484" y="13405"/>
                      <a:pt x="47343" y="13123"/>
                      <a:pt x="47131" y="12841"/>
                    </a:cubicBezTo>
                    <a:cubicBezTo>
                      <a:pt x="46778" y="12277"/>
                      <a:pt x="46355" y="11712"/>
                      <a:pt x="45932" y="11147"/>
                    </a:cubicBezTo>
                    <a:cubicBezTo>
                      <a:pt x="45720" y="10865"/>
                      <a:pt x="45508" y="10583"/>
                      <a:pt x="45297" y="10371"/>
                    </a:cubicBezTo>
                    <a:cubicBezTo>
                      <a:pt x="45297" y="10301"/>
                      <a:pt x="45226" y="10301"/>
                      <a:pt x="45226" y="10230"/>
                    </a:cubicBezTo>
                    <a:cubicBezTo>
                      <a:pt x="45156" y="10160"/>
                      <a:pt x="45156" y="10089"/>
                      <a:pt x="45085" y="10019"/>
                    </a:cubicBezTo>
                    <a:cubicBezTo>
                      <a:pt x="44803" y="9736"/>
                      <a:pt x="44591" y="9384"/>
                      <a:pt x="44309" y="9102"/>
                    </a:cubicBezTo>
                    <a:cubicBezTo>
                      <a:pt x="44097" y="8819"/>
                      <a:pt x="43815" y="8537"/>
                      <a:pt x="43533" y="8255"/>
                    </a:cubicBezTo>
                    <a:cubicBezTo>
                      <a:pt x="43250" y="7972"/>
                      <a:pt x="43039" y="7690"/>
                      <a:pt x="42757" y="7408"/>
                    </a:cubicBezTo>
                    <a:cubicBezTo>
                      <a:pt x="42615" y="7267"/>
                      <a:pt x="42474" y="7056"/>
                      <a:pt x="42263" y="6914"/>
                    </a:cubicBezTo>
                    <a:cubicBezTo>
                      <a:pt x="42263" y="6914"/>
                      <a:pt x="42192" y="6844"/>
                      <a:pt x="42192" y="6844"/>
                    </a:cubicBezTo>
                    <a:cubicBezTo>
                      <a:pt x="42121" y="6773"/>
                      <a:pt x="42051" y="6702"/>
                      <a:pt x="41980" y="6632"/>
                    </a:cubicBezTo>
                    <a:cubicBezTo>
                      <a:pt x="41698" y="6350"/>
                      <a:pt x="41416" y="6068"/>
                      <a:pt x="41134" y="5856"/>
                    </a:cubicBezTo>
                    <a:cubicBezTo>
                      <a:pt x="40852" y="5574"/>
                      <a:pt x="40569" y="5292"/>
                      <a:pt x="40287" y="5080"/>
                    </a:cubicBezTo>
                    <a:cubicBezTo>
                      <a:pt x="40005" y="4798"/>
                      <a:pt x="39723" y="4586"/>
                      <a:pt x="39441" y="4304"/>
                    </a:cubicBezTo>
                    <a:cubicBezTo>
                      <a:pt x="39299" y="4163"/>
                      <a:pt x="39158" y="4021"/>
                      <a:pt x="39017" y="3951"/>
                    </a:cubicBezTo>
                    <a:cubicBezTo>
                      <a:pt x="38735" y="3739"/>
                      <a:pt x="38523" y="3528"/>
                      <a:pt x="38241" y="3316"/>
                    </a:cubicBezTo>
                    <a:cubicBezTo>
                      <a:pt x="38100" y="3245"/>
                      <a:pt x="37959" y="3104"/>
                      <a:pt x="37888" y="3034"/>
                    </a:cubicBezTo>
                    <a:cubicBezTo>
                      <a:pt x="37818" y="2963"/>
                      <a:pt x="37747" y="2963"/>
                      <a:pt x="37747" y="2893"/>
                    </a:cubicBezTo>
                    <a:cubicBezTo>
                      <a:pt x="37677" y="2893"/>
                      <a:pt x="37677" y="2822"/>
                      <a:pt x="37606" y="2822"/>
                    </a:cubicBezTo>
                    <a:cubicBezTo>
                      <a:pt x="37394" y="2681"/>
                      <a:pt x="37253" y="2540"/>
                      <a:pt x="37042" y="2399"/>
                    </a:cubicBezTo>
                    <a:cubicBezTo>
                      <a:pt x="36830" y="2257"/>
                      <a:pt x="36689" y="2117"/>
                      <a:pt x="36477" y="1975"/>
                    </a:cubicBezTo>
                    <a:cubicBezTo>
                      <a:pt x="36265" y="1834"/>
                      <a:pt x="36054" y="1693"/>
                      <a:pt x="35842" y="1552"/>
                    </a:cubicBezTo>
                    <a:cubicBezTo>
                      <a:pt x="35630" y="1411"/>
                      <a:pt x="35348" y="1270"/>
                      <a:pt x="35137" y="1129"/>
                    </a:cubicBezTo>
                    <a:cubicBezTo>
                      <a:pt x="35066" y="1058"/>
                      <a:pt x="34995" y="1058"/>
                      <a:pt x="34925" y="987"/>
                    </a:cubicBezTo>
                    <a:cubicBezTo>
                      <a:pt x="34713" y="847"/>
                      <a:pt x="34502" y="705"/>
                      <a:pt x="34219" y="635"/>
                    </a:cubicBezTo>
                    <a:cubicBezTo>
                      <a:pt x="34008" y="564"/>
                      <a:pt x="33796" y="423"/>
                      <a:pt x="33655" y="353"/>
                    </a:cubicBezTo>
                    <a:cubicBezTo>
                      <a:pt x="33514" y="282"/>
                      <a:pt x="33373" y="211"/>
                      <a:pt x="33161" y="141"/>
                    </a:cubicBezTo>
                    <a:cubicBezTo>
                      <a:pt x="33020" y="70"/>
                      <a:pt x="32879" y="0"/>
                      <a:pt x="32738" y="0"/>
                    </a:cubicBezTo>
                    <a:cubicBezTo>
                      <a:pt x="32738" y="0"/>
                      <a:pt x="32738" y="0"/>
                      <a:pt x="32738" y="0"/>
                    </a:cubicBezTo>
                    <a:lnTo>
                      <a:pt x="32738" y="0"/>
                    </a:lnTo>
                    <a:lnTo>
                      <a:pt x="32738" y="0"/>
                    </a:lnTo>
                    <a:cubicBezTo>
                      <a:pt x="32738" y="0"/>
                      <a:pt x="32738" y="0"/>
                      <a:pt x="32667" y="0"/>
                    </a:cubicBezTo>
                    <a:lnTo>
                      <a:pt x="0" y="18979"/>
                    </a:lnTo>
                    <a:cubicBezTo>
                      <a:pt x="0" y="18979"/>
                      <a:pt x="0" y="18979"/>
                      <a:pt x="70" y="18979"/>
                    </a:cubicBezTo>
                    <a:cubicBezTo>
                      <a:pt x="847" y="19262"/>
                      <a:pt x="1552" y="19685"/>
                      <a:pt x="2258" y="20038"/>
                    </a:cubicBezTo>
                    <a:cubicBezTo>
                      <a:pt x="3245" y="20602"/>
                      <a:pt x="4163" y="21237"/>
                      <a:pt x="5080" y="21943"/>
                    </a:cubicBezTo>
                    <a:cubicBezTo>
                      <a:pt x="5503" y="22225"/>
                      <a:pt x="5997" y="22648"/>
                      <a:pt x="6420" y="23001"/>
                    </a:cubicBezTo>
                    <a:cubicBezTo>
                      <a:pt x="7549" y="23918"/>
                      <a:pt x="8608" y="24906"/>
                      <a:pt x="9595" y="25964"/>
                    </a:cubicBezTo>
                    <a:cubicBezTo>
                      <a:pt x="9595" y="25964"/>
                      <a:pt x="9666" y="26035"/>
                      <a:pt x="9666" y="26035"/>
                    </a:cubicBezTo>
                    <a:cubicBezTo>
                      <a:pt x="10654" y="27093"/>
                      <a:pt x="11642" y="28222"/>
                      <a:pt x="12559" y="29351"/>
                    </a:cubicBezTo>
                    <a:cubicBezTo>
                      <a:pt x="12559" y="29422"/>
                      <a:pt x="12629" y="29422"/>
                      <a:pt x="12629" y="29492"/>
                    </a:cubicBezTo>
                    <a:cubicBezTo>
                      <a:pt x="13476" y="30550"/>
                      <a:pt x="14252" y="31679"/>
                      <a:pt x="14958" y="32808"/>
                    </a:cubicBezTo>
                    <a:cubicBezTo>
                      <a:pt x="15099" y="33090"/>
                      <a:pt x="15310" y="33302"/>
                      <a:pt x="15451" y="33584"/>
                    </a:cubicBezTo>
                    <a:cubicBezTo>
                      <a:pt x="16157" y="34784"/>
                      <a:pt x="16863" y="35983"/>
                      <a:pt x="17498" y="37182"/>
                    </a:cubicBezTo>
                    <a:cubicBezTo>
                      <a:pt x="17498" y="37182"/>
                      <a:pt x="17498" y="37253"/>
                      <a:pt x="17568" y="37253"/>
                    </a:cubicBezTo>
                    <a:cubicBezTo>
                      <a:pt x="18274" y="38594"/>
                      <a:pt x="18838" y="40005"/>
                      <a:pt x="19403" y="41416"/>
                    </a:cubicBezTo>
                    <a:cubicBezTo>
                      <a:pt x="19403" y="41416"/>
                      <a:pt x="19403" y="41486"/>
                      <a:pt x="19403" y="41486"/>
                    </a:cubicBezTo>
                    <a:cubicBezTo>
                      <a:pt x="19967" y="42897"/>
                      <a:pt x="20390" y="44309"/>
                      <a:pt x="20743" y="45649"/>
                    </a:cubicBezTo>
                    <a:cubicBezTo>
                      <a:pt x="20743" y="45720"/>
                      <a:pt x="20743" y="45720"/>
                      <a:pt x="20743" y="45790"/>
                    </a:cubicBezTo>
                    <a:cubicBezTo>
                      <a:pt x="21096" y="47201"/>
                      <a:pt x="21378" y="48542"/>
                      <a:pt x="21590" y="49953"/>
                    </a:cubicBezTo>
                    <a:cubicBezTo>
                      <a:pt x="21590" y="50024"/>
                      <a:pt x="21590" y="50024"/>
                      <a:pt x="21590" y="50094"/>
                    </a:cubicBezTo>
                    <a:cubicBezTo>
                      <a:pt x="21802" y="51505"/>
                      <a:pt x="21872" y="52846"/>
                      <a:pt x="21872" y="54187"/>
                    </a:cubicBezTo>
                    <a:cubicBezTo>
                      <a:pt x="21872" y="55739"/>
                      <a:pt x="21731" y="57150"/>
                      <a:pt x="21449" y="58420"/>
                    </a:cubicBezTo>
                    <a:cubicBezTo>
                      <a:pt x="21449" y="58490"/>
                      <a:pt x="21449" y="58490"/>
                      <a:pt x="21449" y="58561"/>
                    </a:cubicBezTo>
                    <a:cubicBezTo>
                      <a:pt x="21167" y="59831"/>
                      <a:pt x="20814" y="61030"/>
                      <a:pt x="20320" y="62018"/>
                    </a:cubicBezTo>
                    <a:cubicBezTo>
                      <a:pt x="20320" y="62018"/>
                      <a:pt x="20320" y="62089"/>
                      <a:pt x="20320" y="62089"/>
                    </a:cubicBezTo>
                    <a:cubicBezTo>
                      <a:pt x="19897" y="62935"/>
                      <a:pt x="19403" y="63711"/>
                      <a:pt x="18838" y="64347"/>
                    </a:cubicBezTo>
                    <a:cubicBezTo>
                      <a:pt x="18627" y="64558"/>
                      <a:pt x="18486" y="64840"/>
                      <a:pt x="18274" y="65052"/>
                    </a:cubicBezTo>
                    <a:cubicBezTo>
                      <a:pt x="17639" y="65757"/>
                      <a:pt x="16933" y="66393"/>
                      <a:pt x="16087" y="66816"/>
                    </a:cubicBezTo>
                    <a:lnTo>
                      <a:pt x="48754" y="47836"/>
                    </a:lnTo>
                    <a:cubicBezTo>
                      <a:pt x="49530" y="47343"/>
                      <a:pt x="50236" y="46778"/>
                      <a:pt x="50941" y="46073"/>
                    </a:cubicBezTo>
                    <a:cubicBezTo>
                      <a:pt x="51153" y="45861"/>
                      <a:pt x="51294" y="45649"/>
                      <a:pt x="51505" y="45367"/>
                    </a:cubicBezTo>
                    <a:cubicBezTo>
                      <a:pt x="51717" y="45085"/>
                      <a:pt x="51999" y="44803"/>
                      <a:pt x="52211" y="44450"/>
                    </a:cubicBezTo>
                    <a:cubicBezTo>
                      <a:pt x="52493" y="44027"/>
                      <a:pt x="52705" y="43603"/>
                      <a:pt x="52917" y="43109"/>
                    </a:cubicBezTo>
                    <a:cubicBezTo>
                      <a:pt x="52917" y="43109"/>
                      <a:pt x="52917" y="43039"/>
                      <a:pt x="52917" y="43039"/>
                    </a:cubicBezTo>
                    <a:cubicBezTo>
                      <a:pt x="52917" y="43039"/>
                      <a:pt x="52917" y="42968"/>
                      <a:pt x="52917" y="42968"/>
                    </a:cubicBezTo>
                    <a:cubicBezTo>
                      <a:pt x="53058" y="42615"/>
                      <a:pt x="53199" y="42333"/>
                      <a:pt x="53340" y="41980"/>
                    </a:cubicBezTo>
                    <a:cubicBezTo>
                      <a:pt x="53481" y="41628"/>
                      <a:pt x="53552" y="41275"/>
                      <a:pt x="53693" y="40922"/>
                    </a:cubicBezTo>
                    <a:cubicBezTo>
                      <a:pt x="53763" y="40569"/>
                      <a:pt x="53904" y="40287"/>
                      <a:pt x="53975" y="39934"/>
                    </a:cubicBezTo>
                    <a:cubicBezTo>
                      <a:pt x="53975" y="39793"/>
                      <a:pt x="54045" y="39652"/>
                      <a:pt x="54045" y="39511"/>
                    </a:cubicBezTo>
                    <a:cubicBezTo>
                      <a:pt x="54045" y="39440"/>
                      <a:pt x="54045" y="39440"/>
                      <a:pt x="54045" y="39370"/>
                    </a:cubicBezTo>
                    <a:cubicBezTo>
                      <a:pt x="54045" y="39229"/>
                      <a:pt x="54116" y="39088"/>
                      <a:pt x="54116" y="38946"/>
                    </a:cubicBezTo>
                    <a:cubicBezTo>
                      <a:pt x="54187" y="38664"/>
                      <a:pt x="54187" y="38312"/>
                      <a:pt x="54257" y="38029"/>
                    </a:cubicBezTo>
                    <a:cubicBezTo>
                      <a:pt x="54328" y="37747"/>
                      <a:pt x="54328" y="37394"/>
                      <a:pt x="54328" y="37112"/>
                    </a:cubicBezTo>
                    <a:cubicBezTo>
                      <a:pt x="54328" y="36830"/>
                      <a:pt x="54398" y="36477"/>
                      <a:pt x="54398" y="36195"/>
                    </a:cubicBezTo>
                    <a:cubicBezTo>
                      <a:pt x="54398" y="35913"/>
                      <a:pt x="54398" y="35560"/>
                      <a:pt x="54398" y="35278"/>
                    </a:cubicBezTo>
                    <a:cubicBezTo>
                      <a:pt x="54398" y="35278"/>
                      <a:pt x="54398" y="35207"/>
                      <a:pt x="54398" y="35207"/>
                    </a:cubicBezTo>
                    <a:cubicBezTo>
                      <a:pt x="54539" y="34713"/>
                      <a:pt x="54539" y="34431"/>
                      <a:pt x="54539" y="34149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45"/>
              <p:cNvSpPr/>
              <p:nvPr/>
            </p:nvSpPr>
            <p:spPr>
              <a:xfrm>
                <a:off x="10037348" y="1487545"/>
                <a:ext cx="540701" cy="322791"/>
              </a:xfrm>
              <a:custGeom>
                <a:avLst/>
                <a:gdLst/>
                <a:ahLst/>
                <a:cxnLst/>
                <a:rect l="l" t="t" r="r" b="b"/>
                <a:pathLst>
                  <a:path w="183444" h="105833" extrusionOk="0">
                    <a:moveTo>
                      <a:pt x="189018" y="89958"/>
                    </a:moveTo>
                    <a:cubicBezTo>
                      <a:pt x="186690" y="90382"/>
                      <a:pt x="184362" y="90735"/>
                      <a:pt x="181963" y="90946"/>
                    </a:cubicBezTo>
                    <a:cubicBezTo>
                      <a:pt x="181610" y="91017"/>
                      <a:pt x="181257" y="91017"/>
                      <a:pt x="180904" y="91087"/>
                    </a:cubicBezTo>
                    <a:cubicBezTo>
                      <a:pt x="178858" y="91228"/>
                      <a:pt x="176812" y="91370"/>
                      <a:pt x="174766" y="91370"/>
                    </a:cubicBezTo>
                    <a:cubicBezTo>
                      <a:pt x="174272" y="91370"/>
                      <a:pt x="173778" y="91370"/>
                      <a:pt x="173284" y="91370"/>
                    </a:cubicBezTo>
                    <a:cubicBezTo>
                      <a:pt x="171732" y="91370"/>
                      <a:pt x="170251" y="91299"/>
                      <a:pt x="168698" y="91228"/>
                    </a:cubicBezTo>
                    <a:cubicBezTo>
                      <a:pt x="168204" y="91228"/>
                      <a:pt x="167711" y="91158"/>
                      <a:pt x="167146" y="91158"/>
                    </a:cubicBezTo>
                    <a:cubicBezTo>
                      <a:pt x="165312" y="91017"/>
                      <a:pt x="163477" y="90805"/>
                      <a:pt x="161572" y="90594"/>
                    </a:cubicBezTo>
                    <a:cubicBezTo>
                      <a:pt x="161502" y="90594"/>
                      <a:pt x="161361" y="90523"/>
                      <a:pt x="161290" y="90523"/>
                    </a:cubicBezTo>
                    <a:cubicBezTo>
                      <a:pt x="159597" y="90311"/>
                      <a:pt x="157903" y="90029"/>
                      <a:pt x="156210" y="89676"/>
                    </a:cubicBezTo>
                    <a:cubicBezTo>
                      <a:pt x="155575" y="89535"/>
                      <a:pt x="155011" y="89394"/>
                      <a:pt x="154376" y="89324"/>
                    </a:cubicBezTo>
                    <a:cubicBezTo>
                      <a:pt x="153247" y="89112"/>
                      <a:pt x="152047" y="88830"/>
                      <a:pt x="150918" y="88548"/>
                    </a:cubicBezTo>
                    <a:cubicBezTo>
                      <a:pt x="150213" y="88406"/>
                      <a:pt x="149507" y="88194"/>
                      <a:pt x="148872" y="88054"/>
                    </a:cubicBezTo>
                    <a:cubicBezTo>
                      <a:pt x="147814" y="87771"/>
                      <a:pt x="146685" y="87489"/>
                      <a:pt x="145627" y="87136"/>
                    </a:cubicBezTo>
                    <a:cubicBezTo>
                      <a:pt x="144921" y="86925"/>
                      <a:pt x="144216" y="86713"/>
                      <a:pt x="143510" y="86501"/>
                    </a:cubicBezTo>
                    <a:cubicBezTo>
                      <a:pt x="142452" y="86148"/>
                      <a:pt x="141393" y="85796"/>
                      <a:pt x="140335" y="85443"/>
                    </a:cubicBezTo>
                    <a:cubicBezTo>
                      <a:pt x="139630" y="85231"/>
                      <a:pt x="138994" y="84949"/>
                      <a:pt x="138289" y="84737"/>
                    </a:cubicBezTo>
                    <a:cubicBezTo>
                      <a:pt x="137160" y="84314"/>
                      <a:pt x="136102" y="83891"/>
                      <a:pt x="134973" y="83467"/>
                    </a:cubicBezTo>
                    <a:cubicBezTo>
                      <a:pt x="134338" y="83256"/>
                      <a:pt x="133703" y="82973"/>
                      <a:pt x="133068" y="82762"/>
                    </a:cubicBezTo>
                    <a:cubicBezTo>
                      <a:pt x="131798" y="82268"/>
                      <a:pt x="130528" y="81703"/>
                      <a:pt x="129258" y="81139"/>
                    </a:cubicBezTo>
                    <a:cubicBezTo>
                      <a:pt x="128764" y="80927"/>
                      <a:pt x="128341" y="80716"/>
                      <a:pt x="127847" y="80575"/>
                    </a:cubicBezTo>
                    <a:cubicBezTo>
                      <a:pt x="126083" y="79798"/>
                      <a:pt x="124389" y="78952"/>
                      <a:pt x="122626" y="78105"/>
                    </a:cubicBezTo>
                    <a:cubicBezTo>
                      <a:pt x="122273" y="77894"/>
                      <a:pt x="121920" y="77752"/>
                      <a:pt x="121567" y="77540"/>
                    </a:cubicBezTo>
                    <a:cubicBezTo>
                      <a:pt x="120156" y="76835"/>
                      <a:pt x="118816" y="76130"/>
                      <a:pt x="117404" y="75353"/>
                    </a:cubicBezTo>
                    <a:cubicBezTo>
                      <a:pt x="115852" y="74507"/>
                      <a:pt x="114371" y="73660"/>
                      <a:pt x="112818" y="72813"/>
                    </a:cubicBezTo>
                    <a:cubicBezTo>
                      <a:pt x="109784" y="71050"/>
                      <a:pt x="106751" y="69145"/>
                      <a:pt x="103717" y="67169"/>
                    </a:cubicBezTo>
                    <a:cubicBezTo>
                      <a:pt x="103152" y="66816"/>
                      <a:pt x="102588" y="66464"/>
                      <a:pt x="102094" y="66111"/>
                    </a:cubicBezTo>
                    <a:cubicBezTo>
                      <a:pt x="99201" y="64206"/>
                      <a:pt x="96308" y="62159"/>
                      <a:pt x="93416" y="60043"/>
                    </a:cubicBezTo>
                    <a:cubicBezTo>
                      <a:pt x="92922" y="59690"/>
                      <a:pt x="92428" y="59337"/>
                      <a:pt x="92005" y="58914"/>
                    </a:cubicBezTo>
                    <a:cubicBezTo>
                      <a:pt x="89323" y="56868"/>
                      <a:pt x="86642" y="54751"/>
                      <a:pt x="83961" y="52564"/>
                    </a:cubicBezTo>
                    <a:cubicBezTo>
                      <a:pt x="83608" y="52211"/>
                      <a:pt x="83185" y="51929"/>
                      <a:pt x="82832" y="51647"/>
                    </a:cubicBezTo>
                    <a:cubicBezTo>
                      <a:pt x="80010" y="49248"/>
                      <a:pt x="77117" y="46708"/>
                      <a:pt x="74295" y="44168"/>
                    </a:cubicBezTo>
                    <a:cubicBezTo>
                      <a:pt x="73660" y="43603"/>
                      <a:pt x="73025" y="43039"/>
                      <a:pt x="72390" y="42404"/>
                    </a:cubicBezTo>
                    <a:cubicBezTo>
                      <a:pt x="69568" y="39723"/>
                      <a:pt x="66746" y="37042"/>
                      <a:pt x="63923" y="34220"/>
                    </a:cubicBezTo>
                    <a:cubicBezTo>
                      <a:pt x="63712" y="34008"/>
                      <a:pt x="63500" y="33796"/>
                      <a:pt x="63359" y="33585"/>
                    </a:cubicBezTo>
                    <a:cubicBezTo>
                      <a:pt x="60607" y="30763"/>
                      <a:pt x="57926" y="27870"/>
                      <a:pt x="55245" y="24906"/>
                    </a:cubicBezTo>
                    <a:cubicBezTo>
                      <a:pt x="54822" y="24483"/>
                      <a:pt x="54398" y="23989"/>
                      <a:pt x="54046" y="23566"/>
                    </a:cubicBezTo>
                    <a:cubicBezTo>
                      <a:pt x="51364" y="20532"/>
                      <a:pt x="48754" y="17427"/>
                      <a:pt x="46143" y="14252"/>
                    </a:cubicBezTo>
                    <a:cubicBezTo>
                      <a:pt x="45579" y="13617"/>
                      <a:pt x="45085" y="12982"/>
                      <a:pt x="44591" y="12277"/>
                    </a:cubicBezTo>
                    <a:cubicBezTo>
                      <a:pt x="41839" y="8890"/>
                      <a:pt x="39158" y="5433"/>
                      <a:pt x="36548" y="1835"/>
                    </a:cubicBezTo>
                    <a:cubicBezTo>
                      <a:pt x="36548" y="1835"/>
                      <a:pt x="36548" y="1835"/>
                      <a:pt x="36548" y="1835"/>
                    </a:cubicBezTo>
                    <a:cubicBezTo>
                      <a:pt x="36548" y="1764"/>
                      <a:pt x="36477" y="1764"/>
                      <a:pt x="36477" y="1693"/>
                    </a:cubicBezTo>
                    <a:cubicBezTo>
                      <a:pt x="36407" y="1623"/>
                      <a:pt x="36407" y="1623"/>
                      <a:pt x="36336" y="1552"/>
                    </a:cubicBezTo>
                    <a:cubicBezTo>
                      <a:pt x="36336" y="1482"/>
                      <a:pt x="36266" y="1482"/>
                      <a:pt x="36266" y="1411"/>
                    </a:cubicBezTo>
                    <a:cubicBezTo>
                      <a:pt x="36195" y="1341"/>
                      <a:pt x="36195" y="1341"/>
                      <a:pt x="36125" y="1270"/>
                    </a:cubicBezTo>
                    <a:cubicBezTo>
                      <a:pt x="36054" y="1200"/>
                      <a:pt x="36054" y="1200"/>
                      <a:pt x="35983" y="1129"/>
                    </a:cubicBezTo>
                    <a:cubicBezTo>
                      <a:pt x="35913" y="1059"/>
                      <a:pt x="35913" y="1059"/>
                      <a:pt x="35842" y="988"/>
                    </a:cubicBezTo>
                    <a:cubicBezTo>
                      <a:pt x="35842" y="988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01" y="917"/>
                    </a:cubicBezTo>
                    <a:cubicBezTo>
                      <a:pt x="35631" y="847"/>
                      <a:pt x="35631" y="847"/>
                      <a:pt x="35560" y="776"/>
                    </a:cubicBezTo>
                    <a:cubicBezTo>
                      <a:pt x="35489" y="776"/>
                      <a:pt x="35489" y="706"/>
                      <a:pt x="35419" y="706"/>
                    </a:cubicBezTo>
                    <a:cubicBezTo>
                      <a:pt x="35348" y="706"/>
                      <a:pt x="35348" y="635"/>
                      <a:pt x="35278" y="635"/>
                    </a:cubicBezTo>
                    <a:cubicBezTo>
                      <a:pt x="35207" y="635"/>
                      <a:pt x="35207" y="565"/>
                      <a:pt x="35137" y="565"/>
                    </a:cubicBezTo>
                    <a:cubicBezTo>
                      <a:pt x="35066" y="565"/>
                      <a:pt x="35066" y="494"/>
                      <a:pt x="34996" y="494"/>
                    </a:cubicBezTo>
                    <a:cubicBezTo>
                      <a:pt x="34925" y="494"/>
                      <a:pt x="34925" y="423"/>
                      <a:pt x="34854" y="423"/>
                    </a:cubicBezTo>
                    <a:cubicBezTo>
                      <a:pt x="34854" y="423"/>
                      <a:pt x="34854" y="423"/>
                      <a:pt x="34854" y="423"/>
                    </a:cubicBezTo>
                    <a:cubicBezTo>
                      <a:pt x="34854" y="423"/>
                      <a:pt x="34784" y="423"/>
                      <a:pt x="34784" y="353"/>
                    </a:cubicBezTo>
                    <a:cubicBezTo>
                      <a:pt x="34713" y="353"/>
                      <a:pt x="34713" y="282"/>
                      <a:pt x="34643" y="282"/>
                    </a:cubicBezTo>
                    <a:cubicBezTo>
                      <a:pt x="34572" y="282"/>
                      <a:pt x="34572" y="212"/>
                      <a:pt x="34502" y="212"/>
                    </a:cubicBezTo>
                    <a:cubicBezTo>
                      <a:pt x="34431" y="212"/>
                      <a:pt x="34431" y="212"/>
                      <a:pt x="34361" y="141"/>
                    </a:cubicBezTo>
                    <a:cubicBezTo>
                      <a:pt x="34290" y="141"/>
                      <a:pt x="34290" y="141"/>
                      <a:pt x="34219" y="71"/>
                    </a:cubicBezTo>
                    <a:cubicBezTo>
                      <a:pt x="34149" y="71"/>
                      <a:pt x="34149" y="71"/>
                      <a:pt x="3407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867" y="0"/>
                      <a:pt x="33867" y="0"/>
                      <a:pt x="33796" y="0"/>
                    </a:cubicBezTo>
                    <a:cubicBezTo>
                      <a:pt x="33726" y="0"/>
                      <a:pt x="33726" y="0"/>
                      <a:pt x="33655" y="0"/>
                    </a:cubicBezTo>
                    <a:cubicBezTo>
                      <a:pt x="33655" y="0"/>
                      <a:pt x="33585" y="0"/>
                      <a:pt x="33585" y="0"/>
                    </a:cubicBezTo>
                    <a:cubicBezTo>
                      <a:pt x="33585" y="0"/>
                      <a:pt x="33585" y="0"/>
                      <a:pt x="33585" y="0"/>
                    </a:cubicBezTo>
                    <a:cubicBezTo>
                      <a:pt x="33585" y="0"/>
                      <a:pt x="33514" y="0"/>
                      <a:pt x="33514" y="0"/>
                    </a:cubicBezTo>
                    <a:cubicBezTo>
                      <a:pt x="33443" y="0"/>
                      <a:pt x="33443" y="0"/>
                      <a:pt x="33373" y="0"/>
                    </a:cubicBezTo>
                    <a:cubicBezTo>
                      <a:pt x="33302" y="0"/>
                      <a:pt x="33302" y="0"/>
                      <a:pt x="33232" y="0"/>
                    </a:cubicBezTo>
                    <a:cubicBezTo>
                      <a:pt x="33161" y="0"/>
                      <a:pt x="33091" y="0"/>
                      <a:pt x="33091" y="0"/>
                    </a:cubicBezTo>
                    <a:cubicBezTo>
                      <a:pt x="33020" y="0"/>
                      <a:pt x="32949" y="0"/>
                      <a:pt x="32879" y="71"/>
                    </a:cubicBezTo>
                    <a:cubicBezTo>
                      <a:pt x="32808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282" y="18979"/>
                      <a:pt x="564" y="18909"/>
                      <a:pt x="917" y="18979"/>
                    </a:cubicBezTo>
                    <a:cubicBezTo>
                      <a:pt x="917" y="18979"/>
                      <a:pt x="917" y="18979"/>
                      <a:pt x="917" y="18979"/>
                    </a:cubicBezTo>
                    <a:cubicBezTo>
                      <a:pt x="1270" y="19050"/>
                      <a:pt x="1623" y="19121"/>
                      <a:pt x="1976" y="19332"/>
                    </a:cubicBezTo>
                    <a:cubicBezTo>
                      <a:pt x="2258" y="19473"/>
                      <a:pt x="2469" y="19685"/>
                      <a:pt x="2752" y="19897"/>
                    </a:cubicBezTo>
                    <a:cubicBezTo>
                      <a:pt x="2752" y="19897"/>
                      <a:pt x="2752" y="19897"/>
                      <a:pt x="2752" y="19897"/>
                    </a:cubicBezTo>
                    <a:cubicBezTo>
                      <a:pt x="3034" y="20109"/>
                      <a:pt x="3246" y="20391"/>
                      <a:pt x="3457" y="20743"/>
                    </a:cubicBezTo>
                    <a:cubicBezTo>
                      <a:pt x="3598" y="20885"/>
                      <a:pt x="3739" y="21096"/>
                      <a:pt x="3810" y="21237"/>
                    </a:cubicBezTo>
                    <a:cubicBezTo>
                      <a:pt x="5715" y="23777"/>
                      <a:pt x="7620" y="26318"/>
                      <a:pt x="9596" y="28787"/>
                    </a:cubicBezTo>
                    <a:cubicBezTo>
                      <a:pt x="10231" y="29563"/>
                      <a:pt x="10866" y="30339"/>
                      <a:pt x="11501" y="31115"/>
                    </a:cubicBezTo>
                    <a:cubicBezTo>
                      <a:pt x="11994" y="31750"/>
                      <a:pt x="12559" y="32456"/>
                      <a:pt x="13053" y="33091"/>
                    </a:cubicBezTo>
                    <a:cubicBezTo>
                      <a:pt x="13688" y="33867"/>
                      <a:pt x="14252" y="34643"/>
                      <a:pt x="14887" y="35419"/>
                    </a:cubicBezTo>
                    <a:cubicBezTo>
                      <a:pt x="16651" y="37536"/>
                      <a:pt x="18344" y="39582"/>
                      <a:pt x="20108" y="41557"/>
                    </a:cubicBezTo>
                    <a:cubicBezTo>
                      <a:pt x="20391" y="41839"/>
                      <a:pt x="20673" y="42122"/>
                      <a:pt x="20884" y="42475"/>
                    </a:cubicBezTo>
                    <a:cubicBezTo>
                      <a:pt x="21308" y="42898"/>
                      <a:pt x="21661" y="43392"/>
                      <a:pt x="22084" y="43815"/>
                    </a:cubicBezTo>
                    <a:cubicBezTo>
                      <a:pt x="23213" y="45085"/>
                      <a:pt x="24342" y="46355"/>
                      <a:pt x="25471" y="47554"/>
                    </a:cubicBezTo>
                    <a:cubicBezTo>
                      <a:pt x="27023" y="49248"/>
                      <a:pt x="28646" y="50871"/>
                      <a:pt x="30198" y="52564"/>
                    </a:cubicBezTo>
                    <a:cubicBezTo>
                      <a:pt x="30409" y="52776"/>
                      <a:pt x="30621" y="52987"/>
                      <a:pt x="30762" y="53199"/>
                    </a:cubicBezTo>
                    <a:cubicBezTo>
                      <a:pt x="30833" y="53270"/>
                      <a:pt x="30903" y="53411"/>
                      <a:pt x="31045" y="53481"/>
                    </a:cubicBezTo>
                    <a:cubicBezTo>
                      <a:pt x="32949" y="55457"/>
                      <a:pt x="34925" y="57362"/>
                      <a:pt x="36901" y="59267"/>
                    </a:cubicBezTo>
                    <a:cubicBezTo>
                      <a:pt x="37677" y="60043"/>
                      <a:pt x="38453" y="60678"/>
                      <a:pt x="39229" y="61454"/>
                    </a:cubicBezTo>
                    <a:cubicBezTo>
                      <a:pt x="39864" y="62019"/>
                      <a:pt x="40499" y="62653"/>
                      <a:pt x="41134" y="63218"/>
                    </a:cubicBezTo>
                    <a:cubicBezTo>
                      <a:pt x="41769" y="63782"/>
                      <a:pt x="42333" y="64347"/>
                      <a:pt x="42968" y="64911"/>
                    </a:cubicBezTo>
                    <a:cubicBezTo>
                      <a:pt x="45014" y="66746"/>
                      <a:pt x="47061" y="68510"/>
                      <a:pt x="49107" y="70273"/>
                    </a:cubicBezTo>
                    <a:cubicBezTo>
                      <a:pt x="49318" y="70415"/>
                      <a:pt x="49460" y="70556"/>
                      <a:pt x="49671" y="70697"/>
                    </a:cubicBezTo>
                    <a:cubicBezTo>
                      <a:pt x="50094" y="71050"/>
                      <a:pt x="50447" y="71332"/>
                      <a:pt x="50871" y="71685"/>
                    </a:cubicBezTo>
                    <a:cubicBezTo>
                      <a:pt x="52352" y="72884"/>
                      <a:pt x="53763" y="74083"/>
                      <a:pt x="55245" y="75283"/>
                    </a:cubicBezTo>
                    <a:cubicBezTo>
                      <a:pt x="56444" y="76271"/>
                      <a:pt x="57714" y="77188"/>
                      <a:pt x="58914" y="78105"/>
                    </a:cubicBezTo>
                    <a:cubicBezTo>
                      <a:pt x="59408" y="78458"/>
                      <a:pt x="59902" y="78811"/>
                      <a:pt x="60325" y="79164"/>
                    </a:cubicBezTo>
                    <a:cubicBezTo>
                      <a:pt x="60607" y="79375"/>
                      <a:pt x="60889" y="79587"/>
                      <a:pt x="61242" y="79869"/>
                    </a:cubicBezTo>
                    <a:cubicBezTo>
                      <a:pt x="63218" y="81280"/>
                      <a:pt x="65123" y="82691"/>
                      <a:pt x="67098" y="84032"/>
                    </a:cubicBezTo>
                    <a:cubicBezTo>
                      <a:pt x="67733" y="84455"/>
                      <a:pt x="68368" y="84879"/>
                      <a:pt x="69003" y="85302"/>
                    </a:cubicBezTo>
                    <a:cubicBezTo>
                      <a:pt x="69568" y="85655"/>
                      <a:pt x="70132" y="86007"/>
                      <a:pt x="70626" y="86360"/>
                    </a:cubicBezTo>
                    <a:cubicBezTo>
                      <a:pt x="71332" y="86854"/>
                      <a:pt x="72108" y="87348"/>
                      <a:pt x="72813" y="87842"/>
                    </a:cubicBezTo>
                    <a:cubicBezTo>
                      <a:pt x="74718" y="89041"/>
                      <a:pt x="76553" y="90170"/>
                      <a:pt x="78458" y="91299"/>
                    </a:cubicBezTo>
                    <a:cubicBezTo>
                      <a:pt x="78881" y="91581"/>
                      <a:pt x="79304" y="91793"/>
                      <a:pt x="79728" y="92075"/>
                    </a:cubicBezTo>
                    <a:cubicBezTo>
                      <a:pt x="81139" y="92922"/>
                      <a:pt x="82550" y="93698"/>
                      <a:pt x="83961" y="94474"/>
                    </a:cubicBezTo>
                    <a:cubicBezTo>
                      <a:pt x="84102" y="94545"/>
                      <a:pt x="84173" y="94615"/>
                      <a:pt x="84314" y="94615"/>
                    </a:cubicBezTo>
                    <a:cubicBezTo>
                      <a:pt x="85725" y="95391"/>
                      <a:pt x="87066" y="96097"/>
                      <a:pt x="88477" y="96802"/>
                    </a:cubicBezTo>
                    <a:cubicBezTo>
                      <a:pt x="88829" y="96943"/>
                      <a:pt x="89112" y="97155"/>
                      <a:pt x="89464" y="97296"/>
                    </a:cubicBezTo>
                    <a:cubicBezTo>
                      <a:pt x="89464" y="97296"/>
                      <a:pt x="89535" y="97296"/>
                      <a:pt x="89535" y="97367"/>
                    </a:cubicBezTo>
                    <a:cubicBezTo>
                      <a:pt x="91299" y="98214"/>
                      <a:pt x="92992" y="99060"/>
                      <a:pt x="94756" y="99836"/>
                    </a:cubicBezTo>
                    <a:cubicBezTo>
                      <a:pt x="94827" y="99836"/>
                      <a:pt x="94827" y="99907"/>
                      <a:pt x="94897" y="99907"/>
                    </a:cubicBezTo>
                    <a:cubicBezTo>
                      <a:pt x="95321" y="100118"/>
                      <a:pt x="95744" y="100260"/>
                      <a:pt x="96167" y="100471"/>
                    </a:cubicBezTo>
                    <a:cubicBezTo>
                      <a:pt x="97437" y="101036"/>
                      <a:pt x="98707" y="101600"/>
                      <a:pt x="99977" y="102094"/>
                    </a:cubicBezTo>
                    <a:cubicBezTo>
                      <a:pt x="100118" y="102165"/>
                      <a:pt x="100259" y="102235"/>
                      <a:pt x="100330" y="102235"/>
                    </a:cubicBezTo>
                    <a:cubicBezTo>
                      <a:pt x="100824" y="102447"/>
                      <a:pt x="101388" y="102588"/>
                      <a:pt x="101882" y="102800"/>
                    </a:cubicBezTo>
                    <a:cubicBezTo>
                      <a:pt x="103011" y="103223"/>
                      <a:pt x="104069" y="103646"/>
                      <a:pt x="105198" y="104069"/>
                    </a:cubicBezTo>
                    <a:cubicBezTo>
                      <a:pt x="105410" y="104140"/>
                      <a:pt x="105622" y="104211"/>
                      <a:pt x="105833" y="104281"/>
                    </a:cubicBezTo>
                    <a:cubicBezTo>
                      <a:pt x="106327" y="104423"/>
                      <a:pt x="106821" y="104563"/>
                      <a:pt x="107244" y="104775"/>
                    </a:cubicBezTo>
                    <a:cubicBezTo>
                      <a:pt x="108303" y="105128"/>
                      <a:pt x="109361" y="105481"/>
                      <a:pt x="110420" y="105833"/>
                    </a:cubicBezTo>
                    <a:cubicBezTo>
                      <a:pt x="110702" y="105904"/>
                      <a:pt x="110984" y="106045"/>
                      <a:pt x="111337" y="106116"/>
                    </a:cubicBezTo>
                    <a:cubicBezTo>
                      <a:pt x="111760" y="106257"/>
                      <a:pt x="112113" y="106327"/>
                      <a:pt x="112536" y="106469"/>
                    </a:cubicBezTo>
                    <a:cubicBezTo>
                      <a:pt x="113594" y="106751"/>
                      <a:pt x="114723" y="107103"/>
                      <a:pt x="115782" y="107386"/>
                    </a:cubicBezTo>
                    <a:cubicBezTo>
                      <a:pt x="116134" y="107456"/>
                      <a:pt x="116558" y="107597"/>
                      <a:pt x="116911" y="107668"/>
                    </a:cubicBezTo>
                    <a:cubicBezTo>
                      <a:pt x="117193" y="107738"/>
                      <a:pt x="117546" y="107809"/>
                      <a:pt x="117828" y="107880"/>
                    </a:cubicBezTo>
                    <a:cubicBezTo>
                      <a:pt x="119027" y="108162"/>
                      <a:pt x="120156" y="108444"/>
                      <a:pt x="121356" y="108656"/>
                    </a:cubicBezTo>
                    <a:cubicBezTo>
                      <a:pt x="121779" y="108726"/>
                      <a:pt x="122202" y="108867"/>
                      <a:pt x="122696" y="108938"/>
                    </a:cubicBezTo>
                    <a:cubicBezTo>
                      <a:pt x="122837" y="108938"/>
                      <a:pt x="123049" y="109008"/>
                      <a:pt x="123190" y="109008"/>
                    </a:cubicBezTo>
                    <a:cubicBezTo>
                      <a:pt x="124883" y="109361"/>
                      <a:pt x="126577" y="109644"/>
                      <a:pt x="128270" y="109855"/>
                    </a:cubicBezTo>
                    <a:cubicBezTo>
                      <a:pt x="128341" y="109855"/>
                      <a:pt x="128482" y="109926"/>
                      <a:pt x="128552" y="109926"/>
                    </a:cubicBezTo>
                    <a:cubicBezTo>
                      <a:pt x="128552" y="109926"/>
                      <a:pt x="128552" y="109926"/>
                      <a:pt x="128623" y="109926"/>
                    </a:cubicBezTo>
                    <a:cubicBezTo>
                      <a:pt x="130457" y="110208"/>
                      <a:pt x="132362" y="110349"/>
                      <a:pt x="134197" y="110490"/>
                    </a:cubicBezTo>
                    <a:cubicBezTo>
                      <a:pt x="134408" y="110490"/>
                      <a:pt x="134549" y="110561"/>
                      <a:pt x="134761" y="110561"/>
                    </a:cubicBezTo>
                    <a:cubicBezTo>
                      <a:pt x="135114" y="110561"/>
                      <a:pt x="135396" y="110561"/>
                      <a:pt x="135749" y="110561"/>
                    </a:cubicBezTo>
                    <a:cubicBezTo>
                      <a:pt x="137301" y="110631"/>
                      <a:pt x="138853" y="110702"/>
                      <a:pt x="140335" y="110702"/>
                    </a:cubicBezTo>
                    <a:cubicBezTo>
                      <a:pt x="140688" y="110702"/>
                      <a:pt x="140970" y="110702"/>
                      <a:pt x="141323" y="110702"/>
                    </a:cubicBezTo>
                    <a:cubicBezTo>
                      <a:pt x="141464" y="110702"/>
                      <a:pt x="141676" y="110702"/>
                      <a:pt x="141817" y="110702"/>
                    </a:cubicBezTo>
                    <a:cubicBezTo>
                      <a:pt x="143863" y="110702"/>
                      <a:pt x="145909" y="110561"/>
                      <a:pt x="147955" y="110420"/>
                    </a:cubicBezTo>
                    <a:cubicBezTo>
                      <a:pt x="148096" y="110420"/>
                      <a:pt x="148237" y="110420"/>
                      <a:pt x="148378" y="110420"/>
                    </a:cubicBezTo>
                    <a:cubicBezTo>
                      <a:pt x="148590" y="110420"/>
                      <a:pt x="148802" y="110349"/>
                      <a:pt x="149084" y="110349"/>
                    </a:cubicBezTo>
                    <a:cubicBezTo>
                      <a:pt x="151483" y="110138"/>
                      <a:pt x="153811" y="109784"/>
                      <a:pt x="156139" y="109361"/>
                    </a:cubicBezTo>
                    <a:lnTo>
                      <a:pt x="189018" y="89958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45"/>
              <p:cNvSpPr/>
              <p:nvPr/>
            </p:nvSpPr>
            <p:spPr>
              <a:xfrm>
                <a:off x="10498159" y="1761982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34361" y="3387"/>
                    </a:moveTo>
                    <a:lnTo>
                      <a:pt x="32667" y="0"/>
                    </a:lnTo>
                    <a:lnTo>
                      <a:pt x="0" y="18979"/>
                    </a:lnTo>
                    <a:lnTo>
                      <a:pt x="1693" y="22366"/>
                    </a:lnTo>
                    <a:lnTo>
                      <a:pt x="3246" y="25894"/>
                    </a:lnTo>
                    <a:lnTo>
                      <a:pt x="35842" y="6915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45"/>
              <p:cNvSpPr/>
              <p:nvPr/>
            </p:nvSpPr>
            <p:spPr>
              <a:xfrm>
                <a:off x="10500240" y="1699561"/>
                <a:ext cx="103979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14111" extrusionOk="0">
                    <a:moveTo>
                      <a:pt x="0" y="19332"/>
                    </a:moveTo>
                    <a:lnTo>
                      <a:pt x="32667" y="353"/>
                    </a:lnTo>
                    <a:cubicBezTo>
                      <a:pt x="33584" y="282"/>
                      <a:pt x="34431" y="141"/>
                      <a:pt x="35278" y="0"/>
                    </a:cubicBezTo>
                    <a:lnTo>
                      <a:pt x="2611" y="18979"/>
                    </a:lnTo>
                    <a:cubicBezTo>
                      <a:pt x="1764" y="19120"/>
                      <a:pt x="917" y="19262"/>
                      <a:pt x="0" y="19332"/>
                    </a:cubicBezTo>
                  </a:path>
                </a:pathLst>
              </a:custGeom>
              <a:solidFill>
                <a:srgbClr val="3A38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11" name="Google Shape;1011;p45"/>
              <p:cNvGrpSpPr/>
              <p:nvPr/>
            </p:nvGrpSpPr>
            <p:grpSpPr>
              <a:xfrm>
                <a:off x="10508342" y="1699140"/>
                <a:ext cx="83388" cy="43264"/>
                <a:chOff x="4291471" y="4036201"/>
                <a:chExt cx="28293" cy="14182"/>
              </a:xfrm>
            </p:grpSpPr>
            <p:sp>
              <p:nvSpPr>
                <p:cNvPr id="1012" name="Google Shape;1012;p45"/>
                <p:cNvSpPr/>
                <p:nvPr/>
              </p:nvSpPr>
              <p:spPr>
                <a:xfrm>
                  <a:off x="4291471" y="40362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lnTo>
                        <a:pt x="32738" y="0"/>
                      </a:lnTo>
                      <a:lnTo>
                        <a:pt x="71" y="18979"/>
                      </a:lnTo>
                      <a:lnTo>
                        <a:pt x="0" y="18979"/>
                      </a:ln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3" name="Google Shape;1013;p45"/>
                <p:cNvSpPr/>
                <p:nvPr/>
              </p:nvSpPr>
              <p:spPr>
                <a:xfrm>
                  <a:off x="4291542" y="403620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738" y="71"/>
                        <a:pt x="32808" y="0"/>
                        <a:pt x="32879" y="0"/>
                      </a:cubicBezTo>
                      <a:lnTo>
                        <a:pt x="212" y="18979"/>
                      </a:lnTo>
                      <a:cubicBezTo>
                        <a:pt x="141" y="18979"/>
                        <a:pt x="71" y="18979"/>
                        <a:pt x="0" y="19050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4" name="Google Shape;1014;p45"/>
              <p:cNvGrpSpPr/>
              <p:nvPr/>
            </p:nvGrpSpPr>
            <p:grpSpPr>
              <a:xfrm>
                <a:off x="10508972" y="1686304"/>
                <a:ext cx="85256" cy="54674"/>
                <a:chOff x="4291753" y="4031968"/>
                <a:chExt cx="28928" cy="17921"/>
              </a:xfrm>
            </p:grpSpPr>
            <p:sp>
              <p:nvSpPr>
                <p:cNvPr id="1015" name="Google Shape;1015;p45"/>
                <p:cNvSpPr/>
                <p:nvPr/>
              </p:nvSpPr>
              <p:spPr>
                <a:xfrm>
                  <a:off x="4291753" y="403196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6764B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45"/>
                <p:cNvSpPr/>
                <p:nvPr/>
              </p:nvSpPr>
              <p:spPr>
                <a:xfrm>
                  <a:off x="4291895" y="40321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562B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45"/>
                <p:cNvSpPr/>
                <p:nvPr/>
              </p:nvSpPr>
              <p:spPr>
                <a:xfrm>
                  <a:off x="4291965" y="40323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360A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45"/>
                <p:cNvSpPr/>
                <p:nvPr/>
              </p:nvSpPr>
              <p:spPr>
                <a:xfrm>
                  <a:off x="4292036" y="403260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15EA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45"/>
                <p:cNvSpPr/>
                <p:nvPr/>
              </p:nvSpPr>
              <p:spPr>
                <a:xfrm>
                  <a:off x="4292106" y="403281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F5C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45"/>
                <p:cNvSpPr/>
                <p:nvPr/>
              </p:nvSpPr>
              <p:spPr>
                <a:xfrm>
                  <a:off x="4292177" y="40330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D5A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45"/>
                <p:cNvSpPr/>
                <p:nvPr/>
              </p:nvSpPr>
              <p:spPr>
                <a:xfrm>
                  <a:off x="4292247" y="403323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B589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45"/>
                <p:cNvSpPr/>
                <p:nvPr/>
              </p:nvSpPr>
              <p:spPr>
                <a:xfrm>
                  <a:off x="4292247" y="40333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59569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45"/>
                <p:cNvSpPr/>
                <p:nvPr/>
              </p:nvSpPr>
              <p:spPr>
                <a:xfrm>
                  <a:off x="4292318" y="40335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754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45"/>
                <p:cNvSpPr/>
                <p:nvPr/>
              </p:nvSpPr>
              <p:spPr>
                <a:xfrm>
                  <a:off x="4292388" y="403373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14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4529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45"/>
                <p:cNvSpPr/>
                <p:nvPr/>
              </p:nvSpPr>
              <p:spPr>
                <a:xfrm>
                  <a:off x="4292388" y="40339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2509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6" name="Google Shape;1026;p45"/>
                <p:cNvSpPr/>
                <p:nvPr/>
              </p:nvSpPr>
              <p:spPr>
                <a:xfrm>
                  <a:off x="4292388" y="403408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04E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7" name="Google Shape;1027;p45"/>
                <p:cNvSpPr/>
                <p:nvPr/>
              </p:nvSpPr>
              <p:spPr>
                <a:xfrm>
                  <a:off x="4292388" y="40342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7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E4C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8" name="Google Shape;1028;p45"/>
                <p:cNvSpPr/>
                <p:nvPr/>
              </p:nvSpPr>
              <p:spPr>
                <a:xfrm>
                  <a:off x="4292459" y="403436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9" name="Google Shape;1029;p45"/>
                <p:cNvSpPr/>
                <p:nvPr/>
              </p:nvSpPr>
              <p:spPr>
                <a:xfrm>
                  <a:off x="4292459" y="403450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0" name="Google Shape;1030;p45"/>
                <p:cNvSpPr/>
                <p:nvPr/>
              </p:nvSpPr>
              <p:spPr>
                <a:xfrm>
                  <a:off x="4292459" y="403464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1" name="Google Shape;1031;p45"/>
                <p:cNvSpPr/>
                <p:nvPr/>
              </p:nvSpPr>
              <p:spPr>
                <a:xfrm>
                  <a:off x="4292459" y="403471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2" name="Google Shape;1032;p45"/>
                <p:cNvSpPr/>
                <p:nvPr/>
              </p:nvSpPr>
              <p:spPr>
                <a:xfrm>
                  <a:off x="4292428" y="40348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31" y="18979"/>
                      </a:moveTo>
                      <a:lnTo>
                        <a:pt x="32699" y="0"/>
                      </a:lnTo>
                      <a:cubicBezTo>
                        <a:pt x="32699" y="71"/>
                        <a:pt x="32699" y="71"/>
                        <a:pt x="32699" y="141"/>
                      </a:cubicBezTo>
                      <a:lnTo>
                        <a:pt x="31" y="19121"/>
                      </a:lnTo>
                      <a:cubicBezTo>
                        <a:pt x="-39" y="19050"/>
                        <a:pt x="31" y="19050"/>
                        <a:pt x="31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3" name="Google Shape;1033;p45"/>
                <p:cNvSpPr/>
                <p:nvPr/>
              </p:nvSpPr>
              <p:spPr>
                <a:xfrm>
                  <a:off x="4292388" y="403500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4" name="Google Shape;1034;p45"/>
                <p:cNvSpPr/>
                <p:nvPr/>
              </p:nvSpPr>
              <p:spPr>
                <a:xfrm>
                  <a:off x="4292388" y="40350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5" name="Google Shape;1035;p45"/>
                <p:cNvSpPr/>
                <p:nvPr/>
              </p:nvSpPr>
              <p:spPr>
                <a:xfrm>
                  <a:off x="4292388" y="40352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6" name="Google Shape;1036;p45"/>
                <p:cNvSpPr/>
                <p:nvPr/>
              </p:nvSpPr>
              <p:spPr>
                <a:xfrm>
                  <a:off x="4292247" y="403535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738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71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7" name="Google Shape;1037;p45"/>
                <p:cNvSpPr/>
                <p:nvPr/>
              </p:nvSpPr>
              <p:spPr>
                <a:xfrm>
                  <a:off x="4292247" y="403549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8" name="Google Shape;1038;p45"/>
                <p:cNvSpPr/>
                <p:nvPr/>
              </p:nvSpPr>
              <p:spPr>
                <a:xfrm>
                  <a:off x="4292177" y="403563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45"/>
                <p:cNvSpPr/>
                <p:nvPr/>
              </p:nvSpPr>
              <p:spPr>
                <a:xfrm>
                  <a:off x="4291753" y="40357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423" y="18979"/>
                      </a:moveTo>
                      <a:lnTo>
                        <a:pt x="33091" y="0"/>
                      </a:lnTo>
                      <a:cubicBezTo>
                        <a:pt x="32949" y="141"/>
                        <a:pt x="32879" y="282"/>
                        <a:pt x="32667" y="423"/>
                      </a:cubicBezTo>
                      <a:lnTo>
                        <a:pt x="0" y="19403"/>
                      </a:lnTo>
                      <a:cubicBezTo>
                        <a:pt x="141" y="19262"/>
                        <a:pt x="282" y="19121"/>
                        <a:pt x="423" y="1897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40" name="Google Shape;1040;p45"/>
              <p:cNvGrpSpPr/>
              <p:nvPr/>
            </p:nvGrpSpPr>
            <p:grpSpPr>
              <a:xfrm>
                <a:off x="10037405" y="1401341"/>
                <a:ext cx="561458" cy="349769"/>
                <a:chOff x="4131663" y="3938623"/>
                <a:chExt cx="190499" cy="114652"/>
              </a:xfrm>
            </p:grpSpPr>
            <p:sp>
              <p:nvSpPr>
                <p:cNvPr id="1041" name="Google Shape;1041;p45"/>
                <p:cNvSpPr/>
                <p:nvPr/>
              </p:nvSpPr>
              <p:spPr>
                <a:xfrm>
                  <a:off x="4291612" y="4032109"/>
                  <a:ext cx="28222" cy="21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21166" extrusionOk="0">
                      <a:moveTo>
                        <a:pt x="33514" y="2470"/>
                      </a:moveTo>
                      <a:cubicBezTo>
                        <a:pt x="33514" y="2399"/>
                        <a:pt x="33514" y="2399"/>
                        <a:pt x="33514" y="2328"/>
                      </a:cubicBezTo>
                      <a:cubicBezTo>
                        <a:pt x="33514" y="2258"/>
                        <a:pt x="33514" y="2258"/>
                        <a:pt x="33514" y="2187"/>
                      </a:cubicBezTo>
                      <a:cubicBezTo>
                        <a:pt x="33514" y="2117"/>
                        <a:pt x="33514" y="2117"/>
                        <a:pt x="33514" y="2046"/>
                      </a:cubicBezTo>
                      <a:cubicBezTo>
                        <a:pt x="33514" y="1976"/>
                        <a:pt x="33514" y="1976"/>
                        <a:pt x="33514" y="1905"/>
                      </a:cubicBezTo>
                      <a:cubicBezTo>
                        <a:pt x="33514" y="1835"/>
                        <a:pt x="33514" y="1835"/>
                        <a:pt x="33514" y="1764"/>
                      </a:cubicBezTo>
                      <a:cubicBezTo>
                        <a:pt x="33514" y="1693"/>
                        <a:pt x="33514" y="1693"/>
                        <a:pt x="33514" y="1623"/>
                      </a:cubicBezTo>
                      <a:cubicBezTo>
                        <a:pt x="33514" y="1623"/>
                        <a:pt x="33514" y="1552"/>
                        <a:pt x="33514" y="1552"/>
                      </a:cubicBezTo>
                      <a:cubicBezTo>
                        <a:pt x="33514" y="1552"/>
                        <a:pt x="33514" y="1552"/>
                        <a:pt x="33514" y="1552"/>
                      </a:cubicBezTo>
                      <a:cubicBezTo>
                        <a:pt x="33514" y="1552"/>
                        <a:pt x="33514" y="1482"/>
                        <a:pt x="33514" y="1482"/>
                      </a:cubicBezTo>
                      <a:cubicBezTo>
                        <a:pt x="33514" y="1411"/>
                        <a:pt x="33514" y="1411"/>
                        <a:pt x="33443" y="1341"/>
                      </a:cubicBezTo>
                      <a:cubicBezTo>
                        <a:pt x="33443" y="1270"/>
                        <a:pt x="33443" y="1270"/>
                        <a:pt x="33373" y="1200"/>
                      </a:cubicBezTo>
                      <a:cubicBezTo>
                        <a:pt x="33373" y="1129"/>
                        <a:pt x="33373" y="1129"/>
                        <a:pt x="33302" y="1059"/>
                      </a:cubicBezTo>
                      <a:cubicBezTo>
                        <a:pt x="33302" y="988"/>
                        <a:pt x="33302" y="988"/>
                        <a:pt x="33232" y="917"/>
                      </a:cubicBezTo>
                      <a:cubicBezTo>
                        <a:pt x="33232" y="847"/>
                        <a:pt x="33232" y="847"/>
                        <a:pt x="33161" y="776"/>
                      </a:cubicBezTo>
                      <a:cubicBezTo>
                        <a:pt x="33161" y="706"/>
                        <a:pt x="33091" y="706"/>
                        <a:pt x="33091" y="635"/>
                      </a:cubicBezTo>
                      <a:cubicBezTo>
                        <a:pt x="33091" y="565"/>
                        <a:pt x="33020" y="565"/>
                        <a:pt x="33020" y="494"/>
                      </a:cubicBezTo>
                      <a:cubicBezTo>
                        <a:pt x="33020" y="494"/>
                        <a:pt x="33020" y="494"/>
                        <a:pt x="33020" y="423"/>
                      </a:cubicBezTo>
                      <a:cubicBezTo>
                        <a:pt x="33020" y="423"/>
                        <a:pt x="33020" y="353"/>
                        <a:pt x="32949" y="353"/>
                      </a:cubicBezTo>
                      <a:cubicBezTo>
                        <a:pt x="32949" y="282"/>
                        <a:pt x="32879" y="282"/>
                        <a:pt x="32879" y="212"/>
                      </a:cubicBezTo>
                      <a:cubicBezTo>
                        <a:pt x="32879" y="141"/>
                        <a:pt x="32808" y="141"/>
                        <a:pt x="32808" y="71"/>
                      </a:cubicBezTo>
                      <a:cubicBezTo>
                        <a:pt x="32808" y="71"/>
                        <a:pt x="32738" y="0"/>
                        <a:pt x="32738" y="0"/>
                      </a:cubicBezTo>
                      <a:lnTo>
                        <a:pt x="71" y="18979"/>
                      </a:lnTo>
                      <a:cubicBezTo>
                        <a:pt x="141" y="19121"/>
                        <a:pt x="212" y="19262"/>
                        <a:pt x="282" y="19473"/>
                      </a:cubicBezTo>
                      <a:cubicBezTo>
                        <a:pt x="423" y="19897"/>
                        <a:pt x="564" y="20320"/>
                        <a:pt x="635" y="20673"/>
                      </a:cubicBezTo>
                      <a:cubicBezTo>
                        <a:pt x="635" y="20673"/>
                        <a:pt x="635" y="20673"/>
                        <a:pt x="635" y="20673"/>
                      </a:cubicBezTo>
                      <a:cubicBezTo>
                        <a:pt x="706" y="21026"/>
                        <a:pt x="706" y="21449"/>
                        <a:pt x="706" y="21731"/>
                      </a:cubicBezTo>
                      <a:cubicBezTo>
                        <a:pt x="706" y="21731"/>
                        <a:pt x="706" y="21731"/>
                        <a:pt x="706" y="21731"/>
                      </a:cubicBezTo>
                      <a:cubicBezTo>
                        <a:pt x="706" y="22084"/>
                        <a:pt x="635" y="22366"/>
                        <a:pt x="494" y="22578"/>
                      </a:cubicBezTo>
                      <a:cubicBezTo>
                        <a:pt x="494" y="22578"/>
                        <a:pt x="494" y="22578"/>
                        <a:pt x="494" y="22578"/>
                      </a:cubicBezTo>
                      <a:cubicBezTo>
                        <a:pt x="353" y="22790"/>
                        <a:pt x="212" y="23001"/>
                        <a:pt x="0" y="23142"/>
                      </a:cubicBezTo>
                      <a:lnTo>
                        <a:pt x="32667" y="4163"/>
                      </a:lnTo>
                      <a:cubicBezTo>
                        <a:pt x="32808" y="4092"/>
                        <a:pt x="32949" y="3951"/>
                        <a:pt x="33091" y="3740"/>
                      </a:cubicBezTo>
                      <a:cubicBezTo>
                        <a:pt x="33091" y="3669"/>
                        <a:pt x="33161" y="3669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28"/>
                        <a:pt x="33232" y="3528"/>
                        <a:pt x="33232" y="3457"/>
                      </a:cubicBezTo>
                      <a:cubicBezTo>
                        <a:pt x="33232" y="3387"/>
                        <a:pt x="33232" y="3387"/>
                        <a:pt x="33302" y="3316"/>
                      </a:cubicBezTo>
                      <a:cubicBezTo>
                        <a:pt x="33302" y="3246"/>
                        <a:pt x="33302" y="3246"/>
                        <a:pt x="33302" y="3175"/>
                      </a:cubicBezTo>
                      <a:cubicBezTo>
                        <a:pt x="33302" y="3104"/>
                        <a:pt x="33302" y="3104"/>
                        <a:pt x="33302" y="3034"/>
                      </a:cubicBezTo>
                      <a:cubicBezTo>
                        <a:pt x="33302" y="2964"/>
                        <a:pt x="33302" y="2964"/>
                        <a:pt x="33302" y="2893"/>
                      </a:cubicBezTo>
                      <a:cubicBezTo>
                        <a:pt x="33302" y="2822"/>
                        <a:pt x="33302" y="2822"/>
                        <a:pt x="33302" y="2752"/>
                      </a:cubicBezTo>
                      <a:cubicBezTo>
                        <a:pt x="33302" y="2752"/>
                        <a:pt x="33302" y="2681"/>
                        <a:pt x="33302" y="2681"/>
                      </a:cubicBezTo>
                      <a:cubicBezTo>
                        <a:pt x="33302" y="2681"/>
                        <a:pt x="33302" y="2681"/>
                        <a:pt x="33302" y="2681"/>
                      </a:cubicBezTo>
                      <a:cubicBezTo>
                        <a:pt x="33302" y="2681"/>
                        <a:pt x="33302" y="2611"/>
                        <a:pt x="33302" y="2611"/>
                      </a:cubicBezTo>
                      <a:cubicBezTo>
                        <a:pt x="33514" y="2540"/>
                        <a:pt x="33514" y="2470"/>
                        <a:pt x="33514" y="2470"/>
                      </a:cubicBezTo>
                      <a:close/>
                    </a:path>
                  </a:pathLst>
                </a:custGeom>
                <a:solidFill>
                  <a:srgbClr val="8B89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45"/>
                <p:cNvSpPr/>
                <p:nvPr/>
              </p:nvSpPr>
              <p:spPr>
                <a:xfrm>
                  <a:off x="4131663" y="3938623"/>
                  <a:ext cx="190499" cy="10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99" h="105833" extrusionOk="0">
                      <a:moveTo>
                        <a:pt x="192476" y="92851"/>
                      </a:moveTo>
                      <a:cubicBezTo>
                        <a:pt x="192405" y="92781"/>
                        <a:pt x="192405" y="92710"/>
                        <a:pt x="192335" y="92639"/>
                      </a:cubicBezTo>
                      <a:cubicBezTo>
                        <a:pt x="192264" y="92569"/>
                        <a:pt x="192264" y="92569"/>
                        <a:pt x="192193" y="92499"/>
                      </a:cubicBezTo>
                      <a:cubicBezTo>
                        <a:pt x="192193" y="92428"/>
                        <a:pt x="192123" y="92428"/>
                        <a:pt x="192123" y="92357"/>
                      </a:cubicBezTo>
                      <a:cubicBezTo>
                        <a:pt x="192123" y="92287"/>
                        <a:pt x="192052" y="92287"/>
                        <a:pt x="192052" y="92216"/>
                      </a:cubicBezTo>
                      <a:cubicBezTo>
                        <a:pt x="191982" y="92146"/>
                        <a:pt x="191982" y="92146"/>
                        <a:pt x="191911" y="92075"/>
                      </a:cubicBezTo>
                      <a:cubicBezTo>
                        <a:pt x="191911" y="92075"/>
                        <a:pt x="191911" y="92075"/>
                        <a:pt x="191911" y="92005"/>
                      </a:cubicBezTo>
                      <a:cubicBezTo>
                        <a:pt x="191911" y="92005"/>
                        <a:pt x="191911" y="92005"/>
                        <a:pt x="191911" y="92005"/>
                      </a:cubicBezTo>
                      <a:cubicBezTo>
                        <a:pt x="191911" y="92005"/>
                        <a:pt x="191841" y="91934"/>
                        <a:pt x="191841" y="91934"/>
                      </a:cubicBezTo>
                      <a:cubicBezTo>
                        <a:pt x="191770" y="91863"/>
                        <a:pt x="191770" y="91863"/>
                        <a:pt x="191699" y="91793"/>
                      </a:cubicBezTo>
                      <a:cubicBezTo>
                        <a:pt x="191629" y="91722"/>
                        <a:pt x="191629" y="91722"/>
                        <a:pt x="191558" y="91652"/>
                      </a:cubicBezTo>
                      <a:cubicBezTo>
                        <a:pt x="191488" y="91581"/>
                        <a:pt x="191488" y="91581"/>
                        <a:pt x="191417" y="91511"/>
                      </a:cubicBezTo>
                      <a:cubicBezTo>
                        <a:pt x="191347" y="91440"/>
                        <a:pt x="191347" y="91440"/>
                        <a:pt x="191276" y="91370"/>
                      </a:cubicBezTo>
                      <a:cubicBezTo>
                        <a:pt x="191206" y="91370"/>
                        <a:pt x="191206" y="91299"/>
                        <a:pt x="191135" y="91299"/>
                      </a:cubicBezTo>
                      <a:cubicBezTo>
                        <a:pt x="191064" y="91299"/>
                        <a:pt x="191064" y="91228"/>
                        <a:pt x="190994" y="91228"/>
                      </a:cubicBezTo>
                      <a:cubicBezTo>
                        <a:pt x="190923" y="91228"/>
                        <a:pt x="190923" y="91158"/>
                        <a:pt x="190853" y="91158"/>
                      </a:cubicBezTo>
                      <a:cubicBezTo>
                        <a:pt x="190782" y="91158"/>
                        <a:pt x="190782" y="91087"/>
                        <a:pt x="190712" y="91087"/>
                      </a:cubicBezTo>
                      <a:cubicBezTo>
                        <a:pt x="190712" y="91087"/>
                        <a:pt x="190712" y="91087"/>
                        <a:pt x="190712" y="91087"/>
                      </a:cubicBezTo>
                      <a:cubicBezTo>
                        <a:pt x="190712" y="91087"/>
                        <a:pt x="190641" y="91087"/>
                        <a:pt x="190641" y="91017"/>
                      </a:cubicBezTo>
                      <a:cubicBezTo>
                        <a:pt x="190571" y="91017"/>
                        <a:pt x="190571" y="90946"/>
                        <a:pt x="190500" y="90946"/>
                      </a:cubicBezTo>
                      <a:cubicBezTo>
                        <a:pt x="190429" y="90946"/>
                        <a:pt x="190429" y="90876"/>
                        <a:pt x="190359" y="90876"/>
                      </a:cubicBezTo>
                      <a:cubicBezTo>
                        <a:pt x="190288" y="90876"/>
                        <a:pt x="190288" y="90876"/>
                        <a:pt x="190218" y="90805"/>
                      </a:cubicBezTo>
                      <a:cubicBezTo>
                        <a:pt x="190147" y="90805"/>
                        <a:pt x="190147" y="90805"/>
                        <a:pt x="190077" y="90735"/>
                      </a:cubicBezTo>
                      <a:cubicBezTo>
                        <a:pt x="190006" y="90735"/>
                        <a:pt x="190006" y="90735"/>
                        <a:pt x="189936" y="90664"/>
                      </a:cubicBezTo>
                      <a:cubicBezTo>
                        <a:pt x="189865" y="90664"/>
                        <a:pt x="18986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24" y="90664"/>
                        <a:pt x="189724" y="90664"/>
                      </a:cubicBezTo>
                      <a:cubicBezTo>
                        <a:pt x="189653" y="90664"/>
                        <a:pt x="189653" y="90664"/>
                        <a:pt x="189583" y="90664"/>
                      </a:cubicBezTo>
                      <a:cubicBezTo>
                        <a:pt x="189512" y="90664"/>
                        <a:pt x="189512" y="90664"/>
                        <a:pt x="189442" y="90664"/>
                      </a:cubicBezTo>
                      <a:cubicBezTo>
                        <a:pt x="189371" y="90664"/>
                        <a:pt x="189371" y="90664"/>
                        <a:pt x="189301" y="90664"/>
                      </a:cubicBezTo>
                      <a:cubicBezTo>
                        <a:pt x="189230" y="90664"/>
                        <a:pt x="189230" y="90664"/>
                        <a:pt x="189159" y="90664"/>
                      </a:cubicBezTo>
                      <a:cubicBezTo>
                        <a:pt x="189089" y="90664"/>
                        <a:pt x="189018" y="90664"/>
                        <a:pt x="189018" y="90664"/>
                      </a:cubicBezTo>
                      <a:cubicBezTo>
                        <a:pt x="189018" y="90664"/>
                        <a:pt x="189018" y="90664"/>
                        <a:pt x="189018" y="90664"/>
                      </a:cubicBezTo>
                      <a:cubicBezTo>
                        <a:pt x="188383" y="90805"/>
                        <a:pt x="187819" y="90876"/>
                        <a:pt x="187184" y="90946"/>
                      </a:cubicBezTo>
                      <a:cubicBezTo>
                        <a:pt x="185420" y="91228"/>
                        <a:pt x="183656" y="91440"/>
                        <a:pt x="181822" y="91652"/>
                      </a:cubicBezTo>
                      <a:cubicBezTo>
                        <a:pt x="181328" y="91722"/>
                        <a:pt x="180904" y="91722"/>
                        <a:pt x="180411" y="91793"/>
                      </a:cubicBezTo>
                      <a:cubicBezTo>
                        <a:pt x="178364" y="91934"/>
                        <a:pt x="176318" y="92075"/>
                        <a:pt x="174272" y="92075"/>
                      </a:cubicBezTo>
                      <a:cubicBezTo>
                        <a:pt x="174202" y="92075"/>
                        <a:pt x="174131" y="92075"/>
                        <a:pt x="174061" y="92075"/>
                      </a:cubicBezTo>
                      <a:cubicBezTo>
                        <a:pt x="172156" y="92075"/>
                        <a:pt x="170251" y="92005"/>
                        <a:pt x="168275" y="91863"/>
                      </a:cubicBezTo>
                      <a:cubicBezTo>
                        <a:pt x="167711" y="91863"/>
                        <a:pt x="167217" y="91793"/>
                        <a:pt x="166652" y="91722"/>
                      </a:cubicBezTo>
                      <a:cubicBezTo>
                        <a:pt x="165241" y="91581"/>
                        <a:pt x="163830" y="91440"/>
                        <a:pt x="162489" y="91299"/>
                      </a:cubicBezTo>
                      <a:cubicBezTo>
                        <a:pt x="161996" y="91228"/>
                        <a:pt x="161502" y="91158"/>
                        <a:pt x="161008" y="91087"/>
                      </a:cubicBezTo>
                      <a:cubicBezTo>
                        <a:pt x="159244" y="90805"/>
                        <a:pt x="157409" y="90523"/>
                        <a:pt x="155646" y="90170"/>
                      </a:cubicBezTo>
                      <a:cubicBezTo>
                        <a:pt x="155434" y="90100"/>
                        <a:pt x="155222" y="90100"/>
                        <a:pt x="155011" y="90029"/>
                      </a:cubicBezTo>
                      <a:cubicBezTo>
                        <a:pt x="153458" y="89747"/>
                        <a:pt x="151906" y="89394"/>
                        <a:pt x="150354" y="88971"/>
                      </a:cubicBezTo>
                      <a:cubicBezTo>
                        <a:pt x="149719" y="88830"/>
                        <a:pt x="149154" y="88688"/>
                        <a:pt x="148519" y="88477"/>
                      </a:cubicBezTo>
                      <a:cubicBezTo>
                        <a:pt x="147391" y="88194"/>
                        <a:pt x="146262" y="87842"/>
                        <a:pt x="145133" y="87560"/>
                      </a:cubicBezTo>
                      <a:cubicBezTo>
                        <a:pt x="144427" y="87348"/>
                        <a:pt x="143792" y="87136"/>
                        <a:pt x="143087" y="86925"/>
                      </a:cubicBezTo>
                      <a:cubicBezTo>
                        <a:pt x="142028" y="86572"/>
                        <a:pt x="140970" y="86219"/>
                        <a:pt x="139912" y="85866"/>
                      </a:cubicBezTo>
                      <a:cubicBezTo>
                        <a:pt x="139206" y="85655"/>
                        <a:pt x="138571" y="85372"/>
                        <a:pt x="137866" y="85161"/>
                      </a:cubicBezTo>
                      <a:cubicBezTo>
                        <a:pt x="136807" y="84808"/>
                        <a:pt x="135749" y="84385"/>
                        <a:pt x="134691" y="83961"/>
                      </a:cubicBezTo>
                      <a:cubicBezTo>
                        <a:pt x="134056" y="83679"/>
                        <a:pt x="133350" y="83467"/>
                        <a:pt x="132715" y="83185"/>
                      </a:cubicBezTo>
                      <a:cubicBezTo>
                        <a:pt x="131586" y="82691"/>
                        <a:pt x="130387" y="82197"/>
                        <a:pt x="129258" y="81703"/>
                      </a:cubicBezTo>
                      <a:cubicBezTo>
                        <a:pt x="128693" y="81421"/>
                        <a:pt x="128129" y="81210"/>
                        <a:pt x="127564" y="80927"/>
                      </a:cubicBezTo>
                      <a:cubicBezTo>
                        <a:pt x="125942" y="80222"/>
                        <a:pt x="124319" y="79446"/>
                        <a:pt x="122767" y="78670"/>
                      </a:cubicBezTo>
                      <a:cubicBezTo>
                        <a:pt x="122626" y="78599"/>
                        <a:pt x="122555" y="78599"/>
                        <a:pt x="122414" y="78528"/>
                      </a:cubicBezTo>
                      <a:cubicBezTo>
                        <a:pt x="120650" y="77682"/>
                        <a:pt x="118957" y="76764"/>
                        <a:pt x="117193" y="75847"/>
                      </a:cubicBezTo>
                      <a:cubicBezTo>
                        <a:pt x="115711" y="75001"/>
                        <a:pt x="114159" y="74225"/>
                        <a:pt x="112677" y="73307"/>
                      </a:cubicBezTo>
                      <a:cubicBezTo>
                        <a:pt x="109714" y="71614"/>
                        <a:pt x="106751" y="69780"/>
                        <a:pt x="103858" y="67804"/>
                      </a:cubicBezTo>
                      <a:cubicBezTo>
                        <a:pt x="103293" y="67451"/>
                        <a:pt x="102729" y="67028"/>
                        <a:pt x="102165" y="66675"/>
                      </a:cubicBezTo>
                      <a:cubicBezTo>
                        <a:pt x="99342" y="64770"/>
                        <a:pt x="96520" y="62795"/>
                        <a:pt x="93698" y="60749"/>
                      </a:cubicBezTo>
                      <a:cubicBezTo>
                        <a:pt x="93345" y="60466"/>
                        <a:pt x="92992" y="60184"/>
                        <a:pt x="92569" y="59902"/>
                      </a:cubicBezTo>
                      <a:cubicBezTo>
                        <a:pt x="90029" y="57997"/>
                        <a:pt x="87418" y="55951"/>
                        <a:pt x="84878" y="53905"/>
                      </a:cubicBezTo>
                      <a:cubicBezTo>
                        <a:pt x="84314" y="53411"/>
                        <a:pt x="83750" y="52987"/>
                        <a:pt x="83185" y="52493"/>
                      </a:cubicBezTo>
                      <a:cubicBezTo>
                        <a:pt x="80433" y="50165"/>
                        <a:pt x="77682" y="47766"/>
                        <a:pt x="74930" y="45297"/>
                      </a:cubicBezTo>
                      <a:cubicBezTo>
                        <a:pt x="74366" y="44803"/>
                        <a:pt x="73801" y="44238"/>
                        <a:pt x="73237" y="43745"/>
                      </a:cubicBezTo>
                      <a:cubicBezTo>
                        <a:pt x="70767" y="41416"/>
                        <a:pt x="68298" y="39088"/>
                        <a:pt x="65828" y="36618"/>
                      </a:cubicBezTo>
                      <a:cubicBezTo>
                        <a:pt x="65405" y="36195"/>
                        <a:pt x="65052" y="35842"/>
                        <a:pt x="64629" y="35419"/>
                      </a:cubicBezTo>
                      <a:cubicBezTo>
                        <a:pt x="61948" y="32667"/>
                        <a:pt x="59267" y="29845"/>
                        <a:pt x="56656" y="26952"/>
                      </a:cubicBezTo>
                      <a:cubicBezTo>
                        <a:pt x="56092" y="26388"/>
                        <a:pt x="55598" y="25753"/>
                        <a:pt x="55033" y="25188"/>
                      </a:cubicBezTo>
                      <a:cubicBezTo>
                        <a:pt x="52423" y="22296"/>
                        <a:pt x="49812" y="19262"/>
                        <a:pt x="47272" y="16157"/>
                      </a:cubicBezTo>
                      <a:cubicBezTo>
                        <a:pt x="46920" y="15734"/>
                        <a:pt x="46567" y="15240"/>
                        <a:pt x="46143" y="14817"/>
                      </a:cubicBezTo>
                      <a:cubicBezTo>
                        <a:pt x="43462" y="11571"/>
                        <a:pt x="40852" y="8255"/>
                        <a:pt x="38241" y="4798"/>
                      </a:cubicBezTo>
                      <a:cubicBezTo>
                        <a:pt x="37536" y="3951"/>
                        <a:pt x="36901" y="3034"/>
                        <a:pt x="36266" y="2117"/>
                      </a:cubicBezTo>
                      <a:cubicBezTo>
                        <a:pt x="36266" y="2117"/>
                        <a:pt x="36266" y="2117"/>
                        <a:pt x="36266" y="2117"/>
                      </a:cubicBezTo>
                      <a:cubicBezTo>
                        <a:pt x="36266" y="2046"/>
                        <a:pt x="36195" y="2046"/>
                        <a:pt x="36195" y="1976"/>
                      </a:cubicBezTo>
                      <a:cubicBezTo>
                        <a:pt x="36195" y="1905"/>
                        <a:pt x="36125" y="1905"/>
                        <a:pt x="36125" y="1835"/>
                      </a:cubicBezTo>
                      <a:cubicBezTo>
                        <a:pt x="36125" y="1764"/>
                        <a:pt x="36054" y="1764"/>
                        <a:pt x="36054" y="1693"/>
                      </a:cubicBezTo>
                      <a:cubicBezTo>
                        <a:pt x="36054" y="1623"/>
                        <a:pt x="35983" y="1623"/>
                        <a:pt x="35983" y="1552"/>
                      </a:cubicBezTo>
                      <a:cubicBezTo>
                        <a:pt x="35983" y="1482"/>
                        <a:pt x="35913" y="1482"/>
                        <a:pt x="35913" y="1411"/>
                      </a:cubicBezTo>
                      <a:cubicBezTo>
                        <a:pt x="35842" y="1341"/>
                        <a:pt x="35842" y="1341"/>
                        <a:pt x="35772" y="1270"/>
                      </a:cubicBezTo>
                      <a:cubicBezTo>
                        <a:pt x="35772" y="1270"/>
                        <a:pt x="35772" y="1270"/>
                        <a:pt x="35701" y="1200"/>
                      </a:cubicBezTo>
                      <a:cubicBezTo>
                        <a:pt x="35701" y="1200"/>
                        <a:pt x="35701" y="1200"/>
                        <a:pt x="35701" y="1200"/>
                      </a:cubicBezTo>
                      <a:cubicBezTo>
                        <a:pt x="35701" y="1200"/>
                        <a:pt x="35631" y="1129"/>
                        <a:pt x="35631" y="1129"/>
                      </a:cubicBezTo>
                      <a:cubicBezTo>
                        <a:pt x="35560" y="1059"/>
                        <a:pt x="35560" y="1059"/>
                        <a:pt x="35489" y="988"/>
                      </a:cubicBezTo>
                      <a:cubicBezTo>
                        <a:pt x="35419" y="917"/>
                        <a:pt x="35419" y="917"/>
                        <a:pt x="35348" y="847"/>
                      </a:cubicBezTo>
                      <a:cubicBezTo>
                        <a:pt x="35278" y="776"/>
                        <a:pt x="35207" y="776"/>
                        <a:pt x="35207" y="706"/>
                      </a:cubicBezTo>
                      <a:cubicBezTo>
                        <a:pt x="35137" y="635"/>
                        <a:pt x="35066" y="635"/>
                        <a:pt x="34996" y="565"/>
                      </a:cubicBezTo>
                      <a:cubicBezTo>
                        <a:pt x="34925" y="494"/>
                        <a:pt x="34854" y="494"/>
                        <a:pt x="34854" y="423"/>
                      </a:cubicBezTo>
                      <a:cubicBezTo>
                        <a:pt x="34854" y="423"/>
                        <a:pt x="34784" y="423"/>
                        <a:pt x="34784" y="353"/>
                      </a:cubicBezTo>
                      <a:cubicBezTo>
                        <a:pt x="34713" y="353"/>
                        <a:pt x="34713" y="282"/>
                        <a:pt x="34643" y="282"/>
                      </a:cubicBezTo>
                      <a:cubicBezTo>
                        <a:pt x="34572" y="282"/>
                        <a:pt x="34572" y="212"/>
                        <a:pt x="34502" y="212"/>
                      </a:cubicBezTo>
                      <a:cubicBezTo>
                        <a:pt x="34431" y="212"/>
                        <a:pt x="34431" y="212"/>
                        <a:pt x="34361" y="141"/>
                      </a:cubicBezTo>
                      <a:cubicBezTo>
                        <a:pt x="34290" y="141"/>
                        <a:pt x="34290" y="141"/>
                        <a:pt x="34219" y="71"/>
                      </a:cubicBezTo>
                      <a:cubicBezTo>
                        <a:pt x="34149" y="71"/>
                        <a:pt x="34149" y="71"/>
                        <a:pt x="34078" y="0"/>
                      </a:cubicBezTo>
                      <a:cubicBezTo>
                        <a:pt x="34008" y="0"/>
                        <a:pt x="34008" y="0"/>
                        <a:pt x="33937" y="0"/>
                      </a:cubicBezTo>
                      <a:cubicBezTo>
                        <a:pt x="33867" y="0"/>
                        <a:pt x="33867" y="0"/>
                        <a:pt x="33796" y="0"/>
                      </a:cubicBezTo>
                      <a:cubicBezTo>
                        <a:pt x="33726" y="0"/>
                        <a:pt x="33726" y="0"/>
                        <a:pt x="33655" y="0"/>
                      </a:cubicBezTo>
                      <a:cubicBezTo>
                        <a:pt x="33655" y="0"/>
                        <a:pt x="33655" y="0"/>
                        <a:pt x="33585" y="0"/>
                      </a:cubicBezTo>
                      <a:cubicBezTo>
                        <a:pt x="33585" y="0"/>
                        <a:pt x="33585" y="0"/>
                        <a:pt x="33585" y="0"/>
                      </a:cubicBezTo>
                      <a:cubicBezTo>
                        <a:pt x="33585" y="0"/>
                        <a:pt x="33514" y="0"/>
                        <a:pt x="33514" y="0"/>
                      </a:cubicBezTo>
                      <a:cubicBezTo>
                        <a:pt x="33443" y="0"/>
                        <a:pt x="33443" y="0"/>
                        <a:pt x="33373" y="0"/>
                      </a:cubicBezTo>
                      <a:cubicBezTo>
                        <a:pt x="33302" y="0"/>
                        <a:pt x="33302" y="0"/>
                        <a:pt x="33232" y="0"/>
                      </a:cubicBezTo>
                      <a:cubicBezTo>
                        <a:pt x="33161" y="0"/>
                        <a:pt x="33161" y="0"/>
                        <a:pt x="33091" y="0"/>
                      </a:cubicBezTo>
                      <a:cubicBezTo>
                        <a:pt x="33020" y="0"/>
                        <a:pt x="32949" y="0"/>
                        <a:pt x="32879" y="71"/>
                      </a:cubicBezTo>
                      <a:cubicBezTo>
                        <a:pt x="32808" y="71"/>
                        <a:pt x="32738" y="141"/>
                        <a:pt x="32667" y="141"/>
                      </a:cubicBezTo>
                      <a:cubicBezTo>
                        <a:pt x="22860" y="5786"/>
                        <a:pt x="9807" y="13406"/>
                        <a:pt x="0" y="19121"/>
                      </a:cubicBezTo>
                      <a:cubicBezTo>
                        <a:pt x="282" y="18979"/>
                        <a:pt x="564" y="18909"/>
                        <a:pt x="917" y="18979"/>
                      </a:cubicBezTo>
                      <a:cubicBezTo>
                        <a:pt x="917" y="18979"/>
                        <a:pt x="917" y="18979"/>
                        <a:pt x="917" y="18979"/>
                      </a:cubicBezTo>
                      <a:cubicBezTo>
                        <a:pt x="1270" y="19050"/>
                        <a:pt x="1623" y="19121"/>
                        <a:pt x="1976" y="19332"/>
                      </a:cubicBezTo>
                      <a:cubicBezTo>
                        <a:pt x="2328" y="19544"/>
                        <a:pt x="2611" y="19756"/>
                        <a:pt x="2822" y="19967"/>
                      </a:cubicBezTo>
                      <a:cubicBezTo>
                        <a:pt x="2822" y="19967"/>
                        <a:pt x="2822" y="19967"/>
                        <a:pt x="2822" y="19967"/>
                      </a:cubicBezTo>
                      <a:cubicBezTo>
                        <a:pt x="3034" y="20179"/>
                        <a:pt x="3316" y="20461"/>
                        <a:pt x="3457" y="20743"/>
                      </a:cubicBezTo>
                      <a:cubicBezTo>
                        <a:pt x="3669" y="21026"/>
                        <a:pt x="3881" y="21379"/>
                        <a:pt x="4163" y="21661"/>
                      </a:cubicBezTo>
                      <a:cubicBezTo>
                        <a:pt x="4586" y="22225"/>
                        <a:pt x="5009" y="22790"/>
                        <a:pt x="5503" y="23424"/>
                      </a:cubicBezTo>
                      <a:cubicBezTo>
                        <a:pt x="6915" y="25259"/>
                        <a:pt x="8326" y="27094"/>
                        <a:pt x="9737" y="28928"/>
                      </a:cubicBezTo>
                      <a:cubicBezTo>
                        <a:pt x="10936" y="30480"/>
                        <a:pt x="12136" y="31962"/>
                        <a:pt x="13406" y="33443"/>
                      </a:cubicBezTo>
                      <a:cubicBezTo>
                        <a:pt x="13758" y="33867"/>
                        <a:pt x="14111" y="34361"/>
                        <a:pt x="14534" y="34784"/>
                      </a:cubicBezTo>
                      <a:cubicBezTo>
                        <a:pt x="14746" y="34996"/>
                        <a:pt x="14887" y="35278"/>
                        <a:pt x="15099" y="35490"/>
                      </a:cubicBezTo>
                      <a:cubicBezTo>
                        <a:pt x="16792" y="37536"/>
                        <a:pt x="18556" y="39582"/>
                        <a:pt x="20320" y="41628"/>
                      </a:cubicBezTo>
                      <a:cubicBezTo>
                        <a:pt x="20955" y="42333"/>
                        <a:pt x="21590" y="43039"/>
                        <a:pt x="22296" y="43815"/>
                      </a:cubicBezTo>
                      <a:cubicBezTo>
                        <a:pt x="22860" y="44380"/>
                        <a:pt x="23354" y="45014"/>
                        <a:pt x="23918" y="45579"/>
                      </a:cubicBezTo>
                      <a:cubicBezTo>
                        <a:pt x="24553" y="46214"/>
                        <a:pt x="25118" y="46920"/>
                        <a:pt x="25753" y="47554"/>
                      </a:cubicBezTo>
                      <a:cubicBezTo>
                        <a:pt x="27587" y="49530"/>
                        <a:pt x="29492" y="51506"/>
                        <a:pt x="31327" y="53411"/>
                      </a:cubicBezTo>
                      <a:cubicBezTo>
                        <a:pt x="31538" y="53622"/>
                        <a:pt x="31750" y="53763"/>
                        <a:pt x="31891" y="53975"/>
                      </a:cubicBezTo>
                      <a:cubicBezTo>
                        <a:pt x="32314" y="54398"/>
                        <a:pt x="32667" y="54751"/>
                        <a:pt x="33091" y="55174"/>
                      </a:cubicBezTo>
                      <a:cubicBezTo>
                        <a:pt x="34431" y="56515"/>
                        <a:pt x="35772" y="57856"/>
                        <a:pt x="37112" y="59196"/>
                      </a:cubicBezTo>
                      <a:cubicBezTo>
                        <a:pt x="38241" y="60255"/>
                        <a:pt x="39299" y="61242"/>
                        <a:pt x="40428" y="62301"/>
                      </a:cubicBezTo>
                      <a:cubicBezTo>
                        <a:pt x="40993" y="62795"/>
                        <a:pt x="41557" y="63359"/>
                        <a:pt x="42122" y="63853"/>
                      </a:cubicBezTo>
                      <a:cubicBezTo>
                        <a:pt x="42474" y="64135"/>
                        <a:pt x="42827" y="64488"/>
                        <a:pt x="43180" y="64841"/>
                      </a:cubicBezTo>
                      <a:cubicBezTo>
                        <a:pt x="45226" y="66675"/>
                        <a:pt x="47272" y="68439"/>
                        <a:pt x="49318" y="70203"/>
                      </a:cubicBezTo>
                      <a:cubicBezTo>
                        <a:pt x="49671" y="70485"/>
                        <a:pt x="50024" y="70767"/>
                        <a:pt x="50447" y="71120"/>
                      </a:cubicBezTo>
                      <a:cubicBezTo>
                        <a:pt x="51012" y="71614"/>
                        <a:pt x="51576" y="72037"/>
                        <a:pt x="52141" y="72531"/>
                      </a:cubicBezTo>
                      <a:cubicBezTo>
                        <a:pt x="53269" y="73449"/>
                        <a:pt x="54328" y="74366"/>
                        <a:pt x="55457" y="75212"/>
                      </a:cubicBezTo>
                      <a:cubicBezTo>
                        <a:pt x="56938" y="76341"/>
                        <a:pt x="58349" y="77470"/>
                        <a:pt x="59831" y="78528"/>
                      </a:cubicBezTo>
                      <a:cubicBezTo>
                        <a:pt x="60184" y="78811"/>
                        <a:pt x="60537" y="79093"/>
                        <a:pt x="60960" y="79375"/>
                      </a:cubicBezTo>
                      <a:cubicBezTo>
                        <a:pt x="61101" y="79516"/>
                        <a:pt x="61313" y="79658"/>
                        <a:pt x="61454" y="79798"/>
                      </a:cubicBezTo>
                      <a:cubicBezTo>
                        <a:pt x="63429" y="81210"/>
                        <a:pt x="65335" y="82621"/>
                        <a:pt x="67310" y="83961"/>
                      </a:cubicBezTo>
                      <a:cubicBezTo>
                        <a:pt x="68016" y="84455"/>
                        <a:pt x="68721" y="84879"/>
                        <a:pt x="69427" y="85372"/>
                      </a:cubicBezTo>
                      <a:cubicBezTo>
                        <a:pt x="69991" y="85725"/>
                        <a:pt x="70556" y="86148"/>
                        <a:pt x="71120" y="86501"/>
                      </a:cubicBezTo>
                      <a:cubicBezTo>
                        <a:pt x="71755" y="86925"/>
                        <a:pt x="72390" y="87348"/>
                        <a:pt x="73025" y="87771"/>
                      </a:cubicBezTo>
                      <a:cubicBezTo>
                        <a:pt x="74930" y="88971"/>
                        <a:pt x="76764" y="90100"/>
                        <a:pt x="78670" y="91228"/>
                      </a:cubicBezTo>
                      <a:cubicBezTo>
                        <a:pt x="79093" y="91511"/>
                        <a:pt x="79516" y="91722"/>
                        <a:pt x="79939" y="92005"/>
                      </a:cubicBezTo>
                      <a:cubicBezTo>
                        <a:pt x="81351" y="92851"/>
                        <a:pt x="82762" y="93627"/>
                        <a:pt x="84173" y="94403"/>
                      </a:cubicBezTo>
                      <a:cubicBezTo>
                        <a:pt x="84243" y="94474"/>
                        <a:pt x="84384" y="94474"/>
                        <a:pt x="84455" y="94545"/>
                      </a:cubicBezTo>
                      <a:cubicBezTo>
                        <a:pt x="86219" y="95462"/>
                        <a:pt x="87912" y="96379"/>
                        <a:pt x="89676" y="97226"/>
                      </a:cubicBezTo>
                      <a:cubicBezTo>
                        <a:pt x="89676" y="97226"/>
                        <a:pt x="89676" y="97226"/>
                        <a:pt x="89676" y="97226"/>
                      </a:cubicBezTo>
                      <a:cubicBezTo>
                        <a:pt x="89817" y="97296"/>
                        <a:pt x="89888" y="97296"/>
                        <a:pt x="90029" y="97367"/>
                      </a:cubicBezTo>
                      <a:cubicBezTo>
                        <a:pt x="91652" y="98143"/>
                        <a:pt x="93204" y="98919"/>
                        <a:pt x="94827" y="99624"/>
                      </a:cubicBezTo>
                      <a:cubicBezTo>
                        <a:pt x="94897" y="99695"/>
                        <a:pt x="95038" y="99695"/>
                        <a:pt x="95109" y="99766"/>
                      </a:cubicBezTo>
                      <a:cubicBezTo>
                        <a:pt x="95603" y="99978"/>
                        <a:pt x="96026" y="100118"/>
                        <a:pt x="96520" y="100330"/>
                      </a:cubicBezTo>
                      <a:cubicBezTo>
                        <a:pt x="97649" y="100824"/>
                        <a:pt x="98848" y="101318"/>
                        <a:pt x="99977" y="101812"/>
                      </a:cubicBezTo>
                      <a:cubicBezTo>
                        <a:pt x="100189" y="101882"/>
                        <a:pt x="100401" y="101953"/>
                        <a:pt x="100542" y="102094"/>
                      </a:cubicBezTo>
                      <a:cubicBezTo>
                        <a:pt x="101036" y="102306"/>
                        <a:pt x="101459" y="102447"/>
                        <a:pt x="101953" y="102588"/>
                      </a:cubicBezTo>
                      <a:cubicBezTo>
                        <a:pt x="103011" y="103011"/>
                        <a:pt x="104069" y="103435"/>
                        <a:pt x="105128" y="103787"/>
                      </a:cubicBezTo>
                      <a:cubicBezTo>
                        <a:pt x="105410" y="103858"/>
                        <a:pt x="105692" y="103999"/>
                        <a:pt x="105974" y="104140"/>
                      </a:cubicBezTo>
                      <a:cubicBezTo>
                        <a:pt x="106398" y="104281"/>
                        <a:pt x="106751" y="104423"/>
                        <a:pt x="107174" y="104493"/>
                      </a:cubicBezTo>
                      <a:cubicBezTo>
                        <a:pt x="108232" y="104846"/>
                        <a:pt x="109291" y="105199"/>
                        <a:pt x="110349" y="105551"/>
                      </a:cubicBezTo>
                      <a:cubicBezTo>
                        <a:pt x="110702" y="105693"/>
                        <a:pt x="111125" y="105833"/>
                        <a:pt x="111478" y="105904"/>
                      </a:cubicBezTo>
                      <a:cubicBezTo>
                        <a:pt x="111760" y="105975"/>
                        <a:pt x="112042" y="106045"/>
                        <a:pt x="112395" y="106116"/>
                      </a:cubicBezTo>
                      <a:cubicBezTo>
                        <a:pt x="113524" y="106469"/>
                        <a:pt x="114653" y="106751"/>
                        <a:pt x="115782" y="107033"/>
                      </a:cubicBezTo>
                      <a:cubicBezTo>
                        <a:pt x="116205" y="107174"/>
                        <a:pt x="116628" y="107315"/>
                        <a:pt x="117052" y="107386"/>
                      </a:cubicBezTo>
                      <a:cubicBezTo>
                        <a:pt x="117193" y="107456"/>
                        <a:pt x="117404" y="107456"/>
                        <a:pt x="117546" y="107527"/>
                      </a:cubicBezTo>
                      <a:cubicBezTo>
                        <a:pt x="119098" y="107880"/>
                        <a:pt x="120650" y="108232"/>
                        <a:pt x="122202" y="108585"/>
                      </a:cubicBezTo>
                      <a:cubicBezTo>
                        <a:pt x="122414" y="108656"/>
                        <a:pt x="122555" y="108656"/>
                        <a:pt x="122767" y="108726"/>
                      </a:cubicBezTo>
                      <a:cubicBezTo>
                        <a:pt x="122767" y="108726"/>
                        <a:pt x="122837" y="108726"/>
                        <a:pt x="122837" y="108726"/>
                      </a:cubicBezTo>
                      <a:cubicBezTo>
                        <a:pt x="124601" y="109079"/>
                        <a:pt x="126436" y="109361"/>
                        <a:pt x="128199" y="109644"/>
                      </a:cubicBezTo>
                      <a:cubicBezTo>
                        <a:pt x="128341" y="109644"/>
                        <a:pt x="128482" y="109714"/>
                        <a:pt x="128693" y="109714"/>
                      </a:cubicBezTo>
                      <a:cubicBezTo>
                        <a:pt x="129046" y="109784"/>
                        <a:pt x="129328" y="109784"/>
                        <a:pt x="129681" y="109784"/>
                      </a:cubicBezTo>
                      <a:cubicBezTo>
                        <a:pt x="131092" y="109926"/>
                        <a:pt x="132503" y="110138"/>
                        <a:pt x="133915" y="110208"/>
                      </a:cubicBezTo>
                      <a:cubicBezTo>
                        <a:pt x="134197" y="110208"/>
                        <a:pt x="134549" y="110278"/>
                        <a:pt x="134832" y="110278"/>
                      </a:cubicBezTo>
                      <a:cubicBezTo>
                        <a:pt x="135043" y="110278"/>
                        <a:pt x="135255" y="110278"/>
                        <a:pt x="135537" y="110278"/>
                      </a:cubicBezTo>
                      <a:cubicBezTo>
                        <a:pt x="137513" y="110420"/>
                        <a:pt x="139418" y="110490"/>
                        <a:pt x="141323" y="110490"/>
                      </a:cubicBezTo>
                      <a:cubicBezTo>
                        <a:pt x="141323" y="110490"/>
                        <a:pt x="141323" y="110490"/>
                        <a:pt x="141393" y="110490"/>
                      </a:cubicBezTo>
                      <a:cubicBezTo>
                        <a:pt x="141464" y="110490"/>
                        <a:pt x="141464" y="110490"/>
                        <a:pt x="141534" y="110490"/>
                      </a:cubicBezTo>
                      <a:cubicBezTo>
                        <a:pt x="143581" y="110490"/>
                        <a:pt x="145627" y="110349"/>
                        <a:pt x="147673" y="110208"/>
                      </a:cubicBezTo>
                      <a:cubicBezTo>
                        <a:pt x="147955" y="110208"/>
                        <a:pt x="148167" y="110208"/>
                        <a:pt x="148449" y="110138"/>
                      </a:cubicBezTo>
                      <a:cubicBezTo>
                        <a:pt x="148661" y="110138"/>
                        <a:pt x="148872" y="110067"/>
                        <a:pt x="149084" y="110067"/>
                      </a:cubicBezTo>
                      <a:cubicBezTo>
                        <a:pt x="150848" y="109926"/>
                        <a:pt x="152682" y="109644"/>
                        <a:pt x="154446" y="109361"/>
                      </a:cubicBezTo>
                      <a:cubicBezTo>
                        <a:pt x="155011" y="109290"/>
                        <a:pt x="155575" y="109220"/>
                        <a:pt x="156139" y="109079"/>
                      </a:cubicBezTo>
                      <a:cubicBezTo>
                        <a:pt x="156139" y="109079"/>
                        <a:pt x="156210" y="109079"/>
                        <a:pt x="156210" y="109079"/>
                      </a:cubicBezTo>
                      <a:cubicBezTo>
                        <a:pt x="156422" y="109008"/>
                        <a:pt x="156704" y="109008"/>
                        <a:pt x="156986" y="109079"/>
                      </a:cubicBezTo>
                      <a:cubicBezTo>
                        <a:pt x="156986" y="109079"/>
                        <a:pt x="156986" y="109079"/>
                        <a:pt x="156986" y="109079"/>
                      </a:cubicBezTo>
                      <a:cubicBezTo>
                        <a:pt x="157268" y="109150"/>
                        <a:pt x="157551" y="109290"/>
                        <a:pt x="157833" y="109432"/>
                      </a:cubicBezTo>
                      <a:cubicBezTo>
                        <a:pt x="158186" y="109644"/>
                        <a:pt x="158609" y="109996"/>
                        <a:pt x="158962" y="110349"/>
                      </a:cubicBezTo>
                      <a:cubicBezTo>
                        <a:pt x="158962" y="110349"/>
                        <a:pt x="158962" y="110349"/>
                        <a:pt x="158962" y="110349"/>
                      </a:cubicBezTo>
                      <a:cubicBezTo>
                        <a:pt x="159314" y="110702"/>
                        <a:pt x="159667" y="111125"/>
                        <a:pt x="159879" y="111619"/>
                      </a:cubicBezTo>
                      <a:lnTo>
                        <a:pt x="192546" y="92639"/>
                      </a:lnTo>
                      <a:cubicBezTo>
                        <a:pt x="192546" y="92569"/>
                        <a:pt x="192476" y="92499"/>
                        <a:pt x="192476" y="92499"/>
                      </a:cubicBezTo>
                      <a:cubicBezTo>
                        <a:pt x="192617" y="93063"/>
                        <a:pt x="192546" y="92992"/>
                        <a:pt x="192476" y="92851"/>
                      </a:cubicBezTo>
                      <a:close/>
                    </a:path>
                  </a:pathLst>
                </a:custGeom>
                <a:solidFill>
                  <a:srgbClr val="FFC1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43" name="Google Shape;1043;p45"/>
              <p:cNvSpPr/>
              <p:nvPr/>
            </p:nvSpPr>
            <p:spPr>
              <a:xfrm>
                <a:off x="10194763" y="1020890"/>
                <a:ext cx="83184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49388" extrusionOk="0">
                    <a:moveTo>
                      <a:pt x="141" y="18979"/>
                    </a:moveTo>
                    <a:lnTo>
                      <a:pt x="32738" y="0"/>
                    </a:lnTo>
                    <a:lnTo>
                      <a:pt x="32667" y="35137"/>
                    </a:lnTo>
                    <a:lnTo>
                      <a:pt x="0" y="54046"/>
                    </a:lnTo>
                    <a:close/>
                  </a:path>
                </a:pathLst>
              </a:custGeom>
              <a:solidFill>
                <a:srgbClr val="A09E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45"/>
              <p:cNvSpPr/>
              <p:nvPr/>
            </p:nvSpPr>
            <p:spPr>
              <a:xfrm>
                <a:off x="10233858" y="1027565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54046" y="34220"/>
                    </a:moveTo>
                    <a:cubicBezTo>
                      <a:pt x="54046" y="34220"/>
                      <a:pt x="54046" y="34220"/>
                      <a:pt x="54046" y="34220"/>
                    </a:cubicBezTo>
                    <a:cubicBezTo>
                      <a:pt x="53269" y="34361"/>
                      <a:pt x="52493" y="34431"/>
                      <a:pt x="51717" y="34361"/>
                    </a:cubicBezTo>
                    <a:cubicBezTo>
                      <a:pt x="51717" y="34361"/>
                      <a:pt x="51647" y="34361"/>
                      <a:pt x="51647" y="34361"/>
                    </a:cubicBezTo>
                    <a:cubicBezTo>
                      <a:pt x="50871" y="34290"/>
                      <a:pt x="50024" y="34078"/>
                      <a:pt x="49107" y="33796"/>
                    </a:cubicBezTo>
                    <a:cubicBezTo>
                      <a:pt x="49107" y="33796"/>
                      <a:pt x="49107" y="33796"/>
                      <a:pt x="49036" y="33796"/>
                    </a:cubicBezTo>
                    <a:cubicBezTo>
                      <a:pt x="48119" y="33514"/>
                      <a:pt x="47202" y="33091"/>
                      <a:pt x="46285" y="32526"/>
                    </a:cubicBezTo>
                    <a:cubicBezTo>
                      <a:pt x="45367" y="31962"/>
                      <a:pt x="44450" y="31327"/>
                      <a:pt x="43533" y="30621"/>
                    </a:cubicBezTo>
                    <a:cubicBezTo>
                      <a:pt x="43533" y="30621"/>
                      <a:pt x="43462" y="30551"/>
                      <a:pt x="43462" y="30551"/>
                    </a:cubicBezTo>
                    <a:cubicBezTo>
                      <a:pt x="42616" y="29845"/>
                      <a:pt x="41769" y="29069"/>
                      <a:pt x="40922" y="28222"/>
                    </a:cubicBezTo>
                    <a:cubicBezTo>
                      <a:pt x="40922" y="28222"/>
                      <a:pt x="40922" y="28222"/>
                      <a:pt x="40852" y="28152"/>
                    </a:cubicBezTo>
                    <a:cubicBezTo>
                      <a:pt x="40076" y="27305"/>
                      <a:pt x="39299" y="26388"/>
                      <a:pt x="38594" y="25400"/>
                    </a:cubicBezTo>
                    <a:cubicBezTo>
                      <a:pt x="38594" y="25400"/>
                      <a:pt x="38594" y="25400"/>
                      <a:pt x="38594" y="25330"/>
                    </a:cubicBezTo>
                    <a:cubicBezTo>
                      <a:pt x="37888" y="24342"/>
                      <a:pt x="37253" y="23354"/>
                      <a:pt x="36618" y="22296"/>
                    </a:cubicBezTo>
                    <a:cubicBezTo>
                      <a:pt x="36618" y="22225"/>
                      <a:pt x="36548" y="22155"/>
                      <a:pt x="36548" y="22155"/>
                    </a:cubicBezTo>
                    <a:cubicBezTo>
                      <a:pt x="35983" y="21096"/>
                      <a:pt x="35419" y="20038"/>
                      <a:pt x="34925" y="18979"/>
                    </a:cubicBezTo>
                    <a:cubicBezTo>
                      <a:pt x="34925" y="18979"/>
                      <a:pt x="34925" y="18979"/>
                      <a:pt x="34925" y="18909"/>
                    </a:cubicBezTo>
                    <a:cubicBezTo>
                      <a:pt x="34431" y="17780"/>
                      <a:pt x="34008" y="16651"/>
                      <a:pt x="33655" y="15522"/>
                    </a:cubicBezTo>
                    <a:cubicBezTo>
                      <a:pt x="33655" y="15522"/>
                      <a:pt x="33655" y="15522"/>
                      <a:pt x="33655" y="15452"/>
                    </a:cubicBezTo>
                    <a:cubicBezTo>
                      <a:pt x="33302" y="14323"/>
                      <a:pt x="33020" y="13194"/>
                      <a:pt x="32879" y="12065"/>
                    </a:cubicBezTo>
                    <a:cubicBezTo>
                      <a:pt x="32879" y="12065"/>
                      <a:pt x="32879" y="12065"/>
                      <a:pt x="32879" y="12065"/>
                    </a:cubicBezTo>
                    <a:cubicBezTo>
                      <a:pt x="32667" y="10936"/>
                      <a:pt x="32597" y="9807"/>
                      <a:pt x="32597" y="8749"/>
                    </a:cubicBezTo>
                    <a:cubicBezTo>
                      <a:pt x="32597" y="7691"/>
                      <a:pt x="32667" y="6703"/>
                      <a:pt x="32879" y="5786"/>
                    </a:cubicBezTo>
                    <a:cubicBezTo>
                      <a:pt x="32879" y="5786"/>
                      <a:pt x="32879" y="5715"/>
                      <a:pt x="32879" y="5715"/>
                    </a:cubicBezTo>
                    <a:cubicBezTo>
                      <a:pt x="33091" y="4798"/>
                      <a:pt x="33302" y="4022"/>
                      <a:pt x="33655" y="3316"/>
                    </a:cubicBezTo>
                    <a:cubicBezTo>
                      <a:pt x="33655" y="3316"/>
                      <a:pt x="33655" y="3316"/>
                      <a:pt x="33655" y="3316"/>
                    </a:cubicBezTo>
                    <a:cubicBezTo>
                      <a:pt x="33937" y="2681"/>
                      <a:pt x="34290" y="2187"/>
                      <a:pt x="34713" y="1693"/>
                    </a:cubicBezTo>
                    <a:cubicBezTo>
                      <a:pt x="34854" y="1552"/>
                      <a:pt x="34925" y="1341"/>
                      <a:pt x="35066" y="1200"/>
                    </a:cubicBezTo>
                    <a:cubicBezTo>
                      <a:pt x="35490" y="706"/>
                      <a:pt x="35983" y="282"/>
                      <a:pt x="36548" y="0"/>
                    </a:cubicBezTo>
                    <a:lnTo>
                      <a:pt x="3881" y="18979"/>
                    </a:lnTo>
                    <a:cubicBezTo>
                      <a:pt x="3316" y="19332"/>
                      <a:pt x="2822" y="19755"/>
                      <a:pt x="2399" y="20249"/>
                    </a:cubicBezTo>
                    <a:cubicBezTo>
                      <a:pt x="2258" y="20391"/>
                      <a:pt x="2117" y="20532"/>
                      <a:pt x="2046" y="20743"/>
                    </a:cubicBezTo>
                    <a:cubicBezTo>
                      <a:pt x="1905" y="20955"/>
                      <a:pt x="1693" y="21096"/>
                      <a:pt x="1552" y="21379"/>
                    </a:cubicBezTo>
                    <a:cubicBezTo>
                      <a:pt x="1341" y="21661"/>
                      <a:pt x="1200" y="22013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917" y="22507"/>
                      <a:pt x="847" y="22790"/>
                      <a:pt x="776" y="23001"/>
                    </a:cubicBezTo>
                    <a:cubicBezTo>
                      <a:pt x="706" y="23213"/>
                      <a:pt x="635" y="23495"/>
                      <a:pt x="564" y="23707"/>
                    </a:cubicBezTo>
                    <a:cubicBezTo>
                      <a:pt x="494" y="23918"/>
                      <a:pt x="423" y="24130"/>
                      <a:pt x="353" y="24412"/>
                    </a:cubicBezTo>
                    <a:cubicBezTo>
                      <a:pt x="353" y="24483"/>
                      <a:pt x="282" y="24624"/>
                      <a:pt x="282" y="24694"/>
                    </a:cubicBezTo>
                    <a:cubicBezTo>
                      <a:pt x="282" y="24694"/>
                      <a:pt x="282" y="24765"/>
                      <a:pt x="282" y="24765"/>
                    </a:cubicBezTo>
                    <a:cubicBezTo>
                      <a:pt x="282" y="24836"/>
                      <a:pt x="212" y="24977"/>
                      <a:pt x="212" y="25047"/>
                    </a:cubicBezTo>
                    <a:cubicBezTo>
                      <a:pt x="141" y="25259"/>
                      <a:pt x="141" y="25470"/>
                      <a:pt x="141" y="25682"/>
                    </a:cubicBezTo>
                    <a:cubicBezTo>
                      <a:pt x="141" y="25894"/>
                      <a:pt x="71" y="26106"/>
                      <a:pt x="71" y="26318"/>
                    </a:cubicBezTo>
                    <a:cubicBezTo>
                      <a:pt x="71" y="26529"/>
                      <a:pt x="71" y="26741"/>
                      <a:pt x="0" y="26952"/>
                    </a:cubicBezTo>
                    <a:cubicBezTo>
                      <a:pt x="0" y="27164"/>
                      <a:pt x="0" y="27376"/>
                      <a:pt x="0" y="27587"/>
                    </a:cubicBezTo>
                    <a:cubicBezTo>
                      <a:pt x="0" y="27587"/>
                      <a:pt x="0" y="27587"/>
                      <a:pt x="0" y="27658"/>
                    </a:cubicBezTo>
                    <a:cubicBezTo>
                      <a:pt x="0" y="27870"/>
                      <a:pt x="0" y="28081"/>
                      <a:pt x="0" y="28293"/>
                    </a:cubicBezTo>
                    <a:cubicBezTo>
                      <a:pt x="0" y="28505"/>
                      <a:pt x="0" y="28716"/>
                      <a:pt x="0" y="28928"/>
                    </a:cubicBezTo>
                    <a:cubicBezTo>
                      <a:pt x="0" y="29139"/>
                      <a:pt x="0" y="29351"/>
                      <a:pt x="71" y="29563"/>
                    </a:cubicBezTo>
                    <a:cubicBezTo>
                      <a:pt x="71" y="29775"/>
                      <a:pt x="141" y="29986"/>
                      <a:pt x="141" y="30269"/>
                    </a:cubicBezTo>
                    <a:cubicBezTo>
                      <a:pt x="141" y="30480"/>
                      <a:pt x="212" y="30762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82" y="31186"/>
                      <a:pt x="282" y="31397"/>
                      <a:pt x="353" y="31609"/>
                    </a:cubicBezTo>
                    <a:cubicBezTo>
                      <a:pt x="423" y="31821"/>
                      <a:pt x="423" y="32103"/>
                      <a:pt x="494" y="32315"/>
                    </a:cubicBezTo>
                    <a:cubicBezTo>
                      <a:pt x="564" y="32526"/>
                      <a:pt x="635" y="32809"/>
                      <a:pt x="635" y="33020"/>
                    </a:cubicBezTo>
                    <a:cubicBezTo>
                      <a:pt x="706" y="33232"/>
                      <a:pt x="776" y="33514"/>
                      <a:pt x="847" y="33726"/>
                    </a:cubicBezTo>
                    <a:cubicBezTo>
                      <a:pt x="917" y="33937"/>
                      <a:pt x="988" y="34078"/>
                      <a:pt x="988" y="34290"/>
                    </a:cubicBezTo>
                    <a:cubicBezTo>
                      <a:pt x="988" y="34290"/>
                      <a:pt x="988" y="34290"/>
                      <a:pt x="988" y="34361"/>
                    </a:cubicBezTo>
                    <a:cubicBezTo>
                      <a:pt x="988" y="34431"/>
                      <a:pt x="988" y="34431"/>
                      <a:pt x="1058" y="34502"/>
                    </a:cubicBezTo>
                    <a:cubicBezTo>
                      <a:pt x="1129" y="34714"/>
                      <a:pt x="1200" y="34996"/>
                      <a:pt x="1270" y="35207"/>
                    </a:cubicBezTo>
                    <a:cubicBezTo>
                      <a:pt x="1341" y="35419"/>
                      <a:pt x="1411" y="35701"/>
                      <a:pt x="1482" y="35913"/>
                    </a:cubicBezTo>
                    <a:cubicBezTo>
                      <a:pt x="1552" y="36124"/>
                      <a:pt x="1623" y="36336"/>
                      <a:pt x="1764" y="36618"/>
                    </a:cubicBezTo>
                    <a:cubicBezTo>
                      <a:pt x="1835" y="36830"/>
                      <a:pt x="1976" y="37042"/>
                      <a:pt x="2046" y="37254"/>
                    </a:cubicBezTo>
                    <a:cubicBezTo>
                      <a:pt x="2117" y="37394"/>
                      <a:pt x="2187" y="37606"/>
                      <a:pt x="2258" y="37747"/>
                    </a:cubicBezTo>
                    <a:cubicBezTo>
                      <a:pt x="2258" y="37747"/>
                      <a:pt x="2258" y="37747"/>
                      <a:pt x="2258" y="37818"/>
                    </a:cubicBezTo>
                    <a:cubicBezTo>
                      <a:pt x="2258" y="37888"/>
                      <a:pt x="2328" y="37888"/>
                      <a:pt x="2328" y="37959"/>
                    </a:cubicBezTo>
                    <a:cubicBezTo>
                      <a:pt x="2399" y="38171"/>
                      <a:pt x="2540" y="38382"/>
                      <a:pt x="2611" y="38594"/>
                    </a:cubicBezTo>
                    <a:cubicBezTo>
                      <a:pt x="2752" y="38806"/>
                      <a:pt x="2822" y="39088"/>
                      <a:pt x="2963" y="39299"/>
                    </a:cubicBezTo>
                    <a:cubicBezTo>
                      <a:pt x="3104" y="39582"/>
                      <a:pt x="3246" y="39864"/>
                      <a:pt x="3387" y="40146"/>
                    </a:cubicBezTo>
                    <a:cubicBezTo>
                      <a:pt x="3528" y="40429"/>
                      <a:pt x="3669" y="40711"/>
                      <a:pt x="3881" y="40993"/>
                    </a:cubicBezTo>
                    <a:cubicBezTo>
                      <a:pt x="3881" y="41063"/>
                      <a:pt x="3951" y="41134"/>
                      <a:pt x="3951" y="41134"/>
                    </a:cubicBezTo>
                    <a:cubicBezTo>
                      <a:pt x="4022" y="41205"/>
                      <a:pt x="4022" y="41275"/>
                      <a:pt x="4092" y="41345"/>
                    </a:cubicBezTo>
                    <a:cubicBezTo>
                      <a:pt x="4445" y="41910"/>
                      <a:pt x="4727" y="42404"/>
                      <a:pt x="5080" y="42969"/>
                    </a:cubicBezTo>
                    <a:cubicBezTo>
                      <a:pt x="5362" y="43392"/>
                      <a:pt x="5644" y="43745"/>
                      <a:pt x="5927" y="44168"/>
                    </a:cubicBezTo>
                    <a:cubicBezTo>
                      <a:pt x="5927" y="44168"/>
                      <a:pt x="5927" y="44168"/>
                      <a:pt x="5927" y="44238"/>
                    </a:cubicBezTo>
                    <a:cubicBezTo>
                      <a:pt x="5927" y="44238"/>
                      <a:pt x="5927" y="44238"/>
                      <a:pt x="5927" y="44238"/>
                    </a:cubicBezTo>
                    <a:cubicBezTo>
                      <a:pt x="6138" y="44521"/>
                      <a:pt x="6350" y="44803"/>
                      <a:pt x="6562" y="45014"/>
                    </a:cubicBezTo>
                    <a:cubicBezTo>
                      <a:pt x="6703" y="45226"/>
                      <a:pt x="6915" y="45438"/>
                      <a:pt x="7056" y="45650"/>
                    </a:cubicBezTo>
                    <a:cubicBezTo>
                      <a:pt x="7197" y="45861"/>
                      <a:pt x="7408" y="46073"/>
                      <a:pt x="7549" y="46284"/>
                    </a:cubicBezTo>
                    <a:cubicBezTo>
                      <a:pt x="7691" y="46496"/>
                      <a:pt x="7902" y="46708"/>
                      <a:pt x="8114" y="46849"/>
                    </a:cubicBezTo>
                    <a:cubicBezTo>
                      <a:pt x="8114" y="46849"/>
                      <a:pt x="8184" y="46920"/>
                      <a:pt x="8184" y="46920"/>
                    </a:cubicBezTo>
                    <a:cubicBezTo>
                      <a:pt x="8184" y="46920"/>
                      <a:pt x="8184" y="46920"/>
                      <a:pt x="8255" y="46990"/>
                    </a:cubicBezTo>
                    <a:cubicBezTo>
                      <a:pt x="8396" y="47131"/>
                      <a:pt x="8537" y="47272"/>
                      <a:pt x="8678" y="47484"/>
                    </a:cubicBezTo>
                    <a:cubicBezTo>
                      <a:pt x="8890" y="47696"/>
                      <a:pt x="9031" y="47837"/>
                      <a:pt x="9243" y="48048"/>
                    </a:cubicBezTo>
                    <a:cubicBezTo>
                      <a:pt x="9455" y="48260"/>
                      <a:pt x="9666" y="48401"/>
                      <a:pt x="9807" y="48613"/>
                    </a:cubicBezTo>
                    <a:cubicBezTo>
                      <a:pt x="10019" y="48825"/>
                      <a:pt x="10231" y="48966"/>
                      <a:pt x="10442" y="49107"/>
                    </a:cubicBezTo>
                    <a:cubicBezTo>
                      <a:pt x="10513" y="49177"/>
                      <a:pt x="10654" y="49248"/>
                      <a:pt x="10724" y="49318"/>
                    </a:cubicBezTo>
                    <a:cubicBezTo>
                      <a:pt x="10724" y="49318"/>
                      <a:pt x="10795" y="49389"/>
                      <a:pt x="10795" y="49389"/>
                    </a:cubicBezTo>
                    <a:cubicBezTo>
                      <a:pt x="10866" y="49460"/>
                      <a:pt x="10936" y="49530"/>
                      <a:pt x="11077" y="49601"/>
                    </a:cubicBezTo>
                    <a:cubicBezTo>
                      <a:pt x="11289" y="49742"/>
                      <a:pt x="11501" y="49883"/>
                      <a:pt x="11642" y="50024"/>
                    </a:cubicBezTo>
                    <a:cubicBezTo>
                      <a:pt x="11853" y="50165"/>
                      <a:pt x="12065" y="50306"/>
                      <a:pt x="12206" y="50447"/>
                    </a:cubicBezTo>
                    <a:cubicBezTo>
                      <a:pt x="12418" y="50589"/>
                      <a:pt x="12559" y="50729"/>
                      <a:pt x="12771" y="50800"/>
                    </a:cubicBezTo>
                    <a:cubicBezTo>
                      <a:pt x="12982" y="50941"/>
                      <a:pt x="13123" y="51012"/>
                      <a:pt x="13335" y="51153"/>
                    </a:cubicBezTo>
                    <a:cubicBezTo>
                      <a:pt x="13406" y="51153"/>
                      <a:pt x="13406" y="51223"/>
                      <a:pt x="13476" y="51223"/>
                    </a:cubicBezTo>
                    <a:cubicBezTo>
                      <a:pt x="13617" y="51294"/>
                      <a:pt x="13758" y="51365"/>
                      <a:pt x="13899" y="51435"/>
                    </a:cubicBezTo>
                    <a:cubicBezTo>
                      <a:pt x="14111" y="51505"/>
                      <a:pt x="14252" y="51647"/>
                      <a:pt x="14464" y="51717"/>
                    </a:cubicBezTo>
                    <a:cubicBezTo>
                      <a:pt x="14676" y="51788"/>
                      <a:pt x="14817" y="51929"/>
                      <a:pt x="15028" y="51999"/>
                    </a:cubicBezTo>
                    <a:cubicBezTo>
                      <a:pt x="15240" y="52070"/>
                      <a:pt x="15381" y="52141"/>
                      <a:pt x="15593" y="52211"/>
                    </a:cubicBezTo>
                    <a:cubicBezTo>
                      <a:pt x="15804" y="52282"/>
                      <a:pt x="15946" y="52353"/>
                      <a:pt x="16157" y="52423"/>
                    </a:cubicBezTo>
                    <a:cubicBezTo>
                      <a:pt x="16228" y="52423"/>
                      <a:pt x="16228" y="52423"/>
                      <a:pt x="16298" y="52493"/>
                    </a:cubicBezTo>
                    <a:cubicBezTo>
                      <a:pt x="16298" y="52493"/>
                      <a:pt x="16298" y="52493"/>
                      <a:pt x="16369" y="52493"/>
                    </a:cubicBezTo>
                    <a:cubicBezTo>
                      <a:pt x="16510" y="52564"/>
                      <a:pt x="16651" y="52564"/>
                      <a:pt x="16792" y="52635"/>
                    </a:cubicBezTo>
                    <a:cubicBezTo>
                      <a:pt x="17004" y="52705"/>
                      <a:pt x="17145" y="52776"/>
                      <a:pt x="17357" y="52776"/>
                    </a:cubicBezTo>
                    <a:cubicBezTo>
                      <a:pt x="17568" y="52846"/>
                      <a:pt x="17710" y="52846"/>
                      <a:pt x="17921" y="52917"/>
                    </a:cubicBezTo>
                    <a:cubicBezTo>
                      <a:pt x="18133" y="52987"/>
                      <a:pt x="18344" y="52987"/>
                      <a:pt x="18486" y="52987"/>
                    </a:cubicBezTo>
                    <a:cubicBezTo>
                      <a:pt x="18627" y="52987"/>
                      <a:pt x="18768" y="52987"/>
                      <a:pt x="18909" y="53058"/>
                    </a:cubicBezTo>
                    <a:cubicBezTo>
                      <a:pt x="18909" y="53058"/>
                      <a:pt x="18979" y="53058"/>
                      <a:pt x="18979" y="53058"/>
                    </a:cubicBezTo>
                    <a:cubicBezTo>
                      <a:pt x="19050" y="53058"/>
                      <a:pt x="19050" y="53058"/>
                      <a:pt x="19121" y="53058"/>
                    </a:cubicBezTo>
                    <a:cubicBezTo>
                      <a:pt x="19332" y="53058"/>
                      <a:pt x="19544" y="53058"/>
                      <a:pt x="19756" y="53058"/>
                    </a:cubicBezTo>
                    <a:cubicBezTo>
                      <a:pt x="19967" y="53058"/>
                      <a:pt x="20250" y="53058"/>
                      <a:pt x="20461" y="53058"/>
                    </a:cubicBezTo>
                    <a:cubicBezTo>
                      <a:pt x="20743" y="53058"/>
                      <a:pt x="21026" y="5298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519" y="52846"/>
                      <a:pt x="21872" y="52776"/>
                      <a:pt x="22154" y="52635"/>
                    </a:cubicBezTo>
                    <a:cubicBezTo>
                      <a:pt x="22578" y="52493"/>
                      <a:pt x="22931" y="52353"/>
                      <a:pt x="23283" y="52141"/>
                    </a:cubicBezTo>
                    <a:lnTo>
                      <a:pt x="55951" y="33161"/>
                    </a:lnTo>
                    <a:cubicBezTo>
                      <a:pt x="55457" y="33796"/>
                      <a:pt x="54822" y="34078"/>
                      <a:pt x="54046" y="3422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45"/>
              <p:cNvSpPr/>
              <p:nvPr/>
            </p:nvSpPr>
            <p:spPr>
              <a:xfrm>
                <a:off x="10667843" y="2257265"/>
                <a:ext cx="103979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9388" extrusionOk="0">
                    <a:moveTo>
                      <a:pt x="19685" y="2540"/>
                    </a:moveTo>
                    <a:cubicBezTo>
                      <a:pt x="20673" y="3104"/>
                      <a:pt x="21590" y="3740"/>
                      <a:pt x="22508" y="4445"/>
                    </a:cubicBezTo>
                    <a:cubicBezTo>
                      <a:pt x="22931" y="4727"/>
                      <a:pt x="23425" y="5150"/>
                      <a:pt x="23848" y="5504"/>
                    </a:cubicBezTo>
                    <a:cubicBezTo>
                      <a:pt x="32809" y="12771"/>
                      <a:pt x="39441" y="25894"/>
                      <a:pt x="39441" y="36689"/>
                    </a:cubicBezTo>
                    <a:cubicBezTo>
                      <a:pt x="39441" y="44027"/>
                      <a:pt x="36407" y="48754"/>
                      <a:pt x="31750" y="50236"/>
                    </a:cubicBezTo>
                    <a:lnTo>
                      <a:pt x="28999" y="43109"/>
                    </a:lnTo>
                    <a:cubicBezTo>
                      <a:pt x="32033" y="41910"/>
                      <a:pt x="33938" y="38523"/>
                      <a:pt x="34008" y="33585"/>
                    </a:cubicBezTo>
                    <a:cubicBezTo>
                      <a:pt x="34008" y="25470"/>
                      <a:pt x="28717" y="15381"/>
                      <a:pt x="21731" y="10301"/>
                    </a:cubicBezTo>
                    <a:cubicBezTo>
                      <a:pt x="21026" y="9737"/>
                      <a:pt x="20461" y="9313"/>
                      <a:pt x="19756" y="8961"/>
                    </a:cubicBezTo>
                    <a:cubicBezTo>
                      <a:pt x="14605" y="5997"/>
                      <a:pt x="9808" y="6421"/>
                      <a:pt x="7268" y="10160"/>
                    </a:cubicBezTo>
                    <a:cubicBezTo>
                      <a:pt x="6068" y="11924"/>
                      <a:pt x="5433" y="14323"/>
                      <a:pt x="5433" y="17145"/>
                    </a:cubicBezTo>
                    <a:cubicBezTo>
                      <a:pt x="5433" y="26176"/>
                      <a:pt x="11783" y="37254"/>
                      <a:pt x="19685" y="41839"/>
                    </a:cubicBezTo>
                    <a:cubicBezTo>
                      <a:pt x="21308" y="42757"/>
                      <a:pt x="22860" y="43321"/>
                      <a:pt x="24272" y="43603"/>
                    </a:cubicBezTo>
                    <a:lnTo>
                      <a:pt x="27023" y="50729"/>
                    </a:lnTo>
                    <a:cubicBezTo>
                      <a:pt x="24695" y="50447"/>
                      <a:pt x="22225" y="49601"/>
                      <a:pt x="19685" y="48119"/>
                    </a:cubicBezTo>
                    <a:cubicBezTo>
                      <a:pt x="8820" y="41839"/>
                      <a:pt x="-70" y="26529"/>
                      <a:pt x="0" y="13970"/>
                    </a:cubicBezTo>
                    <a:cubicBezTo>
                      <a:pt x="0" y="10654"/>
                      <a:pt x="635" y="7761"/>
                      <a:pt x="1905" y="5433"/>
                    </a:cubicBezTo>
                    <a:cubicBezTo>
                      <a:pt x="2117" y="5080"/>
                      <a:pt x="2329" y="4727"/>
                      <a:pt x="2611" y="4304"/>
                    </a:cubicBezTo>
                    <a:cubicBezTo>
                      <a:pt x="3387" y="3175"/>
                      <a:pt x="4375" y="2187"/>
                      <a:pt x="5433" y="1482"/>
                    </a:cubicBezTo>
                    <a:cubicBezTo>
                      <a:pt x="6139" y="1059"/>
                      <a:pt x="6915" y="706"/>
                      <a:pt x="7762" y="423"/>
                    </a:cubicBezTo>
                    <a:lnTo>
                      <a:pt x="8114" y="353"/>
                    </a:lnTo>
                    <a:cubicBezTo>
                      <a:pt x="9032" y="71"/>
                      <a:pt x="10019" y="0"/>
                      <a:pt x="11007" y="0"/>
                    </a:cubicBezTo>
                    <a:cubicBezTo>
                      <a:pt x="11501" y="0"/>
                      <a:pt x="11995" y="71"/>
                      <a:pt x="12489" y="71"/>
                    </a:cubicBezTo>
                    <a:lnTo>
                      <a:pt x="12700" y="141"/>
                    </a:lnTo>
                    <a:cubicBezTo>
                      <a:pt x="13124" y="141"/>
                      <a:pt x="13477" y="212"/>
                      <a:pt x="13829" y="353"/>
                    </a:cubicBezTo>
                    <a:cubicBezTo>
                      <a:pt x="14464" y="494"/>
                      <a:pt x="15170" y="635"/>
                      <a:pt x="15875" y="917"/>
                    </a:cubicBezTo>
                    <a:cubicBezTo>
                      <a:pt x="16440" y="1129"/>
                      <a:pt x="17004" y="1341"/>
                      <a:pt x="17569" y="1623"/>
                    </a:cubicBezTo>
                    <a:cubicBezTo>
                      <a:pt x="18274" y="1693"/>
                      <a:pt x="18980" y="2117"/>
                      <a:pt x="19685" y="254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45"/>
              <p:cNvSpPr/>
              <p:nvPr/>
            </p:nvSpPr>
            <p:spPr>
              <a:xfrm>
                <a:off x="10035562" y="1544825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23" y="415"/>
                    </a:moveTo>
                    <a:cubicBezTo>
                      <a:pt x="3217" y="697"/>
                      <a:pt x="3781" y="1191"/>
                      <a:pt x="4275" y="1826"/>
                    </a:cubicBezTo>
                    <a:cubicBezTo>
                      <a:pt x="27417" y="33223"/>
                      <a:pt x="54017" y="57565"/>
                      <a:pt x="80616" y="72946"/>
                    </a:cubicBezTo>
                    <a:cubicBezTo>
                      <a:pt x="107145" y="88257"/>
                      <a:pt x="133745" y="94677"/>
                      <a:pt x="156957" y="90161"/>
                    </a:cubicBezTo>
                    <a:lnTo>
                      <a:pt x="158651" y="93619"/>
                    </a:lnTo>
                    <a:lnTo>
                      <a:pt x="160203" y="97076"/>
                    </a:lnTo>
                    <a:cubicBezTo>
                      <a:pt x="135932" y="101803"/>
                      <a:pt x="108203" y="95100"/>
                      <a:pt x="80546" y="79155"/>
                    </a:cubicBezTo>
                    <a:cubicBezTo>
                      <a:pt x="52888" y="63209"/>
                      <a:pt x="25230" y="37880"/>
                      <a:pt x="1171" y="5283"/>
                    </a:cubicBezTo>
                    <a:cubicBezTo>
                      <a:pt x="-29" y="3590"/>
                      <a:pt x="-382" y="1473"/>
                      <a:pt x="465" y="486"/>
                    </a:cubicBezTo>
                    <a:cubicBezTo>
                      <a:pt x="959" y="-150"/>
                      <a:pt x="1876" y="-150"/>
                      <a:pt x="2723" y="41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45"/>
              <p:cNvSpPr/>
              <p:nvPr/>
            </p:nvSpPr>
            <p:spPr>
              <a:xfrm>
                <a:off x="10500240" y="1757464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2358"/>
                    </a:moveTo>
                    <a:lnTo>
                      <a:pt x="0" y="2358"/>
                    </a:lnTo>
                    <a:cubicBezTo>
                      <a:pt x="4887" y="1572"/>
                      <a:pt x="10179" y="786"/>
                      <a:pt x="15066" y="0"/>
                    </a:cubicBezTo>
                    <a:cubicBezTo>
                      <a:pt x="10179" y="786"/>
                      <a:pt x="5291" y="1572"/>
                      <a:pt x="0" y="2358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45"/>
              <p:cNvSpPr/>
              <p:nvPr/>
            </p:nvSpPr>
            <p:spPr>
              <a:xfrm>
                <a:off x="10508557" y="1744117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851" y="2754"/>
                    </a:moveTo>
                    <a:cubicBezTo>
                      <a:pt x="7328" y="12978"/>
                      <a:pt x="6105" y="22416"/>
                      <a:pt x="0" y="24384"/>
                    </a:cubicBezTo>
                    <a:cubicBezTo>
                      <a:pt x="6105" y="22025"/>
                      <a:pt x="7328" y="12582"/>
                      <a:pt x="2851" y="2754"/>
                    </a:cubicBezTo>
                    <a:cubicBezTo>
                      <a:pt x="2441" y="1572"/>
                      <a:pt x="2037" y="786"/>
                      <a:pt x="1627" y="0"/>
                    </a:cubicBezTo>
                    <a:cubicBezTo>
                      <a:pt x="2037" y="786"/>
                      <a:pt x="2441" y="1572"/>
                      <a:pt x="2851" y="2754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45"/>
              <p:cNvSpPr/>
              <p:nvPr/>
            </p:nvSpPr>
            <p:spPr>
              <a:xfrm>
                <a:off x="10257148" y="1046291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46708" y="14958"/>
                    </a:moveTo>
                    <a:cubicBezTo>
                      <a:pt x="46708" y="14817"/>
                      <a:pt x="46708" y="14676"/>
                      <a:pt x="46708" y="14534"/>
                    </a:cubicBezTo>
                    <a:cubicBezTo>
                      <a:pt x="46708" y="14394"/>
                      <a:pt x="46708" y="14252"/>
                      <a:pt x="46708" y="14111"/>
                    </a:cubicBezTo>
                    <a:cubicBezTo>
                      <a:pt x="46708" y="13970"/>
                      <a:pt x="46708" y="13829"/>
                      <a:pt x="46637" y="13688"/>
                    </a:cubicBezTo>
                    <a:cubicBezTo>
                      <a:pt x="46637" y="13547"/>
                      <a:pt x="46567" y="13406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124"/>
                      <a:pt x="46496" y="12982"/>
                      <a:pt x="46496" y="12841"/>
                    </a:cubicBezTo>
                    <a:cubicBezTo>
                      <a:pt x="46496" y="12700"/>
                      <a:pt x="46426" y="12559"/>
                      <a:pt x="46426" y="12418"/>
                    </a:cubicBezTo>
                    <a:cubicBezTo>
                      <a:pt x="46426" y="12277"/>
                      <a:pt x="46355" y="12136"/>
                      <a:pt x="46355" y="11995"/>
                    </a:cubicBezTo>
                    <a:cubicBezTo>
                      <a:pt x="46284" y="11853"/>
                      <a:pt x="46284" y="11712"/>
                      <a:pt x="46214" y="11571"/>
                    </a:cubicBezTo>
                    <a:cubicBezTo>
                      <a:pt x="46214" y="11430"/>
                      <a:pt x="46143" y="11360"/>
                      <a:pt x="46143" y="11219"/>
                    </a:cubicBezTo>
                    <a:cubicBezTo>
                      <a:pt x="46143" y="11219"/>
                      <a:pt x="46143" y="11219"/>
                      <a:pt x="46143" y="11219"/>
                    </a:cubicBezTo>
                    <a:cubicBezTo>
                      <a:pt x="46143" y="11219"/>
                      <a:pt x="46143" y="11148"/>
                      <a:pt x="46143" y="11148"/>
                    </a:cubicBezTo>
                    <a:cubicBezTo>
                      <a:pt x="46073" y="11007"/>
                      <a:pt x="46073" y="10866"/>
                      <a:pt x="46002" y="10725"/>
                    </a:cubicBezTo>
                    <a:cubicBezTo>
                      <a:pt x="45932" y="10583"/>
                      <a:pt x="45932" y="10443"/>
                      <a:pt x="45861" y="10301"/>
                    </a:cubicBezTo>
                    <a:cubicBezTo>
                      <a:pt x="45790" y="10160"/>
                      <a:pt x="45790" y="10019"/>
                      <a:pt x="45720" y="9878"/>
                    </a:cubicBezTo>
                    <a:cubicBezTo>
                      <a:pt x="45649" y="9737"/>
                      <a:pt x="45649" y="9596"/>
                      <a:pt x="45579" y="9455"/>
                    </a:cubicBezTo>
                    <a:cubicBezTo>
                      <a:pt x="45508" y="9384"/>
                      <a:pt x="45508" y="9243"/>
                      <a:pt x="45438" y="9173"/>
                    </a:cubicBezTo>
                    <a:cubicBezTo>
                      <a:pt x="45438" y="9173"/>
                      <a:pt x="45438" y="9173"/>
                      <a:pt x="45438" y="9173"/>
                    </a:cubicBezTo>
                    <a:cubicBezTo>
                      <a:pt x="45438" y="9173"/>
                      <a:pt x="45438" y="9102"/>
                      <a:pt x="45438" y="9102"/>
                    </a:cubicBezTo>
                    <a:cubicBezTo>
                      <a:pt x="45367" y="8961"/>
                      <a:pt x="45297" y="8819"/>
                      <a:pt x="45226" y="8679"/>
                    </a:cubicBezTo>
                    <a:cubicBezTo>
                      <a:pt x="45156" y="8537"/>
                      <a:pt x="45085" y="8396"/>
                      <a:pt x="45014" y="8255"/>
                    </a:cubicBezTo>
                    <a:cubicBezTo>
                      <a:pt x="44944" y="8114"/>
                      <a:pt x="44873" y="7902"/>
                      <a:pt x="44732" y="7761"/>
                    </a:cubicBezTo>
                    <a:cubicBezTo>
                      <a:pt x="44662" y="7549"/>
                      <a:pt x="44521" y="7409"/>
                      <a:pt x="44450" y="7267"/>
                    </a:cubicBezTo>
                    <a:cubicBezTo>
                      <a:pt x="44450" y="7267"/>
                      <a:pt x="44450" y="7197"/>
                      <a:pt x="44379" y="7197"/>
                    </a:cubicBezTo>
                    <a:cubicBezTo>
                      <a:pt x="44379" y="7126"/>
                      <a:pt x="44309" y="7126"/>
                      <a:pt x="44309" y="7056"/>
                    </a:cubicBezTo>
                    <a:cubicBezTo>
                      <a:pt x="44097" y="6703"/>
                      <a:pt x="43886" y="6421"/>
                      <a:pt x="43674" y="6068"/>
                    </a:cubicBezTo>
                    <a:cubicBezTo>
                      <a:pt x="43533" y="5786"/>
                      <a:pt x="43321" y="5574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039" y="5221"/>
                      <a:pt x="42968" y="5010"/>
                      <a:pt x="42827" y="4868"/>
                    </a:cubicBezTo>
                    <a:cubicBezTo>
                      <a:pt x="42757" y="4728"/>
                      <a:pt x="42616" y="4586"/>
                      <a:pt x="42545" y="4445"/>
                    </a:cubicBezTo>
                    <a:cubicBezTo>
                      <a:pt x="42474" y="4304"/>
                      <a:pt x="42333" y="4163"/>
                      <a:pt x="42263" y="4092"/>
                    </a:cubicBezTo>
                    <a:cubicBezTo>
                      <a:pt x="42192" y="3951"/>
                      <a:pt x="42051" y="3881"/>
                      <a:pt x="41910" y="3740"/>
                    </a:cubicBezTo>
                    <a:cubicBezTo>
                      <a:pt x="41910" y="3740"/>
                      <a:pt x="41839" y="3669"/>
                      <a:pt x="41839" y="3669"/>
                    </a:cubicBezTo>
                    <a:cubicBezTo>
                      <a:pt x="41839" y="3669"/>
                      <a:pt x="41839" y="3669"/>
                      <a:pt x="41839" y="3669"/>
                    </a:cubicBezTo>
                    <a:cubicBezTo>
                      <a:pt x="41769" y="3598"/>
                      <a:pt x="41698" y="3528"/>
                      <a:pt x="41557" y="3387"/>
                    </a:cubicBezTo>
                    <a:cubicBezTo>
                      <a:pt x="41416" y="3246"/>
                      <a:pt x="41346" y="3175"/>
                      <a:pt x="41204" y="3034"/>
                    </a:cubicBezTo>
                    <a:cubicBezTo>
                      <a:pt x="41063" y="2893"/>
                      <a:pt x="40993" y="2822"/>
                      <a:pt x="40852" y="2681"/>
                    </a:cubicBezTo>
                    <a:cubicBezTo>
                      <a:pt x="40710" y="2540"/>
                      <a:pt x="40640" y="2470"/>
                      <a:pt x="40499" y="2328"/>
                    </a:cubicBezTo>
                    <a:cubicBezTo>
                      <a:pt x="40428" y="2258"/>
                      <a:pt x="40358" y="2258"/>
                      <a:pt x="40287" y="2187"/>
                    </a:cubicBezTo>
                    <a:cubicBezTo>
                      <a:pt x="40287" y="2187"/>
                      <a:pt x="40287" y="2187"/>
                      <a:pt x="40217" y="2187"/>
                    </a:cubicBezTo>
                    <a:cubicBezTo>
                      <a:pt x="40146" y="2117"/>
                      <a:pt x="40146" y="2117"/>
                      <a:pt x="40076" y="2046"/>
                    </a:cubicBezTo>
                    <a:cubicBezTo>
                      <a:pt x="39934" y="1976"/>
                      <a:pt x="39864" y="1835"/>
                      <a:pt x="39723" y="1764"/>
                    </a:cubicBezTo>
                    <a:cubicBezTo>
                      <a:pt x="39582" y="1693"/>
                      <a:pt x="39511" y="1623"/>
                      <a:pt x="39370" y="1482"/>
                    </a:cubicBezTo>
                    <a:cubicBezTo>
                      <a:pt x="39229" y="1411"/>
                      <a:pt x="39158" y="1341"/>
                      <a:pt x="39017" y="1270"/>
                    </a:cubicBezTo>
                    <a:cubicBezTo>
                      <a:pt x="38876" y="1200"/>
                      <a:pt x="38806" y="1129"/>
                      <a:pt x="38664" y="1059"/>
                    </a:cubicBezTo>
                    <a:cubicBezTo>
                      <a:pt x="38664" y="1059"/>
                      <a:pt x="38594" y="1059"/>
                      <a:pt x="38594" y="988"/>
                    </a:cubicBezTo>
                    <a:cubicBezTo>
                      <a:pt x="38523" y="917"/>
                      <a:pt x="38453" y="917"/>
                      <a:pt x="38312" y="847"/>
                    </a:cubicBezTo>
                    <a:cubicBezTo>
                      <a:pt x="38171" y="776"/>
                      <a:pt x="38100" y="706"/>
                      <a:pt x="37959" y="706"/>
                    </a:cubicBezTo>
                    <a:cubicBezTo>
                      <a:pt x="37818" y="635"/>
                      <a:pt x="37747" y="565"/>
                      <a:pt x="37606" y="565"/>
                    </a:cubicBezTo>
                    <a:cubicBezTo>
                      <a:pt x="37465" y="494"/>
                      <a:pt x="37394" y="494"/>
                      <a:pt x="37253" y="423"/>
                    </a:cubicBezTo>
                    <a:cubicBezTo>
                      <a:pt x="37112" y="353"/>
                      <a:pt x="37042" y="353"/>
                      <a:pt x="36901" y="282"/>
                    </a:cubicBezTo>
                    <a:cubicBezTo>
                      <a:pt x="36901" y="282"/>
                      <a:pt x="36830" y="282"/>
                      <a:pt x="36830" y="282"/>
                    </a:cubicBezTo>
                    <a:cubicBezTo>
                      <a:pt x="36830" y="282"/>
                      <a:pt x="36830" y="282"/>
                      <a:pt x="36830" y="282"/>
                    </a:cubicBezTo>
                    <a:cubicBezTo>
                      <a:pt x="36759" y="282"/>
                      <a:pt x="36689" y="212"/>
                      <a:pt x="36618" y="212"/>
                    </a:cubicBezTo>
                    <a:cubicBezTo>
                      <a:pt x="36477" y="212"/>
                      <a:pt x="36407" y="141"/>
                      <a:pt x="36266" y="141"/>
                    </a:cubicBezTo>
                    <a:cubicBezTo>
                      <a:pt x="36124" y="141"/>
                      <a:pt x="36054" y="71"/>
                      <a:pt x="35913" y="71"/>
                    </a:cubicBezTo>
                    <a:cubicBezTo>
                      <a:pt x="35772" y="71"/>
                      <a:pt x="35701" y="0"/>
                      <a:pt x="35560" y="0"/>
                    </a:cubicBezTo>
                    <a:cubicBezTo>
                      <a:pt x="35489" y="0"/>
                      <a:pt x="35419" y="0"/>
                      <a:pt x="35278" y="0"/>
                    </a:cubicBezTo>
                    <a:cubicBezTo>
                      <a:pt x="35278" y="0"/>
                      <a:pt x="35278" y="0"/>
                      <a:pt x="35207" y="0"/>
                    </a:cubicBezTo>
                    <a:cubicBezTo>
                      <a:pt x="35207" y="0"/>
                      <a:pt x="35137" y="0"/>
                      <a:pt x="35137" y="0"/>
                    </a:cubicBezTo>
                    <a:cubicBezTo>
                      <a:pt x="34995" y="0"/>
                      <a:pt x="34854" y="0"/>
                      <a:pt x="34784" y="0"/>
                    </a:cubicBezTo>
                    <a:cubicBezTo>
                      <a:pt x="34643" y="0"/>
                      <a:pt x="34502" y="0"/>
                      <a:pt x="34361" y="0"/>
                    </a:cubicBezTo>
                    <a:cubicBezTo>
                      <a:pt x="34219" y="0"/>
                      <a:pt x="34008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655" y="141"/>
                      <a:pt x="33514" y="141"/>
                      <a:pt x="33302" y="212"/>
                    </a:cubicBezTo>
                    <a:cubicBezTo>
                      <a:pt x="33091" y="282"/>
                      <a:pt x="32879" y="423"/>
                      <a:pt x="32667" y="494"/>
                    </a:cubicBezTo>
                    <a:lnTo>
                      <a:pt x="0" y="19473"/>
                    </a:lnTo>
                    <a:cubicBezTo>
                      <a:pt x="353" y="19262"/>
                      <a:pt x="776" y="19121"/>
                      <a:pt x="1199" y="19050"/>
                    </a:cubicBezTo>
                    <a:cubicBezTo>
                      <a:pt x="1199" y="19050"/>
                      <a:pt x="1199" y="19050"/>
                      <a:pt x="1199" y="19050"/>
                    </a:cubicBezTo>
                    <a:cubicBezTo>
                      <a:pt x="1623" y="18979"/>
                      <a:pt x="2117" y="18909"/>
                      <a:pt x="2611" y="18979"/>
                    </a:cubicBezTo>
                    <a:cubicBezTo>
                      <a:pt x="2611" y="18979"/>
                      <a:pt x="2611" y="18979"/>
                      <a:pt x="2611" y="18979"/>
                    </a:cubicBezTo>
                    <a:cubicBezTo>
                      <a:pt x="3104" y="19050"/>
                      <a:pt x="3598" y="19121"/>
                      <a:pt x="4092" y="19332"/>
                    </a:cubicBezTo>
                    <a:cubicBezTo>
                      <a:pt x="4092" y="19332"/>
                      <a:pt x="4092" y="19332"/>
                      <a:pt x="4092" y="19332"/>
                    </a:cubicBezTo>
                    <a:cubicBezTo>
                      <a:pt x="4657" y="19544"/>
                      <a:pt x="5151" y="19756"/>
                      <a:pt x="5715" y="20109"/>
                    </a:cubicBezTo>
                    <a:cubicBezTo>
                      <a:pt x="6279" y="20461"/>
                      <a:pt x="6844" y="20814"/>
                      <a:pt x="7338" y="21237"/>
                    </a:cubicBezTo>
                    <a:cubicBezTo>
                      <a:pt x="7338" y="21237"/>
                      <a:pt x="7338" y="21237"/>
                      <a:pt x="7408" y="21237"/>
                    </a:cubicBezTo>
                    <a:cubicBezTo>
                      <a:pt x="7902" y="21661"/>
                      <a:pt x="8467" y="22155"/>
                      <a:pt x="8890" y="22648"/>
                    </a:cubicBezTo>
                    <a:cubicBezTo>
                      <a:pt x="8890" y="22648"/>
                      <a:pt x="8890" y="22648"/>
                      <a:pt x="8890" y="22648"/>
                    </a:cubicBezTo>
                    <a:cubicBezTo>
                      <a:pt x="9878" y="23707"/>
                      <a:pt x="10724" y="24906"/>
                      <a:pt x="11500" y="26106"/>
                    </a:cubicBezTo>
                    <a:cubicBezTo>
                      <a:pt x="11500" y="26106"/>
                      <a:pt x="11500" y="26176"/>
                      <a:pt x="11571" y="26176"/>
                    </a:cubicBezTo>
                    <a:cubicBezTo>
                      <a:pt x="11924" y="26811"/>
                      <a:pt x="12277" y="27446"/>
                      <a:pt x="12559" y="28081"/>
                    </a:cubicBezTo>
                    <a:cubicBezTo>
                      <a:pt x="12559" y="28081"/>
                      <a:pt x="12559" y="28081"/>
                      <a:pt x="12559" y="28081"/>
                    </a:cubicBezTo>
                    <a:cubicBezTo>
                      <a:pt x="12841" y="28716"/>
                      <a:pt x="13123" y="29422"/>
                      <a:pt x="13335" y="30127"/>
                    </a:cubicBezTo>
                    <a:cubicBezTo>
                      <a:pt x="13335" y="30127"/>
                      <a:pt x="13335" y="30127"/>
                      <a:pt x="13335" y="30127"/>
                    </a:cubicBezTo>
                    <a:cubicBezTo>
                      <a:pt x="13547" y="30833"/>
                      <a:pt x="13688" y="31468"/>
                      <a:pt x="13829" y="32173"/>
                    </a:cubicBezTo>
                    <a:cubicBezTo>
                      <a:pt x="13829" y="32173"/>
                      <a:pt x="13829" y="32173"/>
                      <a:pt x="13829" y="32173"/>
                    </a:cubicBezTo>
                    <a:cubicBezTo>
                      <a:pt x="13970" y="32879"/>
                      <a:pt x="13970" y="33514"/>
                      <a:pt x="13970" y="34149"/>
                    </a:cubicBezTo>
                    <a:cubicBezTo>
                      <a:pt x="13970" y="34784"/>
                      <a:pt x="13899" y="35419"/>
                      <a:pt x="13829" y="35913"/>
                    </a:cubicBezTo>
                    <a:cubicBezTo>
                      <a:pt x="13829" y="35913"/>
                      <a:pt x="13829" y="35913"/>
                      <a:pt x="13829" y="35984"/>
                    </a:cubicBezTo>
                    <a:cubicBezTo>
                      <a:pt x="13688" y="36548"/>
                      <a:pt x="13547" y="36971"/>
                      <a:pt x="13335" y="37465"/>
                    </a:cubicBezTo>
                    <a:cubicBezTo>
                      <a:pt x="13335" y="37465"/>
                      <a:pt x="13335" y="37465"/>
                      <a:pt x="13335" y="37465"/>
                    </a:cubicBezTo>
                    <a:cubicBezTo>
                      <a:pt x="13194" y="37747"/>
                      <a:pt x="13053" y="37959"/>
                      <a:pt x="12841" y="38241"/>
                    </a:cubicBezTo>
                    <a:cubicBezTo>
                      <a:pt x="12488" y="38735"/>
                      <a:pt x="12065" y="39159"/>
                      <a:pt x="11571" y="39511"/>
                    </a:cubicBezTo>
                    <a:lnTo>
                      <a:pt x="44238" y="20532"/>
                    </a:lnTo>
                    <a:cubicBezTo>
                      <a:pt x="44732" y="20249"/>
                      <a:pt x="45156" y="19826"/>
                      <a:pt x="45508" y="19332"/>
                    </a:cubicBezTo>
                    <a:cubicBezTo>
                      <a:pt x="45579" y="19262"/>
                      <a:pt x="45649" y="19262"/>
                      <a:pt x="45649" y="19191"/>
                    </a:cubicBezTo>
                    <a:cubicBezTo>
                      <a:pt x="45790" y="18979"/>
                      <a:pt x="45861" y="18839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6002" y="18486"/>
                      <a:pt x="46073" y="18345"/>
                      <a:pt x="46073" y="18203"/>
                    </a:cubicBezTo>
                    <a:cubicBezTo>
                      <a:pt x="46143" y="18062"/>
                      <a:pt x="46143" y="17921"/>
                      <a:pt x="46214" y="17780"/>
                    </a:cubicBezTo>
                    <a:cubicBezTo>
                      <a:pt x="46284" y="17639"/>
                      <a:pt x="46284" y="17498"/>
                      <a:pt x="46355" y="17357"/>
                    </a:cubicBezTo>
                    <a:cubicBezTo>
                      <a:pt x="46355" y="17286"/>
                      <a:pt x="46355" y="17216"/>
                      <a:pt x="46426" y="17145"/>
                    </a:cubicBezTo>
                    <a:cubicBezTo>
                      <a:pt x="46426" y="17145"/>
                      <a:pt x="46426" y="17145"/>
                      <a:pt x="46426" y="17075"/>
                    </a:cubicBezTo>
                    <a:cubicBezTo>
                      <a:pt x="46426" y="17004"/>
                      <a:pt x="46426" y="16934"/>
                      <a:pt x="46426" y="16934"/>
                    </a:cubicBezTo>
                    <a:cubicBezTo>
                      <a:pt x="46426" y="16792"/>
                      <a:pt x="46496" y="16651"/>
                      <a:pt x="46496" y="16510"/>
                    </a:cubicBezTo>
                    <a:cubicBezTo>
                      <a:pt x="46496" y="16369"/>
                      <a:pt x="46496" y="16228"/>
                      <a:pt x="46567" y="16087"/>
                    </a:cubicBezTo>
                    <a:cubicBezTo>
                      <a:pt x="46567" y="15946"/>
                      <a:pt x="46567" y="15804"/>
                      <a:pt x="46567" y="15664"/>
                    </a:cubicBezTo>
                    <a:cubicBezTo>
                      <a:pt x="46567" y="15522"/>
                      <a:pt x="46567" y="15381"/>
                      <a:pt x="46567" y="15240"/>
                    </a:cubicBezTo>
                    <a:cubicBezTo>
                      <a:pt x="46567" y="15240"/>
                      <a:pt x="46567" y="15240"/>
                      <a:pt x="46567" y="15240"/>
                    </a:cubicBezTo>
                    <a:cubicBezTo>
                      <a:pt x="46708" y="15240"/>
                      <a:pt x="46708" y="15099"/>
                      <a:pt x="46708" y="14958"/>
                    </a:cubicBez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45"/>
              <p:cNvSpPr/>
              <p:nvPr/>
            </p:nvSpPr>
            <p:spPr>
              <a:xfrm>
                <a:off x="10035665" y="1461321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58" y="412"/>
                    </a:moveTo>
                    <a:cubicBezTo>
                      <a:pt x="3393" y="835"/>
                      <a:pt x="3887" y="1258"/>
                      <a:pt x="4310" y="1823"/>
                    </a:cubicBezTo>
                    <a:cubicBezTo>
                      <a:pt x="4945" y="2670"/>
                      <a:pt x="5580" y="3587"/>
                      <a:pt x="6286" y="4504"/>
                    </a:cubicBezTo>
                    <a:cubicBezTo>
                      <a:pt x="28934" y="34560"/>
                      <a:pt x="54757" y="57985"/>
                      <a:pt x="80651" y="72943"/>
                    </a:cubicBezTo>
                    <a:cubicBezTo>
                      <a:pt x="106545" y="87900"/>
                      <a:pt x="132368" y="94321"/>
                      <a:pt x="155158" y="90441"/>
                    </a:cubicBezTo>
                    <a:cubicBezTo>
                      <a:pt x="155793" y="90370"/>
                      <a:pt x="156357" y="90299"/>
                      <a:pt x="156992" y="90158"/>
                    </a:cubicBezTo>
                    <a:cubicBezTo>
                      <a:pt x="157486" y="90088"/>
                      <a:pt x="158051" y="90229"/>
                      <a:pt x="158615" y="90511"/>
                    </a:cubicBezTo>
                    <a:cubicBezTo>
                      <a:pt x="159391" y="90935"/>
                      <a:pt x="160167" y="91781"/>
                      <a:pt x="160661" y="92698"/>
                    </a:cubicBezTo>
                    <a:cubicBezTo>
                      <a:pt x="161649" y="94956"/>
                      <a:pt x="161508" y="96650"/>
                      <a:pt x="160379" y="97002"/>
                    </a:cubicBezTo>
                    <a:cubicBezTo>
                      <a:pt x="159391" y="97214"/>
                      <a:pt x="158474" y="97355"/>
                      <a:pt x="157627" y="97426"/>
                    </a:cubicBezTo>
                    <a:cubicBezTo>
                      <a:pt x="133991" y="101235"/>
                      <a:pt x="107251" y="94533"/>
                      <a:pt x="80581" y="79152"/>
                    </a:cubicBezTo>
                    <a:cubicBezTo>
                      <a:pt x="53840" y="63700"/>
                      <a:pt x="27241" y="39641"/>
                      <a:pt x="3816" y="8667"/>
                    </a:cubicBezTo>
                    <a:cubicBezTo>
                      <a:pt x="2899" y="7538"/>
                      <a:pt x="2052" y="6409"/>
                      <a:pt x="1206" y="5280"/>
                    </a:cubicBezTo>
                    <a:cubicBezTo>
                      <a:pt x="77" y="3798"/>
                      <a:pt x="-276" y="1894"/>
                      <a:pt x="218" y="835"/>
                    </a:cubicBezTo>
                    <a:cubicBezTo>
                      <a:pt x="571" y="341"/>
                      <a:pt x="712" y="270"/>
                      <a:pt x="782" y="200"/>
                    </a:cubicBezTo>
                    <a:cubicBezTo>
                      <a:pt x="1347" y="-153"/>
                      <a:pt x="2052" y="-12"/>
                      <a:pt x="2758" y="412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45"/>
              <p:cNvSpPr/>
              <p:nvPr/>
            </p:nvSpPr>
            <p:spPr>
              <a:xfrm>
                <a:off x="9784483" y="1078793"/>
                <a:ext cx="395127" cy="817739"/>
              </a:xfrm>
              <a:custGeom>
                <a:avLst/>
                <a:gdLst/>
                <a:ahLst/>
                <a:cxnLst/>
                <a:rect l="l" t="t" r="r" b="b"/>
                <a:pathLst>
                  <a:path w="134055" h="268111" extrusionOk="0">
                    <a:moveTo>
                      <a:pt x="139347" y="0"/>
                    </a:moveTo>
                    <a:lnTo>
                      <a:pt x="139206" y="35066"/>
                    </a:lnTo>
                    <a:lnTo>
                      <a:pt x="85725" y="125801"/>
                    </a:lnTo>
                    <a:lnTo>
                      <a:pt x="0" y="270934"/>
                    </a:lnTo>
                    <a:lnTo>
                      <a:pt x="5786" y="226413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45"/>
              <p:cNvSpPr/>
              <p:nvPr/>
            </p:nvSpPr>
            <p:spPr>
              <a:xfrm>
                <a:off x="10210985" y="1010777"/>
                <a:ext cx="124777" cy="236714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77611" extrusionOk="0">
                    <a:moveTo>
                      <a:pt x="141" y="0"/>
                    </a:moveTo>
                    <a:lnTo>
                      <a:pt x="43039" y="24765"/>
                    </a:lnTo>
                    <a:lnTo>
                      <a:pt x="42898" y="82479"/>
                    </a:lnTo>
                    <a:lnTo>
                      <a:pt x="0" y="57714"/>
                    </a:lnTo>
                    <a:lnTo>
                      <a:pt x="141" y="0"/>
                    </a:lnTo>
                    <a:close/>
                    <a:moveTo>
                      <a:pt x="21449" y="57009"/>
                    </a:moveTo>
                    <a:cubicBezTo>
                      <a:pt x="28998" y="61383"/>
                      <a:pt x="35137" y="57856"/>
                      <a:pt x="35207" y="49177"/>
                    </a:cubicBezTo>
                    <a:cubicBezTo>
                      <a:pt x="35207" y="40569"/>
                      <a:pt x="29139" y="29915"/>
                      <a:pt x="21519" y="25541"/>
                    </a:cubicBezTo>
                    <a:cubicBezTo>
                      <a:pt x="13970" y="21167"/>
                      <a:pt x="7832" y="24694"/>
                      <a:pt x="7832" y="33373"/>
                    </a:cubicBezTo>
                    <a:cubicBezTo>
                      <a:pt x="7832" y="41981"/>
                      <a:pt x="13970" y="52634"/>
                      <a:pt x="21449" y="57009"/>
                    </a:cubicBezTo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45"/>
              <p:cNvSpPr/>
              <p:nvPr/>
            </p:nvSpPr>
            <p:spPr>
              <a:xfrm>
                <a:off x="10250077" y="1104258"/>
                <a:ext cx="41592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14111" extrusionOk="0">
                    <a:moveTo>
                      <a:pt x="8255" y="1107"/>
                    </a:moveTo>
                    <a:cubicBezTo>
                      <a:pt x="12841" y="3718"/>
                      <a:pt x="16439" y="10138"/>
                      <a:pt x="16439" y="15289"/>
                    </a:cubicBezTo>
                    <a:cubicBezTo>
                      <a:pt x="16439" y="20510"/>
                      <a:pt x="12771" y="22627"/>
                      <a:pt x="8184" y="20016"/>
                    </a:cubicBezTo>
                    <a:cubicBezTo>
                      <a:pt x="3669" y="17405"/>
                      <a:pt x="0" y="11055"/>
                      <a:pt x="0" y="5764"/>
                    </a:cubicBezTo>
                    <a:cubicBezTo>
                      <a:pt x="71" y="684"/>
                      <a:pt x="3739" y="-1503"/>
                      <a:pt x="8255" y="1107"/>
                    </a:cubicBez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45"/>
              <p:cNvSpPr/>
              <p:nvPr/>
            </p:nvSpPr>
            <p:spPr>
              <a:xfrm>
                <a:off x="10211400" y="952874"/>
                <a:ext cx="207961" cy="129116"/>
              </a:xfrm>
              <a:custGeom>
                <a:avLst/>
                <a:gdLst/>
                <a:ahLst/>
                <a:cxnLst/>
                <a:rect l="l" t="t" r="r" b="b"/>
                <a:pathLst>
                  <a:path w="70555" h="42333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75565" y="24765"/>
                    </a:lnTo>
                    <a:lnTo>
                      <a:pt x="42898" y="43745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45"/>
              <p:cNvSpPr/>
              <p:nvPr/>
            </p:nvSpPr>
            <p:spPr>
              <a:xfrm>
                <a:off x="10246544" y="776588"/>
                <a:ext cx="145571" cy="258231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84666" extrusionOk="0">
                    <a:moveTo>
                      <a:pt x="56021" y="24765"/>
                    </a:moveTo>
                    <a:cubicBezTo>
                      <a:pt x="56021" y="24553"/>
                      <a:pt x="56021" y="24342"/>
                      <a:pt x="56021" y="24130"/>
                    </a:cubicBezTo>
                    <a:cubicBezTo>
                      <a:pt x="56021" y="23918"/>
                      <a:pt x="56021" y="23707"/>
                      <a:pt x="55951" y="23495"/>
                    </a:cubicBezTo>
                    <a:cubicBezTo>
                      <a:pt x="55951" y="23283"/>
                      <a:pt x="55880" y="23071"/>
                      <a:pt x="55880" y="22789"/>
                    </a:cubicBezTo>
                    <a:cubicBezTo>
                      <a:pt x="55880" y="22578"/>
                      <a:pt x="55809" y="22295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1872"/>
                      <a:pt x="55739" y="21661"/>
                      <a:pt x="55668" y="21449"/>
                    </a:cubicBezTo>
                    <a:cubicBezTo>
                      <a:pt x="55598" y="21237"/>
                      <a:pt x="55598" y="20955"/>
                      <a:pt x="55527" y="20743"/>
                    </a:cubicBezTo>
                    <a:cubicBezTo>
                      <a:pt x="55457" y="20531"/>
                      <a:pt x="55386" y="20249"/>
                      <a:pt x="55386" y="20038"/>
                    </a:cubicBezTo>
                    <a:cubicBezTo>
                      <a:pt x="55316" y="19826"/>
                      <a:pt x="55245" y="19544"/>
                      <a:pt x="55174" y="19332"/>
                    </a:cubicBezTo>
                    <a:cubicBezTo>
                      <a:pt x="55104" y="19120"/>
                      <a:pt x="55104" y="18979"/>
                      <a:pt x="55033" y="18768"/>
                    </a:cubicBezTo>
                    <a:cubicBezTo>
                      <a:pt x="55033" y="18768"/>
                      <a:pt x="55033" y="18768"/>
                      <a:pt x="55033" y="18697"/>
                    </a:cubicBezTo>
                    <a:cubicBezTo>
                      <a:pt x="55033" y="18627"/>
                      <a:pt x="55033" y="18627"/>
                      <a:pt x="54963" y="18556"/>
                    </a:cubicBezTo>
                    <a:cubicBezTo>
                      <a:pt x="54892" y="18344"/>
                      <a:pt x="54822" y="18062"/>
                      <a:pt x="54751" y="17850"/>
                    </a:cubicBezTo>
                    <a:cubicBezTo>
                      <a:pt x="54681" y="17639"/>
                      <a:pt x="54610" y="17356"/>
                      <a:pt x="54540" y="17145"/>
                    </a:cubicBezTo>
                    <a:cubicBezTo>
                      <a:pt x="54469" y="16933"/>
                      <a:pt x="54398" y="16722"/>
                      <a:pt x="54257" y="16440"/>
                    </a:cubicBezTo>
                    <a:cubicBezTo>
                      <a:pt x="54187" y="16228"/>
                      <a:pt x="54116" y="16016"/>
                      <a:pt x="53975" y="15804"/>
                    </a:cubicBezTo>
                    <a:cubicBezTo>
                      <a:pt x="53904" y="15663"/>
                      <a:pt x="53834" y="15452"/>
                      <a:pt x="53763" y="15310"/>
                    </a:cubicBezTo>
                    <a:cubicBezTo>
                      <a:pt x="53763" y="15310"/>
                      <a:pt x="53763" y="15310"/>
                      <a:pt x="53763" y="15240"/>
                    </a:cubicBezTo>
                    <a:cubicBezTo>
                      <a:pt x="53763" y="15169"/>
                      <a:pt x="53693" y="15169"/>
                      <a:pt x="53693" y="15099"/>
                    </a:cubicBezTo>
                    <a:cubicBezTo>
                      <a:pt x="53622" y="14887"/>
                      <a:pt x="53481" y="14676"/>
                      <a:pt x="53411" y="14464"/>
                    </a:cubicBezTo>
                    <a:cubicBezTo>
                      <a:pt x="53269" y="14252"/>
                      <a:pt x="53199" y="13970"/>
                      <a:pt x="53058" y="13758"/>
                    </a:cubicBezTo>
                    <a:cubicBezTo>
                      <a:pt x="52917" y="13476"/>
                      <a:pt x="52776" y="13194"/>
                      <a:pt x="52634" y="12912"/>
                    </a:cubicBezTo>
                    <a:cubicBezTo>
                      <a:pt x="52493" y="12629"/>
                      <a:pt x="52352" y="12347"/>
                      <a:pt x="52141" y="12065"/>
                    </a:cubicBezTo>
                    <a:cubicBezTo>
                      <a:pt x="52141" y="11995"/>
                      <a:pt x="52070" y="11924"/>
                      <a:pt x="52070" y="11924"/>
                    </a:cubicBezTo>
                    <a:cubicBezTo>
                      <a:pt x="52000" y="11853"/>
                      <a:pt x="52000" y="11783"/>
                      <a:pt x="51929" y="11712"/>
                    </a:cubicBezTo>
                    <a:cubicBezTo>
                      <a:pt x="51576" y="11148"/>
                      <a:pt x="51294" y="10654"/>
                      <a:pt x="50941" y="10089"/>
                    </a:cubicBezTo>
                    <a:cubicBezTo>
                      <a:pt x="50659" y="9666"/>
                      <a:pt x="50377" y="9243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49883" y="8608"/>
                      <a:pt x="49671" y="8326"/>
                      <a:pt x="49460" y="8114"/>
                    </a:cubicBezTo>
                    <a:cubicBezTo>
                      <a:pt x="49318" y="7902"/>
                      <a:pt x="49107" y="7690"/>
                      <a:pt x="48966" y="7479"/>
                    </a:cubicBezTo>
                    <a:cubicBezTo>
                      <a:pt x="48825" y="7267"/>
                      <a:pt x="48613" y="7056"/>
                      <a:pt x="48472" y="6844"/>
                    </a:cubicBezTo>
                    <a:cubicBezTo>
                      <a:pt x="48331" y="6632"/>
                      <a:pt x="48119" y="6420"/>
                      <a:pt x="47907" y="6280"/>
                    </a:cubicBezTo>
                    <a:cubicBezTo>
                      <a:pt x="47907" y="6209"/>
                      <a:pt x="47837" y="6209"/>
                      <a:pt x="47837" y="6209"/>
                    </a:cubicBezTo>
                    <a:cubicBezTo>
                      <a:pt x="47837" y="6209"/>
                      <a:pt x="47837" y="6209"/>
                      <a:pt x="47766" y="6138"/>
                    </a:cubicBezTo>
                    <a:cubicBezTo>
                      <a:pt x="47625" y="5997"/>
                      <a:pt x="47484" y="5856"/>
                      <a:pt x="47343" y="5715"/>
                    </a:cubicBezTo>
                    <a:cubicBezTo>
                      <a:pt x="47131" y="5503"/>
                      <a:pt x="46990" y="5362"/>
                      <a:pt x="46778" y="5150"/>
                    </a:cubicBezTo>
                    <a:cubicBezTo>
                      <a:pt x="46567" y="4939"/>
                      <a:pt x="46355" y="4798"/>
                      <a:pt x="46143" y="4586"/>
                    </a:cubicBezTo>
                    <a:cubicBezTo>
                      <a:pt x="45932" y="4374"/>
                      <a:pt x="45720" y="4233"/>
                      <a:pt x="45508" y="4022"/>
                    </a:cubicBezTo>
                    <a:cubicBezTo>
                      <a:pt x="45438" y="3951"/>
                      <a:pt x="45297" y="3880"/>
                      <a:pt x="45226" y="3739"/>
                    </a:cubicBezTo>
                    <a:cubicBezTo>
                      <a:pt x="45226" y="3739"/>
                      <a:pt x="45156" y="3669"/>
                      <a:pt x="45156" y="3669"/>
                    </a:cubicBezTo>
                    <a:cubicBezTo>
                      <a:pt x="45085" y="3598"/>
                      <a:pt x="45014" y="3528"/>
                      <a:pt x="44944" y="3457"/>
                    </a:cubicBezTo>
                    <a:cubicBezTo>
                      <a:pt x="44732" y="3316"/>
                      <a:pt x="44521" y="3175"/>
                      <a:pt x="44309" y="3034"/>
                    </a:cubicBezTo>
                    <a:cubicBezTo>
                      <a:pt x="44097" y="2893"/>
                      <a:pt x="43886" y="2752"/>
                      <a:pt x="43745" y="2611"/>
                    </a:cubicBezTo>
                    <a:cubicBezTo>
                      <a:pt x="43533" y="2469"/>
                      <a:pt x="43392" y="2328"/>
                      <a:pt x="43180" y="2258"/>
                    </a:cubicBezTo>
                    <a:cubicBezTo>
                      <a:pt x="42968" y="2117"/>
                      <a:pt x="42827" y="2046"/>
                      <a:pt x="42616" y="1905"/>
                    </a:cubicBezTo>
                    <a:cubicBezTo>
                      <a:pt x="42545" y="1905"/>
                      <a:pt x="42545" y="1835"/>
                      <a:pt x="42474" y="1835"/>
                    </a:cubicBezTo>
                    <a:cubicBezTo>
                      <a:pt x="42333" y="1764"/>
                      <a:pt x="42192" y="1693"/>
                      <a:pt x="42051" y="1623"/>
                    </a:cubicBezTo>
                    <a:cubicBezTo>
                      <a:pt x="41839" y="1552"/>
                      <a:pt x="41698" y="1411"/>
                      <a:pt x="41487" y="1341"/>
                    </a:cubicBezTo>
                    <a:cubicBezTo>
                      <a:pt x="41275" y="1270"/>
                      <a:pt x="41134" y="1129"/>
                      <a:pt x="40922" y="1058"/>
                    </a:cubicBezTo>
                    <a:cubicBezTo>
                      <a:pt x="40711" y="988"/>
                      <a:pt x="40569" y="917"/>
                      <a:pt x="40358" y="847"/>
                    </a:cubicBezTo>
                    <a:cubicBezTo>
                      <a:pt x="40146" y="776"/>
                      <a:pt x="40005" y="705"/>
                      <a:pt x="39793" y="635"/>
                    </a:cubicBezTo>
                    <a:cubicBezTo>
                      <a:pt x="39723" y="635"/>
                      <a:pt x="39723" y="635"/>
                      <a:pt x="39652" y="565"/>
                    </a:cubicBezTo>
                    <a:cubicBezTo>
                      <a:pt x="39652" y="565"/>
                      <a:pt x="39652" y="565"/>
                      <a:pt x="39582" y="565"/>
                    </a:cubicBezTo>
                    <a:cubicBezTo>
                      <a:pt x="39441" y="494"/>
                      <a:pt x="39299" y="494"/>
                      <a:pt x="39158" y="423"/>
                    </a:cubicBezTo>
                    <a:cubicBezTo>
                      <a:pt x="38947" y="353"/>
                      <a:pt x="38806" y="282"/>
                      <a:pt x="38594" y="282"/>
                    </a:cubicBezTo>
                    <a:cubicBezTo>
                      <a:pt x="38382" y="211"/>
                      <a:pt x="38241" y="211"/>
                      <a:pt x="38029" y="141"/>
                    </a:cubicBezTo>
                    <a:cubicBezTo>
                      <a:pt x="37818" y="71"/>
                      <a:pt x="37606" y="71"/>
                      <a:pt x="37465" y="71"/>
                    </a:cubicBezTo>
                    <a:cubicBezTo>
                      <a:pt x="37324" y="71"/>
                      <a:pt x="37183" y="71"/>
                      <a:pt x="37042" y="0"/>
                    </a:cubicBezTo>
                    <a:cubicBezTo>
                      <a:pt x="37042" y="0"/>
                      <a:pt x="36971" y="0"/>
                      <a:pt x="36971" y="0"/>
                    </a:cubicBezTo>
                    <a:cubicBezTo>
                      <a:pt x="36901" y="0"/>
                      <a:pt x="36901" y="0"/>
                      <a:pt x="36830" y="0"/>
                    </a:cubicBezTo>
                    <a:cubicBezTo>
                      <a:pt x="36618" y="0"/>
                      <a:pt x="36407" y="0"/>
                      <a:pt x="36195" y="0"/>
                    </a:cubicBezTo>
                    <a:cubicBezTo>
                      <a:pt x="35983" y="0"/>
                      <a:pt x="35701" y="0"/>
                      <a:pt x="35489" y="0"/>
                    </a:cubicBezTo>
                    <a:cubicBezTo>
                      <a:pt x="35207" y="0"/>
                      <a:pt x="34925" y="7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431" y="211"/>
                      <a:pt x="34078" y="282"/>
                      <a:pt x="33796" y="423"/>
                    </a:cubicBezTo>
                    <a:cubicBezTo>
                      <a:pt x="33443" y="565"/>
                      <a:pt x="33020" y="705"/>
                      <a:pt x="32667" y="917"/>
                    </a:cubicBezTo>
                    <a:lnTo>
                      <a:pt x="0" y="19897"/>
                    </a:lnTo>
                    <a:cubicBezTo>
                      <a:pt x="635" y="19544"/>
                      <a:pt x="1270" y="19262"/>
                      <a:pt x="2046" y="19120"/>
                    </a:cubicBezTo>
                    <a:cubicBezTo>
                      <a:pt x="2046" y="19120"/>
                      <a:pt x="2046" y="19120"/>
                      <a:pt x="2046" y="19120"/>
                    </a:cubicBezTo>
                    <a:cubicBezTo>
                      <a:pt x="2752" y="18979"/>
                      <a:pt x="3528" y="18909"/>
                      <a:pt x="4375" y="18979"/>
                    </a:cubicBezTo>
                    <a:cubicBezTo>
                      <a:pt x="4375" y="18979"/>
                      <a:pt x="4445" y="18979"/>
                      <a:pt x="4445" y="18979"/>
                    </a:cubicBezTo>
                    <a:cubicBezTo>
                      <a:pt x="5221" y="19050"/>
                      <a:pt x="6068" y="19262"/>
                      <a:pt x="6985" y="19544"/>
                    </a:cubicBezTo>
                    <a:cubicBezTo>
                      <a:pt x="6985" y="19544"/>
                      <a:pt x="6985" y="19544"/>
                      <a:pt x="7056" y="19544"/>
                    </a:cubicBezTo>
                    <a:cubicBezTo>
                      <a:pt x="7973" y="19826"/>
                      <a:pt x="8890" y="20249"/>
                      <a:pt x="9807" y="20814"/>
                    </a:cubicBezTo>
                    <a:cubicBezTo>
                      <a:pt x="10724" y="21378"/>
                      <a:pt x="11642" y="22013"/>
                      <a:pt x="12559" y="22719"/>
                    </a:cubicBezTo>
                    <a:cubicBezTo>
                      <a:pt x="12559" y="22719"/>
                      <a:pt x="12630" y="22789"/>
                      <a:pt x="12630" y="22789"/>
                    </a:cubicBezTo>
                    <a:cubicBezTo>
                      <a:pt x="13476" y="23495"/>
                      <a:pt x="14323" y="24271"/>
                      <a:pt x="15170" y="25118"/>
                    </a:cubicBezTo>
                    <a:cubicBezTo>
                      <a:pt x="15170" y="25118"/>
                      <a:pt x="15170" y="25118"/>
                      <a:pt x="15240" y="25188"/>
                    </a:cubicBezTo>
                    <a:cubicBezTo>
                      <a:pt x="16016" y="26035"/>
                      <a:pt x="16792" y="26952"/>
                      <a:pt x="17568" y="27940"/>
                    </a:cubicBezTo>
                    <a:cubicBezTo>
                      <a:pt x="17568" y="27940"/>
                      <a:pt x="17568" y="27940"/>
                      <a:pt x="17568" y="27940"/>
                    </a:cubicBezTo>
                    <a:cubicBezTo>
                      <a:pt x="18274" y="28928"/>
                      <a:pt x="18909" y="29915"/>
                      <a:pt x="19544" y="30974"/>
                    </a:cubicBezTo>
                    <a:cubicBezTo>
                      <a:pt x="19544" y="31044"/>
                      <a:pt x="19614" y="31115"/>
                      <a:pt x="19614" y="31115"/>
                    </a:cubicBezTo>
                    <a:cubicBezTo>
                      <a:pt x="20179" y="32173"/>
                      <a:pt x="20743" y="33231"/>
                      <a:pt x="21237" y="34290"/>
                    </a:cubicBezTo>
                    <a:cubicBezTo>
                      <a:pt x="21237" y="34290"/>
                      <a:pt x="21237" y="34290"/>
                      <a:pt x="21237" y="34361"/>
                    </a:cubicBezTo>
                    <a:cubicBezTo>
                      <a:pt x="21731" y="35489"/>
                      <a:pt x="22154" y="36618"/>
                      <a:pt x="22437" y="37676"/>
                    </a:cubicBezTo>
                    <a:cubicBezTo>
                      <a:pt x="22437" y="37676"/>
                      <a:pt x="22437" y="37747"/>
                      <a:pt x="22437" y="37747"/>
                    </a:cubicBezTo>
                    <a:cubicBezTo>
                      <a:pt x="22790" y="38876"/>
                      <a:pt x="23072" y="40005"/>
                      <a:pt x="23213" y="41134"/>
                    </a:cubicBezTo>
                    <a:cubicBezTo>
                      <a:pt x="23213" y="41134"/>
                      <a:pt x="23213" y="41134"/>
                      <a:pt x="23213" y="41134"/>
                    </a:cubicBezTo>
                    <a:cubicBezTo>
                      <a:pt x="23424" y="42263"/>
                      <a:pt x="23495" y="43391"/>
                      <a:pt x="23495" y="44450"/>
                    </a:cubicBezTo>
                    <a:lnTo>
                      <a:pt x="23354" y="90876"/>
                    </a:lnTo>
                    <a:lnTo>
                      <a:pt x="56021" y="71896"/>
                    </a:lnTo>
                    <a:lnTo>
                      <a:pt x="56162" y="25470"/>
                    </a:lnTo>
                    <a:cubicBezTo>
                      <a:pt x="56021" y="25188"/>
                      <a:pt x="56021" y="24977"/>
                      <a:pt x="56021" y="2476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45"/>
              <p:cNvSpPr/>
              <p:nvPr/>
            </p:nvSpPr>
            <p:spPr>
              <a:xfrm>
                <a:off x="10234274" y="834097"/>
                <a:ext cx="62387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1166" h="70555" extrusionOk="0">
                    <a:moveTo>
                      <a:pt x="13899" y="1892"/>
                    </a:moveTo>
                    <a:cubicBezTo>
                      <a:pt x="21449" y="6266"/>
                      <a:pt x="27587" y="16850"/>
                      <a:pt x="27517" y="25528"/>
                    </a:cubicBezTo>
                    <a:lnTo>
                      <a:pt x="27376" y="71954"/>
                    </a:lnTo>
                    <a:lnTo>
                      <a:pt x="0" y="56149"/>
                    </a:lnTo>
                    <a:lnTo>
                      <a:pt x="141" y="9724"/>
                    </a:lnTo>
                    <a:cubicBezTo>
                      <a:pt x="212" y="975"/>
                      <a:pt x="6350" y="-2482"/>
                      <a:pt x="13899" y="1892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45"/>
              <p:cNvSpPr/>
              <p:nvPr/>
            </p:nvSpPr>
            <p:spPr>
              <a:xfrm>
                <a:off x="10337417" y="1028426"/>
                <a:ext cx="83184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70555" extrusionOk="0">
                    <a:moveTo>
                      <a:pt x="141" y="18979"/>
                    </a:moveTo>
                    <a:lnTo>
                      <a:pt x="32808" y="0"/>
                    </a:lnTo>
                    <a:lnTo>
                      <a:pt x="32597" y="57714"/>
                    </a:lnTo>
                    <a:lnTo>
                      <a:pt x="0" y="76623"/>
                    </a:ln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45"/>
              <p:cNvSpPr/>
              <p:nvPr/>
            </p:nvSpPr>
            <p:spPr>
              <a:xfrm>
                <a:off x="10353636" y="1171996"/>
                <a:ext cx="353535" cy="1075970"/>
              </a:xfrm>
              <a:custGeom>
                <a:avLst/>
                <a:gdLst/>
                <a:ahLst/>
                <a:cxnLst/>
                <a:rect l="l" t="t" r="r" b="b"/>
                <a:pathLst>
                  <a:path w="119944" h="352777" extrusionOk="0">
                    <a:moveTo>
                      <a:pt x="71" y="0"/>
                    </a:moveTo>
                    <a:lnTo>
                      <a:pt x="124178" y="357223"/>
                    </a:lnTo>
                    <a:cubicBezTo>
                      <a:pt x="123543" y="356940"/>
                      <a:pt x="122978" y="356658"/>
                      <a:pt x="122414" y="356517"/>
                    </a:cubicBezTo>
                    <a:cubicBezTo>
                      <a:pt x="121708" y="356235"/>
                      <a:pt x="121003" y="356094"/>
                      <a:pt x="120368" y="355953"/>
                    </a:cubicBezTo>
                    <a:cubicBezTo>
                      <a:pt x="119944" y="355812"/>
                      <a:pt x="119592" y="355812"/>
                      <a:pt x="119239" y="355741"/>
                    </a:cubicBezTo>
                    <a:cubicBezTo>
                      <a:pt x="118533" y="355670"/>
                      <a:pt x="117969" y="355600"/>
                      <a:pt x="117475" y="355600"/>
                    </a:cubicBezTo>
                    <a:cubicBezTo>
                      <a:pt x="116487" y="355600"/>
                      <a:pt x="115500" y="355670"/>
                      <a:pt x="114582" y="355953"/>
                    </a:cubicBezTo>
                    <a:cubicBezTo>
                      <a:pt x="113383" y="356306"/>
                      <a:pt x="112607" y="356658"/>
                      <a:pt x="111901" y="357082"/>
                    </a:cubicBezTo>
                    <a:lnTo>
                      <a:pt x="0" y="3492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45"/>
              <p:cNvSpPr/>
              <p:nvPr/>
            </p:nvSpPr>
            <p:spPr>
              <a:xfrm>
                <a:off x="10353842" y="1114093"/>
                <a:ext cx="457517" cy="1140529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373944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156704" y="357152"/>
                    </a:lnTo>
                    <a:lnTo>
                      <a:pt x="124107" y="376132"/>
                    </a:ln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1" name="Рисунок 1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AE9B6E5-344B-49EE-8070-A63E51053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061" y="3548681"/>
            <a:ext cx="3593369" cy="25081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8F1ECC-3BAA-4F4B-9AC1-7B65828A7848}"/>
              </a:ext>
            </a:extLst>
          </p:cNvPr>
          <p:cNvSpPr txBox="1"/>
          <p:nvPr/>
        </p:nvSpPr>
        <p:spPr>
          <a:xfrm>
            <a:off x="1485849" y="1462284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4BB76-8D55-4731-B71F-3425E5445769}"/>
              </a:ext>
            </a:extLst>
          </p:cNvPr>
          <p:cNvSpPr txBox="1"/>
          <p:nvPr/>
        </p:nvSpPr>
        <p:spPr>
          <a:xfrm>
            <a:off x="1787973" y="1764564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AF6CD-2D97-42BE-817C-F0D7318C1112}"/>
              </a:ext>
            </a:extLst>
          </p:cNvPr>
          <p:cNvSpPr txBox="1"/>
          <p:nvPr/>
        </p:nvSpPr>
        <p:spPr>
          <a:xfrm>
            <a:off x="1787973" y="1197788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DEF02F-55C5-41FB-99B1-0AC695A2FD58}"/>
              </a:ext>
            </a:extLst>
          </p:cNvPr>
          <p:cNvSpPr txBox="1"/>
          <p:nvPr/>
        </p:nvSpPr>
        <p:spPr>
          <a:xfrm>
            <a:off x="1798752" y="1114031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F46F2-1207-433D-98EA-8B7D30C186D1}"/>
              </a:ext>
            </a:extLst>
          </p:cNvPr>
          <p:cNvSpPr txBox="1"/>
          <p:nvPr/>
        </p:nvSpPr>
        <p:spPr>
          <a:xfrm>
            <a:off x="2269484" y="1405606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5CF96-AC97-4A97-B73B-ABE6CE7234FB}"/>
              </a:ext>
            </a:extLst>
          </p:cNvPr>
          <p:cNvSpPr txBox="1"/>
          <p:nvPr/>
        </p:nvSpPr>
        <p:spPr>
          <a:xfrm>
            <a:off x="2779318" y="1235573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C621AB-006B-4AC0-A979-7F4543CA82BD}"/>
              </a:ext>
            </a:extLst>
          </p:cNvPr>
          <p:cNvSpPr txBox="1"/>
          <p:nvPr/>
        </p:nvSpPr>
        <p:spPr>
          <a:xfrm>
            <a:off x="2780667" y="1717333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2DE459-7D87-4343-9641-77E35FF7E375}"/>
              </a:ext>
            </a:extLst>
          </p:cNvPr>
          <p:cNvSpPr txBox="1"/>
          <p:nvPr/>
        </p:nvSpPr>
        <p:spPr>
          <a:xfrm>
            <a:off x="2780741" y="1197787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279694-A7E5-46C1-BC21-7347492D1D27}"/>
              </a:ext>
            </a:extLst>
          </p:cNvPr>
          <p:cNvSpPr txBox="1"/>
          <p:nvPr/>
        </p:nvSpPr>
        <p:spPr>
          <a:xfrm>
            <a:off x="3243441" y="1443391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F9EE27-A98B-4EC2-89E6-BD66ECB721A0}"/>
              </a:ext>
            </a:extLst>
          </p:cNvPr>
          <p:cNvSpPr txBox="1"/>
          <p:nvPr/>
        </p:nvSpPr>
        <p:spPr>
          <a:xfrm>
            <a:off x="3545448" y="1443391"/>
            <a:ext cx="125145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  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B28DD8D-8B6C-4452-8D0B-0822193D2157}"/>
              </a:ext>
            </a:extLst>
          </p:cNvPr>
          <p:cNvSpPr txBox="1"/>
          <p:nvPr/>
        </p:nvSpPr>
        <p:spPr>
          <a:xfrm>
            <a:off x="1790837" y="1698440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9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8ADA621-77D6-4396-B958-090DDE1EB3A4}"/>
              </a:ext>
            </a:extLst>
          </p:cNvPr>
          <p:cNvSpPr txBox="1"/>
          <p:nvPr/>
        </p:nvSpPr>
        <p:spPr>
          <a:xfrm>
            <a:off x="2836811" y="1197788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019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10" grpId="0"/>
      <p:bldP spid="1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46"/>
          <p:cNvSpPr/>
          <p:nvPr/>
        </p:nvSpPr>
        <p:spPr>
          <a:xfrm rot="5400000">
            <a:off x="1744948" y="-1759690"/>
            <a:ext cx="4796100" cy="8302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1"/>
          <p:cNvSpPr txBox="1"/>
          <p:nvPr/>
        </p:nvSpPr>
        <p:spPr>
          <a:xfrm>
            <a:off x="835032" y="212680"/>
            <a:ext cx="6858900" cy="1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kk-KZ" sz="4000" b="1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Бүгінгі сабақта үйренетініміз</a:t>
            </a:r>
            <a:r>
              <a:rPr lang="ru" sz="4000" b="1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sz="4000" b="1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oogle Shape;527;p42">
            <a:extLst>
              <a:ext uri="{FF2B5EF4-FFF2-40B4-BE49-F238E27FC236}">
                <a16:creationId xmlns:a16="http://schemas.microsoft.com/office/drawing/2014/main" id="{56AF38A2-9F07-451C-974C-D1D750505D38}"/>
              </a:ext>
            </a:extLst>
          </p:cNvPr>
          <p:cNvGrpSpPr/>
          <p:nvPr/>
        </p:nvGrpSpPr>
        <p:grpSpPr>
          <a:xfrm>
            <a:off x="9996546" y="0"/>
            <a:ext cx="2195309" cy="6858000"/>
            <a:chOff x="9996546" y="0"/>
            <a:chExt cx="2195309" cy="6858000"/>
          </a:xfrm>
        </p:grpSpPr>
        <p:sp>
          <p:nvSpPr>
            <p:cNvPr id="32" name="Google Shape;528;p42">
              <a:extLst>
                <a:ext uri="{FF2B5EF4-FFF2-40B4-BE49-F238E27FC236}">
                  <a16:creationId xmlns:a16="http://schemas.microsoft.com/office/drawing/2014/main" id="{E005A069-767D-4544-9A1A-91DB52324F59}"/>
                </a:ext>
              </a:extLst>
            </p:cNvPr>
            <p:cNvSpPr/>
            <p:nvPr/>
          </p:nvSpPr>
          <p:spPr>
            <a:xfrm>
              <a:off x="10469855" y="0"/>
              <a:ext cx="172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" name="Google Shape;529;p42">
              <a:extLst>
                <a:ext uri="{FF2B5EF4-FFF2-40B4-BE49-F238E27FC236}">
                  <a16:creationId xmlns:a16="http://schemas.microsoft.com/office/drawing/2014/main" id="{B8850551-8DC7-4CCD-A32F-413A3E3A1204}"/>
                </a:ext>
              </a:extLst>
            </p:cNvPr>
            <p:cNvGrpSpPr/>
            <p:nvPr/>
          </p:nvGrpSpPr>
          <p:grpSpPr>
            <a:xfrm>
              <a:off x="9996546" y="1646614"/>
              <a:ext cx="828882" cy="1073626"/>
              <a:chOff x="9495222" y="776588"/>
              <a:chExt cx="1432566" cy="1855566"/>
            </a:xfrm>
          </p:grpSpPr>
          <p:sp>
            <p:nvSpPr>
              <p:cNvPr id="34" name="Google Shape;530;p42">
                <a:extLst>
                  <a:ext uri="{FF2B5EF4-FFF2-40B4-BE49-F238E27FC236}">
                    <a16:creationId xmlns:a16="http://schemas.microsoft.com/office/drawing/2014/main" id="{495C73E5-FCD2-4808-8422-9951A06A52B9}"/>
                  </a:ext>
                </a:extLst>
              </p:cNvPr>
              <p:cNvSpPr/>
              <p:nvPr/>
            </p:nvSpPr>
            <p:spPr>
              <a:xfrm>
                <a:off x="9495222" y="2093030"/>
                <a:ext cx="629179" cy="488878"/>
              </a:xfrm>
              <a:custGeom>
                <a:avLst/>
                <a:gdLst/>
                <a:ahLst/>
                <a:cxnLst/>
                <a:rect l="l" t="t" r="r" b="b"/>
                <a:pathLst>
                  <a:path w="409222" h="289277" extrusionOk="0">
                    <a:moveTo>
                      <a:pt x="22296" y="31044"/>
                    </a:moveTo>
                    <a:cubicBezTo>
                      <a:pt x="7479" y="22507"/>
                      <a:pt x="71" y="11218"/>
                      <a:pt x="71" y="0"/>
                    </a:cubicBezTo>
                    <a:lnTo>
                      <a:pt x="0" y="36830"/>
                    </a:lnTo>
                    <a:cubicBezTo>
                      <a:pt x="0" y="48048"/>
                      <a:pt x="7408" y="59337"/>
                      <a:pt x="22225" y="67874"/>
                    </a:cubicBezTo>
                    <a:lnTo>
                      <a:pt x="414796" y="294499"/>
                    </a:lnTo>
                    <a:lnTo>
                      <a:pt x="414867" y="257669"/>
                    </a:lnTo>
                    <a:lnTo>
                      <a:pt x="22296" y="31044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531;p42">
                <a:extLst>
                  <a:ext uri="{FF2B5EF4-FFF2-40B4-BE49-F238E27FC236}">
                    <a16:creationId xmlns:a16="http://schemas.microsoft.com/office/drawing/2014/main" id="{560BD1EE-1D09-4A97-A54C-B9A98B46DE8A}"/>
                  </a:ext>
                </a:extLst>
              </p:cNvPr>
              <p:cNvSpPr/>
              <p:nvPr/>
            </p:nvSpPr>
            <p:spPr>
              <a:xfrm>
                <a:off x="10132981" y="2093747"/>
                <a:ext cx="791897" cy="512726"/>
              </a:xfrm>
              <a:custGeom>
                <a:avLst/>
                <a:gdLst/>
                <a:ahLst/>
                <a:cxnLst/>
                <a:rect l="l" t="t" r="r" b="b"/>
                <a:pathLst>
                  <a:path w="515055" h="303388" extrusionOk="0">
                    <a:moveTo>
                      <a:pt x="518019" y="2187"/>
                    </a:moveTo>
                    <a:cubicBezTo>
                      <a:pt x="517948" y="2963"/>
                      <a:pt x="517878" y="3739"/>
                      <a:pt x="517736" y="4586"/>
                    </a:cubicBezTo>
                    <a:cubicBezTo>
                      <a:pt x="517595" y="5221"/>
                      <a:pt x="517454" y="5856"/>
                      <a:pt x="517243" y="6491"/>
                    </a:cubicBezTo>
                    <a:cubicBezTo>
                      <a:pt x="517031" y="7267"/>
                      <a:pt x="516890" y="7973"/>
                      <a:pt x="516608" y="8749"/>
                    </a:cubicBezTo>
                    <a:cubicBezTo>
                      <a:pt x="516396" y="9384"/>
                      <a:pt x="516114" y="9948"/>
                      <a:pt x="515832" y="10583"/>
                    </a:cubicBezTo>
                    <a:cubicBezTo>
                      <a:pt x="515479" y="11359"/>
                      <a:pt x="515126" y="12136"/>
                      <a:pt x="514703" y="12912"/>
                    </a:cubicBezTo>
                    <a:cubicBezTo>
                      <a:pt x="514420" y="13476"/>
                      <a:pt x="514068" y="14041"/>
                      <a:pt x="513715" y="14605"/>
                    </a:cubicBezTo>
                    <a:cubicBezTo>
                      <a:pt x="513150" y="15522"/>
                      <a:pt x="512586" y="16369"/>
                      <a:pt x="511951" y="17216"/>
                    </a:cubicBezTo>
                    <a:cubicBezTo>
                      <a:pt x="511316" y="18062"/>
                      <a:pt x="510681" y="18909"/>
                      <a:pt x="509976" y="19685"/>
                    </a:cubicBezTo>
                    <a:cubicBezTo>
                      <a:pt x="509834" y="19897"/>
                      <a:pt x="509623" y="20038"/>
                      <a:pt x="509482" y="20249"/>
                    </a:cubicBezTo>
                    <a:cubicBezTo>
                      <a:pt x="508494" y="21308"/>
                      <a:pt x="507435" y="22366"/>
                      <a:pt x="506307" y="23354"/>
                    </a:cubicBezTo>
                    <a:cubicBezTo>
                      <a:pt x="505601" y="23989"/>
                      <a:pt x="504754" y="24624"/>
                      <a:pt x="503978" y="25259"/>
                    </a:cubicBezTo>
                    <a:cubicBezTo>
                      <a:pt x="503273" y="25823"/>
                      <a:pt x="502638" y="26388"/>
                      <a:pt x="501861" y="26952"/>
                    </a:cubicBezTo>
                    <a:cubicBezTo>
                      <a:pt x="501015" y="27587"/>
                      <a:pt x="500098" y="28152"/>
                      <a:pt x="499181" y="28787"/>
                    </a:cubicBezTo>
                    <a:cubicBezTo>
                      <a:pt x="498263" y="29422"/>
                      <a:pt x="497346" y="30057"/>
                      <a:pt x="496358" y="30621"/>
                    </a:cubicBezTo>
                    <a:lnTo>
                      <a:pt x="106398" y="257246"/>
                    </a:lnTo>
                    <a:cubicBezTo>
                      <a:pt x="104140" y="258586"/>
                      <a:pt x="101741" y="259715"/>
                      <a:pt x="99272" y="260844"/>
                    </a:cubicBezTo>
                    <a:cubicBezTo>
                      <a:pt x="98566" y="261197"/>
                      <a:pt x="97861" y="261479"/>
                      <a:pt x="97155" y="261761"/>
                    </a:cubicBezTo>
                    <a:cubicBezTo>
                      <a:pt x="95250" y="262537"/>
                      <a:pt x="93274" y="263313"/>
                      <a:pt x="91228" y="264019"/>
                    </a:cubicBezTo>
                    <a:cubicBezTo>
                      <a:pt x="90523" y="264231"/>
                      <a:pt x="89817" y="264513"/>
                      <a:pt x="89041" y="264724"/>
                    </a:cubicBezTo>
                    <a:cubicBezTo>
                      <a:pt x="87771" y="265148"/>
                      <a:pt x="86431" y="265501"/>
                      <a:pt x="85160" y="265853"/>
                    </a:cubicBezTo>
                    <a:cubicBezTo>
                      <a:pt x="84173" y="266136"/>
                      <a:pt x="83185" y="266418"/>
                      <a:pt x="82197" y="266629"/>
                    </a:cubicBezTo>
                    <a:cubicBezTo>
                      <a:pt x="80857" y="266982"/>
                      <a:pt x="79445" y="267264"/>
                      <a:pt x="78034" y="267547"/>
                    </a:cubicBezTo>
                    <a:cubicBezTo>
                      <a:pt x="77117" y="267758"/>
                      <a:pt x="76129" y="267970"/>
                      <a:pt x="75212" y="268111"/>
                    </a:cubicBezTo>
                    <a:cubicBezTo>
                      <a:pt x="72390" y="268605"/>
                      <a:pt x="69568" y="269028"/>
                      <a:pt x="66675" y="269311"/>
                    </a:cubicBezTo>
                    <a:cubicBezTo>
                      <a:pt x="65758" y="269381"/>
                      <a:pt x="64911" y="269452"/>
                      <a:pt x="63994" y="269522"/>
                    </a:cubicBezTo>
                    <a:cubicBezTo>
                      <a:pt x="62300" y="269663"/>
                      <a:pt x="60607" y="269804"/>
                      <a:pt x="58914" y="269875"/>
                    </a:cubicBezTo>
                    <a:cubicBezTo>
                      <a:pt x="57855" y="269946"/>
                      <a:pt x="56727" y="269946"/>
                      <a:pt x="55668" y="269946"/>
                    </a:cubicBezTo>
                    <a:cubicBezTo>
                      <a:pt x="54257" y="269946"/>
                      <a:pt x="52917" y="270016"/>
                      <a:pt x="51505" y="269946"/>
                    </a:cubicBezTo>
                    <a:cubicBezTo>
                      <a:pt x="50377" y="269946"/>
                      <a:pt x="49177" y="269875"/>
                      <a:pt x="48048" y="269875"/>
                    </a:cubicBezTo>
                    <a:cubicBezTo>
                      <a:pt x="46778" y="269804"/>
                      <a:pt x="45508" y="269734"/>
                      <a:pt x="44238" y="269663"/>
                    </a:cubicBezTo>
                    <a:cubicBezTo>
                      <a:pt x="43109" y="269593"/>
                      <a:pt x="41910" y="269452"/>
                      <a:pt x="40781" y="269381"/>
                    </a:cubicBezTo>
                    <a:cubicBezTo>
                      <a:pt x="39511" y="269240"/>
                      <a:pt x="38241" y="269099"/>
                      <a:pt x="37042" y="268958"/>
                    </a:cubicBezTo>
                    <a:cubicBezTo>
                      <a:pt x="35913" y="268817"/>
                      <a:pt x="34784" y="268676"/>
                      <a:pt x="33655" y="268464"/>
                    </a:cubicBezTo>
                    <a:cubicBezTo>
                      <a:pt x="32314" y="268252"/>
                      <a:pt x="30974" y="268041"/>
                      <a:pt x="29704" y="267758"/>
                    </a:cubicBezTo>
                    <a:cubicBezTo>
                      <a:pt x="28646" y="267547"/>
                      <a:pt x="27587" y="267335"/>
                      <a:pt x="26599" y="267123"/>
                    </a:cubicBezTo>
                    <a:cubicBezTo>
                      <a:pt x="25047" y="266771"/>
                      <a:pt x="23495" y="266418"/>
                      <a:pt x="21943" y="265994"/>
                    </a:cubicBezTo>
                    <a:cubicBezTo>
                      <a:pt x="21096" y="265783"/>
                      <a:pt x="20249" y="265571"/>
                      <a:pt x="19403" y="265289"/>
                    </a:cubicBezTo>
                    <a:cubicBezTo>
                      <a:pt x="16651" y="264513"/>
                      <a:pt x="13970" y="263596"/>
                      <a:pt x="11359" y="262537"/>
                    </a:cubicBezTo>
                    <a:cubicBezTo>
                      <a:pt x="10089" y="262043"/>
                      <a:pt x="8819" y="261479"/>
                      <a:pt x="7549" y="260914"/>
                    </a:cubicBezTo>
                    <a:cubicBezTo>
                      <a:pt x="6914" y="260632"/>
                      <a:pt x="6209" y="260350"/>
                      <a:pt x="5574" y="260068"/>
                    </a:cubicBezTo>
                    <a:cubicBezTo>
                      <a:pt x="3669" y="259151"/>
                      <a:pt x="1834" y="258233"/>
                      <a:pt x="70" y="257175"/>
                    </a:cubicBezTo>
                    <a:lnTo>
                      <a:pt x="0" y="294005"/>
                    </a:lnTo>
                    <a:cubicBezTo>
                      <a:pt x="1764" y="295063"/>
                      <a:pt x="3598" y="295981"/>
                      <a:pt x="5503" y="296898"/>
                    </a:cubicBezTo>
                    <a:cubicBezTo>
                      <a:pt x="6138" y="297180"/>
                      <a:pt x="6773" y="297462"/>
                      <a:pt x="7479" y="297744"/>
                    </a:cubicBezTo>
                    <a:cubicBezTo>
                      <a:pt x="8608" y="298238"/>
                      <a:pt x="9736" y="298732"/>
                      <a:pt x="10865" y="299226"/>
                    </a:cubicBezTo>
                    <a:cubicBezTo>
                      <a:pt x="11007" y="299297"/>
                      <a:pt x="11148" y="299297"/>
                      <a:pt x="11289" y="299367"/>
                    </a:cubicBezTo>
                    <a:cubicBezTo>
                      <a:pt x="13899" y="300355"/>
                      <a:pt x="16580" y="301272"/>
                      <a:pt x="19332" y="302119"/>
                    </a:cubicBezTo>
                    <a:cubicBezTo>
                      <a:pt x="19544" y="302189"/>
                      <a:pt x="19755" y="302260"/>
                      <a:pt x="19967" y="302331"/>
                    </a:cubicBezTo>
                    <a:cubicBezTo>
                      <a:pt x="20602" y="302542"/>
                      <a:pt x="21237" y="302613"/>
                      <a:pt x="21872" y="302825"/>
                    </a:cubicBezTo>
                    <a:cubicBezTo>
                      <a:pt x="23424" y="303248"/>
                      <a:pt x="24977" y="303601"/>
                      <a:pt x="26529" y="303953"/>
                    </a:cubicBezTo>
                    <a:cubicBezTo>
                      <a:pt x="26952" y="304024"/>
                      <a:pt x="27375" y="304165"/>
                      <a:pt x="27799" y="304236"/>
                    </a:cubicBezTo>
                    <a:cubicBezTo>
                      <a:pt x="28434" y="304377"/>
                      <a:pt x="29069" y="304447"/>
                      <a:pt x="29704" y="304588"/>
                    </a:cubicBezTo>
                    <a:cubicBezTo>
                      <a:pt x="31044" y="304871"/>
                      <a:pt x="32385" y="305082"/>
                      <a:pt x="33655" y="305294"/>
                    </a:cubicBezTo>
                    <a:cubicBezTo>
                      <a:pt x="34219" y="305365"/>
                      <a:pt x="34713" y="305506"/>
                      <a:pt x="35278" y="305576"/>
                    </a:cubicBezTo>
                    <a:cubicBezTo>
                      <a:pt x="35842" y="305647"/>
                      <a:pt x="36477" y="305717"/>
                      <a:pt x="37042" y="305788"/>
                    </a:cubicBezTo>
                    <a:cubicBezTo>
                      <a:pt x="38312" y="305929"/>
                      <a:pt x="39511" y="306070"/>
                      <a:pt x="40781" y="306211"/>
                    </a:cubicBezTo>
                    <a:cubicBezTo>
                      <a:pt x="41345" y="306282"/>
                      <a:pt x="41980" y="306352"/>
                      <a:pt x="42545" y="306423"/>
                    </a:cubicBezTo>
                    <a:cubicBezTo>
                      <a:pt x="43109" y="306493"/>
                      <a:pt x="43674" y="306493"/>
                      <a:pt x="44238" y="306493"/>
                    </a:cubicBezTo>
                    <a:cubicBezTo>
                      <a:pt x="45508" y="306564"/>
                      <a:pt x="46778" y="306634"/>
                      <a:pt x="48048" y="306705"/>
                    </a:cubicBezTo>
                    <a:cubicBezTo>
                      <a:pt x="48683" y="306705"/>
                      <a:pt x="49318" y="306776"/>
                      <a:pt x="49953" y="306776"/>
                    </a:cubicBezTo>
                    <a:cubicBezTo>
                      <a:pt x="50447" y="306776"/>
                      <a:pt x="51012" y="306776"/>
                      <a:pt x="51505" y="306776"/>
                    </a:cubicBezTo>
                    <a:cubicBezTo>
                      <a:pt x="52917" y="306776"/>
                      <a:pt x="54257" y="306776"/>
                      <a:pt x="55668" y="306776"/>
                    </a:cubicBezTo>
                    <a:cubicBezTo>
                      <a:pt x="56374" y="306776"/>
                      <a:pt x="57009" y="306776"/>
                      <a:pt x="57714" y="306776"/>
                    </a:cubicBezTo>
                    <a:cubicBezTo>
                      <a:pt x="58138" y="306776"/>
                      <a:pt x="58561" y="306705"/>
                      <a:pt x="58914" y="306705"/>
                    </a:cubicBezTo>
                    <a:cubicBezTo>
                      <a:pt x="60607" y="306634"/>
                      <a:pt x="62300" y="306493"/>
                      <a:pt x="63994" y="306352"/>
                    </a:cubicBezTo>
                    <a:cubicBezTo>
                      <a:pt x="64699" y="306282"/>
                      <a:pt x="65334" y="306282"/>
                      <a:pt x="66040" y="306211"/>
                    </a:cubicBezTo>
                    <a:cubicBezTo>
                      <a:pt x="66252" y="306211"/>
                      <a:pt x="66463" y="306141"/>
                      <a:pt x="66675" y="306141"/>
                    </a:cubicBezTo>
                    <a:cubicBezTo>
                      <a:pt x="69568" y="305858"/>
                      <a:pt x="72390" y="305435"/>
                      <a:pt x="75212" y="304941"/>
                    </a:cubicBezTo>
                    <a:cubicBezTo>
                      <a:pt x="75353" y="304941"/>
                      <a:pt x="75494" y="304941"/>
                      <a:pt x="75635" y="304871"/>
                    </a:cubicBezTo>
                    <a:cubicBezTo>
                      <a:pt x="76482" y="304729"/>
                      <a:pt x="77258" y="304518"/>
                      <a:pt x="78034" y="304377"/>
                    </a:cubicBezTo>
                    <a:cubicBezTo>
                      <a:pt x="79445" y="304094"/>
                      <a:pt x="80857" y="303812"/>
                      <a:pt x="82197" y="303459"/>
                    </a:cubicBezTo>
                    <a:cubicBezTo>
                      <a:pt x="83185" y="303248"/>
                      <a:pt x="84173" y="302966"/>
                      <a:pt x="85160" y="302683"/>
                    </a:cubicBezTo>
                    <a:cubicBezTo>
                      <a:pt x="86431" y="302331"/>
                      <a:pt x="87771" y="301978"/>
                      <a:pt x="89041" y="301554"/>
                    </a:cubicBezTo>
                    <a:cubicBezTo>
                      <a:pt x="89323" y="301484"/>
                      <a:pt x="89605" y="301413"/>
                      <a:pt x="89888" y="301343"/>
                    </a:cubicBezTo>
                    <a:cubicBezTo>
                      <a:pt x="90382" y="301202"/>
                      <a:pt x="90734" y="300990"/>
                      <a:pt x="91228" y="300849"/>
                    </a:cubicBezTo>
                    <a:cubicBezTo>
                      <a:pt x="93274" y="300143"/>
                      <a:pt x="95250" y="299438"/>
                      <a:pt x="97155" y="298591"/>
                    </a:cubicBezTo>
                    <a:cubicBezTo>
                      <a:pt x="97861" y="298309"/>
                      <a:pt x="98566" y="298027"/>
                      <a:pt x="99272" y="297674"/>
                    </a:cubicBezTo>
                    <a:cubicBezTo>
                      <a:pt x="101741" y="296545"/>
                      <a:pt x="104140" y="295416"/>
                      <a:pt x="106398" y="294076"/>
                    </a:cubicBezTo>
                    <a:lnTo>
                      <a:pt x="496358" y="67451"/>
                    </a:lnTo>
                    <a:cubicBezTo>
                      <a:pt x="496640" y="67239"/>
                      <a:pt x="496993" y="67098"/>
                      <a:pt x="497275" y="66887"/>
                    </a:cubicBezTo>
                    <a:cubicBezTo>
                      <a:pt x="497981" y="66463"/>
                      <a:pt x="498545" y="66040"/>
                      <a:pt x="499181" y="65617"/>
                    </a:cubicBezTo>
                    <a:cubicBezTo>
                      <a:pt x="500098" y="65052"/>
                      <a:pt x="501015" y="64417"/>
                      <a:pt x="501861" y="63782"/>
                    </a:cubicBezTo>
                    <a:cubicBezTo>
                      <a:pt x="502638" y="63218"/>
                      <a:pt x="503273" y="62653"/>
                      <a:pt x="503978" y="62089"/>
                    </a:cubicBezTo>
                    <a:cubicBezTo>
                      <a:pt x="504754" y="61454"/>
                      <a:pt x="505601" y="60819"/>
                      <a:pt x="506307" y="60184"/>
                    </a:cubicBezTo>
                    <a:cubicBezTo>
                      <a:pt x="506448" y="60043"/>
                      <a:pt x="506659" y="59902"/>
                      <a:pt x="506800" y="59831"/>
                    </a:cubicBezTo>
                    <a:cubicBezTo>
                      <a:pt x="507788" y="58914"/>
                      <a:pt x="508635" y="57997"/>
                      <a:pt x="509482" y="57079"/>
                    </a:cubicBezTo>
                    <a:cubicBezTo>
                      <a:pt x="509623" y="56868"/>
                      <a:pt x="509834" y="56727"/>
                      <a:pt x="509976" y="56515"/>
                    </a:cubicBezTo>
                    <a:cubicBezTo>
                      <a:pt x="510469" y="55951"/>
                      <a:pt x="510963" y="55386"/>
                      <a:pt x="511457" y="54822"/>
                    </a:cubicBezTo>
                    <a:cubicBezTo>
                      <a:pt x="511669" y="54539"/>
                      <a:pt x="511810" y="54328"/>
                      <a:pt x="511951" y="54046"/>
                    </a:cubicBezTo>
                    <a:cubicBezTo>
                      <a:pt x="512586" y="53199"/>
                      <a:pt x="513150" y="52282"/>
                      <a:pt x="513715" y="51435"/>
                    </a:cubicBezTo>
                    <a:cubicBezTo>
                      <a:pt x="513927" y="51082"/>
                      <a:pt x="514279" y="50729"/>
                      <a:pt x="514491" y="50306"/>
                    </a:cubicBezTo>
                    <a:cubicBezTo>
                      <a:pt x="514632" y="50094"/>
                      <a:pt x="514632" y="49953"/>
                      <a:pt x="514773" y="49742"/>
                    </a:cubicBezTo>
                    <a:cubicBezTo>
                      <a:pt x="515197" y="48966"/>
                      <a:pt x="515549" y="48189"/>
                      <a:pt x="515902" y="47413"/>
                    </a:cubicBezTo>
                    <a:cubicBezTo>
                      <a:pt x="516114" y="46919"/>
                      <a:pt x="516396" y="46496"/>
                      <a:pt x="516537" y="46073"/>
                    </a:cubicBezTo>
                    <a:cubicBezTo>
                      <a:pt x="516608" y="45932"/>
                      <a:pt x="516608" y="45791"/>
                      <a:pt x="516678" y="45579"/>
                    </a:cubicBezTo>
                    <a:cubicBezTo>
                      <a:pt x="516960" y="44803"/>
                      <a:pt x="517101" y="44097"/>
                      <a:pt x="517313" y="43321"/>
                    </a:cubicBezTo>
                    <a:cubicBezTo>
                      <a:pt x="517454" y="42827"/>
                      <a:pt x="517666" y="42333"/>
                      <a:pt x="517736" y="41769"/>
                    </a:cubicBezTo>
                    <a:cubicBezTo>
                      <a:pt x="517736" y="41628"/>
                      <a:pt x="517736" y="41487"/>
                      <a:pt x="517807" y="41346"/>
                    </a:cubicBezTo>
                    <a:cubicBezTo>
                      <a:pt x="517948" y="40569"/>
                      <a:pt x="518019" y="39793"/>
                      <a:pt x="518089" y="39017"/>
                    </a:cubicBezTo>
                    <a:cubicBezTo>
                      <a:pt x="518160" y="38523"/>
                      <a:pt x="518230" y="37959"/>
                      <a:pt x="518301" y="37465"/>
                    </a:cubicBezTo>
                    <a:cubicBezTo>
                      <a:pt x="518301" y="37253"/>
                      <a:pt x="518301" y="37042"/>
                      <a:pt x="518301" y="36830"/>
                    </a:cubicBezTo>
                    <a:lnTo>
                      <a:pt x="518371" y="0"/>
                    </a:lnTo>
                    <a:cubicBezTo>
                      <a:pt x="518160" y="706"/>
                      <a:pt x="518089" y="1482"/>
                      <a:pt x="518019" y="2187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532;p42">
                <a:extLst>
                  <a:ext uri="{FF2B5EF4-FFF2-40B4-BE49-F238E27FC236}">
                    <a16:creationId xmlns:a16="http://schemas.microsoft.com/office/drawing/2014/main" id="{71E3F8E9-D0A7-45DE-8A1D-82EAAB40A9BE}"/>
                  </a:ext>
                </a:extLst>
              </p:cNvPr>
              <p:cNvSpPr/>
              <p:nvPr/>
            </p:nvSpPr>
            <p:spPr>
              <a:xfrm>
                <a:off x="9495222" y="1639735"/>
                <a:ext cx="1431924" cy="906215"/>
              </a:xfrm>
              <a:custGeom>
                <a:avLst/>
                <a:gdLst/>
                <a:ahLst/>
                <a:cxnLst/>
                <a:rect l="l" t="t" r="r" b="b"/>
                <a:pathLst>
                  <a:path w="931333" h="536222" extrusionOk="0">
                    <a:moveTo>
                      <a:pt x="910793" y="239377"/>
                    </a:moveTo>
                    <a:cubicBezTo>
                      <a:pt x="940285" y="256381"/>
                      <a:pt x="940427" y="283968"/>
                      <a:pt x="911146" y="301043"/>
                    </a:cubicBezTo>
                    <a:lnTo>
                      <a:pt x="521185" y="527667"/>
                    </a:lnTo>
                    <a:cubicBezTo>
                      <a:pt x="491905" y="544671"/>
                      <a:pt x="444209" y="544742"/>
                      <a:pt x="414788" y="527667"/>
                    </a:cubicBezTo>
                    <a:lnTo>
                      <a:pt x="22217" y="301043"/>
                    </a:lnTo>
                    <a:cubicBezTo>
                      <a:pt x="-7276" y="284039"/>
                      <a:pt x="-7417" y="256381"/>
                      <a:pt x="21864" y="239377"/>
                    </a:cubicBezTo>
                    <a:lnTo>
                      <a:pt x="411824" y="12753"/>
                    </a:lnTo>
                    <a:cubicBezTo>
                      <a:pt x="441105" y="-4251"/>
                      <a:pt x="488800" y="-4251"/>
                      <a:pt x="518293" y="12753"/>
                    </a:cubicBezTo>
                    <a:lnTo>
                      <a:pt x="910793" y="239377"/>
                    </a:lnTo>
                    <a:close/>
                  </a:path>
                </a:pathLst>
              </a:custGeom>
              <a:solidFill>
                <a:srgbClr val="B9A3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533;p42">
                <a:extLst>
                  <a:ext uri="{FF2B5EF4-FFF2-40B4-BE49-F238E27FC236}">
                    <a16:creationId xmlns:a16="http://schemas.microsoft.com/office/drawing/2014/main" id="{5BAE9415-FA11-49AD-AA83-582460AECB4B}"/>
                  </a:ext>
                </a:extLst>
              </p:cNvPr>
              <p:cNvSpPr/>
              <p:nvPr/>
            </p:nvSpPr>
            <p:spPr>
              <a:xfrm>
                <a:off x="9784483" y="1128084"/>
                <a:ext cx="499109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254000" extrusionOk="0">
                    <a:moveTo>
                      <a:pt x="139206" y="18909"/>
                    </a:moveTo>
                    <a:lnTo>
                      <a:pt x="85725" y="109643"/>
                    </a:lnTo>
                    <a:lnTo>
                      <a:pt x="0" y="254776"/>
                    </a:lnTo>
                    <a:lnTo>
                      <a:pt x="32667" y="235797"/>
                    </a:lnTo>
                    <a:lnTo>
                      <a:pt x="118322" y="90734"/>
                    </a:lnTo>
                    <a:lnTo>
                      <a:pt x="171873" y="0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534;p42">
                <a:extLst>
                  <a:ext uri="{FF2B5EF4-FFF2-40B4-BE49-F238E27FC236}">
                    <a16:creationId xmlns:a16="http://schemas.microsoft.com/office/drawing/2014/main" id="{B40183BF-ABFB-418B-BECD-9B8734678694}"/>
                  </a:ext>
                </a:extLst>
              </p:cNvPr>
              <p:cNvSpPr/>
              <p:nvPr/>
            </p:nvSpPr>
            <p:spPr>
              <a:xfrm>
                <a:off x="1003693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353" y="18979"/>
                    </a:moveTo>
                    <a:lnTo>
                      <a:pt x="33020" y="0"/>
                    </a:lnTo>
                    <a:cubicBezTo>
                      <a:pt x="32879" y="71"/>
                      <a:pt x="32808" y="141"/>
                      <a:pt x="32667" y="282"/>
                    </a:cubicBezTo>
                    <a:lnTo>
                      <a:pt x="0" y="19262"/>
                    </a:lnTo>
                    <a:cubicBezTo>
                      <a:pt x="141" y="19121"/>
                      <a:pt x="282" y="19050"/>
                      <a:pt x="353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535;p42">
                <a:extLst>
                  <a:ext uri="{FF2B5EF4-FFF2-40B4-BE49-F238E27FC236}">
                    <a16:creationId xmlns:a16="http://schemas.microsoft.com/office/drawing/2014/main" id="{7621936A-1B06-4B86-AEBA-251BC2C90DE7}"/>
                  </a:ext>
                </a:extLst>
              </p:cNvPr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536;p42">
                <a:extLst>
                  <a:ext uri="{FF2B5EF4-FFF2-40B4-BE49-F238E27FC236}">
                    <a16:creationId xmlns:a16="http://schemas.microsoft.com/office/drawing/2014/main" id="{C3DE5CA1-D0F6-4F98-B3A8-0296570E9C3C}"/>
                  </a:ext>
                </a:extLst>
              </p:cNvPr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537;p42">
                <a:extLst>
                  <a:ext uri="{FF2B5EF4-FFF2-40B4-BE49-F238E27FC236}">
                    <a16:creationId xmlns:a16="http://schemas.microsoft.com/office/drawing/2014/main" id="{BC22AC55-F29E-4A46-8CA7-E5831C0DE759}"/>
                  </a:ext>
                </a:extLst>
              </p:cNvPr>
              <p:cNvSpPr/>
              <p:nvPr/>
            </p:nvSpPr>
            <p:spPr>
              <a:xfrm>
                <a:off x="10739170" y="2331740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5348" y="7196"/>
                    </a:lnTo>
                    <a:lnTo>
                      <a:pt x="2752" y="26176"/>
                    </a:lnTo>
                    <a:close/>
                  </a:path>
                </a:pathLst>
              </a:custGeom>
              <a:solidFill>
                <a:srgbClr val="6260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538;p42">
                <a:extLst>
                  <a:ext uri="{FF2B5EF4-FFF2-40B4-BE49-F238E27FC236}">
                    <a16:creationId xmlns:a16="http://schemas.microsoft.com/office/drawing/2014/main" id="{3E40E7B4-1548-4CEA-9C23-6EF05AE281A6}"/>
                  </a:ext>
                </a:extLst>
              </p:cNvPr>
              <p:cNvSpPr/>
              <p:nvPr/>
            </p:nvSpPr>
            <p:spPr>
              <a:xfrm>
                <a:off x="10761419" y="2352402"/>
                <a:ext cx="166369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56444" h="91722" extrusionOk="0">
                    <a:moveTo>
                      <a:pt x="60889" y="74083"/>
                    </a:moveTo>
                    <a:cubicBezTo>
                      <a:pt x="60889" y="74013"/>
                      <a:pt x="60889" y="74013"/>
                      <a:pt x="60889" y="73943"/>
                    </a:cubicBezTo>
                    <a:cubicBezTo>
                      <a:pt x="60889" y="73872"/>
                      <a:pt x="60889" y="73872"/>
                      <a:pt x="60889" y="73801"/>
                    </a:cubicBezTo>
                    <a:cubicBezTo>
                      <a:pt x="60889" y="73731"/>
                      <a:pt x="60889" y="73731"/>
                      <a:pt x="60889" y="73660"/>
                    </a:cubicBezTo>
                    <a:cubicBezTo>
                      <a:pt x="60889" y="73660"/>
                      <a:pt x="60889" y="73590"/>
                      <a:pt x="60889" y="73590"/>
                    </a:cubicBezTo>
                    <a:cubicBezTo>
                      <a:pt x="60889" y="73590"/>
                      <a:pt x="60889" y="73590"/>
                      <a:pt x="60889" y="73590"/>
                    </a:cubicBezTo>
                    <a:cubicBezTo>
                      <a:pt x="60889" y="73590"/>
                      <a:pt x="60889" y="73519"/>
                      <a:pt x="60889" y="73519"/>
                    </a:cubicBezTo>
                    <a:cubicBezTo>
                      <a:pt x="60889" y="73449"/>
                      <a:pt x="60889" y="73449"/>
                      <a:pt x="60889" y="73378"/>
                    </a:cubicBezTo>
                    <a:cubicBezTo>
                      <a:pt x="60889" y="73307"/>
                      <a:pt x="60889" y="73307"/>
                      <a:pt x="60889" y="73237"/>
                    </a:cubicBezTo>
                    <a:cubicBezTo>
                      <a:pt x="60889" y="73167"/>
                      <a:pt x="60889" y="73167"/>
                      <a:pt x="60889" y="73096"/>
                    </a:cubicBezTo>
                    <a:cubicBezTo>
                      <a:pt x="60889" y="73025"/>
                      <a:pt x="60889" y="73025"/>
                      <a:pt x="60819" y="72955"/>
                    </a:cubicBezTo>
                    <a:cubicBezTo>
                      <a:pt x="60819" y="72884"/>
                      <a:pt x="60819" y="72884"/>
                      <a:pt x="60748" y="72813"/>
                    </a:cubicBezTo>
                    <a:cubicBezTo>
                      <a:pt x="60748" y="72743"/>
                      <a:pt x="60748" y="72743"/>
                      <a:pt x="60678" y="72673"/>
                    </a:cubicBezTo>
                    <a:cubicBezTo>
                      <a:pt x="60678" y="72602"/>
                      <a:pt x="60678" y="72602"/>
                      <a:pt x="60607" y="72531"/>
                    </a:cubicBezTo>
                    <a:cubicBezTo>
                      <a:pt x="60607" y="72531"/>
                      <a:pt x="60607" y="72461"/>
                      <a:pt x="60607" y="72461"/>
                    </a:cubicBezTo>
                    <a:lnTo>
                      <a:pt x="32667" y="0"/>
                    </a:lnTo>
                    <a:lnTo>
                      <a:pt x="0" y="18979"/>
                    </a:lnTo>
                    <a:lnTo>
                      <a:pt x="27940" y="91440"/>
                    </a:lnTo>
                    <a:cubicBezTo>
                      <a:pt x="28081" y="91863"/>
                      <a:pt x="28222" y="92216"/>
                      <a:pt x="28222" y="92639"/>
                    </a:cubicBezTo>
                    <a:cubicBezTo>
                      <a:pt x="28222" y="92639"/>
                      <a:pt x="28222" y="92639"/>
                      <a:pt x="28222" y="92639"/>
                    </a:cubicBezTo>
                    <a:cubicBezTo>
                      <a:pt x="28293" y="92993"/>
                      <a:pt x="28293" y="93345"/>
                      <a:pt x="28222" y="93698"/>
                    </a:cubicBezTo>
                    <a:cubicBezTo>
                      <a:pt x="28222" y="93698"/>
                      <a:pt x="28222" y="93698"/>
                      <a:pt x="28222" y="93698"/>
                    </a:cubicBezTo>
                    <a:cubicBezTo>
                      <a:pt x="28152" y="93980"/>
                      <a:pt x="28081" y="94263"/>
                      <a:pt x="27940" y="94474"/>
                    </a:cubicBezTo>
                    <a:cubicBezTo>
                      <a:pt x="27940" y="94474"/>
                      <a:pt x="27940" y="94474"/>
                      <a:pt x="27940" y="94474"/>
                    </a:cubicBezTo>
                    <a:cubicBezTo>
                      <a:pt x="27799" y="94686"/>
                      <a:pt x="27658" y="94897"/>
                      <a:pt x="27446" y="95039"/>
                    </a:cubicBezTo>
                    <a:lnTo>
                      <a:pt x="60113" y="76059"/>
                    </a:lnTo>
                    <a:cubicBezTo>
                      <a:pt x="60325" y="75918"/>
                      <a:pt x="60466" y="75777"/>
                      <a:pt x="60607" y="75565"/>
                    </a:cubicBezTo>
                    <a:cubicBezTo>
                      <a:pt x="60607" y="75565"/>
                      <a:pt x="60607" y="75495"/>
                      <a:pt x="60607" y="75495"/>
                    </a:cubicBezTo>
                    <a:cubicBezTo>
                      <a:pt x="60607" y="75495"/>
                      <a:pt x="60607" y="75495"/>
                      <a:pt x="60607" y="75495"/>
                    </a:cubicBezTo>
                    <a:cubicBezTo>
                      <a:pt x="60607" y="75424"/>
                      <a:pt x="60678" y="75424"/>
                      <a:pt x="60678" y="75354"/>
                    </a:cubicBezTo>
                    <a:cubicBezTo>
                      <a:pt x="60678" y="75283"/>
                      <a:pt x="60748" y="75212"/>
                      <a:pt x="60748" y="75212"/>
                    </a:cubicBezTo>
                    <a:cubicBezTo>
                      <a:pt x="60748" y="75142"/>
                      <a:pt x="60748" y="75142"/>
                      <a:pt x="60819" y="75071"/>
                    </a:cubicBezTo>
                    <a:cubicBezTo>
                      <a:pt x="60819" y="75001"/>
                      <a:pt x="60819" y="75001"/>
                      <a:pt x="60889" y="74930"/>
                    </a:cubicBezTo>
                    <a:cubicBezTo>
                      <a:pt x="60889" y="74860"/>
                      <a:pt x="60889" y="74860"/>
                      <a:pt x="60889" y="74789"/>
                    </a:cubicBezTo>
                    <a:cubicBezTo>
                      <a:pt x="60889" y="7478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648"/>
                      <a:pt x="60889" y="74648"/>
                      <a:pt x="60889" y="74577"/>
                    </a:cubicBezTo>
                    <a:cubicBezTo>
                      <a:pt x="60889" y="74507"/>
                      <a:pt x="60889" y="74507"/>
                      <a:pt x="60889" y="74436"/>
                    </a:cubicBezTo>
                    <a:cubicBezTo>
                      <a:pt x="60889" y="74366"/>
                      <a:pt x="60889" y="74366"/>
                      <a:pt x="60889" y="74295"/>
                    </a:cubicBezTo>
                    <a:cubicBezTo>
                      <a:pt x="60889" y="74225"/>
                      <a:pt x="60889" y="74154"/>
                      <a:pt x="60889" y="74083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539;p42">
                <a:extLst>
                  <a:ext uri="{FF2B5EF4-FFF2-40B4-BE49-F238E27FC236}">
                    <a16:creationId xmlns:a16="http://schemas.microsoft.com/office/drawing/2014/main" id="{3B76CC44-98B8-4C57-B5F4-F93CCCD45307}"/>
                  </a:ext>
                </a:extLst>
              </p:cNvPr>
              <p:cNvSpPr/>
              <p:nvPr/>
            </p:nvSpPr>
            <p:spPr>
              <a:xfrm>
                <a:off x="10753102" y="2330663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5419" y="7126"/>
                    </a:lnTo>
                    <a:lnTo>
                      <a:pt x="2752" y="26105"/>
                    </a:lnTo>
                    <a:close/>
                  </a:path>
                </a:pathLst>
              </a:custGeom>
              <a:solidFill>
                <a:srgbClr val="625F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540;p42">
                <a:extLst>
                  <a:ext uri="{FF2B5EF4-FFF2-40B4-BE49-F238E27FC236}">
                    <a16:creationId xmlns:a16="http://schemas.microsoft.com/office/drawing/2014/main" id="{5FA661A3-4BBB-474B-94C5-5E1344EC118D}"/>
                  </a:ext>
                </a:extLst>
              </p:cNvPr>
              <p:cNvSpPr/>
              <p:nvPr/>
            </p:nvSpPr>
            <p:spPr>
              <a:xfrm>
                <a:off x="10683440" y="2203020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212" y="18979"/>
                    </a:moveTo>
                    <a:lnTo>
                      <a:pt x="32879" y="0"/>
                    </a:lnTo>
                    <a:cubicBezTo>
                      <a:pt x="32808" y="71"/>
                      <a:pt x="32738" y="71"/>
                      <a:pt x="32667" y="141"/>
                    </a:cubicBezTo>
                    <a:lnTo>
                      <a:pt x="0" y="19121"/>
                    </a:lnTo>
                    <a:cubicBezTo>
                      <a:pt x="71" y="19050"/>
                      <a:pt x="141" y="19050"/>
                      <a:pt x="212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541;p42">
                <a:extLst>
                  <a:ext uri="{FF2B5EF4-FFF2-40B4-BE49-F238E27FC236}">
                    <a16:creationId xmlns:a16="http://schemas.microsoft.com/office/drawing/2014/main" id="{D7DD3042-D4B7-4BE4-976B-BE7819B953EB}"/>
                  </a:ext>
                </a:extLst>
              </p:cNvPr>
              <p:cNvSpPr/>
              <p:nvPr/>
            </p:nvSpPr>
            <p:spPr>
              <a:xfrm>
                <a:off x="10683856" y="2222609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49177" y="35137"/>
                    </a:moveTo>
                    <a:cubicBezTo>
                      <a:pt x="49177" y="35137"/>
                      <a:pt x="49177" y="35137"/>
                      <a:pt x="49177" y="35137"/>
                    </a:cubicBezTo>
                    <a:cubicBezTo>
                      <a:pt x="48331" y="34854"/>
                      <a:pt x="47555" y="34431"/>
                      <a:pt x="46778" y="34008"/>
                    </a:cubicBezTo>
                    <a:cubicBezTo>
                      <a:pt x="45791" y="33443"/>
                      <a:pt x="44873" y="32809"/>
                      <a:pt x="43956" y="32032"/>
                    </a:cubicBezTo>
                    <a:cubicBezTo>
                      <a:pt x="43956" y="32032"/>
                      <a:pt x="43886" y="31961"/>
                      <a:pt x="43886" y="31961"/>
                    </a:cubicBezTo>
                    <a:cubicBezTo>
                      <a:pt x="42968" y="31256"/>
                      <a:pt x="42122" y="30409"/>
                      <a:pt x="41275" y="29492"/>
                    </a:cubicBezTo>
                    <a:cubicBezTo>
                      <a:pt x="41275" y="29492"/>
                      <a:pt x="41275" y="29492"/>
                      <a:pt x="41204" y="29422"/>
                    </a:cubicBezTo>
                    <a:cubicBezTo>
                      <a:pt x="40358" y="28504"/>
                      <a:pt x="39582" y="27517"/>
                      <a:pt x="38806" y="26529"/>
                    </a:cubicBezTo>
                    <a:cubicBezTo>
                      <a:pt x="38806" y="26529"/>
                      <a:pt x="38806" y="26529"/>
                      <a:pt x="38806" y="26529"/>
                    </a:cubicBezTo>
                    <a:cubicBezTo>
                      <a:pt x="38030" y="25541"/>
                      <a:pt x="37395" y="24483"/>
                      <a:pt x="36760" y="23354"/>
                    </a:cubicBezTo>
                    <a:cubicBezTo>
                      <a:pt x="36760" y="23283"/>
                      <a:pt x="36689" y="23213"/>
                      <a:pt x="36689" y="23213"/>
                    </a:cubicBezTo>
                    <a:cubicBezTo>
                      <a:pt x="36054" y="22155"/>
                      <a:pt x="35489" y="21025"/>
                      <a:pt x="34996" y="19897"/>
                    </a:cubicBezTo>
                    <a:cubicBezTo>
                      <a:pt x="34996" y="19897"/>
                      <a:pt x="34996" y="19897"/>
                      <a:pt x="34996" y="19826"/>
                    </a:cubicBezTo>
                    <a:cubicBezTo>
                      <a:pt x="34502" y="18697"/>
                      <a:pt x="34078" y="17498"/>
                      <a:pt x="33726" y="16298"/>
                    </a:cubicBezTo>
                    <a:cubicBezTo>
                      <a:pt x="33726" y="16298"/>
                      <a:pt x="33726" y="16298"/>
                      <a:pt x="33726" y="16228"/>
                    </a:cubicBezTo>
                    <a:cubicBezTo>
                      <a:pt x="33373" y="15028"/>
                      <a:pt x="33091" y="13899"/>
                      <a:pt x="32879" y="12700"/>
                    </a:cubicBezTo>
                    <a:cubicBezTo>
                      <a:pt x="32879" y="12700"/>
                      <a:pt x="32879" y="12700"/>
                      <a:pt x="32879" y="12700"/>
                    </a:cubicBezTo>
                    <a:cubicBezTo>
                      <a:pt x="32667" y="11501"/>
                      <a:pt x="32597" y="10371"/>
                      <a:pt x="32597" y="9243"/>
                    </a:cubicBezTo>
                    <a:cubicBezTo>
                      <a:pt x="32597" y="8537"/>
                      <a:pt x="32667" y="7902"/>
                      <a:pt x="32738" y="7267"/>
                    </a:cubicBezTo>
                    <a:cubicBezTo>
                      <a:pt x="32738" y="7267"/>
                      <a:pt x="32738" y="7267"/>
                      <a:pt x="32738" y="7197"/>
                    </a:cubicBezTo>
                    <a:cubicBezTo>
                      <a:pt x="32808" y="6562"/>
                      <a:pt x="32950" y="5997"/>
                      <a:pt x="33091" y="5433"/>
                    </a:cubicBezTo>
                    <a:cubicBezTo>
                      <a:pt x="33091" y="5362"/>
                      <a:pt x="33091" y="5362"/>
                      <a:pt x="33161" y="5292"/>
                    </a:cubicBezTo>
                    <a:cubicBezTo>
                      <a:pt x="33302" y="4798"/>
                      <a:pt x="33443" y="4304"/>
                      <a:pt x="33655" y="3810"/>
                    </a:cubicBezTo>
                    <a:cubicBezTo>
                      <a:pt x="33655" y="3739"/>
                      <a:pt x="33726" y="3669"/>
                      <a:pt x="33726" y="3598"/>
                    </a:cubicBezTo>
                    <a:cubicBezTo>
                      <a:pt x="33937" y="3104"/>
                      <a:pt x="34219" y="2611"/>
                      <a:pt x="34502" y="2187"/>
                    </a:cubicBezTo>
                    <a:cubicBezTo>
                      <a:pt x="35137" y="1270"/>
                      <a:pt x="35913" y="565"/>
                      <a:pt x="36830" y="0"/>
                    </a:cubicBezTo>
                    <a:lnTo>
                      <a:pt x="4163" y="18979"/>
                    </a:lnTo>
                    <a:cubicBezTo>
                      <a:pt x="3246" y="19473"/>
                      <a:pt x="2469" y="20249"/>
                      <a:pt x="1835" y="21167"/>
                    </a:cubicBezTo>
                    <a:cubicBezTo>
                      <a:pt x="1764" y="21237"/>
                      <a:pt x="1693" y="21308"/>
                      <a:pt x="1693" y="21449"/>
                    </a:cubicBezTo>
                    <a:cubicBezTo>
                      <a:pt x="1482" y="21731"/>
                      <a:pt x="1341" y="22084"/>
                      <a:pt x="1200" y="22366"/>
                    </a:cubicBezTo>
                    <a:cubicBezTo>
                      <a:pt x="1200" y="22437"/>
                      <a:pt x="1129" y="22507"/>
                      <a:pt x="1129" y="22507"/>
                    </a:cubicBezTo>
                    <a:cubicBezTo>
                      <a:pt x="1129" y="22578"/>
                      <a:pt x="1058" y="22648"/>
                      <a:pt x="1058" y="22719"/>
                    </a:cubicBezTo>
                    <a:cubicBezTo>
                      <a:pt x="988" y="22860"/>
                      <a:pt x="917" y="23001"/>
                      <a:pt x="847" y="23213"/>
                    </a:cubicBezTo>
                    <a:cubicBezTo>
                      <a:pt x="776" y="23424"/>
                      <a:pt x="706" y="23707"/>
                      <a:pt x="565" y="23989"/>
                    </a:cubicBezTo>
                    <a:cubicBezTo>
                      <a:pt x="565" y="24059"/>
                      <a:pt x="494" y="24130"/>
                      <a:pt x="494" y="24271"/>
                    </a:cubicBezTo>
                    <a:cubicBezTo>
                      <a:pt x="494" y="24342"/>
                      <a:pt x="494" y="24342"/>
                      <a:pt x="423" y="24412"/>
                    </a:cubicBezTo>
                    <a:cubicBezTo>
                      <a:pt x="423" y="24553"/>
                      <a:pt x="353" y="24624"/>
                      <a:pt x="353" y="24765"/>
                    </a:cubicBezTo>
                    <a:cubicBezTo>
                      <a:pt x="282" y="24977"/>
                      <a:pt x="282" y="25259"/>
                      <a:pt x="212" y="25470"/>
                    </a:cubicBezTo>
                    <a:cubicBezTo>
                      <a:pt x="141" y="25682"/>
                      <a:pt x="141" y="25894"/>
                      <a:pt x="141" y="26176"/>
                    </a:cubicBezTo>
                    <a:cubicBezTo>
                      <a:pt x="141" y="26176"/>
                      <a:pt x="141" y="26176"/>
                      <a:pt x="141" y="26246"/>
                    </a:cubicBezTo>
                    <a:cubicBezTo>
                      <a:pt x="141" y="26246"/>
                      <a:pt x="141" y="26246"/>
                      <a:pt x="141" y="26317"/>
                    </a:cubicBezTo>
                    <a:cubicBezTo>
                      <a:pt x="141" y="26529"/>
                      <a:pt x="71" y="26740"/>
                      <a:pt x="71" y="26952"/>
                    </a:cubicBezTo>
                    <a:cubicBezTo>
                      <a:pt x="71" y="27164"/>
                      <a:pt x="71" y="27376"/>
                      <a:pt x="0" y="27658"/>
                    </a:cubicBezTo>
                    <a:cubicBezTo>
                      <a:pt x="0" y="27870"/>
                      <a:pt x="0" y="28081"/>
                      <a:pt x="0" y="28363"/>
                    </a:cubicBezTo>
                    <a:cubicBezTo>
                      <a:pt x="0" y="28363"/>
                      <a:pt x="0" y="28363"/>
                      <a:pt x="0" y="28434"/>
                    </a:cubicBezTo>
                    <a:cubicBezTo>
                      <a:pt x="0" y="28646"/>
                      <a:pt x="0" y="28857"/>
                      <a:pt x="0" y="29069"/>
                    </a:cubicBezTo>
                    <a:cubicBezTo>
                      <a:pt x="0" y="29281"/>
                      <a:pt x="0" y="29492"/>
                      <a:pt x="0" y="29774"/>
                    </a:cubicBezTo>
                    <a:cubicBezTo>
                      <a:pt x="0" y="29986"/>
                      <a:pt x="0" y="30268"/>
                      <a:pt x="71" y="30480"/>
                    </a:cubicBezTo>
                    <a:cubicBezTo>
                      <a:pt x="141" y="30691"/>
                      <a:pt x="141" y="30974"/>
                      <a:pt x="141" y="31185"/>
                    </a:cubicBezTo>
                    <a:cubicBezTo>
                      <a:pt x="141" y="31397"/>
                      <a:pt x="212" y="31679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82" y="32103"/>
                      <a:pt x="282" y="32315"/>
                      <a:pt x="353" y="32597"/>
                    </a:cubicBezTo>
                    <a:cubicBezTo>
                      <a:pt x="423" y="32879"/>
                      <a:pt x="423" y="33091"/>
                      <a:pt x="494" y="33373"/>
                    </a:cubicBezTo>
                    <a:cubicBezTo>
                      <a:pt x="565" y="33655"/>
                      <a:pt x="635" y="33867"/>
                      <a:pt x="635" y="34149"/>
                    </a:cubicBezTo>
                    <a:cubicBezTo>
                      <a:pt x="706" y="34431"/>
                      <a:pt x="776" y="34643"/>
                      <a:pt x="847" y="34925"/>
                    </a:cubicBezTo>
                    <a:cubicBezTo>
                      <a:pt x="917" y="35137"/>
                      <a:pt x="988" y="35348"/>
                      <a:pt x="988" y="35560"/>
                    </a:cubicBezTo>
                    <a:cubicBezTo>
                      <a:pt x="988" y="35560"/>
                      <a:pt x="988" y="35560"/>
                      <a:pt x="988" y="35630"/>
                    </a:cubicBezTo>
                    <a:cubicBezTo>
                      <a:pt x="988" y="35701"/>
                      <a:pt x="988" y="35701"/>
                      <a:pt x="988" y="35772"/>
                    </a:cubicBezTo>
                    <a:cubicBezTo>
                      <a:pt x="1058" y="35983"/>
                      <a:pt x="1129" y="36266"/>
                      <a:pt x="1200" y="36477"/>
                    </a:cubicBezTo>
                    <a:cubicBezTo>
                      <a:pt x="1270" y="36689"/>
                      <a:pt x="1341" y="36971"/>
                      <a:pt x="1482" y="37183"/>
                    </a:cubicBezTo>
                    <a:cubicBezTo>
                      <a:pt x="1552" y="37394"/>
                      <a:pt x="1623" y="37676"/>
                      <a:pt x="1764" y="37888"/>
                    </a:cubicBezTo>
                    <a:cubicBezTo>
                      <a:pt x="1835" y="38100"/>
                      <a:pt x="1976" y="38382"/>
                      <a:pt x="2046" y="38594"/>
                    </a:cubicBezTo>
                    <a:cubicBezTo>
                      <a:pt x="2117" y="38806"/>
                      <a:pt x="2187" y="38947"/>
                      <a:pt x="2258" y="39158"/>
                    </a:cubicBezTo>
                    <a:cubicBezTo>
                      <a:pt x="2258" y="39158"/>
                      <a:pt x="2258" y="39158"/>
                      <a:pt x="2258" y="39229"/>
                    </a:cubicBezTo>
                    <a:cubicBezTo>
                      <a:pt x="2258" y="39299"/>
                      <a:pt x="2258" y="39299"/>
                      <a:pt x="2328" y="39370"/>
                    </a:cubicBezTo>
                    <a:cubicBezTo>
                      <a:pt x="2399" y="39582"/>
                      <a:pt x="2540" y="39864"/>
                      <a:pt x="2611" y="40076"/>
                    </a:cubicBezTo>
                    <a:cubicBezTo>
                      <a:pt x="2752" y="40358"/>
                      <a:pt x="2822" y="40569"/>
                      <a:pt x="2963" y="40852"/>
                    </a:cubicBezTo>
                    <a:cubicBezTo>
                      <a:pt x="3104" y="41134"/>
                      <a:pt x="3246" y="41416"/>
                      <a:pt x="3387" y="41698"/>
                    </a:cubicBezTo>
                    <a:cubicBezTo>
                      <a:pt x="3528" y="41981"/>
                      <a:pt x="3739" y="42333"/>
                      <a:pt x="3881" y="42615"/>
                    </a:cubicBezTo>
                    <a:cubicBezTo>
                      <a:pt x="3881" y="42686"/>
                      <a:pt x="3951" y="42686"/>
                      <a:pt x="3951" y="42757"/>
                    </a:cubicBezTo>
                    <a:cubicBezTo>
                      <a:pt x="4022" y="42827"/>
                      <a:pt x="4022" y="42898"/>
                      <a:pt x="4092" y="42968"/>
                    </a:cubicBezTo>
                    <a:cubicBezTo>
                      <a:pt x="4445" y="43533"/>
                      <a:pt x="4798" y="44097"/>
                      <a:pt x="5151" y="44662"/>
                    </a:cubicBezTo>
                    <a:cubicBezTo>
                      <a:pt x="5433" y="45085"/>
                      <a:pt x="5715" y="45508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280" y="46214"/>
                      <a:pt x="6491" y="46496"/>
                      <a:pt x="6703" y="46778"/>
                    </a:cubicBezTo>
                    <a:cubicBezTo>
                      <a:pt x="6915" y="46990"/>
                      <a:pt x="7056" y="47202"/>
                      <a:pt x="7267" y="47484"/>
                    </a:cubicBezTo>
                    <a:cubicBezTo>
                      <a:pt x="7479" y="47696"/>
                      <a:pt x="7620" y="47907"/>
                      <a:pt x="7832" y="48119"/>
                    </a:cubicBezTo>
                    <a:cubicBezTo>
                      <a:pt x="8043" y="48330"/>
                      <a:pt x="8184" y="48542"/>
                      <a:pt x="8396" y="48754"/>
                    </a:cubicBezTo>
                    <a:cubicBezTo>
                      <a:pt x="8396" y="48824"/>
                      <a:pt x="8467" y="48824"/>
                      <a:pt x="8467" y="48895"/>
                    </a:cubicBezTo>
                    <a:cubicBezTo>
                      <a:pt x="8467" y="48895"/>
                      <a:pt x="8467" y="48895"/>
                      <a:pt x="8537" y="48966"/>
                    </a:cubicBezTo>
                    <a:cubicBezTo>
                      <a:pt x="8678" y="49107"/>
                      <a:pt x="8819" y="49248"/>
                      <a:pt x="8961" y="49389"/>
                    </a:cubicBezTo>
                    <a:cubicBezTo>
                      <a:pt x="9172" y="49600"/>
                      <a:pt x="9384" y="49812"/>
                      <a:pt x="9596" y="49953"/>
                    </a:cubicBezTo>
                    <a:cubicBezTo>
                      <a:pt x="9807" y="50165"/>
                      <a:pt x="10019" y="50377"/>
                      <a:pt x="10231" y="50518"/>
                    </a:cubicBezTo>
                    <a:cubicBezTo>
                      <a:pt x="10442" y="50729"/>
                      <a:pt x="10654" y="50871"/>
                      <a:pt x="10866" y="51082"/>
                    </a:cubicBezTo>
                    <a:cubicBezTo>
                      <a:pt x="10936" y="51153"/>
                      <a:pt x="11077" y="51223"/>
                      <a:pt x="11148" y="51364"/>
                    </a:cubicBezTo>
                    <a:cubicBezTo>
                      <a:pt x="11148" y="51364"/>
                      <a:pt x="11218" y="51435"/>
                      <a:pt x="11218" y="51435"/>
                    </a:cubicBezTo>
                    <a:cubicBezTo>
                      <a:pt x="11289" y="51505"/>
                      <a:pt x="11360" y="51576"/>
                      <a:pt x="11501" y="51647"/>
                    </a:cubicBezTo>
                    <a:cubicBezTo>
                      <a:pt x="11712" y="51788"/>
                      <a:pt x="11924" y="51999"/>
                      <a:pt x="12136" y="52141"/>
                    </a:cubicBezTo>
                    <a:cubicBezTo>
                      <a:pt x="12347" y="52281"/>
                      <a:pt x="12559" y="52423"/>
                      <a:pt x="12771" y="52564"/>
                    </a:cubicBezTo>
                    <a:cubicBezTo>
                      <a:pt x="12982" y="52705"/>
                      <a:pt x="13194" y="52846"/>
                      <a:pt x="13406" y="52987"/>
                    </a:cubicBezTo>
                    <a:cubicBezTo>
                      <a:pt x="13617" y="53128"/>
                      <a:pt x="13829" y="53269"/>
                      <a:pt x="14041" y="53340"/>
                    </a:cubicBezTo>
                    <a:cubicBezTo>
                      <a:pt x="14111" y="53340"/>
                      <a:pt x="14111" y="53411"/>
                      <a:pt x="14182" y="53411"/>
                    </a:cubicBezTo>
                    <a:cubicBezTo>
                      <a:pt x="14323" y="53481"/>
                      <a:pt x="14464" y="53551"/>
                      <a:pt x="14605" y="53693"/>
                    </a:cubicBezTo>
                    <a:cubicBezTo>
                      <a:pt x="14817" y="53763"/>
                      <a:pt x="14958" y="53905"/>
                      <a:pt x="15169" y="53975"/>
                    </a:cubicBezTo>
                    <a:cubicBezTo>
                      <a:pt x="15381" y="54045"/>
                      <a:pt x="15522" y="54187"/>
                      <a:pt x="15734" y="54257"/>
                    </a:cubicBezTo>
                    <a:cubicBezTo>
                      <a:pt x="15946" y="54328"/>
                      <a:pt x="16087" y="54398"/>
                      <a:pt x="16298" y="54469"/>
                    </a:cubicBezTo>
                    <a:cubicBezTo>
                      <a:pt x="16369" y="54469"/>
                      <a:pt x="16440" y="54539"/>
                      <a:pt x="16440" y="54539"/>
                    </a:cubicBezTo>
                    <a:cubicBezTo>
                      <a:pt x="16440" y="54539"/>
                      <a:pt x="16510" y="54539"/>
                      <a:pt x="16510" y="54539"/>
                    </a:cubicBezTo>
                    <a:cubicBezTo>
                      <a:pt x="16651" y="54610"/>
                      <a:pt x="16722" y="54610"/>
                      <a:pt x="16863" y="54681"/>
                    </a:cubicBezTo>
                    <a:cubicBezTo>
                      <a:pt x="17075" y="54751"/>
                      <a:pt x="17216" y="54822"/>
                      <a:pt x="17427" y="54892"/>
                    </a:cubicBezTo>
                    <a:cubicBezTo>
                      <a:pt x="17639" y="54963"/>
                      <a:pt x="17780" y="55033"/>
                      <a:pt x="17992" y="55033"/>
                    </a:cubicBezTo>
                    <a:cubicBezTo>
                      <a:pt x="18203" y="55104"/>
                      <a:pt x="18415" y="55104"/>
                      <a:pt x="18556" y="55174"/>
                    </a:cubicBezTo>
                    <a:cubicBezTo>
                      <a:pt x="18627" y="55174"/>
                      <a:pt x="18627" y="55174"/>
                      <a:pt x="18697" y="55174"/>
                    </a:cubicBezTo>
                    <a:lnTo>
                      <a:pt x="51364" y="36195"/>
                    </a:lnTo>
                    <a:cubicBezTo>
                      <a:pt x="50659" y="35701"/>
                      <a:pt x="49953" y="35489"/>
                      <a:pt x="49177" y="35137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542;p42">
                <a:extLst>
                  <a:ext uri="{FF2B5EF4-FFF2-40B4-BE49-F238E27FC236}">
                    <a16:creationId xmlns:a16="http://schemas.microsoft.com/office/drawing/2014/main" id="{0E884773-D8EE-4D9B-A17F-D844559CB17A}"/>
                  </a:ext>
                </a:extLst>
              </p:cNvPr>
              <p:cNvSpPr/>
              <p:nvPr/>
            </p:nvSpPr>
            <p:spPr>
              <a:xfrm>
                <a:off x="10753102" y="2329372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403"/>
                    </a:moveTo>
                    <a:lnTo>
                      <a:pt x="32667" y="423"/>
                    </a:lnTo>
                    <a:cubicBezTo>
                      <a:pt x="32949" y="282"/>
                      <a:pt x="33232" y="141"/>
                      <a:pt x="33514" y="0"/>
                    </a:cubicBezTo>
                    <a:lnTo>
                      <a:pt x="847" y="18979"/>
                    </a:lnTo>
                    <a:cubicBezTo>
                      <a:pt x="635" y="19120"/>
                      <a:pt x="282" y="19262"/>
                      <a:pt x="0" y="19403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7" name="Google Shape;543;p42">
                <a:extLst>
                  <a:ext uri="{FF2B5EF4-FFF2-40B4-BE49-F238E27FC236}">
                    <a16:creationId xmlns:a16="http://schemas.microsoft.com/office/drawing/2014/main" id="{1F2083CF-AD1F-413F-BC9E-12F7393D94E8}"/>
                  </a:ext>
                </a:extLst>
              </p:cNvPr>
              <p:cNvGrpSpPr/>
              <p:nvPr/>
            </p:nvGrpSpPr>
            <p:grpSpPr>
              <a:xfrm>
                <a:off x="10684135" y="2200086"/>
                <a:ext cx="88168" cy="43475"/>
                <a:chOff x="4351091" y="4200455"/>
                <a:chExt cx="29915" cy="14251"/>
              </a:xfrm>
            </p:grpSpPr>
            <p:sp>
              <p:nvSpPr>
                <p:cNvPr id="126" name="Google Shape;544;p42">
                  <a:extLst>
                    <a:ext uri="{FF2B5EF4-FFF2-40B4-BE49-F238E27FC236}">
                      <a16:creationId xmlns:a16="http://schemas.microsoft.com/office/drawing/2014/main" id="{B3940936-0496-4EFF-8896-9E40B97DC46A}"/>
                    </a:ext>
                  </a:extLst>
                </p:cNvPr>
                <p:cNvSpPr/>
                <p:nvPr/>
              </p:nvSpPr>
              <p:spPr>
                <a:xfrm>
                  <a:off x="4351091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755"/>
                      </a:moveTo>
                      <a:lnTo>
                        <a:pt x="32667" y="776"/>
                      </a:lnTo>
                      <a:cubicBezTo>
                        <a:pt x="33232" y="494"/>
                        <a:pt x="33796" y="212"/>
                        <a:pt x="34361" y="0"/>
                      </a:cubicBezTo>
                      <a:lnTo>
                        <a:pt x="1693" y="18979"/>
                      </a:lnTo>
                      <a:cubicBezTo>
                        <a:pt x="1129" y="19191"/>
                        <a:pt x="564" y="19473"/>
                        <a:pt x="0" y="19755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545;p42">
                  <a:extLst>
                    <a:ext uri="{FF2B5EF4-FFF2-40B4-BE49-F238E27FC236}">
                      <a16:creationId xmlns:a16="http://schemas.microsoft.com/office/drawing/2014/main" id="{0A482A7F-96F5-4ABB-A748-F74B09EAF053}"/>
                    </a:ext>
                  </a:extLst>
                </p:cNvPr>
                <p:cNvSpPr/>
                <p:nvPr/>
              </p:nvSpPr>
              <p:spPr>
                <a:xfrm>
                  <a:off x="4352784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2808" y="70"/>
                        <a:pt x="32879" y="70"/>
                        <a:pt x="33020" y="0"/>
                      </a:cubicBezTo>
                      <a:lnTo>
                        <a:pt x="353" y="18979"/>
                      </a:lnTo>
                      <a:cubicBezTo>
                        <a:pt x="282" y="19050"/>
                        <a:pt x="141" y="19050"/>
                        <a:pt x="0" y="19120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" name="Google Shape;546;p42">
                <a:extLst>
                  <a:ext uri="{FF2B5EF4-FFF2-40B4-BE49-F238E27FC236}">
                    <a16:creationId xmlns:a16="http://schemas.microsoft.com/office/drawing/2014/main" id="{D6F4AB16-7E80-4C96-8B2D-339523A4BC64}"/>
                  </a:ext>
                </a:extLst>
              </p:cNvPr>
              <p:cNvSpPr/>
              <p:nvPr/>
            </p:nvSpPr>
            <p:spPr>
              <a:xfrm>
                <a:off x="10718790" y="2265444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37324" y="3387"/>
                    </a:moveTo>
                    <a:cubicBezTo>
                      <a:pt x="37324" y="3316"/>
                      <a:pt x="37324" y="3316"/>
                      <a:pt x="37324" y="3387"/>
                    </a:cubicBezTo>
                    <a:cubicBezTo>
                      <a:pt x="37254" y="3246"/>
                      <a:pt x="37254" y="3246"/>
                      <a:pt x="37254" y="3175"/>
                    </a:cubicBezTo>
                    <a:cubicBezTo>
                      <a:pt x="37254" y="3104"/>
                      <a:pt x="37183" y="3104"/>
                      <a:pt x="37183" y="3034"/>
                    </a:cubicBezTo>
                    <a:cubicBezTo>
                      <a:pt x="37183" y="2963"/>
                      <a:pt x="37112" y="2963"/>
                      <a:pt x="37112" y="2893"/>
                    </a:cubicBezTo>
                    <a:cubicBezTo>
                      <a:pt x="37112" y="2822"/>
                      <a:pt x="37042" y="2822"/>
                      <a:pt x="37042" y="2752"/>
                    </a:cubicBezTo>
                    <a:cubicBezTo>
                      <a:pt x="37042" y="2681"/>
                      <a:pt x="36971" y="2681"/>
                      <a:pt x="36971" y="2611"/>
                    </a:cubicBezTo>
                    <a:cubicBezTo>
                      <a:pt x="36901" y="2540"/>
                      <a:pt x="36901" y="2469"/>
                      <a:pt x="36830" y="2399"/>
                    </a:cubicBezTo>
                    <a:cubicBezTo>
                      <a:pt x="36760" y="2258"/>
                      <a:pt x="36689" y="2187"/>
                      <a:pt x="36618" y="2046"/>
                    </a:cubicBezTo>
                    <a:cubicBezTo>
                      <a:pt x="36548" y="1976"/>
                      <a:pt x="36548" y="1905"/>
                      <a:pt x="36477" y="1835"/>
                    </a:cubicBezTo>
                    <a:cubicBezTo>
                      <a:pt x="36407" y="1764"/>
                      <a:pt x="36407" y="1764"/>
                      <a:pt x="36336" y="1693"/>
                    </a:cubicBezTo>
                    <a:cubicBezTo>
                      <a:pt x="36336" y="1693"/>
                      <a:pt x="36336" y="1623"/>
                      <a:pt x="36266" y="1623"/>
                    </a:cubicBezTo>
                    <a:cubicBezTo>
                      <a:pt x="36266" y="1623"/>
                      <a:pt x="36266" y="1623"/>
                      <a:pt x="36266" y="1623"/>
                    </a:cubicBezTo>
                    <a:cubicBezTo>
                      <a:pt x="36266" y="1623"/>
                      <a:pt x="36266" y="1552"/>
                      <a:pt x="36195" y="1552"/>
                    </a:cubicBezTo>
                    <a:cubicBezTo>
                      <a:pt x="36195" y="1482"/>
                      <a:pt x="36125" y="1482"/>
                      <a:pt x="36125" y="1411"/>
                    </a:cubicBezTo>
                    <a:cubicBezTo>
                      <a:pt x="36125" y="1341"/>
                      <a:pt x="36054" y="1341"/>
                      <a:pt x="36054" y="1270"/>
                    </a:cubicBezTo>
                    <a:cubicBezTo>
                      <a:pt x="35983" y="1199"/>
                      <a:pt x="35983" y="1199"/>
                      <a:pt x="35913" y="1129"/>
                    </a:cubicBezTo>
                    <a:cubicBezTo>
                      <a:pt x="35842" y="1059"/>
                      <a:pt x="35842" y="1059"/>
                      <a:pt x="35772" y="988"/>
                    </a:cubicBezTo>
                    <a:cubicBezTo>
                      <a:pt x="35701" y="917"/>
                      <a:pt x="35701" y="917"/>
                      <a:pt x="35631" y="847"/>
                    </a:cubicBezTo>
                    <a:cubicBezTo>
                      <a:pt x="35560" y="776"/>
                      <a:pt x="35560" y="776"/>
                      <a:pt x="35490" y="776"/>
                    </a:cubicBezTo>
                    <a:cubicBezTo>
                      <a:pt x="35419" y="776"/>
                      <a:pt x="35419" y="705"/>
                      <a:pt x="35348" y="705"/>
                    </a:cubicBezTo>
                    <a:cubicBezTo>
                      <a:pt x="35278" y="705"/>
                      <a:pt x="35278" y="635"/>
                      <a:pt x="35207" y="635"/>
                    </a:cubicBezTo>
                    <a:cubicBezTo>
                      <a:pt x="35137" y="635"/>
                      <a:pt x="35137" y="565"/>
                      <a:pt x="35066" y="565"/>
                    </a:cubicBezTo>
                    <a:cubicBezTo>
                      <a:pt x="34996" y="565"/>
                      <a:pt x="34996" y="494"/>
                      <a:pt x="34925" y="494"/>
                    </a:cubicBezTo>
                    <a:cubicBezTo>
                      <a:pt x="34854" y="494"/>
                      <a:pt x="34854" y="423"/>
                      <a:pt x="34784" y="423"/>
                    </a:cubicBezTo>
                    <a:cubicBezTo>
                      <a:pt x="34784" y="423"/>
                      <a:pt x="34784" y="423"/>
                      <a:pt x="34784" y="423"/>
                    </a:cubicBezTo>
                    <a:cubicBezTo>
                      <a:pt x="34784" y="423"/>
                      <a:pt x="34713" y="423"/>
                      <a:pt x="34713" y="353"/>
                    </a:cubicBezTo>
                    <a:cubicBezTo>
                      <a:pt x="34643" y="353"/>
                      <a:pt x="34643" y="282"/>
                      <a:pt x="34572" y="282"/>
                    </a:cubicBezTo>
                    <a:cubicBezTo>
                      <a:pt x="34502" y="282"/>
                      <a:pt x="34502" y="212"/>
                      <a:pt x="34431" y="212"/>
                    </a:cubicBezTo>
                    <a:cubicBezTo>
                      <a:pt x="34361" y="212"/>
                      <a:pt x="34361" y="212"/>
                      <a:pt x="34290" y="141"/>
                    </a:cubicBezTo>
                    <a:cubicBezTo>
                      <a:pt x="34219" y="71"/>
                      <a:pt x="34219" y="141"/>
                      <a:pt x="34149" y="71"/>
                    </a:cubicBezTo>
                    <a:cubicBezTo>
                      <a:pt x="34078" y="71"/>
                      <a:pt x="34078" y="71"/>
                      <a:pt x="3400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937" y="0"/>
                      <a:pt x="33937" y="0"/>
                      <a:pt x="33937" y="0"/>
                    </a:cubicBezTo>
                    <a:cubicBezTo>
                      <a:pt x="33937" y="0"/>
                      <a:pt x="33867" y="0"/>
                      <a:pt x="33867" y="0"/>
                    </a:cubicBezTo>
                    <a:cubicBezTo>
                      <a:pt x="33796" y="0"/>
                      <a:pt x="33796" y="0"/>
                      <a:pt x="33726" y="0"/>
                    </a:cubicBezTo>
                    <a:cubicBezTo>
                      <a:pt x="33655" y="0"/>
                      <a:pt x="33655" y="0"/>
                      <a:pt x="33585" y="0"/>
                    </a:cubicBezTo>
                    <a:cubicBezTo>
                      <a:pt x="33514" y="0"/>
                      <a:pt x="33514" y="0"/>
                      <a:pt x="33443" y="0"/>
                    </a:cubicBezTo>
                    <a:cubicBezTo>
                      <a:pt x="33373" y="0"/>
                      <a:pt x="33373" y="0"/>
                      <a:pt x="33302" y="0"/>
                    </a:cubicBezTo>
                    <a:cubicBezTo>
                      <a:pt x="33302" y="0"/>
                      <a:pt x="33232" y="0"/>
                      <a:pt x="33232" y="0"/>
                    </a:cubicBezTo>
                    <a:cubicBezTo>
                      <a:pt x="33161" y="0"/>
                      <a:pt x="33161" y="0"/>
                      <a:pt x="33091" y="0"/>
                    </a:cubicBezTo>
                    <a:cubicBezTo>
                      <a:pt x="33020" y="0"/>
                      <a:pt x="32950" y="0"/>
                      <a:pt x="32879" y="71"/>
                    </a:cubicBezTo>
                    <a:cubicBezTo>
                      <a:pt x="32809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141" y="19050"/>
                      <a:pt x="353" y="18979"/>
                      <a:pt x="565" y="18909"/>
                    </a:cubicBezTo>
                    <a:cubicBezTo>
                      <a:pt x="776" y="18909"/>
                      <a:pt x="988" y="18909"/>
                      <a:pt x="1270" y="18979"/>
                    </a:cubicBezTo>
                    <a:cubicBezTo>
                      <a:pt x="1270" y="18979"/>
                      <a:pt x="1270" y="18979"/>
                      <a:pt x="1270" y="18979"/>
                    </a:cubicBezTo>
                    <a:cubicBezTo>
                      <a:pt x="1482" y="19050"/>
                      <a:pt x="1764" y="19121"/>
                      <a:pt x="1976" y="19262"/>
                    </a:cubicBezTo>
                    <a:cubicBezTo>
                      <a:pt x="2469" y="19544"/>
                      <a:pt x="2893" y="19967"/>
                      <a:pt x="3316" y="20461"/>
                    </a:cubicBezTo>
                    <a:cubicBezTo>
                      <a:pt x="3316" y="20461"/>
                      <a:pt x="3316" y="20461"/>
                      <a:pt x="3316" y="20461"/>
                    </a:cubicBezTo>
                    <a:cubicBezTo>
                      <a:pt x="3740" y="20955"/>
                      <a:pt x="4092" y="21590"/>
                      <a:pt x="4304" y="22225"/>
                    </a:cubicBezTo>
                    <a:lnTo>
                      <a:pt x="11289" y="40217"/>
                    </a:lnTo>
                    <a:lnTo>
                      <a:pt x="43956" y="21237"/>
                    </a:lnTo>
                    <a:lnTo>
                      <a:pt x="37324" y="3387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547;p42">
                <a:extLst>
                  <a:ext uri="{FF2B5EF4-FFF2-40B4-BE49-F238E27FC236}">
                    <a16:creationId xmlns:a16="http://schemas.microsoft.com/office/drawing/2014/main" id="{985B6D8D-E39E-4A46-8C8C-FA8CCA90B716}"/>
                  </a:ext>
                </a:extLst>
              </p:cNvPr>
              <p:cNvSpPr/>
              <p:nvPr/>
            </p:nvSpPr>
            <p:spPr>
              <a:xfrm>
                <a:off x="10717696" y="2323130"/>
                <a:ext cx="124777" cy="301270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98777" extrusionOk="0">
                    <a:moveTo>
                      <a:pt x="2700" y="494"/>
                    </a:moveTo>
                    <a:cubicBezTo>
                      <a:pt x="3617" y="1059"/>
                      <a:pt x="4534" y="2117"/>
                      <a:pt x="5028" y="3387"/>
                    </a:cubicBezTo>
                    <a:lnTo>
                      <a:pt x="12013" y="21379"/>
                    </a:lnTo>
                    <a:lnTo>
                      <a:pt x="14765" y="28505"/>
                    </a:lnTo>
                    <a:lnTo>
                      <a:pt x="42704" y="100965"/>
                    </a:lnTo>
                    <a:cubicBezTo>
                      <a:pt x="43410" y="102941"/>
                      <a:pt x="42987" y="104563"/>
                      <a:pt x="41717" y="104705"/>
                    </a:cubicBezTo>
                    <a:cubicBezTo>
                      <a:pt x="41294" y="104705"/>
                      <a:pt x="40800" y="104563"/>
                      <a:pt x="40306" y="104281"/>
                    </a:cubicBezTo>
                    <a:cubicBezTo>
                      <a:pt x="39318" y="103717"/>
                      <a:pt x="38471" y="102658"/>
                      <a:pt x="37977" y="101318"/>
                    </a:cubicBezTo>
                    <a:lnTo>
                      <a:pt x="10037" y="28857"/>
                    </a:lnTo>
                    <a:lnTo>
                      <a:pt x="7286" y="21731"/>
                    </a:lnTo>
                    <a:lnTo>
                      <a:pt x="371" y="3740"/>
                    </a:lnTo>
                    <a:cubicBezTo>
                      <a:pt x="-405" y="1764"/>
                      <a:pt x="89" y="141"/>
                      <a:pt x="1359" y="0"/>
                    </a:cubicBezTo>
                    <a:cubicBezTo>
                      <a:pt x="1782" y="71"/>
                      <a:pt x="2276" y="212"/>
                      <a:pt x="2700" y="494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48;p42">
                <a:extLst>
                  <a:ext uri="{FF2B5EF4-FFF2-40B4-BE49-F238E27FC236}">
                    <a16:creationId xmlns:a16="http://schemas.microsoft.com/office/drawing/2014/main" id="{C80865E3-515B-429D-B85A-318EF7131854}"/>
                  </a:ext>
                </a:extLst>
              </p:cNvPr>
              <p:cNvSpPr/>
              <p:nvPr/>
            </p:nvSpPr>
            <p:spPr>
              <a:xfrm>
                <a:off x="10690095" y="220000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050"/>
                    </a:moveTo>
                    <a:lnTo>
                      <a:pt x="32667" y="71"/>
                    </a:lnTo>
                    <a:lnTo>
                      <a:pt x="33020" y="0"/>
                    </a:lnTo>
                    <a:lnTo>
                      <a:pt x="353" y="18979"/>
                    </a:lnTo>
                    <a:close/>
                  </a:path>
                </a:pathLst>
              </a:custGeom>
              <a:solidFill>
                <a:srgbClr val="383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1" name="Google Shape;549;p42">
                <a:extLst>
                  <a:ext uri="{FF2B5EF4-FFF2-40B4-BE49-F238E27FC236}">
                    <a16:creationId xmlns:a16="http://schemas.microsoft.com/office/drawing/2014/main" id="{916F870A-37B9-43F5-A9AF-A373DF334692}"/>
                  </a:ext>
                </a:extLst>
              </p:cNvPr>
              <p:cNvGrpSpPr/>
              <p:nvPr/>
            </p:nvGrpSpPr>
            <p:grpSpPr>
              <a:xfrm>
                <a:off x="10691191" y="2198881"/>
                <a:ext cx="91081" cy="43693"/>
                <a:chOff x="4353490" y="4199961"/>
                <a:chExt cx="30903" cy="14322"/>
              </a:xfrm>
            </p:grpSpPr>
            <p:sp>
              <p:nvSpPr>
                <p:cNvPr id="122" name="Google Shape;550;p42">
                  <a:extLst>
                    <a:ext uri="{FF2B5EF4-FFF2-40B4-BE49-F238E27FC236}">
                      <a16:creationId xmlns:a16="http://schemas.microsoft.com/office/drawing/2014/main" id="{CF169579-BF18-4035-A34B-1CB18772ED38}"/>
                    </a:ext>
                  </a:extLst>
                </p:cNvPr>
                <p:cNvSpPr/>
                <p:nvPr/>
              </p:nvSpPr>
              <p:spPr>
                <a:xfrm>
                  <a:off x="4353490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91"/>
                      </a:moveTo>
                      <a:lnTo>
                        <a:pt x="32667" y="212"/>
                      </a:lnTo>
                      <a:cubicBezTo>
                        <a:pt x="32879" y="141"/>
                        <a:pt x="33161" y="71"/>
                        <a:pt x="33373" y="0"/>
                      </a:cubicBezTo>
                      <a:lnTo>
                        <a:pt x="706" y="18979"/>
                      </a:lnTo>
                      <a:cubicBezTo>
                        <a:pt x="494" y="19050"/>
                        <a:pt x="282" y="19121"/>
                        <a:pt x="0" y="19191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551;p42">
                  <a:extLst>
                    <a:ext uri="{FF2B5EF4-FFF2-40B4-BE49-F238E27FC236}">
                      <a16:creationId xmlns:a16="http://schemas.microsoft.com/office/drawing/2014/main" id="{8C37E2F1-3939-4DA6-8E39-7D6D30315258}"/>
                    </a:ext>
                  </a:extLst>
                </p:cNvPr>
                <p:cNvSpPr/>
                <p:nvPr/>
              </p:nvSpPr>
              <p:spPr>
                <a:xfrm>
                  <a:off x="4354266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3020" y="70"/>
                        <a:pt x="33302" y="0"/>
                        <a:pt x="33655" y="0"/>
                      </a:cubicBezTo>
                      <a:lnTo>
                        <a:pt x="988" y="18979"/>
                      </a:lnTo>
                      <a:cubicBezTo>
                        <a:pt x="635" y="19050"/>
                        <a:pt x="282" y="19050"/>
                        <a:pt x="0" y="19120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552;p42">
                  <a:extLst>
                    <a:ext uri="{FF2B5EF4-FFF2-40B4-BE49-F238E27FC236}">
                      <a16:creationId xmlns:a16="http://schemas.microsoft.com/office/drawing/2014/main" id="{0FB9BDAA-100C-43CD-ABAB-C29CCFAA5D56}"/>
                    </a:ext>
                  </a:extLst>
                </p:cNvPr>
                <p:cNvSpPr/>
                <p:nvPr/>
              </p:nvSpPr>
              <p:spPr>
                <a:xfrm>
                  <a:off x="4355253" y="41999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950" y="71"/>
                        <a:pt x="33302" y="0"/>
                        <a:pt x="33585" y="0"/>
                      </a:cubicBezTo>
                      <a:lnTo>
                        <a:pt x="917" y="18979"/>
                      </a:lnTo>
                      <a:cubicBezTo>
                        <a:pt x="635" y="19050"/>
                        <a:pt x="282" y="19050"/>
                        <a:pt x="0" y="19050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553;p42">
                  <a:extLst>
                    <a:ext uri="{FF2B5EF4-FFF2-40B4-BE49-F238E27FC236}">
                      <a16:creationId xmlns:a16="http://schemas.microsoft.com/office/drawing/2014/main" id="{76BBA864-5113-405A-93C9-23E5E9DE0E0D}"/>
                    </a:ext>
                  </a:extLst>
                </p:cNvPr>
                <p:cNvSpPr/>
                <p:nvPr/>
              </p:nvSpPr>
              <p:spPr>
                <a:xfrm>
                  <a:off x="4356171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0"/>
                      </a:cubicBezTo>
                      <a:cubicBezTo>
                        <a:pt x="33373" y="0"/>
                        <a:pt x="33867" y="70"/>
                        <a:pt x="34361" y="70"/>
                      </a:cubicBezTo>
                      <a:lnTo>
                        <a:pt x="1693" y="19050"/>
                      </a:lnTo>
                      <a:cubicBezTo>
                        <a:pt x="1199" y="19050"/>
                        <a:pt x="706" y="18979"/>
                        <a:pt x="212" y="18979"/>
                      </a:cubicBezTo>
                      <a:cubicBezTo>
                        <a:pt x="21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" name="Google Shape;554;p42">
                <a:extLst>
                  <a:ext uri="{FF2B5EF4-FFF2-40B4-BE49-F238E27FC236}">
                    <a16:creationId xmlns:a16="http://schemas.microsoft.com/office/drawing/2014/main" id="{CB8BFB5F-F4A3-4497-8331-1C9A33A33EE6}"/>
                  </a:ext>
                </a:extLst>
              </p:cNvPr>
              <p:cNvSpPr/>
              <p:nvPr/>
            </p:nvSpPr>
            <p:spPr>
              <a:xfrm>
                <a:off x="10704236" y="219914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879" y="71"/>
                    </a:lnTo>
                    <a:lnTo>
                      <a:pt x="282" y="19050"/>
                    </a:lnTo>
                    <a:close/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3" name="Google Shape;555;p42">
                <a:extLst>
                  <a:ext uri="{FF2B5EF4-FFF2-40B4-BE49-F238E27FC236}">
                    <a16:creationId xmlns:a16="http://schemas.microsoft.com/office/drawing/2014/main" id="{A113E0E0-FD49-4220-A7EF-58F0152C11F2}"/>
                  </a:ext>
                </a:extLst>
              </p:cNvPr>
              <p:cNvGrpSpPr/>
              <p:nvPr/>
            </p:nvGrpSpPr>
            <p:grpSpPr>
              <a:xfrm>
                <a:off x="10705162" y="2199824"/>
                <a:ext cx="86090" cy="43481"/>
                <a:chOff x="4358217" y="4200172"/>
                <a:chExt cx="29210" cy="14252"/>
              </a:xfrm>
            </p:grpSpPr>
            <p:sp>
              <p:nvSpPr>
                <p:cNvPr id="118" name="Google Shape;556;p42">
                  <a:extLst>
                    <a:ext uri="{FF2B5EF4-FFF2-40B4-BE49-F238E27FC236}">
                      <a16:creationId xmlns:a16="http://schemas.microsoft.com/office/drawing/2014/main" id="{0D0F002A-51DE-4109-AF89-CEAA75DC24C8}"/>
                    </a:ext>
                  </a:extLst>
                </p:cNvPr>
                <p:cNvSpPr/>
                <p:nvPr/>
              </p:nvSpPr>
              <p:spPr>
                <a:xfrm>
                  <a:off x="4358217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0"/>
                        <a:pt x="33161" y="71"/>
                      </a:cubicBezTo>
                      <a:lnTo>
                        <a:pt x="494" y="19050"/>
                      </a:lnTo>
                      <a:cubicBezTo>
                        <a:pt x="28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557;p42">
                  <a:extLst>
                    <a:ext uri="{FF2B5EF4-FFF2-40B4-BE49-F238E27FC236}">
                      <a16:creationId xmlns:a16="http://schemas.microsoft.com/office/drawing/2014/main" id="{10120D78-46AE-48CF-B578-A288B95425FA}"/>
                    </a:ext>
                  </a:extLst>
                </p:cNvPr>
                <p:cNvSpPr/>
                <p:nvPr/>
              </p:nvSpPr>
              <p:spPr>
                <a:xfrm>
                  <a:off x="4358711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79" y="0"/>
                        <a:pt x="32950" y="71"/>
                      </a:cubicBezTo>
                      <a:lnTo>
                        <a:pt x="282" y="19050"/>
                      </a:lnTo>
                      <a:cubicBezTo>
                        <a:pt x="14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558;p42">
                  <a:extLst>
                    <a:ext uri="{FF2B5EF4-FFF2-40B4-BE49-F238E27FC236}">
                      <a16:creationId xmlns:a16="http://schemas.microsoft.com/office/drawing/2014/main" id="{62B38B2F-0CEC-4904-ACB8-F2685B9FC319}"/>
                    </a:ext>
                  </a:extLst>
                </p:cNvPr>
                <p:cNvSpPr/>
                <p:nvPr/>
              </p:nvSpPr>
              <p:spPr>
                <a:xfrm>
                  <a:off x="4358993" y="42002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71"/>
                      </a:cubicBezTo>
                      <a:lnTo>
                        <a:pt x="212" y="19050"/>
                      </a:lnTo>
                      <a:cubicBezTo>
                        <a:pt x="14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559;p42">
                  <a:extLst>
                    <a:ext uri="{FF2B5EF4-FFF2-40B4-BE49-F238E27FC236}">
                      <a16:creationId xmlns:a16="http://schemas.microsoft.com/office/drawing/2014/main" id="{1D62340B-34C0-4493-8795-784D980A09CA}"/>
                    </a:ext>
                  </a:extLst>
                </p:cNvPr>
                <p:cNvSpPr/>
                <p:nvPr/>
              </p:nvSpPr>
              <p:spPr>
                <a:xfrm>
                  <a:off x="4359205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8" y="71"/>
                      </a:cubicBezTo>
                      <a:lnTo>
                        <a:pt x="141" y="19050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4" name="Google Shape;560;p42">
                <a:extLst>
                  <a:ext uri="{FF2B5EF4-FFF2-40B4-BE49-F238E27FC236}">
                    <a16:creationId xmlns:a16="http://schemas.microsoft.com/office/drawing/2014/main" id="{F7520366-6084-4F1F-9A50-5F93CF7965CB}"/>
                  </a:ext>
                </a:extLst>
              </p:cNvPr>
              <p:cNvGrpSpPr/>
              <p:nvPr/>
            </p:nvGrpSpPr>
            <p:grpSpPr>
              <a:xfrm>
                <a:off x="10708512" y="2200215"/>
                <a:ext cx="88374" cy="44558"/>
                <a:chOff x="4359346" y="4200313"/>
                <a:chExt cx="29985" cy="14605"/>
              </a:xfrm>
            </p:grpSpPr>
            <p:sp>
              <p:nvSpPr>
                <p:cNvPr id="113" name="Google Shape;561;p42">
                  <a:extLst>
                    <a:ext uri="{FF2B5EF4-FFF2-40B4-BE49-F238E27FC236}">
                      <a16:creationId xmlns:a16="http://schemas.microsoft.com/office/drawing/2014/main" id="{42651E2C-53F9-4531-B64B-60F47867138B}"/>
                    </a:ext>
                  </a:extLst>
                </p:cNvPr>
                <p:cNvSpPr/>
                <p:nvPr/>
              </p:nvSpPr>
              <p:spPr>
                <a:xfrm>
                  <a:off x="4359346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9" y="0"/>
                      </a:cubicBezTo>
                      <a:lnTo>
                        <a:pt x="141" y="18979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562;p42">
                  <a:extLst>
                    <a:ext uri="{FF2B5EF4-FFF2-40B4-BE49-F238E27FC236}">
                      <a16:creationId xmlns:a16="http://schemas.microsoft.com/office/drawing/2014/main" id="{E3EED0C0-E149-486F-8790-18E5F1C38A4E}"/>
                    </a:ext>
                  </a:extLst>
                </p:cNvPr>
                <p:cNvSpPr/>
                <p:nvPr/>
              </p:nvSpPr>
              <p:spPr>
                <a:xfrm>
                  <a:off x="4359487" y="420038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71"/>
                        <a:pt x="33161" y="141"/>
                      </a:cubicBezTo>
                      <a:lnTo>
                        <a:pt x="494" y="19120"/>
                      </a:lnTo>
                      <a:cubicBezTo>
                        <a:pt x="353" y="19050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563;p42">
                  <a:extLst>
                    <a:ext uri="{FF2B5EF4-FFF2-40B4-BE49-F238E27FC236}">
                      <a16:creationId xmlns:a16="http://schemas.microsoft.com/office/drawing/2014/main" id="{BDDFF2E6-2132-47F8-A65F-E44ED7B0D956}"/>
                    </a:ext>
                  </a:extLst>
                </p:cNvPr>
                <p:cNvSpPr/>
                <p:nvPr/>
              </p:nvSpPr>
              <p:spPr>
                <a:xfrm>
                  <a:off x="4359981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0"/>
                        <a:pt x="33020" y="70"/>
                        <a:pt x="33232" y="141"/>
                      </a:cubicBezTo>
                      <a:lnTo>
                        <a:pt x="564" y="19120"/>
                      </a:lnTo>
                      <a:cubicBezTo>
                        <a:pt x="353" y="19120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564;p42">
                  <a:extLst>
                    <a:ext uri="{FF2B5EF4-FFF2-40B4-BE49-F238E27FC236}">
                      <a16:creationId xmlns:a16="http://schemas.microsoft.com/office/drawing/2014/main" id="{68231185-6AE5-494B-A17D-0D940C1ED463}"/>
                    </a:ext>
                  </a:extLst>
                </p:cNvPr>
                <p:cNvSpPr/>
                <p:nvPr/>
              </p:nvSpPr>
              <p:spPr>
                <a:xfrm>
                  <a:off x="4360545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4" y="19191"/>
                      </a:lnTo>
                      <a:cubicBezTo>
                        <a:pt x="353" y="1912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565;p42">
                  <a:extLst>
                    <a:ext uri="{FF2B5EF4-FFF2-40B4-BE49-F238E27FC236}">
                      <a16:creationId xmlns:a16="http://schemas.microsoft.com/office/drawing/2014/main" id="{A46A4CF6-A7CA-4399-9028-E358FDDCFB8A}"/>
                    </a:ext>
                  </a:extLst>
                </p:cNvPr>
                <p:cNvSpPr/>
                <p:nvPr/>
              </p:nvSpPr>
              <p:spPr>
                <a:xfrm>
                  <a:off x="4361109" y="420080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9" y="71"/>
                        <a:pt x="32879" y="71"/>
                      </a:cubicBezTo>
                      <a:lnTo>
                        <a:pt x="212" y="19050"/>
                      </a:lnTo>
                      <a:cubicBezTo>
                        <a:pt x="212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5" name="Google Shape;566;p42">
                <a:extLst>
                  <a:ext uri="{FF2B5EF4-FFF2-40B4-BE49-F238E27FC236}">
                    <a16:creationId xmlns:a16="http://schemas.microsoft.com/office/drawing/2014/main" id="{F01F3A0C-CE0D-4493-96DB-579EE36EEB24}"/>
                  </a:ext>
                </a:extLst>
              </p:cNvPr>
              <p:cNvGrpSpPr/>
              <p:nvPr/>
            </p:nvGrpSpPr>
            <p:grpSpPr>
              <a:xfrm>
                <a:off x="10714893" y="2201611"/>
                <a:ext cx="85673" cy="44125"/>
                <a:chOff x="4361392" y="4200878"/>
                <a:chExt cx="29068" cy="14464"/>
              </a:xfrm>
            </p:grpSpPr>
            <p:sp>
              <p:nvSpPr>
                <p:cNvPr id="110" name="Google Shape;567;p42">
                  <a:extLst>
                    <a:ext uri="{FF2B5EF4-FFF2-40B4-BE49-F238E27FC236}">
                      <a16:creationId xmlns:a16="http://schemas.microsoft.com/office/drawing/2014/main" id="{D39799A6-9FDD-47E1-9588-326B07D26D6D}"/>
                    </a:ext>
                  </a:extLst>
                </p:cNvPr>
                <p:cNvSpPr/>
                <p:nvPr/>
              </p:nvSpPr>
              <p:spPr>
                <a:xfrm>
                  <a:off x="4361392" y="42008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70"/>
                        <a:pt x="32879" y="70"/>
                      </a:cubicBezTo>
                      <a:lnTo>
                        <a:pt x="212" y="19050"/>
                      </a:lnTo>
                      <a:cubicBezTo>
                        <a:pt x="141" y="1905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568;p42">
                  <a:extLst>
                    <a:ext uri="{FF2B5EF4-FFF2-40B4-BE49-F238E27FC236}">
                      <a16:creationId xmlns:a16="http://schemas.microsoft.com/office/drawing/2014/main" id="{2EEC79B5-A67F-4933-AED4-DEEAA6F63631}"/>
                    </a:ext>
                  </a:extLst>
                </p:cNvPr>
                <p:cNvSpPr/>
                <p:nvPr/>
              </p:nvSpPr>
              <p:spPr>
                <a:xfrm>
                  <a:off x="4361603" y="420094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5" y="19191"/>
                      </a:lnTo>
                      <a:cubicBezTo>
                        <a:pt x="423" y="1919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569;p42">
                  <a:extLst>
                    <a:ext uri="{FF2B5EF4-FFF2-40B4-BE49-F238E27FC236}">
                      <a16:creationId xmlns:a16="http://schemas.microsoft.com/office/drawing/2014/main" id="{FE7B570D-EC69-448A-A88E-52F4FC024360}"/>
                    </a:ext>
                  </a:extLst>
                </p:cNvPr>
                <p:cNvSpPr/>
                <p:nvPr/>
              </p:nvSpPr>
              <p:spPr>
                <a:xfrm>
                  <a:off x="4362238" y="42012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950" y="141"/>
                        <a:pt x="33232" y="211"/>
                        <a:pt x="33514" y="353"/>
                      </a:cubicBezTo>
                      <a:lnTo>
                        <a:pt x="847" y="19332"/>
                      </a:lnTo>
                      <a:cubicBezTo>
                        <a:pt x="565" y="19191"/>
                        <a:pt x="282" y="19050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6" name="Google Shape;570;p42">
                <a:extLst>
                  <a:ext uri="{FF2B5EF4-FFF2-40B4-BE49-F238E27FC236}">
                    <a16:creationId xmlns:a16="http://schemas.microsoft.com/office/drawing/2014/main" id="{DF1CAE79-B7DE-4856-B2C8-F178CE8FF1B0}"/>
                  </a:ext>
                </a:extLst>
              </p:cNvPr>
              <p:cNvSpPr/>
              <p:nvPr/>
            </p:nvSpPr>
            <p:spPr>
              <a:xfrm>
                <a:off x="10719415" y="2203667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2667" y="0"/>
                    </a:lnTo>
                    <a:lnTo>
                      <a:pt x="7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1;p42">
                <a:extLst>
                  <a:ext uri="{FF2B5EF4-FFF2-40B4-BE49-F238E27FC236}">
                    <a16:creationId xmlns:a16="http://schemas.microsoft.com/office/drawing/2014/main" id="{BF644D2C-6D34-4794-9C71-2CE06420E990}"/>
                  </a:ext>
                </a:extLst>
              </p:cNvPr>
              <p:cNvSpPr/>
              <p:nvPr/>
            </p:nvSpPr>
            <p:spPr>
              <a:xfrm>
                <a:off x="10719415" y="2204314"/>
                <a:ext cx="145571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63500" extrusionOk="0">
                    <a:moveTo>
                      <a:pt x="54539" y="34149"/>
                    </a:moveTo>
                    <a:cubicBezTo>
                      <a:pt x="54539" y="33867"/>
                      <a:pt x="54539" y="33514"/>
                      <a:pt x="54469" y="33231"/>
                    </a:cubicBezTo>
                    <a:cubicBezTo>
                      <a:pt x="54469" y="32949"/>
                      <a:pt x="54398" y="32597"/>
                      <a:pt x="54398" y="32314"/>
                    </a:cubicBezTo>
                    <a:cubicBezTo>
                      <a:pt x="54398" y="31961"/>
                      <a:pt x="54328" y="31679"/>
                      <a:pt x="54257" y="31326"/>
                    </a:cubicBezTo>
                    <a:cubicBezTo>
                      <a:pt x="54257" y="31185"/>
                      <a:pt x="54257" y="31115"/>
                      <a:pt x="54187" y="30974"/>
                    </a:cubicBezTo>
                    <a:cubicBezTo>
                      <a:pt x="54187" y="30903"/>
                      <a:pt x="54187" y="30903"/>
                      <a:pt x="54187" y="30833"/>
                    </a:cubicBezTo>
                    <a:cubicBezTo>
                      <a:pt x="54187" y="30691"/>
                      <a:pt x="54116" y="30480"/>
                      <a:pt x="54116" y="30339"/>
                    </a:cubicBezTo>
                    <a:cubicBezTo>
                      <a:pt x="54045" y="29986"/>
                      <a:pt x="53975" y="29704"/>
                      <a:pt x="53975" y="29351"/>
                    </a:cubicBezTo>
                    <a:cubicBezTo>
                      <a:pt x="53904" y="28998"/>
                      <a:pt x="53834" y="28646"/>
                      <a:pt x="53763" y="28363"/>
                    </a:cubicBezTo>
                    <a:cubicBezTo>
                      <a:pt x="53693" y="28010"/>
                      <a:pt x="53622" y="27658"/>
                      <a:pt x="53552" y="27305"/>
                    </a:cubicBezTo>
                    <a:cubicBezTo>
                      <a:pt x="53481" y="27093"/>
                      <a:pt x="53481" y="26952"/>
                      <a:pt x="53410" y="26740"/>
                    </a:cubicBezTo>
                    <a:cubicBezTo>
                      <a:pt x="53410" y="26670"/>
                      <a:pt x="53410" y="26670"/>
                      <a:pt x="53410" y="26599"/>
                    </a:cubicBezTo>
                    <a:cubicBezTo>
                      <a:pt x="53410" y="26458"/>
                      <a:pt x="53340" y="26388"/>
                      <a:pt x="53340" y="26246"/>
                    </a:cubicBezTo>
                    <a:cubicBezTo>
                      <a:pt x="53269" y="25894"/>
                      <a:pt x="53128" y="25541"/>
                      <a:pt x="53058" y="25188"/>
                    </a:cubicBezTo>
                    <a:cubicBezTo>
                      <a:pt x="52987" y="24835"/>
                      <a:pt x="52846" y="24483"/>
                      <a:pt x="52705" y="24130"/>
                    </a:cubicBezTo>
                    <a:cubicBezTo>
                      <a:pt x="52564" y="23777"/>
                      <a:pt x="52493" y="23424"/>
                      <a:pt x="52352" y="23142"/>
                    </a:cubicBezTo>
                    <a:cubicBezTo>
                      <a:pt x="52281" y="22931"/>
                      <a:pt x="52140" y="22648"/>
                      <a:pt x="52070" y="22437"/>
                    </a:cubicBezTo>
                    <a:cubicBezTo>
                      <a:pt x="52070" y="22437"/>
                      <a:pt x="52070" y="22366"/>
                      <a:pt x="52070" y="22366"/>
                    </a:cubicBezTo>
                    <a:cubicBezTo>
                      <a:pt x="52070" y="22295"/>
                      <a:pt x="51999" y="22225"/>
                      <a:pt x="51999" y="22225"/>
                    </a:cubicBezTo>
                    <a:cubicBezTo>
                      <a:pt x="51858" y="21872"/>
                      <a:pt x="51717" y="21590"/>
                      <a:pt x="51647" y="21237"/>
                    </a:cubicBezTo>
                    <a:cubicBezTo>
                      <a:pt x="51505" y="20955"/>
                      <a:pt x="51364" y="20602"/>
                      <a:pt x="51223" y="20320"/>
                    </a:cubicBezTo>
                    <a:cubicBezTo>
                      <a:pt x="51082" y="19967"/>
                      <a:pt x="50941" y="19685"/>
                      <a:pt x="50800" y="19332"/>
                    </a:cubicBezTo>
                    <a:cubicBezTo>
                      <a:pt x="50659" y="18979"/>
                      <a:pt x="50447" y="18697"/>
                      <a:pt x="50306" y="18344"/>
                    </a:cubicBezTo>
                    <a:cubicBezTo>
                      <a:pt x="50306" y="18274"/>
                      <a:pt x="50236" y="18274"/>
                      <a:pt x="50236" y="18203"/>
                    </a:cubicBezTo>
                    <a:cubicBezTo>
                      <a:pt x="50236" y="18203"/>
                      <a:pt x="50236" y="18132"/>
                      <a:pt x="50236" y="18132"/>
                    </a:cubicBezTo>
                    <a:cubicBezTo>
                      <a:pt x="50094" y="17780"/>
                      <a:pt x="49883" y="17427"/>
                      <a:pt x="49671" y="17074"/>
                    </a:cubicBezTo>
                    <a:cubicBezTo>
                      <a:pt x="49389" y="16510"/>
                      <a:pt x="49036" y="15875"/>
                      <a:pt x="48683" y="15310"/>
                    </a:cubicBezTo>
                    <a:cubicBezTo>
                      <a:pt x="48542" y="15028"/>
                      <a:pt x="48330" y="14746"/>
                      <a:pt x="48189" y="14464"/>
                    </a:cubicBezTo>
                    <a:cubicBezTo>
                      <a:pt x="48048" y="14181"/>
                      <a:pt x="47837" y="13970"/>
                      <a:pt x="47695" y="13687"/>
                    </a:cubicBezTo>
                    <a:cubicBezTo>
                      <a:pt x="47484" y="13405"/>
                      <a:pt x="47343" y="13123"/>
                      <a:pt x="47131" y="12841"/>
                    </a:cubicBezTo>
                    <a:cubicBezTo>
                      <a:pt x="46778" y="12277"/>
                      <a:pt x="46355" y="11712"/>
                      <a:pt x="45932" y="11147"/>
                    </a:cubicBezTo>
                    <a:cubicBezTo>
                      <a:pt x="45720" y="10865"/>
                      <a:pt x="45508" y="10583"/>
                      <a:pt x="45297" y="10371"/>
                    </a:cubicBezTo>
                    <a:cubicBezTo>
                      <a:pt x="45297" y="10301"/>
                      <a:pt x="45226" y="10301"/>
                      <a:pt x="45226" y="10230"/>
                    </a:cubicBezTo>
                    <a:cubicBezTo>
                      <a:pt x="45156" y="10160"/>
                      <a:pt x="45156" y="10089"/>
                      <a:pt x="45085" y="10019"/>
                    </a:cubicBezTo>
                    <a:cubicBezTo>
                      <a:pt x="44803" y="9736"/>
                      <a:pt x="44591" y="9384"/>
                      <a:pt x="44309" y="9102"/>
                    </a:cubicBezTo>
                    <a:cubicBezTo>
                      <a:pt x="44097" y="8819"/>
                      <a:pt x="43815" y="8537"/>
                      <a:pt x="43533" y="8255"/>
                    </a:cubicBezTo>
                    <a:cubicBezTo>
                      <a:pt x="43250" y="7972"/>
                      <a:pt x="43039" y="7690"/>
                      <a:pt x="42757" y="7408"/>
                    </a:cubicBezTo>
                    <a:cubicBezTo>
                      <a:pt x="42615" y="7267"/>
                      <a:pt x="42474" y="7056"/>
                      <a:pt x="42263" y="6914"/>
                    </a:cubicBezTo>
                    <a:cubicBezTo>
                      <a:pt x="42263" y="6914"/>
                      <a:pt x="42192" y="6844"/>
                      <a:pt x="42192" y="6844"/>
                    </a:cubicBezTo>
                    <a:cubicBezTo>
                      <a:pt x="42121" y="6773"/>
                      <a:pt x="42051" y="6702"/>
                      <a:pt x="41980" y="6632"/>
                    </a:cubicBezTo>
                    <a:cubicBezTo>
                      <a:pt x="41698" y="6350"/>
                      <a:pt x="41416" y="6068"/>
                      <a:pt x="41134" y="5856"/>
                    </a:cubicBezTo>
                    <a:cubicBezTo>
                      <a:pt x="40852" y="5574"/>
                      <a:pt x="40569" y="5292"/>
                      <a:pt x="40287" y="5080"/>
                    </a:cubicBezTo>
                    <a:cubicBezTo>
                      <a:pt x="40005" y="4798"/>
                      <a:pt x="39723" y="4586"/>
                      <a:pt x="39441" y="4304"/>
                    </a:cubicBezTo>
                    <a:cubicBezTo>
                      <a:pt x="39299" y="4163"/>
                      <a:pt x="39158" y="4021"/>
                      <a:pt x="39017" y="3951"/>
                    </a:cubicBezTo>
                    <a:cubicBezTo>
                      <a:pt x="38735" y="3739"/>
                      <a:pt x="38523" y="3528"/>
                      <a:pt x="38241" y="3316"/>
                    </a:cubicBezTo>
                    <a:cubicBezTo>
                      <a:pt x="38100" y="3245"/>
                      <a:pt x="37959" y="3104"/>
                      <a:pt x="37888" y="3034"/>
                    </a:cubicBezTo>
                    <a:cubicBezTo>
                      <a:pt x="37818" y="2963"/>
                      <a:pt x="37747" y="2963"/>
                      <a:pt x="37747" y="2893"/>
                    </a:cubicBezTo>
                    <a:cubicBezTo>
                      <a:pt x="37677" y="2893"/>
                      <a:pt x="37677" y="2822"/>
                      <a:pt x="37606" y="2822"/>
                    </a:cubicBezTo>
                    <a:cubicBezTo>
                      <a:pt x="37394" y="2681"/>
                      <a:pt x="37253" y="2540"/>
                      <a:pt x="37042" y="2399"/>
                    </a:cubicBezTo>
                    <a:cubicBezTo>
                      <a:pt x="36830" y="2257"/>
                      <a:pt x="36689" y="2117"/>
                      <a:pt x="36477" y="1975"/>
                    </a:cubicBezTo>
                    <a:cubicBezTo>
                      <a:pt x="36265" y="1834"/>
                      <a:pt x="36054" y="1693"/>
                      <a:pt x="35842" y="1552"/>
                    </a:cubicBezTo>
                    <a:cubicBezTo>
                      <a:pt x="35630" y="1411"/>
                      <a:pt x="35348" y="1270"/>
                      <a:pt x="35137" y="1129"/>
                    </a:cubicBezTo>
                    <a:cubicBezTo>
                      <a:pt x="35066" y="1058"/>
                      <a:pt x="34995" y="1058"/>
                      <a:pt x="34925" y="987"/>
                    </a:cubicBezTo>
                    <a:cubicBezTo>
                      <a:pt x="34713" y="847"/>
                      <a:pt x="34502" y="705"/>
                      <a:pt x="34219" y="635"/>
                    </a:cubicBezTo>
                    <a:cubicBezTo>
                      <a:pt x="34008" y="564"/>
                      <a:pt x="33796" y="423"/>
                      <a:pt x="33655" y="353"/>
                    </a:cubicBezTo>
                    <a:cubicBezTo>
                      <a:pt x="33514" y="282"/>
                      <a:pt x="33373" y="211"/>
                      <a:pt x="33161" y="141"/>
                    </a:cubicBezTo>
                    <a:cubicBezTo>
                      <a:pt x="33020" y="70"/>
                      <a:pt x="32879" y="0"/>
                      <a:pt x="32738" y="0"/>
                    </a:cubicBezTo>
                    <a:cubicBezTo>
                      <a:pt x="32738" y="0"/>
                      <a:pt x="32738" y="0"/>
                      <a:pt x="32738" y="0"/>
                    </a:cubicBezTo>
                    <a:lnTo>
                      <a:pt x="32738" y="0"/>
                    </a:lnTo>
                    <a:lnTo>
                      <a:pt x="32738" y="0"/>
                    </a:lnTo>
                    <a:cubicBezTo>
                      <a:pt x="32738" y="0"/>
                      <a:pt x="32738" y="0"/>
                      <a:pt x="32667" y="0"/>
                    </a:cubicBezTo>
                    <a:lnTo>
                      <a:pt x="0" y="18979"/>
                    </a:lnTo>
                    <a:cubicBezTo>
                      <a:pt x="0" y="18979"/>
                      <a:pt x="0" y="18979"/>
                      <a:pt x="70" y="18979"/>
                    </a:cubicBezTo>
                    <a:cubicBezTo>
                      <a:pt x="847" y="19262"/>
                      <a:pt x="1552" y="19685"/>
                      <a:pt x="2258" y="20038"/>
                    </a:cubicBezTo>
                    <a:cubicBezTo>
                      <a:pt x="3245" y="20602"/>
                      <a:pt x="4163" y="21237"/>
                      <a:pt x="5080" y="21943"/>
                    </a:cubicBezTo>
                    <a:cubicBezTo>
                      <a:pt x="5503" y="22225"/>
                      <a:pt x="5997" y="22648"/>
                      <a:pt x="6420" y="23001"/>
                    </a:cubicBezTo>
                    <a:cubicBezTo>
                      <a:pt x="7549" y="23918"/>
                      <a:pt x="8608" y="24906"/>
                      <a:pt x="9595" y="25964"/>
                    </a:cubicBezTo>
                    <a:cubicBezTo>
                      <a:pt x="9595" y="25964"/>
                      <a:pt x="9666" y="26035"/>
                      <a:pt x="9666" y="26035"/>
                    </a:cubicBezTo>
                    <a:cubicBezTo>
                      <a:pt x="10654" y="27093"/>
                      <a:pt x="11642" y="28222"/>
                      <a:pt x="12559" y="29351"/>
                    </a:cubicBezTo>
                    <a:cubicBezTo>
                      <a:pt x="12559" y="29422"/>
                      <a:pt x="12629" y="29422"/>
                      <a:pt x="12629" y="29492"/>
                    </a:cubicBezTo>
                    <a:cubicBezTo>
                      <a:pt x="13476" y="30550"/>
                      <a:pt x="14252" y="31679"/>
                      <a:pt x="14958" y="32808"/>
                    </a:cubicBezTo>
                    <a:cubicBezTo>
                      <a:pt x="15099" y="33090"/>
                      <a:pt x="15310" y="33302"/>
                      <a:pt x="15451" y="33584"/>
                    </a:cubicBezTo>
                    <a:cubicBezTo>
                      <a:pt x="16157" y="34784"/>
                      <a:pt x="16863" y="35983"/>
                      <a:pt x="17498" y="37182"/>
                    </a:cubicBezTo>
                    <a:cubicBezTo>
                      <a:pt x="17498" y="37182"/>
                      <a:pt x="17498" y="37253"/>
                      <a:pt x="17568" y="37253"/>
                    </a:cubicBezTo>
                    <a:cubicBezTo>
                      <a:pt x="18274" y="38594"/>
                      <a:pt x="18838" y="40005"/>
                      <a:pt x="19403" y="41416"/>
                    </a:cubicBezTo>
                    <a:cubicBezTo>
                      <a:pt x="19403" y="41416"/>
                      <a:pt x="19403" y="41486"/>
                      <a:pt x="19403" y="41486"/>
                    </a:cubicBezTo>
                    <a:cubicBezTo>
                      <a:pt x="19967" y="42897"/>
                      <a:pt x="20390" y="44309"/>
                      <a:pt x="20743" y="45649"/>
                    </a:cubicBezTo>
                    <a:cubicBezTo>
                      <a:pt x="20743" y="45720"/>
                      <a:pt x="20743" y="45720"/>
                      <a:pt x="20743" y="45790"/>
                    </a:cubicBezTo>
                    <a:cubicBezTo>
                      <a:pt x="21096" y="47201"/>
                      <a:pt x="21378" y="48542"/>
                      <a:pt x="21590" y="49953"/>
                    </a:cubicBezTo>
                    <a:cubicBezTo>
                      <a:pt x="21590" y="50024"/>
                      <a:pt x="21590" y="50024"/>
                      <a:pt x="21590" y="50094"/>
                    </a:cubicBezTo>
                    <a:cubicBezTo>
                      <a:pt x="21802" y="51505"/>
                      <a:pt x="21872" y="52846"/>
                      <a:pt x="21872" y="54187"/>
                    </a:cubicBezTo>
                    <a:cubicBezTo>
                      <a:pt x="21872" y="55739"/>
                      <a:pt x="21731" y="57150"/>
                      <a:pt x="21449" y="58420"/>
                    </a:cubicBezTo>
                    <a:cubicBezTo>
                      <a:pt x="21449" y="58490"/>
                      <a:pt x="21449" y="58490"/>
                      <a:pt x="21449" y="58561"/>
                    </a:cubicBezTo>
                    <a:cubicBezTo>
                      <a:pt x="21167" y="59831"/>
                      <a:pt x="20814" y="61030"/>
                      <a:pt x="20320" y="62018"/>
                    </a:cubicBezTo>
                    <a:cubicBezTo>
                      <a:pt x="20320" y="62018"/>
                      <a:pt x="20320" y="62089"/>
                      <a:pt x="20320" y="62089"/>
                    </a:cubicBezTo>
                    <a:cubicBezTo>
                      <a:pt x="19897" y="62935"/>
                      <a:pt x="19403" y="63711"/>
                      <a:pt x="18838" y="64347"/>
                    </a:cubicBezTo>
                    <a:cubicBezTo>
                      <a:pt x="18627" y="64558"/>
                      <a:pt x="18486" y="64840"/>
                      <a:pt x="18274" y="65052"/>
                    </a:cubicBezTo>
                    <a:cubicBezTo>
                      <a:pt x="17639" y="65757"/>
                      <a:pt x="16933" y="66393"/>
                      <a:pt x="16087" y="66816"/>
                    </a:cubicBezTo>
                    <a:lnTo>
                      <a:pt x="48754" y="47836"/>
                    </a:lnTo>
                    <a:cubicBezTo>
                      <a:pt x="49530" y="47343"/>
                      <a:pt x="50236" y="46778"/>
                      <a:pt x="50941" y="46073"/>
                    </a:cubicBezTo>
                    <a:cubicBezTo>
                      <a:pt x="51153" y="45861"/>
                      <a:pt x="51294" y="45649"/>
                      <a:pt x="51505" y="45367"/>
                    </a:cubicBezTo>
                    <a:cubicBezTo>
                      <a:pt x="51717" y="45085"/>
                      <a:pt x="51999" y="44803"/>
                      <a:pt x="52211" y="44450"/>
                    </a:cubicBezTo>
                    <a:cubicBezTo>
                      <a:pt x="52493" y="44027"/>
                      <a:pt x="52705" y="43603"/>
                      <a:pt x="52917" y="43109"/>
                    </a:cubicBezTo>
                    <a:cubicBezTo>
                      <a:pt x="52917" y="43109"/>
                      <a:pt x="52917" y="43039"/>
                      <a:pt x="52917" y="43039"/>
                    </a:cubicBezTo>
                    <a:cubicBezTo>
                      <a:pt x="52917" y="43039"/>
                      <a:pt x="52917" y="42968"/>
                      <a:pt x="52917" y="42968"/>
                    </a:cubicBezTo>
                    <a:cubicBezTo>
                      <a:pt x="53058" y="42615"/>
                      <a:pt x="53199" y="42333"/>
                      <a:pt x="53340" y="41980"/>
                    </a:cubicBezTo>
                    <a:cubicBezTo>
                      <a:pt x="53481" y="41628"/>
                      <a:pt x="53552" y="41275"/>
                      <a:pt x="53693" y="40922"/>
                    </a:cubicBezTo>
                    <a:cubicBezTo>
                      <a:pt x="53763" y="40569"/>
                      <a:pt x="53904" y="40287"/>
                      <a:pt x="53975" y="39934"/>
                    </a:cubicBezTo>
                    <a:cubicBezTo>
                      <a:pt x="53975" y="39793"/>
                      <a:pt x="54045" y="39652"/>
                      <a:pt x="54045" y="39511"/>
                    </a:cubicBezTo>
                    <a:cubicBezTo>
                      <a:pt x="54045" y="39440"/>
                      <a:pt x="54045" y="39440"/>
                      <a:pt x="54045" y="39370"/>
                    </a:cubicBezTo>
                    <a:cubicBezTo>
                      <a:pt x="54045" y="39229"/>
                      <a:pt x="54116" y="39088"/>
                      <a:pt x="54116" y="38946"/>
                    </a:cubicBezTo>
                    <a:cubicBezTo>
                      <a:pt x="54187" y="38664"/>
                      <a:pt x="54187" y="38312"/>
                      <a:pt x="54257" y="38029"/>
                    </a:cubicBezTo>
                    <a:cubicBezTo>
                      <a:pt x="54328" y="37747"/>
                      <a:pt x="54328" y="37394"/>
                      <a:pt x="54328" y="37112"/>
                    </a:cubicBezTo>
                    <a:cubicBezTo>
                      <a:pt x="54328" y="36830"/>
                      <a:pt x="54398" y="36477"/>
                      <a:pt x="54398" y="36195"/>
                    </a:cubicBezTo>
                    <a:cubicBezTo>
                      <a:pt x="54398" y="35913"/>
                      <a:pt x="54398" y="35560"/>
                      <a:pt x="54398" y="35278"/>
                    </a:cubicBezTo>
                    <a:cubicBezTo>
                      <a:pt x="54398" y="35278"/>
                      <a:pt x="54398" y="35207"/>
                      <a:pt x="54398" y="35207"/>
                    </a:cubicBezTo>
                    <a:cubicBezTo>
                      <a:pt x="54539" y="34713"/>
                      <a:pt x="54539" y="34431"/>
                      <a:pt x="54539" y="34149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72;p42">
                <a:extLst>
                  <a:ext uri="{FF2B5EF4-FFF2-40B4-BE49-F238E27FC236}">
                    <a16:creationId xmlns:a16="http://schemas.microsoft.com/office/drawing/2014/main" id="{56C5E3B3-FD4D-4715-9EC6-48C7E550F0C0}"/>
                  </a:ext>
                </a:extLst>
              </p:cNvPr>
              <p:cNvSpPr/>
              <p:nvPr/>
            </p:nvSpPr>
            <p:spPr>
              <a:xfrm>
                <a:off x="10037348" y="1487545"/>
                <a:ext cx="540701" cy="322791"/>
              </a:xfrm>
              <a:custGeom>
                <a:avLst/>
                <a:gdLst/>
                <a:ahLst/>
                <a:cxnLst/>
                <a:rect l="l" t="t" r="r" b="b"/>
                <a:pathLst>
                  <a:path w="183444" h="105833" extrusionOk="0">
                    <a:moveTo>
                      <a:pt x="189018" y="89958"/>
                    </a:moveTo>
                    <a:cubicBezTo>
                      <a:pt x="186690" y="90382"/>
                      <a:pt x="184362" y="90735"/>
                      <a:pt x="181963" y="90946"/>
                    </a:cubicBezTo>
                    <a:cubicBezTo>
                      <a:pt x="181610" y="91017"/>
                      <a:pt x="181257" y="91017"/>
                      <a:pt x="180904" y="91087"/>
                    </a:cubicBezTo>
                    <a:cubicBezTo>
                      <a:pt x="178858" y="91228"/>
                      <a:pt x="176812" y="91370"/>
                      <a:pt x="174766" y="91370"/>
                    </a:cubicBezTo>
                    <a:cubicBezTo>
                      <a:pt x="174272" y="91370"/>
                      <a:pt x="173778" y="91370"/>
                      <a:pt x="173284" y="91370"/>
                    </a:cubicBezTo>
                    <a:cubicBezTo>
                      <a:pt x="171732" y="91370"/>
                      <a:pt x="170251" y="91299"/>
                      <a:pt x="168698" y="91228"/>
                    </a:cubicBezTo>
                    <a:cubicBezTo>
                      <a:pt x="168204" y="91228"/>
                      <a:pt x="167711" y="91158"/>
                      <a:pt x="167146" y="91158"/>
                    </a:cubicBezTo>
                    <a:cubicBezTo>
                      <a:pt x="165312" y="91017"/>
                      <a:pt x="163477" y="90805"/>
                      <a:pt x="161572" y="90594"/>
                    </a:cubicBezTo>
                    <a:cubicBezTo>
                      <a:pt x="161502" y="90594"/>
                      <a:pt x="161361" y="90523"/>
                      <a:pt x="161290" y="90523"/>
                    </a:cubicBezTo>
                    <a:cubicBezTo>
                      <a:pt x="159597" y="90311"/>
                      <a:pt x="157903" y="90029"/>
                      <a:pt x="156210" y="89676"/>
                    </a:cubicBezTo>
                    <a:cubicBezTo>
                      <a:pt x="155575" y="89535"/>
                      <a:pt x="155011" y="89394"/>
                      <a:pt x="154376" y="89324"/>
                    </a:cubicBezTo>
                    <a:cubicBezTo>
                      <a:pt x="153247" y="89112"/>
                      <a:pt x="152047" y="88830"/>
                      <a:pt x="150918" y="88548"/>
                    </a:cubicBezTo>
                    <a:cubicBezTo>
                      <a:pt x="150213" y="88406"/>
                      <a:pt x="149507" y="88194"/>
                      <a:pt x="148872" y="88054"/>
                    </a:cubicBezTo>
                    <a:cubicBezTo>
                      <a:pt x="147814" y="87771"/>
                      <a:pt x="146685" y="87489"/>
                      <a:pt x="145627" y="87136"/>
                    </a:cubicBezTo>
                    <a:cubicBezTo>
                      <a:pt x="144921" y="86925"/>
                      <a:pt x="144216" y="86713"/>
                      <a:pt x="143510" y="86501"/>
                    </a:cubicBezTo>
                    <a:cubicBezTo>
                      <a:pt x="142452" y="86148"/>
                      <a:pt x="141393" y="85796"/>
                      <a:pt x="140335" y="85443"/>
                    </a:cubicBezTo>
                    <a:cubicBezTo>
                      <a:pt x="139630" y="85231"/>
                      <a:pt x="138994" y="84949"/>
                      <a:pt x="138289" y="84737"/>
                    </a:cubicBezTo>
                    <a:cubicBezTo>
                      <a:pt x="137160" y="84314"/>
                      <a:pt x="136102" y="83891"/>
                      <a:pt x="134973" y="83467"/>
                    </a:cubicBezTo>
                    <a:cubicBezTo>
                      <a:pt x="134338" y="83256"/>
                      <a:pt x="133703" y="82973"/>
                      <a:pt x="133068" y="82762"/>
                    </a:cubicBezTo>
                    <a:cubicBezTo>
                      <a:pt x="131798" y="82268"/>
                      <a:pt x="130528" y="81703"/>
                      <a:pt x="129258" y="81139"/>
                    </a:cubicBezTo>
                    <a:cubicBezTo>
                      <a:pt x="128764" y="80927"/>
                      <a:pt x="128341" y="80716"/>
                      <a:pt x="127847" y="80575"/>
                    </a:cubicBezTo>
                    <a:cubicBezTo>
                      <a:pt x="126083" y="79798"/>
                      <a:pt x="124389" y="78952"/>
                      <a:pt x="122626" y="78105"/>
                    </a:cubicBezTo>
                    <a:cubicBezTo>
                      <a:pt x="122273" y="77894"/>
                      <a:pt x="121920" y="77752"/>
                      <a:pt x="121567" y="77540"/>
                    </a:cubicBezTo>
                    <a:cubicBezTo>
                      <a:pt x="120156" y="76835"/>
                      <a:pt x="118816" y="76130"/>
                      <a:pt x="117404" y="75353"/>
                    </a:cubicBezTo>
                    <a:cubicBezTo>
                      <a:pt x="115852" y="74507"/>
                      <a:pt x="114371" y="73660"/>
                      <a:pt x="112818" y="72813"/>
                    </a:cubicBezTo>
                    <a:cubicBezTo>
                      <a:pt x="109784" y="71050"/>
                      <a:pt x="106751" y="69145"/>
                      <a:pt x="103717" y="67169"/>
                    </a:cubicBezTo>
                    <a:cubicBezTo>
                      <a:pt x="103152" y="66816"/>
                      <a:pt x="102588" y="66464"/>
                      <a:pt x="102094" y="66111"/>
                    </a:cubicBezTo>
                    <a:cubicBezTo>
                      <a:pt x="99201" y="64206"/>
                      <a:pt x="96308" y="62159"/>
                      <a:pt x="93416" y="60043"/>
                    </a:cubicBezTo>
                    <a:cubicBezTo>
                      <a:pt x="92922" y="59690"/>
                      <a:pt x="92428" y="59337"/>
                      <a:pt x="92005" y="58914"/>
                    </a:cubicBezTo>
                    <a:cubicBezTo>
                      <a:pt x="89323" y="56868"/>
                      <a:pt x="86642" y="54751"/>
                      <a:pt x="83961" y="52564"/>
                    </a:cubicBezTo>
                    <a:cubicBezTo>
                      <a:pt x="83608" y="52211"/>
                      <a:pt x="83185" y="51929"/>
                      <a:pt x="82832" y="51647"/>
                    </a:cubicBezTo>
                    <a:cubicBezTo>
                      <a:pt x="80010" y="49248"/>
                      <a:pt x="77117" y="46708"/>
                      <a:pt x="74295" y="44168"/>
                    </a:cubicBezTo>
                    <a:cubicBezTo>
                      <a:pt x="73660" y="43603"/>
                      <a:pt x="73025" y="43039"/>
                      <a:pt x="72390" y="42404"/>
                    </a:cubicBezTo>
                    <a:cubicBezTo>
                      <a:pt x="69568" y="39723"/>
                      <a:pt x="66746" y="37042"/>
                      <a:pt x="63923" y="34220"/>
                    </a:cubicBezTo>
                    <a:cubicBezTo>
                      <a:pt x="63712" y="34008"/>
                      <a:pt x="63500" y="33796"/>
                      <a:pt x="63359" y="33585"/>
                    </a:cubicBezTo>
                    <a:cubicBezTo>
                      <a:pt x="60607" y="30763"/>
                      <a:pt x="57926" y="27870"/>
                      <a:pt x="55245" y="24906"/>
                    </a:cubicBezTo>
                    <a:cubicBezTo>
                      <a:pt x="54822" y="24483"/>
                      <a:pt x="54398" y="23989"/>
                      <a:pt x="54046" y="23566"/>
                    </a:cubicBezTo>
                    <a:cubicBezTo>
                      <a:pt x="51364" y="20532"/>
                      <a:pt x="48754" y="17427"/>
                      <a:pt x="46143" y="14252"/>
                    </a:cubicBezTo>
                    <a:cubicBezTo>
                      <a:pt x="45579" y="13617"/>
                      <a:pt x="45085" y="12982"/>
                      <a:pt x="44591" y="12277"/>
                    </a:cubicBezTo>
                    <a:cubicBezTo>
                      <a:pt x="41839" y="8890"/>
                      <a:pt x="39158" y="5433"/>
                      <a:pt x="36548" y="1835"/>
                    </a:cubicBezTo>
                    <a:cubicBezTo>
                      <a:pt x="36548" y="1835"/>
                      <a:pt x="36548" y="1835"/>
                      <a:pt x="36548" y="1835"/>
                    </a:cubicBezTo>
                    <a:cubicBezTo>
                      <a:pt x="36548" y="1764"/>
                      <a:pt x="36477" y="1764"/>
                      <a:pt x="36477" y="1693"/>
                    </a:cubicBezTo>
                    <a:cubicBezTo>
                      <a:pt x="36407" y="1623"/>
                      <a:pt x="36407" y="1623"/>
                      <a:pt x="36336" y="1552"/>
                    </a:cubicBezTo>
                    <a:cubicBezTo>
                      <a:pt x="36336" y="1482"/>
                      <a:pt x="36266" y="1482"/>
                      <a:pt x="36266" y="1411"/>
                    </a:cubicBezTo>
                    <a:cubicBezTo>
                      <a:pt x="36195" y="1341"/>
                      <a:pt x="36195" y="1341"/>
                      <a:pt x="36125" y="1270"/>
                    </a:cubicBezTo>
                    <a:cubicBezTo>
                      <a:pt x="36054" y="1200"/>
                      <a:pt x="36054" y="1200"/>
                      <a:pt x="35983" y="1129"/>
                    </a:cubicBezTo>
                    <a:cubicBezTo>
                      <a:pt x="35913" y="1059"/>
                      <a:pt x="35913" y="1059"/>
                      <a:pt x="35842" y="988"/>
                    </a:cubicBezTo>
                    <a:cubicBezTo>
                      <a:pt x="35842" y="988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01" y="917"/>
                    </a:cubicBezTo>
                    <a:cubicBezTo>
                      <a:pt x="35631" y="847"/>
                      <a:pt x="35631" y="847"/>
                      <a:pt x="35560" y="776"/>
                    </a:cubicBezTo>
                    <a:cubicBezTo>
                      <a:pt x="35489" y="776"/>
                      <a:pt x="35489" y="706"/>
                      <a:pt x="35419" y="706"/>
                    </a:cubicBezTo>
                    <a:cubicBezTo>
                      <a:pt x="35348" y="706"/>
                      <a:pt x="35348" y="635"/>
                      <a:pt x="35278" y="635"/>
                    </a:cubicBezTo>
                    <a:cubicBezTo>
                      <a:pt x="35207" y="635"/>
                      <a:pt x="35207" y="565"/>
                      <a:pt x="35137" y="565"/>
                    </a:cubicBezTo>
                    <a:cubicBezTo>
                      <a:pt x="35066" y="565"/>
                      <a:pt x="35066" y="494"/>
                      <a:pt x="34996" y="494"/>
                    </a:cubicBezTo>
                    <a:cubicBezTo>
                      <a:pt x="34925" y="494"/>
                      <a:pt x="34925" y="423"/>
                      <a:pt x="34854" y="423"/>
                    </a:cubicBezTo>
                    <a:cubicBezTo>
                      <a:pt x="34854" y="423"/>
                      <a:pt x="34854" y="423"/>
                      <a:pt x="34854" y="423"/>
                    </a:cubicBezTo>
                    <a:cubicBezTo>
                      <a:pt x="34854" y="423"/>
                      <a:pt x="34784" y="423"/>
                      <a:pt x="34784" y="353"/>
                    </a:cubicBezTo>
                    <a:cubicBezTo>
                      <a:pt x="34713" y="353"/>
                      <a:pt x="34713" y="282"/>
                      <a:pt x="34643" y="282"/>
                    </a:cubicBezTo>
                    <a:cubicBezTo>
                      <a:pt x="34572" y="282"/>
                      <a:pt x="34572" y="212"/>
                      <a:pt x="34502" y="212"/>
                    </a:cubicBezTo>
                    <a:cubicBezTo>
                      <a:pt x="34431" y="212"/>
                      <a:pt x="34431" y="212"/>
                      <a:pt x="34361" y="141"/>
                    </a:cubicBezTo>
                    <a:cubicBezTo>
                      <a:pt x="34290" y="141"/>
                      <a:pt x="34290" y="141"/>
                      <a:pt x="34219" y="71"/>
                    </a:cubicBezTo>
                    <a:cubicBezTo>
                      <a:pt x="34149" y="71"/>
                      <a:pt x="34149" y="71"/>
                      <a:pt x="3407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867" y="0"/>
                      <a:pt x="33867" y="0"/>
                      <a:pt x="33796" y="0"/>
                    </a:cubicBezTo>
                    <a:cubicBezTo>
                      <a:pt x="33726" y="0"/>
                      <a:pt x="33726" y="0"/>
                      <a:pt x="33655" y="0"/>
                    </a:cubicBezTo>
                    <a:cubicBezTo>
                      <a:pt x="33655" y="0"/>
                      <a:pt x="33585" y="0"/>
                      <a:pt x="33585" y="0"/>
                    </a:cubicBezTo>
                    <a:cubicBezTo>
                      <a:pt x="33585" y="0"/>
                      <a:pt x="33585" y="0"/>
                      <a:pt x="33585" y="0"/>
                    </a:cubicBezTo>
                    <a:cubicBezTo>
                      <a:pt x="33585" y="0"/>
                      <a:pt x="33514" y="0"/>
                      <a:pt x="33514" y="0"/>
                    </a:cubicBezTo>
                    <a:cubicBezTo>
                      <a:pt x="33443" y="0"/>
                      <a:pt x="33443" y="0"/>
                      <a:pt x="33373" y="0"/>
                    </a:cubicBezTo>
                    <a:cubicBezTo>
                      <a:pt x="33302" y="0"/>
                      <a:pt x="33302" y="0"/>
                      <a:pt x="33232" y="0"/>
                    </a:cubicBezTo>
                    <a:cubicBezTo>
                      <a:pt x="33161" y="0"/>
                      <a:pt x="33091" y="0"/>
                      <a:pt x="33091" y="0"/>
                    </a:cubicBezTo>
                    <a:cubicBezTo>
                      <a:pt x="33020" y="0"/>
                      <a:pt x="32949" y="0"/>
                      <a:pt x="32879" y="71"/>
                    </a:cubicBezTo>
                    <a:cubicBezTo>
                      <a:pt x="32808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282" y="18979"/>
                      <a:pt x="564" y="18909"/>
                      <a:pt x="917" y="18979"/>
                    </a:cubicBezTo>
                    <a:cubicBezTo>
                      <a:pt x="917" y="18979"/>
                      <a:pt x="917" y="18979"/>
                      <a:pt x="917" y="18979"/>
                    </a:cubicBezTo>
                    <a:cubicBezTo>
                      <a:pt x="1270" y="19050"/>
                      <a:pt x="1623" y="19121"/>
                      <a:pt x="1976" y="19332"/>
                    </a:cubicBezTo>
                    <a:cubicBezTo>
                      <a:pt x="2258" y="19473"/>
                      <a:pt x="2469" y="19685"/>
                      <a:pt x="2752" y="19897"/>
                    </a:cubicBezTo>
                    <a:cubicBezTo>
                      <a:pt x="2752" y="19897"/>
                      <a:pt x="2752" y="19897"/>
                      <a:pt x="2752" y="19897"/>
                    </a:cubicBezTo>
                    <a:cubicBezTo>
                      <a:pt x="3034" y="20109"/>
                      <a:pt x="3246" y="20391"/>
                      <a:pt x="3457" y="20743"/>
                    </a:cubicBezTo>
                    <a:cubicBezTo>
                      <a:pt x="3598" y="20885"/>
                      <a:pt x="3739" y="21096"/>
                      <a:pt x="3810" y="21237"/>
                    </a:cubicBezTo>
                    <a:cubicBezTo>
                      <a:pt x="5715" y="23777"/>
                      <a:pt x="7620" y="26318"/>
                      <a:pt x="9596" y="28787"/>
                    </a:cubicBezTo>
                    <a:cubicBezTo>
                      <a:pt x="10231" y="29563"/>
                      <a:pt x="10866" y="30339"/>
                      <a:pt x="11501" y="31115"/>
                    </a:cubicBezTo>
                    <a:cubicBezTo>
                      <a:pt x="11994" y="31750"/>
                      <a:pt x="12559" y="32456"/>
                      <a:pt x="13053" y="33091"/>
                    </a:cubicBezTo>
                    <a:cubicBezTo>
                      <a:pt x="13688" y="33867"/>
                      <a:pt x="14252" y="34643"/>
                      <a:pt x="14887" y="35419"/>
                    </a:cubicBezTo>
                    <a:cubicBezTo>
                      <a:pt x="16651" y="37536"/>
                      <a:pt x="18344" y="39582"/>
                      <a:pt x="20108" y="41557"/>
                    </a:cubicBezTo>
                    <a:cubicBezTo>
                      <a:pt x="20391" y="41839"/>
                      <a:pt x="20673" y="42122"/>
                      <a:pt x="20884" y="42475"/>
                    </a:cubicBezTo>
                    <a:cubicBezTo>
                      <a:pt x="21308" y="42898"/>
                      <a:pt x="21661" y="43392"/>
                      <a:pt x="22084" y="43815"/>
                    </a:cubicBezTo>
                    <a:cubicBezTo>
                      <a:pt x="23213" y="45085"/>
                      <a:pt x="24342" y="46355"/>
                      <a:pt x="25471" y="47554"/>
                    </a:cubicBezTo>
                    <a:cubicBezTo>
                      <a:pt x="27023" y="49248"/>
                      <a:pt x="28646" y="50871"/>
                      <a:pt x="30198" y="52564"/>
                    </a:cubicBezTo>
                    <a:cubicBezTo>
                      <a:pt x="30409" y="52776"/>
                      <a:pt x="30621" y="52987"/>
                      <a:pt x="30762" y="53199"/>
                    </a:cubicBezTo>
                    <a:cubicBezTo>
                      <a:pt x="30833" y="53270"/>
                      <a:pt x="30903" y="53411"/>
                      <a:pt x="31045" y="53481"/>
                    </a:cubicBezTo>
                    <a:cubicBezTo>
                      <a:pt x="32949" y="55457"/>
                      <a:pt x="34925" y="57362"/>
                      <a:pt x="36901" y="59267"/>
                    </a:cubicBezTo>
                    <a:cubicBezTo>
                      <a:pt x="37677" y="60043"/>
                      <a:pt x="38453" y="60678"/>
                      <a:pt x="39229" y="61454"/>
                    </a:cubicBezTo>
                    <a:cubicBezTo>
                      <a:pt x="39864" y="62019"/>
                      <a:pt x="40499" y="62653"/>
                      <a:pt x="41134" y="63218"/>
                    </a:cubicBezTo>
                    <a:cubicBezTo>
                      <a:pt x="41769" y="63782"/>
                      <a:pt x="42333" y="64347"/>
                      <a:pt x="42968" y="64911"/>
                    </a:cubicBezTo>
                    <a:cubicBezTo>
                      <a:pt x="45014" y="66746"/>
                      <a:pt x="47061" y="68510"/>
                      <a:pt x="49107" y="70273"/>
                    </a:cubicBezTo>
                    <a:cubicBezTo>
                      <a:pt x="49318" y="70415"/>
                      <a:pt x="49460" y="70556"/>
                      <a:pt x="49671" y="70697"/>
                    </a:cubicBezTo>
                    <a:cubicBezTo>
                      <a:pt x="50094" y="71050"/>
                      <a:pt x="50447" y="71332"/>
                      <a:pt x="50871" y="71685"/>
                    </a:cubicBezTo>
                    <a:cubicBezTo>
                      <a:pt x="52352" y="72884"/>
                      <a:pt x="53763" y="74083"/>
                      <a:pt x="55245" y="75283"/>
                    </a:cubicBezTo>
                    <a:cubicBezTo>
                      <a:pt x="56444" y="76271"/>
                      <a:pt x="57714" y="77188"/>
                      <a:pt x="58914" y="78105"/>
                    </a:cubicBezTo>
                    <a:cubicBezTo>
                      <a:pt x="59408" y="78458"/>
                      <a:pt x="59902" y="78811"/>
                      <a:pt x="60325" y="79164"/>
                    </a:cubicBezTo>
                    <a:cubicBezTo>
                      <a:pt x="60607" y="79375"/>
                      <a:pt x="60889" y="79587"/>
                      <a:pt x="61242" y="79869"/>
                    </a:cubicBezTo>
                    <a:cubicBezTo>
                      <a:pt x="63218" y="81280"/>
                      <a:pt x="65123" y="82691"/>
                      <a:pt x="67098" y="84032"/>
                    </a:cubicBezTo>
                    <a:cubicBezTo>
                      <a:pt x="67733" y="84455"/>
                      <a:pt x="68368" y="84879"/>
                      <a:pt x="69003" y="85302"/>
                    </a:cubicBezTo>
                    <a:cubicBezTo>
                      <a:pt x="69568" y="85655"/>
                      <a:pt x="70132" y="86007"/>
                      <a:pt x="70626" y="86360"/>
                    </a:cubicBezTo>
                    <a:cubicBezTo>
                      <a:pt x="71332" y="86854"/>
                      <a:pt x="72108" y="87348"/>
                      <a:pt x="72813" y="87842"/>
                    </a:cubicBezTo>
                    <a:cubicBezTo>
                      <a:pt x="74718" y="89041"/>
                      <a:pt x="76553" y="90170"/>
                      <a:pt x="78458" y="91299"/>
                    </a:cubicBezTo>
                    <a:cubicBezTo>
                      <a:pt x="78881" y="91581"/>
                      <a:pt x="79304" y="91793"/>
                      <a:pt x="79728" y="92075"/>
                    </a:cubicBezTo>
                    <a:cubicBezTo>
                      <a:pt x="81139" y="92922"/>
                      <a:pt x="82550" y="93698"/>
                      <a:pt x="83961" y="94474"/>
                    </a:cubicBezTo>
                    <a:cubicBezTo>
                      <a:pt x="84102" y="94545"/>
                      <a:pt x="84173" y="94615"/>
                      <a:pt x="84314" y="94615"/>
                    </a:cubicBezTo>
                    <a:cubicBezTo>
                      <a:pt x="85725" y="95391"/>
                      <a:pt x="87066" y="96097"/>
                      <a:pt x="88477" y="96802"/>
                    </a:cubicBezTo>
                    <a:cubicBezTo>
                      <a:pt x="88829" y="96943"/>
                      <a:pt x="89112" y="97155"/>
                      <a:pt x="89464" y="97296"/>
                    </a:cubicBezTo>
                    <a:cubicBezTo>
                      <a:pt x="89464" y="97296"/>
                      <a:pt x="89535" y="97296"/>
                      <a:pt x="89535" y="97367"/>
                    </a:cubicBezTo>
                    <a:cubicBezTo>
                      <a:pt x="91299" y="98214"/>
                      <a:pt x="92992" y="99060"/>
                      <a:pt x="94756" y="99836"/>
                    </a:cubicBezTo>
                    <a:cubicBezTo>
                      <a:pt x="94827" y="99836"/>
                      <a:pt x="94827" y="99907"/>
                      <a:pt x="94897" y="99907"/>
                    </a:cubicBezTo>
                    <a:cubicBezTo>
                      <a:pt x="95321" y="100118"/>
                      <a:pt x="95744" y="100260"/>
                      <a:pt x="96167" y="100471"/>
                    </a:cubicBezTo>
                    <a:cubicBezTo>
                      <a:pt x="97437" y="101036"/>
                      <a:pt x="98707" y="101600"/>
                      <a:pt x="99977" y="102094"/>
                    </a:cubicBezTo>
                    <a:cubicBezTo>
                      <a:pt x="100118" y="102165"/>
                      <a:pt x="100259" y="102235"/>
                      <a:pt x="100330" y="102235"/>
                    </a:cubicBezTo>
                    <a:cubicBezTo>
                      <a:pt x="100824" y="102447"/>
                      <a:pt x="101388" y="102588"/>
                      <a:pt x="101882" y="102800"/>
                    </a:cubicBezTo>
                    <a:cubicBezTo>
                      <a:pt x="103011" y="103223"/>
                      <a:pt x="104069" y="103646"/>
                      <a:pt x="105198" y="104069"/>
                    </a:cubicBezTo>
                    <a:cubicBezTo>
                      <a:pt x="105410" y="104140"/>
                      <a:pt x="105622" y="104211"/>
                      <a:pt x="105833" y="104281"/>
                    </a:cubicBezTo>
                    <a:cubicBezTo>
                      <a:pt x="106327" y="104423"/>
                      <a:pt x="106821" y="104563"/>
                      <a:pt x="107244" y="104775"/>
                    </a:cubicBezTo>
                    <a:cubicBezTo>
                      <a:pt x="108303" y="105128"/>
                      <a:pt x="109361" y="105481"/>
                      <a:pt x="110420" y="105833"/>
                    </a:cubicBezTo>
                    <a:cubicBezTo>
                      <a:pt x="110702" y="105904"/>
                      <a:pt x="110984" y="106045"/>
                      <a:pt x="111337" y="106116"/>
                    </a:cubicBezTo>
                    <a:cubicBezTo>
                      <a:pt x="111760" y="106257"/>
                      <a:pt x="112113" y="106327"/>
                      <a:pt x="112536" y="106469"/>
                    </a:cubicBezTo>
                    <a:cubicBezTo>
                      <a:pt x="113594" y="106751"/>
                      <a:pt x="114723" y="107103"/>
                      <a:pt x="115782" y="107386"/>
                    </a:cubicBezTo>
                    <a:cubicBezTo>
                      <a:pt x="116134" y="107456"/>
                      <a:pt x="116558" y="107597"/>
                      <a:pt x="116911" y="107668"/>
                    </a:cubicBezTo>
                    <a:cubicBezTo>
                      <a:pt x="117193" y="107738"/>
                      <a:pt x="117546" y="107809"/>
                      <a:pt x="117828" y="107880"/>
                    </a:cubicBezTo>
                    <a:cubicBezTo>
                      <a:pt x="119027" y="108162"/>
                      <a:pt x="120156" y="108444"/>
                      <a:pt x="121356" y="108656"/>
                    </a:cubicBezTo>
                    <a:cubicBezTo>
                      <a:pt x="121779" y="108726"/>
                      <a:pt x="122202" y="108867"/>
                      <a:pt x="122696" y="108938"/>
                    </a:cubicBezTo>
                    <a:cubicBezTo>
                      <a:pt x="122837" y="108938"/>
                      <a:pt x="123049" y="109008"/>
                      <a:pt x="123190" y="109008"/>
                    </a:cubicBezTo>
                    <a:cubicBezTo>
                      <a:pt x="124883" y="109361"/>
                      <a:pt x="126577" y="109644"/>
                      <a:pt x="128270" y="109855"/>
                    </a:cubicBezTo>
                    <a:cubicBezTo>
                      <a:pt x="128341" y="109855"/>
                      <a:pt x="128482" y="109926"/>
                      <a:pt x="128552" y="109926"/>
                    </a:cubicBezTo>
                    <a:cubicBezTo>
                      <a:pt x="128552" y="109926"/>
                      <a:pt x="128552" y="109926"/>
                      <a:pt x="128623" y="109926"/>
                    </a:cubicBezTo>
                    <a:cubicBezTo>
                      <a:pt x="130457" y="110208"/>
                      <a:pt x="132362" y="110349"/>
                      <a:pt x="134197" y="110490"/>
                    </a:cubicBezTo>
                    <a:cubicBezTo>
                      <a:pt x="134408" y="110490"/>
                      <a:pt x="134549" y="110561"/>
                      <a:pt x="134761" y="110561"/>
                    </a:cubicBezTo>
                    <a:cubicBezTo>
                      <a:pt x="135114" y="110561"/>
                      <a:pt x="135396" y="110561"/>
                      <a:pt x="135749" y="110561"/>
                    </a:cubicBezTo>
                    <a:cubicBezTo>
                      <a:pt x="137301" y="110631"/>
                      <a:pt x="138853" y="110702"/>
                      <a:pt x="140335" y="110702"/>
                    </a:cubicBezTo>
                    <a:cubicBezTo>
                      <a:pt x="140688" y="110702"/>
                      <a:pt x="140970" y="110702"/>
                      <a:pt x="141323" y="110702"/>
                    </a:cubicBezTo>
                    <a:cubicBezTo>
                      <a:pt x="141464" y="110702"/>
                      <a:pt x="141676" y="110702"/>
                      <a:pt x="141817" y="110702"/>
                    </a:cubicBezTo>
                    <a:cubicBezTo>
                      <a:pt x="143863" y="110702"/>
                      <a:pt x="145909" y="110561"/>
                      <a:pt x="147955" y="110420"/>
                    </a:cubicBezTo>
                    <a:cubicBezTo>
                      <a:pt x="148096" y="110420"/>
                      <a:pt x="148237" y="110420"/>
                      <a:pt x="148378" y="110420"/>
                    </a:cubicBezTo>
                    <a:cubicBezTo>
                      <a:pt x="148590" y="110420"/>
                      <a:pt x="148802" y="110349"/>
                      <a:pt x="149084" y="110349"/>
                    </a:cubicBezTo>
                    <a:cubicBezTo>
                      <a:pt x="151483" y="110138"/>
                      <a:pt x="153811" y="109784"/>
                      <a:pt x="156139" y="109361"/>
                    </a:cubicBezTo>
                    <a:lnTo>
                      <a:pt x="189018" y="89958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73;p42">
                <a:extLst>
                  <a:ext uri="{FF2B5EF4-FFF2-40B4-BE49-F238E27FC236}">
                    <a16:creationId xmlns:a16="http://schemas.microsoft.com/office/drawing/2014/main" id="{74B32DF8-5F4E-4E97-8339-C12789F162DD}"/>
                  </a:ext>
                </a:extLst>
              </p:cNvPr>
              <p:cNvSpPr/>
              <p:nvPr/>
            </p:nvSpPr>
            <p:spPr>
              <a:xfrm>
                <a:off x="10498159" y="1761982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34361" y="3387"/>
                    </a:moveTo>
                    <a:lnTo>
                      <a:pt x="32667" y="0"/>
                    </a:lnTo>
                    <a:lnTo>
                      <a:pt x="0" y="18979"/>
                    </a:lnTo>
                    <a:lnTo>
                      <a:pt x="1693" y="22366"/>
                    </a:lnTo>
                    <a:lnTo>
                      <a:pt x="3246" y="25894"/>
                    </a:lnTo>
                    <a:lnTo>
                      <a:pt x="35842" y="6915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574;p42">
                <a:extLst>
                  <a:ext uri="{FF2B5EF4-FFF2-40B4-BE49-F238E27FC236}">
                    <a16:creationId xmlns:a16="http://schemas.microsoft.com/office/drawing/2014/main" id="{15DC8F3F-49E4-4DA1-B34D-FB9123213B4F}"/>
                  </a:ext>
                </a:extLst>
              </p:cNvPr>
              <p:cNvSpPr/>
              <p:nvPr/>
            </p:nvSpPr>
            <p:spPr>
              <a:xfrm>
                <a:off x="10500240" y="1699561"/>
                <a:ext cx="103979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14111" extrusionOk="0">
                    <a:moveTo>
                      <a:pt x="0" y="19332"/>
                    </a:moveTo>
                    <a:lnTo>
                      <a:pt x="32667" y="353"/>
                    </a:lnTo>
                    <a:cubicBezTo>
                      <a:pt x="33584" y="282"/>
                      <a:pt x="34431" y="141"/>
                      <a:pt x="35278" y="0"/>
                    </a:cubicBezTo>
                    <a:lnTo>
                      <a:pt x="2611" y="18979"/>
                    </a:lnTo>
                    <a:cubicBezTo>
                      <a:pt x="1764" y="19120"/>
                      <a:pt x="917" y="19262"/>
                      <a:pt x="0" y="19332"/>
                    </a:cubicBezTo>
                  </a:path>
                </a:pathLst>
              </a:custGeom>
              <a:solidFill>
                <a:srgbClr val="3A38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1" name="Google Shape;575;p42">
                <a:extLst>
                  <a:ext uri="{FF2B5EF4-FFF2-40B4-BE49-F238E27FC236}">
                    <a16:creationId xmlns:a16="http://schemas.microsoft.com/office/drawing/2014/main" id="{10FA0728-678D-41C4-A758-01A62A2292AC}"/>
                  </a:ext>
                </a:extLst>
              </p:cNvPr>
              <p:cNvGrpSpPr/>
              <p:nvPr/>
            </p:nvGrpSpPr>
            <p:grpSpPr>
              <a:xfrm>
                <a:off x="10508342" y="1699140"/>
                <a:ext cx="83388" cy="43264"/>
                <a:chOff x="4291471" y="4036201"/>
                <a:chExt cx="28293" cy="14182"/>
              </a:xfrm>
            </p:grpSpPr>
            <p:sp>
              <p:nvSpPr>
                <p:cNvPr id="108" name="Google Shape;576;p42">
                  <a:extLst>
                    <a:ext uri="{FF2B5EF4-FFF2-40B4-BE49-F238E27FC236}">
                      <a16:creationId xmlns:a16="http://schemas.microsoft.com/office/drawing/2014/main" id="{9627F810-744B-45FC-972F-646257656BEF}"/>
                    </a:ext>
                  </a:extLst>
                </p:cNvPr>
                <p:cNvSpPr/>
                <p:nvPr/>
              </p:nvSpPr>
              <p:spPr>
                <a:xfrm>
                  <a:off x="4291471" y="40362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lnTo>
                        <a:pt x="32738" y="0"/>
                      </a:lnTo>
                      <a:lnTo>
                        <a:pt x="71" y="18979"/>
                      </a:lnTo>
                      <a:lnTo>
                        <a:pt x="0" y="18979"/>
                      </a:ln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577;p42">
                  <a:extLst>
                    <a:ext uri="{FF2B5EF4-FFF2-40B4-BE49-F238E27FC236}">
                      <a16:creationId xmlns:a16="http://schemas.microsoft.com/office/drawing/2014/main" id="{24255B27-5B91-4090-98CE-D6C884BA0C1A}"/>
                    </a:ext>
                  </a:extLst>
                </p:cNvPr>
                <p:cNvSpPr/>
                <p:nvPr/>
              </p:nvSpPr>
              <p:spPr>
                <a:xfrm>
                  <a:off x="4291542" y="403620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738" y="71"/>
                        <a:pt x="32808" y="0"/>
                        <a:pt x="32879" y="0"/>
                      </a:cubicBezTo>
                      <a:lnTo>
                        <a:pt x="212" y="18979"/>
                      </a:lnTo>
                      <a:cubicBezTo>
                        <a:pt x="141" y="18979"/>
                        <a:pt x="71" y="18979"/>
                        <a:pt x="0" y="19050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2" name="Google Shape;578;p42">
                <a:extLst>
                  <a:ext uri="{FF2B5EF4-FFF2-40B4-BE49-F238E27FC236}">
                    <a16:creationId xmlns:a16="http://schemas.microsoft.com/office/drawing/2014/main" id="{D264ED5E-57F4-4748-B889-8D610800DC36}"/>
                  </a:ext>
                </a:extLst>
              </p:cNvPr>
              <p:cNvGrpSpPr/>
              <p:nvPr/>
            </p:nvGrpSpPr>
            <p:grpSpPr>
              <a:xfrm>
                <a:off x="10508084" y="1686300"/>
                <a:ext cx="85250" cy="54674"/>
                <a:chOff x="4291753" y="4031968"/>
                <a:chExt cx="28928" cy="17921"/>
              </a:xfrm>
            </p:grpSpPr>
            <p:sp>
              <p:nvSpPr>
                <p:cNvPr id="83" name="Google Shape;579;p42">
                  <a:extLst>
                    <a:ext uri="{FF2B5EF4-FFF2-40B4-BE49-F238E27FC236}">
                      <a16:creationId xmlns:a16="http://schemas.microsoft.com/office/drawing/2014/main" id="{E8ED0E4B-674D-45D4-84D0-AA6393D80DCC}"/>
                    </a:ext>
                  </a:extLst>
                </p:cNvPr>
                <p:cNvSpPr/>
                <p:nvPr/>
              </p:nvSpPr>
              <p:spPr>
                <a:xfrm>
                  <a:off x="4291753" y="403196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6764B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580;p42">
                  <a:extLst>
                    <a:ext uri="{FF2B5EF4-FFF2-40B4-BE49-F238E27FC236}">
                      <a16:creationId xmlns:a16="http://schemas.microsoft.com/office/drawing/2014/main" id="{8E211C0C-51C5-4C9F-8E7B-C83A03A62444}"/>
                    </a:ext>
                  </a:extLst>
                </p:cNvPr>
                <p:cNvSpPr/>
                <p:nvPr/>
              </p:nvSpPr>
              <p:spPr>
                <a:xfrm>
                  <a:off x="4291895" y="40321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562B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581;p42">
                  <a:extLst>
                    <a:ext uri="{FF2B5EF4-FFF2-40B4-BE49-F238E27FC236}">
                      <a16:creationId xmlns:a16="http://schemas.microsoft.com/office/drawing/2014/main" id="{88EC273A-043B-41ED-9A65-D2783D3FCB5C}"/>
                    </a:ext>
                  </a:extLst>
                </p:cNvPr>
                <p:cNvSpPr/>
                <p:nvPr/>
              </p:nvSpPr>
              <p:spPr>
                <a:xfrm>
                  <a:off x="4291965" y="40323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360A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582;p42">
                  <a:extLst>
                    <a:ext uri="{FF2B5EF4-FFF2-40B4-BE49-F238E27FC236}">
                      <a16:creationId xmlns:a16="http://schemas.microsoft.com/office/drawing/2014/main" id="{4FB4D664-B06E-42C0-8C4E-28CD12AA2EAD}"/>
                    </a:ext>
                  </a:extLst>
                </p:cNvPr>
                <p:cNvSpPr/>
                <p:nvPr/>
              </p:nvSpPr>
              <p:spPr>
                <a:xfrm>
                  <a:off x="4292036" y="403260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15EA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583;p42">
                  <a:extLst>
                    <a:ext uri="{FF2B5EF4-FFF2-40B4-BE49-F238E27FC236}">
                      <a16:creationId xmlns:a16="http://schemas.microsoft.com/office/drawing/2014/main" id="{6EA80897-6ABF-4B61-8D23-161E7E8C87F6}"/>
                    </a:ext>
                  </a:extLst>
                </p:cNvPr>
                <p:cNvSpPr/>
                <p:nvPr/>
              </p:nvSpPr>
              <p:spPr>
                <a:xfrm>
                  <a:off x="4292106" y="403281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F5C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584;p42">
                  <a:extLst>
                    <a:ext uri="{FF2B5EF4-FFF2-40B4-BE49-F238E27FC236}">
                      <a16:creationId xmlns:a16="http://schemas.microsoft.com/office/drawing/2014/main" id="{D0AA9B66-F7A0-46B2-9C39-FB7572B4719E}"/>
                    </a:ext>
                  </a:extLst>
                </p:cNvPr>
                <p:cNvSpPr/>
                <p:nvPr/>
              </p:nvSpPr>
              <p:spPr>
                <a:xfrm>
                  <a:off x="4292177" y="40330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D5A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585;p42">
                  <a:extLst>
                    <a:ext uri="{FF2B5EF4-FFF2-40B4-BE49-F238E27FC236}">
                      <a16:creationId xmlns:a16="http://schemas.microsoft.com/office/drawing/2014/main" id="{62AD8BC6-8227-4EFB-AD6E-C22E58731AE8}"/>
                    </a:ext>
                  </a:extLst>
                </p:cNvPr>
                <p:cNvSpPr/>
                <p:nvPr/>
              </p:nvSpPr>
              <p:spPr>
                <a:xfrm>
                  <a:off x="4292247" y="403323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B589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586;p42">
                  <a:extLst>
                    <a:ext uri="{FF2B5EF4-FFF2-40B4-BE49-F238E27FC236}">
                      <a16:creationId xmlns:a16="http://schemas.microsoft.com/office/drawing/2014/main" id="{6FC42EAB-3297-4462-A50D-6C936EEFF39E}"/>
                    </a:ext>
                  </a:extLst>
                </p:cNvPr>
                <p:cNvSpPr/>
                <p:nvPr/>
              </p:nvSpPr>
              <p:spPr>
                <a:xfrm>
                  <a:off x="4292247" y="40333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59569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587;p42">
                  <a:extLst>
                    <a:ext uri="{FF2B5EF4-FFF2-40B4-BE49-F238E27FC236}">
                      <a16:creationId xmlns:a16="http://schemas.microsoft.com/office/drawing/2014/main" id="{9AEC7D50-B10F-4E16-B0FA-E11FED95FA6A}"/>
                    </a:ext>
                  </a:extLst>
                </p:cNvPr>
                <p:cNvSpPr/>
                <p:nvPr/>
              </p:nvSpPr>
              <p:spPr>
                <a:xfrm>
                  <a:off x="4292318" y="40335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754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588;p42">
                  <a:extLst>
                    <a:ext uri="{FF2B5EF4-FFF2-40B4-BE49-F238E27FC236}">
                      <a16:creationId xmlns:a16="http://schemas.microsoft.com/office/drawing/2014/main" id="{2675F26A-DC9D-4F58-BDBB-7E9F41CB70E8}"/>
                    </a:ext>
                  </a:extLst>
                </p:cNvPr>
                <p:cNvSpPr/>
                <p:nvPr/>
              </p:nvSpPr>
              <p:spPr>
                <a:xfrm>
                  <a:off x="4292388" y="403373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14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4529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589;p42">
                  <a:extLst>
                    <a:ext uri="{FF2B5EF4-FFF2-40B4-BE49-F238E27FC236}">
                      <a16:creationId xmlns:a16="http://schemas.microsoft.com/office/drawing/2014/main" id="{C216C29C-E3BD-4382-957B-563C9C1668B8}"/>
                    </a:ext>
                  </a:extLst>
                </p:cNvPr>
                <p:cNvSpPr/>
                <p:nvPr/>
              </p:nvSpPr>
              <p:spPr>
                <a:xfrm>
                  <a:off x="4292388" y="40339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2509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590;p42">
                  <a:extLst>
                    <a:ext uri="{FF2B5EF4-FFF2-40B4-BE49-F238E27FC236}">
                      <a16:creationId xmlns:a16="http://schemas.microsoft.com/office/drawing/2014/main" id="{28B088E1-BDBE-41A6-AB15-88ECDCF8C144}"/>
                    </a:ext>
                  </a:extLst>
                </p:cNvPr>
                <p:cNvSpPr/>
                <p:nvPr/>
              </p:nvSpPr>
              <p:spPr>
                <a:xfrm>
                  <a:off x="4292388" y="403408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04E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591;p42">
                  <a:extLst>
                    <a:ext uri="{FF2B5EF4-FFF2-40B4-BE49-F238E27FC236}">
                      <a16:creationId xmlns:a16="http://schemas.microsoft.com/office/drawing/2014/main" id="{41610F93-4E9C-4D40-9CE4-8344E45C4B57}"/>
                    </a:ext>
                  </a:extLst>
                </p:cNvPr>
                <p:cNvSpPr/>
                <p:nvPr/>
              </p:nvSpPr>
              <p:spPr>
                <a:xfrm>
                  <a:off x="4292388" y="40342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7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E4C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592;p42">
                  <a:extLst>
                    <a:ext uri="{FF2B5EF4-FFF2-40B4-BE49-F238E27FC236}">
                      <a16:creationId xmlns:a16="http://schemas.microsoft.com/office/drawing/2014/main" id="{437601DB-35BB-45CF-8D20-36BEE65DB508}"/>
                    </a:ext>
                  </a:extLst>
                </p:cNvPr>
                <p:cNvSpPr/>
                <p:nvPr/>
              </p:nvSpPr>
              <p:spPr>
                <a:xfrm>
                  <a:off x="4292459" y="403436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593;p42">
                  <a:extLst>
                    <a:ext uri="{FF2B5EF4-FFF2-40B4-BE49-F238E27FC236}">
                      <a16:creationId xmlns:a16="http://schemas.microsoft.com/office/drawing/2014/main" id="{B81E4C18-4B5E-43CD-B7CA-7730F1C62B91}"/>
                    </a:ext>
                  </a:extLst>
                </p:cNvPr>
                <p:cNvSpPr/>
                <p:nvPr/>
              </p:nvSpPr>
              <p:spPr>
                <a:xfrm>
                  <a:off x="4292459" y="403450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594;p42">
                  <a:extLst>
                    <a:ext uri="{FF2B5EF4-FFF2-40B4-BE49-F238E27FC236}">
                      <a16:creationId xmlns:a16="http://schemas.microsoft.com/office/drawing/2014/main" id="{3133833E-E216-4E45-8B8E-E5B3146080CE}"/>
                    </a:ext>
                  </a:extLst>
                </p:cNvPr>
                <p:cNvSpPr/>
                <p:nvPr/>
              </p:nvSpPr>
              <p:spPr>
                <a:xfrm>
                  <a:off x="4292459" y="403464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595;p42">
                  <a:extLst>
                    <a:ext uri="{FF2B5EF4-FFF2-40B4-BE49-F238E27FC236}">
                      <a16:creationId xmlns:a16="http://schemas.microsoft.com/office/drawing/2014/main" id="{341A88E8-BAAE-49DD-B860-7A585C9894A6}"/>
                    </a:ext>
                  </a:extLst>
                </p:cNvPr>
                <p:cNvSpPr/>
                <p:nvPr/>
              </p:nvSpPr>
              <p:spPr>
                <a:xfrm>
                  <a:off x="4292459" y="403471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596;p42">
                  <a:extLst>
                    <a:ext uri="{FF2B5EF4-FFF2-40B4-BE49-F238E27FC236}">
                      <a16:creationId xmlns:a16="http://schemas.microsoft.com/office/drawing/2014/main" id="{6D418AF7-0D7F-4013-8B10-986F117B831E}"/>
                    </a:ext>
                  </a:extLst>
                </p:cNvPr>
                <p:cNvSpPr/>
                <p:nvPr/>
              </p:nvSpPr>
              <p:spPr>
                <a:xfrm>
                  <a:off x="4292428" y="40348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31" y="18979"/>
                      </a:moveTo>
                      <a:lnTo>
                        <a:pt x="32699" y="0"/>
                      </a:lnTo>
                      <a:cubicBezTo>
                        <a:pt x="32699" y="71"/>
                        <a:pt x="32699" y="71"/>
                        <a:pt x="32699" y="141"/>
                      </a:cubicBezTo>
                      <a:lnTo>
                        <a:pt x="31" y="19121"/>
                      </a:lnTo>
                      <a:cubicBezTo>
                        <a:pt x="-39" y="19050"/>
                        <a:pt x="31" y="19050"/>
                        <a:pt x="31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597;p42">
                  <a:extLst>
                    <a:ext uri="{FF2B5EF4-FFF2-40B4-BE49-F238E27FC236}">
                      <a16:creationId xmlns:a16="http://schemas.microsoft.com/office/drawing/2014/main" id="{EDEE5AD9-6650-4CA3-85A8-6E141E8E9C51}"/>
                    </a:ext>
                  </a:extLst>
                </p:cNvPr>
                <p:cNvSpPr/>
                <p:nvPr/>
              </p:nvSpPr>
              <p:spPr>
                <a:xfrm>
                  <a:off x="4292388" y="403500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598;p42">
                  <a:extLst>
                    <a:ext uri="{FF2B5EF4-FFF2-40B4-BE49-F238E27FC236}">
                      <a16:creationId xmlns:a16="http://schemas.microsoft.com/office/drawing/2014/main" id="{973F2000-A9BC-44DB-93E8-25DE0B8ACF91}"/>
                    </a:ext>
                  </a:extLst>
                </p:cNvPr>
                <p:cNvSpPr/>
                <p:nvPr/>
              </p:nvSpPr>
              <p:spPr>
                <a:xfrm>
                  <a:off x="4292388" y="40350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599;p42">
                  <a:extLst>
                    <a:ext uri="{FF2B5EF4-FFF2-40B4-BE49-F238E27FC236}">
                      <a16:creationId xmlns:a16="http://schemas.microsoft.com/office/drawing/2014/main" id="{41E3B235-D35F-4FE0-8505-E90014220780}"/>
                    </a:ext>
                  </a:extLst>
                </p:cNvPr>
                <p:cNvSpPr/>
                <p:nvPr/>
              </p:nvSpPr>
              <p:spPr>
                <a:xfrm>
                  <a:off x="4292388" y="40352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600;p42">
                  <a:extLst>
                    <a:ext uri="{FF2B5EF4-FFF2-40B4-BE49-F238E27FC236}">
                      <a16:creationId xmlns:a16="http://schemas.microsoft.com/office/drawing/2014/main" id="{8F9A6E1A-D516-4C3A-8667-00287A331D0D}"/>
                    </a:ext>
                  </a:extLst>
                </p:cNvPr>
                <p:cNvSpPr/>
                <p:nvPr/>
              </p:nvSpPr>
              <p:spPr>
                <a:xfrm>
                  <a:off x="4292247" y="403535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738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71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601;p42">
                  <a:extLst>
                    <a:ext uri="{FF2B5EF4-FFF2-40B4-BE49-F238E27FC236}">
                      <a16:creationId xmlns:a16="http://schemas.microsoft.com/office/drawing/2014/main" id="{04797BEE-E252-4605-A617-888D8E17BD9F}"/>
                    </a:ext>
                  </a:extLst>
                </p:cNvPr>
                <p:cNvSpPr/>
                <p:nvPr/>
              </p:nvSpPr>
              <p:spPr>
                <a:xfrm>
                  <a:off x="4292247" y="403549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602;p42">
                  <a:extLst>
                    <a:ext uri="{FF2B5EF4-FFF2-40B4-BE49-F238E27FC236}">
                      <a16:creationId xmlns:a16="http://schemas.microsoft.com/office/drawing/2014/main" id="{C43ED0EC-9C0C-4A32-999A-A87FF6257BDF}"/>
                    </a:ext>
                  </a:extLst>
                </p:cNvPr>
                <p:cNvSpPr/>
                <p:nvPr/>
              </p:nvSpPr>
              <p:spPr>
                <a:xfrm>
                  <a:off x="4292177" y="403563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603;p42">
                  <a:extLst>
                    <a:ext uri="{FF2B5EF4-FFF2-40B4-BE49-F238E27FC236}">
                      <a16:creationId xmlns:a16="http://schemas.microsoft.com/office/drawing/2014/main" id="{AB89567A-0B2C-4BB3-8533-3DF617E3F1C6}"/>
                    </a:ext>
                  </a:extLst>
                </p:cNvPr>
                <p:cNvSpPr/>
                <p:nvPr/>
              </p:nvSpPr>
              <p:spPr>
                <a:xfrm>
                  <a:off x="4291753" y="40357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423" y="18979"/>
                      </a:moveTo>
                      <a:lnTo>
                        <a:pt x="33091" y="0"/>
                      </a:lnTo>
                      <a:cubicBezTo>
                        <a:pt x="32949" y="141"/>
                        <a:pt x="32879" y="282"/>
                        <a:pt x="32667" y="423"/>
                      </a:cubicBezTo>
                      <a:lnTo>
                        <a:pt x="0" y="19403"/>
                      </a:lnTo>
                      <a:cubicBezTo>
                        <a:pt x="141" y="19262"/>
                        <a:pt x="282" y="19121"/>
                        <a:pt x="423" y="1897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" name="Google Shape;604;p42">
                <a:extLst>
                  <a:ext uri="{FF2B5EF4-FFF2-40B4-BE49-F238E27FC236}">
                    <a16:creationId xmlns:a16="http://schemas.microsoft.com/office/drawing/2014/main" id="{573C07B4-40AF-4142-8AB9-4B41C015286B}"/>
                  </a:ext>
                </a:extLst>
              </p:cNvPr>
              <p:cNvGrpSpPr/>
              <p:nvPr/>
            </p:nvGrpSpPr>
            <p:grpSpPr>
              <a:xfrm>
                <a:off x="10037449" y="1401307"/>
                <a:ext cx="561460" cy="349768"/>
                <a:chOff x="4131663" y="3938623"/>
                <a:chExt cx="190499" cy="114652"/>
              </a:xfrm>
            </p:grpSpPr>
            <p:sp>
              <p:nvSpPr>
                <p:cNvPr id="81" name="Google Shape;605;p42">
                  <a:extLst>
                    <a:ext uri="{FF2B5EF4-FFF2-40B4-BE49-F238E27FC236}">
                      <a16:creationId xmlns:a16="http://schemas.microsoft.com/office/drawing/2014/main" id="{B8776DB9-CCFB-4CAE-B2DA-577D0840B9B0}"/>
                    </a:ext>
                  </a:extLst>
                </p:cNvPr>
                <p:cNvSpPr/>
                <p:nvPr/>
              </p:nvSpPr>
              <p:spPr>
                <a:xfrm>
                  <a:off x="4291612" y="4032109"/>
                  <a:ext cx="28222" cy="21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21166" extrusionOk="0">
                      <a:moveTo>
                        <a:pt x="33514" y="2470"/>
                      </a:moveTo>
                      <a:cubicBezTo>
                        <a:pt x="33514" y="2399"/>
                        <a:pt x="33514" y="2399"/>
                        <a:pt x="33514" y="2328"/>
                      </a:cubicBezTo>
                      <a:cubicBezTo>
                        <a:pt x="33514" y="2258"/>
                        <a:pt x="33514" y="2258"/>
                        <a:pt x="33514" y="2187"/>
                      </a:cubicBezTo>
                      <a:cubicBezTo>
                        <a:pt x="33514" y="2117"/>
                        <a:pt x="33514" y="2117"/>
                        <a:pt x="33514" y="2046"/>
                      </a:cubicBezTo>
                      <a:cubicBezTo>
                        <a:pt x="33514" y="1976"/>
                        <a:pt x="33514" y="1976"/>
                        <a:pt x="33514" y="1905"/>
                      </a:cubicBezTo>
                      <a:cubicBezTo>
                        <a:pt x="33514" y="1835"/>
                        <a:pt x="33514" y="1835"/>
                        <a:pt x="33514" y="1764"/>
                      </a:cubicBezTo>
                      <a:cubicBezTo>
                        <a:pt x="33514" y="1693"/>
                        <a:pt x="33514" y="1693"/>
                        <a:pt x="33514" y="1623"/>
                      </a:cubicBezTo>
                      <a:cubicBezTo>
                        <a:pt x="33514" y="1623"/>
                        <a:pt x="33514" y="1552"/>
                        <a:pt x="33514" y="1552"/>
                      </a:cubicBezTo>
                      <a:cubicBezTo>
                        <a:pt x="33514" y="1552"/>
                        <a:pt x="33514" y="1552"/>
                        <a:pt x="33514" y="1552"/>
                      </a:cubicBezTo>
                      <a:cubicBezTo>
                        <a:pt x="33514" y="1552"/>
                        <a:pt x="33514" y="1482"/>
                        <a:pt x="33514" y="1482"/>
                      </a:cubicBezTo>
                      <a:cubicBezTo>
                        <a:pt x="33514" y="1411"/>
                        <a:pt x="33514" y="1411"/>
                        <a:pt x="33443" y="1341"/>
                      </a:cubicBezTo>
                      <a:cubicBezTo>
                        <a:pt x="33443" y="1270"/>
                        <a:pt x="33443" y="1270"/>
                        <a:pt x="33373" y="1200"/>
                      </a:cubicBezTo>
                      <a:cubicBezTo>
                        <a:pt x="33373" y="1129"/>
                        <a:pt x="33373" y="1129"/>
                        <a:pt x="33302" y="1059"/>
                      </a:cubicBezTo>
                      <a:cubicBezTo>
                        <a:pt x="33302" y="988"/>
                        <a:pt x="33302" y="988"/>
                        <a:pt x="33232" y="917"/>
                      </a:cubicBezTo>
                      <a:cubicBezTo>
                        <a:pt x="33232" y="847"/>
                        <a:pt x="33232" y="847"/>
                        <a:pt x="33161" y="776"/>
                      </a:cubicBezTo>
                      <a:cubicBezTo>
                        <a:pt x="33161" y="706"/>
                        <a:pt x="33091" y="706"/>
                        <a:pt x="33091" y="635"/>
                      </a:cubicBezTo>
                      <a:cubicBezTo>
                        <a:pt x="33091" y="565"/>
                        <a:pt x="33020" y="565"/>
                        <a:pt x="33020" y="494"/>
                      </a:cubicBezTo>
                      <a:cubicBezTo>
                        <a:pt x="33020" y="494"/>
                        <a:pt x="33020" y="494"/>
                        <a:pt x="33020" y="423"/>
                      </a:cubicBezTo>
                      <a:cubicBezTo>
                        <a:pt x="33020" y="423"/>
                        <a:pt x="33020" y="353"/>
                        <a:pt x="32949" y="353"/>
                      </a:cubicBezTo>
                      <a:cubicBezTo>
                        <a:pt x="32949" y="282"/>
                        <a:pt x="32879" y="282"/>
                        <a:pt x="32879" y="212"/>
                      </a:cubicBezTo>
                      <a:cubicBezTo>
                        <a:pt x="32879" y="141"/>
                        <a:pt x="32808" y="141"/>
                        <a:pt x="32808" y="71"/>
                      </a:cubicBezTo>
                      <a:cubicBezTo>
                        <a:pt x="32808" y="71"/>
                        <a:pt x="32738" y="0"/>
                        <a:pt x="32738" y="0"/>
                      </a:cubicBezTo>
                      <a:lnTo>
                        <a:pt x="71" y="18979"/>
                      </a:lnTo>
                      <a:cubicBezTo>
                        <a:pt x="141" y="19121"/>
                        <a:pt x="212" y="19262"/>
                        <a:pt x="282" y="19473"/>
                      </a:cubicBezTo>
                      <a:cubicBezTo>
                        <a:pt x="423" y="19897"/>
                        <a:pt x="564" y="20320"/>
                        <a:pt x="635" y="20673"/>
                      </a:cubicBezTo>
                      <a:cubicBezTo>
                        <a:pt x="635" y="20673"/>
                        <a:pt x="635" y="20673"/>
                        <a:pt x="635" y="20673"/>
                      </a:cubicBezTo>
                      <a:cubicBezTo>
                        <a:pt x="706" y="21026"/>
                        <a:pt x="706" y="21449"/>
                        <a:pt x="706" y="21731"/>
                      </a:cubicBezTo>
                      <a:cubicBezTo>
                        <a:pt x="706" y="21731"/>
                        <a:pt x="706" y="21731"/>
                        <a:pt x="706" y="21731"/>
                      </a:cubicBezTo>
                      <a:cubicBezTo>
                        <a:pt x="706" y="22084"/>
                        <a:pt x="635" y="22366"/>
                        <a:pt x="494" y="22578"/>
                      </a:cubicBezTo>
                      <a:cubicBezTo>
                        <a:pt x="494" y="22578"/>
                        <a:pt x="494" y="22578"/>
                        <a:pt x="494" y="22578"/>
                      </a:cubicBezTo>
                      <a:cubicBezTo>
                        <a:pt x="353" y="22790"/>
                        <a:pt x="212" y="23001"/>
                        <a:pt x="0" y="23142"/>
                      </a:cubicBezTo>
                      <a:lnTo>
                        <a:pt x="32667" y="4163"/>
                      </a:lnTo>
                      <a:cubicBezTo>
                        <a:pt x="32808" y="4092"/>
                        <a:pt x="32949" y="3951"/>
                        <a:pt x="33091" y="3740"/>
                      </a:cubicBezTo>
                      <a:cubicBezTo>
                        <a:pt x="33091" y="3669"/>
                        <a:pt x="33161" y="3669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28"/>
                        <a:pt x="33232" y="3528"/>
                        <a:pt x="33232" y="3457"/>
                      </a:cubicBezTo>
                      <a:cubicBezTo>
                        <a:pt x="33232" y="3387"/>
                        <a:pt x="33232" y="3387"/>
                        <a:pt x="33302" y="3316"/>
                      </a:cubicBezTo>
                      <a:cubicBezTo>
                        <a:pt x="33302" y="3246"/>
                        <a:pt x="33302" y="3246"/>
                        <a:pt x="33302" y="3175"/>
                      </a:cubicBezTo>
                      <a:cubicBezTo>
                        <a:pt x="33302" y="3104"/>
                        <a:pt x="33302" y="3104"/>
                        <a:pt x="33302" y="3034"/>
                      </a:cubicBezTo>
                      <a:cubicBezTo>
                        <a:pt x="33302" y="2964"/>
                        <a:pt x="33302" y="2964"/>
                        <a:pt x="33302" y="2893"/>
                      </a:cubicBezTo>
                      <a:cubicBezTo>
                        <a:pt x="33302" y="2822"/>
                        <a:pt x="33302" y="2822"/>
                        <a:pt x="33302" y="2752"/>
                      </a:cubicBezTo>
                      <a:cubicBezTo>
                        <a:pt x="33302" y="2752"/>
                        <a:pt x="33302" y="2681"/>
                        <a:pt x="33302" y="2681"/>
                      </a:cubicBezTo>
                      <a:cubicBezTo>
                        <a:pt x="33302" y="2681"/>
                        <a:pt x="33302" y="2681"/>
                        <a:pt x="33302" y="2681"/>
                      </a:cubicBezTo>
                      <a:cubicBezTo>
                        <a:pt x="33302" y="2681"/>
                        <a:pt x="33302" y="2611"/>
                        <a:pt x="33302" y="2611"/>
                      </a:cubicBezTo>
                      <a:cubicBezTo>
                        <a:pt x="33514" y="2540"/>
                        <a:pt x="33514" y="2470"/>
                        <a:pt x="33514" y="2470"/>
                      </a:cubicBezTo>
                      <a:close/>
                    </a:path>
                  </a:pathLst>
                </a:custGeom>
                <a:solidFill>
                  <a:srgbClr val="8B89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606;p42">
                  <a:extLst>
                    <a:ext uri="{FF2B5EF4-FFF2-40B4-BE49-F238E27FC236}">
                      <a16:creationId xmlns:a16="http://schemas.microsoft.com/office/drawing/2014/main" id="{72C7D95B-5071-479B-926F-3BAC1363F685}"/>
                    </a:ext>
                  </a:extLst>
                </p:cNvPr>
                <p:cNvSpPr/>
                <p:nvPr/>
              </p:nvSpPr>
              <p:spPr>
                <a:xfrm>
                  <a:off x="4131663" y="3938623"/>
                  <a:ext cx="190499" cy="10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99" h="105833" extrusionOk="0">
                      <a:moveTo>
                        <a:pt x="192476" y="92851"/>
                      </a:moveTo>
                      <a:cubicBezTo>
                        <a:pt x="192405" y="92781"/>
                        <a:pt x="192405" y="92710"/>
                        <a:pt x="192335" y="92639"/>
                      </a:cubicBezTo>
                      <a:cubicBezTo>
                        <a:pt x="192264" y="92569"/>
                        <a:pt x="192264" y="92569"/>
                        <a:pt x="192193" y="92499"/>
                      </a:cubicBezTo>
                      <a:cubicBezTo>
                        <a:pt x="192193" y="92428"/>
                        <a:pt x="192123" y="92428"/>
                        <a:pt x="192123" y="92357"/>
                      </a:cubicBezTo>
                      <a:cubicBezTo>
                        <a:pt x="192123" y="92287"/>
                        <a:pt x="192052" y="92287"/>
                        <a:pt x="192052" y="92216"/>
                      </a:cubicBezTo>
                      <a:cubicBezTo>
                        <a:pt x="191982" y="92146"/>
                        <a:pt x="191982" y="92146"/>
                        <a:pt x="191911" y="92075"/>
                      </a:cubicBezTo>
                      <a:cubicBezTo>
                        <a:pt x="191911" y="92075"/>
                        <a:pt x="191911" y="92075"/>
                        <a:pt x="191911" y="92005"/>
                      </a:cubicBezTo>
                      <a:cubicBezTo>
                        <a:pt x="191911" y="92005"/>
                        <a:pt x="191911" y="92005"/>
                        <a:pt x="191911" y="92005"/>
                      </a:cubicBezTo>
                      <a:cubicBezTo>
                        <a:pt x="191911" y="92005"/>
                        <a:pt x="191841" y="91934"/>
                        <a:pt x="191841" y="91934"/>
                      </a:cubicBezTo>
                      <a:cubicBezTo>
                        <a:pt x="191770" y="91863"/>
                        <a:pt x="191770" y="91863"/>
                        <a:pt x="191699" y="91793"/>
                      </a:cubicBezTo>
                      <a:cubicBezTo>
                        <a:pt x="191629" y="91722"/>
                        <a:pt x="191629" y="91722"/>
                        <a:pt x="191558" y="91652"/>
                      </a:cubicBezTo>
                      <a:cubicBezTo>
                        <a:pt x="191488" y="91581"/>
                        <a:pt x="191488" y="91581"/>
                        <a:pt x="191417" y="91511"/>
                      </a:cubicBezTo>
                      <a:cubicBezTo>
                        <a:pt x="191347" y="91440"/>
                        <a:pt x="191347" y="91440"/>
                        <a:pt x="191276" y="91370"/>
                      </a:cubicBezTo>
                      <a:cubicBezTo>
                        <a:pt x="191206" y="91370"/>
                        <a:pt x="191206" y="91299"/>
                        <a:pt x="191135" y="91299"/>
                      </a:cubicBezTo>
                      <a:cubicBezTo>
                        <a:pt x="191064" y="91299"/>
                        <a:pt x="191064" y="91228"/>
                        <a:pt x="190994" y="91228"/>
                      </a:cubicBezTo>
                      <a:cubicBezTo>
                        <a:pt x="190923" y="91228"/>
                        <a:pt x="190923" y="91158"/>
                        <a:pt x="190853" y="91158"/>
                      </a:cubicBezTo>
                      <a:cubicBezTo>
                        <a:pt x="190782" y="91158"/>
                        <a:pt x="190782" y="91087"/>
                        <a:pt x="190712" y="91087"/>
                      </a:cubicBezTo>
                      <a:cubicBezTo>
                        <a:pt x="190712" y="91087"/>
                        <a:pt x="190712" y="91087"/>
                        <a:pt x="190712" y="91087"/>
                      </a:cubicBezTo>
                      <a:cubicBezTo>
                        <a:pt x="190712" y="91087"/>
                        <a:pt x="190641" y="91087"/>
                        <a:pt x="190641" y="91017"/>
                      </a:cubicBezTo>
                      <a:cubicBezTo>
                        <a:pt x="190571" y="91017"/>
                        <a:pt x="190571" y="90946"/>
                        <a:pt x="190500" y="90946"/>
                      </a:cubicBezTo>
                      <a:cubicBezTo>
                        <a:pt x="190429" y="90946"/>
                        <a:pt x="190429" y="90876"/>
                        <a:pt x="190359" y="90876"/>
                      </a:cubicBezTo>
                      <a:cubicBezTo>
                        <a:pt x="190288" y="90876"/>
                        <a:pt x="190288" y="90876"/>
                        <a:pt x="190218" y="90805"/>
                      </a:cubicBezTo>
                      <a:cubicBezTo>
                        <a:pt x="190147" y="90805"/>
                        <a:pt x="190147" y="90805"/>
                        <a:pt x="190077" y="90735"/>
                      </a:cubicBezTo>
                      <a:cubicBezTo>
                        <a:pt x="190006" y="90735"/>
                        <a:pt x="190006" y="90735"/>
                        <a:pt x="189936" y="90664"/>
                      </a:cubicBezTo>
                      <a:cubicBezTo>
                        <a:pt x="189865" y="90664"/>
                        <a:pt x="18986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24" y="90664"/>
                        <a:pt x="189724" y="90664"/>
                      </a:cubicBezTo>
                      <a:cubicBezTo>
                        <a:pt x="189653" y="90664"/>
                        <a:pt x="189653" y="90664"/>
                        <a:pt x="189583" y="90664"/>
                      </a:cubicBezTo>
                      <a:cubicBezTo>
                        <a:pt x="189512" y="90664"/>
                        <a:pt x="189512" y="90664"/>
                        <a:pt x="189442" y="90664"/>
                      </a:cubicBezTo>
                      <a:cubicBezTo>
                        <a:pt x="189371" y="90664"/>
                        <a:pt x="189371" y="90664"/>
                        <a:pt x="189301" y="90664"/>
                      </a:cubicBezTo>
                      <a:cubicBezTo>
                        <a:pt x="189230" y="90664"/>
                        <a:pt x="189230" y="90664"/>
                        <a:pt x="189159" y="90664"/>
                      </a:cubicBezTo>
                      <a:cubicBezTo>
                        <a:pt x="189089" y="90664"/>
                        <a:pt x="189018" y="90664"/>
                        <a:pt x="189018" y="90664"/>
                      </a:cubicBezTo>
                      <a:cubicBezTo>
                        <a:pt x="189018" y="90664"/>
                        <a:pt x="189018" y="90664"/>
                        <a:pt x="189018" y="90664"/>
                      </a:cubicBezTo>
                      <a:cubicBezTo>
                        <a:pt x="188383" y="90805"/>
                        <a:pt x="187819" y="90876"/>
                        <a:pt x="187184" y="90946"/>
                      </a:cubicBezTo>
                      <a:cubicBezTo>
                        <a:pt x="185420" y="91228"/>
                        <a:pt x="183656" y="91440"/>
                        <a:pt x="181822" y="91652"/>
                      </a:cubicBezTo>
                      <a:cubicBezTo>
                        <a:pt x="181328" y="91722"/>
                        <a:pt x="180904" y="91722"/>
                        <a:pt x="180411" y="91793"/>
                      </a:cubicBezTo>
                      <a:cubicBezTo>
                        <a:pt x="178364" y="91934"/>
                        <a:pt x="176318" y="92075"/>
                        <a:pt x="174272" y="92075"/>
                      </a:cubicBezTo>
                      <a:cubicBezTo>
                        <a:pt x="174202" y="92075"/>
                        <a:pt x="174131" y="92075"/>
                        <a:pt x="174061" y="92075"/>
                      </a:cubicBezTo>
                      <a:cubicBezTo>
                        <a:pt x="172156" y="92075"/>
                        <a:pt x="170251" y="92005"/>
                        <a:pt x="168275" y="91863"/>
                      </a:cubicBezTo>
                      <a:cubicBezTo>
                        <a:pt x="167711" y="91863"/>
                        <a:pt x="167217" y="91793"/>
                        <a:pt x="166652" y="91722"/>
                      </a:cubicBezTo>
                      <a:cubicBezTo>
                        <a:pt x="165241" y="91581"/>
                        <a:pt x="163830" y="91440"/>
                        <a:pt x="162489" y="91299"/>
                      </a:cubicBezTo>
                      <a:cubicBezTo>
                        <a:pt x="161996" y="91228"/>
                        <a:pt x="161502" y="91158"/>
                        <a:pt x="161008" y="91087"/>
                      </a:cubicBezTo>
                      <a:cubicBezTo>
                        <a:pt x="159244" y="90805"/>
                        <a:pt x="157409" y="90523"/>
                        <a:pt x="155646" y="90170"/>
                      </a:cubicBezTo>
                      <a:cubicBezTo>
                        <a:pt x="155434" y="90100"/>
                        <a:pt x="155222" y="90100"/>
                        <a:pt x="155011" y="90029"/>
                      </a:cubicBezTo>
                      <a:cubicBezTo>
                        <a:pt x="153458" y="89747"/>
                        <a:pt x="151906" y="89394"/>
                        <a:pt x="150354" y="88971"/>
                      </a:cubicBezTo>
                      <a:cubicBezTo>
                        <a:pt x="149719" y="88830"/>
                        <a:pt x="149154" y="88688"/>
                        <a:pt x="148519" y="88477"/>
                      </a:cubicBezTo>
                      <a:cubicBezTo>
                        <a:pt x="147391" y="88194"/>
                        <a:pt x="146262" y="87842"/>
                        <a:pt x="145133" y="87560"/>
                      </a:cubicBezTo>
                      <a:cubicBezTo>
                        <a:pt x="144427" y="87348"/>
                        <a:pt x="143792" y="87136"/>
                        <a:pt x="143087" y="86925"/>
                      </a:cubicBezTo>
                      <a:cubicBezTo>
                        <a:pt x="142028" y="86572"/>
                        <a:pt x="140970" y="86219"/>
                        <a:pt x="139912" y="85866"/>
                      </a:cubicBezTo>
                      <a:cubicBezTo>
                        <a:pt x="139206" y="85655"/>
                        <a:pt x="138571" y="85372"/>
                        <a:pt x="137866" y="85161"/>
                      </a:cubicBezTo>
                      <a:cubicBezTo>
                        <a:pt x="136807" y="84808"/>
                        <a:pt x="135749" y="84385"/>
                        <a:pt x="134691" y="83961"/>
                      </a:cubicBezTo>
                      <a:cubicBezTo>
                        <a:pt x="134056" y="83679"/>
                        <a:pt x="133350" y="83467"/>
                        <a:pt x="132715" y="83185"/>
                      </a:cubicBezTo>
                      <a:cubicBezTo>
                        <a:pt x="131586" y="82691"/>
                        <a:pt x="130387" y="82197"/>
                        <a:pt x="129258" y="81703"/>
                      </a:cubicBezTo>
                      <a:cubicBezTo>
                        <a:pt x="128693" y="81421"/>
                        <a:pt x="128129" y="81210"/>
                        <a:pt x="127564" y="80927"/>
                      </a:cubicBezTo>
                      <a:cubicBezTo>
                        <a:pt x="125942" y="80222"/>
                        <a:pt x="124319" y="79446"/>
                        <a:pt x="122767" y="78670"/>
                      </a:cubicBezTo>
                      <a:cubicBezTo>
                        <a:pt x="122626" y="78599"/>
                        <a:pt x="122555" y="78599"/>
                        <a:pt x="122414" y="78528"/>
                      </a:cubicBezTo>
                      <a:cubicBezTo>
                        <a:pt x="120650" y="77682"/>
                        <a:pt x="118957" y="76764"/>
                        <a:pt x="117193" y="75847"/>
                      </a:cubicBezTo>
                      <a:cubicBezTo>
                        <a:pt x="115711" y="75001"/>
                        <a:pt x="114159" y="74225"/>
                        <a:pt x="112677" y="73307"/>
                      </a:cubicBezTo>
                      <a:cubicBezTo>
                        <a:pt x="109714" y="71614"/>
                        <a:pt x="106751" y="69780"/>
                        <a:pt x="103858" y="67804"/>
                      </a:cubicBezTo>
                      <a:cubicBezTo>
                        <a:pt x="103293" y="67451"/>
                        <a:pt x="102729" y="67028"/>
                        <a:pt x="102165" y="66675"/>
                      </a:cubicBezTo>
                      <a:cubicBezTo>
                        <a:pt x="99342" y="64770"/>
                        <a:pt x="96520" y="62795"/>
                        <a:pt x="93698" y="60749"/>
                      </a:cubicBezTo>
                      <a:cubicBezTo>
                        <a:pt x="93345" y="60466"/>
                        <a:pt x="92992" y="60184"/>
                        <a:pt x="92569" y="59902"/>
                      </a:cubicBezTo>
                      <a:cubicBezTo>
                        <a:pt x="90029" y="57997"/>
                        <a:pt x="87418" y="55951"/>
                        <a:pt x="84878" y="53905"/>
                      </a:cubicBezTo>
                      <a:cubicBezTo>
                        <a:pt x="84314" y="53411"/>
                        <a:pt x="83750" y="52987"/>
                        <a:pt x="83185" y="52493"/>
                      </a:cubicBezTo>
                      <a:cubicBezTo>
                        <a:pt x="80433" y="50165"/>
                        <a:pt x="77682" y="47766"/>
                        <a:pt x="74930" y="45297"/>
                      </a:cubicBezTo>
                      <a:cubicBezTo>
                        <a:pt x="74366" y="44803"/>
                        <a:pt x="73801" y="44238"/>
                        <a:pt x="73237" y="43745"/>
                      </a:cubicBezTo>
                      <a:cubicBezTo>
                        <a:pt x="70767" y="41416"/>
                        <a:pt x="68298" y="39088"/>
                        <a:pt x="65828" y="36618"/>
                      </a:cubicBezTo>
                      <a:cubicBezTo>
                        <a:pt x="65405" y="36195"/>
                        <a:pt x="65052" y="35842"/>
                        <a:pt x="64629" y="35419"/>
                      </a:cubicBezTo>
                      <a:cubicBezTo>
                        <a:pt x="61948" y="32667"/>
                        <a:pt x="59267" y="29845"/>
                        <a:pt x="56656" y="26952"/>
                      </a:cubicBezTo>
                      <a:cubicBezTo>
                        <a:pt x="56092" y="26388"/>
                        <a:pt x="55598" y="25753"/>
                        <a:pt x="55033" y="25188"/>
                      </a:cubicBezTo>
                      <a:cubicBezTo>
                        <a:pt x="52423" y="22296"/>
                        <a:pt x="49812" y="19262"/>
                        <a:pt x="47272" y="16157"/>
                      </a:cubicBezTo>
                      <a:cubicBezTo>
                        <a:pt x="46920" y="15734"/>
                        <a:pt x="46567" y="15240"/>
                        <a:pt x="46143" y="14817"/>
                      </a:cubicBezTo>
                      <a:cubicBezTo>
                        <a:pt x="43462" y="11571"/>
                        <a:pt x="40852" y="8255"/>
                        <a:pt x="38241" y="4798"/>
                      </a:cubicBezTo>
                      <a:cubicBezTo>
                        <a:pt x="37536" y="3951"/>
                        <a:pt x="36901" y="3034"/>
                        <a:pt x="36266" y="2117"/>
                      </a:cubicBezTo>
                      <a:cubicBezTo>
                        <a:pt x="36266" y="2117"/>
                        <a:pt x="36266" y="2117"/>
                        <a:pt x="36266" y="2117"/>
                      </a:cubicBezTo>
                      <a:cubicBezTo>
                        <a:pt x="36266" y="2046"/>
                        <a:pt x="36195" y="2046"/>
                        <a:pt x="36195" y="1976"/>
                      </a:cubicBezTo>
                      <a:cubicBezTo>
                        <a:pt x="36195" y="1905"/>
                        <a:pt x="36125" y="1905"/>
                        <a:pt x="36125" y="1835"/>
                      </a:cubicBezTo>
                      <a:cubicBezTo>
                        <a:pt x="36125" y="1764"/>
                        <a:pt x="36054" y="1764"/>
                        <a:pt x="36054" y="1693"/>
                      </a:cubicBezTo>
                      <a:cubicBezTo>
                        <a:pt x="36054" y="1623"/>
                        <a:pt x="35983" y="1623"/>
                        <a:pt x="35983" y="1552"/>
                      </a:cubicBezTo>
                      <a:cubicBezTo>
                        <a:pt x="35983" y="1482"/>
                        <a:pt x="35913" y="1482"/>
                        <a:pt x="35913" y="1411"/>
                      </a:cubicBezTo>
                      <a:cubicBezTo>
                        <a:pt x="35842" y="1341"/>
                        <a:pt x="35842" y="1341"/>
                        <a:pt x="35772" y="1270"/>
                      </a:cubicBezTo>
                      <a:cubicBezTo>
                        <a:pt x="35772" y="1270"/>
                        <a:pt x="35772" y="1270"/>
                        <a:pt x="35701" y="1200"/>
                      </a:cubicBezTo>
                      <a:cubicBezTo>
                        <a:pt x="35701" y="1200"/>
                        <a:pt x="35701" y="1200"/>
                        <a:pt x="35701" y="1200"/>
                      </a:cubicBezTo>
                      <a:cubicBezTo>
                        <a:pt x="35701" y="1200"/>
                        <a:pt x="35631" y="1129"/>
                        <a:pt x="35631" y="1129"/>
                      </a:cubicBezTo>
                      <a:cubicBezTo>
                        <a:pt x="35560" y="1059"/>
                        <a:pt x="35560" y="1059"/>
                        <a:pt x="35489" y="988"/>
                      </a:cubicBezTo>
                      <a:cubicBezTo>
                        <a:pt x="35419" y="917"/>
                        <a:pt x="35419" y="917"/>
                        <a:pt x="35348" y="847"/>
                      </a:cubicBezTo>
                      <a:cubicBezTo>
                        <a:pt x="35278" y="776"/>
                        <a:pt x="35207" y="776"/>
                        <a:pt x="35207" y="706"/>
                      </a:cubicBezTo>
                      <a:cubicBezTo>
                        <a:pt x="35137" y="635"/>
                        <a:pt x="35066" y="635"/>
                        <a:pt x="34996" y="565"/>
                      </a:cubicBezTo>
                      <a:cubicBezTo>
                        <a:pt x="34925" y="494"/>
                        <a:pt x="34854" y="494"/>
                        <a:pt x="34854" y="423"/>
                      </a:cubicBezTo>
                      <a:cubicBezTo>
                        <a:pt x="34854" y="423"/>
                        <a:pt x="34784" y="423"/>
                        <a:pt x="34784" y="353"/>
                      </a:cubicBezTo>
                      <a:cubicBezTo>
                        <a:pt x="34713" y="353"/>
                        <a:pt x="34713" y="282"/>
                        <a:pt x="34643" y="282"/>
                      </a:cubicBezTo>
                      <a:cubicBezTo>
                        <a:pt x="34572" y="282"/>
                        <a:pt x="34572" y="212"/>
                        <a:pt x="34502" y="212"/>
                      </a:cubicBezTo>
                      <a:cubicBezTo>
                        <a:pt x="34431" y="212"/>
                        <a:pt x="34431" y="212"/>
                        <a:pt x="34361" y="141"/>
                      </a:cubicBezTo>
                      <a:cubicBezTo>
                        <a:pt x="34290" y="141"/>
                        <a:pt x="34290" y="141"/>
                        <a:pt x="34219" y="71"/>
                      </a:cubicBezTo>
                      <a:cubicBezTo>
                        <a:pt x="34149" y="71"/>
                        <a:pt x="34149" y="71"/>
                        <a:pt x="34078" y="0"/>
                      </a:cubicBezTo>
                      <a:cubicBezTo>
                        <a:pt x="34008" y="0"/>
                        <a:pt x="34008" y="0"/>
                        <a:pt x="33937" y="0"/>
                      </a:cubicBezTo>
                      <a:cubicBezTo>
                        <a:pt x="33867" y="0"/>
                        <a:pt x="33867" y="0"/>
                        <a:pt x="33796" y="0"/>
                      </a:cubicBezTo>
                      <a:cubicBezTo>
                        <a:pt x="33726" y="0"/>
                        <a:pt x="33726" y="0"/>
                        <a:pt x="33655" y="0"/>
                      </a:cubicBezTo>
                      <a:cubicBezTo>
                        <a:pt x="33655" y="0"/>
                        <a:pt x="33655" y="0"/>
                        <a:pt x="33585" y="0"/>
                      </a:cubicBezTo>
                      <a:cubicBezTo>
                        <a:pt x="33585" y="0"/>
                        <a:pt x="33585" y="0"/>
                        <a:pt x="33585" y="0"/>
                      </a:cubicBezTo>
                      <a:cubicBezTo>
                        <a:pt x="33585" y="0"/>
                        <a:pt x="33514" y="0"/>
                        <a:pt x="33514" y="0"/>
                      </a:cubicBezTo>
                      <a:cubicBezTo>
                        <a:pt x="33443" y="0"/>
                        <a:pt x="33443" y="0"/>
                        <a:pt x="33373" y="0"/>
                      </a:cubicBezTo>
                      <a:cubicBezTo>
                        <a:pt x="33302" y="0"/>
                        <a:pt x="33302" y="0"/>
                        <a:pt x="33232" y="0"/>
                      </a:cubicBezTo>
                      <a:cubicBezTo>
                        <a:pt x="33161" y="0"/>
                        <a:pt x="33161" y="0"/>
                        <a:pt x="33091" y="0"/>
                      </a:cubicBezTo>
                      <a:cubicBezTo>
                        <a:pt x="33020" y="0"/>
                        <a:pt x="32949" y="0"/>
                        <a:pt x="32879" y="71"/>
                      </a:cubicBezTo>
                      <a:cubicBezTo>
                        <a:pt x="32808" y="71"/>
                        <a:pt x="32738" y="141"/>
                        <a:pt x="32667" y="141"/>
                      </a:cubicBezTo>
                      <a:cubicBezTo>
                        <a:pt x="22860" y="5786"/>
                        <a:pt x="9807" y="13406"/>
                        <a:pt x="0" y="19121"/>
                      </a:cubicBezTo>
                      <a:cubicBezTo>
                        <a:pt x="282" y="18979"/>
                        <a:pt x="564" y="18909"/>
                        <a:pt x="917" y="18979"/>
                      </a:cubicBezTo>
                      <a:cubicBezTo>
                        <a:pt x="917" y="18979"/>
                        <a:pt x="917" y="18979"/>
                        <a:pt x="917" y="18979"/>
                      </a:cubicBezTo>
                      <a:cubicBezTo>
                        <a:pt x="1270" y="19050"/>
                        <a:pt x="1623" y="19121"/>
                        <a:pt x="1976" y="19332"/>
                      </a:cubicBezTo>
                      <a:cubicBezTo>
                        <a:pt x="2328" y="19544"/>
                        <a:pt x="2611" y="19756"/>
                        <a:pt x="2822" y="19967"/>
                      </a:cubicBezTo>
                      <a:cubicBezTo>
                        <a:pt x="2822" y="19967"/>
                        <a:pt x="2822" y="19967"/>
                        <a:pt x="2822" y="19967"/>
                      </a:cubicBezTo>
                      <a:cubicBezTo>
                        <a:pt x="3034" y="20179"/>
                        <a:pt x="3316" y="20461"/>
                        <a:pt x="3457" y="20743"/>
                      </a:cubicBezTo>
                      <a:cubicBezTo>
                        <a:pt x="3669" y="21026"/>
                        <a:pt x="3881" y="21379"/>
                        <a:pt x="4163" y="21661"/>
                      </a:cubicBezTo>
                      <a:cubicBezTo>
                        <a:pt x="4586" y="22225"/>
                        <a:pt x="5009" y="22790"/>
                        <a:pt x="5503" y="23424"/>
                      </a:cubicBezTo>
                      <a:cubicBezTo>
                        <a:pt x="6915" y="25259"/>
                        <a:pt x="8326" y="27094"/>
                        <a:pt x="9737" y="28928"/>
                      </a:cubicBezTo>
                      <a:cubicBezTo>
                        <a:pt x="10936" y="30480"/>
                        <a:pt x="12136" y="31962"/>
                        <a:pt x="13406" y="33443"/>
                      </a:cubicBezTo>
                      <a:cubicBezTo>
                        <a:pt x="13758" y="33867"/>
                        <a:pt x="14111" y="34361"/>
                        <a:pt x="14534" y="34784"/>
                      </a:cubicBezTo>
                      <a:cubicBezTo>
                        <a:pt x="14746" y="34996"/>
                        <a:pt x="14887" y="35278"/>
                        <a:pt x="15099" y="35490"/>
                      </a:cubicBezTo>
                      <a:cubicBezTo>
                        <a:pt x="16792" y="37536"/>
                        <a:pt x="18556" y="39582"/>
                        <a:pt x="20320" y="41628"/>
                      </a:cubicBezTo>
                      <a:cubicBezTo>
                        <a:pt x="20955" y="42333"/>
                        <a:pt x="21590" y="43039"/>
                        <a:pt x="22296" y="43815"/>
                      </a:cubicBezTo>
                      <a:cubicBezTo>
                        <a:pt x="22860" y="44380"/>
                        <a:pt x="23354" y="45014"/>
                        <a:pt x="23918" y="45579"/>
                      </a:cubicBezTo>
                      <a:cubicBezTo>
                        <a:pt x="24553" y="46214"/>
                        <a:pt x="25118" y="46920"/>
                        <a:pt x="25753" y="47554"/>
                      </a:cubicBezTo>
                      <a:cubicBezTo>
                        <a:pt x="27587" y="49530"/>
                        <a:pt x="29492" y="51506"/>
                        <a:pt x="31327" y="53411"/>
                      </a:cubicBezTo>
                      <a:cubicBezTo>
                        <a:pt x="31538" y="53622"/>
                        <a:pt x="31750" y="53763"/>
                        <a:pt x="31891" y="53975"/>
                      </a:cubicBezTo>
                      <a:cubicBezTo>
                        <a:pt x="32314" y="54398"/>
                        <a:pt x="32667" y="54751"/>
                        <a:pt x="33091" y="55174"/>
                      </a:cubicBezTo>
                      <a:cubicBezTo>
                        <a:pt x="34431" y="56515"/>
                        <a:pt x="35772" y="57856"/>
                        <a:pt x="37112" y="59196"/>
                      </a:cubicBezTo>
                      <a:cubicBezTo>
                        <a:pt x="38241" y="60255"/>
                        <a:pt x="39299" y="61242"/>
                        <a:pt x="40428" y="62301"/>
                      </a:cubicBezTo>
                      <a:cubicBezTo>
                        <a:pt x="40993" y="62795"/>
                        <a:pt x="41557" y="63359"/>
                        <a:pt x="42122" y="63853"/>
                      </a:cubicBezTo>
                      <a:cubicBezTo>
                        <a:pt x="42474" y="64135"/>
                        <a:pt x="42827" y="64488"/>
                        <a:pt x="43180" y="64841"/>
                      </a:cubicBezTo>
                      <a:cubicBezTo>
                        <a:pt x="45226" y="66675"/>
                        <a:pt x="47272" y="68439"/>
                        <a:pt x="49318" y="70203"/>
                      </a:cubicBezTo>
                      <a:cubicBezTo>
                        <a:pt x="49671" y="70485"/>
                        <a:pt x="50024" y="70767"/>
                        <a:pt x="50447" y="71120"/>
                      </a:cubicBezTo>
                      <a:cubicBezTo>
                        <a:pt x="51012" y="71614"/>
                        <a:pt x="51576" y="72037"/>
                        <a:pt x="52141" y="72531"/>
                      </a:cubicBezTo>
                      <a:cubicBezTo>
                        <a:pt x="53269" y="73449"/>
                        <a:pt x="54328" y="74366"/>
                        <a:pt x="55457" y="75212"/>
                      </a:cubicBezTo>
                      <a:cubicBezTo>
                        <a:pt x="56938" y="76341"/>
                        <a:pt x="58349" y="77470"/>
                        <a:pt x="59831" y="78528"/>
                      </a:cubicBezTo>
                      <a:cubicBezTo>
                        <a:pt x="60184" y="78811"/>
                        <a:pt x="60537" y="79093"/>
                        <a:pt x="60960" y="79375"/>
                      </a:cubicBezTo>
                      <a:cubicBezTo>
                        <a:pt x="61101" y="79516"/>
                        <a:pt x="61313" y="79658"/>
                        <a:pt x="61454" y="79798"/>
                      </a:cubicBezTo>
                      <a:cubicBezTo>
                        <a:pt x="63429" y="81210"/>
                        <a:pt x="65335" y="82621"/>
                        <a:pt x="67310" y="83961"/>
                      </a:cubicBezTo>
                      <a:cubicBezTo>
                        <a:pt x="68016" y="84455"/>
                        <a:pt x="68721" y="84879"/>
                        <a:pt x="69427" y="85372"/>
                      </a:cubicBezTo>
                      <a:cubicBezTo>
                        <a:pt x="69991" y="85725"/>
                        <a:pt x="70556" y="86148"/>
                        <a:pt x="71120" y="86501"/>
                      </a:cubicBezTo>
                      <a:cubicBezTo>
                        <a:pt x="71755" y="86925"/>
                        <a:pt x="72390" y="87348"/>
                        <a:pt x="73025" y="87771"/>
                      </a:cubicBezTo>
                      <a:cubicBezTo>
                        <a:pt x="74930" y="88971"/>
                        <a:pt x="76764" y="90100"/>
                        <a:pt x="78670" y="91228"/>
                      </a:cubicBezTo>
                      <a:cubicBezTo>
                        <a:pt x="79093" y="91511"/>
                        <a:pt x="79516" y="91722"/>
                        <a:pt x="79939" y="92005"/>
                      </a:cubicBezTo>
                      <a:cubicBezTo>
                        <a:pt x="81351" y="92851"/>
                        <a:pt x="82762" y="93627"/>
                        <a:pt x="84173" y="94403"/>
                      </a:cubicBezTo>
                      <a:cubicBezTo>
                        <a:pt x="84243" y="94474"/>
                        <a:pt x="84384" y="94474"/>
                        <a:pt x="84455" y="94545"/>
                      </a:cubicBezTo>
                      <a:cubicBezTo>
                        <a:pt x="86219" y="95462"/>
                        <a:pt x="87912" y="96379"/>
                        <a:pt x="89676" y="97226"/>
                      </a:cubicBezTo>
                      <a:cubicBezTo>
                        <a:pt x="89676" y="97226"/>
                        <a:pt x="89676" y="97226"/>
                        <a:pt x="89676" y="97226"/>
                      </a:cubicBezTo>
                      <a:cubicBezTo>
                        <a:pt x="89817" y="97296"/>
                        <a:pt x="89888" y="97296"/>
                        <a:pt x="90029" y="97367"/>
                      </a:cubicBezTo>
                      <a:cubicBezTo>
                        <a:pt x="91652" y="98143"/>
                        <a:pt x="93204" y="98919"/>
                        <a:pt x="94827" y="99624"/>
                      </a:cubicBezTo>
                      <a:cubicBezTo>
                        <a:pt x="94897" y="99695"/>
                        <a:pt x="95038" y="99695"/>
                        <a:pt x="95109" y="99766"/>
                      </a:cubicBezTo>
                      <a:cubicBezTo>
                        <a:pt x="95603" y="99978"/>
                        <a:pt x="96026" y="100118"/>
                        <a:pt x="96520" y="100330"/>
                      </a:cubicBezTo>
                      <a:cubicBezTo>
                        <a:pt x="97649" y="100824"/>
                        <a:pt x="98848" y="101318"/>
                        <a:pt x="99977" y="101812"/>
                      </a:cubicBezTo>
                      <a:cubicBezTo>
                        <a:pt x="100189" y="101882"/>
                        <a:pt x="100401" y="101953"/>
                        <a:pt x="100542" y="102094"/>
                      </a:cubicBezTo>
                      <a:cubicBezTo>
                        <a:pt x="101036" y="102306"/>
                        <a:pt x="101459" y="102447"/>
                        <a:pt x="101953" y="102588"/>
                      </a:cubicBezTo>
                      <a:cubicBezTo>
                        <a:pt x="103011" y="103011"/>
                        <a:pt x="104069" y="103435"/>
                        <a:pt x="105128" y="103787"/>
                      </a:cubicBezTo>
                      <a:cubicBezTo>
                        <a:pt x="105410" y="103858"/>
                        <a:pt x="105692" y="103999"/>
                        <a:pt x="105974" y="104140"/>
                      </a:cubicBezTo>
                      <a:cubicBezTo>
                        <a:pt x="106398" y="104281"/>
                        <a:pt x="106751" y="104423"/>
                        <a:pt x="107174" y="104493"/>
                      </a:cubicBezTo>
                      <a:cubicBezTo>
                        <a:pt x="108232" y="104846"/>
                        <a:pt x="109291" y="105199"/>
                        <a:pt x="110349" y="105551"/>
                      </a:cubicBezTo>
                      <a:cubicBezTo>
                        <a:pt x="110702" y="105693"/>
                        <a:pt x="111125" y="105833"/>
                        <a:pt x="111478" y="105904"/>
                      </a:cubicBezTo>
                      <a:cubicBezTo>
                        <a:pt x="111760" y="105975"/>
                        <a:pt x="112042" y="106045"/>
                        <a:pt x="112395" y="106116"/>
                      </a:cubicBezTo>
                      <a:cubicBezTo>
                        <a:pt x="113524" y="106469"/>
                        <a:pt x="114653" y="106751"/>
                        <a:pt x="115782" y="107033"/>
                      </a:cubicBezTo>
                      <a:cubicBezTo>
                        <a:pt x="116205" y="107174"/>
                        <a:pt x="116628" y="107315"/>
                        <a:pt x="117052" y="107386"/>
                      </a:cubicBezTo>
                      <a:cubicBezTo>
                        <a:pt x="117193" y="107456"/>
                        <a:pt x="117404" y="107456"/>
                        <a:pt x="117546" y="107527"/>
                      </a:cubicBezTo>
                      <a:cubicBezTo>
                        <a:pt x="119098" y="107880"/>
                        <a:pt x="120650" y="108232"/>
                        <a:pt x="122202" y="108585"/>
                      </a:cubicBezTo>
                      <a:cubicBezTo>
                        <a:pt x="122414" y="108656"/>
                        <a:pt x="122555" y="108656"/>
                        <a:pt x="122767" y="108726"/>
                      </a:cubicBezTo>
                      <a:cubicBezTo>
                        <a:pt x="122767" y="108726"/>
                        <a:pt x="122837" y="108726"/>
                        <a:pt x="122837" y="108726"/>
                      </a:cubicBezTo>
                      <a:cubicBezTo>
                        <a:pt x="124601" y="109079"/>
                        <a:pt x="126436" y="109361"/>
                        <a:pt x="128199" y="109644"/>
                      </a:cubicBezTo>
                      <a:cubicBezTo>
                        <a:pt x="128341" y="109644"/>
                        <a:pt x="128482" y="109714"/>
                        <a:pt x="128693" y="109714"/>
                      </a:cubicBezTo>
                      <a:cubicBezTo>
                        <a:pt x="129046" y="109784"/>
                        <a:pt x="129328" y="109784"/>
                        <a:pt x="129681" y="109784"/>
                      </a:cubicBezTo>
                      <a:cubicBezTo>
                        <a:pt x="131092" y="109926"/>
                        <a:pt x="132503" y="110138"/>
                        <a:pt x="133915" y="110208"/>
                      </a:cubicBezTo>
                      <a:cubicBezTo>
                        <a:pt x="134197" y="110208"/>
                        <a:pt x="134549" y="110278"/>
                        <a:pt x="134832" y="110278"/>
                      </a:cubicBezTo>
                      <a:cubicBezTo>
                        <a:pt x="135043" y="110278"/>
                        <a:pt x="135255" y="110278"/>
                        <a:pt x="135537" y="110278"/>
                      </a:cubicBezTo>
                      <a:cubicBezTo>
                        <a:pt x="137513" y="110420"/>
                        <a:pt x="139418" y="110490"/>
                        <a:pt x="141323" y="110490"/>
                      </a:cubicBezTo>
                      <a:cubicBezTo>
                        <a:pt x="141323" y="110490"/>
                        <a:pt x="141323" y="110490"/>
                        <a:pt x="141393" y="110490"/>
                      </a:cubicBezTo>
                      <a:cubicBezTo>
                        <a:pt x="141464" y="110490"/>
                        <a:pt x="141464" y="110490"/>
                        <a:pt x="141534" y="110490"/>
                      </a:cubicBezTo>
                      <a:cubicBezTo>
                        <a:pt x="143581" y="110490"/>
                        <a:pt x="145627" y="110349"/>
                        <a:pt x="147673" y="110208"/>
                      </a:cubicBezTo>
                      <a:cubicBezTo>
                        <a:pt x="147955" y="110208"/>
                        <a:pt x="148167" y="110208"/>
                        <a:pt x="148449" y="110138"/>
                      </a:cubicBezTo>
                      <a:cubicBezTo>
                        <a:pt x="148661" y="110138"/>
                        <a:pt x="148872" y="110067"/>
                        <a:pt x="149084" y="110067"/>
                      </a:cubicBezTo>
                      <a:cubicBezTo>
                        <a:pt x="150848" y="109926"/>
                        <a:pt x="152682" y="109644"/>
                        <a:pt x="154446" y="109361"/>
                      </a:cubicBezTo>
                      <a:cubicBezTo>
                        <a:pt x="155011" y="109290"/>
                        <a:pt x="155575" y="109220"/>
                        <a:pt x="156139" y="109079"/>
                      </a:cubicBezTo>
                      <a:cubicBezTo>
                        <a:pt x="156139" y="109079"/>
                        <a:pt x="156210" y="109079"/>
                        <a:pt x="156210" y="109079"/>
                      </a:cubicBezTo>
                      <a:cubicBezTo>
                        <a:pt x="156422" y="109008"/>
                        <a:pt x="156704" y="109008"/>
                        <a:pt x="156986" y="109079"/>
                      </a:cubicBezTo>
                      <a:cubicBezTo>
                        <a:pt x="156986" y="109079"/>
                        <a:pt x="156986" y="109079"/>
                        <a:pt x="156986" y="109079"/>
                      </a:cubicBezTo>
                      <a:cubicBezTo>
                        <a:pt x="157268" y="109150"/>
                        <a:pt x="157551" y="109290"/>
                        <a:pt x="157833" y="109432"/>
                      </a:cubicBezTo>
                      <a:cubicBezTo>
                        <a:pt x="158186" y="109644"/>
                        <a:pt x="158609" y="109996"/>
                        <a:pt x="158962" y="110349"/>
                      </a:cubicBezTo>
                      <a:cubicBezTo>
                        <a:pt x="158962" y="110349"/>
                        <a:pt x="158962" y="110349"/>
                        <a:pt x="158962" y="110349"/>
                      </a:cubicBezTo>
                      <a:cubicBezTo>
                        <a:pt x="159314" y="110702"/>
                        <a:pt x="159667" y="111125"/>
                        <a:pt x="159879" y="111619"/>
                      </a:cubicBezTo>
                      <a:lnTo>
                        <a:pt x="192546" y="92639"/>
                      </a:lnTo>
                      <a:cubicBezTo>
                        <a:pt x="192546" y="92569"/>
                        <a:pt x="192476" y="92499"/>
                        <a:pt x="192476" y="92499"/>
                      </a:cubicBezTo>
                      <a:cubicBezTo>
                        <a:pt x="192617" y="93063"/>
                        <a:pt x="192546" y="92992"/>
                        <a:pt x="192476" y="92851"/>
                      </a:cubicBezTo>
                      <a:close/>
                    </a:path>
                  </a:pathLst>
                </a:custGeom>
                <a:solidFill>
                  <a:srgbClr val="FFC1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" name="Google Shape;607;p42">
                <a:extLst>
                  <a:ext uri="{FF2B5EF4-FFF2-40B4-BE49-F238E27FC236}">
                    <a16:creationId xmlns:a16="http://schemas.microsoft.com/office/drawing/2014/main" id="{F4FE9273-DAB4-4ED2-BF5D-45B0AEB2EA5B}"/>
                  </a:ext>
                </a:extLst>
              </p:cNvPr>
              <p:cNvSpPr/>
              <p:nvPr/>
            </p:nvSpPr>
            <p:spPr>
              <a:xfrm>
                <a:off x="10194763" y="1020890"/>
                <a:ext cx="83184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49388" extrusionOk="0">
                    <a:moveTo>
                      <a:pt x="141" y="18979"/>
                    </a:moveTo>
                    <a:lnTo>
                      <a:pt x="32738" y="0"/>
                    </a:lnTo>
                    <a:lnTo>
                      <a:pt x="32667" y="35137"/>
                    </a:lnTo>
                    <a:lnTo>
                      <a:pt x="0" y="54046"/>
                    </a:lnTo>
                    <a:close/>
                  </a:path>
                </a:pathLst>
              </a:custGeom>
              <a:solidFill>
                <a:srgbClr val="A09E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08;p42">
                <a:extLst>
                  <a:ext uri="{FF2B5EF4-FFF2-40B4-BE49-F238E27FC236}">
                    <a16:creationId xmlns:a16="http://schemas.microsoft.com/office/drawing/2014/main" id="{850269E7-5EF3-4D99-8F98-EFE2B50B4A03}"/>
                  </a:ext>
                </a:extLst>
              </p:cNvPr>
              <p:cNvSpPr/>
              <p:nvPr/>
            </p:nvSpPr>
            <p:spPr>
              <a:xfrm>
                <a:off x="10233858" y="1027565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54046" y="34220"/>
                    </a:moveTo>
                    <a:cubicBezTo>
                      <a:pt x="54046" y="34220"/>
                      <a:pt x="54046" y="34220"/>
                      <a:pt x="54046" y="34220"/>
                    </a:cubicBezTo>
                    <a:cubicBezTo>
                      <a:pt x="53269" y="34361"/>
                      <a:pt x="52493" y="34431"/>
                      <a:pt x="51717" y="34361"/>
                    </a:cubicBezTo>
                    <a:cubicBezTo>
                      <a:pt x="51717" y="34361"/>
                      <a:pt x="51647" y="34361"/>
                      <a:pt x="51647" y="34361"/>
                    </a:cubicBezTo>
                    <a:cubicBezTo>
                      <a:pt x="50871" y="34290"/>
                      <a:pt x="50024" y="34078"/>
                      <a:pt x="49107" y="33796"/>
                    </a:cubicBezTo>
                    <a:cubicBezTo>
                      <a:pt x="49107" y="33796"/>
                      <a:pt x="49107" y="33796"/>
                      <a:pt x="49036" y="33796"/>
                    </a:cubicBezTo>
                    <a:cubicBezTo>
                      <a:pt x="48119" y="33514"/>
                      <a:pt x="47202" y="33091"/>
                      <a:pt x="46285" y="32526"/>
                    </a:cubicBezTo>
                    <a:cubicBezTo>
                      <a:pt x="45367" y="31962"/>
                      <a:pt x="44450" y="31327"/>
                      <a:pt x="43533" y="30621"/>
                    </a:cubicBezTo>
                    <a:cubicBezTo>
                      <a:pt x="43533" y="30621"/>
                      <a:pt x="43462" y="30551"/>
                      <a:pt x="43462" y="30551"/>
                    </a:cubicBezTo>
                    <a:cubicBezTo>
                      <a:pt x="42616" y="29845"/>
                      <a:pt x="41769" y="29069"/>
                      <a:pt x="40922" y="28222"/>
                    </a:cubicBezTo>
                    <a:cubicBezTo>
                      <a:pt x="40922" y="28222"/>
                      <a:pt x="40922" y="28222"/>
                      <a:pt x="40852" y="28152"/>
                    </a:cubicBezTo>
                    <a:cubicBezTo>
                      <a:pt x="40076" y="27305"/>
                      <a:pt x="39299" y="26388"/>
                      <a:pt x="38594" y="25400"/>
                    </a:cubicBezTo>
                    <a:cubicBezTo>
                      <a:pt x="38594" y="25400"/>
                      <a:pt x="38594" y="25400"/>
                      <a:pt x="38594" y="25330"/>
                    </a:cubicBezTo>
                    <a:cubicBezTo>
                      <a:pt x="37888" y="24342"/>
                      <a:pt x="37253" y="23354"/>
                      <a:pt x="36618" y="22296"/>
                    </a:cubicBezTo>
                    <a:cubicBezTo>
                      <a:pt x="36618" y="22225"/>
                      <a:pt x="36548" y="22155"/>
                      <a:pt x="36548" y="22155"/>
                    </a:cubicBezTo>
                    <a:cubicBezTo>
                      <a:pt x="35983" y="21096"/>
                      <a:pt x="35419" y="20038"/>
                      <a:pt x="34925" y="18979"/>
                    </a:cubicBezTo>
                    <a:cubicBezTo>
                      <a:pt x="34925" y="18979"/>
                      <a:pt x="34925" y="18979"/>
                      <a:pt x="34925" y="18909"/>
                    </a:cubicBezTo>
                    <a:cubicBezTo>
                      <a:pt x="34431" y="17780"/>
                      <a:pt x="34008" y="16651"/>
                      <a:pt x="33655" y="15522"/>
                    </a:cubicBezTo>
                    <a:cubicBezTo>
                      <a:pt x="33655" y="15522"/>
                      <a:pt x="33655" y="15522"/>
                      <a:pt x="33655" y="15452"/>
                    </a:cubicBezTo>
                    <a:cubicBezTo>
                      <a:pt x="33302" y="14323"/>
                      <a:pt x="33020" y="13194"/>
                      <a:pt x="32879" y="12065"/>
                    </a:cubicBezTo>
                    <a:cubicBezTo>
                      <a:pt x="32879" y="12065"/>
                      <a:pt x="32879" y="12065"/>
                      <a:pt x="32879" y="12065"/>
                    </a:cubicBezTo>
                    <a:cubicBezTo>
                      <a:pt x="32667" y="10936"/>
                      <a:pt x="32597" y="9807"/>
                      <a:pt x="32597" y="8749"/>
                    </a:cubicBezTo>
                    <a:cubicBezTo>
                      <a:pt x="32597" y="7691"/>
                      <a:pt x="32667" y="6703"/>
                      <a:pt x="32879" y="5786"/>
                    </a:cubicBezTo>
                    <a:cubicBezTo>
                      <a:pt x="32879" y="5786"/>
                      <a:pt x="32879" y="5715"/>
                      <a:pt x="32879" y="5715"/>
                    </a:cubicBezTo>
                    <a:cubicBezTo>
                      <a:pt x="33091" y="4798"/>
                      <a:pt x="33302" y="4022"/>
                      <a:pt x="33655" y="3316"/>
                    </a:cubicBezTo>
                    <a:cubicBezTo>
                      <a:pt x="33655" y="3316"/>
                      <a:pt x="33655" y="3316"/>
                      <a:pt x="33655" y="3316"/>
                    </a:cubicBezTo>
                    <a:cubicBezTo>
                      <a:pt x="33937" y="2681"/>
                      <a:pt x="34290" y="2187"/>
                      <a:pt x="34713" y="1693"/>
                    </a:cubicBezTo>
                    <a:cubicBezTo>
                      <a:pt x="34854" y="1552"/>
                      <a:pt x="34925" y="1341"/>
                      <a:pt x="35066" y="1200"/>
                    </a:cubicBezTo>
                    <a:cubicBezTo>
                      <a:pt x="35490" y="706"/>
                      <a:pt x="35983" y="282"/>
                      <a:pt x="36548" y="0"/>
                    </a:cubicBezTo>
                    <a:lnTo>
                      <a:pt x="3881" y="18979"/>
                    </a:lnTo>
                    <a:cubicBezTo>
                      <a:pt x="3316" y="19332"/>
                      <a:pt x="2822" y="19755"/>
                      <a:pt x="2399" y="20249"/>
                    </a:cubicBezTo>
                    <a:cubicBezTo>
                      <a:pt x="2258" y="20391"/>
                      <a:pt x="2117" y="20532"/>
                      <a:pt x="2046" y="20743"/>
                    </a:cubicBezTo>
                    <a:cubicBezTo>
                      <a:pt x="1905" y="20955"/>
                      <a:pt x="1693" y="21096"/>
                      <a:pt x="1552" y="21379"/>
                    </a:cubicBezTo>
                    <a:cubicBezTo>
                      <a:pt x="1341" y="21661"/>
                      <a:pt x="1200" y="22013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917" y="22507"/>
                      <a:pt x="847" y="22790"/>
                      <a:pt x="776" y="23001"/>
                    </a:cubicBezTo>
                    <a:cubicBezTo>
                      <a:pt x="706" y="23213"/>
                      <a:pt x="635" y="23495"/>
                      <a:pt x="564" y="23707"/>
                    </a:cubicBezTo>
                    <a:cubicBezTo>
                      <a:pt x="494" y="23918"/>
                      <a:pt x="423" y="24130"/>
                      <a:pt x="353" y="24412"/>
                    </a:cubicBezTo>
                    <a:cubicBezTo>
                      <a:pt x="353" y="24483"/>
                      <a:pt x="282" y="24624"/>
                      <a:pt x="282" y="24694"/>
                    </a:cubicBezTo>
                    <a:cubicBezTo>
                      <a:pt x="282" y="24694"/>
                      <a:pt x="282" y="24765"/>
                      <a:pt x="282" y="24765"/>
                    </a:cubicBezTo>
                    <a:cubicBezTo>
                      <a:pt x="282" y="24836"/>
                      <a:pt x="212" y="24977"/>
                      <a:pt x="212" y="25047"/>
                    </a:cubicBezTo>
                    <a:cubicBezTo>
                      <a:pt x="141" y="25259"/>
                      <a:pt x="141" y="25470"/>
                      <a:pt x="141" y="25682"/>
                    </a:cubicBezTo>
                    <a:cubicBezTo>
                      <a:pt x="141" y="25894"/>
                      <a:pt x="71" y="26106"/>
                      <a:pt x="71" y="26318"/>
                    </a:cubicBezTo>
                    <a:cubicBezTo>
                      <a:pt x="71" y="26529"/>
                      <a:pt x="71" y="26741"/>
                      <a:pt x="0" y="26952"/>
                    </a:cubicBezTo>
                    <a:cubicBezTo>
                      <a:pt x="0" y="27164"/>
                      <a:pt x="0" y="27376"/>
                      <a:pt x="0" y="27587"/>
                    </a:cubicBezTo>
                    <a:cubicBezTo>
                      <a:pt x="0" y="27587"/>
                      <a:pt x="0" y="27587"/>
                      <a:pt x="0" y="27658"/>
                    </a:cubicBezTo>
                    <a:cubicBezTo>
                      <a:pt x="0" y="27870"/>
                      <a:pt x="0" y="28081"/>
                      <a:pt x="0" y="28293"/>
                    </a:cubicBezTo>
                    <a:cubicBezTo>
                      <a:pt x="0" y="28505"/>
                      <a:pt x="0" y="28716"/>
                      <a:pt x="0" y="28928"/>
                    </a:cubicBezTo>
                    <a:cubicBezTo>
                      <a:pt x="0" y="29139"/>
                      <a:pt x="0" y="29351"/>
                      <a:pt x="71" y="29563"/>
                    </a:cubicBezTo>
                    <a:cubicBezTo>
                      <a:pt x="71" y="29775"/>
                      <a:pt x="141" y="29986"/>
                      <a:pt x="141" y="30269"/>
                    </a:cubicBezTo>
                    <a:cubicBezTo>
                      <a:pt x="141" y="30480"/>
                      <a:pt x="212" y="30762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82" y="31186"/>
                      <a:pt x="282" y="31397"/>
                      <a:pt x="353" y="31609"/>
                    </a:cubicBezTo>
                    <a:cubicBezTo>
                      <a:pt x="423" y="31821"/>
                      <a:pt x="423" y="32103"/>
                      <a:pt x="494" y="32315"/>
                    </a:cubicBezTo>
                    <a:cubicBezTo>
                      <a:pt x="564" y="32526"/>
                      <a:pt x="635" y="32809"/>
                      <a:pt x="635" y="33020"/>
                    </a:cubicBezTo>
                    <a:cubicBezTo>
                      <a:pt x="706" y="33232"/>
                      <a:pt x="776" y="33514"/>
                      <a:pt x="847" y="33726"/>
                    </a:cubicBezTo>
                    <a:cubicBezTo>
                      <a:pt x="917" y="33937"/>
                      <a:pt x="988" y="34078"/>
                      <a:pt x="988" y="34290"/>
                    </a:cubicBezTo>
                    <a:cubicBezTo>
                      <a:pt x="988" y="34290"/>
                      <a:pt x="988" y="34290"/>
                      <a:pt x="988" y="34361"/>
                    </a:cubicBezTo>
                    <a:cubicBezTo>
                      <a:pt x="988" y="34431"/>
                      <a:pt x="988" y="34431"/>
                      <a:pt x="1058" y="34502"/>
                    </a:cubicBezTo>
                    <a:cubicBezTo>
                      <a:pt x="1129" y="34714"/>
                      <a:pt x="1200" y="34996"/>
                      <a:pt x="1270" y="35207"/>
                    </a:cubicBezTo>
                    <a:cubicBezTo>
                      <a:pt x="1341" y="35419"/>
                      <a:pt x="1411" y="35701"/>
                      <a:pt x="1482" y="35913"/>
                    </a:cubicBezTo>
                    <a:cubicBezTo>
                      <a:pt x="1552" y="36124"/>
                      <a:pt x="1623" y="36336"/>
                      <a:pt x="1764" y="36618"/>
                    </a:cubicBezTo>
                    <a:cubicBezTo>
                      <a:pt x="1835" y="36830"/>
                      <a:pt x="1976" y="37042"/>
                      <a:pt x="2046" y="37254"/>
                    </a:cubicBezTo>
                    <a:cubicBezTo>
                      <a:pt x="2117" y="37394"/>
                      <a:pt x="2187" y="37606"/>
                      <a:pt x="2258" y="37747"/>
                    </a:cubicBezTo>
                    <a:cubicBezTo>
                      <a:pt x="2258" y="37747"/>
                      <a:pt x="2258" y="37747"/>
                      <a:pt x="2258" y="37818"/>
                    </a:cubicBezTo>
                    <a:cubicBezTo>
                      <a:pt x="2258" y="37888"/>
                      <a:pt x="2328" y="37888"/>
                      <a:pt x="2328" y="37959"/>
                    </a:cubicBezTo>
                    <a:cubicBezTo>
                      <a:pt x="2399" y="38171"/>
                      <a:pt x="2540" y="38382"/>
                      <a:pt x="2611" y="38594"/>
                    </a:cubicBezTo>
                    <a:cubicBezTo>
                      <a:pt x="2752" y="38806"/>
                      <a:pt x="2822" y="39088"/>
                      <a:pt x="2963" y="39299"/>
                    </a:cubicBezTo>
                    <a:cubicBezTo>
                      <a:pt x="3104" y="39582"/>
                      <a:pt x="3246" y="39864"/>
                      <a:pt x="3387" y="40146"/>
                    </a:cubicBezTo>
                    <a:cubicBezTo>
                      <a:pt x="3528" y="40429"/>
                      <a:pt x="3669" y="40711"/>
                      <a:pt x="3881" y="40993"/>
                    </a:cubicBezTo>
                    <a:cubicBezTo>
                      <a:pt x="3881" y="41063"/>
                      <a:pt x="3951" y="41134"/>
                      <a:pt x="3951" y="41134"/>
                    </a:cubicBezTo>
                    <a:cubicBezTo>
                      <a:pt x="4022" y="41205"/>
                      <a:pt x="4022" y="41275"/>
                      <a:pt x="4092" y="41345"/>
                    </a:cubicBezTo>
                    <a:cubicBezTo>
                      <a:pt x="4445" y="41910"/>
                      <a:pt x="4727" y="42404"/>
                      <a:pt x="5080" y="42969"/>
                    </a:cubicBezTo>
                    <a:cubicBezTo>
                      <a:pt x="5362" y="43392"/>
                      <a:pt x="5644" y="43745"/>
                      <a:pt x="5927" y="44168"/>
                    </a:cubicBezTo>
                    <a:cubicBezTo>
                      <a:pt x="5927" y="44168"/>
                      <a:pt x="5927" y="44168"/>
                      <a:pt x="5927" y="44238"/>
                    </a:cubicBezTo>
                    <a:cubicBezTo>
                      <a:pt x="5927" y="44238"/>
                      <a:pt x="5927" y="44238"/>
                      <a:pt x="5927" y="44238"/>
                    </a:cubicBezTo>
                    <a:cubicBezTo>
                      <a:pt x="6138" y="44521"/>
                      <a:pt x="6350" y="44803"/>
                      <a:pt x="6562" y="45014"/>
                    </a:cubicBezTo>
                    <a:cubicBezTo>
                      <a:pt x="6703" y="45226"/>
                      <a:pt x="6915" y="45438"/>
                      <a:pt x="7056" y="45650"/>
                    </a:cubicBezTo>
                    <a:cubicBezTo>
                      <a:pt x="7197" y="45861"/>
                      <a:pt x="7408" y="46073"/>
                      <a:pt x="7549" y="46284"/>
                    </a:cubicBezTo>
                    <a:cubicBezTo>
                      <a:pt x="7691" y="46496"/>
                      <a:pt x="7902" y="46708"/>
                      <a:pt x="8114" y="46849"/>
                    </a:cubicBezTo>
                    <a:cubicBezTo>
                      <a:pt x="8114" y="46849"/>
                      <a:pt x="8184" y="46920"/>
                      <a:pt x="8184" y="46920"/>
                    </a:cubicBezTo>
                    <a:cubicBezTo>
                      <a:pt x="8184" y="46920"/>
                      <a:pt x="8184" y="46920"/>
                      <a:pt x="8255" y="46990"/>
                    </a:cubicBezTo>
                    <a:cubicBezTo>
                      <a:pt x="8396" y="47131"/>
                      <a:pt x="8537" y="47272"/>
                      <a:pt x="8678" y="47484"/>
                    </a:cubicBezTo>
                    <a:cubicBezTo>
                      <a:pt x="8890" y="47696"/>
                      <a:pt x="9031" y="47837"/>
                      <a:pt x="9243" y="48048"/>
                    </a:cubicBezTo>
                    <a:cubicBezTo>
                      <a:pt x="9455" y="48260"/>
                      <a:pt x="9666" y="48401"/>
                      <a:pt x="9807" y="48613"/>
                    </a:cubicBezTo>
                    <a:cubicBezTo>
                      <a:pt x="10019" y="48825"/>
                      <a:pt x="10231" y="48966"/>
                      <a:pt x="10442" y="49107"/>
                    </a:cubicBezTo>
                    <a:cubicBezTo>
                      <a:pt x="10513" y="49177"/>
                      <a:pt x="10654" y="49248"/>
                      <a:pt x="10724" y="49318"/>
                    </a:cubicBezTo>
                    <a:cubicBezTo>
                      <a:pt x="10724" y="49318"/>
                      <a:pt x="10795" y="49389"/>
                      <a:pt x="10795" y="49389"/>
                    </a:cubicBezTo>
                    <a:cubicBezTo>
                      <a:pt x="10866" y="49460"/>
                      <a:pt x="10936" y="49530"/>
                      <a:pt x="11077" y="49601"/>
                    </a:cubicBezTo>
                    <a:cubicBezTo>
                      <a:pt x="11289" y="49742"/>
                      <a:pt x="11501" y="49883"/>
                      <a:pt x="11642" y="50024"/>
                    </a:cubicBezTo>
                    <a:cubicBezTo>
                      <a:pt x="11853" y="50165"/>
                      <a:pt x="12065" y="50306"/>
                      <a:pt x="12206" y="50447"/>
                    </a:cubicBezTo>
                    <a:cubicBezTo>
                      <a:pt x="12418" y="50589"/>
                      <a:pt x="12559" y="50729"/>
                      <a:pt x="12771" y="50800"/>
                    </a:cubicBezTo>
                    <a:cubicBezTo>
                      <a:pt x="12982" y="50941"/>
                      <a:pt x="13123" y="51012"/>
                      <a:pt x="13335" y="51153"/>
                    </a:cubicBezTo>
                    <a:cubicBezTo>
                      <a:pt x="13406" y="51153"/>
                      <a:pt x="13406" y="51223"/>
                      <a:pt x="13476" y="51223"/>
                    </a:cubicBezTo>
                    <a:cubicBezTo>
                      <a:pt x="13617" y="51294"/>
                      <a:pt x="13758" y="51365"/>
                      <a:pt x="13899" y="51435"/>
                    </a:cubicBezTo>
                    <a:cubicBezTo>
                      <a:pt x="14111" y="51505"/>
                      <a:pt x="14252" y="51647"/>
                      <a:pt x="14464" y="51717"/>
                    </a:cubicBezTo>
                    <a:cubicBezTo>
                      <a:pt x="14676" y="51788"/>
                      <a:pt x="14817" y="51929"/>
                      <a:pt x="15028" y="51999"/>
                    </a:cubicBezTo>
                    <a:cubicBezTo>
                      <a:pt x="15240" y="52070"/>
                      <a:pt x="15381" y="52141"/>
                      <a:pt x="15593" y="52211"/>
                    </a:cubicBezTo>
                    <a:cubicBezTo>
                      <a:pt x="15804" y="52282"/>
                      <a:pt x="15946" y="52353"/>
                      <a:pt x="16157" y="52423"/>
                    </a:cubicBezTo>
                    <a:cubicBezTo>
                      <a:pt x="16228" y="52423"/>
                      <a:pt x="16228" y="52423"/>
                      <a:pt x="16298" y="52493"/>
                    </a:cubicBezTo>
                    <a:cubicBezTo>
                      <a:pt x="16298" y="52493"/>
                      <a:pt x="16298" y="52493"/>
                      <a:pt x="16369" y="52493"/>
                    </a:cubicBezTo>
                    <a:cubicBezTo>
                      <a:pt x="16510" y="52564"/>
                      <a:pt x="16651" y="52564"/>
                      <a:pt x="16792" y="52635"/>
                    </a:cubicBezTo>
                    <a:cubicBezTo>
                      <a:pt x="17004" y="52705"/>
                      <a:pt x="17145" y="52776"/>
                      <a:pt x="17357" y="52776"/>
                    </a:cubicBezTo>
                    <a:cubicBezTo>
                      <a:pt x="17568" y="52846"/>
                      <a:pt x="17710" y="52846"/>
                      <a:pt x="17921" y="52917"/>
                    </a:cubicBezTo>
                    <a:cubicBezTo>
                      <a:pt x="18133" y="52987"/>
                      <a:pt x="18344" y="52987"/>
                      <a:pt x="18486" y="52987"/>
                    </a:cubicBezTo>
                    <a:cubicBezTo>
                      <a:pt x="18627" y="52987"/>
                      <a:pt x="18768" y="52987"/>
                      <a:pt x="18909" y="53058"/>
                    </a:cubicBezTo>
                    <a:cubicBezTo>
                      <a:pt x="18909" y="53058"/>
                      <a:pt x="18979" y="53058"/>
                      <a:pt x="18979" y="53058"/>
                    </a:cubicBezTo>
                    <a:cubicBezTo>
                      <a:pt x="19050" y="53058"/>
                      <a:pt x="19050" y="53058"/>
                      <a:pt x="19121" y="53058"/>
                    </a:cubicBezTo>
                    <a:cubicBezTo>
                      <a:pt x="19332" y="53058"/>
                      <a:pt x="19544" y="53058"/>
                      <a:pt x="19756" y="53058"/>
                    </a:cubicBezTo>
                    <a:cubicBezTo>
                      <a:pt x="19967" y="53058"/>
                      <a:pt x="20250" y="53058"/>
                      <a:pt x="20461" y="53058"/>
                    </a:cubicBezTo>
                    <a:cubicBezTo>
                      <a:pt x="20743" y="53058"/>
                      <a:pt x="21026" y="5298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519" y="52846"/>
                      <a:pt x="21872" y="52776"/>
                      <a:pt x="22154" y="52635"/>
                    </a:cubicBezTo>
                    <a:cubicBezTo>
                      <a:pt x="22578" y="52493"/>
                      <a:pt x="22931" y="52353"/>
                      <a:pt x="23283" y="52141"/>
                    </a:cubicBezTo>
                    <a:lnTo>
                      <a:pt x="55951" y="33161"/>
                    </a:lnTo>
                    <a:cubicBezTo>
                      <a:pt x="55457" y="33796"/>
                      <a:pt x="54822" y="34078"/>
                      <a:pt x="54046" y="3422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09;p42">
                <a:extLst>
                  <a:ext uri="{FF2B5EF4-FFF2-40B4-BE49-F238E27FC236}">
                    <a16:creationId xmlns:a16="http://schemas.microsoft.com/office/drawing/2014/main" id="{CC4276D8-E1AF-475A-94AC-0A4103DB7F56}"/>
                  </a:ext>
                </a:extLst>
              </p:cNvPr>
              <p:cNvSpPr/>
              <p:nvPr/>
            </p:nvSpPr>
            <p:spPr>
              <a:xfrm>
                <a:off x="10667843" y="2257265"/>
                <a:ext cx="103979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9388" extrusionOk="0">
                    <a:moveTo>
                      <a:pt x="19685" y="2540"/>
                    </a:moveTo>
                    <a:cubicBezTo>
                      <a:pt x="20673" y="3104"/>
                      <a:pt x="21590" y="3740"/>
                      <a:pt x="22508" y="4445"/>
                    </a:cubicBezTo>
                    <a:cubicBezTo>
                      <a:pt x="22931" y="4727"/>
                      <a:pt x="23425" y="5150"/>
                      <a:pt x="23848" y="5504"/>
                    </a:cubicBezTo>
                    <a:cubicBezTo>
                      <a:pt x="32809" y="12771"/>
                      <a:pt x="39441" y="25894"/>
                      <a:pt x="39441" y="36689"/>
                    </a:cubicBezTo>
                    <a:cubicBezTo>
                      <a:pt x="39441" y="44027"/>
                      <a:pt x="36407" y="48754"/>
                      <a:pt x="31750" y="50236"/>
                    </a:cubicBezTo>
                    <a:lnTo>
                      <a:pt x="28999" y="43109"/>
                    </a:lnTo>
                    <a:cubicBezTo>
                      <a:pt x="32033" y="41910"/>
                      <a:pt x="33938" y="38523"/>
                      <a:pt x="34008" y="33585"/>
                    </a:cubicBezTo>
                    <a:cubicBezTo>
                      <a:pt x="34008" y="25470"/>
                      <a:pt x="28717" y="15381"/>
                      <a:pt x="21731" y="10301"/>
                    </a:cubicBezTo>
                    <a:cubicBezTo>
                      <a:pt x="21026" y="9737"/>
                      <a:pt x="20461" y="9313"/>
                      <a:pt x="19756" y="8961"/>
                    </a:cubicBezTo>
                    <a:cubicBezTo>
                      <a:pt x="14605" y="5997"/>
                      <a:pt x="9808" y="6421"/>
                      <a:pt x="7268" y="10160"/>
                    </a:cubicBezTo>
                    <a:cubicBezTo>
                      <a:pt x="6068" y="11924"/>
                      <a:pt x="5433" y="14323"/>
                      <a:pt x="5433" y="17145"/>
                    </a:cubicBezTo>
                    <a:cubicBezTo>
                      <a:pt x="5433" y="26176"/>
                      <a:pt x="11783" y="37254"/>
                      <a:pt x="19685" y="41839"/>
                    </a:cubicBezTo>
                    <a:cubicBezTo>
                      <a:pt x="21308" y="42757"/>
                      <a:pt x="22860" y="43321"/>
                      <a:pt x="24272" y="43603"/>
                    </a:cubicBezTo>
                    <a:lnTo>
                      <a:pt x="27023" y="50729"/>
                    </a:lnTo>
                    <a:cubicBezTo>
                      <a:pt x="24695" y="50447"/>
                      <a:pt x="22225" y="49601"/>
                      <a:pt x="19685" y="48119"/>
                    </a:cubicBezTo>
                    <a:cubicBezTo>
                      <a:pt x="8820" y="41839"/>
                      <a:pt x="-70" y="26529"/>
                      <a:pt x="0" y="13970"/>
                    </a:cubicBezTo>
                    <a:cubicBezTo>
                      <a:pt x="0" y="10654"/>
                      <a:pt x="635" y="7761"/>
                      <a:pt x="1905" y="5433"/>
                    </a:cubicBezTo>
                    <a:cubicBezTo>
                      <a:pt x="2117" y="5080"/>
                      <a:pt x="2329" y="4727"/>
                      <a:pt x="2611" y="4304"/>
                    </a:cubicBezTo>
                    <a:cubicBezTo>
                      <a:pt x="3387" y="3175"/>
                      <a:pt x="4375" y="2187"/>
                      <a:pt x="5433" y="1482"/>
                    </a:cubicBezTo>
                    <a:cubicBezTo>
                      <a:pt x="6139" y="1059"/>
                      <a:pt x="6915" y="706"/>
                      <a:pt x="7762" y="423"/>
                    </a:cubicBezTo>
                    <a:lnTo>
                      <a:pt x="8114" y="353"/>
                    </a:lnTo>
                    <a:cubicBezTo>
                      <a:pt x="9032" y="71"/>
                      <a:pt x="10019" y="0"/>
                      <a:pt x="11007" y="0"/>
                    </a:cubicBezTo>
                    <a:cubicBezTo>
                      <a:pt x="11501" y="0"/>
                      <a:pt x="11995" y="71"/>
                      <a:pt x="12489" y="71"/>
                    </a:cubicBezTo>
                    <a:lnTo>
                      <a:pt x="12700" y="141"/>
                    </a:lnTo>
                    <a:cubicBezTo>
                      <a:pt x="13124" y="141"/>
                      <a:pt x="13477" y="212"/>
                      <a:pt x="13829" y="353"/>
                    </a:cubicBezTo>
                    <a:cubicBezTo>
                      <a:pt x="14464" y="494"/>
                      <a:pt x="15170" y="635"/>
                      <a:pt x="15875" y="917"/>
                    </a:cubicBezTo>
                    <a:cubicBezTo>
                      <a:pt x="16440" y="1129"/>
                      <a:pt x="17004" y="1341"/>
                      <a:pt x="17569" y="1623"/>
                    </a:cubicBezTo>
                    <a:cubicBezTo>
                      <a:pt x="18274" y="1693"/>
                      <a:pt x="18980" y="2117"/>
                      <a:pt x="19685" y="254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10;p42">
                <a:extLst>
                  <a:ext uri="{FF2B5EF4-FFF2-40B4-BE49-F238E27FC236}">
                    <a16:creationId xmlns:a16="http://schemas.microsoft.com/office/drawing/2014/main" id="{9E81E05A-7964-4ACB-9D8A-80B72EBBB64F}"/>
                  </a:ext>
                </a:extLst>
              </p:cNvPr>
              <p:cNvSpPr/>
              <p:nvPr/>
            </p:nvSpPr>
            <p:spPr>
              <a:xfrm>
                <a:off x="10035562" y="1544825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23" y="415"/>
                    </a:moveTo>
                    <a:cubicBezTo>
                      <a:pt x="3217" y="697"/>
                      <a:pt x="3781" y="1191"/>
                      <a:pt x="4275" y="1826"/>
                    </a:cubicBezTo>
                    <a:cubicBezTo>
                      <a:pt x="27417" y="33223"/>
                      <a:pt x="54017" y="57565"/>
                      <a:pt x="80616" y="72946"/>
                    </a:cubicBezTo>
                    <a:cubicBezTo>
                      <a:pt x="107145" y="88257"/>
                      <a:pt x="133745" y="94677"/>
                      <a:pt x="156957" y="90161"/>
                    </a:cubicBezTo>
                    <a:lnTo>
                      <a:pt x="158651" y="93619"/>
                    </a:lnTo>
                    <a:lnTo>
                      <a:pt x="160203" y="97076"/>
                    </a:lnTo>
                    <a:cubicBezTo>
                      <a:pt x="135932" y="101803"/>
                      <a:pt x="108203" y="95100"/>
                      <a:pt x="80546" y="79155"/>
                    </a:cubicBezTo>
                    <a:cubicBezTo>
                      <a:pt x="52888" y="63209"/>
                      <a:pt x="25230" y="37880"/>
                      <a:pt x="1171" y="5283"/>
                    </a:cubicBezTo>
                    <a:cubicBezTo>
                      <a:pt x="-29" y="3590"/>
                      <a:pt x="-382" y="1473"/>
                      <a:pt x="465" y="486"/>
                    </a:cubicBezTo>
                    <a:cubicBezTo>
                      <a:pt x="959" y="-150"/>
                      <a:pt x="1876" y="-150"/>
                      <a:pt x="2723" y="41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11;p42">
                <a:extLst>
                  <a:ext uri="{FF2B5EF4-FFF2-40B4-BE49-F238E27FC236}">
                    <a16:creationId xmlns:a16="http://schemas.microsoft.com/office/drawing/2014/main" id="{1E204411-331D-40D8-8EF3-8857CF783E67}"/>
                  </a:ext>
                </a:extLst>
              </p:cNvPr>
              <p:cNvSpPr/>
              <p:nvPr/>
            </p:nvSpPr>
            <p:spPr>
              <a:xfrm>
                <a:off x="10500240" y="1757464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2358"/>
                    </a:moveTo>
                    <a:lnTo>
                      <a:pt x="0" y="2358"/>
                    </a:lnTo>
                    <a:cubicBezTo>
                      <a:pt x="4887" y="1572"/>
                      <a:pt x="10179" y="786"/>
                      <a:pt x="15066" y="0"/>
                    </a:cubicBezTo>
                    <a:cubicBezTo>
                      <a:pt x="10179" y="786"/>
                      <a:pt x="5291" y="1572"/>
                      <a:pt x="0" y="2358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12;p42">
                <a:extLst>
                  <a:ext uri="{FF2B5EF4-FFF2-40B4-BE49-F238E27FC236}">
                    <a16:creationId xmlns:a16="http://schemas.microsoft.com/office/drawing/2014/main" id="{71C7C078-A218-4314-BD60-8417C60E0D8F}"/>
                  </a:ext>
                </a:extLst>
              </p:cNvPr>
              <p:cNvSpPr/>
              <p:nvPr/>
            </p:nvSpPr>
            <p:spPr>
              <a:xfrm>
                <a:off x="10508557" y="1744117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851" y="2754"/>
                    </a:moveTo>
                    <a:cubicBezTo>
                      <a:pt x="7328" y="12978"/>
                      <a:pt x="6105" y="22416"/>
                      <a:pt x="0" y="24384"/>
                    </a:cubicBezTo>
                    <a:cubicBezTo>
                      <a:pt x="6105" y="22025"/>
                      <a:pt x="7328" y="12582"/>
                      <a:pt x="2851" y="2754"/>
                    </a:cubicBezTo>
                    <a:cubicBezTo>
                      <a:pt x="2441" y="1572"/>
                      <a:pt x="2037" y="786"/>
                      <a:pt x="1627" y="0"/>
                    </a:cubicBezTo>
                    <a:cubicBezTo>
                      <a:pt x="2037" y="786"/>
                      <a:pt x="2441" y="1572"/>
                      <a:pt x="2851" y="2754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613;p42">
                <a:extLst>
                  <a:ext uri="{FF2B5EF4-FFF2-40B4-BE49-F238E27FC236}">
                    <a16:creationId xmlns:a16="http://schemas.microsoft.com/office/drawing/2014/main" id="{87BE4667-D205-4D42-BB04-F809A55C9581}"/>
                  </a:ext>
                </a:extLst>
              </p:cNvPr>
              <p:cNvSpPr/>
              <p:nvPr/>
            </p:nvSpPr>
            <p:spPr>
              <a:xfrm>
                <a:off x="10257148" y="1046291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46708" y="14958"/>
                    </a:moveTo>
                    <a:cubicBezTo>
                      <a:pt x="46708" y="14817"/>
                      <a:pt x="46708" y="14676"/>
                      <a:pt x="46708" y="14534"/>
                    </a:cubicBezTo>
                    <a:cubicBezTo>
                      <a:pt x="46708" y="14394"/>
                      <a:pt x="46708" y="14252"/>
                      <a:pt x="46708" y="14111"/>
                    </a:cubicBezTo>
                    <a:cubicBezTo>
                      <a:pt x="46708" y="13970"/>
                      <a:pt x="46708" y="13829"/>
                      <a:pt x="46637" y="13688"/>
                    </a:cubicBezTo>
                    <a:cubicBezTo>
                      <a:pt x="46637" y="13547"/>
                      <a:pt x="46567" y="13406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124"/>
                      <a:pt x="46496" y="12982"/>
                      <a:pt x="46496" y="12841"/>
                    </a:cubicBezTo>
                    <a:cubicBezTo>
                      <a:pt x="46496" y="12700"/>
                      <a:pt x="46426" y="12559"/>
                      <a:pt x="46426" y="12418"/>
                    </a:cubicBezTo>
                    <a:cubicBezTo>
                      <a:pt x="46426" y="12277"/>
                      <a:pt x="46355" y="12136"/>
                      <a:pt x="46355" y="11995"/>
                    </a:cubicBezTo>
                    <a:cubicBezTo>
                      <a:pt x="46284" y="11853"/>
                      <a:pt x="46284" y="11712"/>
                      <a:pt x="46214" y="11571"/>
                    </a:cubicBezTo>
                    <a:cubicBezTo>
                      <a:pt x="46214" y="11430"/>
                      <a:pt x="46143" y="11360"/>
                      <a:pt x="46143" y="11219"/>
                    </a:cubicBezTo>
                    <a:cubicBezTo>
                      <a:pt x="46143" y="11219"/>
                      <a:pt x="46143" y="11219"/>
                      <a:pt x="46143" y="11219"/>
                    </a:cubicBezTo>
                    <a:cubicBezTo>
                      <a:pt x="46143" y="11219"/>
                      <a:pt x="46143" y="11148"/>
                      <a:pt x="46143" y="11148"/>
                    </a:cubicBezTo>
                    <a:cubicBezTo>
                      <a:pt x="46073" y="11007"/>
                      <a:pt x="46073" y="10866"/>
                      <a:pt x="46002" y="10725"/>
                    </a:cubicBezTo>
                    <a:cubicBezTo>
                      <a:pt x="45932" y="10583"/>
                      <a:pt x="45932" y="10443"/>
                      <a:pt x="45861" y="10301"/>
                    </a:cubicBezTo>
                    <a:cubicBezTo>
                      <a:pt x="45790" y="10160"/>
                      <a:pt x="45790" y="10019"/>
                      <a:pt x="45720" y="9878"/>
                    </a:cubicBezTo>
                    <a:cubicBezTo>
                      <a:pt x="45649" y="9737"/>
                      <a:pt x="45649" y="9596"/>
                      <a:pt x="45579" y="9455"/>
                    </a:cubicBezTo>
                    <a:cubicBezTo>
                      <a:pt x="45508" y="9384"/>
                      <a:pt x="45508" y="9243"/>
                      <a:pt x="45438" y="9173"/>
                    </a:cubicBezTo>
                    <a:cubicBezTo>
                      <a:pt x="45438" y="9173"/>
                      <a:pt x="45438" y="9173"/>
                      <a:pt x="45438" y="9173"/>
                    </a:cubicBezTo>
                    <a:cubicBezTo>
                      <a:pt x="45438" y="9173"/>
                      <a:pt x="45438" y="9102"/>
                      <a:pt x="45438" y="9102"/>
                    </a:cubicBezTo>
                    <a:cubicBezTo>
                      <a:pt x="45367" y="8961"/>
                      <a:pt x="45297" y="8819"/>
                      <a:pt x="45226" y="8679"/>
                    </a:cubicBezTo>
                    <a:cubicBezTo>
                      <a:pt x="45156" y="8537"/>
                      <a:pt x="45085" y="8396"/>
                      <a:pt x="45014" y="8255"/>
                    </a:cubicBezTo>
                    <a:cubicBezTo>
                      <a:pt x="44944" y="8114"/>
                      <a:pt x="44873" y="7902"/>
                      <a:pt x="44732" y="7761"/>
                    </a:cubicBezTo>
                    <a:cubicBezTo>
                      <a:pt x="44662" y="7549"/>
                      <a:pt x="44521" y="7409"/>
                      <a:pt x="44450" y="7267"/>
                    </a:cubicBezTo>
                    <a:cubicBezTo>
                      <a:pt x="44450" y="7267"/>
                      <a:pt x="44450" y="7197"/>
                      <a:pt x="44379" y="7197"/>
                    </a:cubicBezTo>
                    <a:cubicBezTo>
                      <a:pt x="44379" y="7126"/>
                      <a:pt x="44309" y="7126"/>
                      <a:pt x="44309" y="7056"/>
                    </a:cubicBezTo>
                    <a:cubicBezTo>
                      <a:pt x="44097" y="6703"/>
                      <a:pt x="43886" y="6421"/>
                      <a:pt x="43674" y="6068"/>
                    </a:cubicBezTo>
                    <a:cubicBezTo>
                      <a:pt x="43533" y="5786"/>
                      <a:pt x="43321" y="5574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039" y="5221"/>
                      <a:pt x="42968" y="5010"/>
                      <a:pt x="42827" y="4868"/>
                    </a:cubicBezTo>
                    <a:cubicBezTo>
                      <a:pt x="42757" y="4728"/>
                      <a:pt x="42616" y="4586"/>
                      <a:pt x="42545" y="4445"/>
                    </a:cubicBezTo>
                    <a:cubicBezTo>
                      <a:pt x="42474" y="4304"/>
                      <a:pt x="42333" y="4163"/>
                      <a:pt x="42263" y="4092"/>
                    </a:cubicBezTo>
                    <a:cubicBezTo>
                      <a:pt x="42192" y="3951"/>
                      <a:pt x="42051" y="3881"/>
                      <a:pt x="41910" y="3740"/>
                    </a:cubicBezTo>
                    <a:cubicBezTo>
                      <a:pt x="41910" y="3740"/>
                      <a:pt x="41839" y="3669"/>
                      <a:pt x="41839" y="3669"/>
                    </a:cubicBezTo>
                    <a:cubicBezTo>
                      <a:pt x="41839" y="3669"/>
                      <a:pt x="41839" y="3669"/>
                      <a:pt x="41839" y="3669"/>
                    </a:cubicBezTo>
                    <a:cubicBezTo>
                      <a:pt x="41769" y="3598"/>
                      <a:pt x="41698" y="3528"/>
                      <a:pt x="41557" y="3387"/>
                    </a:cubicBezTo>
                    <a:cubicBezTo>
                      <a:pt x="41416" y="3246"/>
                      <a:pt x="41346" y="3175"/>
                      <a:pt x="41204" y="3034"/>
                    </a:cubicBezTo>
                    <a:cubicBezTo>
                      <a:pt x="41063" y="2893"/>
                      <a:pt x="40993" y="2822"/>
                      <a:pt x="40852" y="2681"/>
                    </a:cubicBezTo>
                    <a:cubicBezTo>
                      <a:pt x="40710" y="2540"/>
                      <a:pt x="40640" y="2470"/>
                      <a:pt x="40499" y="2328"/>
                    </a:cubicBezTo>
                    <a:cubicBezTo>
                      <a:pt x="40428" y="2258"/>
                      <a:pt x="40358" y="2258"/>
                      <a:pt x="40287" y="2187"/>
                    </a:cubicBezTo>
                    <a:cubicBezTo>
                      <a:pt x="40287" y="2187"/>
                      <a:pt x="40287" y="2187"/>
                      <a:pt x="40217" y="2187"/>
                    </a:cubicBezTo>
                    <a:cubicBezTo>
                      <a:pt x="40146" y="2117"/>
                      <a:pt x="40146" y="2117"/>
                      <a:pt x="40076" y="2046"/>
                    </a:cubicBezTo>
                    <a:cubicBezTo>
                      <a:pt x="39934" y="1976"/>
                      <a:pt x="39864" y="1835"/>
                      <a:pt x="39723" y="1764"/>
                    </a:cubicBezTo>
                    <a:cubicBezTo>
                      <a:pt x="39582" y="1693"/>
                      <a:pt x="39511" y="1623"/>
                      <a:pt x="39370" y="1482"/>
                    </a:cubicBezTo>
                    <a:cubicBezTo>
                      <a:pt x="39229" y="1411"/>
                      <a:pt x="39158" y="1341"/>
                      <a:pt x="39017" y="1270"/>
                    </a:cubicBezTo>
                    <a:cubicBezTo>
                      <a:pt x="38876" y="1200"/>
                      <a:pt x="38806" y="1129"/>
                      <a:pt x="38664" y="1059"/>
                    </a:cubicBezTo>
                    <a:cubicBezTo>
                      <a:pt x="38664" y="1059"/>
                      <a:pt x="38594" y="1059"/>
                      <a:pt x="38594" y="988"/>
                    </a:cubicBezTo>
                    <a:cubicBezTo>
                      <a:pt x="38523" y="917"/>
                      <a:pt x="38453" y="917"/>
                      <a:pt x="38312" y="847"/>
                    </a:cubicBezTo>
                    <a:cubicBezTo>
                      <a:pt x="38171" y="776"/>
                      <a:pt x="38100" y="706"/>
                      <a:pt x="37959" y="706"/>
                    </a:cubicBezTo>
                    <a:cubicBezTo>
                      <a:pt x="37818" y="635"/>
                      <a:pt x="37747" y="565"/>
                      <a:pt x="37606" y="565"/>
                    </a:cubicBezTo>
                    <a:cubicBezTo>
                      <a:pt x="37465" y="494"/>
                      <a:pt x="37394" y="494"/>
                      <a:pt x="37253" y="423"/>
                    </a:cubicBezTo>
                    <a:cubicBezTo>
                      <a:pt x="37112" y="353"/>
                      <a:pt x="37042" y="353"/>
                      <a:pt x="36901" y="282"/>
                    </a:cubicBezTo>
                    <a:cubicBezTo>
                      <a:pt x="36901" y="282"/>
                      <a:pt x="36830" y="282"/>
                      <a:pt x="36830" y="282"/>
                    </a:cubicBezTo>
                    <a:cubicBezTo>
                      <a:pt x="36830" y="282"/>
                      <a:pt x="36830" y="282"/>
                      <a:pt x="36830" y="282"/>
                    </a:cubicBezTo>
                    <a:cubicBezTo>
                      <a:pt x="36759" y="282"/>
                      <a:pt x="36689" y="212"/>
                      <a:pt x="36618" y="212"/>
                    </a:cubicBezTo>
                    <a:cubicBezTo>
                      <a:pt x="36477" y="212"/>
                      <a:pt x="36407" y="141"/>
                      <a:pt x="36266" y="141"/>
                    </a:cubicBezTo>
                    <a:cubicBezTo>
                      <a:pt x="36124" y="141"/>
                      <a:pt x="36054" y="71"/>
                      <a:pt x="35913" y="71"/>
                    </a:cubicBezTo>
                    <a:cubicBezTo>
                      <a:pt x="35772" y="71"/>
                      <a:pt x="35701" y="0"/>
                      <a:pt x="35560" y="0"/>
                    </a:cubicBezTo>
                    <a:cubicBezTo>
                      <a:pt x="35489" y="0"/>
                      <a:pt x="35419" y="0"/>
                      <a:pt x="35278" y="0"/>
                    </a:cubicBezTo>
                    <a:cubicBezTo>
                      <a:pt x="35278" y="0"/>
                      <a:pt x="35278" y="0"/>
                      <a:pt x="35207" y="0"/>
                    </a:cubicBezTo>
                    <a:cubicBezTo>
                      <a:pt x="35207" y="0"/>
                      <a:pt x="35137" y="0"/>
                      <a:pt x="35137" y="0"/>
                    </a:cubicBezTo>
                    <a:cubicBezTo>
                      <a:pt x="34995" y="0"/>
                      <a:pt x="34854" y="0"/>
                      <a:pt x="34784" y="0"/>
                    </a:cubicBezTo>
                    <a:cubicBezTo>
                      <a:pt x="34643" y="0"/>
                      <a:pt x="34502" y="0"/>
                      <a:pt x="34361" y="0"/>
                    </a:cubicBezTo>
                    <a:cubicBezTo>
                      <a:pt x="34219" y="0"/>
                      <a:pt x="34008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655" y="141"/>
                      <a:pt x="33514" y="141"/>
                      <a:pt x="33302" y="212"/>
                    </a:cubicBezTo>
                    <a:cubicBezTo>
                      <a:pt x="33091" y="282"/>
                      <a:pt x="32879" y="423"/>
                      <a:pt x="32667" y="494"/>
                    </a:cubicBezTo>
                    <a:lnTo>
                      <a:pt x="0" y="19473"/>
                    </a:lnTo>
                    <a:cubicBezTo>
                      <a:pt x="353" y="19262"/>
                      <a:pt x="776" y="19121"/>
                      <a:pt x="1199" y="19050"/>
                    </a:cubicBezTo>
                    <a:cubicBezTo>
                      <a:pt x="1199" y="19050"/>
                      <a:pt x="1199" y="19050"/>
                      <a:pt x="1199" y="19050"/>
                    </a:cubicBezTo>
                    <a:cubicBezTo>
                      <a:pt x="1623" y="18979"/>
                      <a:pt x="2117" y="18909"/>
                      <a:pt x="2611" y="18979"/>
                    </a:cubicBezTo>
                    <a:cubicBezTo>
                      <a:pt x="2611" y="18979"/>
                      <a:pt x="2611" y="18979"/>
                      <a:pt x="2611" y="18979"/>
                    </a:cubicBezTo>
                    <a:cubicBezTo>
                      <a:pt x="3104" y="19050"/>
                      <a:pt x="3598" y="19121"/>
                      <a:pt x="4092" y="19332"/>
                    </a:cubicBezTo>
                    <a:cubicBezTo>
                      <a:pt x="4092" y="19332"/>
                      <a:pt x="4092" y="19332"/>
                      <a:pt x="4092" y="19332"/>
                    </a:cubicBezTo>
                    <a:cubicBezTo>
                      <a:pt x="4657" y="19544"/>
                      <a:pt x="5151" y="19756"/>
                      <a:pt x="5715" y="20109"/>
                    </a:cubicBezTo>
                    <a:cubicBezTo>
                      <a:pt x="6279" y="20461"/>
                      <a:pt x="6844" y="20814"/>
                      <a:pt x="7338" y="21237"/>
                    </a:cubicBezTo>
                    <a:cubicBezTo>
                      <a:pt x="7338" y="21237"/>
                      <a:pt x="7338" y="21237"/>
                      <a:pt x="7408" y="21237"/>
                    </a:cubicBezTo>
                    <a:cubicBezTo>
                      <a:pt x="7902" y="21661"/>
                      <a:pt x="8467" y="22155"/>
                      <a:pt x="8890" y="22648"/>
                    </a:cubicBezTo>
                    <a:cubicBezTo>
                      <a:pt x="8890" y="22648"/>
                      <a:pt x="8890" y="22648"/>
                      <a:pt x="8890" y="22648"/>
                    </a:cubicBezTo>
                    <a:cubicBezTo>
                      <a:pt x="9878" y="23707"/>
                      <a:pt x="10724" y="24906"/>
                      <a:pt x="11500" y="26106"/>
                    </a:cubicBezTo>
                    <a:cubicBezTo>
                      <a:pt x="11500" y="26106"/>
                      <a:pt x="11500" y="26176"/>
                      <a:pt x="11571" y="26176"/>
                    </a:cubicBezTo>
                    <a:cubicBezTo>
                      <a:pt x="11924" y="26811"/>
                      <a:pt x="12277" y="27446"/>
                      <a:pt x="12559" y="28081"/>
                    </a:cubicBezTo>
                    <a:cubicBezTo>
                      <a:pt x="12559" y="28081"/>
                      <a:pt x="12559" y="28081"/>
                      <a:pt x="12559" y="28081"/>
                    </a:cubicBezTo>
                    <a:cubicBezTo>
                      <a:pt x="12841" y="28716"/>
                      <a:pt x="13123" y="29422"/>
                      <a:pt x="13335" y="30127"/>
                    </a:cubicBezTo>
                    <a:cubicBezTo>
                      <a:pt x="13335" y="30127"/>
                      <a:pt x="13335" y="30127"/>
                      <a:pt x="13335" y="30127"/>
                    </a:cubicBezTo>
                    <a:cubicBezTo>
                      <a:pt x="13547" y="30833"/>
                      <a:pt x="13688" y="31468"/>
                      <a:pt x="13829" y="32173"/>
                    </a:cubicBezTo>
                    <a:cubicBezTo>
                      <a:pt x="13829" y="32173"/>
                      <a:pt x="13829" y="32173"/>
                      <a:pt x="13829" y="32173"/>
                    </a:cubicBezTo>
                    <a:cubicBezTo>
                      <a:pt x="13970" y="32879"/>
                      <a:pt x="13970" y="33514"/>
                      <a:pt x="13970" y="34149"/>
                    </a:cubicBezTo>
                    <a:cubicBezTo>
                      <a:pt x="13970" y="34784"/>
                      <a:pt x="13899" y="35419"/>
                      <a:pt x="13829" y="35913"/>
                    </a:cubicBezTo>
                    <a:cubicBezTo>
                      <a:pt x="13829" y="35913"/>
                      <a:pt x="13829" y="35913"/>
                      <a:pt x="13829" y="35984"/>
                    </a:cubicBezTo>
                    <a:cubicBezTo>
                      <a:pt x="13688" y="36548"/>
                      <a:pt x="13547" y="36971"/>
                      <a:pt x="13335" y="37465"/>
                    </a:cubicBezTo>
                    <a:cubicBezTo>
                      <a:pt x="13335" y="37465"/>
                      <a:pt x="13335" y="37465"/>
                      <a:pt x="13335" y="37465"/>
                    </a:cubicBezTo>
                    <a:cubicBezTo>
                      <a:pt x="13194" y="37747"/>
                      <a:pt x="13053" y="37959"/>
                      <a:pt x="12841" y="38241"/>
                    </a:cubicBezTo>
                    <a:cubicBezTo>
                      <a:pt x="12488" y="38735"/>
                      <a:pt x="12065" y="39159"/>
                      <a:pt x="11571" y="39511"/>
                    </a:cubicBezTo>
                    <a:lnTo>
                      <a:pt x="44238" y="20532"/>
                    </a:lnTo>
                    <a:cubicBezTo>
                      <a:pt x="44732" y="20249"/>
                      <a:pt x="45156" y="19826"/>
                      <a:pt x="45508" y="19332"/>
                    </a:cubicBezTo>
                    <a:cubicBezTo>
                      <a:pt x="45579" y="19262"/>
                      <a:pt x="45649" y="19262"/>
                      <a:pt x="45649" y="19191"/>
                    </a:cubicBezTo>
                    <a:cubicBezTo>
                      <a:pt x="45790" y="18979"/>
                      <a:pt x="45861" y="18839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6002" y="18486"/>
                      <a:pt x="46073" y="18345"/>
                      <a:pt x="46073" y="18203"/>
                    </a:cubicBezTo>
                    <a:cubicBezTo>
                      <a:pt x="46143" y="18062"/>
                      <a:pt x="46143" y="17921"/>
                      <a:pt x="46214" y="17780"/>
                    </a:cubicBezTo>
                    <a:cubicBezTo>
                      <a:pt x="46284" y="17639"/>
                      <a:pt x="46284" y="17498"/>
                      <a:pt x="46355" y="17357"/>
                    </a:cubicBezTo>
                    <a:cubicBezTo>
                      <a:pt x="46355" y="17286"/>
                      <a:pt x="46355" y="17216"/>
                      <a:pt x="46426" y="17145"/>
                    </a:cubicBezTo>
                    <a:cubicBezTo>
                      <a:pt x="46426" y="17145"/>
                      <a:pt x="46426" y="17145"/>
                      <a:pt x="46426" y="17075"/>
                    </a:cubicBezTo>
                    <a:cubicBezTo>
                      <a:pt x="46426" y="17004"/>
                      <a:pt x="46426" y="16934"/>
                      <a:pt x="46426" y="16934"/>
                    </a:cubicBezTo>
                    <a:cubicBezTo>
                      <a:pt x="46426" y="16792"/>
                      <a:pt x="46496" y="16651"/>
                      <a:pt x="46496" y="16510"/>
                    </a:cubicBezTo>
                    <a:cubicBezTo>
                      <a:pt x="46496" y="16369"/>
                      <a:pt x="46496" y="16228"/>
                      <a:pt x="46567" y="16087"/>
                    </a:cubicBezTo>
                    <a:cubicBezTo>
                      <a:pt x="46567" y="15946"/>
                      <a:pt x="46567" y="15804"/>
                      <a:pt x="46567" y="15664"/>
                    </a:cubicBezTo>
                    <a:cubicBezTo>
                      <a:pt x="46567" y="15522"/>
                      <a:pt x="46567" y="15381"/>
                      <a:pt x="46567" y="15240"/>
                    </a:cubicBezTo>
                    <a:cubicBezTo>
                      <a:pt x="46567" y="15240"/>
                      <a:pt x="46567" y="15240"/>
                      <a:pt x="46567" y="15240"/>
                    </a:cubicBezTo>
                    <a:cubicBezTo>
                      <a:pt x="46708" y="15240"/>
                      <a:pt x="46708" y="15099"/>
                      <a:pt x="46708" y="14958"/>
                    </a:cubicBez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614;p42">
                <a:extLst>
                  <a:ext uri="{FF2B5EF4-FFF2-40B4-BE49-F238E27FC236}">
                    <a16:creationId xmlns:a16="http://schemas.microsoft.com/office/drawing/2014/main" id="{7B12F6C9-7C3C-4CAC-A06C-75933D497DE2}"/>
                  </a:ext>
                </a:extLst>
              </p:cNvPr>
              <p:cNvSpPr/>
              <p:nvPr/>
            </p:nvSpPr>
            <p:spPr>
              <a:xfrm>
                <a:off x="10035665" y="1461321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58" y="412"/>
                    </a:moveTo>
                    <a:cubicBezTo>
                      <a:pt x="3393" y="835"/>
                      <a:pt x="3887" y="1258"/>
                      <a:pt x="4310" y="1823"/>
                    </a:cubicBezTo>
                    <a:cubicBezTo>
                      <a:pt x="4945" y="2670"/>
                      <a:pt x="5580" y="3587"/>
                      <a:pt x="6286" y="4504"/>
                    </a:cubicBezTo>
                    <a:cubicBezTo>
                      <a:pt x="28934" y="34560"/>
                      <a:pt x="54757" y="57985"/>
                      <a:pt x="80651" y="72943"/>
                    </a:cubicBezTo>
                    <a:cubicBezTo>
                      <a:pt x="106545" y="87900"/>
                      <a:pt x="132368" y="94321"/>
                      <a:pt x="155158" y="90441"/>
                    </a:cubicBezTo>
                    <a:cubicBezTo>
                      <a:pt x="155793" y="90370"/>
                      <a:pt x="156357" y="90299"/>
                      <a:pt x="156992" y="90158"/>
                    </a:cubicBezTo>
                    <a:cubicBezTo>
                      <a:pt x="157486" y="90088"/>
                      <a:pt x="158051" y="90229"/>
                      <a:pt x="158615" y="90511"/>
                    </a:cubicBezTo>
                    <a:cubicBezTo>
                      <a:pt x="159391" y="90935"/>
                      <a:pt x="160167" y="91781"/>
                      <a:pt x="160661" y="92698"/>
                    </a:cubicBezTo>
                    <a:cubicBezTo>
                      <a:pt x="161649" y="94956"/>
                      <a:pt x="161508" y="96650"/>
                      <a:pt x="160379" y="97002"/>
                    </a:cubicBezTo>
                    <a:cubicBezTo>
                      <a:pt x="159391" y="97214"/>
                      <a:pt x="158474" y="97355"/>
                      <a:pt x="157627" y="97426"/>
                    </a:cubicBezTo>
                    <a:cubicBezTo>
                      <a:pt x="133991" y="101235"/>
                      <a:pt x="107251" y="94533"/>
                      <a:pt x="80581" y="79152"/>
                    </a:cubicBezTo>
                    <a:cubicBezTo>
                      <a:pt x="53840" y="63700"/>
                      <a:pt x="27241" y="39641"/>
                      <a:pt x="3816" y="8667"/>
                    </a:cubicBezTo>
                    <a:cubicBezTo>
                      <a:pt x="2899" y="7538"/>
                      <a:pt x="2052" y="6409"/>
                      <a:pt x="1206" y="5280"/>
                    </a:cubicBezTo>
                    <a:cubicBezTo>
                      <a:pt x="77" y="3798"/>
                      <a:pt x="-276" y="1894"/>
                      <a:pt x="218" y="835"/>
                    </a:cubicBezTo>
                    <a:cubicBezTo>
                      <a:pt x="571" y="341"/>
                      <a:pt x="712" y="270"/>
                      <a:pt x="782" y="200"/>
                    </a:cubicBezTo>
                    <a:cubicBezTo>
                      <a:pt x="1347" y="-153"/>
                      <a:pt x="2052" y="-12"/>
                      <a:pt x="2758" y="412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615;p42">
                <a:extLst>
                  <a:ext uri="{FF2B5EF4-FFF2-40B4-BE49-F238E27FC236}">
                    <a16:creationId xmlns:a16="http://schemas.microsoft.com/office/drawing/2014/main" id="{5D7C378D-572D-4579-87BC-8607D79B1892}"/>
                  </a:ext>
                </a:extLst>
              </p:cNvPr>
              <p:cNvSpPr/>
              <p:nvPr/>
            </p:nvSpPr>
            <p:spPr>
              <a:xfrm>
                <a:off x="9784483" y="1078793"/>
                <a:ext cx="395127" cy="817739"/>
              </a:xfrm>
              <a:custGeom>
                <a:avLst/>
                <a:gdLst/>
                <a:ahLst/>
                <a:cxnLst/>
                <a:rect l="l" t="t" r="r" b="b"/>
                <a:pathLst>
                  <a:path w="134055" h="268111" extrusionOk="0">
                    <a:moveTo>
                      <a:pt x="139347" y="0"/>
                    </a:moveTo>
                    <a:lnTo>
                      <a:pt x="139206" y="35066"/>
                    </a:lnTo>
                    <a:lnTo>
                      <a:pt x="85725" y="125801"/>
                    </a:lnTo>
                    <a:lnTo>
                      <a:pt x="0" y="270934"/>
                    </a:lnTo>
                    <a:lnTo>
                      <a:pt x="5786" y="226413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616;p42">
                <a:extLst>
                  <a:ext uri="{FF2B5EF4-FFF2-40B4-BE49-F238E27FC236}">
                    <a16:creationId xmlns:a16="http://schemas.microsoft.com/office/drawing/2014/main" id="{8248561F-F6CF-4FCF-91D5-2468673CE956}"/>
                  </a:ext>
                </a:extLst>
              </p:cNvPr>
              <p:cNvSpPr/>
              <p:nvPr/>
            </p:nvSpPr>
            <p:spPr>
              <a:xfrm>
                <a:off x="10210985" y="1010777"/>
                <a:ext cx="124777" cy="236714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77611" extrusionOk="0">
                    <a:moveTo>
                      <a:pt x="141" y="0"/>
                    </a:moveTo>
                    <a:lnTo>
                      <a:pt x="43039" y="24765"/>
                    </a:lnTo>
                    <a:lnTo>
                      <a:pt x="42898" y="82479"/>
                    </a:lnTo>
                    <a:lnTo>
                      <a:pt x="0" y="57714"/>
                    </a:lnTo>
                    <a:lnTo>
                      <a:pt x="141" y="0"/>
                    </a:lnTo>
                    <a:close/>
                    <a:moveTo>
                      <a:pt x="21449" y="57009"/>
                    </a:moveTo>
                    <a:cubicBezTo>
                      <a:pt x="28998" y="61383"/>
                      <a:pt x="35137" y="57856"/>
                      <a:pt x="35207" y="49177"/>
                    </a:cubicBezTo>
                    <a:cubicBezTo>
                      <a:pt x="35207" y="40569"/>
                      <a:pt x="29139" y="29915"/>
                      <a:pt x="21519" y="25541"/>
                    </a:cubicBezTo>
                    <a:cubicBezTo>
                      <a:pt x="13970" y="21167"/>
                      <a:pt x="7832" y="24694"/>
                      <a:pt x="7832" y="33373"/>
                    </a:cubicBezTo>
                    <a:cubicBezTo>
                      <a:pt x="7832" y="41981"/>
                      <a:pt x="13970" y="52634"/>
                      <a:pt x="21449" y="57009"/>
                    </a:cubicBezTo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617;p42">
                <a:extLst>
                  <a:ext uri="{FF2B5EF4-FFF2-40B4-BE49-F238E27FC236}">
                    <a16:creationId xmlns:a16="http://schemas.microsoft.com/office/drawing/2014/main" id="{FE41701A-C87A-4D47-8BC6-58D6ACCEDADA}"/>
                  </a:ext>
                </a:extLst>
              </p:cNvPr>
              <p:cNvSpPr/>
              <p:nvPr/>
            </p:nvSpPr>
            <p:spPr>
              <a:xfrm>
                <a:off x="10250077" y="1104258"/>
                <a:ext cx="41592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14111" extrusionOk="0">
                    <a:moveTo>
                      <a:pt x="8255" y="1107"/>
                    </a:moveTo>
                    <a:cubicBezTo>
                      <a:pt x="12841" y="3718"/>
                      <a:pt x="16439" y="10138"/>
                      <a:pt x="16439" y="15289"/>
                    </a:cubicBezTo>
                    <a:cubicBezTo>
                      <a:pt x="16439" y="20510"/>
                      <a:pt x="12771" y="22627"/>
                      <a:pt x="8184" y="20016"/>
                    </a:cubicBezTo>
                    <a:cubicBezTo>
                      <a:pt x="3669" y="17405"/>
                      <a:pt x="0" y="11055"/>
                      <a:pt x="0" y="5764"/>
                    </a:cubicBezTo>
                    <a:cubicBezTo>
                      <a:pt x="71" y="684"/>
                      <a:pt x="3739" y="-1503"/>
                      <a:pt x="8255" y="1107"/>
                    </a:cubicBez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618;p42">
                <a:extLst>
                  <a:ext uri="{FF2B5EF4-FFF2-40B4-BE49-F238E27FC236}">
                    <a16:creationId xmlns:a16="http://schemas.microsoft.com/office/drawing/2014/main" id="{8B3E4A69-280C-4E9F-9B9D-8A5BF507AF1C}"/>
                  </a:ext>
                </a:extLst>
              </p:cNvPr>
              <p:cNvSpPr/>
              <p:nvPr/>
            </p:nvSpPr>
            <p:spPr>
              <a:xfrm>
                <a:off x="10211400" y="952874"/>
                <a:ext cx="207961" cy="129116"/>
              </a:xfrm>
              <a:custGeom>
                <a:avLst/>
                <a:gdLst/>
                <a:ahLst/>
                <a:cxnLst/>
                <a:rect l="l" t="t" r="r" b="b"/>
                <a:pathLst>
                  <a:path w="70555" h="42333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75565" y="24765"/>
                    </a:lnTo>
                    <a:lnTo>
                      <a:pt x="42898" y="43745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619;p42">
                <a:extLst>
                  <a:ext uri="{FF2B5EF4-FFF2-40B4-BE49-F238E27FC236}">
                    <a16:creationId xmlns:a16="http://schemas.microsoft.com/office/drawing/2014/main" id="{4AF1EB79-5E39-44DD-B27A-6DF509ADDC4A}"/>
                  </a:ext>
                </a:extLst>
              </p:cNvPr>
              <p:cNvSpPr/>
              <p:nvPr/>
            </p:nvSpPr>
            <p:spPr>
              <a:xfrm>
                <a:off x="10246544" y="776588"/>
                <a:ext cx="145571" cy="258231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84666" extrusionOk="0">
                    <a:moveTo>
                      <a:pt x="56021" y="24765"/>
                    </a:moveTo>
                    <a:cubicBezTo>
                      <a:pt x="56021" y="24553"/>
                      <a:pt x="56021" y="24342"/>
                      <a:pt x="56021" y="24130"/>
                    </a:cubicBezTo>
                    <a:cubicBezTo>
                      <a:pt x="56021" y="23918"/>
                      <a:pt x="56021" y="23707"/>
                      <a:pt x="55951" y="23495"/>
                    </a:cubicBezTo>
                    <a:cubicBezTo>
                      <a:pt x="55951" y="23283"/>
                      <a:pt x="55880" y="23071"/>
                      <a:pt x="55880" y="22789"/>
                    </a:cubicBezTo>
                    <a:cubicBezTo>
                      <a:pt x="55880" y="22578"/>
                      <a:pt x="55809" y="22295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1872"/>
                      <a:pt x="55739" y="21661"/>
                      <a:pt x="55668" y="21449"/>
                    </a:cubicBezTo>
                    <a:cubicBezTo>
                      <a:pt x="55598" y="21237"/>
                      <a:pt x="55598" y="20955"/>
                      <a:pt x="55527" y="20743"/>
                    </a:cubicBezTo>
                    <a:cubicBezTo>
                      <a:pt x="55457" y="20531"/>
                      <a:pt x="55386" y="20249"/>
                      <a:pt x="55386" y="20038"/>
                    </a:cubicBezTo>
                    <a:cubicBezTo>
                      <a:pt x="55316" y="19826"/>
                      <a:pt x="55245" y="19544"/>
                      <a:pt x="55174" y="19332"/>
                    </a:cubicBezTo>
                    <a:cubicBezTo>
                      <a:pt x="55104" y="19120"/>
                      <a:pt x="55104" y="18979"/>
                      <a:pt x="55033" y="18768"/>
                    </a:cubicBezTo>
                    <a:cubicBezTo>
                      <a:pt x="55033" y="18768"/>
                      <a:pt x="55033" y="18768"/>
                      <a:pt x="55033" y="18697"/>
                    </a:cubicBezTo>
                    <a:cubicBezTo>
                      <a:pt x="55033" y="18627"/>
                      <a:pt x="55033" y="18627"/>
                      <a:pt x="54963" y="18556"/>
                    </a:cubicBezTo>
                    <a:cubicBezTo>
                      <a:pt x="54892" y="18344"/>
                      <a:pt x="54822" y="18062"/>
                      <a:pt x="54751" y="17850"/>
                    </a:cubicBezTo>
                    <a:cubicBezTo>
                      <a:pt x="54681" y="17639"/>
                      <a:pt x="54610" y="17356"/>
                      <a:pt x="54540" y="17145"/>
                    </a:cubicBezTo>
                    <a:cubicBezTo>
                      <a:pt x="54469" y="16933"/>
                      <a:pt x="54398" y="16722"/>
                      <a:pt x="54257" y="16440"/>
                    </a:cubicBezTo>
                    <a:cubicBezTo>
                      <a:pt x="54187" y="16228"/>
                      <a:pt x="54116" y="16016"/>
                      <a:pt x="53975" y="15804"/>
                    </a:cubicBezTo>
                    <a:cubicBezTo>
                      <a:pt x="53904" y="15663"/>
                      <a:pt x="53834" y="15452"/>
                      <a:pt x="53763" y="15310"/>
                    </a:cubicBezTo>
                    <a:cubicBezTo>
                      <a:pt x="53763" y="15310"/>
                      <a:pt x="53763" y="15310"/>
                      <a:pt x="53763" y="15240"/>
                    </a:cubicBezTo>
                    <a:cubicBezTo>
                      <a:pt x="53763" y="15169"/>
                      <a:pt x="53693" y="15169"/>
                      <a:pt x="53693" y="15099"/>
                    </a:cubicBezTo>
                    <a:cubicBezTo>
                      <a:pt x="53622" y="14887"/>
                      <a:pt x="53481" y="14676"/>
                      <a:pt x="53411" y="14464"/>
                    </a:cubicBezTo>
                    <a:cubicBezTo>
                      <a:pt x="53269" y="14252"/>
                      <a:pt x="53199" y="13970"/>
                      <a:pt x="53058" y="13758"/>
                    </a:cubicBezTo>
                    <a:cubicBezTo>
                      <a:pt x="52917" y="13476"/>
                      <a:pt x="52776" y="13194"/>
                      <a:pt x="52634" y="12912"/>
                    </a:cubicBezTo>
                    <a:cubicBezTo>
                      <a:pt x="52493" y="12629"/>
                      <a:pt x="52352" y="12347"/>
                      <a:pt x="52141" y="12065"/>
                    </a:cubicBezTo>
                    <a:cubicBezTo>
                      <a:pt x="52141" y="11995"/>
                      <a:pt x="52070" y="11924"/>
                      <a:pt x="52070" y="11924"/>
                    </a:cubicBezTo>
                    <a:cubicBezTo>
                      <a:pt x="52000" y="11853"/>
                      <a:pt x="52000" y="11783"/>
                      <a:pt x="51929" y="11712"/>
                    </a:cubicBezTo>
                    <a:cubicBezTo>
                      <a:pt x="51576" y="11148"/>
                      <a:pt x="51294" y="10654"/>
                      <a:pt x="50941" y="10089"/>
                    </a:cubicBezTo>
                    <a:cubicBezTo>
                      <a:pt x="50659" y="9666"/>
                      <a:pt x="50377" y="9243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49883" y="8608"/>
                      <a:pt x="49671" y="8326"/>
                      <a:pt x="49460" y="8114"/>
                    </a:cubicBezTo>
                    <a:cubicBezTo>
                      <a:pt x="49318" y="7902"/>
                      <a:pt x="49107" y="7690"/>
                      <a:pt x="48966" y="7479"/>
                    </a:cubicBezTo>
                    <a:cubicBezTo>
                      <a:pt x="48825" y="7267"/>
                      <a:pt x="48613" y="7056"/>
                      <a:pt x="48472" y="6844"/>
                    </a:cubicBezTo>
                    <a:cubicBezTo>
                      <a:pt x="48331" y="6632"/>
                      <a:pt x="48119" y="6420"/>
                      <a:pt x="47907" y="6280"/>
                    </a:cubicBezTo>
                    <a:cubicBezTo>
                      <a:pt x="47907" y="6209"/>
                      <a:pt x="47837" y="6209"/>
                      <a:pt x="47837" y="6209"/>
                    </a:cubicBezTo>
                    <a:cubicBezTo>
                      <a:pt x="47837" y="6209"/>
                      <a:pt x="47837" y="6209"/>
                      <a:pt x="47766" y="6138"/>
                    </a:cubicBezTo>
                    <a:cubicBezTo>
                      <a:pt x="47625" y="5997"/>
                      <a:pt x="47484" y="5856"/>
                      <a:pt x="47343" y="5715"/>
                    </a:cubicBezTo>
                    <a:cubicBezTo>
                      <a:pt x="47131" y="5503"/>
                      <a:pt x="46990" y="5362"/>
                      <a:pt x="46778" y="5150"/>
                    </a:cubicBezTo>
                    <a:cubicBezTo>
                      <a:pt x="46567" y="4939"/>
                      <a:pt x="46355" y="4798"/>
                      <a:pt x="46143" y="4586"/>
                    </a:cubicBezTo>
                    <a:cubicBezTo>
                      <a:pt x="45932" y="4374"/>
                      <a:pt x="45720" y="4233"/>
                      <a:pt x="45508" y="4022"/>
                    </a:cubicBezTo>
                    <a:cubicBezTo>
                      <a:pt x="45438" y="3951"/>
                      <a:pt x="45297" y="3880"/>
                      <a:pt x="45226" y="3739"/>
                    </a:cubicBezTo>
                    <a:cubicBezTo>
                      <a:pt x="45226" y="3739"/>
                      <a:pt x="45156" y="3669"/>
                      <a:pt x="45156" y="3669"/>
                    </a:cubicBezTo>
                    <a:cubicBezTo>
                      <a:pt x="45085" y="3598"/>
                      <a:pt x="45014" y="3528"/>
                      <a:pt x="44944" y="3457"/>
                    </a:cubicBezTo>
                    <a:cubicBezTo>
                      <a:pt x="44732" y="3316"/>
                      <a:pt x="44521" y="3175"/>
                      <a:pt x="44309" y="3034"/>
                    </a:cubicBezTo>
                    <a:cubicBezTo>
                      <a:pt x="44097" y="2893"/>
                      <a:pt x="43886" y="2752"/>
                      <a:pt x="43745" y="2611"/>
                    </a:cubicBezTo>
                    <a:cubicBezTo>
                      <a:pt x="43533" y="2469"/>
                      <a:pt x="43392" y="2328"/>
                      <a:pt x="43180" y="2258"/>
                    </a:cubicBezTo>
                    <a:cubicBezTo>
                      <a:pt x="42968" y="2117"/>
                      <a:pt x="42827" y="2046"/>
                      <a:pt x="42616" y="1905"/>
                    </a:cubicBezTo>
                    <a:cubicBezTo>
                      <a:pt x="42545" y="1905"/>
                      <a:pt x="42545" y="1835"/>
                      <a:pt x="42474" y="1835"/>
                    </a:cubicBezTo>
                    <a:cubicBezTo>
                      <a:pt x="42333" y="1764"/>
                      <a:pt x="42192" y="1693"/>
                      <a:pt x="42051" y="1623"/>
                    </a:cubicBezTo>
                    <a:cubicBezTo>
                      <a:pt x="41839" y="1552"/>
                      <a:pt x="41698" y="1411"/>
                      <a:pt x="41487" y="1341"/>
                    </a:cubicBezTo>
                    <a:cubicBezTo>
                      <a:pt x="41275" y="1270"/>
                      <a:pt x="41134" y="1129"/>
                      <a:pt x="40922" y="1058"/>
                    </a:cubicBezTo>
                    <a:cubicBezTo>
                      <a:pt x="40711" y="988"/>
                      <a:pt x="40569" y="917"/>
                      <a:pt x="40358" y="847"/>
                    </a:cubicBezTo>
                    <a:cubicBezTo>
                      <a:pt x="40146" y="776"/>
                      <a:pt x="40005" y="705"/>
                      <a:pt x="39793" y="635"/>
                    </a:cubicBezTo>
                    <a:cubicBezTo>
                      <a:pt x="39723" y="635"/>
                      <a:pt x="39723" y="635"/>
                      <a:pt x="39652" y="565"/>
                    </a:cubicBezTo>
                    <a:cubicBezTo>
                      <a:pt x="39652" y="565"/>
                      <a:pt x="39652" y="565"/>
                      <a:pt x="39582" y="565"/>
                    </a:cubicBezTo>
                    <a:cubicBezTo>
                      <a:pt x="39441" y="494"/>
                      <a:pt x="39299" y="494"/>
                      <a:pt x="39158" y="423"/>
                    </a:cubicBezTo>
                    <a:cubicBezTo>
                      <a:pt x="38947" y="353"/>
                      <a:pt x="38806" y="282"/>
                      <a:pt x="38594" y="282"/>
                    </a:cubicBezTo>
                    <a:cubicBezTo>
                      <a:pt x="38382" y="211"/>
                      <a:pt x="38241" y="211"/>
                      <a:pt x="38029" y="141"/>
                    </a:cubicBezTo>
                    <a:cubicBezTo>
                      <a:pt x="37818" y="71"/>
                      <a:pt x="37606" y="71"/>
                      <a:pt x="37465" y="71"/>
                    </a:cubicBezTo>
                    <a:cubicBezTo>
                      <a:pt x="37324" y="71"/>
                      <a:pt x="37183" y="71"/>
                      <a:pt x="37042" y="0"/>
                    </a:cubicBezTo>
                    <a:cubicBezTo>
                      <a:pt x="37042" y="0"/>
                      <a:pt x="36971" y="0"/>
                      <a:pt x="36971" y="0"/>
                    </a:cubicBezTo>
                    <a:cubicBezTo>
                      <a:pt x="36901" y="0"/>
                      <a:pt x="36901" y="0"/>
                      <a:pt x="36830" y="0"/>
                    </a:cubicBezTo>
                    <a:cubicBezTo>
                      <a:pt x="36618" y="0"/>
                      <a:pt x="36407" y="0"/>
                      <a:pt x="36195" y="0"/>
                    </a:cubicBezTo>
                    <a:cubicBezTo>
                      <a:pt x="35983" y="0"/>
                      <a:pt x="35701" y="0"/>
                      <a:pt x="35489" y="0"/>
                    </a:cubicBezTo>
                    <a:cubicBezTo>
                      <a:pt x="35207" y="0"/>
                      <a:pt x="34925" y="7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431" y="211"/>
                      <a:pt x="34078" y="282"/>
                      <a:pt x="33796" y="423"/>
                    </a:cubicBezTo>
                    <a:cubicBezTo>
                      <a:pt x="33443" y="565"/>
                      <a:pt x="33020" y="705"/>
                      <a:pt x="32667" y="917"/>
                    </a:cubicBezTo>
                    <a:lnTo>
                      <a:pt x="0" y="19897"/>
                    </a:lnTo>
                    <a:cubicBezTo>
                      <a:pt x="635" y="19544"/>
                      <a:pt x="1270" y="19262"/>
                      <a:pt x="2046" y="19120"/>
                    </a:cubicBezTo>
                    <a:cubicBezTo>
                      <a:pt x="2046" y="19120"/>
                      <a:pt x="2046" y="19120"/>
                      <a:pt x="2046" y="19120"/>
                    </a:cubicBezTo>
                    <a:cubicBezTo>
                      <a:pt x="2752" y="18979"/>
                      <a:pt x="3528" y="18909"/>
                      <a:pt x="4375" y="18979"/>
                    </a:cubicBezTo>
                    <a:cubicBezTo>
                      <a:pt x="4375" y="18979"/>
                      <a:pt x="4445" y="18979"/>
                      <a:pt x="4445" y="18979"/>
                    </a:cubicBezTo>
                    <a:cubicBezTo>
                      <a:pt x="5221" y="19050"/>
                      <a:pt x="6068" y="19262"/>
                      <a:pt x="6985" y="19544"/>
                    </a:cubicBezTo>
                    <a:cubicBezTo>
                      <a:pt x="6985" y="19544"/>
                      <a:pt x="6985" y="19544"/>
                      <a:pt x="7056" y="19544"/>
                    </a:cubicBezTo>
                    <a:cubicBezTo>
                      <a:pt x="7973" y="19826"/>
                      <a:pt x="8890" y="20249"/>
                      <a:pt x="9807" y="20814"/>
                    </a:cubicBezTo>
                    <a:cubicBezTo>
                      <a:pt x="10724" y="21378"/>
                      <a:pt x="11642" y="22013"/>
                      <a:pt x="12559" y="22719"/>
                    </a:cubicBezTo>
                    <a:cubicBezTo>
                      <a:pt x="12559" y="22719"/>
                      <a:pt x="12630" y="22789"/>
                      <a:pt x="12630" y="22789"/>
                    </a:cubicBezTo>
                    <a:cubicBezTo>
                      <a:pt x="13476" y="23495"/>
                      <a:pt x="14323" y="24271"/>
                      <a:pt x="15170" y="25118"/>
                    </a:cubicBezTo>
                    <a:cubicBezTo>
                      <a:pt x="15170" y="25118"/>
                      <a:pt x="15170" y="25118"/>
                      <a:pt x="15240" y="25188"/>
                    </a:cubicBezTo>
                    <a:cubicBezTo>
                      <a:pt x="16016" y="26035"/>
                      <a:pt x="16792" y="26952"/>
                      <a:pt x="17568" y="27940"/>
                    </a:cubicBezTo>
                    <a:cubicBezTo>
                      <a:pt x="17568" y="27940"/>
                      <a:pt x="17568" y="27940"/>
                      <a:pt x="17568" y="27940"/>
                    </a:cubicBezTo>
                    <a:cubicBezTo>
                      <a:pt x="18274" y="28928"/>
                      <a:pt x="18909" y="29915"/>
                      <a:pt x="19544" y="30974"/>
                    </a:cubicBezTo>
                    <a:cubicBezTo>
                      <a:pt x="19544" y="31044"/>
                      <a:pt x="19614" y="31115"/>
                      <a:pt x="19614" y="31115"/>
                    </a:cubicBezTo>
                    <a:cubicBezTo>
                      <a:pt x="20179" y="32173"/>
                      <a:pt x="20743" y="33231"/>
                      <a:pt x="21237" y="34290"/>
                    </a:cubicBezTo>
                    <a:cubicBezTo>
                      <a:pt x="21237" y="34290"/>
                      <a:pt x="21237" y="34290"/>
                      <a:pt x="21237" y="34361"/>
                    </a:cubicBezTo>
                    <a:cubicBezTo>
                      <a:pt x="21731" y="35489"/>
                      <a:pt x="22154" y="36618"/>
                      <a:pt x="22437" y="37676"/>
                    </a:cubicBezTo>
                    <a:cubicBezTo>
                      <a:pt x="22437" y="37676"/>
                      <a:pt x="22437" y="37747"/>
                      <a:pt x="22437" y="37747"/>
                    </a:cubicBezTo>
                    <a:cubicBezTo>
                      <a:pt x="22790" y="38876"/>
                      <a:pt x="23072" y="40005"/>
                      <a:pt x="23213" y="41134"/>
                    </a:cubicBezTo>
                    <a:cubicBezTo>
                      <a:pt x="23213" y="41134"/>
                      <a:pt x="23213" y="41134"/>
                      <a:pt x="23213" y="41134"/>
                    </a:cubicBezTo>
                    <a:cubicBezTo>
                      <a:pt x="23424" y="42263"/>
                      <a:pt x="23495" y="43391"/>
                      <a:pt x="23495" y="44450"/>
                    </a:cubicBezTo>
                    <a:lnTo>
                      <a:pt x="23354" y="90876"/>
                    </a:lnTo>
                    <a:lnTo>
                      <a:pt x="56021" y="71896"/>
                    </a:lnTo>
                    <a:lnTo>
                      <a:pt x="56162" y="25470"/>
                    </a:lnTo>
                    <a:cubicBezTo>
                      <a:pt x="56021" y="25188"/>
                      <a:pt x="56021" y="24977"/>
                      <a:pt x="56021" y="2476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620;p42">
                <a:extLst>
                  <a:ext uri="{FF2B5EF4-FFF2-40B4-BE49-F238E27FC236}">
                    <a16:creationId xmlns:a16="http://schemas.microsoft.com/office/drawing/2014/main" id="{770E5CA3-4B0C-4EAB-973F-8807F22D6C43}"/>
                  </a:ext>
                </a:extLst>
              </p:cNvPr>
              <p:cNvSpPr/>
              <p:nvPr/>
            </p:nvSpPr>
            <p:spPr>
              <a:xfrm>
                <a:off x="10234274" y="834097"/>
                <a:ext cx="62387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1166" h="70555" extrusionOk="0">
                    <a:moveTo>
                      <a:pt x="13899" y="1892"/>
                    </a:moveTo>
                    <a:cubicBezTo>
                      <a:pt x="21449" y="6266"/>
                      <a:pt x="27587" y="16850"/>
                      <a:pt x="27517" y="25528"/>
                    </a:cubicBezTo>
                    <a:lnTo>
                      <a:pt x="27376" y="71954"/>
                    </a:lnTo>
                    <a:lnTo>
                      <a:pt x="0" y="56149"/>
                    </a:lnTo>
                    <a:lnTo>
                      <a:pt x="141" y="9724"/>
                    </a:lnTo>
                    <a:cubicBezTo>
                      <a:pt x="212" y="975"/>
                      <a:pt x="6350" y="-2482"/>
                      <a:pt x="13899" y="1892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621;p42">
                <a:extLst>
                  <a:ext uri="{FF2B5EF4-FFF2-40B4-BE49-F238E27FC236}">
                    <a16:creationId xmlns:a16="http://schemas.microsoft.com/office/drawing/2014/main" id="{8634A5A2-7B38-48B3-A58C-CDF6481BF3E9}"/>
                  </a:ext>
                </a:extLst>
              </p:cNvPr>
              <p:cNvSpPr/>
              <p:nvPr/>
            </p:nvSpPr>
            <p:spPr>
              <a:xfrm>
                <a:off x="10337417" y="1028426"/>
                <a:ext cx="83184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70555" extrusionOk="0">
                    <a:moveTo>
                      <a:pt x="141" y="18979"/>
                    </a:moveTo>
                    <a:lnTo>
                      <a:pt x="32808" y="0"/>
                    </a:lnTo>
                    <a:lnTo>
                      <a:pt x="32597" y="57714"/>
                    </a:lnTo>
                    <a:lnTo>
                      <a:pt x="0" y="76623"/>
                    </a:ln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622;p42">
                <a:extLst>
                  <a:ext uri="{FF2B5EF4-FFF2-40B4-BE49-F238E27FC236}">
                    <a16:creationId xmlns:a16="http://schemas.microsoft.com/office/drawing/2014/main" id="{30C61C03-E525-4ED2-A4DB-B0CF91FDFDA1}"/>
                  </a:ext>
                </a:extLst>
              </p:cNvPr>
              <p:cNvSpPr/>
              <p:nvPr/>
            </p:nvSpPr>
            <p:spPr>
              <a:xfrm>
                <a:off x="10353636" y="1171996"/>
                <a:ext cx="353535" cy="1075970"/>
              </a:xfrm>
              <a:custGeom>
                <a:avLst/>
                <a:gdLst/>
                <a:ahLst/>
                <a:cxnLst/>
                <a:rect l="l" t="t" r="r" b="b"/>
                <a:pathLst>
                  <a:path w="119944" h="352777" extrusionOk="0">
                    <a:moveTo>
                      <a:pt x="71" y="0"/>
                    </a:moveTo>
                    <a:lnTo>
                      <a:pt x="124178" y="357223"/>
                    </a:lnTo>
                    <a:cubicBezTo>
                      <a:pt x="123543" y="356940"/>
                      <a:pt x="122978" y="356658"/>
                      <a:pt x="122414" y="356517"/>
                    </a:cubicBezTo>
                    <a:cubicBezTo>
                      <a:pt x="121708" y="356235"/>
                      <a:pt x="121003" y="356094"/>
                      <a:pt x="120368" y="355953"/>
                    </a:cubicBezTo>
                    <a:cubicBezTo>
                      <a:pt x="119944" y="355812"/>
                      <a:pt x="119592" y="355812"/>
                      <a:pt x="119239" y="355741"/>
                    </a:cubicBezTo>
                    <a:cubicBezTo>
                      <a:pt x="118533" y="355670"/>
                      <a:pt x="117969" y="355600"/>
                      <a:pt x="117475" y="355600"/>
                    </a:cubicBezTo>
                    <a:cubicBezTo>
                      <a:pt x="116487" y="355600"/>
                      <a:pt x="115500" y="355670"/>
                      <a:pt x="114582" y="355953"/>
                    </a:cubicBezTo>
                    <a:cubicBezTo>
                      <a:pt x="113383" y="356306"/>
                      <a:pt x="112607" y="356658"/>
                      <a:pt x="111901" y="357082"/>
                    </a:cubicBezTo>
                    <a:lnTo>
                      <a:pt x="0" y="3492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623;p42">
                <a:extLst>
                  <a:ext uri="{FF2B5EF4-FFF2-40B4-BE49-F238E27FC236}">
                    <a16:creationId xmlns:a16="http://schemas.microsoft.com/office/drawing/2014/main" id="{E5AE15B0-3E00-4F17-B53A-6BA4CB841676}"/>
                  </a:ext>
                </a:extLst>
              </p:cNvPr>
              <p:cNvSpPr/>
              <p:nvPr/>
            </p:nvSpPr>
            <p:spPr>
              <a:xfrm>
                <a:off x="10353842" y="1114093"/>
                <a:ext cx="457517" cy="1140529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373944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156704" y="357152"/>
                    </a:lnTo>
                    <a:lnTo>
                      <a:pt x="124107" y="376132"/>
                    </a:ln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4513A26-3BAC-4417-B804-EA1C750C47CC}"/>
              </a:ext>
            </a:extLst>
          </p:cNvPr>
          <p:cNvSpPr txBox="1"/>
          <p:nvPr/>
        </p:nvSpPr>
        <p:spPr>
          <a:xfrm>
            <a:off x="607647" y="2187879"/>
            <a:ext cx="6524136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Char char="•"/>
            </a:pPr>
            <a:r>
              <a:rPr lang="ru-RU" sz="3200" b="1" err="1">
                <a:latin typeface="Tahoma"/>
              </a:rPr>
              <a:t>Бөлімдері</a:t>
            </a:r>
            <a:r>
              <a:rPr lang="ru-RU" sz="3200" b="1">
                <a:latin typeface="Tahoma"/>
              </a:rPr>
              <a:t> </a:t>
            </a:r>
            <a:r>
              <a:rPr lang="ru-RU" sz="3200" b="1" err="1">
                <a:latin typeface="Tahoma"/>
              </a:rPr>
              <a:t>бірдей</a:t>
            </a:r>
            <a:r>
              <a:rPr lang="ru-RU" sz="3200" b="1">
                <a:latin typeface="Tahoma"/>
              </a:rPr>
              <a:t> </a:t>
            </a:r>
            <a:r>
              <a:rPr lang="ru-RU" sz="3200" b="1" err="1">
                <a:latin typeface="Tahoma"/>
              </a:rPr>
              <a:t>аралас</a:t>
            </a:r>
            <a:r>
              <a:rPr lang="ru-RU" sz="3200" b="1">
                <a:latin typeface="Tahoma"/>
              </a:rPr>
              <a:t> </a:t>
            </a:r>
            <a:r>
              <a:rPr lang="ru-RU" sz="3200" b="1" err="1">
                <a:latin typeface="Tahoma"/>
              </a:rPr>
              <a:t>сандарды</a:t>
            </a:r>
            <a:r>
              <a:rPr lang="ru-RU" sz="3200" b="1">
                <a:latin typeface="Tahoma"/>
              </a:rPr>
              <a:t> </a:t>
            </a:r>
            <a:r>
              <a:rPr lang="ru-RU" sz="3200" b="1" err="1">
                <a:latin typeface="Tahoma"/>
              </a:rPr>
              <a:t>қосу</a:t>
            </a:r>
            <a:r>
              <a:rPr lang="ru-RU" sz="3200" b="1">
                <a:latin typeface="Tahoma"/>
              </a:rPr>
              <a:t>;</a:t>
            </a:r>
          </a:p>
          <a:p>
            <a:pPr marL="571500" indent="-571500">
              <a:buChar char="•"/>
            </a:pPr>
            <a:r>
              <a:rPr lang="ru-RU" sz="3200" b="1">
                <a:latin typeface="Tahoma"/>
              </a:rPr>
              <a:t>Натурал сан мен </a:t>
            </a:r>
            <a:r>
              <a:rPr lang="ru-RU" sz="3200" b="1" err="1">
                <a:latin typeface="Tahoma"/>
              </a:rPr>
              <a:t>аралас</a:t>
            </a:r>
            <a:r>
              <a:rPr lang="ru-RU" sz="3200" b="1">
                <a:latin typeface="Tahoma"/>
              </a:rPr>
              <a:t> </a:t>
            </a:r>
            <a:r>
              <a:rPr lang="ru-RU" sz="3200" b="1" err="1">
                <a:latin typeface="Tahoma"/>
              </a:rPr>
              <a:t>санды</a:t>
            </a:r>
            <a:r>
              <a:rPr lang="ru-RU" sz="3200" b="1">
                <a:latin typeface="Tahoma"/>
              </a:rPr>
              <a:t> </a:t>
            </a:r>
            <a:r>
              <a:rPr lang="ru-RU" sz="3200" b="1" err="1">
                <a:latin typeface="Tahoma"/>
              </a:rPr>
              <a:t>қосу</a:t>
            </a:r>
            <a:r>
              <a:rPr lang="ru-RU" sz="3200" b="1">
                <a:latin typeface="Tahoma"/>
              </a:rPr>
              <a:t>.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42"/>
          <p:cNvGrpSpPr/>
          <p:nvPr/>
        </p:nvGrpSpPr>
        <p:grpSpPr>
          <a:xfrm>
            <a:off x="9996546" y="0"/>
            <a:ext cx="2195309" cy="6858000"/>
            <a:chOff x="9996546" y="0"/>
            <a:chExt cx="2195309" cy="6858000"/>
          </a:xfrm>
        </p:grpSpPr>
        <p:sp>
          <p:nvSpPr>
            <p:cNvPr id="528" name="Google Shape;528;p42"/>
            <p:cNvSpPr/>
            <p:nvPr/>
          </p:nvSpPr>
          <p:spPr>
            <a:xfrm>
              <a:off x="10469855" y="0"/>
              <a:ext cx="172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9" name="Google Shape;529;p42"/>
            <p:cNvGrpSpPr/>
            <p:nvPr/>
          </p:nvGrpSpPr>
          <p:grpSpPr>
            <a:xfrm>
              <a:off x="9996546" y="1646615"/>
              <a:ext cx="828882" cy="1073629"/>
              <a:chOff x="9495222" y="776588"/>
              <a:chExt cx="1432566" cy="1855566"/>
            </a:xfrm>
          </p:grpSpPr>
          <p:sp>
            <p:nvSpPr>
              <p:cNvPr id="530" name="Google Shape;530;p42"/>
              <p:cNvSpPr/>
              <p:nvPr/>
            </p:nvSpPr>
            <p:spPr>
              <a:xfrm>
                <a:off x="9495222" y="2093030"/>
                <a:ext cx="629179" cy="488878"/>
              </a:xfrm>
              <a:custGeom>
                <a:avLst/>
                <a:gdLst/>
                <a:ahLst/>
                <a:cxnLst/>
                <a:rect l="l" t="t" r="r" b="b"/>
                <a:pathLst>
                  <a:path w="409222" h="289277" extrusionOk="0">
                    <a:moveTo>
                      <a:pt x="22296" y="31044"/>
                    </a:moveTo>
                    <a:cubicBezTo>
                      <a:pt x="7479" y="22507"/>
                      <a:pt x="71" y="11218"/>
                      <a:pt x="71" y="0"/>
                    </a:cubicBezTo>
                    <a:lnTo>
                      <a:pt x="0" y="36830"/>
                    </a:lnTo>
                    <a:cubicBezTo>
                      <a:pt x="0" y="48048"/>
                      <a:pt x="7408" y="59337"/>
                      <a:pt x="22225" y="67874"/>
                    </a:cubicBezTo>
                    <a:lnTo>
                      <a:pt x="414796" y="294499"/>
                    </a:lnTo>
                    <a:lnTo>
                      <a:pt x="414867" y="257669"/>
                    </a:lnTo>
                    <a:lnTo>
                      <a:pt x="22296" y="31044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42"/>
              <p:cNvSpPr/>
              <p:nvPr/>
            </p:nvSpPr>
            <p:spPr>
              <a:xfrm>
                <a:off x="10132981" y="2093747"/>
                <a:ext cx="791897" cy="512726"/>
              </a:xfrm>
              <a:custGeom>
                <a:avLst/>
                <a:gdLst/>
                <a:ahLst/>
                <a:cxnLst/>
                <a:rect l="l" t="t" r="r" b="b"/>
                <a:pathLst>
                  <a:path w="515055" h="303388" extrusionOk="0">
                    <a:moveTo>
                      <a:pt x="518019" y="2187"/>
                    </a:moveTo>
                    <a:cubicBezTo>
                      <a:pt x="517948" y="2963"/>
                      <a:pt x="517878" y="3739"/>
                      <a:pt x="517736" y="4586"/>
                    </a:cubicBezTo>
                    <a:cubicBezTo>
                      <a:pt x="517595" y="5221"/>
                      <a:pt x="517454" y="5856"/>
                      <a:pt x="517243" y="6491"/>
                    </a:cubicBezTo>
                    <a:cubicBezTo>
                      <a:pt x="517031" y="7267"/>
                      <a:pt x="516890" y="7973"/>
                      <a:pt x="516608" y="8749"/>
                    </a:cubicBezTo>
                    <a:cubicBezTo>
                      <a:pt x="516396" y="9384"/>
                      <a:pt x="516114" y="9948"/>
                      <a:pt x="515832" y="10583"/>
                    </a:cubicBezTo>
                    <a:cubicBezTo>
                      <a:pt x="515479" y="11359"/>
                      <a:pt x="515126" y="12136"/>
                      <a:pt x="514703" y="12912"/>
                    </a:cubicBezTo>
                    <a:cubicBezTo>
                      <a:pt x="514420" y="13476"/>
                      <a:pt x="514068" y="14041"/>
                      <a:pt x="513715" y="14605"/>
                    </a:cubicBezTo>
                    <a:cubicBezTo>
                      <a:pt x="513150" y="15522"/>
                      <a:pt x="512586" y="16369"/>
                      <a:pt x="511951" y="17216"/>
                    </a:cubicBezTo>
                    <a:cubicBezTo>
                      <a:pt x="511316" y="18062"/>
                      <a:pt x="510681" y="18909"/>
                      <a:pt x="509976" y="19685"/>
                    </a:cubicBezTo>
                    <a:cubicBezTo>
                      <a:pt x="509834" y="19897"/>
                      <a:pt x="509623" y="20038"/>
                      <a:pt x="509482" y="20249"/>
                    </a:cubicBezTo>
                    <a:cubicBezTo>
                      <a:pt x="508494" y="21308"/>
                      <a:pt x="507435" y="22366"/>
                      <a:pt x="506307" y="23354"/>
                    </a:cubicBezTo>
                    <a:cubicBezTo>
                      <a:pt x="505601" y="23989"/>
                      <a:pt x="504754" y="24624"/>
                      <a:pt x="503978" y="25259"/>
                    </a:cubicBezTo>
                    <a:cubicBezTo>
                      <a:pt x="503273" y="25823"/>
                      <a:pt x="502638" y="26388"/>
                      <a:pt x="501861" y="26952"/>
                    </a:cubicBezTo>
                    <a:cubicBezTo>
                      <a:pt x="501015" y="27587"/>
                      <a:pt x="500098" y="28152"/>
                      <a:pt x="499181" y="28787"/>
                    </a:cubicBezTo>
                    <a:cubicBezTo>
                      <a:pt x="498263" y="29422"/>
                      <a:pt x="497346" y="30057"/>
                      <a:pt x="496358" y="30621"/>
                    </a:cubicBezTo>
                    <a:lnTo>
                      <a:pt x="106398" y="257246"/>
                    </a:lnTo>
                    <a:cubicBezTo>
                      <a:pt x="104140" y="258586"/>
                      <a:pt x="101741" y="259715"/>
                      <a:pt x="99272" y="260844"/>
                    </a:cubicBezTo>
                    <a:cubicBezTo>
                      <a:pt x="98566" y="261197"/>
                      <a:pt x="97861" y="261479"/>
                      <a:pt x="97155" y="261761"/>
                    </a:cubicBezTo>
                    <a:cubicBezTo>
                      <a:pt x="95250" y="262537"/>
                      <a:pt x="93274" y="263313"/>
                      <a:pt x="91228" y="264019"/>
                    </a:cubicBezTo>
                    <a:cubicBezTo>
                      <a:pt x="90523" y="264231"/>
                      <a:pt x="89817" y="264513"/>
                      <a:pt x="89041" y="264724"/>
                    </a:cubicBezTo>
                    <a:cubicBezTo>
                      <a:pt x="87771" y="265148"/>
                      <a:pt x="86431" y="265501"/>
                      <a:pt x="85160" y="265853"/>
                    </a:cubicBezTo>
                    <a:cubicBezTo>
                      <a:pt x="84173" y="266136"/>
                      <a:pt x="83185" y="266418"/>
                      <a:pt x="82197" y="266629"/>
                    </a:cubicBezTo>
                    <a:cubicBezTo>
                      <a:pt x="80857" y="266982"/>
                      <a:pt x="79445" y="267264"/>
                      <a:pt x="78034" y="267547"/>
                    </a:cubicBezTo>
                    <a:cubicBezTo>
                      <a:pt x="77117" y="267758"/>
                      <a:pt x="76129" y="267970"/>
                      <a:pt x="75212" y="268111"/>
                    </a:cubicBezTo>
                    <a:cubicBezTo>
                      <a:pt x="72390" y="268605"/>
                      <a:pt x="69568" y="269028"/>
                      <a:pt x="66675" y="269311"/>
                    </a:cubicBezTo>
                    <a:cubicBezTo>
                      <a:pt x="65758" y="269381"/>
                      <a:pt x="64911" y="269452"/>
                      <a:pt x="63994" y="269522"/>
                    </a:cubicBezTo>
                    <a:cubicBezTo>
                      <a:pt x="62300" y="269663"/>
                      <a:pt x="60607" y="269804"/>
                      <a:pt x="58914" y="269875"/>
                    </a:cubicBezTo>
                    <a:cubicBezTo>
                      <a:pt x="57855" y="269946"/>
                      <a:pt x="56727" y="269946"/>
                      <a:pt x="55668" y="269946"/>
                    </a:cubicBezTo>
                    <a:cubicBezTo>
                      <a:pt x="54257" y="269946"/>
                      <a:pt x="52917" y="270016"/>
                      <a:pt x="51505" y="269946"/>
                    </a:cubicBezTo>
                    <a:cubicBezTo>
                      <a:pt x="50377" y="269946"/>
                      <a:pt x="49177" y="269875"/>
                      <a:pt x="48048" y="269875"/>
                    </a:cubicBezTo>
                    <a:cubicBezTo>
                      <a:pt x="46778" y="269804"/>
                      <a:pt x="45508" y="269734"/>
                      <a:pt x="44238" y="269663"/>
                    </a:cubicBezTo>
                    <a:cubicBezTo>
                      <a:pt x="43109" y="269593"/>
                      <a:pt x="41910" y="269452"/>
                      <a:pt x="40781" y="269381"/>
                    </a:cubicBezTo>
                    <a:cubicBezTo>
                      <a:pt x="39511" y="269240"/>
                      <a:pt x="38241" y="269099"/>
                      <a:pt x="37042" y="268958"/>
                    </a:cubicBezTo>
                    <a:cubicBezTo>
                      <a:pt x="35913" y="268817"/>
                      <a:pt x="34784" y="268676"/>
                      <a:pt x="33655" y="268464"/>
                    </a:cubicBezTo>
                    <a:cubicBezTo>
                      <a:pt x="32314" y="268252"/>
                      <a:pt x="30974" y="268041"/>
                      <a:pt x="29704" y="267758"/>
                    </a:cubicBezTo>
                    <a:cubicBezTo>
                      <a:pt x="28646" y="267547"/>
                      <a:pt x="27587" y="267335"/>
                      <a:pt x="26599" y="267123"/>
                    </a:cubicBezTo>
                    <a:cubicBezTo>
                      <a:pt x="25047" y="266771"/>
                      <a:pt x="23495" y="266418"/>
                      <a:pt x="21943" y="265994"/>
                    </a:cubicBezTo>
                    <a:cubicBezTo>
                      <a:pt x="21096" y="265783"/>
                      <a:pt x="20249" y="265571"/>
                      <a:pt x="19403" y="265289"/>
                    </a:cubicBezTo>
                    <a:cubicBezTo>
                      <a:pt x="16651" y="264513"/>
                      <a:pt x="13970" y="263596"/>
                      <a:pt x="11359" y="262537"/>
                    </a:cubicBezTo>
                    <a:cubicBezTo>
                      <a:pt x="10089" y="262043"/>
                      <a:pt x="8819" y="261479"/>
                      <a:pt x="7549" y="260914"/>
                    </a:cubicBezTo>
                    <a:cubicBezTo>
                      <a:pt x="6914" y="260632"/>
                      <a:pt x="6209" y="260350"/>
                      <a:pt x="5574" y="260068"/>
                    </a:cubicBezTo>
                    <a:cubicBezTo>
                      <a:pt x="3669" y="259151"/>
                      <a:pt x="1834" y="258233"/>
                      <a:pt x="70" y="257175"/>
                    </a:cubicBezTo>
                    <a:lnTo>
                      <a:pt x="0" y="294005"/>
                    </a:lnTo>
                    <a:cubicBezTo>
                      <a:pt x="1764" y="295063"/>
                      <a:pt x="3598" y="295981"/>
                      <a:pt x="5503" y="296898"/>
                    </a:cubicBezTo>
                    <a:cubicBezTo>
                      <a:pt x="6138" y="297180"/>
                      <a:pt x="6773" y="297462"/>
                      <a:pt x="7479" y="297744"/>
                    </a:cubicBezTo>
                    <a:cubicBezTo>
                      <a:pt x="8608" y="298238"/>
                      <a:pt x="9736" y="298732"/>
                      <a:pt x="10865" y="299226"/>
                    </a:cubicBezTo>
                    <a:cubicBezTo>
                      <a:pt x="11007" y="299297"/>
                      <a:pt x="11148" y="299297"/>
                      <a:pt x="11289" y="299367"/>
                    </a:cubicBezTo>
                    <a:cubicBezTo>
                      <a:pt x="13899" y="300355"/>
                      <a:pt x="16580" y="301272"/>
                      <a:pt x="19332" y="302119"/>
                    </a:cubicBezTo>
                    <a:cubicBezTo>
                      <a:pt x="19544" y="302189"/>
                      <a:pt x="19755" y="302260"/>
                      <a:pt x="19967" y="302331"/>
                    </a:cubicBezTo>
                    <a:cubicBezTo>
                      <a:pt x="20602" y="302542"/>
                      <a:pt x="21237" y="302613"/>
                      <a:pt x="21872" y="302825"/>
                    </a:cubicBezTo>
                    <a:cubicBezTo>
                      <a:pt x="23424" y="303248"/>
                      <a:pt x="24977" y="303601"/>
                      <a:pt x="26529" y="303953"/>
                    </a:cubicBezTo>
                    <a:cubicBezTo>
                      <a:pt x="26952" y="304024"/>
                      <a:pt x="27375" y="304165"/>
                      <a:pt x="27799" y="304236"/>
                    </a:cubicBezTo>
                    <a:cubicBezTo>
                      <a:pt x="28434" y="304377"/>
                      <a:pt x="29069" y="304447"/>
                      <a:pt x="29704" y="304588"/>
                    </a:cubicBezTo>
                    <a:cubicBezTo>
                      <a:pt x="31044" y="304871"/>
                      <a:pt x="32385" y="305082"/>
                      <a:pt x="33655" y="305294"/>
                    </a:cubicBezTo>
                    <a:cubicBezTo>
                      <a:pt x="34219" y="305365"/>
                      <a:pt x="34713" y="305506"/>
                      <a:pt x="35278" y="305576"/>
                    </a:cubicBezTo>
                    <a:cubicBezTo>
                      <a:pt x="35842" y="305647"/>
                      <a:pt x="36477" y="305717"/>
                      <a:pt x="37042" y="305788"/>
                    </a:cubicBezTo>
                    <a:cubicBezTo>
                      <a:pt x="38312" y="305929"/>
                      <a:pt x="39511" y="306070"/>
                      <a:pt x="40781" y="306211"/>
                    </a:cubicBezTo>
                    <a:cubicBezTo>
                      <a:pt x="41345" y="306282"/>
                      <a:pt x="41980" y="306352"/>
                      <a:pt x="42545" y="306423"/>
                    </a:cubicBezTo>
                    <a:cubicBezTo>
                      <a:pt x="43109" y="306493"/>
                      <a:pt x="43674" y="306493"/>
                      <a:pt x="44238" y="306493"/>
                    </a:cubicBezTo>
                    <a:cubicBezTo>
                      <a:pt x="45508" y="306564"/>
                      <a:pt x="46778" y="306634"/>
                      <a:pt x="48048" y="306705"/>
                    </a:cubicBezTo>
                    <a:cubicBezTo>
                      <a:pt x="48683" y="306705"/>
                      <a:pt x="49318" y="306776"/>
                      <a:pt x="49953" y="306776"/>
                    </a:cubicBezTo>
                    <a:cubicBezTo>
                      <a:pt x="50447" y="306776"/>
                      <a:pt x="51012" y="306776"/>
                      <a:pt x="51505" y="306776"/>
                    </a:cubicBezTo>
                    <a:cubicBezTo>
                      <a:pt x="52917" y="306776"/>
                      <a:pt x="54257" y="306776"/>
                      <a:pt x="55668" y="306776"/>
                    </a:cubicBezTo>
                    <a:cubicBezTo>
                      <a:pt x="56374" y="306776"/>
                      <a:pt x="57009" y="306776"/>
                      <a:pt x="57714" y="306776"/>
                    </a:cubicBezTo>
                    <a:cubicBezTo>
                      <a:pt x="58138" y="306776"/>
                      <a:pt x="58561" y="306705"/>
                      <a:pt x="58914" y="306705"/>
                    </a:cubicBezTo>
                    <a:cubicBezTo>
                      <a:pt x="60607" y="306634"/>
                      <a:pt x="62300" y="306493"/>
                      <a:pt x="63994" y="306352"/>
                    </a:cubicBezTo>
                    <a:cubicBezTo>
                      <a:pt x="64699" y="306282"/>
                      <a:pt x="65334" y="306282"/>
                      <a:pt x="66040" y="306211"/>
                    </a:cubicBezTo>
                    <a:cubicBezTo>
                      <a:pt x="66252" y="306211"/>
                      <a:pt x="66463" y="306141"/>
                      <a:pt x="66675" y="306141"/>
                    </a:cubicBezTo>
                    <a:cubicBezTo>
                      <a:pt x="69568" y="305858"/>
                      <a:pt x="72390" y="305435"/>
                      <a:pt x="75212" y="304941"/>
                    </a:cubicBezTo>
                    <a:cubicBezTo>
                      <a:pt x="75353" y="304941"/>
                      <a:pt x="75494" y="304941"/>
                      <a:pt x="75635" y="304871"/>
                    </a:cubicBezTo>
                    <a:cubicBezTo>
                      <a:pt x="76482" y="304729"/>
                      <a:pt x="77258" y="304518"/>
                      <a:pt x="78034" y="304377"/>
                    </a:cubicBezTo>
                    <a:cubicBezTo>
                      <a:pt x="79445" y="304094"/>
                      <a:pt x="80857" y="303812"/>
                      <a:pt x="82197" y="303459"/>
                    </a:cubicBezTo>
                    <a:cubicBezTo>
                      <a:pt x="83185" y="303248"/>
                      <a:pt x="84173" y="302966"/>
                      <a:pt x="85160" y="302683"/>
                    </a:cubicBezTo>
                    <a:cubicBezTo>
                      <a:pt x="86431" y="302331"/>
                      <a:pt x="87771" y="301978"/>
                      <a:pt x="89041" y="301554"/>
                    </a:cubicBezTo>
                    <a:cubicBezTo>
                      <a:pt x="89323" y="301484"/>
                      <a:pt x="89605" y="301413"/>
                      <a:pt x="89888" y="301343"/>
                    </a:cubicBezTo>
                    <a:cubicBezTo>
                      <a:pt x="90382" y="301202"/>
                      <a:pt x="90734" y="300990"/>
                      <a:pt x="91228" y="300849"/>
                    </a:cubicBezTo>
                    <a:cubicBezTo>
                      <a:pt x="93274" y="300143"/>
                      <a:pt x="95250" y="299438"/>
                      <a:pt x="97155" y="298591"/>
                    </a:cubicBezTo>
                    <a:cubicBezTo>
                      <a:pt x="97861" y="298309"/>
                      <a:pt x="98566" y="298027"/>
                      <a:pt x="99272" y="297674"/>
                    </a:cubicBezTo>
                    <a:cubicBezTo>
                      <a:pt x="101741" y="296545"/>
                      <a:pt x="104140" y="295416"/>
                      <a:pt x="106398" y="294076"/>
                    </a:cubicBezTo>
                    <a:lnTo>
                      <a:pt x="496358" y="67451"/>
                    </a:lnTo>
                    <a:cubicBezTo>
                      <a:pt x="496640" y="67239"/>
                      <a:pt x="496993" y="67098"/>
                      <a:pt x="497275" y="66887"/>
                    </a:cubicBezTo>
                    <a:cubicBezTo>
                      <a:pt x="497981" y="66463"/>
                      <a:pt x="498545" y="66040"/>
                      <a:pt x="499181" y="65617"/>
                    </a:cubicBezTo>
                    <a:cubicBezTo>
                      <a:pt x="500098" y="65052"/>
                      <a:pt x="501015" y="64417"/>
                      <a:pt x="501861" y="63782"/>
                    </a:cubicBezTo>
                    <a:cubicBezTo>
                      <a:pt x="502638" y="63218"/>
                      <a:pt x="503273" y="62653"/>
                      <a:pt x="503978" y="62089"/>
                    </a:cubicBezTo>
                    <a:cubicBezTo>
                      <a:pt x="504754" y="61454"/>
                      <a:pt x="505601" y="60819"/>
                      <a:pt x="506307" y="60184"/>
                    </a:cubicBezTo>
                    <a:cubicBezTo>
                      <a:pt x="506448" y="60043"/>
                      <a:pt x="506659" y="59902"/>
                      <a:pt x="506800" y="59831"/>
                    </a:cubicBezTo>
                    <a:cubicBezTo>
                      <a:pt x="507788" y="58914"/>
                      <a:pt x="508635" y="57997"/>
                      <a:pt x="509482" y="57079"/>
                    </a:cubicBezTo>
                    <a:cubicBezTo>
                      <a:pt x="509623" y="56868"/>
                      <a:pt x="509834" y="56727"/>
                      <a:pt x="509976" y="56515"/>
                    </a:cubicBezTo>
                    <a:cubicBezTo>
                      <a:pt x="510469" y="55951"/>
                      <a:pt x="510963" y="55386"/>
                      <a:pt x="511457" y="54822"/>
                    </a:cubicBezTo>
                    <a:cubicBezTo>
                      <a:pt x="511669" y="54539"/>
                      <a:pt x="511810" y="54328"/>
                      <a:pt x="511951" y="54046"/>
                    </a:cubicBezTo>
                    <a:cubicBezTo>
                      <a:pt x="512586" y="53199"/>
                      <a:pt x="513150" y="52282"/>
                      <a:pt x="513715" y="51435"/>
                    </a:cubicBezTo>
                    <a:cubicBezTo>
                      <a:pt x="513927" y="51082"/>
                      <a:pt x="514279" y="50729"/>
                      <a:pt x="514491" y="50306"/>
                    </a:cubicBezTo>
                    <a:cubicBezTo>
                      <a:pt x="514632" y="50094"/>
                      <a:pt x="514632" y="49953"/>
                      <a:pt x="514773" y="49742"/>
                    </a:cubicBezTo>
                    <a:cubicBezTo>
                      <a:pt x="515197" y="48966"/>
                      <a:pt x="515549" y="48189"/>
                      <a:pt x="515902" y="47413"/>
                    </a:cubicBezTo>
                    <a:cubicBezTo>
                      <a:pt x="516114" y="46919"/>
                      <a:pt x="516396" y="46496"/>
                      <a:pt x="516537" y="46073"/>
                    </a:cubicBezTo>
                    <a:cubicBezTo>
                      <a:pt x="516608" y="45932"/>
                      <a:pt x="516608" y="45791"/>
                      <a:pt x="516678" y="45579"/>
                    </a:cubicBezTo>
                    <a:cubicBezTo>
                      <a:pt x="516960" y="44803"/>
                      <a:pt x="517101" y="44097"/>
                      <a:pt x="517313" y="43321"/>
                    </a:cubicBezTo>
                    <a:cubicBezTo>
                      <a:pt x="517454" y="42827"/>
                      <a:pt x="517666" y="42333"/>
                      <a:pt x="517736" y="41769"/>
                    </a:cubicBezTo>
                    <a:cubicBezTo>
                      <a:pt x="517736" y="41628"/>
                      <a:pt x="517736" y="41487"/>
                      <a:pt x="517807" y="41346"/>
                    </a:cubicBezTo>
                    <a:cubicBezTo>
                      <a:pt x="517948" y="40569"/>
                      <a:pt x="518019" y="39793"/>
                      <a:pt x="518089" y="39017"/>
                    </a:cubicBezTo>
                    <a:cubicBezTo>
                      <a:pt x="518160" y="38523"/>
                      <a:pt x="518230" y="37959"/>
                      <a:pt x="518301" y="37465"/>
                    </a:cubicBezTo>
                    <a:cubicBezTo>
                      <a:pt x="518301" y="37253"/>
                      <a:pt x="518301" y="37042"/>
                      <a:pt x="518301" y="36830"/>
                    </a:cubicBezTo>
                    <a:lnTo>
                      <a:pt x="518371" y="0"/>
                    </a:lnTo>
                    <a:cubicBezTo>
                      <a:pt x="518160" y="706"/>
                      <a:pt x="518089" y="1482"/>
                      <a:pt x="518019" y="2187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42"/>
              <p:cNvSpPr/>
              <p:nvPr/>
            </p:nvSpPr>
            <p:spPr>
              <a:xfrm>
                <a:off x="9495222" y="1639735"/>
                <a:ext cx="1431924" cy="906215"/>
              </a:xfrm>
              <a:custGeom>
                <a:avLst/>
                <a:gdLst/>
                <a:ahLst/>
                <a:cxnLst/>
                <a:rect l="l" t="t" r="r" b="b"/>
                <a:pathLst>
                  <a:path w="931333" h="536222" extrusionOk="0">
                    <a:moveTo>
                      <a:pt x="910793" y="239377"/>
                    </a:moveTo>
                    <a:cubicBezTo>
                      <a:pt x="940285" y="256381"/>
                      <a:pt x="940427" y="283968"/>
                      <a:pt x="911146" y="301043"/>
                    </a:cubicBezTo>
                    <a:lnTo>
                      <a:pt x="521185" y="527667"/>
                    </a:lnTo>
                    <a:cubicBezTo>
                      <a:pt x="491905" y="544671"/>
                      <a:pt x="444209" y="544742"/>
                      <a:pt x="414788" y="527667"/>
                    </a:cubicBezTo>
                    <a:lnTo>
                      <a:pt x="22217" y="301043"/>
                    </a:lnTo>
                    <a:cubicBezTo>
                      <a:pt x="-7276" y="284039"/>
                      <a:pt x="-7417" y="256381"/>
                      <a:pt x="21864" y="239377"/>
                    </a:cubicBezTo>
                    <a:lnTo>
                      <a:pt x="411824" y="12753"/>
                    </a:lnTo>
                    <a:cubicBezTo>
                      <a:pt x="441105" y="-4251"/>
                      <a:pt x="488800" y="-4251"/>
                      <a:pt x="518293" y="12753"/>
                    </a:cubicBezTo>
                    <a:lnTo>
                      <a:pt x="910793" y="239377"/>
                    </a:lnTo>
                    <a:close/>
                  </a:path>
                </a:pathLst>
              </a:custGeom>
              <a:solidFill>
                <a:srgbClr val="B9A3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42"/>
              <p:cNvSpPr/>
              <p:nvPr/>
            </p:nvSpPr>
            <p:spPr>
              <a:xfrm>
                <a:off x="9784483" y="1128084"/>
                <a:ext cx="499109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254000" extrusionOk="0">
                    <a:moveTo>
                      <a:pt x="139206" y="18909"/>
                    </a:moveTo>
                    <a:lnTo>
                      <a:pt x="85725" y="109643"/>
                    </a:lnTo>
                    <a:lnTo>
                      <a:pt x="0" y="254776"/>
                    </a:lnTo>
                    <a:lnTo>
                      <a:pt x="32667" y="235797"/>
                    </a:lnTo>
                    <a:lnTo>
                      <a:pt x="118322" y="90734"/>
                    </a:lnTo>
                    <a:lnTo>
                      <a:pt x="171873" y="0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42"/>
              <p:cNvSpPr/>
              <p:nvPr/>
            </p:nvSpPr>
            <p:spPr>
              <a:xfrm>
                <a:off x="1003693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353" y="18979"/>
                    </a:moveTo>
                    <a:lnTo>
                      <a:pt x="33020" y="0"/>
                    </a:lnTo>
                    <a:cubicBezTo>
                      <a:pt x="32879" y="71"/>
                      <a:pt x="32808" y="141"/>
                      <a:pt x="32667" y="282"/>
                    </a:cubicBezTo>
                    <a:lnTo>
                      <a:pt x="0" y="19262"/>
                    </a:lnTo>
                    <a:cubicBezTo>
                      <a:pt x="141" y="19121"/>
                      <a:pt x="282" y="19050"/>
                      <a:pt x="353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42"/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42"/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42"/>
              <p:cNvSpPr/>
              <p:nvPr/>
            </p:nvSpPr>
            <p:spPr>
              <a:xfrm>
                <a:off x="10739170" y="2331740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5348" y="7196"/>
                    </a:lnTo>
                    <a:lnTo>
                      <a:pt x="2752" y="26176"/>
                    </a:lnTo>
                    <a:close/>
                  </a:path>
                </a:pathLst>
              </a:custGeom>
              <a:solidFill>
                <a:srgbClr val="6260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42"/>
              <p:cNvSpPr/>
              <p:nvPr/>
            </p:nvSpPr>
            <p:spPr>
              <a:xfrm>
                <a:off x="10761419" y="2352402"/>
                <a:ext cx="166369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56444" h="91722" extrusionOk="0">
                    <a:moveTo>
                      <a:pt x="60889" y="74083"/>
                    </a:moveTo>
                    <a:cubicBezTo>
                      <a:pt x="60889" y="74013"/>
                      <a:pt x="60889" y="74013"/>
                      <a:pt x="60889" y="73943"/>
                    </a:cubicBezTo>
                    <a:cubicBezTo>
                      <a:pt x="60889" y="73872"/>
                      <a:pt x="60889" y="73872"/>
                      <a:pt x="60889" y="73801"/>
                    </a:cubicBezTo>
                    <a:cubicBezTo>
                      <a:pt x="60889" y="73731"/>
                      <a:pt x="60889" y="73731"/>
                      <a:pt x="60889" y="73660"/>
                    </a:cubicBezTo>
                    <a:cubicBezTo>
                      <a:pt x="60889" y="73660"/>
                      <a:pt x="60889" y="73590"/>
                      <a:pt x="60889" y="73590"/>
                    </a:cubicBezTo>
                    <a:cubicBezTo>
                      <a:pt x="60889" y="73590"/>
                      <a:pt x="60889" y="73590"/>
                      <a:pt x="60889" y="73590"/>
                    </a:cubicBezTo>
                    <a:cubicBezTo>
                      <a:pt x="60889" y="73590"/>
                      <a:pt x="60889" y="73519"/>
                      <a:pt x="60889" y="73519"/>
                    </a:cubicBezTo>
                    <a:cubicBezTo>
                      <a:pt x="60889" y="73449"/>
                      <a:pt x="60889" y="73449"/>
                      <a:pt x="60889" y="73378"/>
                    </a:cubicBezTo>
                    <a:cubicBezTo>
                      <a:pt x="60889" y="73307"/>
                      <a:pt x="60889" y="73307"/>
                      <a:pt x="60889" y="73237"/>
                    </a:cubicBezTo>
                    <a:cubicBezTo>
                      <a:pt x="60889" y="73167"/>
                      <a:pt x="60889" y="73167"/>
                      <a:pt x="60889" y="73096"/>
                    </a:cubicBezTo>
                    <a:cubicBezTo>
                      <a:pt x="60889" y="73025"/>
                      <a:pt x="60889" y="73025"/>
                      <a:pt x="60819" y="72955"/>
                    </a:cubicBezTo>
                    <a:cubicBezTo>
                      <a:pt x="60819" y="72884"/>
                      <a:pt x="60819" y="72884"/>
                      <a:pt x="60748" y="72813"/>
                    </a:cubicBezTo>
                    <a:cubicBezTo>
                      <a:pt x="60748" y="72743"/>
                      <a:pt x="60748" y="72743"/>
                      <a:pt x="60678" y="72673"/>
                    </a:cubicBezTo>
                    <a:cubicBezTo>
                      <a:pt x="60678" y="72602"/>
                      <a:pt x="60678" y="72602"/>
                      <a:pt x="60607" y="72531"/>
                    </a:cubicBezTo>
                    <a:cubicBezTo>
                      <a:pt x="60607" y="72531"/>
                      <a:pt x="60607" y="72461"/>
                      <a:pt x="60607" y="72461"/>
                    </a:cubicBezTo>
                    <a:lnTo>
                      <a:pt x="32667" y="0"/>
                    </a:lnTo>
                    <a:lnTo>
                      <a:pt x="0" y="18979"/>
                    </a:lnTo>
                    <a:lnTo>
                      <a:pt x="27940" y="91440"/>
                    </a:lnTo>
                    <a:cubicBezTo>
                      <a:pt x="28081" y="91863"/>
                      <a:pt x="28222" y="92216"/>
                      <a:pt x="28222" y="92639"/>
                    </a:cubicBezTo>
                    <a:cubicBezTo>
                      <a:pt x="28222" y="92639"/>
                      <a:pt x="28222" y="92639"/>
                      <a:pt x="28222" y="92639"/>
                    </a:cubicBezTo>
                    <a:cubicBezTo>
                      <a:pt x="28293" y="92993"/>
                      <a:pt x="28293" y="93345"/>
                      <a:pt x="28222" y="93698"/>
                    </a:cubicBezTo>
                    <a:cubicBezTo>
                      <a:pt x="28222" y="93698"/>
                      <a:pt x="28222" y="93698"/>
                      <a:pt x="28222" y="93698"/>
                    </a:cubicBezTo>
                    <a:cubicBezTo>
                      <a:pt x="28152" y="93980"/>
                      <a:pt x="28081" y="94263"/>
                      <a:pt x="27940" y="94474"/>
                    </a:cubicBezTo>
                    <a:cubicBezTo>
                      <a:pt x="27940" y="94474"/>
                      <a:pt x="27940" y="94474"/>
                      <a:pt x="27940" y="94474"/>
                    </a:cubicBezTo>
                    <a:cubicBezTo>
                      <a:pt x="27799" y="94686"/>
                      <a:pt x="27658" y="94897"/>
                      <a:pt x="27446" y="95039"/>
                    </a:cubicBezTo>
                    <a:lnTo>
                      <a:pt x="60113" y="76059"/>
                    </a:lnTo>
                    <a:cubicBezTo>
                      <a:pt x="60325" y="75918"/>
                      <a:pt x="60466" y="75777"/>
                      <a:pt x="60607" y="75565"/>
                    </a:cubicBezTo>
                    <a:cubicBezTo>
                      <a:pt x="60607" y="75565"/>
                      <a:pt x="60607" y="75495"/>
                      <a:pt x="60607" y="75495"/>
                    </a:cubicBezTo>
                    <a:cubicBezTo>
                      <a:pt x="60607" y="75495"/>
                      <a:pt x="60607" y="75495"/>
                      <a:pt x="60607" y="75495"/>
                    </a:cubicBezTo>
                    <a:cubicBezTo>
                      <a:pt x="60607" y="75424"/>
                      <a:pt x="60678" y="75424"/>
                      <a:pt x="60678" y="75354"/>
                    </a:cubicBezTo>
                    <a:cubicBezTo>
                      <a:pt x="60678" y="75283"/>
                      <a:pt x="60748" y="75212"/>
                      <a:pt x="60748" y="75212"/>
                    </a:cubicBezTo>
                    <a:cubicBezTo>
                      <a:pt x="60748" y="75142"/>
                      <a:pt x="60748" y="75142"/>
                      <a:pt x="60819" y="75071"/>
                    </a:cubicBezTo>
                    <a:cubicBezTo>
                      <a:pt x="60819" y="75001"/>
                      <a:pt x="60819" y="75001"/>
                      <a:pt x="60889" y="74930"/>
                    </a:cubicBezTo>
                    <a:cubicBezTo>
                      <a:pt x="60889" y="74860"/>
                      <a:pt x="60889" y="74860"/>
                      <a:pt x="60889" y="74789"/>
                    </a:cubicBezTo>
                    <a:cubicBezTo>
                      <a:pt x="60889" y="7478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648"/>
                      <a:pt x="60889" y="74648"/>
                      <a:pt x="60889" y="74577"/>
                    </a:cubicBezTo>
                    <a:cubicBezTo>
                      <a:pt x="60889" y="74507"/>
                      <a:pt x="60889" y="74507"/>
                      <a:pt x="60889" y="74436"/>
                    </a:cubicBezTo>
                    <a:cubicBezTo>
                      <a:pt x="60889" y="74366"/>
                      <a:pt x="60889" y="74366"/>
                      <a:pt x="60889" y="74295"/>
                    </a:cubicBezTo>
                    <a:cubicBezTo>
                      <a:pt x="60889" y="74225"/>
                      <a:pt x="60889" y="74154"/>
                      <a:pt x="60889" y="74083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42"/>
              <p:cNvSpPr/>
              <p:nvPr/>
            </p:nvSpPr>
            <p:spPr>
              <a:xfrm>
                <a:off x="10753102" y="2330663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5419" y="7126"/>
                    </a:lnTo>
                    <a:lnTo>
                      <a:pt x="2752" y="26105"/>
                    </a:lnTo>
                    <a:close/>
                  </a:path>
                </a:pathLst>
              </a:custGeom>
              <a:solidFill>
                <a:srgbClr val="625F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42"/>
              <p:cNvSpPr/>
              <p:nvPr/>
            </p:nvSpPr>
            <p:spPr>
              <a:xfrm>
                <a:off x="10683440" y="2203020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212" y="18979"/>
                    </a:moveTo>
                    <a:lnTo>
                      <a:pt x="32879" y="0"/>
                    </a:lnTo>
                    <a:cubicBezTo>
                      <a:pt x="32808" y="71"/>
                      <a:pt x="32738" y="71"/>
                      <a:pt x="32667" y="141"/>
                    </a:cubicBezTo>
                    <a:lnTo>
                      <a:pt x="0" y="19121"/>
                    </a:lnTo>
                    <a:cubicBezTo>
                      <a:pt x="71" y="19050"/>
                      <a:pt x="141" y="19050"/>
                      <a:pt x="212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42"/>
              <p:cNvSpPr/>
              <p:nvPr/>
            </p:nvSpPr>
            <p:spPr>
              <a:xfrm>
                <a:off x="10683856" y="2222609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49177" y="35137"/>
                    </a:moveTo>
                    <a:cubicBezTo>
                      <a:pt x="49177" y="35137"/>
                      <a:pt x="49177" y="35137"/>
                      <a:pt x="49177" y="35137"/>
                    </a:cubicBezTo>
                    <a:cubicBezTo>
                      <a:pt x="48331" y="34854"/>
                      <a:pt x="47555" y="34431"/>
                      <a:pt x="46778" y="34008"/>
                    </a:cubicBezTo>
                    <a:cubicBezTo>
                      <a:pt x="45791" y="33443"/>
                      <a:pt x="44873" y="32809"/>
                      <a:pt x="43956" y="32032"/>
                    </a:cubicBezTo>
                    <a:cubicBezTo>
                      <a:pt x="43956" y="32032"/>
                      <a:pt x="43886" y="31961"/>
                      <a:pt x="43886" y="31961"/>
                    </a:cubicBezTo>
                    <a:cubicBezTo>
                      <a:pt x="42968" y="31256"/>
                      <a:pt x="42122" y="30409"/>
                      <a:pt x="41275" y="29492"/>
                    </a:cubicBezTo>
                    <a:cubicBezTo>
                      <a:pt x="41275" y="29492"/>
                      <a:pt x="41275" y="29492"/>
                      <a:pt x="41204" y="29422"/>
                    </a:cubicBezTo>
                    <a:cubicBezTo>
                      <a:pt x="40358" y="28504"/>
                      <a:pt x="39582" y="27517"/>
                      <a:pt x="38806" y="26529"/>
                    </a:cubicBezTo>
                    <a:cubicBezTo>
                      <a:pt x="38806" y="26529"/>
                      <a:pt x="38806" y="26529"/>
                      <a:pt x="38806" y="26529"/>
                    </a:cubicBezTo>
                    <a:cubicBezTo>
                      <a:pt x="38030" y="25541"/>
                      <a:pt x="37395" y="24483"/>
                      <a:pt x="36760" y="23354"/>
                    </a:cubicBezTo>
                    <a:cubicBezTo>
                      <a:pt x="36760" y="23283"/>
                      <a:pt x="36689" y="23213"/>
                      <a:pt x="36689" y="23213"/>
                    </a:cubicBezTo>
                    <a:cubicBezTo>
                      <a:pt x="36054" y="22155"/>
                      <a:pt x="35489" y="21025"/>
                      <a:pt x="34996" y="19897"/>
                    </a:cubicBezTo>
                    <a:cubicBezTo>
                      <a:pt x="34996" y="19897"/>
                      <a:pt x="34996" y="19897"/>
                      <a:pt x="34996" y="19826"/>
                    </a:cubicBezTo>
                    <a:cubicBezTo>
                      <a:pt x="34502" y="18697"/>
                      <a:pt x="34078" y="17498"/>
                      <a:pt x="33726" y="16298"/>
                    </a:cubicBezTo>
                    <a:cubicBezTo>
                      <a:pt x="33726" y="16298"/>
                      <a:pt x="33726" y="16298"/>
                      <a:pt x="33726" y="16228"/>
                    </a:cubicBezTo>
                    <a:cubicBezTo>
                      <a:pt x="33373" y="15028"/>
                      <a:pt x="33091" y="13899"/>
                      <a:pt x="32879" y="12700"/>
                    </a:cubicBezTo>
                    <a:cubicBezTo>
                      <a:pt x="32879" y="12700"/>
                      <a:pt x="32879" y="12700"/>
                      <a:pt x="32879" y="12700"/>
                    </a:cubicBezTo>
                    <a:cubicBezTo>
                      <a:pt x="32667" y="11501"/>
                      <a:pt x="32597" y="10371"/>
                      <a:pt x="32597" y="9243"/>
                    </a:cubicBezTo>
                    <a:cubicBezTo>
                      <a:pt x="32597" y="8537"/>
                      <a:pt x="32667" y="7902"/>
                      <a:pt x="32738" y="7267"/>
                    </a:cubicBezTo>
                    <a:cubicBezTo>
                      <a:pt x="32738" y="7267"/>
                      <a:pt x="32738" y="7267"/>
                      <a:pt x="32738" y="7197"/>
                    </a:cubicBezTo>
                    <a:cubicBezTo>
                      <a:pt x="32808" y="6562"/>
                      <a:pt x="32950" y="5997"/>
                      <a:pt x="33091" y="5433"/>
                    </a:cubicBezTo>
                    <a:cubicBezTo>
                      <a:pt x="33091" y="5362"/>
                      <a:pt x="33091" y="5362"/>
                      <a:pt x="33161" y="5292"/>
                    </a:cubicBezTo>
                    <a:cubicBezTo>
                      <a:pt x="33302" y="4798"/>
                      <a:pt x="33443" y="4304"/>
                      <a:pt x="33655" y="3810"/>
                    </a:cubicBezTo>
                    <a:cubicBezTo>
                      <a:pt x="33655" y="3739"/>
                      <a:pt x="33726" y="3669"/>
                      <a:pt x="33726" y="3598"/>
                    </a:cubicBezTo>
                    <a:cubicBezTo>
                      <a:pt x="33937" y="3104"/>
                      <a:pt x="34219" y="2611"/>
                      <a:pt x="34502" y="2187"/>
                    </a:cubicBezTo>
                    <a:cubicBezTo>
                      <a:pt x="35137" y="1270"/>
                      <a:pt x="35913" y="565"/>
                      <a:pt x="36830" y="0"/>
                    </a:cubicBezTo>
                    <a:lnTo>
                      <a:pt x="4163" y="18979"/>
                    </a:lnTo>
                    <a:cubicBezTo>
                      <a:pt x="3246" y="19473"/>
                      <a:pt x="2469" y="20249"/>
                      <a:pt x="1835" y="21167"/>
                    </a:cubicBezTo>
                    <a:cubicBezTo>
                      <a:pt x="1764" y="21237"/>
                      <a:pt x="1693" y="21308"/>
                      <a:pt x="1693" y="21449"/>
                    </a:cubicBezTo>
                    <a:cubicBezTo>
                      <a:pt x="1482" y="21731"/>
                      <a:pt x="1341" y="22084"/>
                      <a:pt x="1200" y="22366"/>
                    </a:cubicBezTo>
                    <a:cubicBezTo>
                      <a:pt x="1200" y="22437"/>
                      <a:pt x="1129" y="22507"/>
                      <a:pt x="1129" y="22507"/>
                    </a:cubicBezTo>
                    <a:cubicBezTo>
                      <a:pt x="1129" y="22578"/>
                      <a:pt x="1058" y="22648"/>
                      <a:pt x="1058" y="22719"/>
                    </a:cubicBezTo>
                    <a:cubicBezTo>
                      <a:pt x="988" y="22860"/>
                      <a:pt x="917" y="23001"/>
                      <a:pt x="847" y="23213"/>
                    </a:cubicBezTo>
                    <a:cubicBezTo>
                      <a:pt x="776" y="23424"/>
                      <a:pt x="706" y="23707"/>
                      <a:pt x="565" y="23989"/>
                    </a:cubicBezTo>
                    <a:cubicBezTo>
                      <a:pt x="565" y="24059"/>
                      <a:pt x="494" y="24130"/>
                      <a:pt x="494" y="24271"/>
                    </a:cubicBezTo>
                    <a:cubicBezTo>
                      <a:pt x="494" y="24342"/>
                      <a:pt x="494" y="24342"/>
                      <a:pt x="423" y="24412"/>
                    </a:cubicBezTo>
                    <a:cubicBezTo>
                      <a:pt x="423" y="24553"/>
                      <a:pt x="353" y="24624"/>
                      <a:pt x="353" y="24765"/>
                    </a:cubicBezTo>
                    <a:cubicBezTo>
                      <a:pt x="282" y="24977"/>
                      <a:pt x="282" y="25259"/>
                      <a:pt x="212" y="25470"/>
                    </a:cubicBezTo>
                    <a:cubicBezTo>
                      <a:pt x="141" y="25682"/>
                      <a:pt x="141" y="25894"/>
                      <a:pt x="141" y="26176"/>
                    </a:cubicBezTo>
                    <a:cubicBezTo>
                      <a:pt x="141" y="26176"/>
                      <a:pt x="141" y="26176"/>
                      <a:pt x="141" y="26246"/>
                    </a:cubicBezTo>
                    <a:cubicBezTo>
                      <a:pt x="141" y="26246"/>
                      <a:pt x="141" y="26246"/>
                      <a:pt x="141" y="26317"/>
                    </a:cubicBezTo>
                    <a:cubicBezTo>
                      <a:pt x="141" y="26529"/>
                      <a:pt x="71" y="26740"/>
                      <a:pt x="71" y="26952"/>
                    </a:cubicBezTo>
                    <a:cubicBezTo>
                      <a:pt x="71" y="27164"/>
                      <a:pt x="71" y="27376"/>
                      <a:pt x="0" y="27658"/>
                    </a:cubicBezTo>
                    <a:cubicBezTo>
                      <a:pt x="0" y="27870"/>
                      <a:pt x="0" y="28081"/>
                      <a:pt x="0" y="28363"/>
                    </a:cubicBezTo>
                    <a:cubicBezTo>
                      <a:pt x="0" y="28363"/>
                      <a:pt x="0" y="28363"/>
                      <a:pt x="0" y="28434"/>
                    </a:cubicBezTo>
                    <a:cubicBezTo>
                      <a:pt x="0" y="28646"/>
                      <a:pt x="0" y="28857"/>
                      <a:pt x="0" y="29069"/>
                    </a:cubicBezTo>
                    <a:cubicBezTo>
                      <a:pt x="0" y="29281"/>
                      <a:pt x="0" y="29492"/>
                      <a:pt x="0" y="29774"/>
                    </a:cubicBezTo>
                    <a:cubicBezTo>
                      <a:pt x="0" y="29986"/>
                      <a:pt x="0" y="30268"/>
                      <a:pt x="71" y="30480"/>
                    </a:cubicBezTo>
                    <a:cubicBezTo>
                      <a:pt x="141" y="30691"/>
                      <a:pt x="141" y="30974"/>
                      <a:pt x="141" y="31185"/>
                    </a:cubicBezTo>
                    <a:cubicBezTo>
                      <a:pt x="141" y="31397"/>
                      <a:pt x="212" y="31679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82" y="32103"/>
                      <a:pt x="282" y="32315"/>
                      <a:pt x="353" y="32597"/>
                    </a:cubicBezTo>
                    <a:cubicBezTo>
                      <a:pt x="423" y="32879"/>
                      <a:pt x="423" y="33091"/>
                      <a:pt x="494" y="33373"/>
                    </a:cubicBezTo>
                    <a:cubicBezTo>
                      <a:pt x="565" y="33655"/>
                      <a:pt x="635" y="33867"/>
                      <a:pt x="635" y="34149"/>
                    </a:cubicBezTo>
                    <a:cubicBezTo>
                      <a:pt x="706" y="34431"/>
                      <a:pt x="776" y="34643"/>
                      <a:pt x="847" y="34925"/>
                    </a:cubicBezTo>
                    <a:cubicBezTo>
                      <a:pt x="917" y="35137"/>
                      <a:pt x="988" y="35348"/>
                      <a:pt x="988" y="35560"/>
                    </a:cubicBezTo>
                    <a:cubicBezTo>
                      <a:pt x="988" y="35560"/>
                      <a:pt x="988" y="35560"/>
                      <a:pt x="988" y="35630"/>
                    </a:cubicBezTo>
                    <a:cubicBezTo>
                      <a:pt x="988" y="35701"/>
                      <a:pt x="988" y="35701"/>
                      <a:pt x="988" y="35772"/>
                    </a:cubicBezTo>
                    <a:cubicBezTo>
                      <a:pt x="1058" y="35983"/>
                      <a:pt x="1129" y="36266"/>
                      <a:pt x="1200" y="36477"/>
                    </a:cubicBezTo>
                    <a:cubicBezTo>
                      <a:pt x="1270" y="36689"/>
                      <a:pt x="1341" y="36971"/>
                      <a:pt x="1482" y="37183"/>
                    </a:cubicBezTo>
                    <a:cubicBezTo>
                      <a:pt x="1552" y="37394"/>
                      <a:pt x="1623" y="37676"/>
                      <a:pt x="1764" y="37888"/>
                    </a:cubicBezTo>
                    <a:cubicBezTo>
                      <a:pt x="1835" y="38100"/>
                      <a:pt x="1976" y="38382"/>
                      <a:pt x="2046" y="38594"/>
                    </a:cubicBezTo>
                    <a:cubicBezTo>
                      <a:pt x="2117" y="38806"/>
                      <a:pt x="2187" y="38947"/>
                      <a:pt x="2258" y="39158"/>
                    </a:cubicBezTo>
                    <a:cubicBezTo>
                      <a:pt x="2258" y="39158"/>
                      <a:pt x="2258" y="39158"/>
                      <a:pt x="2258" y="39229"/>
                    </a:cubicBezTo>
                    <a:cubicBezTo>
                      <a:pt x="2258" y="39299"/>
                      <a:pt x="2258" y="39299"/>
                      <a:pt x="2328" y="39370"/>
                    </a:cubicBezTo>
                    <a:cubicBezTo>
                      <a:pt x="2399" y="39582"/>
                      <a:pt x="2540" y="39864"/>
                      <a:pt x="2611" y="40076"/>
                    </a:cubicBezTo>
                    <a:cubicBezTo>
                      <a:pt x="2752" y="40358"/>
                      <a:pt x="2822" y="40569"/>
                      <a:pt x="2963" y="40852"/>
                    </a:cubicBezTo>
                    <a:cubicBezTo>
                      <a:pt x="3104" y="41134"/>
                      <a:pt x="3246" y="41416"/>
                      <a:pt x="3387" y="41698"/>
                    </a:cubicBezTo>
                    <a:cubicBezTo>
                      <a:pt x="3528" y="41981"/>
                      <a:pt x="3739" y="42333"/>
                      <a:pt x="3881" y="42615"/>
                    </a:cubicBezTo>
                    <a:cubicBezTo>
                      <a:pt x="3881" y="42686"/>
                      <a:pt x="3951" y="42686"/>
                      <a:pt x="3951" y="42757"/>
                    </a:cubicBezTo>
                    <a:cubicBezTo>
                      <a:pt x="4022" y="42827"/>
                      <a:pt x="4022" y="42898"/>
                      <a:pt x="4092" y="42968"/>
                    </a:cubicBezTo>
                    <a:cubicBezTo>
                      <a:pt x="4445" y="43533"/>
                      <a:pt x="4798" y="44097"/>
                      <a:pt x="5151" y="44662"/>
                    </a:cubicBezTo>
                    <a:cubicBezTo>
                      <a:pt x="5433" y="45085"/>
                      <a:pt x="5715" y="45508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280" y="46214"/>
                      <a:pt x="6491" y="46496"/>
                      <a:pt x="6703" y="46778"/>
                    </a:cubicBezTo>
                    <a:cubicBezTo>
                      <a:pt x="6915" y="46990"/>
                      <a:pt x="7056" y="47202"/>
                      <a:pt x="7267" y="47484"/>
                    </a:cubicBezTo>
                    <a:cubicBezTo>
                      <a:pt x="7479" y="47696"/>
                      <a:pt x="7620" y="47907"/>
                      <a:pt x="7832" y="48119"/>
                    </a:cubicBezTo>
                    <a:cubicBezTo>
                      <a:pt x="8043" y="48330"/>
                      <a:pt x="8184" y="48542"/>
                      <a:pt x="8396" y="48754"/>
                    </a:cubicBezTo>
                    <a:cubicBezTo>
                      <a:pt x="8396" y="48824"/>
                      <a:pt x="8467" y="48824"/>
                      <a:pt x="8467" y="48895"/>
                    </a:cubicBezTo>
                    <a:cubicBezTo>
                      <a:pt x="8467" y="48895"/>
                      <a:pt x="8467" y="48895"/>
                      <a:pt x="8537" y="48966"/>
                    </a:cubicBezTo>
                    <a:cubicBezTo>
                      <a:pt x="8678" y="49107"/>
                      <a:pt x="8819" y="49248"/>
                      <a:pt x="8961" y="49389"/>
                    </a:cubicBezTo>
                    <a:cubicBezTo>
                      <a:pt x="9172" y="49600"/>
                      <a:pt x="9384" y="49812"/>
                      <a:pt x="9596" y="49953"/>
                    </a:cubicBezTo>
                    <a:cubicBezTo>
                      <a:pt x="9807" y="50165"/>
                      <a:pt x="10019" y="50377"/>
                      <a:pt x="10231" y="50518"/>
                    </a:cubicBezTo>
                    <a:cubicBezTo>
                      <a:pt x="10442" y="50729"/>
                      <a:pt x="10654" y="50871"/>
                      <a:pt x="10866" y="51082"/>
                    </a:cubicBezTo>
                    <a:cubicBezTo>
                      <a:pt x="10936" y="51153"/>
                      <a:pt x="11077" y="51223"/>
                      <a:pt x="11148" y="51364"/>
                    </a:cubicBezTo>
                    <a:cubicBezTo>
                      <a:pt x="11148" y="51364"/>
                      <a:pt x="11218" y="51435"/>
                      <a:pt x="11218" y="51435"/>
                    </a:cubicBezTo>
                    <a:cubicBezTo>
                      <a:pt x="11289" y="51505"/>
                      <a:pt x="11360" y="51576"/>
                      <a:pt x="11501" y="51647"/>
                    </a:cubicBezTo>
                    <a:cubicBezTo>
                      <a:pt x="11712" y="51788"/>
                      <a:pt x="11924" y="51999"/>
                      <a:pt x="12136" y="52141"/>
                    </a:cubicBezTo>
                    <a:cubicBezTo>
                      <a:pt x="12347" y="52281"/>
                      <a:pt x="12559" y="52423"/>
                      <a:pt x="12771" y="52564"/>
                    </a:cubicBezTo>
                    <a:cubicBezTo>
                      <a:pt x="12982" y="52705"/>
                      <a:pt x="13194" y="52846"/>
                      <a:pt x="13406" y="52987"/>
                    </a:cubicBezTo>
                    <a:cubicBezTo>
                      <a:pt x="13617" y="53128"/>
                      <a:pt x="13829" y="53269"/>
                      <a:pt x="14041" y="53340"/>
                    </a:cubicBezTo>
                    <a:cubicBezTo>
                      <a:pt x="14111" y="53340"/>
                      <a:pt x="14111" y="53411"/>
                      <a:pt x="14182" y="53411"/>
                    </a:cubicBezTo>
                    <a:cubicBezTo>
                      <a:pt x="14323" y="53481"/>
                      <a:pt x="14464" y="53551"/>
                      <a:pt x="14605" y="53693"/>
                    </a:cubicBezTo>
                    <a:cubicBezTo>
                      <a:pt x="14817" y="53763"/>
                      <a:pt x="14958" y="53905"/>
                      <a:pt x="15169" y="53975"/>
                    </a:cubicBezTo>
                    <a:cubicBezTo>
                      <a:pt x="15381" y="54045"/>
                      <a:pt x="15522" y="54187"/>
                      <a:pt x="15734" y="54257"/>
                    </a:cubicBezTo>
                    <a:cubicBezTo>
                      <a:pt x="15946" y="54328"/>
                      <a:pt x="16087" y="54398"/>
                      <a:pt x="16298" y="54469"/>
                    </a:cubicBezTo>
                    <a:cubicBezTo>
                      <a:pt x="16369" y="54469"/>
                      <a:pt x="16440" y="54539"/>
                      <a:pt x="16440" y="54539"/>
                    </a:cubicBezTo>
                    <a:cubicBezTo>
                      <a:pt x="16440" y="54539"/>
                      <a:pt x="16510" y="54539"/>
                      <a:pt x="16510" y="54539"/>
                    </a:cubicBezTo>
                    <a:cubicBezTo>
                      <a:pt x="16651" y="54610"/>
                      <a:pt x="16722" y="54610"/>
                      <a:pt x="16863" y="54681"/>
                    </a:cubicBezTo>
                    <a:cubicBezTo>
                      <a:pt x="17075" y="54751"/>
                      <a:pt x="17216" y="54822"/>
                      <a:pt x="17427" y="54892"/>
                    </a:cubicBezTo>
                    <a:cubicBezTo>
                      <a:pt x="17639" y="54963"/>
                      <a:pt x="17780" y="55033"/>
                      <a:pt x="17992" y="55033"/>
                    </a:cubicBezTo>
                    <a:cubicBezTo>
                      <a:pt x="18203" y="55104"/>
                      <a:pt x="18415" y="55104"/>
                      <a:pt x="18556" y="55174"/>
                    </a:cubicBezTo>
                    <a:cubicBezTo>
                      <a:pt x="18627" y="55174"/>
                      <a:pt x="18627" y="55174"/>
                      <a:pt x="18697" y="55174"/>
                    </a:cubicBezTo>
                    <a:lnTo>
                      <a:pt x="51364" y="36195"/>
                    </a:lnTo>
                    <a:cubicBezTo>
                      <a:pt x="50659" y="35701"/>
                      <a:pt x="49953" y="35489"/>
                      <a:pt x="49177" y="35137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42"/>
              <p:cNvSpPr/>
              <p:nvPr/>
            </p:nvSpPr>
            <p:spPr>
              <a:xfrm>
                <a:off x="10753102" y="2329372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403"/>
                    </a:moveTo>
                    <a:lnTo>
                      <a:pt x="32667" y="423"/>
                    </a:lnTo>
                    <a:cubicBezTo>
                      <a:pt x="32949" y="282"/>
                      <a:pt x="33232" y="141"/>
                      <a:pt x="33514" y="0"/>
                    </a:cubicBezTo>
                    <a:lnTo>
                      <a:pt x="847" y="18979"/>
                    </a:lnTo>
                    <a:cubicBezTo>
                      <a:pt x="635" y="19120"/>
                      <a:pt x="282" y="19262"/>
                      <a:pt x="0" y="19403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43" name="Google Shape;543;p42"/>
              <p:cNvGrpSpPr/>
              <p:nvPr/>
            </p:nvGrpSpPr>
            <p:grpSpPr>
              <a:xfrm>
                <a:off x="10684135" y="2200086"/>
                <a:ext cx="88168" cy="43475"/>
                <a:chOff x="4351091" y="4200455"/>
                <a:chExt cx="29915" cy="14251"/>
              </a:xfrm>
            </p:grpSpPr>
            <p:sp>
              <p:nvSpPr>
                <p:cNvPr id="544" name="Google Shape;544;p42"/>
                <p:cNvSpPr/>
                <p:nvPr/>
              </p:nvSpPr>
              <p:spPr>
                <a:xfrm>
                  <a:off x="4351091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755"/>
                      </a:moveTo>
                      <a:lnTo>
                        <a:pt x="32667" y="776"/>
                      </a:lnTo>
                      <a:cubicBezTo>
                        <a:pt x="33232" y="494"/>
                        <a:pt x="33796" y="212"/>
                        <a:pt x="34361" y="0"/>
                      </a:cubicBezTo>
                      <a:lnTo>
                        <a:pt x="1693" y="18979"/>
                      </a:lnTo>
                      <a:cubicBezTo>
                        <a:pt x="1129" y="19191"/>
                        <a:pt x="564" y="19473"/>
                        <a:pt x="0" y="19755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42"/>
                <p:cNvSpPr/>
                <p:nvPr/>
              </p:nvSpPr>
              <p:spPr>
                <a:xfrm>
                  <a:off x="4352784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2808" y="70"/>
                        <a:pt x="32879" y="70"/>
                        <a:pt x="33020" y="0"/>
                      </a:cubicBezTo>
                      <a:lnTo>
                        <a:pt x="353" y="18979"/>
                      </a:lnTo>
                      <a:cubicBezTo>
                        <a:pt x="282" y="19050"/>
                        <a:pt x="141" y="19050"/>
                        <a:pt x="0" y="19120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46" name="Google Shape;546;p42"/>
              <p:cNvSpPr/>
              <p:nvPr/>
            </p:nvSpPr>
            <p:spPr>
              <a:xfrm>
                <a:off x="10718790" y="2265444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37324" y="3387"/>
                    </a:moveTo>
                    <a:cubicBezTo>
                      <a:pt x="37324" y="3316"/>
                      <a:pt x="37324" y="3316"/>
                      <a:pt x="37324" y="3387"/>
                    </a:cubicBezTo>
                    <a:cubicBezTo>
                      <a:pt x="37254" y="3246"/>
                      <a:pt x="37254" y="3246"/>
                      <a:pt x="37254" y="3175"/>
                    </a:cubicBezTo>
                    <a:cubicBezTo>
                      <a:pt x="37254" y="3104"/>
                      <a:pt x="37183" y="3104"/>
                      <a:pt x="37183" y="3034"/>
                    </a:cubicBezTo>
                    <a:cubicBezTo>
                      <a:pt x="37183" y="2963"/>
                      <a:pt x="37112" y="2963"/>
                      <a:pt x="37112" y="2893"/>
                    </a:cubicBezTo>
                    <a:cubicBezTo>
                      <a:pt x="37112" y="2822"/>
                      <a:pt x="37042" y="2822"/>
                      <a:pt x="37042" y="2752"/>
                    </a:cubicBezTo>
                    <a:cubicBezTo>
                      <a:pt x="37042" y="2681"/>
                      <a:pt x="36971" y="2681"/>
                      <a:pt x="36971" y="2611"/>
                    </a:cubicBezTo>
                    <a:cubicBezTo>
                      <a:pt x="36901" y="2540"/>
                      <a:pt x="36901" y="2469"/>
                      <a:pt x="36830" y="2399"/>
                    </a:cubicBezTo>
                    <a:cubicBezTo>
                      <a:pt x="36760" y="2258"/>
                      <a:pt x="36689" y="2187"/>
                      <a:pt x="36618" y="2046"/>
                    </a:cubicBezTo>
                    <a:cubicBezTo>
                      <a:pt x="36548" y="1976"/>
                      <a:pt x="36548" y="1905"/>
                      <a:pt x="36477" y="1835"/>
                    </a:cubicBezTo>
                    <a:cubicBezTo>
                      <a:pt x="36407" y="1764"/>
                      <a:pt x="36407" y="1764"/>
                      <a:pt x="36336" y="1693"/>
                    </a:cubicBezTo>
                    <a:cubicBezTo>
                      <a:pt x="36336" y="1693"/>
                      <a:pt x="36336" y="1623"/>
                      <a:pt x="36266" y="1623"/>
                    </a:cubicBezTo>
                    <a:cubicBezTo>
                      <a:pt x="36266" y="1623"/>
                      <a:pt x="36266" y="1623"/>
                      <a:pt x="36266" y="1623"/>
                    </a:cubicBezTo>
                    <a:cubicBezTo>
                      <a:pt x="36266" y="1623"/>
                      <a:pt x="36266" y="1552"/>
                      <a:pt x="36195" y="1552"/>
                    </a:cubicBezTo>
                    <a:cubicBezTo>
                      <a:pt x="36195" y="1482"/>
                      <a:pt x="36125" y="1482"/>
                      <a:pt x="36125" y="1411"/>
                    </a:cubicBezTo>
                    <a:cubicBezTo>
                      <a:pt x="36125" y="1341"/>
                      <a:pt x="36054" y="1341"/>
                      <a:pt x="36054" y="1270"/>
                    </a:cubicBezTo>
                    <a:cubicBezTo>
                      <a:pt x="35983" y="1199"/>
                      <a:pt x="35983" y="1199"/>
                      <a:pt x="35913" y="1129"/>
                    </a:cubicBezTo>
                    <a:cubicBezTo>
                      <a:pt x="35842" y="1059"/>
                      <a:pt x="35842" y="1059"/>
                      <a:pt x="35772" y="988"/>
                    </a:cubicBezTo>
                    <a:cubicBezTo>
                      <a:pt x="35701" y="917"/>
                      <a:pt x="35701" y="917"/>
                      <a:pt x="35631" y="847"/>
                    </a:cubicBezTo>
                    <a:cubicBezTo>
                      <a:pt x="35560" y="776"/>
                      <a:pt x="35560" y="776"/>
                      <a:pt x="35490" y="776"/>
                    </a:cubicBezTo>
                    <a:cubicBezTo>
                      <a:pt x="35419" y="776"/>
                      <a:pt x="35419" y="705"/>
                      <a:pt x="35348" y="705"/>
                    </a:cubicBezTo>
                    <a:cubicBezTo>
                      <a:pt x="35278" y="705"/>
                      <a:pt x="35278" y="635"/>
                      <a:pt x="35207" y="635"/>
                    </a:cubicBezTo>
                    <a:cubicBezTo>
                      <a:pt x="35137" y="635"/>
                      <a:pt x="35137" y="565"/>
                      <a:pt x="35066" y="565"/>
                    </a:cubicBezTo>
                    <a:cubicBezTo>
                      <a:pt x="34996" y="565"/>
                      <a:pt x="34996" y="494"/>
                      <a:pt x="34925" y="494"/>
                    </a:cubicBezTo>
                    <a:cubicBezTo>
                      <a:pt x="34854" y="494"/>
                      <a:pt x="34854" y="423"/>
                      <a:pt x="34784" y="423"/>
                    </a:cubicBezTo>
                    <a:cubicBezTo>
                      <a:pt x="34784" y="423"/>
                      <a:pt x="34784" y="423"/>
                      <a:pt x="34784" y="423"/>
                    </a:cubicBezTo>
                    <a:cubicBezTo>
                      <a:pt x="34784" y="423"/>
                      <a:pt x="34713" y="423"/>
                      <a:pt x="34713" y="353"/>
                    </a:cubicBezTo>
                    <a:cubicBezTo>
                      <a:pt x="34643" y="353"/>
                      <a:pt x="34643" y="282"/>
                      <a:pt x="34572" y="282"/>
                    </a:cubicBezTo>
                    <a:cubicBezTo>
                      <a:pt x="34502" y="282"/>
                      <a:pt x="34502" y="212"/>
                      <a:pt x="34431" y="212"/>
                    </a:cubicBezTo>
                    <a:cubicBezTo>
                      <a:pt x="34361" y="212"/>
                      <a:pt x="34361" y="212"/>
                      <a:pt x="34290" y="141"/>
                    </a:cubicBezTo>
                    <a:cubicBezTo>
                      <a:pt x="34219" y="71"/>
                      <a:pt x="34219" y="141"/>
                      <a:pt x="34149" y="71"/>
                    </a:cubicBezTo>
                    <a:cubicBezTo>
                      <a:pt x="34078" y="71"/>
                      <a:pt x="34078" y="71"/>
                      <a:pt x="3400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937" y="0"/>
                      <a:pt x="33937" y="0"/>
                      <a:pt x="33937" y="0"/>
                    </a:cubicBezTo>
                    <a:cubicBezTo>
                      <a:pt x="33937" y="0"/>
                      <a:pt x="33867" y="0"/>
                      <a:pt x="33867" y="0"/>
                    </a:cubicBezTo>
                    <a:cubicBezTo>
                      <a:pt x="33796" y="0"/>
                      <a:pt x="33796" y="0"/>
                      <a:pt x="33726" y="0"/>
                    </a:cubicBezTo>
                    <a:cubicBezTo>
                      <a:pt x="33655" y="0"/>
                      <a:pt x="33655" y="0"/>
                      <a:pt x="33585" y="0"/>
                    </a:cubicBezTo>
                    <a:cubicBezTo>
                      <a:pt x="33514" y="0"/>
                      <a:pt x="33514" y="0"/>
                      <a:pt x="33443" y="0"/>
                    </a:cubicBezTo>
                    <a:cubicBezTo>
                      <a:pt x="33373" y="0"/>
                      <a:pt x="33373" y="0"/>
                      <a:pt x="33302" y="0"/>
                    </a:cubicBezTo>
                    <a:cubicBezTo>
                      <a:pt x="33302" y="0"/>
                      <a:pt x="33232" y="0"/>
                      <a:pt x="33232" y="0"/>
                    </a:cubicBezTo>
                    <a:cubicBezTo>
                      <a:pt x="33161" y="0"/>
                      <a:pt x="33161" y="0"/>
                      <a:pt x="33091" y="0"/>
                    </a:cubicBezTo>
                    <a:cubicBezTo>
                      <a:pt x="33020" y="0"/>
                      <a:pt x="32950" y="0"/>
                      <a:pt x="32879" y="71"/>
                    </a:cubicBezTo>
                    <a:cubicBezTo>
                      <a:pt x="32809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141" y="19050"/>
                      <a:pt x="353" y="18979"/>
                      <a:pt x="565" y="18909"/>
                    </a:cubicBezTo>
                    <a:cubicBezTo>
                      <a:pt x="776" y="18909"/>
                      <a:pt x="988" y="18909"/>
                      <a:pt x="1270" y="18979"/>
                    </a:cubicBezTo>
                    <a:cubicBezTo>
                      <a:pt x="1270" y="18979"/>
                      <a:pt x="1270" y="18979"/>
                      <a:pt x="1270" y="18979"/>
                    </a:cubicBezTo>
                    <a:cubicBezTo>
                      <a:pt x="1482" y="19050"/>
                      <a:pt x="1764" y="19121"/>
                      <a:pt x="1976" y="19262"/>
                    </a:cubicBezTo>
                    <a:cubicBezTo>
                      <a:pt x="2469" y="19544"/>
                      <a:pt x="2893" y="19967"/>
                      <a:pt x="3316" y="20461"/>
                    </a:cubicBezTo>
                    <a:cubicBezTo>
                      <a:pt x="3316" y="20461"/>
                      <a:pt x="3316" y="20461"/>
                      <a:pt x="3316" y="20461"/>
                    </a:cubicBezTo>
                    <a:cubicBezTo>
                      <a:pt x="3740" y="20955"/>
                      <a:pt x="4092" y="21590"/>
                      <a:pt x="4304" y="22225"/>
                    </a:cubicBezTo>
                    <a:lnTo>
                      <a:pt x="11289" y="40217"/>
                    </a:lnTo>
                    <a:lnTo>
                      <a:pt x="43956" y="21237"/>
                    </a:lnTo>
                    <a:lnTo>
                      <a:pt x="37324" y="3387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42"/>
              <p:cNvSpPr/>
              <p:nvPr/>
            </p:nvSpPr>
            <p:spPr>
              <a:xfrm>
                <a:off x="10717696" y="2323130"/>
                <a:ext cx="124777" cy="301270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98777" extrusionOk="0">
                    <a:moveTo>
                      <a:pt x="2700" y="494"/>
                    </a:moveTo>
                    <a:cubicBezTo>
                      <a:pt x="3617" y="1059"/>
                      <a:pt x="4534" y="2117"/>
                      <a:pt x="5028" y="3387"/>
                    </a:cubicBezTo>
                    <a:lnTo>
                      <a:pt x="12013" y="21379"/>
                    </a:lnTo>
                    <a:lnTo>
                      <a:pt x="14765" y="28505"/>
                    </a:lnTo>
                    <a:lnTo>
                      <a:pt x="42704" y="100965"/>
                    </a:lnTo>
                    <a:cubicBezTo>
                      <a:pt x="43410" y="102941"/>
                      <a:pt x="42987" y="104563"/>
                      <a:pt x="41717" y="104705"/>
                    </a:cubicBezTo>
                    <a:cubicBezTo>
                      <a:pt x="41294" y="104705"/>
                      <a:pt x="40800" y="104563"/>
                      <a:pt x="40306" y="104281"/>
                    </a:cubicBezTo>
                    <a:cubicBezTo>
                      <a:pt x="39318" y="103717"/>
                      <a:pt x="38471" y="102658"/>
                      <a:pt x="37977" y="101318"/>
                    </a:cubicBezTo>
                    <a:lnTo>
                      <a:pt x="10037" y="28857"/>
                    </a:lnTo>
                    <a:lnTo>
                      <a:pt x="7286" y="21731"/>
                    </a:lnTo>
                    <a:lnTo>
                      <a:pt x="371" y="3740"/>
                    </a:lnTo>
                    <a:cubicBezTo>
                      <a:pt x="-405" y="1764"/>
                      <a:pt x="89" y="141"/>
                      <a:pt x="1359" y="0"/>
                    </a:cubicBezTo>
                    <a:cubicBezTo>
                      <a:pt x="1782" y="71"/>
                      <a:pt x="2276" y="212"/>
                      <a:pt x="2700" y="494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42"/>
              <p:cNvSpPr/>
              <p:nvPr/>
            </p:nvSpPr>
            <p:spPr>
              <a:xfrm>
                <a:off x="10690095" y="220000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050"/>
                    </a:moveTo>
                    <a:lnTo>
                      <a:pt x="32667" y="71"/>
                    </a:lnTo>
                    <a:lnTo>
                      <a:pt x="33020" y="0"/>
                    </a:lnTo>
                    <a:lnTo>
                      <a:pt x="353" y="18979"/>
                    </a:lnTo>
                    <a:close/>
                  </a:path>
                </a:pathLst>
              </a:custGeom>
              <a:solidFill>
                <a:srgbClr val="383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49" name="Google Shape;549;p42"/>
              <p:cNvGrpSpPr/>
              <p:nvPr/>
            </p:nvGrpSpPr>
            <p:grpSpPr>
              <a:xfrm>
                <a:off x="10691192" y="2198881"/>
                <a:ext cx="91081" cy="43693"/>
                <a:chOff x="4353490" y="4199961"/>
                <a:chExt cx="30903" cy="14322"/>
              </a:xfrm>
            </p:grpSpPr>
            <p:sp>
              <p:nvSpPr>
                <p:cNvPr id="550" name="Google Shape;550;p42"/>
                <p:cNvSpPr/>
                <p:nvPr/>
              </p:nvSpPr>
              <p:spPr>
                <a:xfrm>
                  <a:off x="4353490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91"/>
                      </a:moveTo>
                      <a:lnTo>
                        <a:pt x="32667" y="212"/>
                      </a:lnTo>
                      <a:cubicBezTo>
                        <a:pt x="32879" y="141"/>
                        <a:pt x="33161" y="71"/>
                        <a:pt x="33373" y="0"/>
                      </a:cubicBezTo>
                      <a:lnTo>
                        <a:pt x="706" y="18979"/>
                      </a:lnTo>
                      <a:cubicBezTo>
                        <a:pt x="494" y="19050"/>
                        <a:pt x="282" y="19121"/>
                        <a:pt x="0" y="19191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551;p42"/>
                <p:cNvSpPr/>
                <p:nvPr/>
              </p:nvSpPr>
              <p:spPr>
                <a:xfrm>
                  <a:off x="4354266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3020" y="70"/>
                        <a:pt x="33302" y="0"/>
                        <a:pt x="33655" y="0"/>
                      </a:cubicBezTo>
                      <a:lnTo>
                        <a:pt x="988" y="18979"/>
                      </a:lnTo>
                      <a:cubicBezTo>
                        <a:pt x="635" y="19050"/>
                        <a:pt x="282" y="19050"/>
                        <a:pt x="0" y="19120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42"/>
                <p:cNvSpPr/>
                <p:nvPr/>
              </p:nvSpPr>
              <p:spPr>
                <a:xfrm>
                  <a:off x="4355253" y="41999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950" y="71"/>
                        <a:pt x="33302" y="0"/>
                        <a:pt x="33585" y="0"/>
                      </a:cubicBezTo>
                      <a:lnTo>
                        <a:pt x="917" y="18979"/>
                      </a:lnTo>
                      <a:cubicBezTo>
                        <a:pt x="635" y="19050"/>
                        <a:pt x="282" y="19050"/>
                        <a:pt x="0" y="19050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553;p42"/>
                <p:cNvSpPr/>
                <p:nvPr/>
              </p:nvSpPr>
              <p:spPr>
                <a:xfrm>
                  <a:off x="4356171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0"/>
                      </a:cubicBezTo>
                      <a:cubicBezTo>
                        <a:pt x="33373" y="0"/>
                        <a:pt x="33867" y="70"/>
                        <a:pt x="34361" y="70"/>
                      </a:cubicBezTo>
                      <a:lnTo>
                        <a:pt x="1693" y="19050"/>
                      </a:lnTo>
                      <a:cubicBezTo>
                        <a:pt x="1199" y="19050"/>
                        <a:pt x="706" y="18979"/>
                        <a:pt x="212" y="18979"/>
                      </a:cubicBezTo>
                      <a:cubicBezTo>
                        <a:pt x="21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54" name="Google Shape;554;p42"/>
              <p:cNvSpPr/>
              <p:nvPr/>
            </p:nvSpPr>
            <p:spPr>
              <a:xfrm>
                <a:off x="10704236" y="219914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879" y="71"/>
                    </a:lnTo>
                    <a:lnTo>
                      <a:pt x="282" y="19050"/>
                    </a:lnTo>
                    <a:close/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55" name="Google Shape;555;p42"/>
              <p:cNvGrpSpPr/>
              <p:nvPr/>
            </p:nvGrpSpPr>
            <p:grpSpPr>
              <a:xfrm>
                <a:off x="10705162" y="2199530"/>
                <a:ext cx="86090" cy="43480"/>
                <a:chOff x="4358217" y="4200172"/>
                <a:chExt cx="29210" cy="14252"/>
              </a:xfrm>
            </p:grpSpPr>
            <p:sp>
              <p:nvSpPr>
                <p:cNvPr id="556" name="Google Shape;556;p42"/>
                <p:cNvSpPr/>
                <p:nvPr/>
              </p:nvSpPr>
              <p:spPr>
                <a:xfrm>
                  <a:off x="4358217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0"/>
                        <a:pt x="33161" y="71"/>
                      </a:cubicBezTo>
                      <a:lnTo>
                        <a:pt x="494" y="19050"/>
                      </a:lnTo>
                      <a:cubicBezTo>
                        <a:pt x="28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42"/>
                <p:cNvSpPr/>
                <p:nvPr/>
              </p:nvSpPr>
              <p:spPr>
                <a:xfrm>
                  <a:off x="4358711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79" y="0"/>
                        <a:pt x="32950" y="71"/>
                      </a:cubicBezTo>
                      <a:lnTo>
                        <a:pt x="282" y="19050"/>
                      </a:lnTo>
                      <a:cubicBezTo>
                        <a:pt x="14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558;p42"/>
                <p:cNvSpPr/>
                <p:nvPr/>
              </p:nvSpPr>
              <p:spPr>
                <a:xfrm>
                  <a:off x="4358993" y="42002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71"/>
                      </a:cubicBezTo>
                      <a:lnTo>
                        <a:pt x="212" y="19050"/>
                      </a:lnTo>
                      <a:cubicBezTo>
                        <a:pt x="14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559;p42"/>
                <p:cNvSpPr/>
                <p:nvPr/>
              </p:nvSpPr>
              <p:spPr>
                <a:xfrm>
                  <a:off x="4359205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8" y="71"/>
                      </a:cubicBezTo>
                      <a:lnTo>
                        <a:pt x="141" y="19050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60" name="Google Shape;560;p42"/>
              <p:cNvGrpSpPr/>
              <p:nvPr/>
            </p:nvGrpSpPr>
            <p:grpSpPr>
              <a:xfrm>
                <a:off x="10708511" y="2199927"/>
                <a:ext cx="88374" cy="44557"/>
                <a:chOff x="4359346" y="4200313"/>
                <a:chExt cx="29985" cy="14605"/>
              </a:xfrm>
            </p:grpSpPr>
            <p:sp>
              <p:nvSpPr>
                <p:cNvPr id="561" name="Google Shape;561;p42"/>
                <p:cNvSpPr/>
                <p:nvPr/>
              </p:nvSpPr>
              <p:spPr>
                <a:xfrm>
                  <a:off x="4359346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9" y="0"/>
                      </a:cubicBezTo>
                      <a:lnTo>
                        <a:pt x="141" y="18979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562;p42"/>
                <p:cNvSpPr/>
                <p:nvPr/>
              </p:nvSpPr>
              <p:spPr>
                <a:xfrm>
                  <a:off x="4359487" y="420038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71"/>
                        <a:pt x="33161" y="141"/>
                      </a:cubicBezTo>
                      <a:lnTo>
                        <a:pt x="494" y="19120"/>
                      </a:lnTo>
                      <a:cubicBezTo>
                        <a:pt x="353" y="19050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563;p42"/>
                <p:cNvSpPr/>
                <p:nvPr/>
              </p:nvSpPr>
              <p:spPr>
                <a:xfrm>
                  <a:off x="4359981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0"/>
                        <a:pt x="33020" y="70"/>
                        <a:pt x="33232" y="141"/>
                      </a:cubicBezTo>
                      <a:lnTo>
                        <a:pt x="564" y="19120"/>
                      </a:lnTo>
                      <a:cubicBezTo>
                        <a:pt x="353" y="19120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564;p42"/>
                <p:cNvSpPr/>
                <p:nvPr/>
              </p:nvSpPr>
              <p:spPr>
                <a:xfrm>
                  <a:off x="4360545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4" y="19191"/>
                      </a:lnTo>
                      <a:cubicBezTo>
                        <a:pt x="353" y="1912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565;p42"/>
                <p:cNvSpPr/>
                <p:nvPr/>
              </p:nvSpPr>
              <p:spPr>
                <a:xfrm>
                  <a:off x="4361109" y="420080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9" y="71"/>
                        <a:pt x="32879" y="71"/>
                      </a:cubicBezTo>
                      <a:lnTo>
                        <a:pt x="212" y="19050"/>
                      </a:lnTo>
                      <a:cubicBezTo>
                        <a:pt x="212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66" name="Google Shape;566;p42"/>
              <p:cNvGrpSpPr/>
              <p:nvPr/>
            </p:nvGrpSpPr>
            <p:grpSpPr>
              <a:xfrm>
                <a:off x="10714743" y="2201611"/>
                <a:ext cx="85672" cy="44125"/>
                <a:chOff x="4361392" y="4200878"/>
                <a:chExt cx="29068" cy="14464"/>
              </a:xfrm>
            </p:grpSpPr>
            <p:sp>
              <p:nvSpPr>
                <p:cNvPr id="567" name="Google Shape;567;p42"/>
                <p:cNvSpPr/>
                <p:nvPr/>
              </p:nvSpPr>
              <p:spPr>
                <a:xfrm>
                  <a:off x="4361392" y="42008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70"/>
                        <a:pt x="32879" y="70"/>
                      </a:cubicBezTo>
                      <a:lnTo>
                        <a:pt x="212" y="19050"/>
                      </a:lnTo>
                      <a:cubicBezTo>
                        <a:pt x="141" y="1905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568;p42"/>
                <p:cNvSpPr/>
                <p:nvPr/>
              </p:nvSpPr>
              <p:spPr>
                <a:xfrm>
                  <a:off x="4361603" y="420094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5" y="19191"/>
                      </a:lnTo>
                      <a:cubicBezTo>
                        <a:pt x="423" y="1919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569;p42"/>
                <p:cNvSpPr/>
                <p:nvPr/>
              </p:nvSpPr>
              <p:spPr>
                <a:xfrm>
                  <a:off x="4362238" y="42012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950" y="141"/>
                        <a:pt x="33232" y="211"/>
                        <a:pt x="33514" y="353"/>
                      </a:cubicBezTo>
                      <a:lnTo>
                        <a:pt x="847" y="19332"/>
                      </a:lnTo>
                      <a:cubicBezTo>
                        <a:pt x="565" y="19191"/>
                        <a:pt x="282" y="19050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70" name="Google Shape;570;p42"/>
              <p:cNvSpPr/>
              <p:nvPr/>
            </p:nvSpPr>
            <p:spPr>
              <a:xfrm>
                <a:off x="10719415" y="2203667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2667" y="0"/>
                    </a:lnTo>
                    <a:lnTo>
                      <a:pt x="7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42"/>
              <p:cNvSpPr/>
              <p:nvPr/>
            </p:nvSpPr>
            <p:spPr>
              <a:xfrm>
                <a:off x="10719415" y="2204314"/>
                <a:ext cx="145571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63500" extrusionOk="0">
                    <a:moveTo>
                      <a:pt x="54539" y="34149"/>
                    </a:moveTo>
                    <a:cubicBezTo>
                      <a:pt x="54539" y="33867"/>
                      <a:pt x="54539" y="33514"/>
                      <a:pt x="54469" y="33231"/>
                    </a:cubicBezTo>
                    <a:cubicBezTo>
                      <a:pt x="54469" y="32949"/>
                      <a:pt x="54398" y="32597"/>
                      <a:pt x="54398" y="32314"/>
                    </a:cubicBezTo>
                    <a:cubicBezTo>
                      <a:pt x="54398" y="31961"/>
                      <a:pt x="54328" y="31679"/>
                      <a:pt x="54257" y="31326"/>
                    </a:cubicBezTo>
                    <a:cubicBezTo>
                      <a:pt x="54257" y="31185"/>
                      <a:pt x="54257" y="31115"/>
                      <a:pt x="54187" y="30974"/>
                    </a:cubicBezTo>
                    <a:cubicBezTo>
                      <a:pt x="54187" y="30903"/>
                      <a:pt x="54187" y="30903"/>
                      <a:pt x="54187" y="30833"/>
                    </a:cubicBezTo>
                    <a:cubicBezTo>
                      <a:pt x="54187" y="30691"/>
                      <a:pt x="54116" y="30480"/>
                      <a:pt x="54116" y="30339"/>
                    </a:cubicBezTo>
                    <a:cubicBezTo>
                      <a:pt x="54045" y="29986"/>
                      <a:pt x="53975" y="29704"/>
                      <a:pt x="53975" y="29351"/>
                    </a:cubicBezTo>
                    <a:cubicBezTo>
                      <a:pt x="53904" y="28998"/>
                      <a:pt x="53834" y="28646"/>
                      <a:pt x="53763" y="28363"/>
                    </a:cubicBezTo>
                    <a:cubicBezTo>
                      <a:pt x="53693" y="28010"/>
                      <a:pt x="53622" y="27658"/>
                      <a:pt x="53552" y="27305"/>
                    </a:cubicBezTo>
                    <a:cubicBezTo>
                      <a:pt x="53481" y="27093"/>
                      <a:pt x="53481" y="26952"/>
                      <a:pt x="53410" y="26740"/>
                    </a:cubicBezTo>
                    <a:cubicBezTo>
                      <a:pt x="53410" y="26670"/>
                      <a:pt x="53410" y="26670"/>
                      <a:pt x="53410" y="26599"/>
                    </a:cubicBezTo>
                    <a:cubicBezTo>
                      <a:pt x="53410" y="26458"/>
                      <a:pt x="53340" y="26388"/>
                      <a:pt x="53340" y="26246"/>
                    </a:cubicBezTo>
                    <a:cubicBezTo>
                      <a:pt x="53269" y="25894"/>
                      <a:pt x="53128" y="25541"/>
                      <a:pt x="53058" y="25188"/>
                    </a:cubicBezTo>
                    <a:cubicBezTo>
                      <a:pt x="52987" y="24835"/>
                      <a:pt x="52846" y="24483"/>
                      <a:pt x="52705" y="24130"/>
                    </a:cubicBezTo>
                    <a:cubicBezTo>
                      <a:pt x="52564" y="23777"/>
                      <a:pt x="52493" y="23424"/>
                      <a:pt x="52352" y="23142"/>
                    </a:cubicBezTo>
                    <a:cubicBezTo>
                      <a:pt x="52281" y="22931"/>
                      <a:pt x="52140" y="22648"/>
                      <a:pt x="52070" y="22437"/>
                    </a:cubicBezTo>
                    <a:cubicBezTo>
                      <a:pt x="52070" y="22437"/>
                      <a:pt x="52070" y="22366"/>
                      <a:pt x="52070" y="22366"/>
                    </a:cubicBezTo>
                    <a:cubicBezTo>
                      <a:pt x="52070" y="22295"/>
                      <a:pt x="51999" y="22225"/>
                      <a:pt x="51999" y="22225"/>
                    </a:cubicBezTo>
                    <a:cubicBezTo>
                      <a:pt x="51858" y="21872"/>
                      <a:pt x="51717" y="21590"/>
                      <a:pt x="51647" y="21237"/>
                    </a:cubicBezTo>
                    <a:cubicBezTo>
                      <a:pt x="51505" y="20955"/>
                      <a:pt x="51364" y="20602"/>
                      <a:pt x="51223" y="20320"/>
                    </a:cubicBezTo>
                    <a:cubicBezTo>
                      <a:pt x="51082" y="19967"/>
                      <a:pt x="50941" y="19685"/>
                      <a:pt x="50800" y="19332"/>
                    </a:cubicBezTo>
                    <a:cubicBezTo>
                      <a:pt x="50659" y="18979"/>
                      <a:pt x="50447" y="18697"/>
                      <a:pt x="50306" y="18344"/>
                    </a:cubicBezTo>
                    <a:cubicBezTo>
                      <a:pt x="50306" y="18274"/>
                      <a:pt x="50236" y="18274"/>
                      <a:pt x="50236" y="18203"/>
                    </a:cubicBezTo>
                    <a:cubicBezTo>
                      <a:pt x="50236" y="18203"/>
                      <a:pt x="50236" y="18132"/>
                      <a:pt x="50236" y="18132"/>
                    </a:cubicBezTo>
                    <a:cubicBezTo>
                      <a:pt x="50094" y="17780"/>
                      <a:pt x="49883" y="17427"/>
                      <a:pt x="49671" y="17074"/>
                    </a:cubicBezTo>
                    <a:cubicBezTo>
                      <a:pt x="49389" y="16510"/>
                      <a:pt x="49036" y="15875"/>
                      <a:pt x="48683" y="15310"/>
                    </a:cubicBezTo>
                    <a:cubicBezTo>
                      <a:pt x="48542" y="15028"/>
                      <a:pt x="48330" y="14746"/>
                      <a:pt x="48189" y="14464"/>
                    </a:cubicBezTo>
                    <a:cubicBezTo>
                      <a:pt x="48048" y="14181"/>
                      <a:pt x="47837" y="13970"/>
                      <a:pt x="47695" y="13687"/>
                    </a:cubicBezTo>
                    <a:cubicBezTo>
                      <a:pt x="47484" y="13405"/>
                      <a:pt x="47343" y="13123"/>
                      <a:pt x="47131" y="12841"/>
                    </a:cubicBezTo>
                    <a:cubicBezTo>
                      <a:pt x="46778" y="12277"/>
                      <a:pt x="46355" y="11712"/>
                      <a:pt x="45932" y="11147"/>
                    </a:cubicBezTo>
                    <a:cubicBezTo>
                      <a:pt x="45720" y="10865"/>
                      <a:pt x="45508" y="10583"/>
                      <a:pt x="45297" y="10371"/>
                    </a:cubicBezTo>
                    <a:cubicBezTo>
                      <a:pt x="45297" y="10301"/>
                      <a:pt x="45226" y="10301"/>
                      <a:pt x="45226" y="10230"/>
                    </a:cubicBezTo>
                    <a:cubicBezTo>
                      <a:pt x="45156" y="10160"/>
                      <a:pt x="45156" y="10089"/>
                      <a:pt x="45085" y="10019"/>
                    </a:cubicBezTo>
                    <a:cubicBezTo>
                      <a:pt x="44803" y="9736"/>
                      <a:pt x="44591" y="9384"/>
                      <a:pt x="44309" y="9102"/>
                    </a:cubicBezTo>
                    <a:cubicBezTo>
                      <a:pt x="44097" y="8819"/>
                      <a:pt x="43815" y="8537"/>
                      <a:pt x="43533" y="8255"/>
                    </a:cubicBezTo>
                    <a:cubicBezTo>
                      <a:pt x="43250" y="7972"/>
                      <a:pt x="43039" y="7690"/>
                      <a:pt x="42757" y="7408"/>
                    </a:cubicBezTo>
                    <a:cubicBezTo>
                      <a:pt x="42615" y="7267"/>
                      <a:pt x="42474" y="7056"/>
                      <a:pt x="42263" y="6914"/>
                    </a:cubicBezTo>
                    <a:cubicBezTo>
                      <a:pt x="42263" y="6914"/>
                      <a:pt x="42192" y="6844"/>
                      <a:pt x="42192" y="6844"/>
                    </a:cubicBezTo>
                    <a:cubicBezTo>
                      <a:pt x="42121" y="6773"/>
                      <a:pt x="42051" y="6702"/>
                      <a:pt x="41980" y="6632"/>
                    </a:cubicBezTo>
                    <a:cubicBezTo>
                      <a:pt x="41698" y="6350"/>
                      <a:pt x="41416" y="6068"/>
                      <a:pt x="41134" y="5856"/>
                    </a:cubicBezTo>
                    <a:cubicBezTo>
                      <a:pt x="40852" y="5574"/>
                      <a:pt x="40569" y="5292"/>
                      <a:pt x="40287" y="5080"/>
                    </a:cubicBezTo>
                    <a:cubicBezTo>
                      <a:pt x="40005" y="4798"/>
                      <a:pt x="39723" y="4586"/>
                      <a:pt x="39441" y="4304"/>
                    </a:cubicBezTo>
                    <a:cubicBezTo>
                      <a:pt x="39299" y="4163"/>
                      <a:pt x="39158" y="4021"/>
                      <a:pt x="39017" y="3951"/>
                    </a:cubicBezTo>
                    <a:cubicBezTo>
                      <a:pt x="38735" y="3739"/>
                      <a:pt x="38523" y="3528"/>
                      <a:pt x="38241" y="3316"/>
                    </a:cubicBezTo>
                    <a:cubicBezTo>
                      <a:pt x="38100" y="3245"/>
                      <a:pt x="37959" y="3104"/>
                      <a:pt x="37888" y="3034"/>
                    </a:cubicBezTo>
                    <a:cubicBezTo>
                      <a:pt x="37818" y="2963"/>
                      <a:pt x="37747" y="2963"/>
                      <a:pt x="37747" y="2893"/>
                    </a:cubicBezTo>
                    <a:cubicBezTo>
                      <a:pt x="37677" y="2893"/>
                      <a:pt x="37677" y="2822"/>
                      <a:pt x="37606" y="2822"/>
                    </a:cubicBezTo>
                    <a:cubicBezTo>
                      <a:pt x="37394" y="2681"/>
                      <a:pt x="37253" y="2540"/>
                      <a:pt x="37042" y="2399"/>
                    </a:cubicBezTo>
                    <a:cubicBezTo>
                      <a:pt x="36830" y="2257"/>
                      <a:pt x="36689" y="2117"/>
                      <a:pt x="36477" y="1975"/>
                    </a:cubicBezTo>
                    <a:cubicBezTo>
                      <a:pt x="36265" y="1834"/>
                      <a:pt x="36054" y="1693"/>
                      <a:pt x="35842" y="1552"/>
                    </a:cubicBezTo>
                    <a:cubicBezTo>
                      <a:pt x="35630" y="1411"/>
                      <a:pt x="35348" y="1270"/>
                      <a:pt x="35137" y="1129"/>
                    </a:cubicBezTo>
                    <a:cubicBezTo>
                      <a:pt x="35066" y="1058"/>
                      <a:pt x="34995" y="1058"/>
                      <a:pt x="34925" y="987"/>
                    </a:cubicBezTo>
                    <a:cubicBezTo>
                      <a:pt x="34713" y="847"/>
                      <a:pt x="34502" y="705"/>
                      <a:pt x="34219" y="635"/>
                    </a:cubicBezTo>
                    <a:cubicBezTo>
                      <a:pt x="34008" y="564"/>
                      <a:pt x="33796" y="423"/>
                      <a:pt x="33655" y="353"/>
                    </a:cubicBezTo>
                    <a:cubicBezTo>
                      <a:pt x="33514" y="282"/>
                      <a:pt x="33373" y="211"/>
                      <a:pt x="33161" y="141"/>
                    </a:cubicBezTo>
                    <a:cubicBezTo>
                      <a:pt x="33020" y="70"/>
                      <a:pt x="32879" y="0"/>
                      <a:pt x="32738" y="0"/>
                    </a:cubicBezTo>
                    <a:cubicBezTo>
                      <a:pt x="32738" y="0"/>
                      <a:pt x="32738" y="0"/>
                      <a:pt x="32738" y="0"/>
                    </a:cubicBezTo>
                    <a:lnTo>
                      <a:pt x="32738" y="0"/>
                    </a:lnTo>
                    <a:lnTo>
                      <a:pt x="32738" y="0"/>
                    </a:lnTo>
                    <a:cubicBezTo>
                      <a:pt x="32738" y="0"/>
                      <a:pt x="32738" y="0"/>
                      <a:pt x="32667" y="0"/>
                    </a:cubicBezTo>
                    <a:lnTo>
                      <a:pt x="0" y="18979"/>
                    </a:lnTo>
                    <a:cubicBezTo>
                      <a:pt x="0" y="18979"/>
                      <a:pt x="0" y="18979"/>
                      <a:pt x="70" y="18979"/>
                    </a:cubicBezTo>
                    <a:cubicBezTo>
                      <a:pt x="847" y="19262"/>
                      <a:pt x="1552" y="19685"/>
                      <a:pt x="2258" y="20038"/>
                    </a:cubicBezTo>
                    <a:cubicBezTo>
                      <a:pt x="3245" y="20602"/>
                      <a:pt x="4163" y="21237"/>
                      <a:pt x="5080" y="21943"/>
                    </a:cubicBezTo>
                    <a:cubicBezTo>
                      <a:pt x="5503" y="22225"/>
                      <a:pt x="5997" y="22648"/>
                      <a:pt x="6420" y="23001"/>
                    </a:cubicBezTo>
                    <a:cubicBezTo>
                      <a:pt x="7549" y="23918"/>
                      <a:pt x="8608" y="24906"/>
                      <a:pt x="9595" y="25964"/>
                    </a:cubicBezTo>
                    <a:cubicBezTo>
                      <a:pt x="9595" y="25964"/>
                      <a:pt x="9666" y="26035"/>
                      <a:pt x="9666" y="26035"/>
                    </a:cubicBezTo>
                    <a:cubicBezTo>
                      <a:pt x="10654" y="27093"/>
                      <a:pt x="11642" y="28222"/>
                      <a:pt x="12559" y="29351"/>
                    </a:cubicBezTo>
                    <a:cubicBezTo>
                      <a:pt x="12559" y="29422"/>
                      <a:pt x="12629" y="29422"/>
                      <a:pt x="12629" y="29492"/>
                    </a:cubicBezTo>
                    <a:cubicBezTo>
                      <a:pt x="13476" y="30550"/>
                      <a:pt x="14252" y="31679"/>
                      <a:pt x="14958" y="32808"/>
                    </a:cubicBezTo>
                    <a:cubicBezTo>
                      <a:pt x="15099" y="33090"/>
                      <a:pt x="15310" y="33302"/>
                      <a:pt x="15451" y="33584"/>
                    </a:cubicBezTo>
                    <a:cubicBezTo>
                      <a:pt x="16157" y="34784"/>
                      <a:pt x="16863" y="35983"/>
                      <a:pt x="17498" y="37182"/>
                    </a:cubicBezTo>
                    <a:cubicBezTo>
                      <a:pt x="17498" y="37182"/>
                      <a:pt x="17498" y="37253"/>
                      <a:pt x="17568" y="37253"/>
                    </a:cubicBezTo>
                    <a:cubicBezTo>
                      <a:pt x="18274" y="38594"/>
                      <a:pt x="18838" y="40005"/>
                      <a:pt x="19403" y="41416"/>
                    </a:cubicBezTo>
                    <a:cubicBezTo>
                      <a:pt x="19403" y="41416"/>
                      <a:pt x="19403" y="41486"/>
                      <a:pt x="19403" y="41486"/>
                    </a:cubicBezTo>
                    <a:cubicBezTo>
                      <a:pt x="19967" y="42897"/>
                      <a:pt x="20390" y="44309"/>
                      <a:pt x="20743" y="45649"/>
                    </a:cubicBezTo>
                    <a:cubicBezTo>
                      <a:pt x="20743" y="45720"/>
                      <a:pt x="20743" y="45720"/>
                      <a:pt x="20743" y="45790"/>
                    </a:cubicBezTo>
                    <a:cubicBezTo>
                      <a:pt x="21096" y="47201"/>
                      <a:pt x="21378" y="48542"/>
                      <a:pt x="21590" y="49953"/>
                    </a:cubicBezTo>
                    <a:cubicBezTo>
                      <a:pt x="21590" y="50024"/>
                      <a:pt x="21590" y="50024"/>
                      <a:pt x="21590" y="50094"/>
                    </a:cubicBezTo>
                    <a:cubicBezTo>
                      <a:pt x="21802" y="51505"/>
                      <a:pt x="21872" y="52846"/>
                      <a:pt x="21872" y="54187"/>
                    </a:cubicBezTo>
                    <a:cubicBezTo>
                      <a:pt x="21872" y="55739"/>
                      <a:pt x="21731" y="57150"/>
                      <a:pt x="21449" y="58420"/>
                    </a:cubicBezTo>
                    <a:cubicBezTo>
                      <a:pt x="21449" y="58490"/>
                      <a:pt x="21449" y="58490"/>
                      <a:pt x="21449" y="58561"/>
                    </a:cubicBezTo>
                    <a:cubicBezTo>
                      <a:pt x="21167" y="59831"/>
                      <a:pt x="20814" y="61030"/>
                      <a:pt x="20320" y="62018"/>
                    </a:cubicBezTo>
                    <a:cubicBezTo>
                      <a:pt x="20320" y="62018"/>
                      <a:pt x="20320" y="62089"/>
                      <a:pt x="20320" y="62089"/>
                    </a:cubicBezTo>
                    <a:cubicBezTo>
                      <a:pt x="19897" y="62935"/>
                      <a:pt x="19403" y="63711"/>
                      <a:pt x="18838" y="64347"/>
                    </a:cubicBezTo>
                    <a:cubicBezTo>
                      <a:pt x="18627" y="64558"/>
                      <a:pt x="18486" y="64840"/>
                      <a:pt x="18274" y="65052"/>
                    </a:cubicBezTo>
                    <a:cubicBezTo>
                      <a:pt x="17639" y="65757"/>
                      <a:pt x="16933" y="66393"/>
                      <a:pt x="16087" y="66816"/>
                    </a:cubicBezTo>
                    <a:lnTo>
                      <a:pt x="48754" y="47836"/>
                    </a:lnTo>
                    <a:cubicBezTo>
                      <a:pt x="49530" y="47343"/>
                      <a:pt x="50236" y="46778"/>
                      <a:pt x="50941" y="46073"/>
                    </a:cubicBezTo>
                    <a:cubicBezTo>
                      <a:pt x="51153" y="45861"/>
                      <a:pt x="51294" y="45649"/>
                      <a:pt x="51505" y="45367"/>
                    </a:cubicBezTo>
                    <a:cubicBezTo>
                      <a:pt x="51717" y="45085"/>
                      <a:pt x="51999" y="44803"/>
                      <a:pt x="52211" y="44450"/>
                    </a:cubicBezTo>
                    <a:cubicBezTo>
                      <a:pt x="52493" y="44027"/>
                      <a:pt x="52705" y="43603"/>
                      <a:pt x="52917" y="43109"/>
                    </a:cubicBezTo>
                    <a:cubicBezTo>
                      <a:pt x="52917" y="43109"/>
                      <a:pt x="52917" y="43039"/>
                      <a:pt x="52917" y="43039"/>
                    </a:cubicBezTo>
                    <a:cubicBezTo>
                      <a:pt x="52917" y="43039"/>
                      <a:pt x="52917" y="42968"/>
                      <a:pt x="52917" y="42968"/>
                    </a:cubicBezTo>
                    <a:cubicBezTo>
                      <a:pt x="53058" y="42615"/>
                      <a:pt x="53199" y="42333"/>
                      <a:pt x="53340" y="41980"/>
                    </a:cubicBezTo>
                    <a:cubicBezTo>
                      <a:pt x="53481" y="41628"/>
                      <a:pt x="53552" y="41275"/>
                      <a:pt x="53693" y="40922"/>
                    </a:cubicBezTo>
                    <a:cubicBezTo>
                      <a:pt x="53763" y="40569"/>
                      <a:pt x="53904" y="40287"/>
                      <a:pt x="53975" y="39934"/>
                    </a:cubicBezTo>
                    <a:cubicBezTo>
                      <a:pt x="53975" y="39793"/>
                      <a:pt x="54045" y="39652"/>
                      <a:pt x="54045" y="39511"/>
                    </a:cubicBezTo>
                    <a:cubicBezTo>
                      <a:pt x="54045" y="39440"/>
                      <a:pt x="54045" y="39440"/>
                      <a:pt x="54045" y="39370"/>
                    </a:cubicBezTo>
                    <a:cubicBezTo>
                      <a:pt x="54045" y="39229"/>
                      <a:pt x="54116" y="39088"/>
                      <a:pt x="54116" y="38946"/>
                    </a:cubicBezTo>
                    <a:cubicBezTo>
                      <a:pt x="54187" y="38664"/>
                      <a:pt x="54187" y="38312"/>
                      <a:pt x="54257" y="38029"/>
                    </a:cubicBezTo>
                    <a:cubicBezTo>
                      <a:pt x="54328" y="37747"/>
                      <a:pt x="54328" y="37394"/>
                      <a:pt x="54328" y="37112"/>
                    </a:cubicBezTo>
                    <a:cubicBezTo>
                      <a:pt x="54328" y="36830"/>
                      <a:pt x="54398" y="36477"/>
                      <a:pt x="54398" y="36195"/>
                    </a:cubicBezTo>
                    <a:cubicBezTo>
                      <a:pt x="54398" y="35913"/>
                      <a:pt x="54398" y="35560"/>
                      <a:pt x="54398" y="35278"/>
                    </a:cubicBezTo>
                    <a:cubicBezTo>
                      <a:pt x="54398" y="35278"/>
                      <a:pt x="54398" y="35207"/>
                      <a:pt x="54398" y="35207"/>
                    </a:cubicBezTo>
                    <a:cubicBezTo>
                      <a:pt x="54539" y="34713"/>
                      <a:pt x="54539" y="34431"/>
                      <a:pt x="54539" y="34149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42"/>
              <p:cNvSpPr/>
              <p:nvPr/>
            </p:nvSpPr>
            <p:spPr>
              <a:xfrm>
                <a:off x="10037348" y="1487545"/>
                <a:ext cx="540701" cy="322791"/>
              </a:xfrm>
              <a:custGeom>
                <a:avLst/>
                <a:gdLst/>
                <a:ahLst/>
                <a:cxnLst/>
                <a:rect l="l" t="t" r="r" b="b"/>
                <a:pathLst>
                  <a:path w="183444" h="105833" extrusionOk="0">
                    <a:moveTo>
                      <a:pt x="189018" y="89958"/>
                    </a:moveTo>
                    <a:cubicBezTo>
                      <a:pt x="186690" y="90382"/>
                      <a:pt x="184362" y="90735"/>
                      <a:pt x="181963" y="90946"/>
                    </a:cubicBezTo>
                    <a:cubicBezTo>
                      <a:pt x="181610" y="91017"/>
                      <a:pt x="181257" y="91017"/>
                      <a:pt x="180904" y="91087"/>
                    </a:cubicBezTo>
                    <a:cubicBezTo>
                      <a:pt x="178858" y="91228"/>
                      <a:pt x="176812" y="91370"/>
                      <a:pt x="174766" y="91370"/>
                    </a:cubicBezTo>
                    <a:cubicBezTo>
                      <a:pt x="174272" y="91370"/>
                      <a:pt x="173778" y="91370"/>
                      <a:pt x="173284" y="91370"/>
                    </a:cubicBezTo>
                    <a:cubicBezTo>
                      <a:pt x="171732" y="91370"/>
                      <a:pt x="170251" y="91299"/>
                      <a:pt x="168698" y="91228"/>
                    </a:cubicBezTo>
                    <a:cubicBezTo>
                      <a:pt x="168204" y="91228"/>
                      <a:pt x="167711" y="91158"/>
                      <a:pt x="167146" y="91158"/>
                    </a:cubicBezTo>
                    <a:cubicBezTo>
                      <a:pt x="165312" y="91017"/>
                      <a:pt x="163477" y="90805"/>
                      <a:pt x="161572" y="90594"/>
                    </a:cubicBezTo>
                    <a:cubicBezTo>
                      <a:pt x="161502" y="90594"/>
                      <a:pt x="161361" y="90523"/>
                      <a:pt x="161290" y="90523"/>
                    </a:cubicBezTo>
                    <a:cubicBezTo>
                      <a:pt x="159597" y="90311"/>
                      <a:pt x="157903" y="90029"/>
                      <a:pt x="156210" y="89676"/>
                    </a:cubicBezTo>
                    <a:cubicBezTo>
                      <a:pt x="155575" y="89535"/>
                      <a:pt x="155011" y="89394"/>
                      <a:pt x="154376" y="89324"/>
                    </a:cubicBezTo>
                    <a:cubicBezTo>
                      <a:pt x="153247" y="89112"/>
                      <a:pt x="152047" y="88830"/>
                      <a:pt x="150918" y="88548"/>
                    </a:cubicBezTo>
                    <a:cubicBezTo>
                      <a:pt x="150213" y="88406"/>
                      <a:pt x="149507" y="88194"/>
                      <a:pt x="148872" y="88054"/>
                    </a:cubicBezTo>
                    <a:cubicBezTo>
                      <a:pt x="147814" y="87771"/>
                      <a:pt x="146685" y="87489"/>
                      <a:pt x="145627" y="87136"/>
                    </a:cubicBezTo>
                    <a:cubicBezTo>
                      <a:pt x="144921" y="86925"/>
                      <a:pt x="144216" y="86713"/>
                      <a:pt x="143510" y="86501"/>
                    </a:cubicBezTo>
                    <a:cubicBezTo>
                      <a:pt x="142452" y="86148"/>
                      <a:pt x="141393" y="85796"/>
                      <a:pt x="140335" y="85443"/>
                    </a:cubicBezTo>
                    <a:cubicBezTo>
                      <a:pt x="139630" y="85231"/>
                      <a:pt x="138994" y="84949"/>
                      <a:pt x="138289" y="84737"/>
                    </a:cubicBezTo>
                    <a:cubicBezTo>
                      <a:pt x="137160" y="84314"/>
                      <a:pt x="136102" y="83891"/>
                      <a:pt x="134973" y="83467"/>
                    </a:cubicBezTo>
                    <a:cubicBezTo>
                      <a:pt x="134338" y="83256"/>
                      <a:pt x="133703" y="82973"/>
                      <a:pt x="133068" y="82762"/>
                    </a:cubicBezTo>
                    <a:cubicBezTo>
                      <a:pt x="131798" y="82268"/>
                      <a:pt x="130528" y="81703"/>
                      <a:pt x="129258" y="81139"/>
                    </a:cubicBezTo>
                    <a:cubicBezTo>
                      <a:pt x="128764" y="80927"/>
                      <a:pt x="128341" y="80716"/>
                      <a:pt x="127847" y="80575"/>
                    </a:cubicBezTo>
                    <a:cubicBezTo>
                      <a:pt x="126083" y="79798"/>
                      <a:pt x="124389" y="78952"/>
                      <a:pt x="122626" y="78105"/>
                    </a:cubicBezTo>
                    <a:cubicBezTo>
                      <a:pt x="122273" y="77894"/>
                      <a:pt x="121920" y="77752"/>
                      <a:pt x="121567" y="77540"/>
                    </a:cubicBezTo>
                    <a:cubicBezTo>
                      <a:pt x="120156" y="76835"/>
                      <a:pt x="118816" y="76130"/>
                      <a:pt x="117404" y="75353"/>
                    </a:cubicBezTo>
                    <a:cubicBezTo>
                      <a:pt x="115852" y="74507"/>
                      <a:pt x="114371" y="73660"/>
                      <a:pt x="112818" y="72813"/>
                    </a:cubicBezTo>
                    <a:cubicBezTo>
                      <a:pt x="109784" y="71050"/>
                      <a:pt x="106751" y="69145"/>
                      <a:pt x="103717" y="67169"/>
                    </a:cubicBezTo>
                    <a:cubicBezTo>
                      <a:pt x="103152" y="66816"/>
                      <a:pt x="102588" y="66464"/>
                      <a:pt x="102094" y="66111"/>
                    </a:cubicBezTo>
                    <a:cubicBezTo>
                      <a:pt x="99201" y="64206"/>
                      <a:pt x="96308" y="62159"/>
                      <a:pt x="93416" y="60043"/>
                    </a:cubicBezTo>
                    <a:cubicBezTo>
                      <a:pt x="92922" y="59690"/>
                      <a:pt x="92428" y="59337"/>
                      <a:pt x="92005" y="58914"/>
                    </a:cubicBezTo>
                    <a:cubicBezTo>
                      <a:pt x="89323" y="56868"/>
                      <a:pt x="86642" y="54751"/>
                      <a:pt x="83961" y="52564"/>
                    </a:cubicBezTo>
                    <a:cubicBezTo>
                      <a:pt x="83608" y="52211"/>
                      <a:pt x="83185" y="51929"/>
                      <a:pt x="82832" y="51647"/>
                    </a:cubicBezTo>
                    <a:cubicBezTo>
                      <a:pt x="80010" y="49248"/>
                      <a:pt x="77117" y="46708"/>
                      <a:pt x="74295" y="44168"/>
                    </a:cubicBezTo>
                    <a:cubicBezTo>
                      <a:pt x="73660" y="43603"/>
                      <a:pt x="73025" y="43039"/>
                      <a:pt x="72390" y="42404"/>
                    </a:cubicBezTo>
                    <a:cubicBezTo>
                      <a:pt x="69568" y="39723"/>
                      <a:pt x="66746" y="37042"/>
                      <a:pt x="63923" y="34220"/>
                    </a:cubicBezTo>
                    <a:cubicBezTo>
                      <a:pt x="63712" y="34008"/>
                      <a:pt x="63500" y="33796"/>
                      <a:pt x="63359" y="33585"/>
                    </a:cubicBezTo>
                    <a:cubicBezTo>
                      <a:pt x="60607" y="30763"/>
                      <a:pt x="57926" y="27870"/>
                      <a:pt x="55245" y="24906"/>
                    </a:cubicBezTo>
                    <a:cubicBezTo>
                      <a:pt x="54822" y="24483"/>
                      <a:pt x="54398" y="23989"/>
                      <a:pt x="54046" y="23566"/>
                    </a:cubicBezTo>
                    <a:cubicBezTo>
                      <a:pt x="51364" y="20532"/>
                      <a:pt x="48754" y="17427"/>
                      <a:pt x="46143" y="14252"/>
                    </a:cubicBezTo>
                    <a:cubicBezTo>
                      <a:pt x="45579" y="13617"/>
                      <a:pt x="45085" y="12982"/>
                      <a:pt x="44591" y="12277"/>
                    </a:cubicBezTo>
                    <a:cubicBezTo>
                      <a:pt x="41839" y="8890"/>
                      <a:pt x="39158" y="5433"/>
                      <a:pt x="36548" y="1835"/>
                    </a:cubicBezTo>
                    <a:cubicBezTo>
                      <a:pt x="36548" y="1835"/>
                      <a:pt x="36548" y="1835"/>
                      <a:pt x="36548" y="1835"/>
                    </a:cubicBezTo>
                    <a:cubicBezTo>
                      <a:pt x="36548" y="1764"/>
                      <a:pt x="36477" y="1764"/>
                      <a:pt x="36477" y="1693"/>
                    </a:cubicBezTo>
                    <a:cubicBezTo>
                      <a:pt x="36407" y="1623"/>
                      <a:pt x="36407" y="1623"/>
                      <a:pt x="36336" y="1552"/>
                    </a:cubicBezTo>
                    <a:cubicBezTo>
                      <a:pt x="36336" y="1482"/>
                      <a:pt x="36266" y="1482"/>
                      <a:pt x="36266" y="1411"/>
                    </a:cubicBezTo>
                    <a:cubicBezTo>
                      <a:pt x="36195" y="1341"/>
                      <a:pt x="36195" y="1341"/>
                      <a:pt x="36125" y="1270"/>
                    </a:cubicBezTo>
                    <a:cubicBezTo>
                      <a:pt x="36054" y="1200"/>
                      <a:pt x="36054" y="1200"/>
                      <a:pt x="35983" y="1129"/>
                    </a:cubicBezTo>
                    <a:cubicBezTo>
                      <a:pt x="35913" y="1059"/>
                      <a:pt x="35913" y="1059"/>
                      <a:pt x="35842" y="988"/>
                    </a:cubicBezTo>
                    <a:cubicBezTo>
                      <a:pt x="35842" y="988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01" y="917"/>
                    </a:cubicBezTo>
                    <a:cubicBezTo>
                      <a:pt x="35631" y="847"/>
                      <a:pt x="35631" y="847"/>
                      <a:pt x="35560" y="776"/>
                    </a:cubicBezTo>
                    <a:cubicBezTo>
                      <a:pt x="35489" y="776"/>
                      <a:pt x="35489" y="706"/>
                      <a:pt x="35419" y="706"/>
                    </a:cubicBezTo>
                    <a:cubicBezTo>
                      <a:pt x="35348" y="706"/>
                      <a:pt x="35348" y="635"/>
                      <a:pt x="35278" y="635"/>
                    </a:cubicBezTo>
                    <a:cubicBezTo>
                      <a:pt x="35207" y="635"/>
                      <a:pt x="35207" y="565"/>
                      <a:pt x="35137" y="565"/>
                    </a:cubicBezTo>
                    <a:cubicBezTo>
                      <a:pt x="35066" y="565"/>
                      <a:pt x="35066" y="494"/>
                      <a:pt x="34996" y="494"/>
                    </a:cubicBezTo>
                    <a:cubicBezTo>
                      <a:pt x="34925" y="494"/>
                      <a:pt x="34925" y="423"/>
                      <a:pt x="34854" y="423"/>
                    </a:cubicBezTo>
                    <a:cubicBezTo>
                      <a:pt x="34854" y="423"/>
                      <a:pt x="34854" y="423"/>
                      <a:pt x="34854" y="423"/>
                    </a:cubicBezTo>
                    <a:cubicBezTo>
                      <a:pt x="34854" y="423"/>
                      <a:pt x="34784" y="423"/>
                      <a:pt x="34784" y="353"/>
                    </a:cubicBezTo>
                    <a:cubicBezTo>
                      <a:pt x="34713" y="353"/>
                      <a:pt x="34713" y="282"/>
                      <a:pt x="34643" y="282"/>
                    </a:cubicBezTo>
                    <a:cubicBezTo>
                      <a:pt x="34572" y="282"/>
                      <a:pt x="34572" y="212"/>
                      <a:pt x="34502" y="212"/>
                    </a:cubicBezTo>
                    <a:cubicBezTo>
                      <a:pt x="34431" y="212"/>
                      <a:pt x="34431" y="212"/>
                      <a:pt x="34361" y="141"/>
                    </a:cubicBezTo>
                    <a:cubicBezTo>
                      <a:pt x="34290" y="141"/>
                      <a:pt x="34290" y="141"/>
                      <a:pt x="34219" y="71"/>
                    </a:cubicBezTo>
                    <a:cubicBezTo>
                      <a:pt x="34149" y="71"/>
                      <a:pt x="34149" y="71"/>
                      <a:pt x="3407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867" y="0"/>
                      <a:pt x="33867" y="0"/>
                      <a:pt x="33796" y="0"/>
                    </a:cubicBezTo>
                    <a:cubicBezTo>
                      <a:pt x="33726" y="0"/>
                      <a:pt x="33726" y="0"/>
                      <a:pt x="33655" y="0"/>
                    </a:cubicBezTo>
                    <a:cubicBezTo>
                      <a:pt x="33655" y="0"/>
                      <a:pt x="33585" y="0"/>
                      <a:pt x="33585" y="0"/>
                    </a:cubicBezTo>
                    <a:cubicBezTo>
                      <a:pt x="33585" y="0"/>
                      <a:pt x="33585" y="0"/>
                      <a:pt x="33585" y="0"/>
                    </a:cubicBezTo>
                    <a:cubicBezTo>
                      <a:pt x="33585" y="0"/>
                      <a:pt x="33514" y="0"/>
                      <a:pt x="33514" y="0"/>
                    </a:cubicBezTo>
                    <a:cubicBezTo>
                      <a:pt x="33443" y="0"/>
                      <a:pt x="33443" y="0"/>
                      <a:pt x="33373" y="0"/>
                    </a:cubicBezTo>
                    <a:cubicBezTo>
                      <a:pt x="33302" y="0"/>
                      <a:pt x="33302" y="0"/>
                      <a:pt x="33232" y="0"/>
                    </a:cubicBezTo>
                    <a:cubicBezTo>
                      <a:pt x="33161" y="0"/>
                      <a:pt x="33091" y="0"/>
                      <a:pt x="33091" y="0"/>
                    </a:cubicBezTo>
                    <a:cubicBezTo>
                      <a:pt x="33020" y="0"/>
                      <a:pt x="32949" y="0"/>
                      <a:pt x="32879" y="71"/>
                    </a:cubicBezTo>
                    <a:cubicBezTo>
                      <a:pt x="32808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282" y="18979"/>
                      <a:pt x="564" y="18909"/>
                      <a:pt x="917" y="18979"/>
                    </a:cubicBezTo>
                    <a:cubicBezTo>
                      <a:pt x="917" y="18979"/>
                      <a:pt x="917" y="18979"/>
                      <a:pt x="917" y="18979"/>
                    </a:cubicBezTo>
                    <a:cubicBezTo>
                      <a:pt x="1270" y="19050"/>
                      <a:pt x="1623" y="19121"/>
                      <a:pt x="1976" y="19332"/>
                    </a:cubicBezTo>
                    <a:cubicBezTo>
                      <a:pt x="2258" y="19473"/>
                      <a:pt x="2469" y="19685"/>
                      <a:pt x="2752" y="19897"/>
                    </a:cubicBezTo>
                    <a:cubicBezTo>
                      <a:pt x="2752" y="19897"/>
                      <a:pt x="2752" y="19897"/>
                      <a:pt x="2752" y="19897"/>
                    </a:cubicBezTo>
                    <a:cubicBezTo>
                      <a:pt x="3034" y="20109"/>
                      <a:pt x="3246" y="20391"/>
                      <a:pt x="3457" y="20743"/>
                    </a:cubicBezTo>
                    <a:cubicBezTo>
                      <a:pt x="3598" y="20885"/>
                      <a:pt x="3739" y="21096"/>
                      <a:pt x="3810" y="21237"/>
                    </a:cubicBezTo>
                    <a:cubicBezTo>
                      <a:pt x="5715" y="23777"/>
                      <a:pt x="7620" y="26318"/>
                      <a:pt x="9596" y="28787"/>
                    </a:cubicBezTo>
                    <a:cubicBezTo>
                      <a:pt x="10231" y="29563"/>
                      <a:pt x="10866" y="30339"/>
                      <a:pt x="11501" y="31115"/>
                    </a:cubicBezTo>
                    <a:cubicBezTo>
                      <a:pt x="11994" y="31750"/>
                      <a:pt x="12559" y="32456"/>
                      <a:pt x="13053" y="33091"/>
                    </a:cubicBezTo>
                    <a:cubicBezTo>
                      <a:pt x="13688" y="33867"/>
                      <a:pt x="14252" y="34643"/>
                      <a:pt x="14887" y="35419"/>
                    </a:cubicBezTo>
                    <a:cubicBezTo>
                      <a:pt x="16651" y="37536"/>
                      <a:pt x="18344" y="39582"/>
                      <a:pt x="20108" y="41557"/>
                    </a:cubicBezTo>
                    <a:cubicBezTo>
                      <a:pt x="20391" y="41839"/>
                      <a:pt x="20673" y="42122"/>
                      <a:pt x="20884" y="42475"/>
                    </a:cubicBezTo>
                    <a:cubicBezTo>
                      <a:pt x="21308" y="42898"/>
                      <a:pt x="21661" y="43392"/>
                      <a:pt x="22084" y="43815"/>
                    </a:cubicBezTo>
                    <a:cubicBezTo>
                      <a:pt x="23213" y="45085"/>
                      <a:pt x="24342" y="46355"/>
                      <a:pt x="25471" y="47554"/>
                    </a:cubicBezTo>
                    <a:cubicBezTo>
                      <a:pt x="27023" y="49248"/>
                      <a:pt x="28646" y="50871"/>
                      <a:pt x="30198" y="52564"/>
                    </a:cubicBezTo>
                    <a:cubicBezTo>
                      <a:pt x="30409" y="52776"/>
                      <a:pt x="30621" y="52987"/>
                      <a:pt x="30762" y="53199"/>
                    </a:cubicBezTo>
                    <a:cubicBezTo>
                      <a:pt x="30833" y="53270"/>
                      <a:pt x="30903" y="53411"/>
                      <a:pt x="31045" y="53481"/>
                    </a:cubicBezTo>
                    <a:cubicBezTo>
                      <a:pt x="32949" y="55457"/>
                      <a:pt x="34925" y="57362"/>
                      <a:pt x="36901" y="59267"/>
                    </a:cubicBezTo>
                    <a:cubicBezTo>
                      <a:pt x="37677" y="60043"/>
                      <a:pt x="38453" y="60678"/>
                      <a:pt x="39229" y="61454"/>
                    </a:cubicBezTo>
                    <a:cubicBezTo>
                      <a:pt x="39864" y="62019"/>
                      <a:pt x="40499" y="62653"/>
                      <a:pt x="41134" y="63218"/>
                    </a:cubicBezTo>
                    <a:cubicBezTo>
                      <a:pt x="41769" y="63782"/>
                      <a:pt x="42333" y="64347"/>
                      <a:pt x="42968" y="64911"/>
                    </a:cubicBezTo>
                    <a:cubicBezTo>
                      <a:pt x="45014" y="66746"/>
                      <a:pt x="47061" y="68510"/>
                      <a:pt x="49107" y="70273"/>
                    </a:cubicBezTo>
                    <a:cubicBezTo>
                      <a:pt x="49318" y="70415"/>
                      <a:pt x="49460" y="70556"/>
                      <a:pt x="49671" y="70697"/>
                    </a:cubicBezTo>
                    <a:cubicBezTo>
                      <a:pt x="50094" y="71050"/>
                      <a:pt x="50447" y="71332"/>
                      <a:pt x="50871" y="71685"/>
                    </a:cubicBezTo>
                    <a:cubicBezTo>
                      <a:pt x="52352" y="72884"/>
                      <a:pt x="53763" y="74083"/>
                      <a:pt x="55245" y="75283"/>
                    </a:cubicBezTo>
                    <a:cubicBezTo>
                      <a:pt x="56444" y="76271"/>
                      <a:pt x="57714" y="77188"/>
                      <a:pt x="58914" y="78105"/>
                    </a:cubicBezTo>
                    <a:cubicBezTo>
                      <a:pt x="59408" y="78458"/>
                      <a:pt x="59902" y="78811"/>
                      <a:pt x="60325" y="79164"/>
                    </a:cubicBezTo>
                    <a:cubicBezTo>
                      <a:pt x="60607" y="79375"/>
                      <a:pt x="60889" y="79587"/>
                      <a:pt x="61242" y="79869"/>
                    </a:cubicBezTo>
                    <a:cubicBezTo>
                      <a:pt x="63218" y="81280"/>
                      <a:pt x="65123" y="82691"/>
                      <a:pt x="67098" y="84032"/>
                    </a:cubicBezTo>
                    <a:cubicBezTo>
                      <a:pt x="67733" y="84455"/>
                      <a:pt x="68368" y="84879"/>
                      <a:pt x="69003" y="85302"/>
                    </a:cubicBezTo>
                    <a:cubicBezTo>
                      <a:pt x="69568" y="85655"/>
                      <a:pt x="70132" y="86007"/>
                      <a:pt x="70626" y="86360"/>
                    </a:cubicBezTo>
                    <a:cubicBezTo>
                      <a:pt x="71332" y="86854"/>
                      <a:pt x="72108" y="87348"/>
                      <a:pt x="72813" y="87842"/>
                    </a:cubicBezTo>
                    <a:cubicBezTo>
                      <a:pt x="74718" y="89041"/>
                      <a:pt x="76553" y="90170"/>
                      <a:pt x="78458" y="91299"/>
                    </a:cubicBezTo>
                    <a:cubicBezTo>
                      <a:pt x="78881" y="91581"/>
                      <a:pt x="79304" y="91793"/>
                      <a:pt x="79728" y="92075"/>
                    </a:cubicBezTo>
                    <a:cubicBezTo>
                      <a:pt x="81139" y="92922"/>
                      <a:pt x="82550" y="93698"/>
                      <a:pt x="83961" y="94474"/>
                    </a:cubicBezTo>
                    <a:cubicBezTo>
                      <a:pt x="84102" y="94545"/>
                      <a:pt x="84173" y="94615"/>
                      <a:pt x="84314" y="94615"/>
                    </a:cubicBezTo>
                    <a:cubicBezTo>
                      <a:pt x="85725" y="95391"/>
                      <a:pt x="87066" y="96097"/>
                      <a:pt x="88477" y="96802"/>
                    </a:cubicBezTo>
                    <a:cubicBezTo>
                      <a:pt x="88829" y="96943"/>
                      <a:pt x="89112" y="97155"/>
                      <a:pt x="89464" y="97296"/>
                    </a:cubicBezTo>
                    <a:cubicBezTo>
                      <a:pt x="89464" y="97296"/>
                      <a:pt x="89535" y="97296"/>
                      <a:pt x="89535" y="97367"/>
                    </a:cubicBezTo>
                    <a:cubicBezTo>
                      <a:pt x="91299" y="98214"/>
                      <a:pt x="92992" y="99060"/>
                      <a:pt x="94756" y="99836"/>
                    </a:cubicBezTo>
                    <a:cubicBezTo>
                      <a:pt x="94827" y="99836"/>
                      <a:pt x="94827" y="99907"/>
                      <a:pt x="94897" y="99907"/>
                    </a:cubicBezTo>
                    <a:cubicBezTo>
                      <a:pt x="95321" y="100118"/>
                      <a:pt x="95744" y="100260"/>
                      <a:pt x="96167" y="100471"/>
                    </a:cubicBezTo>
                    <a:cubicBezTo>
                      <a:pt x="97437" y="101036"/>
                      <a:pt x="98707" y="101600"/>
                      <a:pt x="99977" y="102094"/>
                    </a:cubicBezTo>
                    <a:cubicBezTo>
                      <a:pt x="100118" y="102165"/>
                      <a:pt x="100259" y="102235"/>
                      <a:pt x="100330" y="102235"/>
                    </a:cubicBezTo>
                    <a:cubicBezTo>
                      <a:pt x="100824" y="102447"/>
                      <a:pt x="101388" y="102588"/>
                      <a:pt x="101882" y="102800"/>
                    </a:cubicBezTo>
                    <a:cubicBezTo>
                      <a:pt x="103011" y="103223"/>
                      <a:pt x="104069" y="103646"/>
                      <a:pt x="105198" y="104069"/>
                    </a:cubicBezTo>
                    <a:cubicBezTo>
                      <a:pt x="105410" y="104140"/>
                      <a:pt x="105622" y="104211"/>
                      <a:pt x="105833" y="104281"/>
                    </a:cubicBezTo>
                    <a:cubicBezTo>
                      <a:pt x="106327" y="104423"/>
                      <a:pt x="106821" y="104563"/>
                      <a:pt x="107244" y="104775"/>
                    </a:cubicBezTo>
                    <a:cubicBezTo>
                      <a:pt x="108303" y="105128"/>
                      <a:pt x="109361" y="105481"/>
                      <a:pt x="110420" y="105833"/>
                    </a:cubicBezTo>
                    <a:cubicBezTo>
                      <a:pt x="110702" y="105904"/>
                      <a:pt x="110984" y="106045"/>
                      <a:pt x="111337" y="106116"/>
                    </a:cubicBezTo>
                    <a:cubicBezTo>
                      <a:pt x="111760" y="106257"/>
                      <a:pt x="112113" y="106327"/>
                      <a:pt x="112536" y="106469"/>
                    </a:cubicBezTo>
                    <a:cubicBezTo>
                      <a:pt x="113594" y="106751"/>
                      <a:pt x="114723" y="107103"/>
                      <a:pt x="115782" y="107386"/>
                    </a:cubicBezTo>
                    <a:cubicBezTo>
                      <a:pt x="116134" y="107456"/>
                      <a:pt x="116558" y="107597"/>
                      <a:pt x="116911" y="107668"/>
                    </a:cubicBezTo>
                    <a:cubicBezTo>
                      <a:pt x="117193" y="107738"/>
                      <a:pt x="117546" y="107809"/>
                      <a:pt x="117828" y="107880"/>
                    </a:cubicBezTo>
                    <a:cubicBezTo>
                      <a:pt x="119027" y="108162"/>
                      <a:pt x="120156" y="108444"/>
                      <a:pt x="121356" y="108656"/>
                    </a:cubicBezTo>
                    <a:cubicBezTo>
                      <a:pt x="121779" y="108726"/>
                      <a:pt x="122202" y="108867"/>
                      <a:pt x="122696" y="108938"/>
                    </a:cubicBezTo>
                    <a:cubicBezTo>
                      <a:pt x="122837" y="108938"/>
                      <a:pt x="123049" y="109008"/>
                      <a:pt x="123190" y="109008"/>
                    </a:cubicBezTo>
                    <a:cubicBezTo>
                      <a:pt x="124883" y="109361"/>
                      <a:pt x="126577" y="109644"/>
                      <a:pt x="128270" y="109855"/>
                    </a:cubicBezTo>
                    <a:cubicBezTo>
                      <a:pt x="128341" y="109855"/>
                      <a:pt x="128482" y="109926"/>
                      <a:pt x="128552" y="109926"/>
                    </a:cubicBezTo>
                    <a:cubicBezTo>
                      <a:pt x="128552" y="109926"/>
                      <a:pt x="128552" y="109926"/>
                      <a:pt x="128623" y="109926"/>
                    </a:cubicBezTo>
                    <a:cubicBezTo>
                      <a:pt x="130457" y="110208"/>
                      <a:pt x="132362" y="110349"/>
                      <a:pt x="134197" y="110490"/>
                    </a:cubicBezTo>
                    <a:cubicBezTo>
                      <a:pt x="134408" y="110490"/>
                      <a:pt x="134549" y="110561"/>
                      <a:pt x="134761" y="110561"/>
                    </a:cubicBezTo>
                    <a:cubicBezTo>
                      <a:pt x="135114" y="110561"/>
                      <a:pt x="135396" y="110561"/>
                      <a:pt x="135749" y="110561"/>
                    </a:cubicBezTo>
                    <a:cubicBezTo>
                      <a:pt x="137301" y="110631"/>
                      <a:pt x="138853" y="110702"/>
                      <a:pt x="140335" y="110702"/>
                    </a:cubicBezTo>
                    <a:cubicBezTo>
                      <a:pt x="140688" y="110702"/>
                      <a:pt x="140970" y="110702"/>
                      <a:pt x="141323" y="110702"/>
                    </a:cubicBezTo>
                    <a:cubicBezTo>
                      <a:pt x="141464" y="110702"/>
                      <a:pt x="141676" y="110702"/>
                      <a:pt x="141817" y="110702"/>
                    </a:cubicBezTo>
                    <a:cubicBezTo>
                      <a:pt x="143863" y="110702"/>
                      <a:pt x="145909" y="110561"/>
                      <a:pt x="147955" y="110420"/>
                    </a:cubicBezTo>
                    <a:cubicBezTo>
                      <a:pt x="148096" y="110420"/>
                      <a:pt x="148237" y="110420"/>
                      <a:pt x="148378" y="110420"/>
                    </a:cubicBezTo>
                    <a:cubicBezTo>
                      <a:pt x="148590" y="110420"/>
                      <a:pt x="148802" y="110349"/>
                      <a:pt x="149084" y="110349"/>
                    </a:cubicBezTo>
                    <a:cubicBezTo>
                      <a:pt x="151483" y="110138"/>
                      <a:pt x="153811" y="109784"/>
                      <a:pt x="156139" y="109361"/>
                    </a:cubicBezTo>
                    <a:lnTo>
                      <a:pt x="189018" y="89958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42"/>
              <p:cNvSpPr/>
              <p:nvPr/>
            </p:nvSpPr>
            <p:spPr>
              <a:xfrm>
                <a:off x="10498159" y="1761982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34361" y="3387"/>
                    </a:moveTo>
                    <a:lnTo>
                      <a:pt x="32667" y="0"/>
                    </a:lnTo>
                    <a:lnTo>
                      <a:pt x="0" y="18979"/>
                    </a:lnTo>
                    <a:lnTo>
                      <a:pt x="1693" y="22366"/>
                    </a:lnTo>
                    <a:lnTo>
                      <a:pt x="3246" y="25894"/>
                    </a:lnTo>
                    <a:lnTo>
                      <a:pt x="35842" y="6915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42"/>
              <p:cNvSpPr/>
              <p:nvPr/>
            </p:nvSpPr>
            <p:spPr>
              <a:xfrm>
                <a:off x="10500240" y="1699561"/>
                <a:ext cx="103979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14111" extrusionOk="0">
                    <a:moveTo>
                      <a:pt x="0" y="19332"/>
                    </a:moveTo>
                    <a:lnTo>
                      <a:pt x="32667" y="353"/>
                    </a:lnTo>
                    <a:cubicBezTo>
                      <a:pt x="33584" y="282"/>
                      <a:pt x="34431" y="141"/>
                      <a:pt x="35278" y="0"/>
                    </a:cubicBezTo>
                    <a:lnTo>
                      <a:pt x="2611" y="18979"/>
                    </a:lnTo>
                    <a:cubicBezTo>
                      <a:pt x="1764" y="19120"/>
                      <a:pt x="917" y="19262"/>
                      <a:pt x="0" y="19332"/>
                    </a:cubicBezTo>
                  </a:path>
                </a:pathLst>
              </a:custGeom>
              <a:solidFill>
                <a:srgbClr val="3A38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75" name="Google Shape;575;p42"/>
              <p:cNvGrpSpPr/>
              <p:nvPr/>
            </p:nvGrpSpPr>
            <p:grpSpPr>
              <a:xfrm>
                <a:off x="10508342" y="1699140"/>
                <a:ext cx="83388" cy="43264"/>
                <a:chOff x="4291471" y="4036201"/>
                <a:chExt cx="28293" cy="14182"/>
              </a:xfrm>
            </p:grpSpPr>
            <p:sp>
              <p:nvSpPr>
                <p:cNvPr id="576" name="Google Shape;576;p42"/>
                <p:cNvSpPr/>
                <p:nvPr/>
              </p:nvSpPr>
              <p:spPr>
                <a:xfrm>
                  <a:off x="4291471" y="40362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lnTo>
                        <a:pt x="32738" y="0"/>
                      </a:lnTo>
                      <a:lnTo>
                        <a:pt x="71" y="18979"/>
                      </a:lnTo>
                      <a:lnTo>
                        <a:pt x="0" y="18979"/>
                      </a:ln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577;p42"/>
                <p:cNvSpPr/>
                <p:nvPr/>
              </p:nvSpPr>
              <p:spPr>
                <a:xfrm>
                  <a:off x="4291542" y="403620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738" y="71"/>
                        <a:pt x="32808" y="0"/>
                        <a:pt x="32879" y="0"/>
                      </a:cubicBezTo>
                      <a:lnTo>
                        <a:pt x="212" y="18979"/>
                      </a:lnTo>
                      <a:cubicBezTo>
                        <a:pt x="141" y="18979"/>
                        <a:pt x="71" y="18979"/>
                        <a:pt x="0" y="19050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78" name="Google Shape;578;p42"/>
              <p:cNvGrpSpPr/>
              <p:nvPr/>
            </p:nvGrpSpPr>
            <p:grpSpPr>
              <a:xfrm>
                <a:off x="10508528" y="1686302"/>
                <a:ext cx="85253" cy="54674"/>
                <a:chOff x="4291753" y="4031968"/>
                <a:chExt cx="28928" cy="17921"/>
              </a:xfrm>
            </p:grpSpPr>
            <p:sp>
              <p:nvSpPr>
                <p:cNvPr id="579" name="Google Shape;579;p42"/>
                <p:cNvSpPr/>
                <p:nvPr/>
              </p:nvSpPr>
              <p:spPr>
                <a:xfrm>
                  <a:off x="4291753" y="403196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6764B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0" name="Google Shape;580;p42"/>
                <p:cNvSpPr/>
                <p:nvPr/>
              </p:nvSpPr>
              <p:spPr>
                <a:xfrm>
                  <a:off x="4291895" y="40321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562B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1" name="Google Shape;581;p42"/>
                <p:cNvSpPr/>
                <p:nvPr/>
              </p:nvSpPr>
              <p:spPr>
                <a:xfrm>
                  <a:off x="4291965" y="40323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360A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582;p42"/>
                <p:cNvSpPr/>
                <p:nvPr/>
              </p:nvSpPr>
              <p:spPr>
                <a:xfrm>
                  <a:off x="4292036" y="403260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15EA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42"/>
                <p:cNvSpPr/>
                <p:nvPr/>
              </p:nvSpPr>
              <p:spPr>
                <a:xfrm>
                  <a:off x="4292106" y="403281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F5C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584;p42"/>
                <p:cNvSpPr/>
                <p:nvPr/>
              </p:nvSpPr>
              <p:spPr>
                <a:xfrm>
                  <a:off x="4292177" y="40330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D5A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42"/>
                <p:cNvSpPr/>
                <p:nvPr/>
              </p:nvSpPr>
              <p:spPr>
                <a:xfrm>
                  <a:off x="4292247" y="403323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B589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586;p42"/>
                <p:cNvSpPr/>
                <p:nvPr/>
              </p:nvSpPr>
              <p:spPr>
                <a:xfrm>
                  <a:off x="4292247" y="40333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59569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42"/>
                <p:cNvSpPr/>
                <p:nvPr/>
              </p:nvSpPr>
              <p:spPr>
                <a:xfrm>
                  <a:off x="4292318" y="40335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754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42"/>
                <p:cNvSpPr/>
                <p:nvPr/>
              </p:nvSpPr>
              <p:spPr>
                <a:xfrm>
                  <a:off x="4292388" y="403373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14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4529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42"/>
                <p:cNvSpPr/>
                <p:nvPr/>
              </p:nvSpPr>
              <p:spPr>
                <a:xfrm>
                  <a:off x="4292388" y="40339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2509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42"/>
                <p:cNvSpPr/>
                <p:nvPr/>
              </p:nvSpPr>
              <p:spPr>
                <a:xfrm>
                  <a:off x="4292388" y="403408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04E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42"/>
                <p:cNvSpPr/>
                <p:nvPr/>
              </p:nvSpPr>
              <p:spPr>
                <a:xfrm>
                  <a:off x="4292388" y="40342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7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E4C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42"/>
                <p:cNvSpPr/>
                <p:nvPr/>
              </p:nvSpPr>
              <p:spPr>
                <a:xfrm>
                  <a:off x="4292459" y="403436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42"/>
                <p:cNvSpPr/>
                <p:nvPr/>
              </p:nvSpPr>
              <p:spPr>
                <a:xfrm>
                  <a:off x="4292459" y="403450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594;p42"/>
                <p:cNvSpPr/>
                <p:nvPr/>
              </p:nvSpPr>
              <p:spPr>
                <a:xfrm>
                  <a:off x="4292459" y="403464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" name="Google Shape;595;p42"/>
                <p:cNvSpPr/>
                <p:nvPr/>
              </p:nvSpPr>
              <p:spPr>
                <a:xfrm>
                  <a:off x="4292459" y="403471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6" name="Google Shape;596;p42"/>
                <p:cNvSpPr/>
                <p:nvPr/>
              </p:nvSpPr>
              <p:spPr>
                <a:xfrm>
                  <a:off x="4292428" y="40348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31" y="18979"/>
                      </a:moveTo>
                      <a:lnTo>
                        <a:pt x="32699" y="0"/>
                      </a:lnTo>
                      <a:cubicBezTo>
                        <a:pt x="32699" y="71"/>
                        <a:pt x="32699" y="71"/>
                        <a:pt x="32699" y="141"/>
                      </a:cubicBezTo>
                      <a:lnTo>
                        <a:pt x="31" y="19121"/>
                      </a:lnTo>
                      <a:cubicBezTo>
                        <a:pt x="-39" y="19050"/>
                        <a:pt x="31" y="19050"/>
                        <a:pt x="31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7" name="Google Shape;597;p42"/>
                <p:cNvSpPr/>
                <p:nvPr/>
              </p:nvSpPr>
              <p:spPr>
                <a:xfrm>
                  <a:off x="4292388" y="403500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598;p42"/>
                <p:cNvSpPr/>
                <p:nvPr/>
              </p:nvSpPr>
              <p:spPr>
                <a:xfrm>
                  <a:off x="4292388" y="40350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599;p42"/>
                <p:cNvSpPr/>
                <p:nvPr/>
              </p:nvSpPr>
              <p:spPr>
                <a:xfrm>
                  <a:off x="4292388" y="40352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600;p42"/>
                <p:cNvSpPr/>
                <p:nvPr/>
              </p:nvSpPr>
              <p:spPr>
                <a:xfrm>
                  <a:off x="4292247" y="403535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738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71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42"/>
                <p:cNvSpPr/>
                <p:nvPr/>
              </p:nvSpPr>
              <p:spPr>
                <a:xfrm>
                  <a:off x="4292247" y="403549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602;p42"/>
                <p:cNvSpPr/>
                <p:nvPr/>
              </p:nvSpPr>
              <p:spPr>
                <a:xfrm>
                  <a:off x="4292177" y="403563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3" name="Google Shape;603;p42"/>
                <p:cNvSpPr/>
                <p:nvPr/>
              </p:nvSpPr>
              <p:spPr>
                <a:xfrm>
                  <a:off x="4291753" y="40357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423" y="18979"/>
                      </a:moveTo>
                      <a:lnTo>
                        <a:pt x="33091" y="0"/>
                      </a:lnTo>
                      <a:cubicBezTo>
                        <a:pt x="32949" y="141"/>
                        <a:pt x="32879" y="282"/>
                        <a:pt x="32667" y="423"/>
                      </a:cubicBezTo>
                      <a:lnTo>
                        <a:pt x="0" y="19403"/>
                      </a:lnTo>
                      <a:cubicBezTo>
                        <a:pt x="141" y="19262"/>
                        <a:pt x="282" y="19121"/>
                        <a:pt x="423" y="1897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04" name="Google Shape;604;p42"/>
              <p:cNvGrpSpPr/>
              <p:nvPr/>
            </p:nvGrpSpPr>
            <p:grpSpPr>
              <a:xfrm>
                <a:off x="10037449" y="1401307"/>
                <a:ext cx="561460" cy="349768"/>
                <a:chOff x="4131663" y="3938623"/>
                <a:chExt cx="190499" cy="114652"/>
              </a:xfrm>
            </p:grpSpPr>
            <p:sp>
              <p:nvSpPr>
                <p:cNvPr id="605" name="Google Shape;605;p42"/>
                <p:cNvSpPr/>
                <p:nvPr/>
              </p:nvSpPr>
              <p:spPr>
                <a:xfrm>
                  <a:off x="4291612" y="4032109"/>
                  <a:ext cx="28222" cy="21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21166" extrusionOk="0">
                      <a:moveTo>
                        <a:pt x="33514" y="2470"/>
                      </a:moveTo>
                      <a:cubicBezTo>
                        <a:pt x="33514" y="2399"/>
                        <a:pt x="33514" y="2399"/>
                        <a:pt x="33514" y="2328"/>
                      </a:cubicBezTo>
                      <a:cubicBezTo>
                        <a:pt x="33514" y="2258"/>
                        <a:pt x="33514" y="2258"/>
                        <a:pt x="33514" y="2187"/>
                      </a:cubicBezTo>
                      <a:cubicBezTo>
                        <a:pt x="33514" y="2117"/>
                        <a:pt x="33514" y="2117"/>
                        <a:pt x="33514" y="2046"/>
                      </a:cubicBezTo>
                      <a:cubicBezTo>
                        <a:pt x="33514" y="1976"/>
                        <a:pt x="33514" y="1976"/>
                        <a:pt x="33514" y="1905"/>
                      </a:cubicBezTo>
                      <a:cubicBezTo>
                        <a:pt x="33514" y="1835"/>
                        <a:pt x="33514" y="1835"/>
                        <a:pt x="33514" y="1764"/>
                      </a:cubicBezTo>
                      <a:cubicBezTo>
                        <a:pt x="33514" y="1693"/>
                        <a:pt x="33514" y="1693"/>
                        <a:pt x="33514" y="1623"/>
                      </a:cubicBezTo>
                      <a:cubicBezTo>
                        <a:pt x="33514" y="1623"/>
                        <a:pt x="33514" y="1552"/>
                        <a:pt x="33514" y="1552"/>
                      </a:cubicBezTo>
                      <a:cubicBezTo>
                        <a:pt x="33514" y="1552"/>
                        <a:pt x="33514" y="1552"/>
                        <a:pt x="33514" y="1552"/>
                      </a:cubicBezTo>
                      <a:cubicBezTo>
                        <a:pt x="33514" y="1552"/>
                        <a:pt x="33514" y="1482"/>
                        <a:pt x="33514" y="1482"/>
                      </a:cubicBezTo>
                      <a:cubicBezTo>
                        <a:pt x="33514" y="1411"/>
                        <a:pt x="33514" y="1411"/>
                        <a:pt x="33443" y="1341"/>
                      </a:cubicBezTo>
                      <a:cubicBezTo>
                        <a:pt x="33443" y="1270"/>
                        <a:pt x="33443" y="1270"/>
                        <a:pt x="33373" y="1200"/>
                      </a:cubicBezTo>
                      <a:cubicBezTo>
                        <a:pt x="33373" y="1129"/>
                        <a:pt x="33373" y="1129"/>
                        <a:pt x="33302" y="1059"/>
                      </a:cubicBezTo>
                      <a:cubicBezTo>
                        <a:pt x="33302" y="988"/>
                        <a:pt x="33302" y="988"/>
                        <a:pt x="33232" y="917"/>
                      </a:cubicBezTo>
                      <a:cubicBezTo>
                        <a:pt x="33232" y="847"/>
                        <a:pt x="33232" y="847"/>
                        <a:pt x="33161" y="776"/>
                      </a:cubicBezTo>
                      <a:cubicBezTo>
                        <a:pt x="33161" y="706"/>
                        <a:pt x="33091" y="706"/>
                        <a:pt x="33091" y="635"/>
                      </a:cubicBezTo>
                      <a:cubicBezTo>
                        <a:pt x="33091" y="565"/>
                        <a:pt x="33020" y="565"/>
                        <a:pt x="33020" y="494"/>
                      </a:cubicBezTo>
                      <a:cubicBezTo>
                        <a:pt x="33020" y="494"/>
                        <a:pt x="33020" y="494"/>
                        <a:pt x="33020" y="423"/>
                      </a:cubicBezTo>
                      <a:cubicBezTo>
                        <a:pt x="33020" y="423"/>
                        <a:pt x="33020" y="353"/>
                        <a:pt x="32949" y="353"/>
                      </a:cubicBezTo>
                      <a:cubicBezTo>
                        <a:pt x="32949" y="282"/>
                        <a:pt x="32879" y="282"/>
                        <a:pt x="32879" y="212"/>
                      </a:cubicBezTo>
                      <a:cubicBezTo>
                        <a:pt x="32879" y="141"/>
                        <a:pt x="32808" y="141"/>
                        <a:pt x="32808" y="71"/>
                      </a:cubicBezTo>
                      <a:cubicBezTo>
                        <a:pt x="32808" y="71"/>
                        <a:pt x="32738" y="0"/>
                        <a:pt x="32738" y="0"/>
                      </a:cubicBezTo>
                      <a:lnTo>
                        <a:pt x="71" y="18979"/>
                      </a:lnTo>
                      <a:cubicBezTo>
                        <a:pt x="141" y="19121"/>
                        <a:pt x="212" y="19262"/>
                        <a:pt x="282" y="19473"/>
                      </a:cubicBezTo>
                      <a:cubicBezTo>
                        <a:pt x="423" y="19897"/>
                        <a:pt x="564" y="20320"/>
                        <a:pt x="635" y="20673"/>
                      </a:cubicBezTo>
                      <a:cubicBezTo>
                        <a:pt x="635" y="20673"/>
                        <a:pt x="635" y="20673"/>
                        <a:pt x="635" y="20673"/>
                      </a:cubicBezTo>
                      <a:cubicBezTo>
                        <a:pt x="706" y="21026"/>
                        <a:pt x="706" y="21449"/>
                        <a:pt x="706" y="21731"/>
                      </a:cubicBezTo>
                      <a:cubicBezTo>
                        <a:pt x="706" y="21731"/>
                        <a:pt x="706" y="21731"/>
                        <a:pt x="706" y="21731"/>
                      </a:cubicBezTo>
                      <a:cubicBezTo>
                        <a:pt x="706" y="22084"/>
                        <a:pt x="635" y="22366"/>
                        <a:pt x="494" y="22578"/>
                      </a:cubicBezTo>
                      <a:cubicBezTo>
                        <a:pt x="494" y="22578"/>
                        <a:pt x="494" y="22578"/>
                        <a:pt x="494" y="22578"/>
                      </a:cubicBezTo>
                      <a:cubicBezTo>
                        <a:pt x="353" y="22790"/>
                        <a:pt x="212" y="23001"/>
                        <a:pt x="0" y="23142"/>
                      </a:cubicBezTo>
                      <a:lnTo>
                        <a:pt x="32667" y="4163"/>
                      </a:lnTo>
                      <a:cubicBezTo>
                        <a:pt x="32808" y="4092"/>
                        <a:pt x="32949" y="3951"/>
                        <a:pt x="33091" y="3740"/>
                      </a:cubicBezTo>
                      <a:cubicBezTo>
                        <a:pt x="33091" y="3669"/>
                        <a:pt x="33161" y="3669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28"/>
                        <a:pt x="33232" y="3528"/>
                        <a:pt x="33232" y="3457"/>
                      </a:cubicBezTo>
                      <a:cubicBezTo>
                        <a:pt x="33232" y="3387"/>
                        <a:pt x="33232" y="3387"/>
                        <a:pt x="33302" y="3316"/>
                      </a:cubicBezTo>
                      <a:cubicBezTo>
                        <a:pt x="33302" y="3246"/>
                        <a:pt x="33302" y="3246"/>
                        <a:pt x="33302" y="3175"/>
                      </a:cubicBezTo>
                      <a:cubicBezTo>
                        <a:pt x="33302" y="3104"/>
                        <a:pt x="33302" y="3104"/>
                        <a:pt x="33302" y="3034"/>
                      </a:cubicBezTo>
                      <a:cubicBezTo>
                        <a:pt x="33302" y="2964"/>
                        <a:pt x="33302" y="2964"/>
                        <a:pt x="33302" y="2893"/>
                      </a:cubicBezTo>
                      <a:cubicBezTo>
                        <a:pt x="33302" y="2822"/>
                        <a:pt x="33302" y="2822"/>
                        <a:pt x="33302" y="2752"/>
                      </a:cubicBezTo>
                      <a:cubicBezTo>
                        <a:pt x="33302" y="2752"/>
                        <a:pt x="33302" y="2681"/>
                        <a:pt x="33302" y="2681"/>
                      </a:cubicBezTo>
                      <a:cubicBezTo>
                        <a:pt x="33302" y="2681"/>
                        <a:pt x="33302" y="2681"/>
                        <a:pt x="33302" y="2681"/>
                      </a:cubicBezTo>
                      <a:cubicBezTo>
                        <a:pt x="33302" y="2681"/>
                        <a:pt x="33302" y="2611"/>
                        <a:pt x="33302" y="2611"/>
                      </a:cubicBezTo>
                      <a:cubicBezTo>
                        <a:pt x="33514" y="2540"/>
                        <a:pt x="33514" y="2470"/>
                        <a:pt x="33514" y="2470"/>
                      </a:cubicBezTo>
                      <a:close/>
                    </a:path>
                  </a:pathLst>
                </a:custGeom>
                <a:solidFill>
                  <a:srgbClr val="8B89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" name="Google Shape;606;p42"/>
                <p:cNvSpPr/>
                <p:nvPr/>
              </p:nvSpPr>
              <p:spPr>
                <a:xfrm>
                  <a:off x="4131663" y="3938623"/>
                  <a:ext cx="190499" cy="10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99" h="105833" extrusionOk="0">
                      <a:moveTo>
                        <a:pt x="192476" y="92851"/>
                      </a:moveTo>
                      <a:cubicBezTo>
                        <a:pt x="192405" y="92781"/>
                        <a:pt x="192405" y="92710"/>
                        <a:pt x="192335" y="92639"/>
                      </a:cubicBezTo>
                      <a:cubicBezTo>
                        <a:pt x="192264" y="92569"/>
                        <a:pt x="192264" y="92569"/>
                        <a:pt x="192193" y="92499"/>
                      </a:cubicBezTo>
                      <a:cubicBezTo>
                        <a:pt x="192193" y="92428"/>
                        <a:pt x="192123" y="92428"/>
                        <a:pt x="192123" y="92357"/>
                      </a:cubicBezTo>
                      <a:cubicBezTo>
                        <a:pt x="192123" y="92287"/>
                        <a:pt x="192052" y="92287"/>
                        <a:pt x="192052" y="92216"/>
                      </a:cubicBezTo>
                      <a:cubicBezTo>
                        <a:pt x="191982" y="92146"/>
                        <a:pt x="191982" y="92146"/>
                        <a:pt x="191911" y="92075"/>
                      </a:cubicBezTo>
                      <a:cubicBezTo>
                        <a:pt x="191911" y="92075"/>
                        <a:pt x="191911" y="92075"/>
                        <a:pt x="191911" y="92005"/>
                      </a:cubicBezTo>
                      <a:cubicBezTo>
                        <a:pt x="191911" y="92005"/>
                        <a:pt x="191911" y="92005"/>
                        <a:pt x="191911" y="92005"/>
                      </a:cubicBezTo>
                      <a:cubicBezTo>
                        <a:pt x="191911" y="92005"/>
                        <a:pt x="191841" y="91934"/>
                        <a:pt x="191841" y="91934"/>
                      </a:cubicBezTo>
                      <a:cubicBezTo>
                        <a:pt x="191770" y="91863"/>
                        <a:pt x="191770" y="91863"/>
                        <a:pt x="191699" y="91793"/>
                      </a:cubicBezTo>
                      <a:cubicBezTo>
                        <a:pt x="191629" y="91722"/>
                        <a:pt x="191629" y="91722"/>
                        <a:pt x="191558" y="91652"/>
                      </a:cubicBezTo>
                      <a:cubicBezTo>
                        <a:pt x="191488" y="91581"/>
                        <a:pt x="191488" y="91581"/>
                        <a:pt x="191417" y="91511"/>
                      </a:cubicBezTo>
                      <a:cubicBezTo>
                        <a:pt x="191347" y="91440"/>
                        <a:pt x="191347" y="91440"/>
                        <a:pt x="191276" y="91370"/>
                      </a:cubicBezTo>
                      <a:cubicBezTo>
                        <a:pt x="191206" y="91370"/>
                        <a:pt x="191206" y="91299"/>
                        <a:pt x="191135" y="91299"/>
                      </a:cubicBezTo>
                      <a:cubicBezTo>
                        <a:pt x="191064" y="91299"/>
                        <a:pt x="191064" y="91228"/>
                        <a:pt x="190994" y="91228"/>
                      </a:cubicBezTo>
                      <a:cubicBezTo>
                        <a:pt x="190923" y="91228"/>
                        <a:pt x="190923" y="91158"/>
                        <a:pt x="190853" y="91158"/>
                      </a:cubicBezTo>
                      <a:cubicBezTo>
                        <a:pt x="190782" y="91158"/>
                        <a:pt x="190782" y="91087"/>
                        <a:pt x="190712" y="91087"/>
                      </a:cubicBezTo>
                      <a:cubicBezTo>
                        <a:pt x="190712" y="91087"/>
                        <a:pt x="190712" y="91087"/>
                        <a:pt x="190712" y="91087"/>
                      </a:cubicBezTo>
                      <a:cubicBezTo>
                        <a:pt x="190712" y="91087"/>
                        <a:pt x="190641" y="91087"/>
                        <a:pt x="190641" y="91017"/>
                      </a:cubicBezTo>
                      <a:cubicBezTo>
                        <a:pt x="190571" y="91017"/>
                        <a:pt x="190571" y="90946"/>
                        <a:pt x="190500" y="90946"/>
                      </a:cubicBezTo>
                      <a:cubicBezTo>
                        <a:pt x="190429" y="90946"/>
                        <a:pt x="190429" y="90876"/>
                        <a:pt x="190359" y="90876"/>
                      </a:cubicBezTo>
                      <a:cubicBezTo>
                        <a:pt x="190288" y="90876"/>
                        <a:pt x="190288" y="90876"/>
                        <a:pt x="190218" y="90805"/>
                      </a:cubicBezTo>
                      <a:cubicBezTo>
                        <a:pt x="190147" y="90805"/>
                        <a:pt x="190147" y="90805"/>
                        <a:pt x="190077" y="90735"/>
                      </a:cubicBezTo>
                      <a:cubicBezTo>
                        <a:pt x="190006" y="90735"/>
                        <a:pt x="190006" y="90735"/>
                        <a:pt x="189936" y="90664"/>
                      </a:cubicBezTo>
                      <a:cubicBezTo>
                        <a:pt x="189865" y="90664"/>
                        <a:pt x="18986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24" y="90664"/>
                        <a:pt x="189724" y="90664"/>
                      </a:cubicBezTo>
                      <a:cubicBezTo>
                        <a:pt x="189653" y="90664"/>
                        <a:pt x="189653" y="90664"/>
                        <a:pt x="189583" y="90664"/>
                      </a:cubicBezTo>
                      <a:cubicBezTo>
                        <a:pt x="189512" y="90664"/>
                        <a:pt x="189512" y="90664"/>
                        <a:pt x="189442" y="90664"/>
                      </a:cubicBezTo>
                      <a:cubicBezTo>
                        <a:pt x="189371" y="90664"/>
                        <a:pt x="189371" y="90664"/>
                        <a:pt x="189301" y="90664"/>
                      </a:cubicBezTo>
                      <a:cubicBezTo>
                        <a:pt x="189230" y="90664"/>
                        <a:pt x="189230" y="90664"/>
                        <a:pt x="189159" y="90664"/>
                      </a:cubicBezTo>
                      <a:cubicBezTo>
                        <a:pt x="189089" y="90664"/>
                        <a:pt x="189018" y="90664"/>
                        <a:pt x="189018" y="90664"/>
                      </a:cubicBezTo>
                      <a:cubicBezTo>
                        <a:pt x="189018" y="90664"/>
                        <a:pt x="189018" y="90664"/>
                        <a:pt x="189018" y="90664"/>
                      </a:cubicBezTo>
                      <a:cubicBezTo>
                        <a:pt x="188383" y="90805"/>
                        <a:pt x="187819" y="90876"/>
                        <a:pt x="187184" y="90946"/>
                      </a:cubicBezTo>
                      <a:cubicBezTo>
                        <a:pt x="185420" y="91228"/>
                        <a:pt x="183656" y="91440"/>
                        <a:pt x="181822" y="91652"/>
                      </a:cubicBezTo>
                      <a:cubicBezTo>
                        <a:pt x="181328" y="91722"/>
                        <a:pt x="180904" y="91722"/>
                        <a:pt x="180411" y="91793"/>
                      </a:cubicBezTo>
                      <a:cubicBezTo>
                        <a:pt x="178364" y="91934"/>
                        <a:pt x="176318" y="92075"/>
                        <a:pt x="174272" y="92075"/>
                      </a:cubicBezTo>
                      <a:cubicBezTo>
                        <a:pt x="174202" y="92075"/>
                        <a:pt x="174131" y="92075"/>
                        <a:pt x="174061" y="92075"/>
                      </a:cubicBezTo>
                      <a:cubicBezTo>
                        <a:pt x="172156" y="92075"/>
                        <a:pt x="170251" y="92005"/>
                        <a:pt x="168275" y="91863"/>
                      </a:cubicBezTo>
                      <a:cubicBezTo>
                        <a:pt x="167711" y="91863"/>
                        <a:pt x="167217" y="91793"/>
                        <a:pt x="166652" y="91722"/>
                      </a:cubicBezTo>
                      <a:cubicBezTo>
                        <a:pt x="165241" y="91581"/>
                        <a:pt x="163830" y="91440"/>
                        <a:pt x="162489" y="91299"/>
                      </a:cubicBezTo>
                      <a:cubicBezTo>
                        <a:pt x="161996" y="91228"/>
                        <a:pt x="161502" y="91158"/>
                        <a:pt x="161008" y="91087"/>
                      </a:cubicBezTo>
                      <a:cubicBezTo>
                        <a:pt x="159244" y="90805"/>
                        <a:pt x="157409" y="90523"/>
                        <a:pt x="155646" y="90170"/>
                      </a:cubicBezTo>
                      <a:cubicBezTo>
                        <a:pt x="155434" y="90100"/>
                        <a:pt x="155222" y="90100"/>
                        <a:pt x="155011" y="90029"/>
                      </a:cubicBezTo>
                      <a:cubicBezTo>
                        <a:pt x="153458" y="89747"/>
                        <a:pt x="151906" y="89394"/>
                        <a:pt x="150354" y="88971"/>
                      </a:cubicBezTo>
                      <a:cubicBezTo>
                        <a:pt x="149719" y="88830"/>
                        <a:pt x="149154" y="88688"/>
                        <a:pt x="148519" y="88477"/>
                      </a:cubicBezTo>
                      <a:cubicBezTo>
                        <a:pt x="147391" y="88194"/>
                        <a:pt x="146262" y="87842"/>
                        <a:pt x="145133" y="87560"/>
                      </a:cubicBezTo>
                      <a:cubicBezTo>
                        <a:pt x="144427" y="87348"/>
                        <a:pt x="143792" y="87136"/>
                        <a:pt x="143087" y="86925"/>
                      </a:cubicBezTo>
                      <a:cubicBezTo>
                        <a:pt x="142028" y="86572"/>
                        <a:pt x="140970" y="86219"/>
                        <a:pt x="139912" y="85866"/>
                      </a:cubicBezTo>
                      <a:cubicBezTo>
                        <a:pt x="139206" y="85655"/>
                        <a:pt x="138571" y="85372"/>
                        <a:pt x="137866" y="85161"/>
                      </a:cubicBezTo>
                      <a:cubicBezTo>
                        <a:pt x="136807" y="84808"/>
                        <a:pt x="135749" y="84385"/>
                        <a:pt x="134691" y="83961"/>
                      </a:cubicBezTo>
                      <a:cubicBezTo>
                        <a:pt x="134056" y="83679"/>
                        <a:pt x="133350" y="83467"/>
                        <a:pt x="132715" y="83185"/>
                      </a:cubicBezTo>
                      <a:cubicBezTo>
                        <a:pt x="131586" y="82691"/>
                        <a:pt x="130387" y="82197"/>
                        <a:pt x="129258" y="81703"/>
                      </a:cubicBezTo>
                      <a:cubicBezTo>
                        <a:pt x="128693" y="81421"/>
                        <a:pt x="128129" y="81210"/>
                        <a:pt x="127564" y="80927"/>
                      </a:cubicBezTo>
                      <a:cubicBezTo>
                        <a:pt x="125942" y="80222"/>
                        <a:pt x="124319" y="79446"/>
                        <a:pt x="122767" y="78670"/>
                      </a:cubicBezTo>
                      <a:cubicBezTo>
                        <a:pt x="122626" y="78599"/>
                        <a:pt x="122555" y="78599"/>
                        <a:pt x="122414" y="78528"/>
                      </a:cubicBezTo>
                      <a:cubicBezTo>
                        <a:pt x="120650" y="77682"/>
                        <a:pt x="118957" y="76764"/>
                        <a:pt x="117193" y="75847"/>
                      </a:cubicBezTo>
                      <a:cubicBezTo>
                        <a:pt x="115711" y="75001"/>
                        <a:pt x="114159" y="74225"/>
                        <a:pt x="112677" y="73307"/>
                      </a:cubicBezTo>
                      <a:cubicBezTo>
                        <a:pt x="109714" y="71614"/>
                        <a:pt x="106751" y="69780"/>
                        <a:pt x="103858" y="67804"/>
                      </a:cubicBezTo>
                      <a:cubicBezTo>
                        <a:pt x="103293" y="67451"/>
                        <a:pt x="102729" y="67028"/>
                        <a:pt x="102165" y="66675"/>
                      </a:cubicBezTo>
                      <a:cubicBezTo>
                        <a:pt x="99342" y="64770"/>
                        <a:pt x="96520" y="62795"/>
                        <a:pt x="93698" y="60749"/>
                      </a:cubicBezTo>
                      <a:cubicBezTo>
                        <a:pt x="93345" y="60466"/>
                        <a:pt x="92992" y="60184"/>
                        <a:pt x="92569" y="59902"/>
                      </a:cubicBezTo>
                      <a:cubicBezTo>
                        <a:pt x="90029" y="57997"/>
                        <a:pt x="87418" y="55951"/>
                        <a:pt x="84878" y="53905"/>
                      </a:cubicBezTo>
                      <a:cubicBezTo>
                        <a:pt x="84314" y="53411"/>
                        <a:pt x="83750" y="52987"/>
                        <a:pt x="83185" y="52493"/>
                      </a:cubicBezTo>
                      <a:cubicBezTo>
                        <a:pt x="80433" y="50165"/>
                        <a:pt x="77682" y="47766"/>
                        <a:pt x="74930" y="45297"/>
                      </a:cubicBezTo>
                      <a:cubicBezTo>
                        <a:pt x="74366" y="44803"/>
                        <a:pt x="73801" y="44238"/>
                        <a:pt x="73237" y="43745"/>
                      </a:cubicBezTo>
                      <a:cubicBezTo>
                        <a:pt x="70767" y="41416"/>
                        <a:pt x="68298" y="39088"/>
                        <a:pt x="65828" y="36618"/>
                      </a:cubicBezTo>
                      <a:cubicBezTo>
                        <a:pt x="65405" y="36195"/>
                        <a:pt x="65052" y="35842"/>
                        <a:pt x="64629" y="35419"/>
                      </a:cubicBezTo>
                      <a:cubicBezTo>
                        <a:pt x="61948" y="32667"/>
                        <a:pt x="59267" y="29845"/>
                        <a:pt x="56656" y="26952"/>
                      </a:cubicBezTo>
                      <a:cubicBezTo>
                        <a:pt x="56092" y="26388"/>
                        <a:pt x="55598" y="25753"/>
                        <a:pt x="55033" y="25188"/>
                      </a:cubicBezTo>
                      <a:cubicBezTo>
                        <a:pt x="52423" y="22296"/>
                        <a:pt x="49812" y="19262"/>
                        <a:pt x="47272" y="16157"/>
                      </a:cubicBezTo>
                      <a:cubicBezTo>
                        <a:pt x="46920" y="15734"/>
                        <a:pt x="46567" y="15240"/>
                        <a:pt x="46143" y="14817"/>
                      </a:cubicBezTo>
                      <a:cubicBezTo>
                        <a:pt x="43462" y="11571"/>
                        <a:pt x="40852" y="8255"/>
                        <a:pt x="38241" y="4798"/>
                      </a:cubicBezTo>
                      <a:cubicBezTo>
                        <a:pt x="37536" y="3951"/>
                        <a:pt x="36901" y="3034"/>
                        <a:pt x="36266" y="2117"/>
                      </a:cubicBezTo>
                      <a:cubicBezTo>
                        <a:pt x="36266" y="2117"/>
                        <a:pt x="36266" y="2117"/>
                        <a:pt x="36266" y="2117"/>
                      </a:cubicBezTo>
                      <a:cubicBezTo>
                        <a:pt x="36266" y="2046"/>
                        <a:pt x="36195" y="2046"/>
                        <a:pt x="36195" y="1976"/>
                      </a:cubicBezTo>
                      <a:cubicBezTo>
                        <a:pt x="36195" y="1905"/>
                        <a:pt x="36125" y="1905"/>
                        <a:pt x="36125" y="1835"/>
                      </a:cubicBezTo>
                      <a:cubicBezTo>
                        <a:pt x="36125" y="1764"/>
                        <a:pt x="36054" y="1764"/>
                        <a:pt x="36054" y="1693"/>
                      </a:cubicBezTo>
                      <a:cubicBezTo>
                        <a:pt x="36054" y="1623"/>
                        <a:pt x="35983" y="1623"/>
                        <a:pt x="35983" y="1552"/>
                      </a:cubicBezTo>
                      <a:cubicBezTo>
                        <a:pt x="35983" y="1482"/>
                        <a:pt x="35913" y="1482"/>
                        <a:pt x="35913" y="1411"/>
                      </a:cubicBezTo>
                      <a:cubicBezTo>
                        <a:pt x="35842" y="1341"/>
                        <a:pt x="35842" y="1341"/>
                        <a:pt x="35772" y="1270"/>
                      </a:cubicBezTo>
                      <a:cubicBezTo>
                        <a:pt x="35772" y="1270"/>
                        <a:pt x="35772" y="1270"/>
                        <a:pt x="35701" y="1200"/>
                      </a:cubicBezTo>
                      <a:cubicBezTo>
                        <a:pt x="35701" y="1200"/>
                        <a:pt x="35701" y="1200"/>
                        <a:pt x="35701" y="1200"/>
                      </a:cubicBezTo>
                      <a:cubicBezTo>
                        <a:pt x="35701" y="1200"/>
                        <a:pt x="35631" y="1129"/>
                        <a:pt x="35631" y="1129"/>
                      </a:cubicBezTo>
                      <a:cubicBezTo>
                        <a:pt x="35560" y="1059"/>
                        <a:pt x="35560" y="1059"/>
                        <a:pt x="35489" y="988"/>
                      </a:cubicBezTo>
                      <a:cubicBezTo>
                        <a:pt x="35419" y="917"/>
                        <a:pt x="35419" y="917"/>
                        <a:pt x="35348" y="847"/>
                      </a:cubicBezTo>
                      <a:cubicBezTo>
                        <a:pt x="35278" y="776"/>
                        <a:pt x="35207" y="776"/>
                        <a:pt x="35207" y="706"/>
                      </a:cubicBezTo>
                      <a:cubicBezTo>
                        <a:pt x="35137" y="635"/>
                        <a:pt x="35066" y="635"/>
                        <a:pt x="34996" y="565"/>
                      </a:cubicBezTo>
                      <a:cubicBezTo>
                        <a:pt x="34925" y="494"/>
                        <a:pt x="34854" y="494"/>
                        <a:pt x="34854" y="423"/>
                      </a:cubicBezTo>
                      <a:cubicBezTo>
                        <a:pt x="34854" y="423"/>
                        <a:pt x="34784" y="423"/>
                        <a:pt x="34784" y="353"/>
                      </a:cubicBezTo>
                      <a:cubicBezTo>
                        <a:pt x="34713" y="353"/>
                        <a:pt x="34713" y="282"/>
                        <a:pt x="34643" y="282"/>
                      </a:cubicBezTo>
                      <a:cubicBezTo>
                        <a:pt x="34572" y="282"/>
                        <a:pt x="34572" y="212"/>
                        <a:pt x="34502" y="212"/>
                      </a:cubicBezTo>
                      <a:cubicBezTo>
                        <a:pt x="34431" y="212"/>
                        <a:pt x="34431" y="212"/>
                        <a:pt x="34361" y="141"/>
                      </a:cubicBezTo>
                      <a:cubicBezTo>
                        <a:pt x="34290" y="141"/>
                        <a:pt x="34290" y="141"/>
                        <a:pt x="34219" y="71"/>
                      </a:cubicBezTo>
                      <a:cubicBezTo>
                        <a:pt x="34149" y="71"/>
                        <a:pt x="34149" y="71"/>
                        <a:pt x="34078" y="0"/>
                      </a:cubicBezTo>
                      <a:cubicBezTo>
                        <a:pt x="34008" y="0"/>
                        <a:pt x="34008" y="0"/>
                        <a:pt x="33937" y="0"/>
                      </a:cubicBezTo>
                      <a:cubicBezTo>
                        <a:pt x="33867" y="0"/>
                        <a:pt x="33867" y="0"/>
                        <a:pt x="33796" y="0"/>
                      </a:cubicBezTo>
                      <a:cubicBezTo>
                        <a:pt x="33726" y="0"/>
                        <a:pt x="33726" y="0"/>
                        <a:pt x="33655" y="0"/>
                      </a:cubicBezTo>
                      <a:cubicBezTo>
                        <a:pt x="33655" y="0"/>
                        <a:pt x="33655" y="0"/>
                        <a:pt x="33585" y="0"/>
                      </a:cubicBezTo>
                      <a:cubicBezTo>
                        <a:pt x="33585" y="0"/>
                        <a:pt x="33585" y="0"/>
                        <a:pt x="33585" y="0"/>
                      </a:cubicBezTo>
                      <a:cubicBezTo>
                        <a:pt x="33585" y="0"/>
                        <a:pt x="33514" y="0"/>
                        <a:pt x="33514" y="0"/>
                      </a:cubicBezTo>
                      <a:cubicBezTo>
                        <a:pt x="33443" y="0"/>
                        <a:pt x="33443" y="0"/>
                        <a:pt x="33373" y="0"/>
                      </a:cubicBezTo>
                      <a:cubicBezTo>
                        <a:pt x="33302" y="0"/>
                        <a:pt x="33302" y="0"/>
                        <a:pt x="33232" y="0"/>
                      </a:cubicBezTo>
                      <a:cubicBezTo>
                        <a:pt x="33161" y="0"/>
                        <a:pt x="33161" y="0"/>
                        <a:pt x="33091" y="0"/>
                      </a:cubicBezTo>
                      <a:cubicBezTo>
                        <a:pt x="33020" y="0"/>
                        <a:pt x="32949" y="0"/>
                        <a:pt x="32879" y="71"/>
                      </a:cubicBezTo>
                      <a:cubicBezTo>
                        <a:pt x="32808" y="71"/>
                        <a:pt x="32738" y="141"/>
                        <a:pt x="32667" y="141"/>
                      </a:cubicBezTo>
                      <a:cubicBezTo>
                        <a:pt x="22860" y="5786"/>
                        <a:pt x="9807" y="13406"/>
                        <a:pt x="0" y="19121"/>
                      </a:cubicBezTo>
                      <a:cubicBezTo>
                        <a:pt x="282" y="18979"/>
                        <a:pt x="564" y="18909"/>
                        <a:pt x="917" y="18979"/>
                      </a:cubicBezTo>
                      <a:cubicBezTo>
                        <a:pt x="917" y="18979"/>
                        <a:pt x="917" y="18979"/>
                        <a:pt x="917" y="18979"/>
                      </a:cubicBezTo>
                      <a:cubicBezTo>
                        <a:pt x="1270" y="19050"/>
                        <a:pt x="1623" y="19121"/>
                        <a:pt x="1976" y="19332"/>
                      </a:cubicBezTo>
                      <a:cubicBezTo>
                        <a:pt x="2328" y="19544"/>
                        <a:pt x="2611" y="19756"/>
                        <a:pt x="2822" y="19967"/>
                      </a:cubicBezTo>
                      <a:cubicBezTo>
                        <a:pt x="2822" y="19967"/>
                        <a:pt x="2822" y="19967"/>
                        <a:pt x="2822" y="19967"/>
                      </a:cubicBezTo>
                      <a:cubicBezTo>
                        <a:pt x="3034" y="20179"/>
                        <a:pt x="3316" y="20461"/>
                        <a:pt x="3457" y="20743"/>
                      </a:cubicBezTo>
                      <a:cubicBezTo>
                        <a:pt x="3669" y="21026"/>
                        <a:pt x="3881" y="21379"/>
                        <a:pt x="4163" y="21661"/>
                      </a:cubicBezTo>
                      <a:cubicBezTo>
                        <a:pt x="4586" y="22225"/>
                        <a:pt x="5009" y="22790"/>
                        <a:pt x="5503" y="23424"/>
                      </a:cubicBezTo>
                      <a:cubicBezTo>
                        <a:pt x="6915" y="25259"/>
                        <a:pt x="8326" y="27094"/>
                        <a:pt x="9737" y="28928"/>
                      </a:cubicBezTo>
                      <a:cubicBezTo>
                        <a:pt x="10936" y="30480"/>
                        <a:pt x="12136" y="31962"/>
                        <a:pt x="13406" y="33443"/>
                      </a:cubicBezTo>
                      <a:cubicBezTo>
                        <a:pt x="13758" y="33867"/>
                        <a:pt x="14111" y="34361"/>
                        <a:pt x="14534" y="34784"/>
                      </a:cubicBezTo>
                      <a:cubicBezTo>
                        <a:pt x="14746" y="34996"/>
                        <a:pt x="14887" y="35278"/>
                        <a:pt x="15099" y="35490"/>
                      </a:cubicBezTo>
                      <a:cubicBezTo>
                        <a:pt x="16792" y="37536"/>
                        <a:pt x="18556" y="39582"/>
                        <a:pt x="20320" y="41628"/>
                      </a:cubicBezTo>
                      <a:cubicBezTo>
                        <a:pt x="20955" y="42333"/>
                        <a:pt x="21590" y="43039"/>
                        <a:pt x="22296" y="43815"/>
                      </a:cubicBezTo>
                      <a:cubicBezTo>
                        <a:pt x="22860" y="44380"/>
                        <a:pt x="23354" y="45014"/>
                        <a:pt x="23918" y="45579"/>
                      </a:cubicBezTo>
                      <a:cubicBezTo>
                        <a:pt x="24553" y="46214"/>
                        <a:pt x="25118" y="46920"/>
                        <a:pt x="25753" y="47554"/>
                      </a:cubicBezTo>
                      <a:cubicBezTo>
                        <a:pt x="27587" y="49530"/>
                        <a:pt x="29492" y="51506"/>
                        <a:pt x="31327" y="53411"/>
                      </a:cubicBezTo>
                      <a:cubicBezTo>
                        <a:pt x="31538" y="53622"/>
                        <a:pt x="31750" y="53763"/>
                        <a:pt x="31891" y="53975"/>
                      </a:cubicBezTo>
                      <a:cubicBezTo>
                        <a:pt x="32314" y="54398"/>
                        <a:pt x="32667" y="54751"/>
                        <a:pt x="33091" y="55174"/>
                      </a:cubicBezTo>
                      <a:cubicBezTo>
                        <a:pt x="34431" y="56515"/>
                        <a:pt x="35772" y="57856"/>
                        <a:pt x="37112" y="59196"/>
                      </a:cubicBezTo>
                      <a:cubicBezTo>
                        <a:pt x="38241" y="60255"/>
                        <a:pt x="39299" y="61242"/>
                        <a:pt x="40428" y="62301"/>
                      </a:cubicBezTo>
                      <a:cubicBezTo>
                        <a:pt x="40993" y="62795"/>
                        <a:pt x="41557" y="63359"/>
                        <a:pt x="42122" y="63853"/>
                      </a:cubicBezTo>
                      <a:cubicBezTo>
                        <a:pt x="42474" y="64135"/>
                        <a:pt x="42827" y="64488"/>
                        <a:pt x="43180" y="64841"/>
                      </a:cubicBezTo>
                      <a:cubicBezTo>
                        <a:pt x="45226" y="66675"/>
                        <a:pt x="47272" y="68439"/>
                        <a:pt x="49318" y="70203"/>
                      </a:cubicBezTo>
                      <a:cubicBezTo>
                        <a:pt x="49671" y="70485"/>
                        <a:pt x="50024" y="70767"/>
                        <a:pt x="50447" y="71120"/>
                      </a:cubicBezTo>
                      <a:cubicBezTo>
                        <a:pt x="51012" y="71614"/>
                        <a:pt x="51576" y="72037"/>
                        <a:pt x="52141" y="72531"/>
                      </a:cubicBezTo>
                      <a:cubicBezTo>
                        <a:pt x="53269" y="73449"/>
                        <a:pt x="54328" y="74366"/>
                        <a:pt x="55457" y="75212"/>
                      </a:cubicBezTo>
                      <a:cubicBezTo>
                        <a:pt x="56938" y="76341"/>
                        <a:pt x="58349" y="77470"/>
                        <a:pt x="59831" y="78528"/>
                      </a:cubicBezTo>
                      <a:cubicBezTo>
                        <a:pt x="60184" y="78811"/>
                        <a:pt x="60537" y="79093"/>
                        <a:pt x="60960" y="79375"/>
                      </a:cubicBezTo>
                      <a:cubicBezTo>
                        <a:pt x="61101" y="79516"/>
                        <a:pt x="61313" y="79658"/>
                        <a:pt x="61454" y="79798"/>
                      </a:cubicBezTo>
                      <a:cubicBezTo>
                        <a:pt x="63429" y="81210"/>
                        <a:pt x="65335" y="82621"/>
                        <a:pt x="67310" y="83961"/>
                      </a:cubicBezTo>
                      <a:cubicBezTo>
                        <a:pt x="68016" y="84455"/>
                        <a:pt x="68721" y="84879"/>
                        <a:pt x="69427" y="85372"/>
                      </a:cubicBezTo>
                      <a:cubicBezTo>
                        <a:pt x="69991" y="85725"/>
                        <a:pt x="70556" y="86148"/>
                        <a:pt x="71120" y="86501"/>
                      </a:cubicBezTo>
                      <a:cubicBezTo>
                        <a:pt x="71755" y="86925"/>
                        <a:pt x="72390" y="87348"/>
                        <a:pt x="73025" y="87771"/>
                      </a:cubicBezTo>
                      <a:cubicBezTo>
                        <a:pt x="74930" y="88971"/>
                        <a:pt x="76764" y="90100"/>
                        <a:pt x="78670" y="91228"/>
                      </a:cubicBezTo>
                      <a:cubicBezTo>
                        <a:pt x="79093" y="91511"/>
                        <a:pt x="79516" y="91722"/>
                        <a:pt x="79939" y="92005"/>
                      </a:cubicBezTo>
                      <a:cubicBezTo>
                        <a:pt x="81351" y="92851"/>
                        <a:pt x="82762" y="93627"/>
                        <a:pt x="84173" y="94403"/>
                      </a:cubicBezTo>
                      <a:cubicBezTo>
                        <a:pt x="84243" y="94474"/>
                        <a:pt x="84384" y="94474"/>
                        <a:pt x="84455" y="94545"/>
                      </a:cubicBezTo>
                      <a:cubicBezTo>
                        <a:pt x="86219" y="95462"/>
                        <a:pt x="87912" y="96379"/>
                        <a:pt x="89676" y="97226"/>
                      </a:cubicBezTo>
                      <a:cubicBezTo>
                        <a:pt x="89676" y="97226"/>
                        <a:pt x="89676" y="97226"/>
                        <a:pt x="89676" y="97226"/>
                      </a:cubicBezTo>
                      <a:cubicBezTo>
                        <a:pt x="89817" y="97296"/>
                        <a:pt x="89888" y="97296"/>
                        <a:pt x="90029" y="97367"/>
                      </a:cubicBezTo>
                      <a:cubicBezTo>
                        <a:pt x="91652" y="98143"/>
                        <a:pt x="93204" y="98919"/>
                        <a:pt x="94827" y="99624"/>
                      </a:cubicBezTo>
                      <a:cubicBezTo>
                        <a:pt x="94897" y="99695"/>
                        <a:pt x="95038" y="99695"/>
                        <a:pt x="95109" y="99766"/>
                      </a:cubicBezTo>
                      <a:cubicBezTo>
                        <a:pt x="95603" y="99978"/>
                        <a:pt x="96026" y="100118"/>
                        <a:pt x="96520" y="100330"/>
                      </a:cubicBezTo>
                      <a:cubicBezTo>
                        <a:pt x="97649" y="100824"/>
                        <a:pt x="98848" y="101318"/>
                        <a:pt x="99977" y="101812"/>
                      </a:cubicBezTo>
                      <a:cubicBezTo>
                        <a:pt x="100189" y="101882"/>
                        <a:pt x="100401" y="101953"/>
                        <a:pt x="100542" y="102094"/>
                      </a:cubicBezTo>
                      <a:cubicBezTo>
                        <a:pt x="101036" y="102306"/>
                        <a:pt x="101459" y="102447"/>
                        <a:pt x="101953" y="102588"/>
                      </a:cubicBezTo>
                      <a:cubicBezTo>
                        <a:pt x="103011" y="103011"/>
                        <a:pt x="104069" y="103435"/>
                        <a:pt x="105128" y="103787"/>
                      </a:cubicBezTo>
                      <a:cubicBezTo>
                        <a:pt x="105410" y="103858"/>
                        <a:pt x="105692" y="103999"/>
                        <a:pt x="105974" y="104140"/>
                      </a:cubicBezTo>
                      <a:cubicBezTo>
                        <a:pt x="106398" y="104281"/>
                        <a:pt x="106751" y="104423"/>
                        <a:pt x="107174" y="104493"/>
                      </a:cubicBezTo>
                      <a:cubicBezTo>
                        <a:pt x="108232" y="104846"/>
                        <a:pt x="109291" y="105199"/>
                        <a:pt x="110349" y="105551"/>
                      </a:cubicBezTo>
                      <a:cubicBezTo>
                        <a:pt x="110702" y="105693"/>
                        <a:pt x="111125" y="105833"/>
                        <a:pt x="111478" y="105904"/>
                      </a:cubicBezTo>
                      <a:cubicBezTo>
                        <a:pt x="111760" y="105975"/>
                        <a:pt x="112042" y="106045"/>
                        <a:pt x="112395" y="106116"/>
                      </a:cubicBezTo>
                      <a:cubicBezTo>
                        <a:pt x="113524" y="106469"/>
                        <a:pt x="114653" y="106751"/>
                        <a:pt x="115782" y="107033"/>
                      </a:cubicBezTo>
                      <a:cubicBezTo>
                        <a:pt x="116205" y="107174"/>
                        <a:pt x="116628" y="107315"/>
                        <a:pt x="117052" y="107386"/>
                      </a:cubicBezTo>
                      <a:cubicBezTo>
                        <a:pt x="117193" y="107456"/>
                        <a:pt x="117404" y="107456"/>
                        <a:pt x="117546" y="107527"/>
                      </a:cubicBezTo>
                      <a:cubicBezTo>
                        <a:pt x="119098" y="107880"/>
                        <a:pt x="120650" y="108232"/>
                        <a:pt x="122202" y="108585"/>
                      </a:cubicBezTo>
                      <a:cubicBezTo>
                        <a:pt x="122414" y="108656"/>
                        <a:pt x="122555" y="108656"/>
                        <a:pt x="122767" y="108726"/>
                      </a:cubicBezTo>
                      <a:cubicBezTo>
                        <a:pt x="122767" y="108726"/>
                        <a:pt x="122837" y="108726"/>
                        <a:pt x="122837" y="108726"/>
                      </a:cubicBezTo>
                      <a:cubicBezTo>
                        <a:pt x="124601" y="109079"/>
                        <a:pt x="126436" y="109361"/>
                        <a:pt x="128199" y="109644"/>
                      </a:cubicBezTo>
                      <a:cubicBezTo>
                        <a:pt x="128341" y="109644"/>
                        <a:pt x="128482" y="109714"/>
                        <a:pt x="128693" y="109714"/>
                      </a:cubicBezTo>
                      <a:cubicBezTo>
                        <a:pt x="129046" y="109784"/>
                        <a:pt x="129328" y="109784"/>
                        <a:pt x="129681" y="109784"/>
                      </a:cubicBezTo>
                      <a:cubicBezTo>
                        <a:pt x="131092" y="109926"/>
                        <a:pt x="132503" y="110138"/>
                        <a:pt x="133915" y="110208"/>
                      </a:cubicBezTo>
                      <a:cubicBezTo>
                        <a:pt x="134197" y="110208"/>
                        <a:pt x="134549" y="110278"/>
                        <a:pt x="134832" y="110278"/>
                      </a:cubicBezTo>
                      <a:cubicBezTo>
                        <a:pt x="135043" y="110278"/>
                        <a:pt x="135255" y="110278"/>
                        <a:pt x="135537" y="110278"/>
                      </a:cubicBezTo>
                      <a:cubicBezTo>
                        <a:pt x="137513" y="110420"/>
                        <a:pt x="139418" y="110490"/>
                        <a:pt x="141323" y="110490"/>
                      </a:cubicBezTo>
                      <a:cubicBezTo>
                        <a:pt x="141323" y="110490"/>
                        <a:pt x="141323" y="110490"/>
                        <a:pt x="141393" y="110490"/>
                      </a:cubicBezTo>
                      <a:cubicBezTo>
                        <a:pt x="141464" y="110490"/>
                        <a:pt x="141464" y="110490"/>
                        <a:pt x="141534" y="110490"/>
                      </a:cubicBezTo>
                      <a:cubicBezTo>
                        <a:pt x="143581" y="110490"/>
                        <a:pt x="145627" y="110349"/>
                        <a:pt x="147673" y="110208"/>
                      </a:cubicBezTo>
                      <a:cubicBezTo>
                        <a:pt x="147955" y="110208"/>
                        <a:pt x="148167" y="110208"/>
                        <a:pt x="148449" y="110138"/>
                      </a:cubicBezTo>
                      <a:cubicBezTo>
                        <a:pt x="148661" y="110138"/>
                        <a:pt x="148872" y="110067"/>
                        <a:pt x="149084" y="110067"/>
                      </a:cubicBezTo>
                      <a:cubicBezTo>
                        <a:pt x="150848" y="109926"/>
                        <a:pt x="152682" y="109644"/>
                        <a:pt x="154446" y="109361"/>
                      </a:cubicBezTo>
                      <a:cubicBezTo>
                        <a:pt x="155011" y="109290"/>
                        <a:pt x="155575" y="109220"/>
                        <a:pt x="156139" y="109079"/>
                      </a:cubicBezTo>
                      <a:cubicBezTo>
                        <a:pt x="156139" y="109079"/>
                        <a:pt x="156210" y="109079"/>
                        <a:pt x="156210" y="109079"/>
                      </a:cubicBezTo>
                      <a:cubicBezTo>
                        <a:pt x="156422" y="109008"/>
                        <a:pt x="156704" y="109008"/>
                        <a:pt x="156986" y="109079"/>
                      </a:cubicBezTo>
                      <a:cubicBezTo>
                        <a:pt x="156986" y="109079"/>
                        <a:pt x="156986" y="109079"/>
                        <a:pt x="156986" y="109079"/>
                      </a:cubicBezTo>
                      <a:cubicBezTo>
                        <a:pt x="157268" y="109150"/>
                        <a:pt x="157551" y="109290"/>
                        <a:pt x="157833" y="109432"/>
                      </a:cubicBezTo>
                      <a:cubicBezTo>
                        <a:pt x="158186" y="109644"/>
                        <a:pt x="158609" y="109996"/>
                        <a:pt x="158962" y="110349"/>
                      </a:cubicBezTo>
                      <a:cubicBezTo>
                        <a:pt x="158962" y="110349"/>
                        <a:pt x="158962" y="110349"/>
                        <a:pt x="158962" y="110349"/>
                      </a:cubicBezTo>
                      <a:cubicBezTo>
                        <a:pt x="159314" y="110702"/>
                        <a:pt x="159667" y="111125"/>
                        <a:pt x="159879" y="111619"/>
                      </a:cubicBezTo>
                      <a:lnTo>
                        <a:pt x="192546" y="92639"/>
                      </a:lnTo>
                      <a:cubicBezTo>
                        <a:pt x="192546" y="92569"/>
                        <a:pt x="192476" y="92499"/>
                        <a:pt x="192476" y="92499"/>
                      </a:cubicBezTo>
                      <a:cubicBezTo>
                        <a:pt x="192617" y="93063"/>
                        <a:pt x="192546" y="92992"/>
                        <a:pt x="192476" y="92851"/>
                      </a:cubicBezTo>
                      <a:close/>
                    </a:path>
                  </a:pathLst>
                </a:custGeom>
                <a:solidFill>
                  <a:srgbClr val="FFC1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07" name="Google Shape;607;p42"/>
              <p:cNvSpPr/>
              <p:nvPr/>
            </p:nvSpPr>
            <p:spPr>
              <a:xfrm>
                <a:off x="10194763" y="1020890"/>
                <a:ext cx="83184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49388" extrusionOk="0">
                    <a:moveTo>
                      <a:pt x="141" y="18979"/>
                    </a:moveTo>
                    <a:lnTo>
                      <a:pt x="32738" y="0"/>
                    </a:lnTo>
                    <a:lnTo>
                      <a:pt x="32667" y="35137"/>
                    </a:lnTo>
                    <a:lnTo>
                      <a:pt x="0" y="54046"/>
                    </a:lnTo>
                    <a:close/>
                  </a:path>
                </a:pathLst>
              </a:custGeom>
              <a:solidFill>
                <a:srgbClr val="A09E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42"/>
              <p:cNvSpPr/>
              <p:nvPr/>
            </p:nvSpPr>
            <p:spPr>
              <a:xfrm>
                <a:off x="10233858" y="1027565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54046" y="34220"/>
                    </a:moveTo>
                    <a:cubicBezTo>
                      <a:pt x="54046" y="34220"/>
                      <a:pt x="54046" y="34220"/>
                      <a:pt x="54046" y="34220"/>
                    </a:cubicBezTo>
                    <a:cubicBezTo>
                      <a:pt x="53269" y="34361"/>
                      <a:pt x="52493" y="34431"/>
                      <a:pt x="51717" y="34361"/>
                    </a:cubicBezTo>
                    <a:cubicBezTo>
                      <a:pt x="51717" y="34361"/>
                      <a:pt x="51647" y="34361"/>
                      <a:pt x="51647" y="34361"/>
                    </a:cubicBezTo>
                    <a:cubicBezTo>
                      <a:pt x="50871" y="34290"/>
                      <a:pt x="50024" y="34078"/>
                      <a:pt x="49107" y="33796"/>
                    </a:cubicBezTo>
                    <a:cubicBezTo>
                      <a:pt x="49107" y="33796"/>
                      <a:pt x="49107" y="33796"/>
                      <a:pt x="49036" y="33796"/>
                    </a:cubicBezTo>
                    <a:cubicBezTo>
                      <a:pt x="48119" y="33514"/>
                      <a:pt x="47202" y="33091"/>
                      <a:pt x="46285" y="32526"/>
                    </a:cubicBezTo>
                    <a:cubicBezTo>
                      <a:pt x="45367" y="31962"/>
                      <a:pt x="44450" y="31327"/>
                      <a:pt x="43533" y="30621"/>
                    </a:cubicBezTo>
                    <a:cubicBezTo>
                      <a:pt x="43533" y="30621"/>
                      <a:pt x="43462" y="30551"/>
                      <a:pt x="43462" y="30551"/>
                    </a:cubicBezTo>
                    <a:cubicBezTo>
                      <a:pt x="42616" y="29845"/>
                      <a:pt x="41769" y="29069"/>
                      <a:pt x="40922" y="28222"/>
                    </a:cubicBezTo>
                    <a:cubicBezTo>
                      <a:pt x="40922" y="28222"/>
                      <a:pt x="40922" y="28222"/>
                      <a:pt x="40852" y="28152"/>
                    </a:cubicBezTo>
                    <a:cubicBezTo>
                      <a:pt x="40076" y="27305"/>
                      <a:pt x="39299" y="26388"/>
                      <a:pt x="38594" y="25400"/>
                    </a:cubicBezTo>
                    <a:cubicBezTo>
                      <a:pt x="38594" y="25400"/>
                      <a:pt x="38594" y="25400"/>
                      <a:pt x="38594" y="25330"/>
                    </a:cubicBezTo>
                    <a:cubicBezTo>
                      <a:pt x="37888" y="24342"/>
                      <a:pt x="37253" y="23354"/>
                      <a:pt x="36618" y="22296"/>
                    </a:cubicBezTo>
                    <a:cubicBezTo>
                      <a:pt x="36618" y="22225"/>
                      <a:pt x="36548" y="22155"/>
                      <a:pt x="36548" y="22155"/>
                    </a:cubicBezTo>
                    <a:cubicBezTo>
                      <a:pt x="35983" y="21096"/>
                      <a:pt x="35419" y="20038"/>
                      <a:pt x="34925" y="18979"/>
                    </a:cubicBezTo>
                    <a:cubicBezTo>
                      <a:pt x="34925" y="18979"/>
                      <a:pt x="34925" y="18979"/>
                      <a:pt x="34925" y="18909"/>
                    </a:cubicBezTo>
                    <a:cubicBezTo>
                      <a:pt x="34431" y="17780"/>
                      <a:pt x="34008" y="16651"/>
                      <a:pt x="33655" y="15522"/>
                    </a:cubicBezTo>
                    <a:cubicBezTo>
                      <a:pt x="33655" y="15522"/>
                      <a:pt x="33655" y="15522"/>
                      <a:pt x="33655" y="15452"/>
                    </a:cubicBezTo>
                    <a:cubicBezTo>
                      <a:pt x="33302" y="14323"/>
                      <a:pt x="33020" y="13194"/>
                      <a:pt x="32879" y="12065"/>
                    </a:cubicBezTo>
                    <a:cubicBezTo>
                      <a:pt x="32879" y="12065"/>
                      <a:pt x="32879" y="12065"/>
                      <a:pt x="32879" y="12065"/>
                    </a:cubicBezTo>
                    <a:cubicBezTo>
                      <a:pt x="32667" y="10936"/>
                      <a:pt x="32597" y="9807"/>
                      <a:pt x="32597" y="8749"/>
                    </a:cubicBezTo>
                    <a:cubicBezTo>
                      <a:pt x="32597" y="7691"/>
                      <a:pt x="32667" y="6703"/>
                      <a:pt x="32879" y="5786"/>
                    </a:cubicBezTo>
                    <a:cubicBezTo>
                      <a:pt x="32879" y="5786"/>
                      <a:pt x="32879" y="5715"/>
                      <a:pt x="32879" y="5715"/>
                    </a:cubicBezTo>
                    <a:cubicBezTo>
                      <a:pt x="33091" y="4798"/>
                      <a:pt x="33302" y="4022"/>
                      <a:pt x="33655" y="3316"/>
                    </a:cubicBezTo>
                    <a:cubicBezTo>
                      <a:pt x="33655" y="3316"/>
                      <a:pt x="33655" y="3316"/>
                      <a:pt x="33655" y="3316"/>
                    </a:cubicBezTo>
                    <a:cubicBezTo>
                      <a:pt x="33937" y="2681"/>
                      <a:pt x="34290" y="2187"/>
                      <a:pt x="34713" y="1693"/>
                    </a:cubicBezTo>
                    <a:cubicBezTo>
                      <a:pt x="34854" y="1552"/>
                      <a:pt x="34925" y="1341"/>
                      <a:pt x="35066" y="1200"/>
                    </a:cubicBezTo>
                    <a:cubicBezTo>
                      <a:pt x="35490" y="706"/>
                      <a:pt x="35983" y="282"/>
                      <a:pt x="36548" y="0"/>
                    </a:cubicBezTo>
                    <a:lnTo>
                      <a:pt x="3881" y="18979"/>
                    </a:lnTo>
                    <a:cubicBezTo>
                      <a:pt x="3316" y="19332"/>
                      <a:pt x="2822" y="19755"/>
                      <a:pt x="2399" y="20249"/>
                    </a:cubicBezTo>
                    <a:cubicBezTo>
                      <a:pt x="2258" y="20391"/>
                      <a:pt x="2117" y="20532"/>
                      <a:pt x="2046" y="20743"/>
                    </a:cubicBezTo>
                    <a:cubicBezTo>
                      <a:pt x="1905" y="20955"/>
                      <a:pt x="1693" y="21096"/>
                      <a:pt x="1552" y="21379"/>
                    </a:cubicBezTo>
                    <a:cubicBezTo>
                      <a:pt x="1341" y="21661"/>
                      <a:pt x="1200" y="22013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917" y="22507"/>
                      <a:pt x="847" y="22790"/>
                      <a:pt x="776" y="23001"/>
                    </a:cubicBezTo>
                    <a:cubicBezTo>
                      <a:pt x="706" y="23213"/>
                      <a:pt x="635" y="23495"/>
                      <a:pt x="564" y="23707"/>
                    </a:cubicBezTo>
                    <a:cubicBezTo>
                      <a:pt x="494" y="23918"/>
                      <a:pt x="423" y="24130"/>
                      <a:pt x="353" y="24412"/>
                    </a:cubicBezTo>
                    <a:cubicBezTo>
                      <a:pt x="353" y="24483"/>
                      <a:pt x="282" y="24624"/>
                      <a:pt x="282" y="24694"/>
                    </a:cubicBezTo>
                    <a:cubicBezTo>
                      <a:pt x="282" y="24694"/>
                      <a:pt x="282" y="24765"/>
                      <a:pt x="282" y="24765"/>
                    </a:cubicBezTo>
                    <a:cubicBezTo>
                      <a:pt x="282" y="24836"/>
                      <a:pt x="212" y="24977"/>
                      <a:pt x="212" y="25047"/>
                    </a:cubicBezTo>
                    <a:cubicBezTo>
                      <a:pt x="141" y="25259"/>
                      <a:pt x="141" y="25470"/>
                      <a:pt x="141" y="25682"/>
                    </a:cubicBezTo>
                    <a:cubicBezTo>
                      <a:pt x="141" y="25894"/>
                      <a:pt x="71" y="26106"/>
                      <a:pt x="71" y="26318"/>
                    </a:cubicBezTo>
                    <a:cubicBezTo>
                      <a:pt x="71" y="26529"/>
                      <a:pt x="71" y="26741"/>
                      <a:pt x="0" y="26952"/>
                    </a:cubicBezTo>
                    <a:cubicBezTo>
                      <a:pt x="0" y="27164"/>
                      <a:pt x="0" y="27376"/>
                      <a:pt x="0" y="27587"/>
                    </a:cubicBezTo>
                    <a:cubicBezTo>
                      <a:pt x="0" y="27587"/>
                      <a:pt x="0" y="27587"/>
                      <a:pt x="0" y="27658"/>
                    </a:cubicBezTo>
                    <a:cubicBezTo>
                      <a:pt x="0" y="27870"/>
                      <a:pt x="0" y="28081"/>
                      <a:pt x="0" y="28293"/>
                    </a:cubicBezTo>
                    <a:cubicBezTo>
                      <a:pt x="0" y="28505"/>
                      <a:pt x="0" y="28716"/>
                      <a:pt x="0" y="28928"/>
                    </a:cubicBezTo>
                    <a:cubicBezTo>
                      <a:pt x="0" y="29139"/>
                      <a:pt x="0" y="29351"/>
                      <a:pt x="71" y="29563"/>
                    </a:cubicBezTo>
                    <a:cubicBezTo>
                      <a:pt x="71" y="29775"/>
                      <a:pt x="141" y="29986"/>
                      <a:pt x="141" y="30269"/>
                    </a:cubicBezTo>
                    <a:cubicBezTo>
                      <a:pt x="141" y="30480"/>
                      <a:pt x="212" y="30762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82" y="31186"/>
                      <a:pt x="282" y="31397"/>
                      <a:pt x="353" y="31609"/>
                    </a:cubicBezTo>
                    <a:cubicBezTo>
                      <a:pt x="423" y="31821"/>
                      <a:pt x="423" y="32103"/>
                      <a:pt x="494" y="32315"/>
                    </a:cubicBezTo>
                    <a:cubicBezTo>
                      <a:pt x="564" y="32526"/>
                      <a:pt x="635" y="32809"/>
                      <a:pt x="635" y="33020"/>
                    </a:cubicBezTo>
                    <a:cubicBezTo>
                      <a:pt x="706" y="33232"/>
                      <a:pt x="776" y="33514"/>
                      <a:pt x="847" y="33726"/>
                    </a:cubicBezTo>
                    <a:cubicBezTo>
                      <a:pt x="917" y="33937"/>
                      <a:pt x="988" y="34078"/>
                      <a:pt x="988" y="34290"/>
                    </a:cubicBezTo>
                    <a:cubicBezTo>
                      <a:pt x="988" y="34290"/>
                      <a:pt x="988" y="34290"/>
                      <a:pt x="988" y="34361"/>
                    </a:cubicBezTo>
                    <a:cubicBezTo>
                      <a:pt x="988" y="34431"/>
                      <a:pt x="988" y="34431"/>
                      <a:pt x="1058" y="34502"/>
                    </a:cubicBezTo>
                    <a:cubicBezTo>
                      <a:pt x="1129" y="34714"/>
                      <a:pt x="1200" y="34996"/>
                      <a:pt x="1270" y="35207"/>
                    </a:cubicBezTo>
                    <a:cubicBezTo>
                      <a:pt x="1341" y="35419"/>
                      <a:pt x="1411" y="35701"/>
                      <a:pt x="1482" y="35913"/>
                    </a:cubicBezTo>
                    <a:cubicBezTo>
                      <a:pt x="1552" y="36124"/>
                      <a:pt x="1623" y="36336"/>
                      <a:pt x="1764" y="36618"/>
                    </a:cubicBezTo>
                    <a:cubicBezTo>
                      <a:pt x="1835" y="36830"/>
                      <a:pt x="1976" y="37042"/>
                      <a:pt x="2046" y="37254"/>
                    </a:cubicBezTo>
                    <a:cubicBezTo>
                      <a:pt x="2117" y="37394"/>
                      <a:pt x="2187" y="37606"/>
                      <a:pt x="2258" y="37747"/>
                    </a:cubicBezTo>
                    <a:cubicBezTo>
                      <a:pt x="2258" y="37747"/>
                      <a:pt x="2258" y="37747"/>
                      <a:pt x="2258" y="37818"/>
                    </a:cubicBezTo>
                    <a:cubicBezTo>
                      <a:pt x="2258" y="37888"/>
                      <a:pt x="2328" y="37888"/>
                      <a:pt x="2328" y="37959"/>
                    </a:cubicBezTo>
                    <a:cubicBezTo>
                      <a:pt x="2399" y="38171"/>
                      <a:pt x="2540" y="38382"/>
                      <a:pt x="2611" y="38594"/>
                    </a:cubicBezTo>
                    <a:cubicBezTo>
                      <a:pt x="2752" y="38806"/>
                      <a:pt x="2822" y="39088"/>
                      <a:pt x="2963" y="39299"/>
                    </a:cubicBezTo>
                    <a:cubicBezTo>
                      <a:pt x="3104" y="39582"/>
                      <a:pt x="3246" y="39864"/>
                      <a:pt x="3387" y="40146"/>
                    </a:cubicBezTo>
                    <a:cubicBezTo>
                      <a:pt x="3528" y="40429"/>
                      <a:pt x="3669" y="40711"/>
                      <a:pt x="3881" y="40993"/>
                    </a:cubicBezTo>
                    <a:cubicBezTo>
                      <a:pt x="3881" y="41063"/>
                      <a:pt x="3951" y="41134"/>
                      <a:pt x="3951" y="41134"/>
                    </a:cubicBezTo>
                    <a:cubicBezTo>
                      <a:pt x="4022" y="41205"/>
                      <a:pt x="4022" y="41275"/>
                      <a:pt x="4092" y="41345"/>
                    </a:cubicBezTo>
                    <a:cubicBezTo>
                      <a:pt x="4445" y="41910"/>
                      <a:pt x="4727" y="42404"/>
                      <a:pt x="5080" y="42969"/>
                    </a:cubicBezTo>
                    <a:cubicBezTo>
                      <a:pt x="5362" y="43392"/>
                      <a:pt x="5644" y="43745"/>
                      <a:pt x="5927" y="44168"/>
                    </a:cubicBezTo>
                    <a:cubicBezTo>
                      <a:pt x="5927" y="44168"/>
                      <a:pt x="5927" y="44168"/>
                      <a:pt x="5927" y="44238"/>
                    </a:cubicBezTo>
                    <a:cubicBezTo>
                      <a:pt x="5927" y="44238"/>
                      <a:pt x="5927" y="44238"/>
                      <a:pt x="5927" y="44238"/>
                    </a:cubicBezTo>
                    <a:cubicBezTo>
                      <a:pt x="6138" y="44521"/>
                      <a:pt x="6350" y="44803"/>
                      <a:pt x="6562" y="45014"/>
                    </a:cubicBezTo>
                    <a:cubicBezTo>
                      <a:pt x="6703" y="45226"/>
                      <a:pt x="6915" y="45438"/>
                      <a:pt x="7056" y="45650"/>
                    </a:cubicBezTo>
                    <a:cubicBezTo>
                      <a:pt x="7197" y="45861"/>
                      <a:pt x="7408" y="46073"/>
                      <a:pt x="7549" y="46284"/>
                    </a:cubicBezTo>
                    <a:cubicBezTo>
                      <a:pt x="7691" y="46496"/>
                      <a:pt x="7902" y="46708"/>
                      <a:pt x="8114" y="46849"/>
                    </a:cubicBezTo>
                    <a:cubicBezTo>
                      <a:pt x="8114" y="46849"/>
                      <a:pt x="8184" y="46920"/>
                      <a:pt x="8184" y="46920"/>
                    </a:cubicBezTo>
                    <a:cubicBezTo>
                      <a:pt x="8184" y="46920"/>
                      <a:pt x="8184" y="46920"/>
                      <a:pt x="8255" y="46990"/>
                    </a:cubicBezTo>
                    <a:cubicBezTo>
                      <a:pt x="8396" y="47131"/>
                      <a:pt x="8537" y="47272"/>
                      <a:pt x="8678" y="47484"/>
                    </a:cubicBezTo>
                    <a:cubicBezTo>
                      <a:pt x="8890" y="47696"/>
                      <a:pt x="9031" y="47837"/>
                      <a:pt x="9243" y="48048"/>
                    </a:cubicBezTo>
                    <a:cubicBezTo>
                      <a:pt x="9455" y="48260"/>
                      <a:pt x="9666" y="48401"/>
                      <a:pt x="9807" y="48613"/>
                    </a:cubicBezTo>
                    <a:cubicBezTo>
                      <a:pt x="10019" y="48825"/>
                      <a:pt x="10231" y="48966"/>
                      <a:pt x="10442" y="49107"/>
                    </a:cubicBezTo>
                    <a:cubicBezTo>
                      <a:pt x="10513" y="49177"/>
                      <a:pt x="10654" y="49248"/>
                      <a:pt x="10724" y="49318"/>
                    </a:cubicBezTo>
                    <a:cubicBezTo>
                      <a:pt x="10724" y="49318"/>
                      <a:pt x="10795" y="49389"/>
                      <a:pt x="10795" y="49389"/>
                    </a:cubicBezTo>
                    <a:cubicBezTo>
                      <a:pt x="10866" y="49460"/>
                      <a:pt x="10936" y="49530"/>
                      <a:pt x="11077" y="49601"/>
                    </a:cubicBezTo>
                    <a:cubicBezTo>
                      <a:pt x="11289" y="49742"/>
                      <a:pt x="11501" y="49883"/>
                      <a:pt x="11642" y="50024"/>
                    </a:cubicBezTo>
                    <a:cubicBezTo>
                      <a:pt x="11853" y="50165"/>
                      <a:pt x="12065" y="50306"/>
                      <a:pt x="12206" y="50447"/>
                    </a:cubicBezTo>
                    <a:cubicBezTo>
                      <a:pt x="12418" y="50589"/>
                      <a:pt x="12559" y="50729"/>
                      <a:pt x="12771" y="50800"/>
                    </a:cubicBezTo>
                    <a:cubicBezTo>
                      <a:pt x="12982" y="50941"/>
                      <a:pt x="13123" y="51012"/>
                      <a:pt x="13335" y="51153"/>
                    </a:cubicBezTo>
                    <a:cubicBezTo>
                      <a:pt x="13406" y="51153"/>
                      <a:pt x="13406" y="51223"/>
                      <a:pt x="13476" y="51223"/>
                    </a:cubicBezTo>
                    <a:cubicBezTo>
                      <a:pt x="13617" y="51294"/>
                      <a:pt x="13758" y="51365"/>
                      <a:pt x="13899" y="51435"/>
                    </a:cubicBezTo>
                    <a:cubicBezTo>
                      <a:pt x="14111" y="51505"/>
                      <a:pt x="14252" y="51647"/>
                      <a:pt x="14464" y="51717"/>
                    </a:cubicBezTo>
                    <a:cubicBezTo>
                      <a:pt x="14676" y="51788"/>
                      <a:pt x="14817" y="51929"/>
                      <a:pt x="15028" y="51999"/>
                    </a:cubicBezTo>
                    <a:cubicBezTo>
                      <a:pt x="15240" y="52070"/>
                      <a:pt x="15381" y="52141"/>
                      <a:pt x="15593" y="52211"/>
                    </a:cubicBezTo>
                    <a:cubicBezTo>
                      <a:pt x="15804" y="52282"/>
                      <a:pt x="15946" y="52353"/>
                      <a:pt x="16157" y="52423"/>
                    </a:cubicBezTo>
                    <a:cubicBezTo>
                      <a:pt x="16228" y="52423"/>
                      <a:pt x="16228" y="52423"/>
                      <a:pt x="16298" y="52493"/>
                    </a:cubicBezTo>
                    <a:cubicBezTo>
                      <a:pt x="16298" y="52493"/>
                      <a:pt x="16298" y="52493"/>
                      <a:pt x="16369" y="52493"/>
                    </a:cubicBezTo>
                    <a:cubicBezTo>
                      <a:pt x="16510" y="52564"/>
                      <a:pt x="16651" y="52564"/>
                      <a:pt x="16792" y="52635"/>
                    </a:cubicBezTo>
                    <a:cubicBezTo>
                      <a:pt x="17004" y="52705"/>
                      <a:pt x="17145" y="52776"/>
                      <a:pt x="17357" y="52776"/>
                    </a:cubicBezTo>
                    <a:cubicBezTo>
                      <a:pt x="17568" y="52846"/>
                      <a:pt x="17710" y="52846"/>
                      <a:pt x="17921" y="52917"/>
                    </a:cubicBezTo>
                    <a:cubicBezTo>
                      <a:pt x="18133" y="52987"/>
                      <a:pt x="18344" y="52987"/>
                      <a:pt x="18486" y="52987"/>
                    </a:cubicBezTo>
                    <a:cubicBezTo>
                      <a:pt x="18627" y="52987"/>
                      <a:pt x="18768" y="52987"/>
                      <a:pt x="18909" y="53058"/>
                    </a:cubicBezTo>
                    <a:cubicBezTo>
                      <a:pt x="18909" y="53058"/>
                      <a:pt x="18979" y="53058"/>
                      <a:pt x="18979" y="53058"/>
                    </a:cubicBezTo>
                    <a:cubicBezTo>
                      <a:pt x="19050" y="53058"/>
                      <a:pt x="19050" y="53058"/>
                      <a:pt x="19121" y="53058"/>
                    </a:cubicBezTo>
                    <a:cubicBezTo>
                      <a:pt x="19332" y="53058"/>
                      <a:pt x="19544" y="53058"/>
                      <a:pt x="19756" y="53058"/>
                    </a:cubicBezTo>
                    <a:cubicBezTo>
                      <a:pt x="19967" y="53058"/>
                      <a:pt x="20250" y="53058"/>
                      <a:pt x="20461" y="53058"/>
                    </a:cubicBezTo>
                    <a:cubicBezTo>
                      <a:pt x="20743" y="53058"/>
                      <a:pt x="21026" y="5298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519" y="52846"/>
                      <a:pt x="21872" y="52776"/>
                      <a:pt x="22154" y="52635"/>
                    </a:cubicBezTo>
                    <a:cubicBezTo>
                      <a:pt x="22578" y="52493"/>
                      <a:pt x="22931" y="52353"/>
                      <a:pt x="23283" y="52141"/>
                    </a:cubicBezTo>
                    <a:lnTo>
                      <a:pt x="55951" y="33161"/>
                    </a:lnTo>
                    <a:cubicBezTo>
                      <a:pt x="55457" y="33796"/>
                      <a:pt x="54822" y="34078"/>
                      <a:pt x="54046" y="3422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42"/>
              <p:cNvSpPr/>
              <p:nvPr/>
            </p:nvSpPr>
            <p:spPr>
              <a:xfrm>
                <a:off x="10667843" y="2257265"/>
                <a:ext cx="103979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9388" extrusionOk="0">
                    <a:moveTo>
                      <a:pt x="19685" y="2540"/>
                    </a:moveTo>
                    <a:cubicBezTo>
                      <a:pt x="20673" y="3104"/>
                      <a:pt x="21590" y="3740"/>
                      <a:pt x="22508" y="4445"/>
                    </a:cubicBezTo>
                    <a:cubicBezTo>
                      <a:pt x="22931" y="4727"/>
                      <a:pt x="23425" y="5150"/>
                      <a:pt x="23848" y="5504"/>
                    </a:cubicBezTo>
                    <a:cubicBezTo>
                      <a:pt x="32809" y="12771"/>
                      <a:pt x="39441" y="25894"/>
                      <a:pt x="39441" y="36689"/>
                    </a:cubicBezTo>
                    <a:cubicBezTo>
                      <a:pt x="39441" y="44027"/>
                      <a:pt x="36407" y="48754"/>
                      <a:pt x="31750" y="50236"/>
                    </a:cubicBezTo>
                    <a:lnTo>
                      <a:pt x="28999" y="43109"/>
                    </a:lnTo>
                    <a:cubicBezTo>
                      <a:pt x="32033" y="41910"/>
                      <a:pt x="33938" y="38523"/>
                      <a:pt x="34008" y="33585"/>
                    </a:cubicBezTo>
                    <a:cubicBezTo>
                      <a:pt x="34008" y="25470"/>
                      <a:pt x="28717" y="15381"/>
                      <a:pt x="21731" y="10301"/>
                    </a:cubicBezTo>
                    <a:cubicBezTo>
                      <a:pt x="21026" y="9737"/>
                      <a:pt x="20461" y="9313"/>
                      <a:pt x="19756" y="8961"/>
                    </a:cubicBezTo>
                    <a:cubicBezTo>
                      <a:pt x="14605" y="5997"/>
                      <a:pt x="9808" y="6421"/>
                      <a:pt x="7268" y="10160"/>
                    </a:cubicBezTo>
                    <a:cubicBezTo>
                      <a:pt x="6068" y="11924"/>
                      <a:pt x="5433" y="14323"/>
                      <a:pt x="5433" y="17145"/>
                    </a:cubicBezTo>
                    <a:cubicBezTo>
                      <a:pt x="5433" y="26176"/>
                      <a:pt x="11783" y="37254"/>
                      <a:pt x="19685" y="41839"/>
                    </a:cubicBezTo>
                    <a:cubicBezTo>
                      <a:pt x="21308" y="42757"/>
                      <a:pt x="22860" y="43321"/>
                      <a:pt x="24272" y="43603"/>
                    </a:cubicBezTo>
                    <a:lnTo>
                      <a:pt x="27023" y="50729"/>
                    </a:lnTo>
                    <a:cubicBezTo>
                      <a:pt x="24695" y="50447"/>
                      <a:pt x="22225" y="49601"/>
                      <a:pt x="19685" y="48119"/>
                    </a:cubicBezTo>
                    <a:cubicBezTo>
                      <a:pt x="8820" y="41839"/>
                      <a:pt x="-70" y="26529"/>
                      <a:pt x="0" y="13970"/>
                    </a:cubicBezTo>
                    <a:cubicBezTo>
                      <a:pt x="0" y="10654"/>
                      <a:pt x="635" y="7761"/>
                      <a:pt x="1905" y="5433"/>
                    </a:cubicBezTo>
                    <a:cubicBezTo>
                      <a:pt x="2117" y="5080"/>
                      <a:pt x="2329" y="4727"/>
                      <a:pt x="2611" y="4304"/>
                    </a:cubicBezTo>
                    <a:cubicBezTo>
                      <a:pt x="3387" y="3175"/>
                      <a:pt x="4375" y="2187"/>
                      <a:pt x="5433" y="1482"/>
                    </a:cubicBezTo>
                    <a:cubicBezTo>
                      <a:pt x="6139" y="1059"/>
                      <a:pt x="6915" y="706"/>
                      <a:pt x="7762" y="423"/>
                    </a:cubicBezTo>
                    <a:lnTo>
                      <a:pt x="8114" y="353"/>
                    </a:lnTo>
                    <a:cubicBezTo>
                      <a:pt x="9032" y="71"/>
                      <a:pt x="10019" y="0"/>
                      <a:pt x="11007" y="0"/>
                    </a:cubicBezTo>
                    <a:cubicBezTo>
                      <a:pt x="11501" y="0"/>
                      <a:pt x="11995" y="71"/>
                      <a:pt x="12489" y="71"/>
                    </a:cubicBezTo>
                    <a:lnTo>
                      <a:pt x="12700" y="141"/>
                    </a:lnTo>
                    <a:cubicBezTo>
                      <a:pt x="13124" y="141"/>
                      <a:pt x="13477" y="212"/>
                      <a:pt x="13829" y="353"/>
                    </a:cubicBezTo>
                    <a:cubicBezTo>
                      <a:pt x="14464" y="494"/>
                      <a:pt x="15170" y="635"/>
                      <a:pt x="15875" y="917"/>
                    </a:cubicBezTo>
                    <a:cubicBezTo>
                      <a:pt x="16440" y="1129"/>
                      <a:pt x="17004" y="1341"/>
                      <a:pt x="17569" y="1623"/>
                    </a:cubicBezTo>
                    <a:cubicBezTo>
                      <a:pt x="18274" y="1693"/>
                      <a:pt x="18980" y="2117"/>
                      <a:pt x="19685" y="254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42"/>
              <p:cNvSpPr/>
              <p:nvPr/>
            </p:nvSpPr>
            <p:spPr>
              <a:xfrm>
                <a:off x="10035562" y="1544825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23" y="415"/>
                    </a:moveTo>
                    <a:cubicBezTo>
                      <a:pt x="3217" y="697"/>
                      <a:pt x="3781" y="1191"/>
                      <a:pt x="4275" y="1826"/>
                    </a:cubicBezTo>
                    <a:cubicBezTo>
                      <a:pt x="27417" y="33223"/>
                      <a:pt x="54017" y="57565"/>
                      <a:pt x="80616" y="72946"/>
                    </a:cubicBezTo>
                    <a:cubicBezTo>
                      <a:pt x="107145" y="88257"/>
                      <a:pt x="133745" y="94677"/>
                      <a:pt x="156957" y="90161"/>
                    </a:cubicBezTo>
                    <a:lnTo>
                      <a:pt x="158651" y="93619"/>
                    </a:lnTo>
                    <a:lnTo>
                      <a:pt x="160203" y="97076"/>
                    </a:lnTo>
                    <a:cubicBezTo>
                      <a:pt x="135932" y="101803"/>
                      <a:pt x="108203" y="95100"/>
                      <a:pt x="80546" y="79155"/>
                    </a:cubicBezTo>
                    <a:cubicBezTo>
                      <a:pt x="52888" y="63209"/>
                      <a:pt x="25230" y="37880"/>
                      <a:pt x="1171" y="5283"/>
                    </a:cubicBezTo>
                    <a:cubicBezTo>
                      <a:pt x="-29" y="3590"/>
                      <a:pt x="-382" y="1473"/>
                      <a:pt x="465" y="486"/>
                    </a:cubicBezTo>
                    <a:cubicBezTo>
                      <a:pt x="959" y="-150"/>
                      <a:pt x="1876" y="-150"/>
                      <a:pt x="2723" y="41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42"/>
              <p:cNvSpPr/>
              <p:nvPr/>
            </p:nvSpPr>
            <p:spPr>
              <a:xfrm>
                <a:off x="10500240" y="1757464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2358"/>
                    </a:moveTo>
                    <a:lnTo>
                      <a:pt x="0" y="2358"/>
                    </a:lnTo>
                    <a:cubicBezTo>
                      <a:pt x="4887" y="1572"/>
                      <a:pt x="10179" y="786"/>
                      <a:pt x="15066" y="0"/>
                    </a:cubicBezTo>
                    <a:cubicBezTo>
                      <a:pt x="10179" y="786"/>
                      <a:pt x="5291" y="1572"/>
                      <a:pt x="0" y="2358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42"/>
              <p:cNvSpPr/>
              <p:nvPr/>
            </p:nvSpPr>
            <p:spPr>
              <a:xfrm>
                <a:off x="10508557" y="1744117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851" y="2754"/>
                    </a:moveTo>
                    <a:cubicBezTo>
                      <a:pt x="7328" y="12978"/>
                      <a:pt x="6105" y="22416"/>
                      <a:pt x="0" y="24384"/>
                    </a:cubicBezTo>
                    <a:cubicBezTo>
                      <a:pt x="6105" y="22025"/>
                      <a:pt x="7328" y="12582"/>
                      <a:pt x="2851" y="2754"/>
                    </a:cubicBezTo>
                    <a:cubicBezTo>
                      <a:pt x="2441" y="1572"/>
                      <a:pt x="2037" y="786"/>
                      <a:pt x="1627" y="0"/>
                    </a:cubicBezTo>
                    <a:cubicBezTo>
                      <a:pt x="2037" y="786"/>
                      <a:pt x="2441" y="1572"/>
                      <a:pt x="2851" y="2754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42"/>
              <p:cNvSpPr/>
              <p:nvPr/>
            </p:nvSpPr>
            <p:spPr>
              <a:xfrm>
                <a:off x="10257148" y="1046291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46708" y="14958"/>
                    </a:moveTo>
                    <a:cubicBezTo>
                      <a:pt x="46708" y="14817"/>
                      <a:pt x="46708" y="14676"/>
                      <a:pt x="46708" y="14534"/>
                    </a:cubicBezTo>
                    <a:cubicBezTo>
                      <a:pt x="46708" y="14394"/>
                      <a:pt x="46708" y="14252"/>
                      <a:pt x="46708" y="14111"/>
                    </a:cubicBezTo>
                    <a:cubicBezTo>
                      <a:pt x="46708" y="13970"/>
                      <a:pt x="46708" y="13829"/>
                      <a:pt x="46637" y="13688"/>
                    </a:cubicBezTo>
                    <a:cubicBezTo>
                      <a:pt x="46637" y="13547"/>
                      <a:pt x="46567" y="13406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124"/>
                      <a:pt x="46496" y="12982"/>
                      <a:pt x="46496" y="12841"/>
                    </a:cubicBezTo>
                    <a:cubicBezTo>
                      <a:pt x="46496" y="12700"/>
                      <a:pt x="46426" y="12559"/>
                      <a:pt x="46426" y="12418"/>
                    </a:cubicBezTo>
                    <a:cubicBezTo>
                      <a:pt x="46426" y="12277"/>
                      <a:pt x="46355" y="12136"/>
                      <a:pt x="46355" y="11995"/>
                    </a:cubicBezTo>
                    <a:cubicBezTo>
                      <a:pt x="46284" y="11853"/>
                      <a:pt x="46284" y="11712"/>
                      <a:pt x="46214" y="11571"/>
                    </a:cubicBezTo>
                    <a:cubicBezTo>
                      <a:pt x="46214" y="11430"/>
                      <a:pt x="46143" y="11360"/>
                      <a:pt x="46143" y="11219"/>
                    </a:cubicBezTo>
                    <a:cubicBezTo>
                      <a:pt x="46143" y="11219"/>
                      <a:pt x="46143" y="11219"/>
                      <a:pt x="46143" y="11219"/>
                    </a:cubicBezTo>
                    <a:cubicBezTo>
                      <a:pt x="46143" y="11219"/>
                      <a:pt x="46143" y="11148"/>
                      <a:pt x="46143" y="11148"/>
                    </a:cubicBezTo>
                    <a:cubicBezTo>
                      <a:pt x="46073" y="11007"/>
                      <a:pt x="46073" y="10866"/>
                      <a:pt x="46002" y="10725"/>
                    </a:cubicBezTo>
                    <a:cubicBezTo>
                      <a:pt x="45932" y="10583"/>
                      <a:pt x="45932" y="10443"/>
                      <a:pt x="45861" y="10301"/>
                    </a:cubicBezTo>
                    <a:cubicBezTo>
                      <a:pt x="45790" y="10160"/>
                      <a:pt x="45790" y="10019"/>
                      <a:pt x="45720" y="9878"/>
                    </a:cubicBezTo>
                    <a:cubicBezTo>
                      <a:pt x="45649" y="9737"/>
                      <a:pt x="45649" y="9596"/>
                      <a:pt x="45579" y="9455"/>
                    </a:cubicBezTo>
                    <a:cubicBezTo>
                      <a:pt x="45508" y="9384"/>
                      <a:pt x="45508" y="9243"/>
                      <a:pt x="45438" y="9173"/>
                    </a:cubicBezTo>
                    <a:cubicBezTo>
                      <a:pt x="45438" y="9173"/>
                      <a:pt x="45438" y="9173"/>
                      <a:pt x="45438" y="9173"/>
                    </a:cubicBezTo>
                    <a:cubicBezTo>
                      <a:pt x="45438" y="9173"/>
                      <a:pt x="45438" y="9102"/>
                      <a:pt x="45438" y="9102"/>
                    </a:cubicBezTo>
                    <a:cubicBezTo>
                      <a:pt x="45367" y="8961"/>
                      <a:pt x="45297" y="8819"/>
                      <a:pt x="45226" y="8679"/>
                    </a:cubicBezTo>
                    <a:cubicBezTo>
                      <a:pt x="45156" y="8537"/>
                      <a:pt x="45085" y="8396"/>
                      <a:pt x="45014" y="8255"/>
                    </a:cubicBezTo>
                    <a:cubicBezTo>
                      <a:pt x="44944" y="8114"/>
                      <a:pt x="44873" y="7902"/>
                      <a:pt x="44732" y="7761"/>
                    </a:cubicBezTo>
                    <a:cubicBezTo>
                      <a:pt x="44662" y="7549"/>
                      <a:pt x="44521" y="7409"/>
                      <a:pt x="44450" y="7267"/>
                    </a:cubicBezTo>
                    <a:cubicBezTo>
                      <a:pt x="44450" y="7267"/>
                      <a:pt x="44450" y="7197"/>
                      <a:pt x="44379" y="7197"/>
                    </a:cubicBezTo>
                    <a:cubicBezTo>
                      <a:pt x="44379" y="7126"/>
                      <a:pt x="44309" y="7126"/>
                      <a:pt x="44309" y="7056"/>
                    </a:cubicBezTo>
                    <a:cubicBezTo>
                      <a:pt x="44097" y="6703"/>
                      <a:pt x="43886" y="6421"/>
                      <a:pt x="43674" y="6068"/>
                    </a:cubicBezTo>
                    <a:cubicBezTo>
                      <a:pt x="43533" y="5786"/>
                      <a:pt x="43321" y="5574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039" y="5221"/>
                      <a:pt x="42968" y="5010"/>
                      <a:pt x="42827" y="4868"/>
                    </a:cubicBezTo>
                    <a:cubicBezTo>
                      <a:pt x="42757" y="4728"/>
                      <a:pt x="42616" y="4586"/>
                      <a:pt x="42545" y="4445"/>
                    </a:cubicBezTo>
                    <a:cubicBezTo>
                      <a:pt x="42474" y="4304"/>
                      <a:pt x="42333" y="4163"/>
                      <a:pt x="42263" y="4092"/>
                    </a:cubicBezTo>
                    <a:cubicBezTo>
                      <a:pt x="42192" y="3951"/>
                      <a:pt x="42051" y="3881"/>
                      <a:pt x="41910" y="3740"/>
                    </a:cubicBezTo>
                    <a:cubicBezTo>
                      <a:pt x="41910" y="3740"/>
                      <a:pt x="41839" y="3669"/>
                      <a:pt x="41839" y="3669"/>
                    </a:cubicBezTo>
                    <a:cubicBezTo>
                      <a:pt x="41839" y="3669"/>
                      <a:pt x="41839" y="3669"/>
                      <a:pt x="41839" y="3669"/>
                    </a:cubicBezTo>
                    <a:cubicBezTo>
                      <a:pt x="41769" y="3598"/>
                      <a:pt x="41698" y="3528"/>
                      <a:pt x="41557" y="3387"/>
                    </a:cubicBezTo>
                    <a:cubicBezTo>
                      <a:pt x="41416" y="3246"/>
                      <a:pt x="41346" y="3175"/>
                      <a:pt x="41204" y="3034"/>
                    </a:cubicBezTo>
                    <a:cubicBezTo>
                      <a:pt x="41063" y="2893"/>
                      <a:pt x="40993" y="2822"/>
                      <a:pt x="40852" y="2681"/>
                    </a:cubicBezTo>
                    <a:cubicBezTo>
                      <a:pt x="40710" y="2540"/>
                      <a:pt x="40640" y="2470"/>
                      <a:pt x="40499" y="2328"/>
                    </a:cubicBezTo>
                    <a:cubicBezTo>
                      <a:pt x="40428" y="2258"/>
                      <a:pt x="40358" y="2258"/>
                      <a:pt x="40287" y="2187"/>
                    </a:cubicBezTo>
                    <a:cubicBezTo>
                      <a:pt x="40287" y="2187"/>
                      <a:pt x="40287" y="2187"/>
                      <a:pt x="40217" y="2187"/>
                    </a:cubicBezTo>
                    <a:cubicBezTo>
                      <a:pt x="40146" y="2117"/>
                      <a:pt x="40146" y="2117"/>
                      <a:pt x="40076" y="2046"/>
                    </a:cubicBezTo>
                    <a:cubicBezTo>
                      <a:pt x="39934" y="1976"/>
                      <a:pt x="39864" y="1835"/>
                      <a:pt x="39723" y="1764"/>
                    </a:cubicBezTo>
                    <a:cubicBezTo>
                      <a:pt x="39582" y="1693"/>
                      <a:pt x="39511" y="1623"/>
                      <a:pt x="39370" y="1482"/>
                    </a:cubicBezTo>
                    <a:cubicBezTo>
                      <a:pt x="39229" y="1411"/>
                      <a:pt x="39158" y="1341"/>
                      <a:pt x="39017" y="1270"/>
                    </a:cubicBezTo>
                    <a:cubicBezTo>
                      <a:pt x="38876" y="1200"/>
                      <a:pt x="38806" y="1129"/>
                      <a:pt x="38664" y="1059"/>
                    </a:cubicBezTo>
                    <a:cubicBezTo>
                      <a:pt x="38664" y="1059"/>
                      <a:pt x="38594" y="1059"/>
                      <a:pt x="38594" y="988"/>
                    </a:cubicBezTo>
                    <a:cubicBezTo>
                      <a:pt x="38523" y="917"/>
                      <a:pt x="38453" y="917"/>
                      <a:pt x="38312" y="847"/>
                    </a:cubicBezTo>
                    <a:cubicBezTo>
                      <a:pt x="38171" y="776"/>
                      <a:pt x="38100" y="706"/>
                      <a:pt x="37959" y="706"/>
                    </a:cubicBezTo>
                    <a:cubicBezTo>
                      <a:pt x="37818" y="635"/>
                      <a:pt x="37747" y="565"/>
                      <a:pt x="37606" y="565"/>
                    </a:cubicBezTo>
                    <a:cubicBezTo>
                      <a:pt x="37465" y="494"/>
                      <a:pt x="37394" y="494"/>
                      <a:pt x="37253" y="423"/>
                    </a:cubicBezTo>
                    <a:cubicBezTo>
                      <a:pt x="37112" y="353"/>
                      <a:pt x="37042" y="353"/>
                      <a:pt x="36901" y="282"/>
                    </a:cubicBezTo>
                    <a:cubicBezTo>
                      <a:pt x="36901" y="282"/>
                      <a:pt x="36830" y="282"/>
                      <a:pt x="36830" y="282"/>
                    </a:cubicBezTo>
                    <a:cubicBezTo>
                      <a:pt x="36830" y="282"/>
                      <a:pt x="36830" y="282"/>
                      <a:pt x="36830" y="282"/>
                    </a:cubicBezTo>
                    <a:cubicBezTo>
                      <a:pt x="36759" y="282"/>
                      <a:pt x="36689" y="212"/>
                      <a:pt x="36618" y="212"/>
                    </a:cubicBezTo>
                    <a:cubicBezTo>
                      <a:pt x="36477" y="212"/>
                      <a:pt x="36407" y="141"/>
                      <a:pt x="36266" y="141"/>
                    </a:cubicBezTo>
                    <a:cubicBezTo>
                      <a:pt x="36124" y="141"/>
                      <a:pt x="36054" y="71"/>
                      <a:pt x="35913" y="71"/>
                    </a:cubicBezTo>
                    <a:cubicBezTo>
                      <a:pt x="35772" y="71"/>
                      <a:pt x="35701" y="0"/>
                      <a:pt x="35560" y="0"/>
                    </a:cubicBezTo>
                    <a:cubicBezTo>
                      <a:pt x="35489" y="0"/>
                      <a:pt x="35419" y="0"/>
                      <a:pt x="35278" y="0"/>
                    </a:cubicBezTo>
                    <a:cubicBezTo>
                      <a:pt x="35278" y="0"/>
                      <a:pt x="35278" y="0"/>
                      <a:pt x="35207" y="0"/>
                    </a:cubicBezTo>
                    <a:cubicBezTo>
                      <a:pt x="35207" y="0"/>
                      <a:pt x="35137" y="0"/>
                      <a:pt x="35137" y="0"/>
                    </a:cubicBezTo>
                    <a:cubicBezTo>
                      <a:pt x="34995" y="0"/>
                      <a:pt x="34854" y="0"/>
                      <a:pt x="34784" y="0"/>
                    </a:cubicBezTo>
                    <a:cubicBezTo>
                      <a:pt x="34643" y="0"/>
                      <a:pt x="34502" y="0"/>
                      <a:pt x="34361" y="0"/>
                    </a:cubicBezTo>
                    <a:cubicBezTo>
                      <a:pt x="34219" y="0"/>
                      <a:pt x="34008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655" y="141"/>
                      <a:pt x="33514" y="141"/>
                      <a:pt x="33302" y="212"/>
                    </a:cubicBezTo>
                    <a:cubicBezTo>
                      <a:pt x="33091" y="282"/>
                      <a:pt x="32879" y="423"/>
                      <a:pt x="32667" y="494"/>
                    </a:cubicBezTo>
                    <a:lnTo>
                      <a:pt x="0" y="19473"/>
                    </a:lnTo>
                    <a:cubicBezTo>
                      <a:pt x="353" y="19262"/>
                      <a:pt x="776" y="19121"/>
                      <a:pt x="1199" y="19050"/>
                    </a:cubicBezTo>
                    <a:cubicBezTo>
                      <a:pt x="1199" y="19050"/>
                      <a:pt x="1199" y="19050"/>
                      <a:pt x="1199" y="19050"/>
                    </a:cubicBezTo>
                    <a:cubicBezTo>
                      <a:pt x="1623" y="18979"/>
                      <a:pt x="2117" y="18909"/>
                      <a:pt x="2611" y="18979"/>
                    </a:cubicBezTo>
                    <a:cubicBezTo>
                      <a:pt x="2611" y="18979"/>
                      <a:pt x="2611" y="18979"/>
                      <a:pt x="2611" y="18979"/>
                    </a:cubicBezTo>
                    <a:cubicBezTo>
                      <a:pt x="3104" y="19050"/>
                      <a:pt x="3598" y="19121"/>
                      <a:pt x="4092" y="19332"/>
                    </a:cubicBezTo>
                    <a:cubicBezTo>
                      <a:pt x="4092" y="19332"/>
                      <a:pt x="4092" y="19332"/>
                      <a:pt x="4092" y="19332"/>
                    </a:cubicBezTo>
                    <a:cubicBezTo>
                      <a:pt x="4657" y="19544"/>
                      <a:pt x="5151" y="19756"/>
                      <a:pt x="5715" y="20109"/>
                    </a:cubicBezTo>
                    <a:cubicBezTo>
                      <a:pt x="6279" y="20461"/>
                      <a:pt x="6844" y="20814"/>
                      <a:pt x="7338" y="21237"/>
                    </a:cubicBezTo>
                    <a:cubicBezTo>
                      <a:pt x="7338" y="21237"/>
                      <a:pt x="7338" y="21237"/>
                      <a:pt x="7408" y="21237"/>
                    </a:cubicBezTo>
                    <a:cubicBezTo>
                      <a:pt x="7902" y="21661"/>
                      <a:pt x="8467" y="22155"/>
                      <a:pt x="8890" y="22648"/>
                    </a:cubicBezTo>
                    <a:cubicBezTo>
                      <a:pt x="8890" y="22648"/>
                      <a:pt x="8890" y="22648"/>
                      <a:pt x="8890" y="22648"/>
                    </a:cubicBezTo>
                    <a:cubicBezTo>
                      <a:pt x="9878" y="23707"/>
                      <a:pt x="10724" y="24906"/>
                      <a:pt x="11500" y="26106"/>
                    </a:cubicBezTo>
                    <a:cubicBezTo>
                      <a:pt x="11500" y="26106"/>
                      <a:pt x="11500" y="26176"/>
                      <a:pt x="11571" y="26176"/>
                    </a:cubicBezTo>
                    <a:cubicBezTo>
                      <a:pt x="11924" y="26811"/>
                      <a:pt x="12277" y="27446"/>
                      <a:pt x="12559" y="28081"/>
                    </a:cubicBezTo>
                    <a:cubicBezTo>
                      <a:pt x="12559" y="28081"/>
                      <a:pt x="12559" y="28081"/>
                      <a:pt x="12559" y="28081"/>
                    </a:cubicBezTo>
                    <a:cubicBezTo>
                      <a:pt x="12841" y="28716"/>
                      <a:pt x="13123" y="29422"/>
                      <a:pt x="13335" y="30127"/>
                    </a:cubicBezTo>
                    <a:cubicBezTo>
                      <a:pt x="13335" y="30127"/>
                      <a:pt x="13335" y="30127"/>
                      <a:pt x="13335" y="30127"/>
                    </a:cubicBezTo>
                    <a:cubicBezTo>
                      <a:pt x="13547" y="30833"/>
                      <a:pt x="13688" y="31468"/>
                      <a:pt x="13829" y="32173"/>
                    </a:cubicBezTo>
                    <a:cubicBezTo>
                      <a:pt x="13829" y="32173"/>
                      <a:pt x="13829" y="32173"/>
                      <a:pt x="13829" y="32173"/>
                    </a:cubicBezTo>
                    <a:cubicBezTo>
                      <a:pt x="13970" y="32879"/>
                      <a:pt x="13970" y="33514"/>
                      <a:pt x="13970" y="34149"/>
                    </a:cubicBezTo>
                    <a:cubicBezTo>
                      <a:pt x="13970" y="34784"/>
                      <a:pt x="13899" y="35419"/>
                      <a:pt x="13829" y="35913"/>
                    </a:cubicBezTo>
                    <a:cubicBezTo>
                      <a:pt x="13829" y="35913"/>
                      <a:pt x="13829" y="35913"/>
                      <a:pt x="13829" y="35984"/>
                    </a:cubicBezTo>
                    <a:cubicBezTo>
                      <a:pt x="13688" y="36548"/>
                      <a:pt x="13547" y="36971"/>
                      <a:pt x="13335" y="37465"/>
                    </a:cubicBezTo>
                    <a:cubicBezTo>
                      <a:pt x="13335" y="37465"/>
                      <a:pt x="13335" y="37465"/>
                      <a:pt x="13335" y="37465"/>
                    </a:cubicBezTo>
                    <a:cubicBezTo>
                      <a:pt x="13194" y="37747"/>
                      <a:pt x="13053" y="37959"/>
                      <a:pt x="12841" y="38241"/>
                    </a:cubicBezTo>
                    <a:cubicBezTo>
                      <a:pt x="12488" y="38735"/>
                      <a:pt x="12065" y="39159"/>
                      <a:pt x="11571" y="39511"/>
                    </a:cubicBezTo>
                    <a:lnTo>
                      <a:pt x="44238" y="20532"/>
                    </a:lnTo>
                    <a:cubicBezTo>
                      <a:pt x="44732" y="20249"/>
                      <a:pt x="45156" y="19826"/>
                      <a:pt x="45508" y="19332"/>
                    </a:cubicBezTo>
                    <a:cubicBezTo>
                      <a:pt x="45579" y="19262"/>
                      <a:pt x="45649" y="19262"/>
                      <a:pt x="45649" y="19191"/>
                    </a:cubicBezTo>
                    <a:cubicBezTo>
                      <a:pt x="45790" y="18979"/>
                      <a:pt x="45861" y="18839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6002" y="18486"/>
                      <a:pt x="46073" y="18345"/>
                      <a:pt x="46073" y="18203"/>
                    </a:cubicBezTo>
                    <a:cubicBezTo>
                      <a:pt x="46143" y="18062"/>
                      <a:pt x="46143" y="17921"/>
                      <a:pt x="46214" y="17780"/>
                    </a:cubicBezTo>
                    <a:cubicBezTo>
                      <a:pt x="46284" y="17639"/>
                      <a:pt x="46284" y="17498"/>
                      <a:pt x="46355" y="17357"/>
                    </a:cubicBezTo>
                    <a:cubicBezTo>
                      <a:pt x="46355" y="17286"/>
                      <a:pt x="46355" y="17216"/>
                      <a:pt x="46426" y="17145"/>
                    </a:cubicBezTo>
                    <a:cubicBezTo>
                      <a:pt x="46426" y="17145"/>
                      <a:pt x="46426" y="17145"/>
                      <a:pt x="46426" y="17075"/>
                    </a:cubicBezTo>
                    <a:cubicBezTo>
                      <a:pt x="46426" y="17004"/>
                      <a:pt x="46426" y="16934"/>
                      <a:pt x="46426" y="16934"/>
                    </a:cubicBezTo>
                    <a:cubicBezTo>
                      <a:pt x="46426" y="16792"/>
                      <a:pt x="46496" y="16651"/>
                      <a:pt x="46496" y="16510"/>
                    </a:cubicBezTo>
                    <a:cubicBezTo>
                      <a:pt x="46496" y="16369"/>
                      <a:pt x="46496" y="16228"/>
                      <a:pt x="46567" y="16087"/>
                    </a:cubicBezTo>
                    <a:cubicBezTo>
                      <a:pt x="46567" y="15946"/>
                      <a:pt x="46567" y="15804"/>
                      <a:pt x="46567" y="15664"/>
                    </a:cubicBezTo>
                    <a:cubicBezTo>
                      <a:pt x="46567" y="15522"/>
                      <a:pt x="46567" y="15381"/>
                      <a:pt x="46567" y="15240"/>
                    </a:cubicBezTo>
                    <a:cubicBezTo>
                      <a:pt x="46567" y="15240"/>
                      <a:pt x="46567" y="15240"/>
                      <a:pt x="46567" y="15240"/>
                    </a:cubicBezTo>
                    <a:cubicBezTo>
                      <a:pt x="46708" y="15240"/>
                      <a:pt x="46708" y="15099"/>
                      <a:pt x="46708" y="14958"/>
                    </a:cubicBez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42"/>
              <p:cNvSpPr/>
              <p:nvPr/>
            </p:nvSpPr>
            <p:spPr>
              <a:xfrm>
                <a:off x="10035665" y="1461321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58" y="412"/>
                    </a:moveTo>
                    <a:cubicBezTo>
                      <a:pt x="3393" y="835"/>
                      <a:pt x="3887" y="1258"/>
                      <a:pt x="4310" y="1823"/>
                    </a:cubicBezTo>
                    <a:cubicBezTo>
                      <a:pt x="4945" y="2670"/>
                      <a:pt x="5580" y="3587"/>
                      <a:pt x="6286" y="4504"/>
                    </a:cubicBezTo>
                    <a:cubicBezTo>
                      <a:pt x="28934" y="34560"/>
                      <a:pt x="54757" y="57985"/>
                      <a:pt x="80651" y="72943"/>
                    </a:cubicBezTo>
                    <a:cubicBezTo>
                      <a:pt x="106545" y="87900"/>
                      <a:pt x="132368" y="94321"/>
                      <a:pt x="155158" y="90441"/>
                    </a:cubicBezTo>
                    <a:cubicBezTo>
                      <a:pt x="155793" y="90370"/>
                      <a:pt x="156357" y="90299"/>
                      <a:pt x="156992" y="90158"/>
                    </a:cubicBezTo>
                    <a:cubicBezTo>
                      <a:pt x="157486" y="90088"/>
                      <a:pt x="158051" y="90229"/>
                      <a:pt x="158615" y="90511"/>
                    </a:cubicBezTo>
                    <a:cubicBezTo>
                      <a:pt x="159391" y="90935"/>
                      <a:pt x="160167" y="91781"/>
                      <a:pt x="160661" y="92698"/>
                    </a:cubicBezTo>
                    <a:cubicBezTo>
                      <a:pt x="161649" y="94956"/>
                      <a:pt x="161508" y="96650"/>
                      <a:pt x="160379" y="97002"/>
                    </a:cubicBezTo>
                    <a:cubicBezTo>
                      <a:pt x="159391" y="97214"/>
                      <a:pt x="158474" y="97355"/>
                      <a:pt x="157627" y="97426"/>
                    </a:cubicBezTo>
                    <a:cubicBezTo>
                      <a:pt x="133991" y="101235"/>
                      <a:pt x="107251" y="94533"/>
                      <a:pt x="80581" y="79152"/>
                    </a:cubicBezTo>
                    <a:cubicBezTo>
                      <a:pt x="53840" y="63700"/>
                      <a:pt x="27241" y="39641"/>
                      <a:pt x="3816" y="8667"/>
                    </a:cubicBezTo>
                    <a:cubicBezTo>
                      <a:pt x="2899" y="7538"/>
                      <a:pt x="2052" y="6409"/>
                      <a:pt x="1206" y="5280"/>
                    </a:cubicBezTo>
                    <a:cubicBezTo>
                      <a:pt x="77" y="3798"/>
                      <a:pt x="-276" y="1894"/>
                      <a:pt x="218" y="835"/>
                    </a:cubicBezTo>
                    <a:cubicBezTo>
                      <a:pt x="571" y="341"/>
                      <a:pt x="712" y="270"/>
                      <a:pt x="782" y="200"/>
                    </a:cubicBezTo>
                    <a:cubicBezTo>
                      <a:pt x="1347" y="-153"/>
                      <a:pt x="2052" y="-12"/>
                      <a:pt x="2758" y="412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42"/>
              <p:cNvSpPr/>
              <p:nvPr/>
            </p:nvSpPr>
            <p:spPr>
              <a:xfrm>
                <a:off x="9784483" y="1078793"/>
                <a:ext cx="395127" cy="817739"/>
              </a:xfrm>
              <a:custGeom>
                <a:avLst/>
                <a:gdLst/>
                <a:ahLst/>
                <a:cxnLst/>
                <a:rect l="l" t="t" r="r" b="b"/>
                <a:pathLst>
                  <a:path w="134055" h="268111" extrusionOk="0">
                    <a:moveTo>
                      <a:pt x="139347" y="0"/>
                    </a:moveTo>
                    <a:lnTo>
                      <a:pt x="139206" y="35066"/>
                    </a:lnTo>
                    <a:lnTo>
                      <a:pt x="85725" y="125801"/>
                    </a:lnTo>
                    <a:lnTo>
                      <a:pt x="0" y="270934"/>
                    </a:lnTo>
                    <a:lnTo>
                      <a:pt x="5786" y="226413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42"/>
              <p:cNvSpPr/>
              <p:nvPr/>
            </p:nvSpPr>
            <p:spPr>
              <a:xfrm>
                <a:off x="10210985" y="1010777"/>
                <a:ext cx="124777" cy="236714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77611" extrusionOk="0">
                    <a:moveTo>
                      <a:pt x="141" y="0"/>
                    </a:moveTo>
                    <a:lnTo>
                      <a:pt x="43039" y="24765"/>
                    </a:lnTo>
                    <a:lnTo>
                      <a:pt x="42898" y="82479"/>
                    </a:lnTo>
                    <a:lnTo>
                      <a:pt x="0" y="57714"/>
                    </a:lnTo>
                    <a:lnTo>
                      <a:pt x="141" y="0"/>
                    </a:lnTo>
                    <a:close/>
                    <a:moveTo>
                      <a:pt x="21449" y="57009"/>
                    </a:moveTo>
                    <a:cubicBezTo>
                      <a:pt x="28998" y="61383"/>
                      <a:pt x="35137" y="57856"/>
                      <a:pt x="35207" y="49177"/>
                    </a:cubicBezTo>
                    <a:cubicBezTo>
                      <a:pt x="35207" y="40569"/>
                      <a:pt x="29139" y="29915"/>
                      <a:pt x="21519" y="25541"/>
                    </a:cubicBezTo>
                    <a:cubicBezTo>
                      <a:pt x="13970" y="21167"/>
                      <a:pt x="7832" y="24694"/>
                      <a:pt x="7832" y="33373"/>
                    </a:cubicBezTo>
                    <a:cubicBezTo>
                      <a:pt x="7832" y="41981"/>
                      <a:pt x="13970" y="52634"/>
                      <a:pt x="21449" y="57009"/>
                    </a:cubicBezTo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42"/>
              <p:cNvSpPr/>
              <p:nvPr/>
            </p:nvSpPr>
            <p:spPr>
              <a:xfrm>
                <a:off x="10250077" y="1104258"/>
                <a:ext cx="41592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14111" extrusionOk="0">
                    <a:moveTo>
                      <a:pt x="8255" y="1107"/>
                    </a:moveTo>
                    <a:cubicBezTo>
                      <a:pt x="12841" y="3718"/>
                      <a:pt x="16439" y="10138"/>
                      <a:pt x="16439" y="15289"/>
                    </a:cubicBezTo>
                    <a:cubicBezTo>
                      <a:pt x="16439" y="20510"/>
                      <a:pt x="12771" y="22627"/>
                      <a:pt x="8184" y="20016"/>
                    </a:cubicBezTo>
                    <a:cubicBezTo>
                      <a:pt x="3669" y="17405"/>
                      <a:pt x="0" y="11055"/>
                      <a:pt x="0" y="5764"/>
                    </a:cubicBezTo>
                    <a:cubicBezTo>
                      <a:pt x="71" y="684"/>
                      <a:pt x="3739" y="-1503"/>
                      <a:pt x="8255" y="1107"/>
                    </a:cubicBez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42"/>
              <p:cNvSpPr/>
              <p:nvPr/>
            </p:nvSpPr>
            <p:spPr>
              <a:xfrm>
                <a:off x="10211400" y="952874"/>
                <a:ext cx="207961" cy="129116"/>
              </a:xfrm>
              <a:custGeom>
                <a:avLst/>
                <a:gdLst/>
                <a:ahLst/>
                <a:cxnLst/>
                <a:rect l="l" t="t" r="r" b="b"/>
                <a:pathLst>
                  <a:path w="70555" h="42333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75565" y="24765"/>
                    </a:lnTo>
                    <a:lnTo>
                      <a:pt x="42898" y="43745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42"/>
              <p:cNvSpPr/>
              <p:nvPr/>
            </p:nvSpPr>
            <p:spPr>
              <a:xfrm>
                <a:off x="10246544" y="776588"/>
                <a:ext cx="145571" cy="258231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84666" extrusionOk="0">
                    <a:moveTo>
                      <a:pt x="56021" y="24765"/>
                    </a:moveTo>
                    <a:cubicBezTo>
                      <a:pt x="56021" y="24553"/>
                      <a:pt x="56021" y="24342"/>
                      <a:pt x="56021" y="24130"/>
                    </a:cubicBezTo>
                    <a:cubicBezTo>
                      <a:pt x="56021" y="23918"/>
                      <a:pt x="56021" y="23707"/>
                      <a:pt x="55951" y="23495"/>
                    </a:cubicBezTo>
                    <a:cubicBezTo>
                      <a:pt x="55951" y="23283"/>
                      <a:pt x="55880" y="23071"/>
                      <a:pt x="55880" y="22789"/>
                    </a:cubicBezTo>
                    <a:cubicBezTo>
                      <a:pt x="55880" y="22578"/>
                      <a:pt x="55809" y="22295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1872"/>
                      <a:pt x="55739" y="21661"/>
                      <a:pt x="55668" y="21449"/>
                    </a:cubicBezTo>
                    <a:cubicBezTo>
                      <a:pt x="55598" y="21237"/>
                      <a:pt x="55598" y="20955"/>
                      <a:pt x="55527" y="20743"/>
                    </a:cubicBezTo>
                    <a:cubicBezTo>
                      <a:pt x="55457" y="20531"/>
                      <a:pt x="55386" y="20249"/>
                      <a:pt x="55386" y="20038"/>
                    </a:cubicBezTo>
                    <a:cubicBezTo>
                      <a:pt x="55316" y="19826"/>
                      <a:pt x="55245" y="19544"/>
                      <a:pt x="55174" y="19332"/>
                    </a:cubicBezTo>
                    <a:cubicBezTo>
                      <a:pt x="55104" y="19120"/>
                      <a:pt x="55104" y="18979"/>
                      <a:pt x="55033" y="18768"/>
                    </a:cubicBezTo>
                    <a:cubicBezTo>
                      <a:pt x="55033" y="18768"/>
                      <a:pt x="55033" y="18768"/>
                      <a:pt x="55033" y="18697"/>
                    </a:cubicBezTo>
                    <a:cubicBezTo>
                      <a:pt x="55033" y="18627"/>
                      <a:pt x="55033" y="18627"/>
                      <a:pt x="54963" y="18556"/>
                    </a:cubicBezTo>
                    <a:cubicBezTo>
                      <a:pt x="54892" y="18344"/>
                      <a:pt x="54822" y="18062"/>
                      <a:pt x="54751" y="17850"/>
                    </a:cubicBezTo>
                    <a:cubicBezTo>
                      <a:pt x="54681" y="17639"/>
                      <a:pt x="54610" y="17356"/>
                      <a:pt x="54540" y="17145"/>
                    </a:cubicBezTo>
                    <a:cubicBezTo>
                      <a:pt x="54469" y="16933"/>
                      <a:pt x="54398" y="16722"/>
                      <a:pt x="54257" y="16440"/>
                    </a:cubicBezTo>
                    <a:cubicBezTo>
                      <a:pt x="54187" y="16228"/>
                      <a:pt x="54116" y="16016"/>
                      <a:pt x="53975" y="15804"/>
                    </a:cubicBezTo>
                    <a:cubicBezTo>
                      <a:pt x="53904" y="15663"/>
                      <a:pt x="53834" y="15452"/>
                      <a:pt x="53763" y="15310"/>
                    </a:cubicBezTo>
                    <a:cubicBezTo>
                      <a:pt x="53763" y="15310"/>
                      <a:pt x="53763" y="15310"/>
                      <a:pt x="53763" y="15240"/>
                    </a:cubicBezTo>
                    <a:cubicBezTo>
                      <a:pt x="53763" y="15169"/>
                      <a:pt x="53693" y="15169"/>
                      <a:pt x="53693" y="15099"/>
                    </a:cubicBezTo>
                    <a:cubicBezTo>
                      <a:pt x="53622" y="14887"/>
                      <a:pt x="53481" y="14676"/>
                      <a:pt x="53411" y="14464"/>
                    </a:cubicBezTo>
                    <a:cubicBezTo>
                      <a:pt x="53269" y="14252"/>
                      <a:pt x="53199" y="13970"/>
                      <a:pt x="53058" y="13758"/>
                    </a:cubicBezTo>
                    <a:cubicBezTo>
                      <a:pt x="52917" y="13476"/>
                      <a:pt x="52776" y="13194"/>
                      <a:pt x="52634" y="12912"/>
                    </a:cubicBezTo>
                    <a:cubicBezTo>
                      <a:pt x="52493" y="12629"/>
                      <a:pt x="52352" y="12347"/>
                      <a:pt x="52141" y="12065"/>
                    </a:cubicBezTo>
                    <a:cubicBezTo>
                      <a:pt x="52141" y="11995"/>
                      <a:pt x="52070" y="11924"/>
                      <a:pt x="52070" y="11924"/>
                    </a:cubicBezTo>
                    <a:cubicBezTo>
                      <a:pt x="52000" y="11853"/>
                      <a:pt x="52000" y="11783"/>
                      <a:pt x="51929" y="11712"/>
                    </a:cubicBezTo>
                    <a:cubicBezTo>
                      <a:pt x="51576" y="11148"/>
                      <a:pt x="51294" y="10654"/>
                      <a:pt x="50941" y="10089"/>
                    </a:cubicBezTo>
                    <a:cubicBezTo>
                      <a:pt x="50659" y="9666"/>
                      <a:pt x="50377" y="9243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49883" y="8608"/>
                      <a:pt x="49671" y="8326"/>
                      <a:pt x="49460" y="8114"/>
                    </a:cubicBezTo>
                    <a:cubicBezTo>
                      <a:pt x="49318" y="7902"/>
                      <a:pt x="49107" y="7690"/>
                      <a:pt x="48966" y="7479"/>
                    </a:cubicBezTo>
                    <a:cubicBezTo>
                      <a:pt x="48825" y="7267"/>
                      <a:pt x="48613" y="7056"/>
                      <a:pt x="48472" y="6844"/>
                    </a:cubicBezTo>
                    <a:cubicBezTo>
                      <a:pt x="48331" y="6632"/>
                      <a:pt x="48119" y="6420"/>
                      <a:pt x="47907" y="6280"/>
                    </a:cubicBezTo>
                    <a:cubicBezTo>
                      <a:pt x="47907" y="6209"/>
                      <a:pt x="47837" y="6209"/>
                      <a:pt x="47837" y="6209"/>
                    </a:cubicBezTo>
                    <a:cubicBezTo>
                      <a:pt x="47837" y="6209"/>
                      <a:pt x="47837" y="6209"/>
                      <a:pt x="47766" y="6138"/>
                    </a:cubicBezTo>
                    <a:cubicBezTo>
                      <a:pt x="47625" y="5997"/>
                      <a:pt x="47484" y="5856"/>
                      <a:pt x="47343" y="5715"/>
                    </a:cubicBezTo>
                    <a:cubicBezTo>
                      <a:pt x="47131" y="5503"/>
                      <a:pt x="46990" y="5362"/>
                      <a:pt x="46778" y="5150"/>
                    </a:cubicBezTo>
                    <a:cubicBezTo>
                      <a:pt x="46567" y="4939"/>
                      <a:pt x="46355" y="4798"/>
                      <a:pt x="46143" y="4586"/>
                    </a:cubicBezTo>
                    <a:cubicBezTo>
                      <a:pt x="45932" y="4374"/>
                      <a:pt x="45720" y="4233"/>
                      <a:pt x="45508" y="4022"/>
                    </a:cubicBezTo>
                    <a:cubicBezTo>
                      <a:pt x="45438" y="3951"/>
                      <a:pt x="45297" y="3880"/>
                      <a:pt x="45226" y="3739"/>
                    </a:cubicBezTo>
                    <a:cubicBezTo>
                      <a:pt x="45226" y="3739"/>
                      <a:pt x="45156" y="3669"/>
                      <a:pt x="45156" y="3669"/>
                    </a:cubicBezTo>
                    <a:cubicBezTo>
                      <a:pt x="45085" y="3598"/>
                      <a:pt x="45014" y="3528"/>
                      <a:pt x="44944" y="3457"/>
                    </a:cubicBezTo>
                    <a:cubicBezTo>
                      <a:pt x="44732" y="3316"/>
                      <a:pt x="44521" y="3175"/>
                      <a:pt x="44309" y="3034"/>
                    </a:cubicBezTo>
                    <a:cubicBezTo>
                      <a:pt x="44097" y="2893"/>
                      <a:pt x="43886" y="2752"/>
                      <a:pt x="43745" y="2611"/>
                    </a:cubicBezTo>
                    <a:cubicBezTo>
                      <a:pt x="43533" y="2469"/>
                      <a:pt x="43392" y="2328"/>
                      <a:pt x="43180" y="2258"/>
                    </a:cubicBezTo>
                    <a:cubicBezTo>
                      <a:pt x="42968" y="2117"/>
                      <a:pt x="42827" y="2046"/>
                      <a:pt x="42616" y="1905"/>
                    </a:cubicBezTo>
                    <a:cubicBezTo>
                      <a:pt x="42545" y="1905"/>
                      <a:pt x="42545" y="1835"/>
                      <a:pt x="42474" y="1835"/>
                    </a:cubicBezTo>
                    <a:cubicBezTo>
                      <a:pt x="42333" y="1764"/>
                      <a:pt x="42192" y="1693"/>
                      <a:pt x="42051" y="1623"/>
                    </a:cubicBezTo>
                    <a:cubicBezTo>
                      <a:pt x="41839" y="1552"/>
                      <a:pt x="41698" y="1411"/>
                      <a:pt x="41487" y="1341"/>
                    </a:cubicBezTo>
                    <a:cubicBezTo>
                      <a:pt x="41275" y="1270"/>
                      <a:pt x="41134" y="1129"/>
                      <a:pt x="40922" y="1058"/>
                    </a:cubicBezTo>
                    <a:cubicBezTo>
                      <a:pt x="40711" y="988"/>
                      <a:pt x="40569" y="917"/>
                      <a:pt x="40358" y="847"/>
                    </a:cubicBezTo>
                    <a:cubicBezTo>
                      <a:pt x="40146" y="776"/>
                      <a:pt x="40005" y="705"/>
                      <a:pt x="39793" y="635"/>
                    </a:cubicBezTo>
                    <a:cubicBezTo>
                      <a:pt x="39723" y="635"/>
                      <a:pt x="39723" y="635"/>
                      <a:pt x="39652" y="565"/>
                    </a:cubicBezTo>
                    <a:cubicBezTo>
                      <a:pt x="39652" y="565"/>
                      <a:pt x="39652" y="565"/>
                      <a:pt x="39582" y="565"/>
                    </a:cubicBezTo>
                    <a:cubicBezTo>
                      <a:pt x="39441" y="494"/>
                      <a:pt x="39299" y="494"/>
                      <a:pt x="39158" y="423"/>
                    </a:cubicBezTo>
                    <a:cubicBezTo>
                      <a:pt x="38947" y="353"/>
                      <a:pt x="38806" y="282"/>
                      <a:pt x="38594" y="282"/>
                    </a:cubicBezTo>
                    <a:cubicBezTo>
                      <a:pt x="38382" y="211"/>
                      <a:pt x="38241" y="211"/>
                      <a:pt x="38029" y="141"/>
                    </a:cubicBezTo>
                    <a:cubicBezTo>
                      <a:pt x="37818" y="71"/>
                      <a:pt x="37606" y="71"/>
                      <a:pt x="37465" y="71"/>
                    </a:cubicBezTo>
                    <a:cubicBezTo>
                      <a:pt x="37324" y="71"/>
                      <a:pt x="37183" y="71"/>
                      <a:pt x="37042" y="0"/>
                    </a:cubicBezTo>
                    <a:cubicBezTo>
                      <a:pt x="37042" y="0"/>
                      <a:pt x="36971" y="0"/>
                      <a:pt x="36971" y="0"/>
                    </a:cubicBezTo>
                    <a:cubicBezTo>
                      <a:pt x="36901" y="0"/>
                      <a:pt x="36901" y="0"/>
                      <a:pt x="36830" y="0"/>
                    </a:cubicBezTo>
                    <a:cubicBezTo>
                      <a:pt x="36618" y="0"/>
                      <a:pt x="36407" y="0"/>
                      <a:pt x="36195" y="0"/>
                    </a:cubicBezTo>
                    <a:cubicBezTo>
                      <a:pt x="35983" y="0"/>
                      <a:pt x="35701" y="0"/>
                      <a:pt x="35489" y="0"/>
                    </a:cubicBezTo>
                    <a:cubicBezTo>
                      <a:pt x="35207" y="0"/>
                      <a:pt x="34925" y="7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431" y="211"/>
                      <a:pt x="34078" y="282"/>
                      <a:pt x="33796" y="423"/>
                    </a:cubicBezTo>
                    <a:cubicBezTo>
                      <a:pt x="33443" y="565"/>
                      <a:pt x="33020" y="705"/>
                      <a:pt x="32667" y="917"/>
                    </a:cubicBezTo>
                    <a:lnTo>
                      <a:pt x="0" y="19897"/>
                    </a:lnTo>
                    <a:cubicBezTo>
                      <a:pt x="635" y="19544"/>
                      <a:pt x="1270" y="19262"/>
                      <a:pt x="2046" y="19120"/>
                    </a:cubicBezTo>
                    <a:cubicBezTo>
                      <a:pt x="2046" y="19120"/>
                      <a:pt x="2046" y="19120"/>
                      <a:pt x="2046" y="19120"/>
                    </a:cubicBezTo>
                    <a:cubicBezTo>
                      <a:pt x="2752" y="18979"/>
                      <a:pt x="3528" y="18909"/>
                      <a:pt x="4375" y="18979"/>
                    </a:cubicBezTo>
                    <a:cubicBezTo>
                      <a:pt x="4375" y="18979"/>
                      <a:pt x="4445" y="18979"/>
                      <a:pt x="4445" y="18979"/>
                    </a:cubicBezTo>
                    <a:cubicBezTo>
                      <a:pt x="5221" y="19050"/>
                      <a:pt x="6068" y="19262"/>
                      <a:pt x="6985" y="19544"/>
                    </a:cubicBezTo>
                    <a:cubicBezTo>
                      <a:pt x="6985" y="19544"/>
                      <a:pt x="6985" y="19544"/>
                      <a:pt x="7056" y="19544"/>
                    </a:cubicBezTo>
                    <a:cubicBezTo>
                      <a:pt x="7973" y="19826"/>
                      <a:pt x="8890" y="20249"/>
                      <a:pt x="9807" y="20814"/>
                    </a:cubicBezTo>
                    <a:cubicBezTo>
                      <a:pt x="10724" y="21378"/>
                      <a:pt x="11642" y="22013"/>
                      <a:pt x="12559" y="22719"/>
                    </a:cubicBezTo>
                    <a:cubicBezTo>
                      <a:pt x="12559" y="22719"/>
                      <a:pt x="12630" y="22789"/>
                      <a:pt x="12630" y="22789"/>
                    </a:cubicBezTo>
                    <a:cubicBezTo>
                      <a:pt x="13476" y="23495"/>
                      <a:pt x="14323" y="24271"/>
                      <a:pt x="15170" y="25118"/>
                    </a:cubicBezTo>
                    <a:cubicBezTo>
                      <a:pt x="15170" y="25118"/>
                      <a:pt x="15170" y="25118"/>
                      <a:pt x="15240" y="25188"/>
                    </a:cubicBezTo>
                    <a:cubicBezTo>
                      <a:pt x="16016" y="26035"/>
                      <a:pt x="16792" y="26952"/>
                      <a:pt x="17568" y="27940"/>
                    </a:cubicBezTo>
                    <a:cubicBezTo>
                      <a:pt x="17568" y="27940"/>
                      <a:pt x="17568" y="27940"/>
                      <a:pt x="17568" y="27940"/>
                    </a:cubicBezTo>
                    <a:cubicBezTo>
                      <a:pt x="18274" y="28928"/>
                      <a:pt x="18909" y="29915"/>
                      <a:pt x="19544" y="30974"/>
                    </a:cubicBezTo>
                    <a:cubicBezTo>
                      <a:pt x="19544" y="31044"/>
                      <a:pt x="19614" y="31115"/>
                      <a:pt x="19614" y="31115"/>
                    </a:cubicBezTo>
                    <a:cubicBezTo>
                      <a:pt x="20179" y="32173"/>
                      <a:pt x="20743" y="33231"/>
                      <a:pt x="21237" y="34290"/>
                    </a:cubicBezTo>
                    <a:cubicBezTo>
                      <a:pt x="21237" y="34290"/>
                      <a:pt x="21237" y="34290"/>
                      <a:pt x="21237" y="34361"/>
                    </a:cubicBezTo>
                    <a:cubicBezTo>
                      <a:pt x="21731" y="35489"/>
                      <a:pt x="22154" y="36618"/>
                      <a:pt x="22437" y="37676"/>
                    </a:cubicBezTo>
                    <a:cubicBezTo>
                      <a:pt x="22437" y="37676"/>
                      <a:pt x="22437" y="37747"/>
                      <a:pt x="22437" y="37747"/>
                    </a:cubicBezTo>
                    <a:cubicBezTo>
                      <a:pt x="22790" y="38876"/>
                      <a:pt x="23072" y="40005"/>
                      <a:pt x="23213" y="41134"/>
                    </a:cubicBezTo>
                    <a:cubicBezTo>
                      <a:pt x="23213" y="41134"/>
                      <a:pt x="23213" y="41134"/>
                      <a:pt x="23213" y="41134"/>
                    </a:cubicBezTo>
                    <a:cubicBezTo>
                      <a:pt x="23424" y="42263"/>
                      <a:pt x="23495" y="43391"/>
                      <a:pt x="23495" y="44450"/>
                    </a:cubicBezTo>
                    <a:lnTo>
                      <a:pt x="23354" y="90876"/>
                    </a:lnTo>
                    <a:lnTo>
                      <a:pt x="56021" y="71896"/>
                    </a:lnTo>
                    <a:lnTo>
                      <a:pt x="56162" y="25470"/>
                    </a:lnTo>
                    <a:cubicBezTo>
                      <a:pt x="56021" y="25188"/>
                      <a:pt x="56021" y="24977"/>
                      <a:pt x="56021" y="2476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42"/>
              <p:cNvSpPr/>
              <p:nvPr/>
            </p:nvSpPr>
            <p:spPr>
              <a:xfrm>
                <a:off x="10234274" y="834097"/>
                <a:ext cx="62387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1166" h="70555" extrusionOk="0">
                    <a:moveTo>
                      <a:pt x="13899" y="1892"/>
                    </a:moveTo>
                    <a:cubicBezTo>
                      <a:pt x="21449" y="6266"/>
                      <a:pt x="27587" y="16850"/>
                      <a:pt x="27517" y="25528"/>
                    </a:cubicBezTo>
                    <a:lnTo>
                      <a:pt x="27376" y="71954"/>
                    </a:lnTo>
                    <a:lnTo>
                      <a:pt x="0" y="56149"/>
                    </a:lnTo>
                    <a:lnTo>
                      <a:pt x="141" y="9724"/>
                    </a:lnTo>
                    <a:cubicBezTo>
                      <a:pt x="212" y="975"/>
                      <a:pt x="6350" y="-2482"/>
                      <a:pt x="13899" y="1892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42"/>
              <p:cNvSpPr/>
              <p:nvPr/>
            </p:nvSpPr>
            <p:spPr>
              <a:xfrm>
                <a:off x="10337417" y="1028426"/>
                <a:ext cx="83184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70555" extrusionOk="0">
                    <a:moveTo>
                      <a:pt x="141" y="18979"/>
                    </a:moveTo>
                    <a:lnTo>
                      <a:pt x="32808" y="0"/>
                    </a:lnTo>
                    <a:lnTo>
                      <a:pt x="32597" y="57714"/>
                    </a:lnTo>
                    <a:lnTo>
                      <a:pt x="0" y="76623"/>
                    </a:ln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42"/>
              <p:cNvSpPr/>
              <p:nvPr/>
            </p:nvSpPr>
            <p:spPr>
              <a:xfrm>
                <a:off x="10353636" y="1171996"/>
                <a:ext cx="353535" cy="1075970"/>
              </a:xfrm>
              <a:custGeom>
                <a:avLst/>
                <a:gdLst/>
                <a:ahLst/>
                <a:cxnLst/>
                <a:rect l="l" t="t" r="r" b="b"/>
                <a:pathLst>
                  <a:path w="119944" h="352777" extrusionOk="0">
                    <a:moveTo>
                      <a:pt x="71" y="0"/>
                    </a:moveTo>
                    <a:lnTo>
                      <a:pt x="124178" y="357223"/>
                    </a:lnTo>
                    <a:cubicBezTo>
                      <a:pt x="123543" y="356940"/>
                      <a:pt x="122978" y="356658"/>
                      <a:pt x="122414" y="356517"/>
                    </a:cubicBezTo>
                    <a:cubicBezTo>
                      <a:pt x="121708" y="356235"/>
                      <a:pt x="121003" y="356094"/>
                      <a:pt x="120368" y="355953"/>
                    </a:cubicBezTo>
                    <a:cubicBezTo>
                      <a:pt x="119944" y="355812"/>
                      <a:pt x="119592" y="355812"/>
                      <a:pt x="119239" y="355741"/>
                    </a:cubicBezTo>
                    <a:cubicBezTo>
                      <a:pt x="118533" y="355670"/>
                      <a:pt x="117969" y="355600"/>
                      <a:pt x="117475" y="355600"/>
                    </a:cubicBezTo>
                    <a:cubicBezTo>
                      <a:pt x="116487" y="355600"/>
                      <a:pt x="115500" y="355670"/>
                      <a:pt x="114582" y="355953"/>
                    </a:cubicBezTo>
                    <a:cubicBezTo>
                      <a:pt x="113383" y="356306"/>
                      <a:pt x="112607" y="356658"/>
                      <a:pt x="111901" y="357082"/>
                    </a:cubicBezTo>
                    <a:lnTo>
                      <a:pt x="0" y="3492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42"/>
              <p:cNvSpPr/>
              <p:nvPr/>
            </p:nvSpPr>
            <p:spPr>
              <a:xfrm>
                <a:off x="10353842" y="1114093"/>
                <a:ext cx="457517" cy="1140529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373944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156704" y="357152"/>
                    </a:lnTo>
                    <a:lnTo>
                      <a:pt x="124107" y="376132"/>
                    </a:ln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24DF4DC-8283-4E43-81E1-694D31709287}"/>
              </a:ext>
            </a:extLst>
          </p:cNvPr>
          <p:cNvSpPr txBox="1"/>
          <p:nvPr/>
        </p:nvSpPr>
        <p:spPr>
          <a:xfrm>
            <a:off x="663017" y="4607896"/>
            <a:ext cx="929551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2800" b="1">
              <a:solidFill>
                <a:schemeClr val="accent3">
                  <a:lumMod val="50000"/>
                </a:schemeClr>
              </a:solidFill>
              <a:latin typeface="Tahoma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B65F56-7DDF-4407-880C-32D7FE06BC54}"/>
              </a:ext>
            </a:extLst>
          </p:cNvPr>
          <p:cNvSpPr/>
          <p:nvPr/>
        </p:nvSpPr>
        <p:spPr>
          <a:xfrm>
            <a:off x="664360" y="4351216"/>
            <a:ext cx="9619104" cy="1256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Бүтін бөліктен және бөлшек бөліктен тұратын сан </a:t>
            </a:r>
            <a:r>
              <a:rPr lang="ru-RU" sz="2400" b="1">
                <a:solidFill>
                  <a:srgbClr val="FF7700"/>
                </a:solidFill>
                <a:latin typeface="Tahoma"/>
                <a:ea typeface="Tahoma"/>
                <a:cs typeface="Tahoma"/>
              </a:rPr>
              <a:t>аралас сан 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деп аталады.  </a:t>
            </a:r>
            <a:endParaRPr lang="ru-RU" sz="2400">
              <a:solidFill>
                <a:schemeClr val="accent3">
                  <a:lumMod val="50000"/>
                </a:schemeClr>
              </a:solidFill>
              <a:latin typeface="Arial"/>
              <a:ea typeface="Tahoma"/>
              <a:cs typeface="Arial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7BC074F-4053-417A-82F7-E01E5BFAF4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r="436" b="34130"/>
          <a:stretch/>
        </p:blipFill>
        <p:spPr>
          <a:xfrm>
            <a:off x="3190891" y="865240"/>
            <a:ext cx="4276072" cy="2858999"/>
          </a:xfrm>
          <a:prstGeom prst="rect">
            <a:avLst/>
          </a:prstGeom>
        </p:spPr>
      </p:pic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35CF4794-B9DD-4C98-8BCA-95E8E2663C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07" t="63470" r="35160" b="10502"/>
          <a:stretch/>
        </p:blipFill>
        <p:spPr>
          <a:xfrm>
            <a:off x="800613" y="1970455"/>
            <a:ext cx="1868791" cy="14542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3602AB-A509-43F4-A528-258D36A76B19}"/>
              </a:ext>
            </a:extLst>
          </p:cNvPr>
          <p:cNvSpPr txBox="1"/>
          <p:nvPr/>
        </p:nvSpPr>
        <p:spPr>
          <a:xfrm>
            <a:off x="2589060" y="2340789"/>
            <a:ext cx="836041" cy="840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800">
                <a:solidFill>
                  <a:srgbClr val="FF7700"/>
                </a:solidFill>
                <a:latin typeface="Tahoma"/>
              </a:rPr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FFC079-71F8-4F75-8391-3928D1A2C873}"/>
              </a:ext>
            </a:extLst>
          </p:cNvPr>
          <p:cNvSpPr txBox="1"/>
          <p:nvPr/>
        </p:nvSpPr>
        <p:spPr>
          <a:xfrm>
            <a:off x="2843977" y="187037"/>
            <a:ext cx="448985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>
                <a:solidFill>
                  <a:srgbClr val="195869"/>
                </a:solidFill>
                <a:latin typeface="Tahoma"/>
              </a:rPr>
              <a:t>Аралас сан</a:t>
            </a:r>
            <a:r>
              <a:rPr lang="ru-RU" sz="4400">
                <a:latin typeface="Tahoma"/>
                <a:ea typeface="Tahoma"/>
                <a:cs typeface="Tahoma"/>
              </a:rPr>
              <a:t>​</a:t>
            </a:r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" name="Google Shape;676;p43"/>
          <p:cNvGrpSpPr/>
          <p:nvPr/>
        </p:nvGrpSpPr>
        <p:grpSpPr>
          <a:xfrm>
            <a:off x="9996546" y="0"/>
            <a:ext cx="2195309" cy="6858000"/>
            <a:chOff x="9996546" y="0"/>
            <a:chExt cx="2195309" cy="6858000"/>
          </a:xfrm>
        </p:grpSpPr>
        <p:sp>
          <p:nvSpPr>
            <p:cNvPr id="677" name="Google Shape;677;p43"/>
            <p:cNvSpPr/>
            <p:nvPr/>
          </p:nvSpPr>
          <p:spPr>
            <a:xfrm>
              <a:off x="10469855" y="0"/>
              <a:ext cx="172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8" name="Google Shape;678;p43"/>
            <p:cNvGrpSpPr/>
            <p:nvPr/>
          </p:nvGrpSpPr>
          <p:grpSpPr>
            <a:xfrm>
              <a:off x="9996546" y="1646616"/>
              <a:ext cx="828882" cy="1073631"/>
              <a:chOff x="9495222" y="776588"/>
              <a:chExt cx="1432566" cy="1855566"/>
            </a:xfrm>
          </p:grpSpPr>
          <p:sp>
            <p:nvSpPr>
              <p:cNvPr id="679" name="Google Shape;679;p43"/>
              <p:cNvSpPr/>
              <p:nvPr/>
            </p:nvSpPr>
            <p:spPr>
              <a:xfrm>
                <a:off x="9495222" y="2093030"/>
                <a:ext cx="629179" cy="488878"/>
              </a:xfrm>
              <a:custGeom>
                <a:avLst/>
                <a:gdLst/>
                <a:ahLst/>
                <a:cxnLst/>
                <a:rect l="l" t="t" r="r" b="b"/>
                <a:pathLst>
                  <a:path w="409222" h="289277" extrusionOk="0">
                    <a:moveTo>
                      <a:pt x="22296" y="31044"/>
                    </a:moveTo>
                    <a:cubicBezTo>
                      <a:pt x="7479" y="22507"/>
                      <a:pt x="71" y="11218"/>
                      <a:pt x="71" y="0"/>
                    </a:cubicBezTo>
                    <a:lnTo>
                      <a:pt x="0" y="36830"/>
                    </a:lnTo>
                    <a:cubicBezTo>
                      <a:pt x="0" y="48048"/>
                      <a:pt x="7408" y="59337"/>
                      <a:pt x="22225" y="67874"/>
                    </a:cubicBezTo>
                    <a:lnTo>
                      <a:pt x="414796" y="294499"/>
                    </a:lnTo>
                    <a:lnTo>
                      <a:pt x="414867" y="257669"/>
                    </a:lnTo>
                    <a:lnTo>
                      <a:pt x="22296" y="31044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43"/>
              <p:cNvSpPr/>
              <p:nvPr/>
            </p:nvSpPr>
            <p:spPr>
              <a:xfrm>
                <a:off x="10132981" y="2093747"/>
                <a:ext cx="791897" cy="512726"/>
              </a:xfrm>
              <a:custGeom>
                <a:avLst/>
                <a:gdLst/>
                <a:ahLst/>
                <a:cxnLst/>
                <a:rect l="l" t="t" r="r" b="b"/>
                <a:pathLst>
                  <a:path w="515055" h="303388" extrusionOk="0">
                    <a:moveTo>
                      <a:pt x="518019" y="2187"/>
                    </a:moveTo>
                    <a:cubicBezTo>
                      <a:pt x="517948" y="2963"/>
                      <a:pt x="517878" y="3739"/>
                      <a:pt x="517736" y="4586"/>
                    </a:cubicBezTo>
                    <a:cubicBezTo>
                      <a:pt x="517595" y="5221"/>
                      <a:pt x="517454" y="5856"/>
                      <a:pt x="517243" y="6491"/>
                    </a:cubicBezTo>
                    <a:cubicBezTo>
                      <a:pt x="517031" y="7267"/>
                      <a:pt x="516890" y="7973"/>
                      <a:pt x="516608" y="8749"/>
                    </a:cubicBezTo>
                    <a:cubicBezTo>
                      <a:pt x="516396" y="9384"/>
                      <a:pt x="516114" y="9948"/>
                      <a:pt x="515832" y="10583"/>
                    </a:cubicBezTo>
                    <a:cubicBezTo>
                      <a:pt x="515479" y="11359"/>
                      <a:pt x="515126" y="12136"/>
                      <a:pt x="514703" y="12912"/>
                    </a:cubicBezTo>
                    <a:cubicBezTo>
                      <a:pt x="514420" y="13476"/>
                      <a:pt x="514068" y="14041"/>
                      <a:pt x="513715" y="14605"/>
                    </a:cubicBezTo>
                    <a:cubicBezTo>
                      <a:pt x="513150" y="15522"/>
                      <a:pt x="512586" y="16369"/>
                      <a:pt x="511951" y="17216"/>
                    </a:cubicBezTo>
                    <a:cubicBezTo>
                      <a:pt x="511316" y="18062"/>
                      <a:pt x="510681" y="18909"/>
                      <a:pt x="509976" y="19685"/>
                    </a:cubicBezTo>
                    <a:cubicBezTo>
                      <a:pt x="509834" y="19897"/>
                      <a:pt x="509623" y="20038"/>
                      <a:pt x="509482" y="20249"/>
                    </a:cubicBezTo>
                    <a:cubicBezTo>
                      <a:pt x="508494" y="21308"/>
                      <a:pt x="507435" y="22366"/>
                      <a:pt x="506307" y="23354"/>
                    </a:cubicBezTo>
                    <a:cubicBezTo>
                      <a:pt x="505601" y="23989"/>
                      <a:pt x="504754" y="24624"/>
                      <a:pt x="503978" y="25259"/>
                    </a:cubicBezTo>
                    <a:cubicBezTo>
                      <a:pt x="503273" y="25823"/>
                      <a:pt x="502638" y="26388"/>
                      <a:pt x="501861" y="26952"/>
                    </a:cubicBezTo>
                    <a:cubicBezTo>
                      <a:pt x="501015" y="27587"/>
                      <a:pt x="500098" y="28152"/>
                      <a:pt x="499181" y="28787"/>
                    </a:cubicBezTo>
                    <a:cubicBezTo>
                      <a:pt x="498263" y="29422"/>
                      <a:pt x="497346" y="30057"/>
                      <a:pt x="496358" y="30621"/>
                    </a:cubicBezTo>
                    <a:lnTo>
                      <a:pt x="106398" y="257246"/>
                    </a:lnTo>
                    <a:cubicBezTo>
                      <a:pt x="104140" y="258586"/>
                      <a:pt x="101741" y="259715"/>
                      <a:pt x="99272" y="260844"/>
                    </a:cubicBezTo>
                    <a:cubicBezTo>
                      <a:pt x="98566" y="261197"/>
                      <a:pt x="97861" y="261479"/>
                      <a:pt x="97155" y="261761"/>
                    </a:cubicBezTo>
                    <a:cubicBezTo>
                      <a:pt x="95250" y="262537"/>
                      <a:pt x="93274" y="263313"/>
                      <a:pt x="91228" y="264019"/>
                    </a:cubicBezTo>
                    <a:cubicBezTo>
                      <a:pt x="90523" y="264231"/>
                      <a:pt x="89817" y="264513"/>
                      <a:pt x="89041" y="264724"/>
                    </a:cubicBezTo>
                    <a:cubicBezTo>
                      <a:pt x="87771" y="265148"/>
                      <a:pt x="86431" y="265501"/>
                      <a:pt x="85160" y="265853"/>
                    </a:cubicBezTo>
                    <a:cubicBezTo>
                      <a:pt x="84173" y="266136"/>
                      <a:pt x="83185" y="266418"/>
                      <a:pt x="82197" y="266629"/>
                    </a:cubicBezTo>
                    <a:cubicBezTo>
                      <a:pt x="80857" y="266982"/>
                      <a:pt x="79445" y="267264"/>
                      <a:pt x="78034" y="267547"/>
                    </a:cubicBezTo>
                    <a:cubicBezTo>
                      <a:pt x="77117" y="267758"/>
                      <a:pt x="76129" y="267970"/>
                      <a:pt x="75212" y="268111"/>
                    </a:cubicBezTo>
                    <a:cubicBezTo>
                      <a:pt x="72390" y="268605"/>
                      <a:pt x="69568" y="269028"/>
                      <a:pt x="66675" y="269311"/>
                    </a:cubicBezTo>
                    <a:cubicBezTo>
                      <a:pt x="65758" y="269381"/>
                      <a:pt x="64911" y="269452"/>
                      <a:pt x="63994" y="269522"/>
                    </a:cubicBezTo>
                    <a:cubicBezTo>
                      <a:pt x="62300" y="269663"/>
                      <a:pt x="60607" y="269804"/>
                      <a:pt x="58914" y="269875"/>
                    </a:cubicBezTo>
                    <a:cubicBezTo>
                      <a:pt x="57855" y="269946"/>
                      <a:pt x="56727" y="269946"/>
                      <a:pt x="55668" y="269946"/>
                    </a:cubicBezTo>
                    <a:cubicBezTo>
                      <a:pt x="54257" y="269946"/>
                      <a:pt x="52917" y="270016"/>
                      <a:pt x="51505" y="269946"/>
                    </a:cubicBezTo>
                    <a:cubicBezTo>
                      <a:pt x="50377" y="269946"/>
                      <a:pt x="49177" y="269875"/>
                      <a:pt x="48048" y="269875"/>
                    </a:cubicBezTo>
                    <a:cubicBezTo>
                      <a:pt x="46778" y="269804"/>
                      <a:pt x="45508" y="269734"/>
                      <a:pt x="44238" y="269663"/>
                    </a:cubicBezTo>
                    <a:cubicBezTo>
                      <a:pt x="43109" y="269593"/>
                      <a:pt x="41910" y="269452"/>
                      <a:pt x="40781" y="269381"/>
                    </a:cubicBezTo>
                    <a:cubicBezTo>
                      <a:pt x="39511" y="269240"/>
                      <a:pt x="38241" y="269099"/>
                      <a:pt x="37042" y="268958"/>
                    </a:cubicBezTo>
                    <a:cubicBezTo>
                      <a:pt x="35913" y="268817"/>
                      <a:pt x="34784" y="268676"/>
                      <a:pt x="33655" y="268464"/>
                    </a:cubicBezTo>
                    <a:cubicBezTo>
                      <a:pt x="32314" y="268252"/>
                      <a:pt x="30974" y="268041"/>
                      <a:pt x="29704" y="267758"/>
                    </a:cubicBezTo>
                    <a:cubicBezTo>
                      <a:pt x="28646" y="267547"/>
                      <a:pt x="27587" y="267335"/>
                      <a:pt x="26599" y="267123"/>
                    </a:cubicBezTo>
                    <a:cubicBezTo>
                      <a:pt x="25047" y="266771"/>
                      <a:pt x="23495" y="266418"/>
                      <a:pt x="21943" y="265994"/>
                    </a:cubicBezTo>
                    <a:cubicBezTo>
                      <a:pt x="21096" y="265783"/>
                      <a:pt x="20249" y="265571"/>
                      <a:pt x="19403" y="265289"/>
                    </a:cubicBezTo>
                    <a:cubicBezTo>
                      <a:pt x="16651" y="264513"/>
                      <a:pt x="13970" y="263596"/>
                      <a:pt x="11359" y="262537"/>
                    </a:cubicBezTo>
                    <a:cubicBezTo>
                      <a:pt x="10089" y="262043"/>
                      <a:pt x="8819" y="261479"/>
                      <a:pt x="7549" y="260914"/>
                    </a:cubicBezTo>
                    <a:cubicBezTo>
                      <a:pt x="6914" y="260632"/>
                      <a:pt x="6209" y="260350"/>
                      <a:pt x="5574" y="260068"/>
                    </a:cubicBezTo>
                    <a:cubicBezTo>
                      <a:pt x="3669" y="259151"/>
                      <a:pt x="1834" y="258233"/>
                      <a:pt x="70" y="257175"/>
                    </a:cubicBezTo>
                    <a:lnTo>
                      <a:pt x="0" y="294005"/>
                    </a:lnTo>
                    <a:cubicBezTo>
                      <a:pt x="1764" y="295063"/>
                      <a:pt x="3598" y="295981"/>
                      <a:pt x="5503" y="296898"/>
                    </a:cubicBezTo>
                    <a:cubicBezTo>
                      <a:pt x="6138" y="297180"/>
                      <a:pt x="6773" y="297462"/>
                      <a:pt x="7479" y="297744"/>
                    </a:cubicBezTo>
                    <a:cubicBezTo>
                      <a:pt x="8608" y="298238"/>
                      <a:pt x="9736" y="298732"/>
                      <a:pt x="10865" y="299226"/>
                    </a:cubicBezTo>
                    <a:cubicBezTo>
                      <a:pt x="11007" y="299297"/>
                      <a:pt x="11148" y="299297"/>
                      <a:pt x="11289" y="299367"/>
                    </a:cubicBezTo>
                    <a:cubicBezTo>
                      <a:pt x="13899" y="300355"/>
                      <a:pt x="16580" y="301272"/>
                      <a:pt x="19332" y="302119"/>
                    </a:cubicBezTo>
                    <a:cubicBezTo>
                      <a:pt x="19544" y="302189"/>
                      <a:pt x="19755" y="302260"/>
                      <a:pt x="19967" y="302331"/>
                    </a:cubicBezTo>
                    <a:cubicBezTo>
                      <a:pt x="20602" y="302542"/>
                      <a:pt x="21237" y="302613"/>
                      <a:pt x="21872" y="302825"/>
                    </a:cubicBezTo>
                    <a:cubicBezTo>
                      <a:pt x="23424" y="303248"/>
                      <a:pt x="24977" y="303601"/>
                      <a:pt x="26529" y="303953"/>
                    </a:cubicBezTo>
                    <a:cubicBezTo>
                      <a:pt x="26952" y="304024"/>
                      <a:pt x="27375" y="304165"/>
                      <a:pt x="27799" y="304236"/>
                    </a:cubicBezTo>
                    <a:cubicBezTo>
                      <a:pt x="28434" y="304377"/>
                      <a:pt x="29069" y="304447"/>
                      <a:pt x="29704" y="304588"/>
                    </a:cubicBezTo>
                    <a:cubicBezTo>
                      <a:pt x="31044" y="304871"/>
                      <a:pt x="32385" y="305082"/>
                      <a:pt x="33655" y="305294"/>
                    </a:cubicBezTo>
                    <a:cubicBezTo>
                      <a:pt x="34219" y="305365"/>
                      <a:pt x="34713" y="305506"/>
                      <a:pt x="35278" y="305576"/>
                    </a:cubicBezTo>
                    <a:cubicBezTo>
                      <a:pt x="35842" y="305647"/>
                      <a:pt x="36477" y="305717"/>
                      <a:pt x="37042" y="305788"/>
                    </a:cubicBezTo>
                    <a:cubicBezTo>
                      <a:pt x="38312" y="305929"/>
                      <a:pt x="39511" y="306070"/>
                      <a:pt x="40781" y="306211"/>
                    </a:cubicBezTo>
                    <a:cubicBezTo>
                      <a:pt x="41345" y="306282"/>
                      <a:pt x="41980" y="306352"/>
                      <a:pt x="42545" y="306423"/>
                    </a:cubicBezTo>
                    <a:cubicBezTo>
                      <a:pt x="43109" y="306493"/>
                      <a:pt x="43674" y="306493"/>
                      <a:pt x="44238" y="306493"/>
                    </a:cubicBezTo>
                    <a:cubicBezTo>
                      <a:pt x="45508" y="306564"/>
                      <a:pt x="46778" y="306634"/>
                      <a:pt x="48048" y="306705"/>
                    </a:cubicBezTo>
                    <a:cubicBezTo>
                      <a:pt x="48683" y="306705"/>
                      <a:pt x="49318" y="306776"/>
                      <a:pt x="49953" y="306776"/>
                    </a:cubicBezTo>
                    <a:cubicBezTo>
                      <a:pt x="50447" y="306776"/>
                      <a:pt x="51012" y="306776"/>
                      <a:pt x="51505" y="306776"/>
                    </a:cubicBezTo>
                    <a:cubicBezTo>
                      <a:pt x="52917" y="306776"/>
                      <a:pt x="54257" y="306776"/>
                      <a:pt x="55668" y="306776"/>
                    </a:cubicBezTo>
                    <a:cubicBezTo>
                      <a:pt x="56374" y="306776"/>
                      <a:pt x="57009" y="306776"/>
                      <a:pt x="57714" y="306776"/>
                    </a:cubicBezTo>
                    <a:cubicBezTo>
                      <a:pt x="58138" y="306776"/>
                      <a:pt x="58561" y="306705"/>
                      <a:pt x="58914" y="306705"/>
                    </a:cubicBezTo>
                    <a:cubicBezTo>
                      <a:pt x="60607" y="306634"/>
                      <a:pt x="62300" y="306493"/>
                      <a:pt x="63994" y="306352"/>
                    </a:cubicBezTo>
                    <a:cubicBezTo>
                      <a:pt x="64699" y="306282"/>
                      <a:pt x="65334" y="306282"/>
                      <a:pt x="66040" y="306211"/>
                    </a:cubicBezTo>
                    <a:cubicBezTo>
                      <a:pt x="66252" y="306211"/>
                      <a:pt x="66463" y="306141"/>
                      <a:pt x="66675" y="306141"/>
                    </a:cubicBezTo>
                    <a:cubicBezTo>
                      <a:pt x="69568" y="305858"/>
                      <a:pt x="72390" y="305435"/>
                      <a:pt x="75212" y="304941"/>
                    </a:cubicBezTo>
                    <a:cubicBezTo>
                      <a:pt x="75353" y="304941"/>
                      <a:pt x="75494" y="304941"/>
                      <a:pt x="75635" y="304871"/>
                    </a:cubicBezTo>
                    <a:cubicBezTo>
                      <a:pt x="76482" y="304729"/>
                      <a:pt x="77258" y="304518"/>
                      <a:pt x="78034" y="304377"/>
                    </a:cubicBezTo>
                    <a:cubicBezTo>
                      <a:pt x="79445" y="304094"/>
                      <a:pt x="80857" y="303812"/>
                      <a:pt x="82197" y="303459"/>
                    </a:cubicBezTo>
                    <a:cubicBezTo>
                      <a:pt x="83185" y="303248"/>
                      <a:pt x="84173" y="302966"/>
                      <a:pt x="85160" y="302683"/>
                    </a:cubicBezTo>
                    <a:cubicBezTo>
                      <a:pt x="86431" y="302331"/>
                      <a:pt x="87771" y="301978"/>
                      <a:pt x="89041" y="301554"/>
                    </a:cubicBezTo>
                    <a:cubicBezTo>
                      <a:pt x="89323" y="301484"/>
                      <a:pt x="89605" y="301413"/>
                      <a:pt x="89888" y="301343"/>
                    </a:cubicBezTo>
                    <a:cubicBezTo>
                      <a:pt x="90382" y="301202"/>
                      <a:pt x="90734" y="300990"/>
                      <a:pt x="91228" y="300849"/>
                    </a:cubicBezTo>
                    <a:cubicBezTo>
                      <a:pt x="93274" y="300143"/>
                      <a:pt x="95250" y="299438"/>
                      <a:pt x="97155" y="298591"/>
                    </a:cubicBezTo>
                    <a:cubicBezTo>
                      <a:pt x="97861" y="298309"/>
                      <a:pt x="98566" y="298027"/>
                      <a:pt x="99272" y="297674"/>
                    </a:cubicBezTo>
                    <a:cubicBezTo>
                      <a:pt x="101741" y="296545"/>
                      <a:pt x="104140" y="295416"/>
                      <a:pt x="106398" y="294076"/>
                    </a:cubicBezTo>
                    <a:lnTo>
                      <a:pt x="496358" y="67451"/>
                    </a:lnTo>
                    <a:cubicBezTo>
                      <a:pt x="496640" y="67239"/>
                      <a:pt x="496993" y="67098"/>
                      <a:pt x="497275" y="66887"/>
                    </a:cubicBezTo>
                    <a:cubicBezTo>
                      <a:pt x="497981" y="66463"/>
                      <a:pt x="498545" y="66040"/>
                      <a:pt x="499181" y="65617"/>
                    </a:cubicBezTo>
                    <a:cubicBezTo>
                      <a:pt x="500098" y="65052"/>
                      <a:pt x="501015" y="64417"/>
                      <a:pt x="501861" y="63782"/>
                    </a:cubicBezTo>
                    <a:cubicBezTo>
                      <a:pt x="502638" y="63218"/>
                      <a:pt x="503273" y="62653"/>
                      <a:pt x="503978" y="62089"/>
                    </a:cubicBezTo>
                    <a:cubicBezTo>
                      <a:pt x="504754" y="61454"/>
                      <a:pt x="505601" y="60819"/>
                      <a:pt x="506307" y="60184"/>
                    </a:cubicBezTo>
                    <a:cubicBezTo>
                      <a:pt x="506448" y="60043"/>
                      <a:pt x="506659" y="59902"/>
                      <a:pt x="506800" y="59831"/>
                    </a:cubicBezTo>
                    <a:cubicBezTo>
                      <a:pt x="507788" y="58914"/>
                      <a:pt x="508635" y="57997"/>
                      <a:pt x="509482" y="57079"/>
                    </a:cubicBezTo>
                    <a:cubicBezTo>
                      <a:pt x="509623" y="56868"/>
                      <a:pt x="509834" y="56727"/>
                      <a:pt x="509976" y="56515"/>
                    </a:cubicBezTo>
                    <a:cubicBezTo>
                      <a:pt x="510469" y="55951"/>
                      <a:pt x="510963" y="55386"/>
                      <a:pt x="511457" y="54822"/>
                    </a:cubicBezTo>
                    <a:cubicBezTo>
                      <a:pt x="511669" y="54539"/>
                      <a:pt x="511810" y="54328"/>
                      <a:pt x="511951" y="54046"/>
                    </a:cubicBezTo>
                    <a:cubicBezTo>
                      <a:pt x="512586" y="53199"/>
                      <a:pt x="513150" y="52282"/>
                      <a:pt x="513715" y="51435"/>
                    </a:cubicBezTo>
                    <a:cubicBezTo>
                      <a:pt x="513927" y="51082"/>
                      <a:pt x="514279" y="50729"/>
                      <a:pt x="514491" y="50306"/>
                    </a:cubicBezTo>
                    <a:cubicBezTo>
                      <a:pt x="514632" y="50094"/>
                      <a:pt x="514632" y="49953"/>
                      <a:pt x="514773" y="49742"/>
                    </a:cubicBezTo>
                    <a:cubicBezTo>
                      <a:pt x="515197" y="48966"/>
                      <a:pt x="515549" y="48189"/>
                      <a:pt x="515902" y="47413"/>
                    </a:cubicBezTo>
                    <a:cubicBezTo>
                      <a:pt x="516114" y="46919"/>
                      <a:pt x="516396" y="46496"/>
                      <a:pt x="516537" y="46073"/>
                    </a:cubicBezTo>
                    <a:cubicBezTo>
                      <a:pt x="516608" y="45932"/>
                      <a:pt x="516608" y="45791"/>
                      <a:pt x="516678" y="45579"/>
                    </a:cubicBezTo>
                    <a:cubicBezTo>
                      <a:pt x="516960" y="44803"/>
                      <a:pt x="517101" y="44097"/>
                      <a:pt x="517313" y="43321"/>
                    </a:cubicBezTo>
                    <a:cubicBezTo>
                      <a:pt x="517454" y="42827"/>
                      <a:pt x="517666" y="42333"/>
                      <a:pt x="517736" y="41769"/>
                    </a:cubicBezTo>
                    <a:cubicBezTo>
                      <a:pt x="517736" y="41628"/>
                      <a:pt x="517736" y="41487"/>
                      <a:pt x="517807" y="41346"/>
                    </a:cubicBezTo>
                    <a:cubicBezTo>
                      <a:pt x="517948" y="40569"/>
                      <a:pt x="518019" y="39793"/>
                      <a:pt x="518089" y="39017"/>
                    </a:cubicBezTo>
                    <a:cubicBezTo>
                      <a:pt x="518160" y="38523"/>
                      <a:pt x="518230" y="37959"/>
                      <a:pt x="518301" y="37465"/>
                    </a:cubicBezTo>
                    <a:cubicBezTo>
                      <a:pt x="518301" y="37253"/>
                      <a:pt x="518301" y="37042"/>
                      <a:pt x="518301" y="36830"/>
                    </a:cubicBezTo>
                    <a:lnTo>
                      <a:pt x="518371" y="0"/>
                    </a:lnTo>
                    <a:cubicBezTo>
                      <a:pt x="518160" y="706"/>
                      <a:pt x="518089" y="1482"/>
                      <a:pt x="518019" y="2187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43"/>
              <p:cNvSpPr/>
              <p:nvPr/>
            </p:nvSpPr>
            <p:spPr>
              <a:xfrm>
                <a:off x="9495222" y="1639735"/>
                <a:ext cx="1431924" cy="906215"/>
              </a:xfrm>
              <a:custGeom>
                <a:avLst/>
                <a:gdLst/>
                <a:ahLst/>
                <a:cxnLst/>
                <a:rect l="l" t="t" r="r" b="b"/>
                <a:pathLst>
                  <a:path w="931333" h="536222" extrusionOk="0">
                    <a:moveTo>
                      <a:pt x="910793" y="239377"/>
                    </a:moveTo>
                    <a:cubicBezTo>
                      <a:pt x="940285" y="256381"/>
                      <a:pt x="940427" y="283968"/>
                      <a:pt x="911146" y="301043"/>
                    </a:cubicBezTo>
                    <a:lnTo>
                      <a:pt x="521185" y="527667"/>
                    </a:lnTo>
                    <a:cubicBezTo>
                      <a:pt x="491905" y="544671"/>
                      <a:pt x="444209" y="544742"/>
                      <a:pt x="414788" y="527667"/>
                    </a:cubicBezTo>
                    <a:lnTo>
                      <a:pt x="22217" y="301043"/>
                    </a:lnTo>
                    <a:cubicBezTo>
                      <a:pt x="-7276" y="284039"/>
                      <a:pt x="-7417" y="256381"/>
                      <a:pt x="21864" y="239377"/>
                    </a:cubicBezTo>
                    <a:lnTo>
                      <a:pt x="411824" y="12753"/>
                    </a:lnTo>
                    <a:cubicBezTo>
                      <a:pt x="441105" y="-4251"/>
                      <a:pt x="488800" y="-4251"/>
                      <a:pt x="518293" y="12753"/>
                    </a:cubicBezTo>
                    <a:lnTo>
                      <a:pt x="910793" y="239377"/>
                    </a:lnTo>
                    <a:close/>
                  </a:path>
                </a:pathLst>
              </a:custGeom>
              <a:solidFill>
                <a:srgbClr val="B9A3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43"/>
              <p:cNvSpPr/>
              <p:nvPr/>
            </p:nvSpPr>
            <p:spPr>
              <a:xfrm>
                <a:off x="9784483" y="1128084"/>
                <a:ext cx="499109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254000" extrusionOk="0">
                    <a:moveTo>
                      <a:pt x="139206" y="18909"/>
                    </a:moveTo>
                    <a:lnTo>
                      <a:pt x="85725" y="109643"/>
                    </a:lnTo>
                    <a:lnTo>
                      <a:pt x="0" y="254776"/>
                    </a:lnTo>
                    <a:lnTo>
                      <a:pt x="32667" y="235797"/>
                    </a:lnTo>
                    <a:lnTo>
                      <a:pt x="118322" y="90734"/>
                    </a:lnTo>
                    <a:lnTo>
                      <a:pt x="171873" y="0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43"/>
              <p:cNvSpPr/>
              <p:nvPr/>
            </p:nvSpPr>
            <p:spPr>
              <a:xfrm>
                <a:off x="1003693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353" y="18979"/>
                    </a:moveTo>
                    <a:lnTo>
                      <a:pt x="33020" y="0"/>
                    </a:lnTo>
                    <a:cubicBezTo>
                      <a:pt x="32879" y="71"/>
                      <a:pt x="32808" y="141"/>
                      <a:pt x="32667" y="282"/>
                    </a:cubicBezTo>
                    <a:lnTo>
                      <a:pt x="0" y="19262"/>
                    </a:lnTo>
                    <a:cubicBezTo>
                      <a:pt x="141" y="19121"/>
                      <a:pt x="282" y="19050"/>
                      <a:pt x="353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43"/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43"/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43"/>
              <p:cNvSpPr/>
              <p:nvPr/>
            </p:nvSpPr>
            <p:spPr>
              <a:xfrm>
                <a:off x="10739170" y="2331740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5348" y="7196"/>
                    </a:lnTo>
                    <a:lnTo>
                      <a:pt x="2752" y="26176"/>
                    </a:lnTo>
                    <a:close/>
                  </a:path>
                </a:pathLst>
              </a:custGeom>
              <a:solidFill>
                <a:srgbClr val="6260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43"/>
              <p:cNvSpPr/>
              <p:nvPr/>
            </p:nvSpPr>
            <p:spPr>
              <a:xfrm>
                <a:off x="10761419" y="2352402"/>
                <a:ext cx="166369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56444" h="91722" extrusionOk="0">
                    <a:moveTo>
                      <a:pt x="60889" y="74083"/>
                    </a:moveTo>
                    <a:cubicBezTo>
                      <a:pt x="60889" y="74013"/>
                      <a:pt x="60889" y="74013"/>
                      <a:pt x="60889" y="73943"/>
                    </a:cubicBezTo>
                    <a:cubicBezTo>
                      <a:pt x="60889" y="73872"/>
                      <a:pt x="60889" y="73872"/>
                      <a:pt x="60889" y="73801"/>
                    </a:cubicBezTo>
                    <a:cubicBezTo>
                      <a:pt x="60889" y="73731"/>
                      <a:pt x="60889" y="73731"/>
                      <a:pt x="60889" y="73660"/>
                    </a:cubicBezTo>
                    <a:cubicBezTo>
                      <a:pt x="60889" y="73660"/>
                      <a:pt x="60889" y="73590"/>
                      <a:pt x="60889" y="73590"/>
                    </a:cubicBezTo>
                    <a:cubicBezTo>
                      <a:pt x="60889" y="73590"/>
                      <a:pt x="60889" y="73590"/>
                      <a:pt x="60889" y="73590"/>
                    </a:cubicBezTo>
                    <a:cubicBezTo>
                      <a:pt x="60889" y="73590"/>
                      <a:pt x="60889" y="73519"/>
                      <a:pt x="60889" y="73519"/>
                    </a:cubicBezTo>
                    <a:cubicBezTo>
                      <a:pt x="60889" y="73449"/>
                      <a:pt x="60889" y="73449"/>
                      <a:pt x="60889" y="73378"/>
                    </a:cubicBezTo>
                    <a:cubicBezTo>
                      <a:pt x="60889" y="73307"/>
                      <a:pt x="60889" y="73307"/>
                      <a:pt x="60889" y="73237"/>
                    </a:cubicBezTo>
                    <a:cubicBezTo>
                      <a:pt x="60889" y="73167"/>
                      <a:pt x="60889" y="73167"/>
                      <a:pt x="60889" y="73096"/>
                    </a:cubicBezTo>
                    <a:cubicBezTo>
                      <a:pt x="60889" y="73025"/>
                      <a:pt x="60889" y="73025"/>
                      <a:pt x="60819" y="72955"/>
                    </a:cubicBezTo>
                    <a:cubicBezTo>
                      <a:pt x="60819" y="72884"/>
                      <a:pt x="60819" y="72884"/>
                      <a:pt x="60748" y="72813"/>
                    </a:cubicBezTo>
                    <a:cubicBezTo>
                      <a:pt x="60748" y="72743"/>
                      <a:pt x="60748" y="72743"/>
                      <a:pt x="60678" y="72673"/>
                    </a:cubicBezTo>
                    <a:cubicBezTo>
                      <a:pt x="60678" y="72602"/>
                      <a:pt x="60678" y="72602"/>
                      <a:pt x="60607" y="72531"/>
                    </a:cubicBezTo>
                    <a:cubicBezTo>
                      <a:pt x="60607" y="72531"/>
                      <a:pt x="60607" y="72461"/>
                      <a:pt x="60607" y="72461"/>
                    </a:cubicBezTo>
                    <a:lnTo>
                      <a:pt x="32667" y="0"/>
                    </a:lnTo>
                    <a:lnTo>
                      <a:pt x="0" y="18979"/>
                    </a:lnTo>
                    <a:lnTo>
                      <a:pt x="27940" y="91440"/>
                    </a:lnTo>
                    <a:cubicBezTo>
                      <a:pt x="28081" y="91863"/>
                      <a:pt x="28222" y="92216"/>
                      <a:pt x="28222" y="92639"/>
                    </a:cubicBezTo>
                    <a:cubicBezTo>
                      <a:pt x="28222" y="92639"/>
                      <a:pt x="28222" y="92639"/>
                      <a:pt x="28222" y="92639"/>
                    </a:cubicBezTo>
                    <a:cubicBezTo>
                      <a:pt x="28293" y="92993"/>
                      <a:pt x="28293" y="93345"/>
                      <a:pt x="28222" y="93698"/>
                    </a:cubicBezTo>
                    <a:cubicBezTo>
                      <a:pt x="28222" y="93698"/>
                      <a:pt x="28222" y="93698"/>
                      <a:pt x="28222" y="93698"/>
                    </a:cubicBezTo>
                    <a:cubicBezTo>
                      <a:pt x="28152" y="93980"/>
                      <a:pt x="28081" y="94263"/>
                      <a:pt x="27940" y="94474"/>
                    </a:cubicBezTo>
                    <a:cubicBezTo>
                      <a:pt x="27940" y="94474"/>
                      <a:pt x="27940" y="94474"/>
                      <a:pt x="27940" y="94474"/>
                    </a:cubicBezTo>
                    <a:cubicBezTo>
                      <a:pt x="27799" y="94686"/>
                      <a:pt x="27658" y="94897"/>
                      <a:pt x="27446" y="95039"/>
                    </a:cubicBezTo>
                    <a:lnTo>
                      <a:pt x="60113" y="76059"/>
                    </a:lnTo>
                    <a:cubicBezTo>
                      <a:pt x="60325" y="75918"/>
                      <a:pt x="60466" y="75777"/>
                      <a:pt x="60607" y="75565"/>
                    </a:cubicBezTo>
                    <a:cubicBezTo>
                      <a:pt x="60607" y="75565"/>
                      <a:pt x="60607" y="75495"/>
                      <a:pt x="60607" y="75495"/>
                    </a:cubicBezTo>
                    <a:cubicBezTo>
                      <a:pt x="60607" y="75495"/>
                      <a:pt x="60607" y="75495"/>
                      <a:pt x="60607" y="75495"/>
                    </a:cubicBezTo>
                    <a:cubicBezTo>
                      <a:pt x="60607" y="75424"/>
                      <a:pt x="60678" y="75424"/>
                      <a:pt x="60678" y="75354"/>
                    </a:cubicBezTo>
                    <a:cubicBezTo>
                      <a:pt x="60678" y="75283"/>
                      <a:pt x="60748" y="75212"/>
                      <a:pt x="60748" y="75212"/>
                    </a:cubicBezTo>
                    <a:cubicBezTo>
                      <a:pt x="60748" y="75142"/>
                      <a:pt x="60748" y="75142"/>
                      <a:pt x="60819" y="75071"/>
                    </a:cubicBezTo>
                    <a:cubicBezTo>
                      <a:pt x="60819" y="75001"/>
                      <a:pt x="60819" y="75001"/>
                      <a:pt x="60889" y="74930"/>
                    </a:cubicBezTo>
                    <a:cubicBezTo>
                      <a:pt x="60889" y="74860"/>
                      <a:pt x="60889" y="74860"/>
                      <a:pt x="60889" y="74789"/>
                    </a:cubicBezTo>
                    <a:cubicBezTo>
                      <a:pt x="60889" y="7478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648"/>
                      <a:pt x="60889" y="74648"/>
                      <a:pt x="60889" y="74577"/>
                    </a:cubicBezTo>
                    <a:cubicBezTo>
                      <a:pt x="60889" y="74507"/>
                      <a:pt x="60889" y="74507"/>
                      <a:pt x="60889" y="74436"/>
                    </a:cubicBezTo>
                    <a:cubicBezTo>
                      <a:pt x="60889" y="74366"/>
                      <a:pt x="60889" y="74366"/>
                      <a:pt x="60889" y="74295"/>
                    </a:cubicBezTo>
                    <a:cubicBezTo>
                      <a:pt x="60889" y="74225"/>
                      <a:pt x="60889" y="74154"/>
                      <a:pt x="60889" y="74083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43"/>
              <p:cNvSpPr/>
              <p:nvPr/>
            </p:nvSpPr>
            <p:spPr>
              <a:xfrm>
                <a:off x="10753102" y="2330663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5419" y="7126"/>
                    </a:lnTo>
                    <a:lnTo>
                      <a:pt x="2752" y="26105"/>
                    </a:lnTo>
                    <a:close/>
                  </a:path>
                </a:pathLst>
              </a:custGeom>
              <a:solidFill>
                <a:srgbClr val="625F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43"/>
              <p:cNvSpPr/>
              <p:nvPr/>
            </p:nvSpPr>
            <p:spPr>
              <a:xfrm>
                <a:off x="10683440" y="2203020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212" y="18979"/>
                    </a:moveTo>
                    <a:lnTo>
                      <a:pt x="32879" y="0"/>
                    </a:lnTo>
                    <a:cubicBezTo>
                      <a:pt x="32808" y="71"/>
                      <a:pt x="32738" y="71"/>
                      <a:pt x="32667" y="141"/>
                    </a:cubicBezTo>
                    <a:lnTo>
                      <a:pt x="0" y="19121"/>
                    </a:lnTo>
                    <a:cubicBezTo>
                      <a:pt x="71" y="19050"/>
                      <a:pt x="141" y="19050"/>
                      <a:pt x="212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43"/>
              <p:cNvSpPr/>
              <p:nvPr/>
            </p:nvSpPr>
            <p:spPr>
              <a:xfrm>
                <a:off x="10683856" y="2222609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49177" y="35137"/>
                    </a:moveTo>
                    <a:cubicBezTo>
                      <a:pt x="49177" y="35137"/>
                      <a:pt x="49177" y="35137"/>
                      <a:pt x="49177" y="35137"/>
                    </a:cubicBezTo>
                    <a:cubicBezTo>
                      <a:pt x="48331" y="34854"/>
                      <a:pt x="47555" y="34431"/>
                      <a:pt x="46778" y="34008"/>
                    </a:cubicBezTo>
                    <a:cubicBezTo>
                      <a:pt x="45791" y="33443"/>
                      <a:pt x="44873" y="32809"/>
                      <a:pt x="43956" y="32032"/>
                    </a:cubicBezTo>
                    <a:cubicBezTo>
                      <a:pt x="43956" y="32032"/>
                      <a:pt x="43886" y="31961"/>
                      <a:pt x="43886" y="31961"/>
                    </a:cubicBezTo>
                    <a:cubicBezTo>
                      <a:pt x="42968" y="31256"/>
                      <a:pt x="42122" y="30409"/>
                      <a:pt x="41275" y="29492"/>
                    </a:cubicBezTo>
                    <a:cubicBezTo>
                      <a:pt x="41275" y="29492"/>
                      <a:pt x="41275" y="29492"/>
                      <a:pt x="41204" y="29422"/>
                    </a:cubicBezTo>
                    <a:cubicBezTo>
                      <a:pt x="40358" y="28504"/>
                      <a:pt x="39582" y="27517"/>
                      <a:pt x="38806" y="26529"/>
                    </a:cubicBezTo>
                    <a:cubicBezTo>
                      <a:pt x="38806" y="26529"/>
                      <a:pt x="38806" y="26529"/>
                      <a:pt x="38806" y="26529"/>
                    </a:cubicBezTo>
                    <a:cubicBezTo>
                      <a:pt x="38030" y="25541"/>
                      <a:pt x="37395" y="24483"/>
                      <a:pt x="36760" y="23354"/>
                    </a:cubicBezTo>
                    <a:cubicBezTo>
                      <a:pt x="36760" y="23283"/>
                      <a:pt x="36689" y="23213"/>
                      <a:pt x="36689" y="23213"/>
                    </a:cubicBezTo>
                    <a:cubicBezTo>
                      <a:pt x="36054" y="22155"/>
                      <a:pt x="35489" y="21025"/>
                      <a:pt x="34996" y="19897"/>
                    </a:cubicBezTo>
                    <a:cubicBezTo>
                      <a:pt x="34996" y="19897"/>
                      <a:pt x="34996" y="19897"/>
                      <a:pt x="34996" y="19826"/>
                    </a:cubicBezTo>
                    <a:cubicBezTo>
                      <a:pt x="34502" y="18697"/>
                      <a:pt x="34078" y="17498"/>
                      <a:pt x="33726" y="16298"/>
                    </a:cubicBezTo>
                    <a:cubicBezTo>
                      <a:pt x="33726" y="16298"/>
                      <a:pt x="33726" y="16298"/>
                      <a:pt x="33726" y="16228"/>
                    </a:cubicBezTo>
                    <a:cubicBezTo>
                      <a:pt x="33373" y="15028"/>
                      <a:pt x="33091" y="13899"/>
                      <a:pt x="32879" y="12700"/>
                    </a:cubicBezTo>
                    <a:cubicBezTo>
                      <a:pt x="32879" y="12700"/>
                      <a:pt x="32879" y="12700"/>
                      <a:pt x="32879" y="12700"/>
                    </a:cubicBezTo>
                    <a:cubicBezTo>
                      <a:pt x="32667" y="11501"/>
                      <a:pt x="32597" y="10371"/>
                      <a:pt x="32597" y="9243"/>
                    </a:cubicBezTo>
                    <a:cubicBezTo>
                      <a:pt x="32597" y="8537"/>
                      <a:pt x="32667" y="7902"/>
                      <a:pt x="32738" y="7267"/>
                    </a:cubicBezTo>
                    <a:cubicBezTo>
                      <a:pt x="32738" y="7267"/>
                      <a:pt x="32738" y="7267"/>
                      <a:pt x="32738" y="7197"/>
                    </a:cubicBezTo>
                    <a:cubicBezTo>
                      <a:pt x="32808" y="6562"/>
                      <a:pt x="32950" y="5997"/>
                      <a:pt x="33091" y="5433"/>
                    </a:cubicBezTo>
                    <a:cubicBezTo>
                      <a:pt x="33091" y="5362"/>
                      <a:pt x="33091" y="5362"/>
                      <a:pt x="33161" y="5292"/>
                    </a:cubicBezTo>
                    <a:cubicBezTo>
                      <a:pt x="33302" y="4798"/>
                      <a:pt x="33443" y="4304"/>
                      <a:pt x="33655" y="3810"/>
                    </a:cubicBezTo>
                    <a:cubicBezTo>
                      <a:pt x="33655" y="3739"/>
                      <a:pt x="33726" y="3669"/>
                      <a:pt x="33726" y="3598"/>
                    </a:cubicBezTo>
                    <a:cubicBezTo>
                      <a:pt x="33937" y="3104"/>
                      <a:pt x="34219" y="2611"/>
                      <a:pt x="34502" y="2187"/>
                    </a:cubicBezTo>
                    <a:cubicBezTo>
                      <a:pt x="35137" y="1270"/>
                      <a:pt x="35913" y="565"/>
                      <a:pt x="36830" y="0"/>
                    </a:cubicBezTo>
                    <a:lnTo>
                      <a:pt x="4163" y="18979"/>
                    </a:lnTo>
                    <a:cubicBezTo>
                      <a:pt x="3246" y="19473"/>
                      <a:pt x="2469" y="20249"/>
                      <a:pt x="1835" y="21167"/>
                    </a:cubicBezTo>
                    <a:cubicBezTo>
                      <a:pt x="1764" y="21237"/>
                      <a:pt x="1693" y="21308"/>
                      <a:pt x="1693" y="21449"/>
                    </a:cubicBezTo>
                    <a:cubicBezTo>
                      <a:pt x="1482" y="21731"/>
                      <a:pt x="1341" y="22084"/>
                      <a:pt x="1200" y="22366"/>
                    </a:cubicBezTo>
                    <a:cubicBezTo>
                      <a:pt x="1200" y="22437"/>
                      <a:pt x="1129" y="22507"/>
                      <a:pt x="1129" y="22507"/>
                    </a:cubicBezTo>
                    <a:cubicBezTo>
                      <a:pt x="1129" y="22578"/>
                      <a:pt x="1058" y="22648"/>
                      <a:pt x="1058" y="22719"/>
                    </a:cubicBezTo>
                    <a:cubicBezTo>
                      <a:pt x="988" y="22860"/>
                      <a:pt x="917" y="23001"/>
                      <a:pt x="847" y="23213"/>
                    </a:cubicBezTo>
                    <a:cubicBezTo>
                      <a:pt x="776" y="23424"/>
                      <a:pt x="706" y="23707"/>
                      <a:pt x="565" y="23989"/>
                    </a:cubicBezTo>
                    <a:cubicBezTo>
                      <a:pt x="565" y="24059"/>
                      <a:pt x="494" y="24130"/>
                      <a:pt x="494" y="24271"/>
                    </a:cubicBezTo>
                    <a:cubicBezTo>
                      <a:pt x="494" y="24342"/>
                      <a:pt x="494" y="24342"/>
                      <a:pt x="423" y="24412"/>
                    </a:cubicBezTo>
                    <a:cubicBezTo>
                      <a:pt x="423" y="24553"/>
                      <a:pt x="353" y="24624"/>
                      <a:pt x="353" y="24765"/>
                    </a:cubicBezTo>
                    <a:cubicBezTo>
                      <a:pt x="282" y="24977"/>
                      <a:pt x="282" y="25259"/>
                      <a:pt x="212" y="25470"/>
                    </a:cubicBezTo>
                    <a:cubicBezTo>
                      <a:pt x="141" y="25682"/>
                      <a:pt x="141" y="25894"/>
                      <a:pt x="141" y="26176"/>
                    </a:cubicBezTo>
                    <a:cubicBezTo>
                      <a:pt x="141" y="26176"/>
                      <a:pt x="141" y="26176"/>
                      <a:pt x="141" y="26246"/>
                    </a:cubicBezTo>
                    <a:cubicBezTo>
                      <a:pt x="141" y="26246"/>
                      <a:pt x="141" y="26246"/>
                      <a:pt x="141" y="26317"/>
                    </a:cubicBezTo>
                    <a:cubicBezTo>
                      <a:pt x="141" y="26529"/>
                      <a:pt x="71" y="26740"/>
                      <a:pt x="71" y="26952"/>
                    </a:cubicBezTo>
                    <a:cubicBezTo>
                      <a:pt x="71" y="27164"/>
                      <a:pt x="71" y="27376"/>
                      <a:pt x="0" y="27658"/>
                    </a:cubicBezTo>
                    <a:cubicBezTo>
                      <a:pt x="0" y="27870"/>
                      <a:pt x="0" y="28081"/>
                      <a:pt x="0" y="28363"/>
                    </a:cubicBezTo>
                    <a:cubicBezTo>
                      <a:pt x="0" y="28363"/>
                      <a:pt x="0" y="28363"/>
                      <a:pt x="0" y="28434"/>
                    </a:cubicBezTo>
                    <a:cubicBezTo>
                      <a:pt x="0" y="28646"/>
                      <a:pt x="0" y="28857"/>
                      <a:pt x="0" y="29069"/>
                    </a:cubicBezTo>
                    <a:cubicBezTo>
                      <a:pt x="0" y="29281"/>
                      <a:pt x="0" y="29492"/>
                      <a:pt x="0" y="29774"/>
                    </a:cubicBezTo>
                    <a:cubicBezTo>
                      <a:pt x="0" y="29986"/>
                      <a:pt x="0" y="30268"/>
                      <a:pt x="71" y="30480"/>
                    </a:cubicBezTo>
                    <a:cubicBezTo>
                      <a:pt x="141" y="30691"/>
                      <a:pt x="141" y="30974"/>
                      <a:pt x="141" y="31185"/>
                    </a:cubicBezTo>
                    <a:cubicBezTo>
                      <a:pt x="141" y="31397"/>
                      <a:pt x="212" y="31679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82" y="32103"/>
                      <a:pt x="282" y="32315"/>
                      <a:pt x="353" y="32597"/>
                    </a:cubicBezTo>
                    <a:cubicBezTo>
                      <a:pt x="423" y="32879"/>
                      <a:pt x="423" y="33091"/>
                      <a:pt x="494" y="33373"/>
                    </a:cubicBezTo>
                    <a:cubicBezTo>
                      <a:pt x="565" y="33655"/>
                      <a:pt x="635" y="33867"/>
                      <a:pt x="635" y="34149"/>
                    </a:cubicBezTo>
                    <a:cubicBezTo>
                      <a:pt x="706" y="34431"/>
                      <a:pt x="776" y="34643"/>
                      <a:pt x="847" y="34925"/>
                    </a:cubicBezTo>
                    <a:cubicBezTo>
                      <a:pt x="917" y="35137"/>
                      <a:pt x="988" y="35348"/>
                      <a:pt x="988" y="35560"/>
                    </a:cubicBezTo>
                    <a:cubicBezTo>
                      <a:pt x="988" y="35560"/>
                      <a:pt x="988" y="35560"/>
                      <a:pt x="988" y="35630"/>
                    </a:cubicBezTo>
                    <a:cubicBezTo>
                      <a:pt x="988" y="35701"/>
                      <a:pt x="988" y="35701"/>
                      <a:pt x="988" y="35772"/>
                    </a:cubicBezTo>
                    <a:cubicBezTo>
                      <a:pt x="1058" y="35983"/>
                      <a:pt x="1129" y="36266"/>
                      <a:pt x="1200" y="36477"/>
                    </a:cubicBezTo>
                    <a:cubicBezTo>
                      <a:pt x="1270" y="36689"/>
                      <a:pt x="1341" y="36971"/>
                      <a:pt x="1482" y="37183"/>
                    </a:cubicBezTo>
                    <a:cubicBezTo>
                      <a:pt x="1552" y="37394"/>
                      <a:pt x="1623" y="37676"/>
                      <a:pt x="1764" y="37888"/>
                    </a:cubicBezTo>
                    <a:cubicBezTo>
                      <a:pt x="1835" y="38100"/>
                      <a:pt x="1976" y="38382"/>
                      <a:pt x="2046" y="38594"/>
                    </a:cubicBezTo>
                    <a:cubicBezTo>
                      <a:pt x="2117" y="38806"/>
                      <a:pt x="2187" y="38947"/>
                      <a:pt x="2258" y="39158"/>
                    </a:cubicBezTo>
                    <a:cubicBezTo>
                      <a:pt x="2258" y="39158"/>
                      <a:pt x="2258" y="39158"/>
                      <a:pt x="2258" y="39229"/>
                    </a:cubicBezTo>
                    <a:cubicBezTo>
                      <a:pt x="2258" y="39299"/>
                      <a:pt x="2258" y="39299"/>
                      <a:pt x="2328" y="39370"/>
                    </a:cubicBezTo>
                    <a:cubicBezTo>
                      <a:pt x="2399" y="39582"/>
                      <a:pt x="2540" y="39864"/>
                      <a:pt x="2611" y="40076"/>
                    </a:cubicBezTo>
                    <a:cubicBezTo>
                      <a:pt x="2752" y="40358"/>
                      <a:pt x="2822" y="40569"/>
                      <a:pt x="2963" y="40852"/>
                    </a:cubicBezTo>
                    <a:cubicBezTo>
                      <a:pt x="3104" y="41134"/>
                      <a:pt x="3246" y="41416"/>
                      <a:pt x="3387" y="41698"/>
                    </a:cubicBezTo>
                    <a:cubicBezTo>
                      <a:pt x="3528" y="41981"/>
                      <a:pt x="3739" y="42333"/>
                      <a:pt x="3881" y="42615"/>
                    </a:cubicBezTo>
                    <a:cubicBezTo>
                      <a:pt x="3881" y="42686"/>
                      <a:pt x="3951" y="42686"/>
                      <a:pt x="3951" y="42757"/>
                    </a:cubicBezTo>
                    <a:cubicBezTo>
                      <a:pt x="4022" y="42827"/>
                      <a:pt x="4022" y="42898"/>
                      <a:pt x="4092" y="42968"/>
                    </a:cubicBezTo>
                    <a:cubicBezTo>
                      <a:pt x="4445" y="43533"/>
                      <a:pt x="4798" y="44097"/>
                      <a:pt x="5151" y="44662"/>
                    </a:cubicBezTo>
                    <a:cubicBezTo>
                      <a:pt x="5433" y="45085"/>
                      <a:pt x="5715" y="45508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280" y="46214"/>
                      <a:pt x="6491" y="46496"/>
                      <a:pt x="6703" y="46778"/>
                    </a:cubicBezTo>
                    <a:cubicBezTo>
                      <a:pt x="6915" y="46990"/>
                      <a:pt x="7056" y="47202"/>
                      <a:pt x="7267" y="47484"/>
                    </a:cubicBezTo>
                    <a:cubicBezTo>
                      <a:pt x="7479" y="47696"/>
                      <a:pt x="7620" y="47907"/>
                      <a:pt x="7832" y="48119"/>
                    </a:cubicBezTo>
                    <a:cubicBezTo>
                      <a:pt x="8043" y="48330"/>
                      <a:pt x="8184" y="48542"/>
                      <a:pt x="8396" y="48754"/>
                    </a:cubicBezTo>
                    <a:cubicBezTo>
                      <a:pt x="8396" y="48824"/>
                      <a:pt x="8467" y="48824"/>
                      <a:pt x="8467" y="48895"/>
                    </a:cubicBezTo>
                    <a:cubicBezTo>
                      <a:pt x="8467" y="48895"/>
                      <a:pt x="8467" y="48895"/>
                      <a:pt x="8537" y="48966"/>
                    </a:cubicBezTo>
                    <a:cubicBezTo>
                      <a:pt x="8678" y="49107"/>
                      <a:pt x="8819" y="49248"/>
                      <a:pt x="8961" y="49389"/>
                    </a:cubicBezTo>
                    <a:cubicBezTo>
                      <a:pt x="9172" y="49600"/>
                      <a:pt x="9384" y="49812"/>
                      <a:pt x="9596" y="49953"/>
                    </a:cubicBezTo>
                    <a:cubicBezTo>
                      <a:pt x="9807" y="50165"/>
                      <a:pt x="10019" y="50377"/>
                      <a:pt x="10231" y="50518"/>
                    </a:cubicBezTo>
                    <a:cubicBezTo>
                      <a:pt x="10442" y="50729"/>
                      <a:pt x="10654" y="50871"/>
                      <a:pt x="10866" y="51082"/>
                    </a:cubicBezTo>
                    <a:cubicBezTo>
                      <a:pt x="10936" y="51153"/>
                      <a:pt x="11077" y="51223"/>
                      <a:pt x="11148" y="51364"/>
                    </a:cubicBezTo>
                    <a:cubicBezTo>
                      <a:pt x="11148" y="51364"/>
                      <a:pt x="11218" y="51435"/>
                      <a:pt x="11218" y="51435"/>
                    </a:cubicBezTo>
                    <a:cubicBezTo>
                      <a:pt x="11289" y="51505"/>
                      <a:pt x="11360" y="51576"/>
                      <a:pt x="11501" y="51647"/>
                    </a:cubicBezTo>
                    <a:cubicBezTo>
                      <a:pt x="11712" y="51788"/>
                      <a:pt x="11924" y="51999"/>
                      <a:pt x="12136" y="52141"/>
                    </a:cubicBezTo>
                    <a:cubicBezTo>
                      <a:pt x="12347" y="52281"/>
                      <a:pt x="12559" y="52423"/>
                      <a:pt x="12771" y="52564"/>
                    </a:cubicBezTo>
                    <a:cubicBezTo>
                      <a:pt x="12982" y="52705"/>
                      <a:pt x="13194" y="52846"/>
                      <a:pt x="13406" y="52987"/>
                    </a:cubicBezTo>
                    <a:cubicBezTo>
                      <a:pt x="13617" y="53128"/>
                      <a:pt x="13829" y="53269"/>
                      <a:pt x="14041" y="53340"/>
                    </a:cubicBezTo>
                    <a:cubicBezTo>
                      <a:pt x="14111" y="53340"/>
                      <a:pt x="14111" y="53411"/>
                      <a:pt x="14182" y="53411"/>
                    </a:cubicBezTo>
                    <a:cubicBezTo>
                      <a:pt x="14323" y="53481"/>
                      <a:pt x="14464" y="53551"/>
                      <a:pt x="14605" y="53693"/>
                    </a:cubicBezTo>
                    <a:cubicBezTo>
                      <a:pt x="14817" y="53763"/>
                      <a:pt x="14958" y="53905"/>
                      <a:pt x="15169" y="53975"/>
                    </a:cubicBezTo>
                    <a:cubicBezTo>
                      <a:pt x="15381" y="54045"/>
                      <a:pt x="15522" y="54187"/>
                      <a:pt x="15734" y="54257"/>
                    </a:cubicBezTo>
                    <a:cubicBezTo>
                      <a:pt x="15946" y="54328"/>
                      <a:pt x="16087" y="54398"/>
                      <a:pt x="16298" y="54469"/>
                    </a:cubicBezTo>
                    <a:cubicBezTo>
                      <a:pt x="16369" y="54469"/>
                      <a:pt x="16440" y="54539"/>
                      <a:pt x="16440" y="54539"/>
                    </a:cubicBezTo>
                    <a:cubicBezTo>
                      <a:pt x="16440" y="54539"/>
                      <a:pt x="16510" y="54539"/>
                      <a:pt x="16510" y="54539"/>
                    </a:cubicBezTo>
                    <a:cubicBezTo>
                      <a:pt x="16651" y="54610"/>
                      <a:pt x="16722" y="54610"/>
                      <a:pt x="16863" y="54681"/>
                    </a:cubicBezTo>
                    <a:cubicBezTo>
                      <a:pt x="17075" y="54751"/>
                      <a:pt x="17216" y="54822"/>
                      <a:pt x="17427" y="54892"/>
                    </a:cubicBezTo>
                    <a:cubicBezTo>
                      <a:pt x="17639" y="54963"/>
                      <a:pt x="17780" y="55033"/>
                      <a:pt x="17992" y="55033"/>
                    </a:cubicBezTo>
                    <a:cubicBezTo>
                      <a:pt x="18203" y="55104"/>
                      <a:pt x="18415" y="55104"/>
                      <a:pt x="18556" y="55174"/>
                    </a:cubicBezTo>
                    <a:cubicBezTo>
                      <a:pt x="18627" y="55174"/>
                      <a:pt x="18627" y="55174"/>
                      <a:pt x="18697" y="55174"/>
                    </a:cubicBezTo>
                    <a:lnTo>
                      <a:pt x="51364" y="36195"/>
                    </a:lnTo>
                    <a:cubicBezTo>
                      <a:pt x="50659" y="35701"/>
                      <a:pt x="49953" y="35489"/>
                      <a:pt x="49177" y="35137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43"/>
              <p:cNvSpPr/>
              <p:nvPr/>
            </p:nvSpPr>
            <p:spPr>
              <a:xfrm>
                <a:off x="10753102" y="2329372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403"/>
                    </a:moveTo>
                    <a:lnTo>
                      <a:pt x="32667" y="423"/>
                    </a:lnTo>
                    <a:cubicBezTo>
                      <a:pt x="32949" y="282"/>
                      <a:pt x="33232" y="141"/>
                      <a:pt x="33514" y="0"/>
                    </a:cubicBezTo>
                    <a:lnTo>
                      <a:pt x="847" y="18979"/>
                    </a:lnTo>
                    <a:cubicBezTo>
                      <a:pt x="635" y="19120"/>
                      <a:pt x="282" y="19262"/>
                      <a:pt x="0" y="19403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92" name="Google Shape;692;p43"/>
              <p:cNvGrpSpPr/>
              <p:nvPr/>
            </p:nvGrpSpPr>
            <p:grpSpPr>
              <a:xfrm>
                <a:off x="10684135" y="2200086"/>
                <a:ext cx="88168" cy="43475"/>
                <a:chOff x="4351091" y="4200455"/>
                <a:chExt cx="29915" cy="14251"/>
              </a:xfrm>
            </p:grpSpPr>
            <p:sp>
              <p:nvSpPr>
                <p:cNvPr id="693" name="Google Shape;693;p43"/>
                <p:cNvSpPr/>
                <p:nvPr/>
              </p:nvSpPr>
              <p:spPr>
                <a:xfrm>
                  <a:off x="4351091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755"/>
                      </a:moveTo>
                      <a:lnTo>
                        <a:pt x="32667" y="776"/>
                      </a:lnTo>
                      <a:cubicBezTo>
                        <a:pt x="33232" y="494"/>
                        <a:pt x="33796" y="212"/>
                        <a:pt x="34361" y="0"/>
                      </a:cubicBezTo>
                      <a:lnTo>
                        <a:pt x="1693" y="18979"/>
                      </a:lnTo>
                      <a:cubicBezTo>
                        <a:pt x="1129" y="19191"/>
                        <a:pt x="564" y="19473"/>
                        <a:pt x="0" y="19755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4" name="Google Shape;694;p43"/>
                <p:cNvSpPr/>
                <p:nvPr/>
              </p:nvSpPr>
              <p:spPr>
                <a:xfrm>
                  <a:off x="4352784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2808" y="70"/>
                        <a:pt x="32879" y="70"/>
                        <a:pt x="33020" y="0"/>
                      </a:cubicBezTo>
                      <a:lnTo>
                        <a:pt x="353" y="18979"/>
                      </a:lnTo>
                      <a:cubicBezTo>
                        <a:pt x="282" y="19050"/>
                        <a:pt x="141" y="19050"/>
                        <a:pt x="0" y="19120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95" name="Google Shape;695;p43"/>
              <p:cNvSpPr/>
              <p:nvPr/>
            </p:nvSpPr>
            <p:spPr>
              <a:xfrm>
                <a:off x="10718790" y="2265444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37324" y="3387"/>
                    </a:moveTo>
                    <a:cubicBezTo>
                      <a:pt x="37324" y="3316"/>
                      <a:pt x="37324" y="3316"/>
                      <a:pt x="37324" y="3387"/>
                    </a:cubicBezTo>
                    <a:cubicBezTo>
                      <a:pt x="37254" y="3246"/>
                      <a:pt x="37254" y="3246"/>
                      <a:pt x="37254" y="3175"/>
                    </a:cubicBezTo>
                    <a:cubicBezTo>
                      <a:pt x="37254" y="3104"/>
                      <a:pt x="37183" y="3104"/>
                      <a:pt x="37183" y="3034"/>
                    </a:cubicBezTo>
                    <a:cubicBezTo>
                      <a:pt x="37183" y="2963"/>
                      <a:pt x="37112" y="2963"/>
                      <a:pt x="37112" y="2893"/>
                    </a:cubicBezTo>
                    <a:cubicBezTo>
                      <a:pt x="37112" y="2822"/>
                      <a:pt x="37042" y="2822"/>
                      <a:pt x="37042" y="2752"/>
                    </a:cubicBezTo>
                    <a:cubicBezTo>
                      <a:pt x="37042" y="2681"/>
                      <a:pt x="36971" y="2681"/>
                      <a:pt x="36971" y="2611"/>
                    </a:cubicBezTo>
                    <a:cubicBezTo>
                      <a:pt x="36901" y="2540"/>
                      <a:pt x="36901" y="2469"/>
                      <a:pt x="36830" y="2399"/>
                    </a:cubicBezTo>
                    <a:cubicBezTo>
                      <a:pt x="36760" y="2258"/>
                      <a:pt x="36689" y="2187"/>
                      <a:pt x="36618" y="2046"/>
                    </a:cubicBezTo>
                    <a:cubicBezTo>
                      <a:pt x="36548" y="1976"/>
                      <a:pt x="36548" y="1905"/>
                      <a:pt x="36477" y="1835"/>
                    </a:cubicBezTo>
                    <a:cubicBezTo>
                      <a:pt x="36407" y="1764"/>
                      <a:pt x="36407" y="1764"/>
                      <a:pt x="36336" y="1693"/>
                    </a:cubicBezTo>
                    <a:cubicBezTo>
                      <a:pt x="36336" y="1693"/>
                      <a:pt x="36336" y="1623"/>
                      <a:pt x="36266" y="1623"/>
                    </a:cubicBezTo>
                    <a:cubicBezTo>
                      <a:pt x="36266" y="1623"/>
                      <a:pt x="36266" y="1623"/>
                      <a:pt x="36266" y="1623"/>
                    </a:cubicBezTo>
                    <a:cubicBezTo>
                      <a:pt x="36266" y="1623"/>
                      <a:pt x="36266" y="1552"/>
                      <a:pt x="36195" y="1552"/>
                    </a:cubicBezTo>
                    <a:cubicBezTo>
                      <a:pt x="36195" y="1482"/>
                      <a:pt x="36125" y="1482"/>
                      <a:pt x="36125" y="1411"/>
                    </a:cubicBezTo>
                    <a:cubicBezTo>
                      <a:pt x="36125" y="1341"/>
                      <a:pt x="36054" y="1341"/>
                      <a:pt x="36054" y="1270"/>
                    </a:cubicBezTo>
                    <a:cubicBezTo>
                      <a:pt x="35983" y="1199"/>
                      <a:pt x="35983" y="1199"/>
                      <a:pt x="35913" y="1129"/>
                    </a:cubicBezTo>
                    <a:cubicBezTo>
                      <a:pt x="35842" y="1059"/>
                      <a:pt x="35842" y="1059"/>
                      <a:pt x="35772" y="988"/>
                    </a:cubicBezTo>
                    <a:cubicBezTo>
                      <a:pt x="35701" y="917"/>
                      <a:pt x="35701" y="917"/>
                      <a:pt x="35631" y="847"/>
                    </a:cubicBezTo>
                    <a:cubicBezTo>
                      <a:pt x="35560" y="776"/>
                      <a:pt x="35560" y="776"/>
                      <a:pt x="35490" y="776"/>
                    </a:cubicBezTo>
                    <a:cubicBezTo>
                      <a:pt x="35419" y="776"/>
                      <a:pt x="35419" y="705"/>
                      <a:pt x="35348" y="705"/>
                    </a:cubicBezTo>
                    <a:cubicBezTo>
                      <a:pt x="35278" y="705"/>
                      <a:pt x="35278" y="635"/>
                      <a:pt x="35207" y="635"/>
                    </a:cubicBezTo>
                    <a:cubicBezTo>
                      <a:pt x="35137" y="635"/>
                      <a:pt x="35137" y="565"/>
                      <a:pt x="35066" y="565"/>
                    </a:cubicBezTo>
                    <a:cubicBezTo>
                      <a:pt x="34996" y="565"/>
                      <a:pt x="34996" y="494"/>
                      <a:pt x="34925" y="494"/>
                    </a:cubicBezTo>
                    <a:cubicBezTo>
                      <a:pt x="34854" y="494"/>
                      <a:pt x="34854" y="423"/>
                      <a:pt x="34784" y="423"/>
                    </a:cubicBezTo>
                    <a:cubicBezTo>
                      <a:pt x="34784" y="423"/>
                      <a:pt x="34784" y="423"/>
                      <a:pt x="34784" y="423"/>
                    </a:cubicBezTo>
                    <a:cubicBezTo>
                      <a:pt x="34784" y="423"/>
                      <a:pt x="34713" y="423"/>
                      <a:pt x="34713" y="353"/>
                    </a:cubicBezTo>
                    <a:cubicBezTo>
                      <a:pt x="34643" y="353"/>
                      <a:pt x="34643" y="282"/>
                      <a:pt x="34572" y="282"/>
                    </a:cubicBezTo>
                    <a:cubicBezTo>
                      <a:pt x="34502" y="282"/>
                      <a:pt x="34502" y="212"/>
                      <a:pt x="34431" y="212"/>
                    </a:cubicBezTo>
                    <a:cubicBezTo>
                      <a:pt x="34361" y="212"/>
                      <a:pt x="34361" y="212"/>
                      <a:pt x="34290" y="141"/>
                    </a:cubicBezTo>
                    <a:cubicBezTo>
                      <a:pt x="34219" y="71"/>
                      <a:pt x="34219" y="141"/>
                      <a:pt x="34149" y="71"/>
                    </a:cubicBezTo>
                    <a:cubicBezTo>
                      <a:pt x="34078" y="71"/>
                      <a:pt x="34078" y="71"/>
                      <a:pt x="3400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937" y="0"/>
                      <a:pt x="33937" y="0"/>
                      <a:pt x="33937" y="0"/>
                    </a:cubicBezTo>
                    <a:cubicBezTo>
                      <a:pt x="33937" y="0"/>
                      <a:pt x="33867" y="0"/>
                      <a:pt x="33867" y="0"/>
                    </a:cubicBezTo>
                    <a:cubicBezTo>
                      <a:pt x="33796" y="0"/>
                      <a:pt x="33796" y="0"/>
                      <a:pt x="33726" y="0"/>
                    </a:cubicBezTo>
                    <a:cubicBezTo>
                      <a:pt x="33655" y="0"/>
                      <a:pt x="33655" y="0"/>
                      <a:pt x="33585" y="0"/>
                    </a:cubicBezTo>
                    <a:cubicBezTo>
                      <a:pt x="33514" y="0"/>
                      <a:pt x="33514" y="0"/>
                      <a:pt x="33443" y="0"/>
                    </a:cubicBezTo>
                    <a:cubicBezTo>
                      <a:pt x="33373" y="0"/>
                      <a:pt x="33373" y="0"/>
                      <a:pt x="33302" y="0"/>
                    </a:cubicBezTo>
                    <a:cubicBezTo>
                      <a:pt x="33302" y="0"/>
                      <a:pt x="33232" y="0"/>
                      <a:pt x="33232" y="0"/>
                    </a:cubicBezTo>
                    <a:cubicBezTo>
                      <a:pt x="33161" y="0"/>
                      <a:pt x="33161" y="0"/>
                      <a:pt x="33091" y="0"/>
                    </a:cubicBezTo>
                    <a:cubicBezTo>
                      <a:pt x="33020" y="0"/>
                      <a:pt x="32950" y="0"/>
                      <a:pt x="32879" y="71"/>
                    </a:cubicBezTo>
                    <a:cubicBezTo>
                      <a:pt x="32809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141" y="19050"/>
                      <a:pt x="353" y="18979"/>
                      <a:pt x="565" y="18909"/>
                    </a:cubicBezTo>
                    <a:cubicBezTo>
                      <a:pt x="776" y="18909"/>
                      <a:pt x="988" y="18909"/>
                      <a:pt x="1270" y="18979"/>
                    </a:cubicBezTo>
                    <a:cubicBezTo>
                      <a:pt x="1270" y="18979"/>
                      <a:pt x="1270" y="18979"/>
                      <a:pt x="1270" y="18979"/>
                    </a:cubicBezTo>
                    <a:cubicBezTo>
                      <a:pt x="1482" y="19050"/>
                      <a:pt x="1764" y="19121"/>
                      <a:pt x="1976" y="19262"/>
                    </a:cubicBezTo>
                    <a:cubicBezTo>
                      <a:pt x="2469" y="19544"/>
                      <a:pt x="2893" y="19967"/>
                      <a:pt x="3316" y="20461"/>
                    </a:cubicBezTo>
                    <a:cubicBezTo>
                      <a:pt x="3316" y="20461"/>
                      <a:pt x="3316" y="20461"/>
                      <a:pt x="3316" y="20461"/>
                    </a:cubicBezTo>
                    <a:cubicBezTo>
                      <a:pt x="3740" y="20955"/>
                      <a:pt x="4092" y="21590"/>
                      <a:pt x="4304" y="22225"/>
                    </a:cubicBezTo>
                    <a:lnTo>
                      <a:pt x="11289" y="40217"/>
                    </a:lnTo>
                    <a:lnTo>
                      <a:pt x="43956" y="21237"/>
                    </a:lnTo>
                    <a:lnTo>
                      <a:pt x="37324" y="3387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43"/>
              <p:cNvSpPr/>
              <p:nvPr/>
            </p:nvSpPr>
            <p:spPr>
              <a:xfrm>
                <a:off x="10717696" y="2323130"/>
                <a:ext cx="124777" cy="301270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98777" extrusionOk="0">
                    <a:moveTo>
                      <a:pt x="2700" y="494"/>
                    </a:moveTo>
                    <a:cubicBezTo>
                      <a:pt x="3617" y="1059"/>
                      <a:pt x="4534" y="2117"/>
                      <a:pt x="5028" y="3387"/>
                    </a:cubicBezTo>
                    <a:lnTo>
                      <a:pt x="12013" y="21379"/>
                    </a:lnTo>
                    <a:lnTo>
                      <a:pt x="14765" y="28505"/>
                    </a:lnTo>
                    <a:lnTo>
                      <a:pt x="42704" y="100965"/>
                    </a:lnTo>
                    <a:cubicBezTo>
                      <a:pt x="43410" y="102941"/>
                      <a:pt x="42987" y="104563"/>
                      <a:pt x="41717" y="104705"/>
                    </a:cubicBezTo>
                    <a:cubicBezTo>
                      <a:pt x="41294" y="104705"/>
                      <a:pt x="40800" y="104563"/>
                      <a:pt x="40306" y="104281"/>
                    </a:cubicBezTo>
                    <a:cubicBezTo>
                      <a:pt x="39318" y="103717"/>
                      <a:pt x="38471" y="102658"/>
                      <a:pt x="37977" y="101318"/>
                    </a:cubicBezTo>
                    <a:lnTo>
                      <a:pt x="10037" y="28857"/>
                    </a:lnTo>
                    <a:lnTo>
                      <a:pt x="7286" y="21731"/>
                    </a:lnTo>
                    <a:lnTo>
                      <a:pt x="371" y="3740"/>
                    </a:lnTo>
                    <a:cubicBezTo>
                      <a:pt x="-405" y="1764"/>
                      <a:pt x="89" y="141"/>
                      <a:pt x="1359" y="0"/>
                    </a:cubicBezTo>
                    <a:cubicBezTo>
                      <a:pt x="1782" y="71"/>
                      <a:pt x="2276" y="212"/>
                      <a:pt x="2700" y="494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43"/>
              <p:cNvSpPr/>
              <p:nvPr/>
            </p:nvSpPr>
            <p:spPr>
              <a:xfrm>
                <a:off x="10690095" y="220000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050"/>
                    </a:moveTo>
                    <a:lnTo>
                      <a:pt x="32667" y="71"/>
                    </a:lnTo>
                    <a:lnTo>
                      <a:pt x="33020" y="0"/>
                    </a:lnTo>
                    <a:lnTo>
                      <a:pt x="353" y="18979"/>
                    </a:lnTo>
                    <a:close/>
                  </a:path>
                </a:pathLst>
              </a:custGeom>
              <a:solidFill>
                <a:srgbClr val="383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98" name="Google Shape;698;p43"/>
              <p:cNvGrpSpPr/>
              <p:nvPr/>
            </p:nvGrpSpPr>
            <p:grpSpPr>
              <a:xfrm>
                <a:off x="10691193" y="2198881"/>
                <a:ext cx="91081" cy="43693"/>
                <a:chOff x="4353490" y="4199961"/>
                <a:chExt cx="30903" cy="14322"/>
              </a:xfrm>
            </p:grpSpPr>
            <p:sp>
              <p:nvSpPr>
                <p:cNvPr id="699" name="Google Shape;699;p43"/>
                <p:cNvSpPr/>
                <p:nvPr/>
              </p:nvSpPr>
              <p:spPr>
                <a:xfrm>
                  <a:off x="4353490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91"/>
                      </a:moveTo>
                      <a:lnTo>
                        <a:pt x="32667" y="212"/>
                      </a:lnTo>
                      <a:cubicBezTo>
                        <a:pt x="32879" y="141"/>
                        <a:pt x="33161" y="71"/>
                        <a:pt x="33373" y="0"/>
                      </a:cubicBezTo>
                      <a:lnTo>
                        <a:pt x="706" y="18979"/>
                      </a:lnTo>
                      <a:cubicBezTo>
                        <a:pt x="494" y="19050"/>
                        <a:pt x="282" y="19121"/>
                        <a:pt x="0" y="19191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0" name="Google Shape;700;p43"/>
                <p:cNvSpPr/>
                <p:nvPr/>
              </p:nvSpPr>
              <p:spPr>
                <a:xfrm>
                  <a:off x="4354266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3020" y="70"/>
                        <a:pt x="33302" y="0"/>
                        <a:pt x="33655" y="0"/>
                      </a:cubicBezTo>
                      <a:lnTo>
                        <a:pt x="988" y="18979"/>
                      </a:lnTo>
                      <a:cubicBezTo>
                        <a:pt x="635" y="19050"/>
                        <a:pt x="282" y="19050"/>
                        <a:pt x="0" y="19120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1" name="Google Shape;701;p43"/>
                <p:cNvSpPr/>
                <p:nvPr/>
              </p:nvSpPr>
              <p:spPr>
                <a:xfrm>
                  <a:off x="4355253" y="41999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950" y="71"/>
                        <a:pt x="33302" y="0"/>
                        <a:pt x="33585" y="0"/>
                      </a:cubicBezTo>
                      <a:lnTo>
                        <a:pt x="917" y="18979"/>
                      </a:lnTo>
                      <a:cubicBezTo>
                        <a:pt x="635" y="19050"/>
                        <a:pt x="282" y="19050"/>
                        <a:pt x="0" y="19050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2" name="Google Shape;702;p43"/>
                <p:cNvSpPr/>
                <p:nvPr/>
              </p:nvSpPr>
              <p:spPr>
                <a:xfrm>
                  <a:off x="4356171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0"/>
                      </a:cubicBezTo>
                      <a:cubicBezTo>
                        <a:pt x="33373" y="0"/>
                        <a:pt x="33867" y="70"/>
                        <a:pt x="34361" y="70"/>
                      </a:cubicBezTo>
                      <a:lnTo>
                        <a:pt x="1693" y="19050"/>
                      </a:lnTo>
                      <a:cubicBezTo>
                        <a:pt x="1199" y="19050"/>
                        <a:pt x="706" y="18979"/>
                        <a:pt x="212" y="18979"/>
                      </a:cubicBezTo>
                      <a:cubicBezTo>
                        <a:pt x="21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03" name="Google Shape;703;p43"/>
              <p:cNvSpPr/>
              <p:nvPr/>
            </p:nvSpPr>
            <p:spPr>
              <a:xfrm>
                <a:off x="10704236" y="219914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879" y="71"/>
                    </a:lnTo>
                    <a:lnTo>
                      <a:pt x="282" y="19050"/>
                    </a:lnTo>
                    <a:close/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4" name="Google Shape;704;p43"/>
              <p:cNvGrpSpPr/>
              <p:nvPr/>
            </p:nvGrpSpPr>
            <p:grpSpPr>
              <a:xfrm>
                <a:off x="10705162" y="2199235"/>
                <a:ext cx="86090" cy="43479"/>
                <a:chOff x="4358217" y="4200172"/>
                <a:chExt cx="29210" cy="14252"/>
              </a:xfrm>
            </p:grpSpPr>
            <p:sp>
              <p:nvSpPr>
                <p:cNvPr id="705" name="Google Shape;705;p43"/>
                <p:cNvSpPr/>
                <p:nvPr/>
              </p:nvSpPr>
              <p:spPr>
                <a:xfrm>
                  <a:off x="4358217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0"/>
                        <a:pt x="33161" y="71"/>
                      </a:cubicBezTo>
                      <a:lnTo>
                        <a:pt x="494" y="19050"/>
                      </a:lnTo>
                      <a:cubicBezTo>
                        <a:pt x="28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" name="Google Shape;706;p43"/>
                <p:cNvSpPr/>
                <p:nvPr/>
              </p:nvSpPr>
              <p:spPr>
                <a:xfrm>
                  <a:off x="4358711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79" y="0"/>
                        <a:pt x="32950" y="71"/>
                      </a:cubicBezTo>
                      <a:lnTo>
                        <a:pt x="282" y="19050"/>
                      </a:lnTo>
                      <a:cubicBezTo>
                        <a:pt x="14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" name="Google Shape;707;p43"/>
                <p:cNvSpPr/>
                <p:nvPr/>
              </p:nvSpPr>
              <p:spPr>
                <a:xfrm>
                  <a:off x="4358993" y="42002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71"/>
                      </a:cubicBezTo>
                      <a:lnTo>
                        <a:pt x="212" y="19050"/>
                      </a:lnTo>
                      <a:cubicBezTo>
                        <a:pt x="14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" name="Google Shape;708;p43"/>
                <p:cNvSpPr/>
                <p:nvPr/>
              </p:nvSpPr>
              <p:spPr>
                <a:xfrm>
                  <a:off x="4359205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8" y="71"/>
                      </a:cubicBezTo>
                      <a:lnTo>
                        <a:pt x="141" y="19050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9" name="Google Shape;709;p43"/>
              <p:cNvGrpSpPr/>
              <p:nvPr/>
            </p:nvGrpSpPr>
            <p:grpSpPr>
              <a:xfrm>
                <a:off x="10708510" y="2199639"/>
                <a:ext cx="88374" cy="44556"/>
                <a:chOff x="4359346" y="4200313"/>
                <a:chExt cx="29985" cy="14605"/>
              </a:xfrm>
            </p:grpSpPr>
            <p:sp>
              <p:nvSpPr>
                <p:cNvPr id="710" name="Google Shape;710;p43"/>
                <p:cNvSpPr/>
                <p:nvPr/>
              </p:nvSpPr>
              <p:spPr>
                <a:xfrm>
                  <a:off x="4359346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9" y="0"/>
                      </a:cubicBezTo>
                      <a:lnTo>
                        <a:pt x="141" y="18979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1" name="Google Shape;711;p43"/>
                <p:cNvSpPr/>
                <p:nvPr/>
              </p:nvSpPr>
              <p:spPr>
                <a:xfrm>
                  <a:off x="4359487" y="420038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71"/>
                        <a:pt x="33161" y="141"/>
                      </a:cubicBezTo>
                      <a:lnTo>
                        <a:pt x="494" y="19120"/>
                      </a:lnTo>
                      <a:cubicBezTo>
                        <a:pt x="353" y="19050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" name="Google Shape;712;p43"/>
                <p:cNvSpPr/>
                <p:nvPr/>
              </p:nvSpPr>
              <p:spPr>
                <a:xfrm>
                  <a:off x="4359981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0"/>
                        <a:pt x="33020" y="70"/>
                        <a:pt x="33232" y="141"/>
                      </a:cubicBezTo>
                      <a:lnTo>
                        <a:pt x="564" y="19120"/>
                      </a:lnTo>
                      <a:cubicBezTo>
                        <a:pt x="353" y="19120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" name="Google Shape;713;p43"/>
                <p:cNvSpPr/>
                <p:nvPr/>
              </p:nvSpPr>
              <p:spPr>
                <a:xfrm>
                  <a:off x="4360545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4" y="19191"/>
                      </a:lnTo>
                      <a:cubicBezTo>
                        <a:pt x="353" y="1912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4" name="Google Shape;714;p43"/>
                <p:cNvSpPr/>
                <p:nvPr/>
              </p:nvSpPr>
              <p:spPr>
                <a:xfrm>
                  <a:off x="4361109" y="420080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9" y="71"/>
                        <a:pt x="32879" y="71"/>
                      </a:cubicBezTo>
                      <a:lnTo>
                        <a:pt x="212" y="19050"/>
                      </a:lnTo>
                      <a:cubicBezTo>
                        <a:pt x="212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15" name="Google Shape;715;p43"/>
              <p:cNvGrpSpPr/>
              <p:nvPr/>
            </p:nvGrpSpPr>
            <p:grpSpPr>
              <a:xfrm>
                <a:off x="10714593" y="2201611"/>
                <a:ext cx="85671" cy="44125"/>
                <a:chOff x="4361392" y="4200878"/>
                <a:chExt cx="29068" cy="14464"/>
              </a:xfrm>
            </p:grpSpPr>
            <p:sp>
              <p:nvSpPr>
                <p:cNvPr id="716" name="Google Shape;716;p43"/>
                <p:cNvSpPr/>
                <p:nvPr/>
              </p:nvSpPr>
              <p:spPr>
                <a:xfrm>
                  <a:off x="4361392" y="42008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70"/>
                        <a:pt x="32879" y="70"/>
                      </a:cubicBezTo>
                      <a:lnTo>
                        <a:pt x="212" y="19050"/>
                      </a:lnTo>
                      <a:cubicBezTo>
                        <a:pt x="141" y="1905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7" name="Google Shape;717;p43"/>
                <p:cNvSpPr/>
                <p:nvPr/>
              </p:nvSpPr>
              <p:spPr>
                <a:xfrm>
                  <a:off x="4361603" y="420094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5" y="19191"/>
                      </a:lnTo>
                      <a:cubicBezTo>
                        <a:pt x="423" y="1919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8" name="Google Shape;718;p43"/>
                <p:cNvSpPr/>
                <p:nvPr/>
              </p:nvSpPr>
              <p:spPr>
                <a:xfrm>
                  <a:off x="4362238" y="42012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950" y="141"/>
                        <a:pt x="33232" y="211"/>
                        <a:pt x="33514" y="353"/>
                      </a:cubicBezTo>
                      <a:lnTo>
                        <a:pt x="847" y="19332"/>
                      </a:lnTo>
                      <a:cubicBezTo>
                        <a:pt x="565" y="19191"/>
                        <a:pt x="282" y="19050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19" name="Google Shape;719;p43"/>
              <p:cNvSpPr/>
              <p:nvPr/>
            </p:nvSpPr>
            <p:spPr>
              <a:xfrm>
                <a:off x="10719415" y="2203667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2667" y="0"/>
                    </a:lnTo>
                    <a:lnTo>
                      <a:pt x="7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43"/>
              <p:cNvSpPr/>
              <p:nvPr/>
            </p:nvSpPr>
            <p:spPr>
              <a:xfrm>
                <a:off x="10719415" y="2204314"/>
                <a:ext cx="145571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63500" extrusionOk="0">
                    <a:moveTo>
                      <a:pt x="54539" y="34149"/>
                    </a:moveTo>
                    <a:cubicBezTo>
                      <a:pt x="54539" y="33867"/>
                      <a:pt x="54539" y="33514"/>
                      <a:pt x="54469" y="33231"/>
                    </a:cubicBezTo>
                    <a:cubicBezTo>
                      <a:pt x="54469" y="32949"/>
                      <a:pt x="54398" y="32597"/>
                      <a:pt x="54398" y="32314"/>
                    </a:cubicBezTo>
                    <a:cubicBezTo>
                      <a:pt x="54398" y="31961"/>
                      <a:pt x="54328" y="31679"/>
                      <a:pt x="54257" y="31326"/>
                    </a:cubicBezTo>
                    <a:cubicBezTo>
                      <a:pt x="54257" y="31185"/>
                      <a:pt x="54257" y="31115"/>
                      <a:pt x="54187" y="30974"/>
                    </a:cubicBezTo>
                    <a:cubicBezTo>
                      <a:pt x="54187" y="30903"/>
                      <a:pt x="54187" y="30903"/>
                      <a:pt x="54187" y="30833"/>
                    </a:cubicBezTo>
                    <a:cubicBezTo>
                      <a:pt x="54187" y="30691"/>
                      <a:pt x="54116" y="30480"/>
                      <a:pt x="54116" y="30339"/>
                    </a:cubicBezTo>
                    <a:cubicBezTo>
                      <a:pt x="54045" y="29986"/>
                      <a:pt x="53975" y="29704"/>
                      <a:pt x="53975" y="29351"/>
                    </a:cubicBezTo>
                    <a:cubicBezTo>
                      <a:pt x="53904" y="28998"/>
                      <a:pt x="53834" y="28646"/>
                      <a:pt x="53763" y="28363"/>
                    </a:cubicBezTo>
                    <a:cubicBezTo>
                      <a:pt x="53693" y="28010"/>
                      <a:pt x="53622" y="27658"/>
                      <a:pt x="53552" y="27305"/>
                    </a:cubicBezTo>
                    <a:cubicBezTo>
                      <a:pt x="53481" y="27093"/>
                      <a:pt x="53481" y="26952"/>
                      <a:pt x="53410" y="26740"/>
                    </a:cubicBezTo>
                    <a:cubicBezTo>
                      <a:pt x="53410" y="26670"/>
                      <a:pt x="53410" y="26670"/>
                      <a:pt x="53410" y="26599"/>
                    </a:cubicBezTo>
                    <a:cubicBezTo>
                      <a:pt x="53410" y="26458"/>
                      <a:pt x="53340" y="26388"/>
                      <a:pt x="53340" y="26246"/>
                    </a:cubicBezTo>
                    <a:cubicBezTo>
                      <a:pt x="53269" y="25894"/>
                      <a:pt x="53128" y="25541"/>
                      <a:pt x="53058" y="25188"/>
                    </a:cubicBezTo>
                    <a:cubicBezTo>
                      <a:pt x="52987" y="24835"/>
                      <a:pt x="52846" y="24483"/>
                      <a:pt x="52705" y="24130"/>
                    </a:cubicBezTo>
                    <a:cubicBezTo>
                      <a:pt x="52564" y="23777"/>
                      <a:pt x="52493" y="23424"/>
                      <a:pt x="52352" y="23142"/>
                    </a:cubicBezTo>
                    <a:cubicBezTo>
                      <a:pt x="52281" y="22931"/>
                      <a:pt x="52140" y="22648"/>
                      <a:pt x="52070" y="22437"/>
                    </a:cubicBezTo>
                    <a:cubicBezTo>
                      <a:pt x="52070" y="22437"/>
                      <a:pt x="52070" y="22366"/>
                      <a:pt x="52070" y="22366"/>
                    </a:cubicBezTo>
                    <a:cubicBezTo>
                      <a:pt x="52070" y="22295"/>
                      <a:pt x="51999" y="22225"/>
                      <a:pt x="51999" y="22225"/>
                    </a:cubicBezTo>
                    <a:cubicBezTo>
                      <a:pt x="51858" y="21872"/>
                      <a:pt x="51717" y="21590"/>
                      <a:pt x="51647" y="21237"/>
                    </a:cubicBezTo>
                    <a:cubicBezTo>
                      <a:pt x="51505" y="20955"/>
                      <a:pt x="51364" y="20602"/>
                      <a:pt x="51223" y="20320"/>
                    </a:cubicBezTo>
                    <a:cubicBezTo>
                      <a:pt x="51082" y="19967"/>
                      <a:pt x="50941" y="19685"/>
                      <a:pt x="50800" y="19332"/>
                    </a:cubicBezTo>
                    <a:cubicBezTo>
                      <a:pt x="50659" y="18979"/>
                      <a:pt x="50447" y="18697"/>
                      <a:pt x="50306" y="18344"/>
                    </a:cubicBezTo>
                    <a:cubicBezTo>
                      <a:pt x="50306" y="18274"/>
                      <a:pt x="50236" y="18274"/>
                      <a:pt x="50236" y="18203"/>
                    </a:cubicBezTo>
                    <a:cubicBezTo>
                      <a:pt x="50236" y="18203"/>
                      <a:pt x="50236" y="18132"/>
                      <a:pt x="50236" y="18132"/>
                    </a:cubicBezTo>
                    <a:cubicBezTo>
                      <a:pt x="50094" y="17780"/>
                      <a:pt x="49883" y="17427"/>
                      <a:pt x="49671" y="17074"/>
                    </a:cubicBezTo>
                    <a:cubicBezTo>
                      <a:pt x="49389" y="16510"/>
                      <a:pt x="49036" y="15875"/>
                      <a:pt x="48683" y="15310"/>
                    </a:cubicBezTo>
                    <a:cubicBezTo>
                      <a:pt x="48542" y="15028"/>
                      <a:pt x="48330" y="14746"/>
                      <a:pt x="48189" y="14464"/>
                    </a:cubicBezTo>
                    <a:cubicBezTo>
                      <a:pt x="48048" y="14181"/>
                      <a:pt x="47837" y="13970"/>
                      <a:pt x="47695" y="13687"/>
                    </a:cubicBezTo>
                    <a:cubicBezTo>
                      <a:pt x="47484" y="13405"/>
                      <a:pt x="47343" y="13123"/>
                      <a:pt x="47131" y="12841"/>
                    </a:cubicBezTo>
                    <a:cubicBezTo>
                      <a:pt x="46778" y="12277"/>
                      <a:pt x="46355" y="11712"/>
                      <a:pt x="45932" y="11147"/>
                    </a:cubicBezTo>
                    <a:cubicBezTo>
                      <a:pt x="45720" y="10865"/>
                      <a:pt x="45508" y="10583"/>
                      <a:pt x="45297" y="10371"/>
                    </a:cubicBezTo>
                    <a:cubicBezTo>
                      <a:pt x="45297" y="10301"/>
                      <a:pt x="45226" y="10301"/>
                      <a:pt x="45226" y="10230"/>
                    </a:cubicBezTo>
                    <a:cubicBezTo>
                      <a:pt x="45156" y="10160"/>
                      <a:pt x="45156" y="10089"/>
                      <a:pt x="45085" y="10019"/>
                    </a:cubicBezTo>
                    <a:cubicBezTo>
                      <a:pt x="44803" y="9736"/>
                      <a:pt x="44591" y="9384"/>
                      <a:pt x="44309" y="9102"/>
                    </a:cubicBezTo>
                    <a:cubicBezTo>
                      <a:pt x="44097" y="8819"/>
                      <a:pt x="43815" y="8537"/>
                      <a:pt x="43533" y="8255"/>
                    </a:cubicBezTo>
                    <a:cubicBezTo>
                      <a:pt x="43250" y="7972"/>
                      <a:pt x="43039" y="7690"/>
                      <a:pt x="42757" y="7408"/>
                    </a:cubicBezTo>
                    <a:cubicBezTo>
                      <a:pt x="42615" y="7267"/>
                      <a:pt x="42474" y="7056"/>
                      <a:pt x="42263" y="6914"/>
                    </a:cubicBezTo>
                    <a:cubicBezTo>
                      <a:pt x="42263" y="6914"/>
                      <a:pt x="42192" y="6844"/>
                      <a:pt x="42192" y="6844"/>
                    </a:cubicBezTo>
                    <a:cubicBezTo>
                      <a:pt x="42121" y="6773"/>
                      <a:pt x="42051" y="6702"/>
                      <a:pt x="41980" y="6632"/>
                    </a:cubicBezTo>
                    <a:cubicBezTo>
                      <a:pt x="41698" y="6350"/>
                      <a:pt x="41416" y="6068"/>
                      <a:pt x="41134" y="5856"/>
                    </a:cubicBezTo>
                    <a:cubicBezTo>
                      <a:pt x="40852" y="5574"/>
                      <a:pt x="40569" y="5292"/>
                      <a:pt x="40287" y="5080"/>
                    </a:cubicBezTo>
                    <a:cubicBezTo>
                      <a:pt x="40005" y="4798"/>
                      <a:pt x="39723" y="4586"/>
                      <a:pt x="39441" y="4304"/>
                    </a:cubicBezTo>
                    <a:cubicBezTo>
                      <a:pt x="39299" y="4163"/>
                      <a:pt x="39158" y="4021"/>
                      <a:pt x="39017" y="3951"/>
                    </a:cubicBezTo>
                    <a:cubicBezTo>
                      <a:pt x="38735" y="3739"/>
                      <a:pt x="38523" y="3528"/>
                      <a:pt x="38241" y="3316"/>
                    </a:cubicBezTo>
                    <a:cubicBezTo>
                      <a:pt x="38100" y="3245"/>
                      <a:pt x="37959" y="3104"/>
                      <a:pt x="37888" y="3034"/>
                    </a:cubicBezTo>
                    <a:cubicBezTo>
                      <a:pt x="37818" y="2963"/>
                      <a:pt x="37747" y="2963"/>
                      <a:pt x="37747" y="2893"/>
                    </a:cubicBezTo>
                    <a:cubicBezTo>
                      <a:pt x="37677" y="2893"/>
                      <a:pt x="37677" y="2822"/>
                      <a:pt x="37606" y="2822"/>
                    </a:cubicBezTo>
                    <a:cubicBezTo>
                      <a:pt x="37394" y="2681"/>
                      <a:pt x="37253" y="2540"/>
                      <a:pt x="37042" y="2399"/>
                    </a:cubicBezTo>
                    <a:cubicBezTo>
                      <a:pt x="36830" y="2257"/>
                      <a:pt x="36689" y="2117"/>
                      <a:pt x="36477" y="1975"/>
                    </a:cubicBezTo>
                    <a:cubicBezTo>
                      <a:pt x="36265" y="1834"/>
                      <a:pt x="36054" y="1693"/>
                      <a:pt x="35842" y="1552"/>
                    </a:cubicBezTo>
                    <a:cubicBezTo>
                      <a:pt x="35630" y="1411"/>
                      <a:pt x="35348" y="1270"/>
                      <a:pt x="35137" y="1129"/>
                    </a:cubicBezTo>
                    <a:cubicBezTo>
                      <a:pt x="35066" y="1058"/>
                      <a:pt x="34995" y="1058"/>
                      <a:pt x="34925" y="987"/>
                    </a:cubicBezTo>
                    <a:cubicBezTo>
                      <a:pt x="34713" y="847"/>
                      <a:pt x="34502" y="705"/>
                      <a:pt x="34219" y="635"/>
                    </a:cubicBezTo>
                    <a:cubicBezTo>
                      <a:pt x="34008" y="564"/>
                      <a:pt x="33796" y="423"/>
                      <a:pt x="33655" y="353"/>
                    </a:cubicBezTo>
                    <a:cubicBezTo>
                      <a:pt x="33514" y="282"/>
                      <a:pt x="33373" y="211"/>
                      <a:pt x="33161" y="141"/>
                    </a:cubicBezTo>
                    <a:cubicBezTo>
                      <a:pt x="33020" y="70"/>
                      <a:pt x="32879" y="0"/>
                      <a:pt x="32738" y="0"/>
                    </a:cubicBezTo>
                    <a:cubicBezTo>
                      <a:pt x="32738" y="0"/>
                      <a:pt x="32738" y="0"/>
                      <a:pt x="32738" y="0"/>
                    </a:cubicBezTo>
                    <a:lnTo>
                      <a:pt x="32738" y="0"/>
                    </a:lnTo>
                    <a:lnTo>
                      <a:pt x="32738" y="0"/>
                    </a:lnTo>
                    <a:cubicBezTo>
                      <a:pt x="32738" y="0"/>
                      <a:pt x="32738" y="0"/>
                      <a:pt x="32667" y="0"/>
                    </a:cubicBezTo>
                    <a:lnTo>
                      <a:pt x="0" y="18979"/>
                    </a:lnTo>
                    <a:cubicBezTo>
                      <a:pt x="0" y="18979"/>
                      <a:pt x="0" y="18979"/>
                      <a:pt x="70" y="18979"/>
                    </a:cubicBezTo>
                    <a:cubicBezTo>
                      <a:pt x="847" y="19262"/>
                      <a:pt x="1552" y="19685"/>
                      <a:pt x="2258" y="20038"/>
                    </a:cubicBezTo>
                    <a:cubicBezTo>
                      <a:pt x="3245" y="20602"/>
                      <a:pt x="4163" y="21237"/>
                      <a:pt x="5080" y="21943"/>
                    </a:cubicBezTo>
                    <a:cubicBezTo>
                      <a:pt x="5503" y="22225"/>
                      <a:pt x="5997" y="22648"/>
                      <a:pt x="6420" y="23001"/>
                    </a:cubicBezTo>
                    <a:cubicBezTo>
                      <a:pt x="7549" y="23918"/>
                      <a:pt x="8608" y="24906"/>
                      <a:pt x="9595" y="25964"/>
                    </a:cubicBezTo>
                    <a:cubicBezTo>
                      <a:pt x="9595" y="25964"/>
                      <a:pt x="9666" y="26035"/>
                      <a:pt x="9666" y="26035"/>
                    </a:cubicBezTo>
                    <a:cubicBezTo>
                      <a:pt x="10654" y="27093"/>
                      <a:pt x="11642" y="28222"/>
                      <a:pt x="12559" y="29351"/>
                    </a:cubicBezTo>
                    <a:cubicBezTo>
                      <a:pt x="12559" y="29422"/>
                      <a:pt x="12629" y="29422"/>
                      <a:pt x="12629" y="29492"/>
                    </a:cubicBezTo>
                    <a:cubicBezTo>
                      <a:pt x="13476" y="30550"/>
                      <a:pt x="14252" y="31679"/>
                      <a:pt x="14958" y="32808"/>
                    </a:cubicBezTo>
                    <a:cubicBezTo>
                      <a:pt x="15099" y="33090"/>
                      <a:pt x="15310" y="33302"/>
                      <a:pt x="15451" y="33584"/>
                    </a:cubicBezTo>
                    <a:cubicBezTo>
                      <a:pt x="16157" y="34784"/>
                      <a:pt x="16863" y="35983"/>
                      <a:pt x="17498" y="37182"/>
                    </a:cubicBezTo>
                    <a:cubicBezTo>
                      <a:pt x="17498" y="37182"/>
                      <a:pt x="17498" y="37253"/>
                      <a:pt x="17568" y="37253"/>
                    </a:cubicBezTo>
                    <a:cubicBezTo>
                      <a:pt x="18274" y="38594"/>
                      <a:pt x="18838" y="40005"/>
                      <a:pt x="19403" y="41416"/>
                    </a:cubicBezTo>
                    <a:cubicBezTo>
                      <a:pt x="19403" y="41416"/>
                      <a:pt x="19403" y="41486"/>
                      <a:pt x="19403" y="41486"/>
                    </a:cubicBezTo>
                    <a:cubicBezTo>
                      <a:pt x="19967" y="42897"/>
                      <a:pt x="20390" y="44309"/>
                      <a:pt x="20743" y="45649"/>
                    </a:cubicBezTo>
                    <a:cubicBezTo>
                      <a:pt x="20743" y="45720"/>
                      <a:pt x="20743" y="45720"/>
                      <a:pt x="20743" y="45790"/>
                    </a:cubicBezTo>
                    <a:cubicBezTo>
                      <a:pt x="21096" y="47201"/>
                      <a:pt x="21378" y="48542"/>
                      <a:pt x="21590" y="49953"/>
                    </a:cubicBezTo>
                    <a:cubicBezTo>
                      <a:pt x="21590" y="50024"/>
                      <a:pt x="21590" y="50024"/>
                      <a:pt x="21590" y="50094"/>
                    </a:cubicBezTo>
                    <a:cubicBezTo>
                      <a:pt x="21802" y="51505"/>
                      <a:pt x="21872" y="52846"/>
                      <a:pt x="21872" y="54187"/>
                    </a:cubicBezTo>
                    <a:cubicBezTo>
                      <a:pt x="21872" y="55739"/>
                      <a:pt x="21731" y="57150"/>
                      <a:pt x="21449" y="58420"/>
                    </a:cubicBezTo>
                    <a:cubicBezTo>
                      <a:pt x="21449" y="58490"/>
                      <a:pt x="21449" y="58490"/>
                      <a:pt x="21449" y="58561"/>
                    </a:cubicBezTo>
                    <a:cubicBezTo>
                      <a:pt x="21167" y="59831"/>
                      <a:pt x="20814" y="61030"/>
                      <a:pt x="20320" y="62018"/>
                    </a:cubicBezTo>
                    <a:cubicBezTo>
                      <a:pt x="20320" y="62018"/>
                      <a:pt x="20320" y="62089"/>
                      <a:pt x="20320" y="62089"/>
                    </a:cubicBezTo>
                    <a:cubicBezTo>
                      <a:pt x="19897" y="62935"/>
                      <a:pt x="19403" y="63711"/>
                      <a:pt x="18838" y="64347"/>
                    </a:cubicBezTo>
                    <a:cubicBezTo>
                      <a:pt x="18627" y="64558"/>
                      <a:pt x="18486" y="64840"/>
                      <a:pt x="18274" y="65052"/>
                    </a:cubicBezTo>
                    <a:cubicBezTo>
                      <a:pt x="17639" y="65757"/>
                      <a:pt x="16933" y="66393"/>
                      <a:pt x="16087" y="66816"/>
                    </a:cubicBezTo>
                    <a:lnTo>
                      <a:pt x="48754" y="47836"/>
                    </a:lnTo>
                    <a:cubicBezTo>
                      <a:pt x="49530" y="47343"/>
                      <a:pt x="50236" y="46778"/>
                      <a:pt x="50941" y="46073"/>
                    </a:cubicBezTo>
                    <a:cubicBezTo>
                      <a:pt x="51153" y="45861"/>
                      <a:pt x="51294" y="45649"/>
                      <a:pt x="51505" y="45367"/>
                    </a:cubicBezTo>
                    <a:cubicBezTo>
                      <a:pt x="51717" y="45085"/>
                      <a:pt x="51999" y="44803"/>
                      <a:pt x="52211" y="44450"/>
                    </a:cubicBezTo>
                    <a:cubicBezTo>
                      <a:pt x="52493" y="44027"/>
                      <a:pt x="52705" y="43603"/>
                      <a:pt x="52917" y="43109"/>
                    </a:cubicBezTo>
                    <a:cubicBezTo>
                      <a:pt x="52917" y="43109"/>
                      <a:pt x="52917" y="43039"/>
                      <a:pt x="52917" y="43039"/>
                    </a:cubicBezTo>
                    <a:cubicBezTo>
                      <a:pt x="52917" y="43039"/>
                      <a:pt x="52917" y="42968"/>
                      <a:pt x="52917" y="42968"/>
                    </a:cubicBezTo>
                    <a:cubicBezTo>
                      <a:pt x="53058" y="42615"/>
                      <a:pt x="53199" y="42333"/>
                      <a:pt x="53340" y="41980"/>
                    </a:cubicBezTo>
                    <a:cubicBezTo>
                      <a:pt x="53481" y="41628"/>
                      <a:pt x="53552" y="41275"/>
                      <a:pt x="53693" y="40922"/>
                    </a:cubicBezTo>
                    <a:cubicBezTo>
                      <a:pt x="53763" y="40569"/>
                      <a:pt x="53904" y="40287"/>
                      <a:pt x="53975" y="39934"/>
                    </a:cubicBezTo>
                    <a:cubicBezTo>
                      <a:pt x="53975" y="39793"/>
                      <a:pt x="54045" y="39652"/>
                      <a:pt x="54045" y="39511"/>
                    </a:cubicBezTo>
                    <a:cubicBezTo>
                      <a:pt x="54045" y="39440"/>
                      <a:pt x="54045" y="39440"/>
                      <a:pt x="54045" y="39370"/>
                    </a:cubicBezTo>
                    <a:cubicBezTo>
                      <a:pt x="54045" y="39229"/>
                      <a:pt x="54116" y="39088"/>
                      <a:pt x="54116" y="38946"/>
                    </a:cubicBezTo>
                    <a:cubicBezTo>
                      <a:pt x="54187" y="38664"/>
                      <a:pt x="54187" y="38312"/>
                      <a:pt x="54257" y="38029"/>
                    </a:cubicBezTo>
                    <a:cubicBezTo>
                      <a:pt x="54328" y="37747"/>
                      <a:pt x="54328" y="37394"/>
                      <a:pt x="54328" y="37112"/>
                    </a:cubicBezTo>
                    <a:cubicBezTo>
                      <a:pt x="54328" y="36830"/>
                      <a:pt x="54398" y="36477"/>
                      <a:pt x="54398" y="36195"/>
                    </a:cubicBezTo>
                    <a:cubicBezTo>
                      <a:pt x="54398" y="35913"/>
                      <a:pt x="54398" y="35560"/>
                      <a:pt x="54398" y="35278"/>
                    </a:cubicBezTo>
                    <a:cubicBezTo>
                      <a:pt x="54398" y="35278"/>
                      <a:pt x="54398" y="35207"/>
                      <a:pt x="54398" y="35207"/>
                    </a:cubicBezTo>
                    <a:cubicBezTo>
                      <a:pt x="54539" y="34713"/>
                      <a:pt x="54539" y="34431"/>
                      <a:pt x="54539" y="34149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43"/>
              <p:cNvSpPr/>
              <p:nvPr/>
            </p:nvSpPr>
            <p:spPr>
              <a:xfrm>
                <a:off x="10037348" y="1487545"/>
                <a:ext cx="540701" cy="322791"/>
              </a:xfrm>
              <a:custGeom>
                <a:avLst/>
                <a:gdLst/>
                <a:ahLst/>
                <a:cxnLst/>
                <a:rect l="l" t="t" r="r" b="b"/>
                <a:pathLst>
                  <a:path w="183444" h="105833" extrusionOk="0">
                    <a:moveTo>
                      <a:pt x="189018" y="89958"/>
                    </a:moveTo>
                    <a:cubicBezTo>
                      <a:pt x="186690" y="90382"/>
                      <a:pt x="184362" y="90735"/>
                      <a:pt x="181963" y="90946"/>
                    </a:cubicBezTo>
                    <a:cubicBezTo>
                      <a:pt x="181610" y="91017"/>
                      <a:pt x="181257" y="91017"/>
                      <a:pt x="180904" y="91087"/>
                    </a:cubicBezTo>
                    <a:cubicBezTo>
                      <a:pt x="178858" y="91228"/>
                      <a:pt x="176812" y="91370"/>
                      <a:pt x="174766" y="91370"/>
                    </a:cubicBezTo>
                    <a:cubicBezTo>
                      <a:pt x="174272" y="91370"/>
                      <a:pt x="173778" y="91370"/>
                      <a:pt x="173284" y="91370"/>
                    </a:cubicBezTo>
                    <a:cubicBezTo>
                      <a:pt x="171732" y="91370"/>
                      <a:pt x="170251" y="91299"/>
                      <a:pt x="168698" y="91228"/>
                    </a:cubicBezTo>
                    <a:cubicBezTo>
                      <a:pt x="168204" y="91228"/>
                      <a:pt x="167711" y="91158"/>
                      <a:pt x="167146" y="91158"/>
                    </a:cubicBezTo>
                    <a:cubicBezTo>
                      <a:pt x="165312" y="91017"/>
                      <a:pt x="163477" y="90805"/>
                      <a:pt x="161572" y="90594"/>
                    </a:cubicBezTo>
                    <a:cubicBezTo>
                      <a:pt x="161502" y="90594"/>
                      <a:pt x="161361" y="90523"/>
                      <a:pt x="161290" y="90523"/>
                    </a:cubicBezTo>
                    <a:cubicBezTo>
                      <a:pt x="159597" y="90311"/>
                      <a:pt x="157903" y="90029"/>
                      <a:pt x="156210" y="89676"/>
                    </a:cubicBezTo>
                    <a:cubicBezTo>
                      <a:pt x="155575" y="89535"/>
                      <a:pt x="155011" y="89394"/>
                      <a:pt x="154376" y="89324"/>
                    </a:cubicBezTo>
                    <a:cubicBezTo>
                      <a:pt x="153247" y="89112"/>
                      <a:pt x="152047" y="88830"/>
                      <a:pt x="150918" y="88548"/>
                    </a:cubicBezTo>
                    <a:cubicBezTo>
                      <a:pt x="150213" y="88406"/>
                      <a:pt x="149507" y="88194"/>
                      <a:pt x="148872" y="88054"/>
                    </a:cubicBezTo>
                    <a:cubicBezTo>
                      <a:pt x="147814" y="87771"/>
                      <a:pt x="146685" y="87489"/>
                      <a:pt x="145627" y="87136"/>
                    </a:cubicBezTo>
                    <a:cubicBezTo>
                      <a:pt x="144921" y="86925"/>
                      <a:pt x="144216" y="86713"/>
                      <a:pt x="143510" y="86501"/>
                    </a:cubicBezTo>
                    <a:cubicBezTo>
                      <a:pt x="142452" y="86148"/>
                      <a:pt x="141393" y="85796"/>
                      <a:pt x="140335" y="85443"/>
                    </a:cubicBezTo>
                    <a:cubicBezTo>
                      <a:pt x="139630" y="85231"/>
                      <a:pt x="138994" y="84949"/>
                      <a:pt x="138289" y="84737"/>
                    </a:cubicBezTo>
                    <a:cubicBezTo>
                      <a:pt x="137160" y="84314"/>
                      <a:pt x="136102" y="83891"/>
                      <a:pt x="134973" y="83467"/>
                    </a:cubicBezTo>
                    <a:cubicBezTo>
                      <a:pt x="134338" y="83256"/>
                      <a:pt x="133703" y="82973"/>
                      <a:pt x="133068" y="82762"/>
                    </a:cubicBezTo>
                    <a:cubicBezTo>
                      <a:pt x="131798" y="82268"/>
                      <a:pt x="130528" y="81703"/>
                      <a:pt x="129258" y="81139"/>
                    </a:cubicBezTo>
                    <a:cubicBezTo>
                      <a:pt x="128764" y="80927"/>
                      <a:pt x="128341" y="80716"/>
                      <a:pt x="127847" y="80575"/>
                    </a:cubicBezTo>
                    <a:cubicBezTo>
                      <a:pt x="126083" y="79798"/>
                      <a:pt x="124389" y="78952"/>
                      <a:pt x="122626" y="78105"/>
                    </a:cubicBezTo>
                    <a:cubicBezTo>
                      <a:pt x="122273" y="77894"/>
                      <a:pt x="121920" y="77752"/>
                      <a:pt x="121567" y="77540"/>
                    </a:cubicBezTo>
                    <a:cubicBezTo>
                      <a:pt x="120156" y="76835"/>
                      <a:pt x="118816" y="76130"/>
                      <a:pt x="117404" y="75353"/>
                    </a:cubicBezTo>
                    <a:cubicBezTo>
                      <a:pt x="115852" y="74507"/>
                      <a:pt x="114371" y="73660"/>
                      <a:pt x="112818" y="72813"/>
                    </a:cubicBezTo>
                    <a:cubicBezTo>
                      <a:pt x="109784" y="71050"/>
                      <a:pt x="106751" y="69145"/>
                      <a:pt x="103717" y="67169"/>
                    </a:cubicBezTo>
                    <a:cubicBezTo>
                      <a:pt x="103152" y="66816"/>
                      <a:pt x="102588" y="66464"/>
                      <a:pt x="102094" y="66111"/>
                    </a:cubicBezTo>
                    <a:cubicBezTo>
                      <a:pt x="99201" y="64206"/>
                      <a:pt x="96308" y="62159"/>
                      <a:pt x="93416" y="60043"/>
                    </a:cubicBezTo>
                    <a:cubicBezTo>
                      <a:pt x="92922" y="59690"/>
                      <a:pt x="92428" y="59337"/>
                      <a:pt x="92005" y="58914"/>
                    </a:cubicBezTo>
                    <a:cubicBezTo>
                      <a:pt x="89323" y="56868"/>
                      <a:pt x="86642" y="54751"/>
                      <a:pt x="83961" y="52564"/>
                    </a:cubicBezTo>
                    <a:cubicBezTo>
                      <a:pt x="83608" y="52211"/>
                      <a:pt x="83185" y="51929"/>
                      <a:pt x="82832" y="51647"/>
                    </a:cubicBezTo>
                    <a:cubicBezTo>
                      <a:pt x="80010" y="49248"/>
                      <a:pt x="77117" y="46708"/>
                      <a:pt x="74295" y="44168"/>
                    </a:cubicBezTo>
                    <a:cubicBezTo>
                      <a:pt x="73660" y="43603"/>
                      <a:pt x="73025" y="43039"/>
                      <a:pt x="72390" y="42404"/>
                    </a:cubicBezTo>
                    <a:cubicBezTo>
                      <a:pt x="69568" y="39723"/>
                      <a:pt x="66746" y="37042"/>
                      <a:pt x="63923" y="34220"/>
                    </a:cubicBezTo>
                    <a:cubicBezTo>
                      <a:pt x="63712" y="34008"/>
                      <a:pt x="63500" y="33796"/>
                      <a:pt x="63359" y="33585"/>
                    </a:cubicBezTo>
                    <a:cubicBezTo>
                      <a:pt x="60607" y="30763"/>
                      <a:pt x="57926" y="27870"/>
                      <a:pt x="55245" y="24906"/>
                    </a:cubicBezTo>
                    <a:cubicBezTo>
                      <a:pt x="54822" y="24483"/>
                      <a:pt x="54398" y="23989"/>
                      <a:pt x="54046" y="23566"/>
                    </a:cubicBezTo>
                    <a:cubicBezTo>
                      <a:pt x="51364" y="20532"/>
                      <a:pt x="48754" y="17427"/>
                      <a:pt x="46143" y="14252"/>
                    </a:cubicBezTo>
                    <a:cubicBezTo>
                      <a:pt x="45579" y="13617"/>
                      <a:pt x="45085" y="12982"/>
                      <a:pt x="44591" y="12277"/>
                    </a:cubicBezTo>
                    <a:cubicBezTo>
                      <a:pt x="41839" y="8890"/>
                      <a:pt x="39158" y="5433"/>
                      <a:pt x="36548" y="1835"/>
                    </a:cubicBezTo>
                    <a:cubicBezTo>
                      <a:pt x="36548" y="1835"/>
                      <a:pt x="36548" y="1835"/>
                      <a:pt x="36548" y="1835"/>
                    </a:cubicBezTo>
                    <a:cubicBezTo>
                      <a:pt x="36548" y="1764"/>
                      <a:pt x="36477" y="1764"/>
                      <a:pt x="36477" y="1693"/>
                    </a:cubicBezTo>
                    <a:cubicBezTo>
                      <a:pt x="36407" y="1623"/>
                      <a:pt x="36407" y="1623"/>
                      <a:pt x="36336" y="1552"/>
                    </a:cubicBezTo>
                    <a:cubicBezTo>
                      <a:pt x="36336" y="1482"/>
                      <a:pt x="36266" y="1482"/>
                      <a:pt x="36266" y="1411"/>
                    </a:cubicBezTo>
                    <a:cubicBezTo>
                      <a:pt x="36195" y="1341"/>
                      <a:pt x="36195" y="1341"/>
                      <a:pt x="36125" y="1270"/>
                    </a:cubicBezTo>
                    <a:cubicBezTo>
                      <a:pt x="36054" y="1200"/>
                      <a:pt x="36054" y="1200"/>
                      <a:pt x="35983" y="1129"/>
                    </a:cubicBezTo>
                    <a:cubicBezTo>
                      <a:pt x="35913" y="1059"/>
                      <a:pt x="35913" y="1059"/>
                      <a:pt x="35842" y="988"/>
                    </a:cubicBezTo>
                    <a:cubicBezTo>
                      <a:pt x="35842" y="988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01" y="917"/>
                    </a:cubicBezTo>
                    <a:cubicBezTo>
                      <a:pt x="35631" y="847"/>
                      <a:pt x="35631" y="847"/>
                      <a:pt x="35560" y="776"/>
                    </a:cubicBezTo>
                    <a:cubicBezTo>
                      <a:pt x="35489" y="776"/>
                      <a:pt x="35489" y="706"/>
                      <a:pt x="35419" y="706"/>
                    </a:cubicBezTo>
                    <a:cubicBezTo>
                      <a:pt x="35348" y="706"/>
                      <a:pt x="35348" y="635"/>
                      <a:pt x="35278" y="635"/>
                    </a:cubicBezTo>
                    <a:cubicBezTo>
                      <a:pt x="35207" y="635"/>
                      <a:pt x="35207" y="565"/>
                      <a:pt x="35137" y="565"/>
                    </a:cubicBezTo>
                    <a:cubicBezTo>
                      <a:pt x="35066" y="565"/>
                      <a:pt x="35066" y="494"/>
                      <a:pt x="34996" y="494"/>
                    </a:cubicBezTo>
                    <a:cubicBezTo>
                      <a:pt x="34925" y="494"/>
                      <a:pt x="34925" y="423"/>
                      <a:pt x="34854" y="423"/>
                    </a:cubicBezTo>
                    <a:cubicBezTo>
                      <a:pt x="34854" y="423"/>
                      <a:pt x="34854" y="423"/>
                      <a:pt x="34854" y="423"/>
                    </a:cubicBezTo>
                    <a:cubicBezTo>
                      <a:pt x="34854" y="423"/>
                      <a:pt x="34784" y="423"/>
                      <a:pt x="34784" y="353"/>
                    </a:cubicBezTo>
                    <a:cubicBezTo>
                      <a:pt x="34713" y="353"/>
                      <a:pt x="34713" y="282"/>
                      <a:pt x="34643" y="282"/>
                    </a:cubicBezTo>
                    <a:cubicBezTo>
                      <a:pt x="34572" y="282"/>
                      <a:pt x="34572" y="212"/>
                      <a:pt x="34502" y="212"/>
                    </a:cubicBezTo>
                    <a:cubicBezTo>
                      <a:pt x="34431" y="212"/>
                      <a:pt x="34431" y="212"/>
                      <a:pt x="34361" y="141"/>
                    </a:cubicBezTo>
                    <a:cubicBezTo>
                      <a:pt x="34290" y="141"/>
                      <a:pt x="34290" y="141"/>
                      <a:pt x="34219" y="71"/>
                    </a:cubicBezTo>
                    <a:cubicBezTo>
                      <a:pt x="34149" y="71"/>
                      <a:pt x="34149" y="71"/>
                      <a:pt x="3407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867" y="0"/>
                      <a:pt x="33867" y="0"/>
                      <a:pt x="33796" y="0"/>
                    </a:cubicBezTo>
                    <a:cubicBezTo>
                      <a:pt x="33726" y="0"/>
                      <a:pt x="33726" y="0"/>
                      <a:pt x="33655" y="0"/>
                    </a:cubicBezTo>
                    <a:cubicBezTo>
                      <a:pt x="33655" y="0"/>
                      <a:pt x="33585" y="0"/>
                      <a:pt x="33585" y="0"/>
                    </a:cubicBezTo>
                    <a:cubicBezTo>
                      <a:pt x="33585" y="0"/>
                      <a:pt x="33585" y="0"/>
                      <a:pt x="33585" y="0"/>
                    </a:cubicBezTo>
                    <a:cubicBezTo>
                      <a:pt x="33585" y="0"/>
                      <a:pt x="33514" y="0"/>
                      <a:pt x="33514" y="0"/>
                    </a:cubicBezTo>
                    <a:cubicBezTo>
                      <a:pt x="33443" y="0"/>
                      <a:pt x="33443" y="0"/>
                      <a:pt x="33373" y="0"/>
                    </a:cubicBezTo>
                    <a:cubicBezTo>
                      <a:pt x="33302" y="0"/>
                      <a:pt x="33302" y="0"/>
                      <a:pt x="33232" y="0"/>
                    </a:cubicBezTo>
                    <a:cubicBezTo>
                      <a:pt x="33161" y="0"/>
                      <a:pt x="33091" y="0"/>
                      <a:pt x="33091" y="0"/>
                    </a:cubicBezTo>
                    <a:cubicBezTo>
                      <a:pt x="33020" y="0"/>
                      <a:pt x="32949" y="0"/>
                      <a:pt x="32879" y="71"/>
                    </a:cubicBezTo>
                    <a:cubicBezTo>
                      <a:pt x="32808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282" y="18979"/>
                      <a:pt x="564" y="18909"/>
                      <a:pt x="917" y="18979"/>
                    </a:cubicBezTo>
                    <a:cubicBezTo>
                      <a:pt x="917" y="18979"/>
                      <a:pt x="917" y="18979"/>
                      <a:pt x="917" y="18979"/>
                    </a:cubicBezTo>
                    <a:cubicBezTo>
                      <a:pt x="1270" y="19050"/>
                      <a:pt x="1623" y="19121"/>
                      <a:pt x="1976" y="19332"/>
                    </a:cubicBezTo>
                    <a:cubicBezTo>
                      <a:pt x="2258" y="19473"/>
                      <a:pt x="2469" y="19685"/>
                      <a:pt x="2752" y="19897"/>
                    </a:cubicBezTo>
                    <a:cubicBezTo>
                      <a:pt x="2752" y="19897"/>
                      <a:pt x="2752" y="19897"/>
                      <a:pt x="2752" y="19897"/>
                    </a:cubicBezTo>
                    <a:cubicBezTo>
                      <a:pt x="3034" y="20109"/>
                      <a:pt x="3246" y="20391"/>
                      <a:pt x="3457" y="20743"/>
                    </a:cubicBezTo>
                    <a:cubicBezTo>
                      <a:pt x="3598" y="20885"/>
                      <a:pt x="3739" y="21096"/>
                      <a:pt x="3810" y="21237"/>
                    </a:cubicBezTo>
                    <a:cubicBezTo>
                      <a:pt x="5715" y="23777"/>
                      <a:pt x="7620" y="26318"/>
                      <a:pt x="9596" y="28787"/>
                    </a:cubicBezTo>
                    <a:cubicBezTo>
                      <a:pt x="10231" y="29563"/>
                      <a:pt x="10866" y="30339"/>
                      <a:pt x="11501" y="31115"/>
                    </a:cubicBezTo>
                    <a:cubicBezTo>
                      <a:pt x="11994" y="31750"/>
                      <a:pt x="12559" y="32456"/>
                      <a:pt x="13053" y="33091"/>
                    </a:cubicBezTo>
                    <a:cubicBezTo>
                      <a:pt x="13688" y="33867"/>
                      <a:pt x="14252" y="34643"/>
                      <a:pt x="14887" y="35419"/>
                    </a:cubicBezTo>
                    <a:cubicBezTo>
                      <a:pt x="16651" y="37536"/>
                      <a:pt x="18344" y="39582"/>
                      <a:pt x="20108" y="41557"/>
                    </a:cubicBezTo>
                    <a:cubicBezTo>
                      <a:pt x="20391" y="41839"/>
                      <a:pt x="20673" y="42122"/>
                      <a:pt x="20884" y="42475"/>
                    </a:cubicBezTo>
                    <a:cubicBezTo>
                      <a:pt x="21308" y="42898"/>
                      <a:pt x="21661" y="43392"/>
                      <a:pt x="22084" y="43815"/>
                    </a:cubicBezTo>
                    <a:cubicBezTo>
                      <a:pt x="23213" y="45085"/>
                      <a:pt x="24342" y="46355"/>
                      <a:pt x="25471" y="47554"/>
                    </a:cubicBezTo>
                    <a:cubicBezTo>
                      <a:pt x="27023" y="49248"/>
                      <a:pt x="28646" y="50871"/>
                      <a:pt x="30198" y="52564"/>
                    </a:cubicBezTo>
                    <a:cubicBezTo>
                      <a:pt x="30409" y="52776"/>
                      <a:pt x="30621" y="52987"/>
                      <a:pt x="30762" y="53199"/>
                    </a:cubicBezTo>
                    <a:cubicBezTo>
                      <a:pt x="30833" y="53270"/>
                      <a:pt x="30903" y="53411"/>
                      <a:pt x="31045" y="53481"/>
                    </a:cubicBezTo>
                    <a:cubicBezTo>
                      <a:pt x="32949" y="55457"/>
                      <a:pt x="34925" y="57362"/>
                      <a:pt x="36901" y="59267"/>
                    </a:cubicBezTo>
                    <a:cubicBezTo>
                      <a:pt x="37677" y="60043"/>
                      <a:pt x="38453" y="60678"/>
                      <a:pt x="39229" y="61454"/>
                    </a:cubicBezTo>
                    <a:cubicBezTo>
                      <a:pt x="39864" y="62019"/>
                      <a:pt x="40499" y="62653"/>
                      <a:pt x="41134" y="63218"/>
                    </a:cubicBezTo>
                    <a:cubicBezTo>
                      <a:pt x="41769" y="63782"/>
                      <a:pt x="42333" y="64347"/>
                      <a:pt x="42968" y="64911"/>
                    </a:cubicBezTo>
                    <a:cubicBezTo>
                      <a:pt x="45014" y="66746"/>
                      <a:pt x="47061" y="68510"/>
                      <a:pt x="49107" y="70273"/>
                    </a:cubicBezTo>
                    <a:cubicBezTo>
                      <a:pt x="49318" y="70415"/>
                      <a:pt x="49460" y="70556"/>
                      <a:pt x="49671" y="70697"/>
                    </a:cubicBezTo>
                    <a:cubicBezTo>
                      <a:pt x="50094" y="71050"/>
                      <a:pt x="50447" y="71332"/>
                      <a:pt x="50871" y="71685"/>
                    </a:cubicBezTo>
                    <a:cubicBezTo>
                      <a:pt x="52352" y="72884"/>
                      <a:pt x="53763" y="74083"/>
                      <a:pt x="55245" y="75283"/>
                    </a:cubicBezTo>
                    <a:cubicBezTo>
                      <a:pt x="56444" y="76271"/>
                      <a:pt x="57714" y="77188"/>
                      <a:pt x="58914" y="78105"/>
                    </a:cubicBezTo>
                    <a:cubicBezTo>
                      <a:pt x="59408" y="78458"/>
                      <a:pt x="59902" y="78811"/>
                      <a:pt x="60325" y="79164"/>
                    </a:cubicBezTo>
                    <a:cubicBezTo>
                      <a:pt x="60607" y="79375"/>
                      <a:pt x="60889" y="79587"/>
                      <a:pt x="61242" y="79869"/>
                    </a:cubicBezTo>
                    <a:cubicBezTo>
                      <a:pt x="63218" y="81280"/>
                      <a:pt x="65123" y="82691"/>
                      <a:pt x="67098" y="84032"/>
                    </a:cubicBezTo>
                    <a:cubicBezTo>
                      <a:pt x="67733" y="84455"/>
                      <a:pt x="68368" y="84879"/>
                      <a:pt x="69003" y="85302"/>
                    </a:cubicBezTo>
                    <a:cubicBezTo>
                      <a:pt x="69568" y="85655"/>
                      <a:pt x="70132" y="86007"/>
                      <a:pt x="70626" y="86360"/>
                    </a:cubicBezTo>
                    <a:cubicBezTo>
                      <a:pt x="71332" y="86854"/>
                      <a:pt x="72108" y="87348"/>
                      <a:pt x="72813" y="87842"/>
                    </a:cubicBezTo>
                    <a:cubicBezTo>
                      <a:pt x="74718" y="89041"/>
                      <a:pt x="76553" y="90170"/>
                      <a:pt x="78458" y="91299"/>
                    </a:cubicBezTo>
                    <a:cubicBezTo>
                      <a:pt x="78881" y="91581"/>
                      <a:pt x="79304" y="91793"/>
                      <a:pt x="79728" y="92075"/>
                    </a:cubicBezTo>
                    <a:cubicBezTo>
                      <a:pt x="81139" y="92922"/>
                      <a:pt x="82550" y="93698"/>
                      <a:pt x="83961" y="94474"/>
                    </a:cubicBezTo>
                    <a:cubicBezTo>
                      <a:pt x="84102" y="94545"/>
                      <a:pt x="84173" y="94615"/>
                      <a:pt x="84314" y="94615"/>
                    </a:cubicBezTo>
                    <a:cubicBezTo>
                      <a:pt x="85725" y="95391"/>
                      <a:pt x="87066" y="96097"/>
                      <a:pt x="88477" y="96802"/>
                    </a:cubicBezTo>
                    <a:cubicBezTo>
                      <a:pt x="88829" y="96943"/>
                      <a:pt x="89112" y="97155"/>
                      <a:pt x="89464" y="97296"/>
                    </a:cubicBezTo>
                    <a:cubicBezTo>
                      <a:pt x="89464" y="97296"/>
                      <a:pt x="89535" y="97296"/>
                      <a:pt x="89535" y="97367"/>
                    </a:cubicBezTo>
                    <a:cubicBezTo>
                      <a:pt x="91299" y="98214"/>
                      <a:pt x="92992" y="99060"/>
                      <a:pt x="94756" y="99836"/>
                    </a:cubicBezTo>
                    <a:cubicBezTo>
                      <a:pt x="94827" y="99836"/>
                      <a:pt x="94827" y="99907"/>
                      <a:pt x="94897" y="99907"/>
                    </a:cubicBezTo>
                    <a:cubicBezTo>
                      <a:pt x="95321" y="100118"/>
                      <a:pt x="95744" y="100260"/>
                      <a:pt x="96167" y="100471"/>
                    </a:cubicBezTo>
                    <a:cubicBezTo>
                      <a:pt x="97437" y="101036"/>
                      <a:pt x="98707" y="101600"/>
                      <a:pt x="99977" y="102094"/>
                    </a:cubicBezTo>
                    <a:cubicBezTo>
                      <a:pt x="100118" y="102165"/>
                      <a:pt x="100259" y="102235"/>
                      <a:pt x="100330" y="102235"/>
                    </a:cubicBezTo>
                    <a:cubicBezTo>
                      <a:pt x="100824" y="102447"/>
                      <a:pt x="101388" y="102588"/>
                      <a:pt x="101882" y="102800"/>
                    </a:cubicBezTo>
                    <a:cubicBezTo>
                      <a:pt x="103011" y="103223"/>
                      <a:pt x="104069" y="103646"/>
                      <a:pt x="105198" y="104069"/>
                    </a:cubicBezTo>
                    <a:cubicBezTo>
                      <a:pt x="105410" y="104140"/>
                      <a:pt x="105622" y="104211"/>
                      <a:pt x="105833" y="104281"/>
                    </a:cubicBezTo>
                    <a:cubicBezTo>
                      <a:pt x="106327" y="104423"/>
                      <a:pt x="106821" y="104563"/>
                      <a:pt x="107244" y="104775"/>
                    </a:cubicBezTo>
                    <a:cubicBezTo>
                      <a:pt x="108303" y="105128"/>
                      <a:pt x="109361" y="105481"/>
                      <a:pt x="110420" y="105833"/>
                    </a:cubicBezTo>
                    <a:cubicBezTo>
                      <a:pt x="110702" y="105904"/>
                      <a:pt x="110984" y="106045"/>
                      <a:pt x="111337" y="106116"/>
                    </a:cubicBezTo>
                    <a:cubicBezTo>
                      <a:pt x="111760" y="106257"/>
                      <a:pt x="112113" y="106327"/>
                      <a:pt x="112536" y="106469"/>
                    </a:cubicBezTo>
                    <a:cubicBezTo>
                      <a:pt x="113594" y="106751"/>
                      <a:pt x="114723" y="107103"/>
                      <a:pt x="115782" y="107386"/>
                    </a:cubicBezTo>
                    <a:cubicBezTo>
                      <a:pt x="116134" y="107456"/>
                      <a:pt x="116558" y="107597"/>
                      <a:pt x="116911" y="107668"/>
                    </a:cubicBezTo>
                    <a:cubicBezTo>
                      <a:pt x="117193" y="107738"/>
                      <a:pt x="117546" y="107809"/>
                      <a:pt x="117828" y="107880"/>
                    </a:cubicBezTo>
                    <a:cubicBezTo>
                      <a:pt x="119027" y="108162"/>
                      <a:pt x="120156" y="108444"/>
                      <a:pt x="121356" y="108656"/>
                    </a:cubicBezTo>
                    <a:cubicBezTo>
                      <a:pt x="121779" y="108726"/>
                      <a:pt x="122202" y="108867"/>
                      <a:pt x="122696" y="108938"/>
                    </a:cubicBezTo>
                    <a:cubicBezTo>
                      <a:pt x="122837" y="108938"/>
                      <a:pt x="123049" y="109008"/>
                      <a:pt x="123190" y="109008"/>
                    </a:cubicBezTo>
                    <a:cubicBezTo>
                      <a:pt x="124883" y="109361"/>
                      <a:pt x="126577" y="109644"/>
                      <a:pt x="128270" y="109855"/>
                    </a:cubicBezTo>
                    <a:cubicBezTo>
                      <a:pt x="128341" y="109855"/>
                      <a:pt x="128482" y="109926"/>
                      <a:pt x="128552" y="109926"/>
                    </a:cubicBezTo>
                    <a:cubicBezTo>
                      <a:pt x="128552" y="109926"/>
                      <a:pt x="128552" y="109926"/>
                      <a:pt x="128623" y="109926"/>
                    </a:cubicBezTo>
                    <a:cubicBezTo>
                      <a:pt x="130457" y="110208"/>
                      <a:pt x="132362" y="110349"/>
                      <a:pt x="134197" y="110490"/>
                    </a:cubicBezTo>
                    <a:cubicBezTo>
                      <a:pt x="134408" y="110490"/>
                      <a:pt x="134549" y="110561"/>
                      <a:pt x="134761" y="110561"/>
                    </a:cubicBezTo>
                    <a:cubicBezTo>
                      <a:pt x="135114" y="110561"/>
                      <a:pt x="135396" y="110561"/>
                      <a:pt x="135749" y="110561"/>
                    </a:cubicBezTo>
                    <a:cubicBezTo>
                      <a:pt x="137301" y="110631"/>
                      <a:pt x="138853" y="110702"/>
                      <a:pt x="140335" y="110702"/>
                    </a:cubicBezTo>
                    <a:cubicBezTo>
                      <a:pt x="140688" y="110702"/>
                      <a:pt x="140970" y="110702"/>
                      <a:pt x="141323" y="110702"/>
                    </a:cubicBezTo>
                    <a:cubicBezTo>
                      <a:pt x="141464" y="110702"/>
                      <a:pt x="141676" y="110702"/>
                      <a:pt x="141817" y="110702"/>
                    </a:cubicBezTo>
                    <a:cubicBezTo>
                      <a:pt x="143863" y="110702"/>
                      <a:pt x="145909" y="110561"/>
                      <a:pt x="147955" y="110420"/>
                    </a:cubicBezTo>
                    <a:cubicBezTo>
                      <a:pt x="148096" y="110420"/>
                      <a:pt x="148237" y="110420"/>
                      <a:pt x="148378" y="110420"/>
                    </a:cubicBezTo>
                    <a:cubicBezTo>
                      <a:pt x="148590" y="110420"/>
                      <a:pt x="148802" y="110349"/>
                      <a:pt x="149084" y="110349"/>
                    </a:cubicBezTo>
                    <a:cubicBezTo>
                      <a:pt x="151483" y="110138"/>
                      <a:pt x="153811" y="109784"/>
                      <a:pt x="156139" y="109361"/>
                    </a:cubicBezTo>
                    <a:lnTo>
                      <a:pt x="189018" y="89958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43"/>
              <p:cNvSpPr/>
              <p:nvPr/>
            </p:nvSpPr>
            <p:spPr>
              <a:xfrm>
                <a:off x="10498159" y="1761982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34361" y="3387"/>
                    </a:moveTo>
                    <a:lnTo>
                      <a:pt x="32667" y="0"/>
                    </a:lnTo>
                    <a:lnTo>
                      <a:pt x="0" y="18979"/>
                    </a:lnTo>
                    <a:lnTo>
                      <a:pt x="1693" y="22366"/>
                    </a:lnTo>
                    <a:lnTo>
                      <a:pt x="3246" y="25894"/>
                    </a:lnTo>
                    <a:lnTo>
                      <a:pt x="35842" y="6915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43"/>
              <p:cNvSpPr/>
              <p:nvPr/>
            </p:nvSpPr>
            <p:spPr>
              <a:xfrm>
                <a:off x="10500240" y="1699561"/>
                <a:ext cx="103979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14111" extrusionOk="0">
                    <a:moveTo>
                      <a:pt x="0" y="19332"/>
                    </a:moveTo>
                    <a:lnTo>
                      <a:pt x="32667" y="353"/>
                    </a:lnTo>
                    <a:cubicBezTo>
                      <a:pt x="33584" y="282"/>
                      <a:pt x="34431" y="141"/>
                      <a:pt x="35278" y="0"/>
                    </a:cubicBezTo>
                    <a:lnTo>
                      <a:pt x="2611" y="18979"/>
                    </a:lnTo>
                    <a:cubicBezTo>
                      <a:pt x="1764" y="19120"/>
                      <a:pt x="917" y="19262"/>
                      <a:pt x="0" y="19332"/>
                    </a:cubicBezTo>
                  </a:path>
                </a:pathLst>
              </a:custGeom>
              <a:solidFill>
                <a:srgbClr val="3A38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24" name="Google Shape;724;p43"/>
              <p:cNvGrpSpPr/>
              <p:nvPr/>
            </p:nvGrpSpPr>
            <p:grpSpPr>
              <a:xfrm>
                <a:off x="10508342" y="1699140"/>
                <a:ext cx="83388" cy="43264"/>
                <a:chOff x="4291471" y="4036201"/>
                <a:chExt cx="28293" cy="14182"/>
              </a:xfrm>
            </p:grpSpPr>
            <p:sp>
              <p:nvSpPr>
                <p:cNvPr id="725" name="Google Shape;725;p43"/>
                <p:cNvSpPr/>
                <p:nvPr/>
              </p:nvSpPr>
              <p:spPr>
                <a:xfrm>
                  <a:off x="4291471" y="40362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lnTo>
                        <a:pt x="32738" y="0"/>
                      </a:lnTo>
                      <a:lnTo>
                        <a:pt x="71" y="18979"/>
                      </a:lnTo>
                      <a:lnTo>
                        <a:pt x="0" y="18979"/>
                      </a:ln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6" name="Google Shape;726;p43"/>
                <p:cNvSpPr/>
                <p:nvPr/>
              </p:nvSpPr>
              <p:spPr>
                <a:xfrm>
                  <a:off x="4291542" y="403620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738" y="71"/>
                        <a:pt x="32808" y="0"/>
                        <a:pt x="32879" y="0"/>
                      </a:cubicBezTo>
                      <a:lnTo>
                        <a:pt x="212" y="18979"/>
                      </a:lnTo>
                      <a:cubicBezTo>
                        <a:pt x="141" y="18979"/>
                        <a:pt x="71" y="18979"/>
                        <a:pt x="0" y="19050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27" name="Google Shape;727;p43"/>
              <p:cNvGrpSpPr/>
              <p:nvPr/>
            </p:nvGrpSpPr>
            <p:grpSpPr>
              <a:xfrm>
                <a:off x="10508972" y="1686304"/>
                <a:ext cx="85256" cy="54674"/>
                <a:chOff x="4291753" y="4031968"/>
                <a:chExt cx="28928" cy="17921"/>
              </a:xfrm>
            </p:grpSpPr>
            <p:sp>
              <p:nvSpPr>
                <p:cNvPr id="728" name="Google Shape;728;p43"/>
                <p:cNvSpPr/>
                <p:nvPr/>
              </p:nvSpPr>
              <p:spPr>
                <a:xfrm>
                  <a:off x="4291753" y="403196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6764B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9" name="Google Shape;729;p43"/>
                <p:cNvSpPr/>
                <p:nvPr/>
              </p:nvSpPr>
              <p:spPr>
                <a:xfrm>
                  <a:off x="4291895" y="40321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562B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0" name="Google Shape;730;p43"/>
                <p:cNvSpPr/>
                <p:nvPr/>
              </p:nvSpPr>
              <p:spPr>
                <a:xfrm>
                  <a:off x="4291965" y="40323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360A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1" name="Google Shape;731;p43"/>
                <p:cNvSpPr/>
                <p:nvPr/>
              </p:nvSpPr>
              <p:spPr>
                <a:xfrm>
                  <a:off x="4292036" y="403260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15EA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2" name="Google Shape;732;p43"/>
                <p:cNvSpPr/>
                <p:nvPr/>
              </p:nvSpPr>
              <p:spPr>
                <a:xfrm>
                  <a:off x="4292106" y="403281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F5C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3" name="Google Shape;733;p43"/>
                <p:cNvSpPr/>
                <p:nvPr/>
              </p:nvSpPr>
              <p:spPr>
                <a:xfrm>
                  <a:off x="4292177" y="40330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D5A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4" name="Google Shape;734;p43"/>
                <p:cNvSpPr/>
                <p:nvPr/>
              </p:nvSpPr>
              <p:spPr>
                <a:xfrm>
                  <a:off x="4292247" y="403323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B589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5" name="Google Shape;735;p43"/>
                <p:cNvSpPr/>
                <p:nvPr/>
              </p:nvSpPr>
              <p:spPr>
                <a:xfrm>
                  <a:off x="4292247" y="40333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59569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6" name="Google Shape;736;p43"/>
                <p:cNvSpPr/>
                <p:nvPr/>
              </p:nvSpPr>
              <p:spPr>
                <a:xfrm>
                  <a:off x="4292318" y="40335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754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7" name="Google Shape;737;p43"/>
                <p:cNvSpPr/>
                <p:nvPr/>
              </p:nvSpPr>
              <p:spPr>
                <a:xfrm>
                  <a:off x="4292388" y="403373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14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4529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8" name="Google Shape;738;p43"/>
                <p:cNvSpPr/>
                <p:nvPr/>
              </p:nvSpPr>
              <p:spPr>
                <a:xfrm>
                  <a:off x="4292388" y="40339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2509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9" name="Google Shape;739;p43"/>
                <p:cNvSpPr/>
                <p:nvPr/>
              </p:nvSpPr>
              <p:spPr>
                <a:xfrm>
                  <a:off x="4292388" y="403408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04E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0" name="Google Shape;740;p43"/>
                <p:cNvSpPr/>
                <p:nvPr/>
              </p:nvSpPr>
              <p:spPr>
                <a:xfrm>
                  <a:off x="4292388" y="40342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7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E4C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1" name="Google Shape;741;p43"/>
                <p:cNvSpPr/>
                <p:nvPr/>
              </p:nvSpPr>
              <p:spPr>
                <a:xfrm>
                  <a:off x="4292459" y="403436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2" name="Google Shape;742;p43"/>
                <p:cNvSpPr/>
                <p:nvPr/>
              </p:nvSpPr>
              <p:spPr>
                <a:xfrm>
                  <a:off x="4292459" y="403450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3" name="Google Shape;743;p43"/>
                <p:cNvSpPr/>
                <p:nvPr/>
              </p:nvSpPr>
              <p:spPr>
                <a:xfrm>
                  <a:off x="4292459" y="403464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4" name="Google Shape;744;p43"/>
                <p:cNvSpPr/>
                <p:nvPr/>
              </p:nvSpPr>
              <p:spPr>
                <a:xfrm>
                  <a:off x="4292459" y="403471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5" name="Google Shape;745;p43"/>
                <p:cNvSpPr/>
                <p:nvPr/>
              </p:nvSpPr>
              <p:spPr>
                <a:xfrm>
                  <a:off x="4292428" y="40348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31" y="18979"/>
                      </a:moveTo>
                      <a:lnTo>
                        <a:pt x="32699" y="0"/>
                      </a:lnTo>
                      <a:cubicBezTo>
                        <a:pt x="32699" y="71"/>
                        <a:pt x="32699" y="71"/>
                        <a:pt x="32699" y="141"/>
                      </a:cubicBezTo>
                      <a:lnTo>
                        <a:pt x="31" y="19121"/>
                      </a:lnTo>
                      <a:cubicBezTo>
                        <a:pt x="-39" y="19050"/>
                        <a:pt x="31" y="19050"/>
                        <a:pt x="31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6" name="Google Shape;746;p43"/>
                <p:cNvSpPr/>
                <p:nvPr/>
              </p:nvSpPr>
              <p:spPr>
                <a:xfrm>
                  <a:off x="4292388" y="403500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43"/>
                <p:cNvSpPr/>
                <p:nvPr/>
              </p:nvSpPr>
              <p:spPr>
                <a:xfrm>
                  <a:off x="4292388" y="40350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8" name="Google Shape;748;p43"/>
                <p:cNvSpPr/>
                <p:nvPr/>
              </p:nvSpPr>
              <p:spPr>
                <a:xfrm>
                  <a:off x="4292388" y="40352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9" name="Google Shape;749;p43"/>
                <p:cNvSpPr/>
                <p:nvPr/>
              </p:nvSpPr>
              <p:spPr>
                <a:xfrm>
                  <a:off x="4292247" y="403535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738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71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0" name="Google Shape;750;p43"/>
                <p:cNvSpPr/>
                <p:nvPr/>
              </p:nvSpPr>
              <p:spPr>
                <a:xfrm>
                  <a:off x="4292247" y="403549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1" name="Google Shape;751;p43"/>
                <p:cNvSpPr/>
                <p:nvPr/>
              </p:nvSpPr>
              <p:spPr>
                <a:xfrm>
                  <a:off x="4292177" y="403563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2" name="Google Shape;752;p43"/>
                <p:cNvSpPr/>
                <p:nvPr/>
              </p:nvSpPr>
              <p:spPr>
                <a:xfrm>
                  <a:off x="4291753" y="40357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423" y="18979"/>
                      </a:moveTo>
                      <a:lnTo>
                        <a:pt x="33091" y="0"/>
                      </a:lnTo>
                      <a:cubicBezTo>
                        <a:pt x="32949" y="141"/>
                        <a:pt x="32879" y="282"/>
                        <a:pt x="32667" y="423"/>
                      </a:cubicBezTo>
                      <a:lnTo>
                        <a:pt x="0" y="19403"/>
                      </a:lnTo>
                      <a:cubicBezTo>
                        <a:pt x="141" y="19262"/>
                        <a:pt x="282" y="19121"/>
                        <a:pt x="423" y="1897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53" name="Google Shape;753;p43"/>
              <p:cNvGrpSpPr/>
              <p:nvPr/>
            </p:nvGrpSpPr>
            <p:grpSpPr>
              <a:xfrm>
                <a:off x="10037405" y="1401341"/>
                <a:ext cx="561458" cy="349769"/>
                <a:chOff x="4131663" y="3938623"/>
                <a:chExt cx="190499" cy="114652"/>
              </a:xfrm>
            </p:grpSpPr>
            <p:sp>
              <p:nvSpPr>
                <p:cNvPr id="754" name="Google Shape;754;p43"/>
                <p:cNvSpPr/>
                <p:nvPr/>
              </p:nvSpPr>
              <p:spPr>
                <a:xfrm>
                  <a:off x="4291612" y="4032109"/>
                  <a:ext cx="28222" cy="21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21166" extrusionOk="0">
                      <a:moveTo>
                        <a:pt x="33514" y="2470"/>
                      </a:moveTo>
                      <a:cubicBezTo>
                        <a:pt x="33514" y="2399"/>
                        <a:pt x="33514" y="2399"/>
                        <a:pt x="33514" y="2328"/>
                      </a:cubicBezTo>
                      <a:cubicBezTo>
                        <a:pt x="33514" y="2258"/>
                        <a:pt x="33514" y="2258"/>
                        <a:pt x="33514" y="2187"/>
                      </a:cubicBezTo>
                      <a:cubicBezTo>
                        <a:pt x="33514" y="2117"/>
                        <a:pt x="33514" y="2117"/>
                        <a:pt x="33514" y="2046"/>
                      </a:cubicBezTo>
                      <a:cubicBezTo>
                        <a:pt x="33514" y="1976"/>
                        <a:pt x="33514" y="1976"/>
                        <a:pt x="33514" y="1905"/>
                      </a:cubicBezTo>
                      <a:cubicBezTo>
                        <a:pt x="33514" y="1835"/>
                        <a:pt x="33514" y="1835"/>
                        <a:pt x="33514" y="1764"/>
                      </a:cubicBezTo>
                      <a:cubicBezTo>
                        <a:pt x="33514" y="1693"/>
                        <a:pt x="33514" y="1693"/>
                        <a:pt x="33514" y="1623"/>
                      </a:cubicBezTo>
                      <a:cubicBezTo>
                        <a:pt x="33514" y="1623"/>
                        <a:pt x="33514" y="1552"/>
                        <a:pt x="33514" y="1552"/>
                      </a:cubicBezTo>
                      <a:cubicBezTo>
                        <a:pt x="33514" y="1552"/>
                        <a:pt x="33514" y="1552"/>
                        <a:pt x="33514" y="1552"/>
                      </a:cubicBezTo>
                      <a:cubicBezTo>
                        <a:pt x="33514" y="1552"/>
                        <a:pt x="33514" y="1482"/>
                        <a:pt x="33514" y="1482"/>
                      </a:cubicBezTo>
                      <a:cubicBezTo>
                        <a:pt x="33514" y="1411"/>
                        <a:pt x="33514" y="1411"/>
                        <a:pt x="33443" y="1341"/>
                      </a:cubicBezTo>
                      <a:cubicBezTo>
                        <a:pt x="33443" y="1270"/>
                        <a:pt x="33443" y="1270"/>
                        <a:pt x="33373" y="1200"/>
                      </a:cubicBezTo>
                      <a:cubicBezTo>
                        <a:pt x="33373" y="1129"/>
                        <a:pt x="33373" y="1129"/>
                        <a:pt x="33302" y="1059"/>
                      </a:cubicBezTo>
                      <a:cubicBezTo>
                        <a:pt x="33302" y="988"/>
                        <a:pt x="33302" y="988"/>
                        <a:pt x="33232" y="917"/>
                      </a:cubicBezTo>
                      <a:cubicBezTo>
                        <a:pt x="33232" y="847"/>
                        <a:pt x="33232" y="847"/>
                        <a:pt x="33161" y="776"/>
                      </a:cubicBezTo>
                      <a:cubicBezTo>
                        <a:pt x="33161" y="706"/>
                        <a:pt x="33091" y="706"/>
                        <a:pt x="33091" y="635"/>
                      </a:cubicBezTo>
                      <a:cubicBezTo>
                        <a:pt x="33091" y="565"/>
                        <a:pt x="33020" y="565"/>
                        <a:pt x="33020" y="494"/>
                      </a:cubicBezTo>
                      <a:cubicBezTo>
                        <a:pt x="33020" y="494"/>
                        <a:pt x="33020" y="494"/>
                        <a:pt x="33020" y="423"/>
                      </a:cubicBezTo>
                      <a:cubicBezTo>
                        <a:pt x="33020" y="423"/>
                        <a:pt x="33020" y="353"/>
                        <a:pt x="32949" y="353"/>
                      </a:cubicBezTo>
                      <a:cubicBezTo>
                        <a:pt x="32949" y="282"/>
                        <a:pt x="32879" y="282"/>
                        <a:pt x="32879" y="212"/>
                      </a:cubicBezTo>
                      <a:cubicBezTo>
                        <a:pt x="32879" y="141"/>
                        <a:pt x="32808" y="141"/>
                        <a:pt x="32808" y="71"/>
                      </a:cubicBezTo>
                      <a:cubicBezTo>
                        <a:pt x="32808" y="71"/>
                        <a:pt x="32738" y="0"/>
                        <a:pt x="32738" y="0"/>
                      </a:cubicBezTo>
                      <a:lnTo>
                        <a:pt x="71" y="18979"/>
                      </a:lnTo>
                      <a:cubicBezTo>
                        <a:pt x="141" y="19121"/>
                        <a:pt x="212" y="19262"/>
                        <a:pt x="282" y="19473"/>
                      </a:cubicBezTo>
                      <a:cubicBezTo>
                        <a:pt x="423" y="19897"/>
                        <a:pt x="564" y="20320"/>
                        <a:pt x="635" y="20673"/>
                      </a:cubicBezTo>
                      <a:cubicBezTo>
                        <a:pt x="635" y="20673"/>
                        <a:pt x="635" y="20673"/>
                        <a:pt x="635" y="20673"/>
                      </a:cubicBezTo>
                      <a:cubicBezTo>
                        <a:pt x="706" y="21026"/>
                        <a:pt x="706" y="21449"/>
                        <a:pt x="706" y="21731"/>
                      </a:cubicBezTo>
                      <a:cubicBezTo>
                        <a:pt x="706" y="21731"/>
                        <a:pt x="706" y="21731"/>
                        <a:pt x="706" y="21731"/>
                      </a:cubicBezTo>
                      <a:cubicBezTo>
                        <a:pt x="706" y="22084"/>
                        <a:pt x="635" y="22366"/>
                        <a:pt x="494" y="22578"/>
                      </a:cubicBezTo>
                      <a:cubicBezTo>
                        <a:pt x="494" y="22578"/>
                        <a:pt x="494" y="22578"/>
                        <a:pt x="494" y="22578"/>
                      </a:cubicBezTo>
                      <a:cubicBezTo>
                        <a:pt x="353" y="22790"/>
                        <a:pt x="212" y="23001"/>
                        <a:pt x="0" y="23142"/>
                      </a:cubicBezTo>
                      <a:lnTo>
                        <a:pt x="32667" y="4163"/>
                      </a:lnTo>
                      <a:cubicBezTo>
                        <a:pt x="32808" y="4092"/>
                        <a:pt x="32949" y="3951"/>
                        <a:pt x="33091" y="3740"/>
                      </a:cubicBezTo>
                      <a:cubicBezTo>
                        <a:pt x="33091" y="3669"/>
                        <a:pt x="33161" y="3669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28"/>
                        <a:pt x="33232" y="3528"/>
                        <a:pt x="33232" y="3457"/>
                      </a:cubicBezTo>
                      <a:cubicBezTo>
                        <a:pt x="33232" y="3387"/>
                        <a:pt x="33232" y="3387"/>
                        <a:pt x="33302" y="3316"/>
                      </a:cubicBezTo>
                      <a:cubicBezTo>
                        <a:pt x="33302" y="3246"/>
                        <a:pt x="33302" y="3246"/>
                        <a:pt x="33302" y="3175"/>
                      </a:cubicBezTo>
                      <a:cubicBezTo>
                        <a:pt x="33302" y="3104"/>
                        <a:pt x="33302" y="3104"/>
                        <a:pt x="33302" y="3034"/>
                      </a:cubicBezTo>
                      <a:cubicBezTo>
                        <a:pt x="33302" y="2964"/>
                        <a:pt x="33302" y="2964"/>
                        <a:pt x="33302" y="2893"/>
                      </a:cubicBezTo>
                      <a:cubicBezTo>
                        <a:pt x="33302" y="2822"/>
                        <a:pt x="33302" y="2822"/>
                        <a:pt x="33302" y="2752"/>
                      </a:cubicBezTo>
                      <a:cubicBezTo>
                        <a:pt x="33302" y="2752"/>
                        <a:pt x="33302" y="2681"/>
                        <a:pt x="33302" y="2681"/>
                      </a:cubicBezTo>
                      <a:cubicBezTo>
                        <a:pt x="33302" y="2681"/>
                        <a:pt x="33302" y="2681"/>
                        <a:pt x="33302" y="2681"/>
                      </a:cubicBezTo>
                      <a:cubicBezTo>
                        <a:pt x="33302" y="2681"/>
                        <a:pt x="33302" y="2611"/>
                        <a:pt x="33302" y="2611"/>
                      </a:cubicBezTo>
                      <a:cubicBezTo>
                        <a:pt x="33514" y="2540"/>
                        <a:pt x="33514" y="2470"/>
                        <a:pt x="33514" y="2470"/>
                      </a:cubicBezTo>
                      <a:close/>
                    </a:path>
                  </a:pathLst>
                </a:custGeom>
                <a:solidFill>
                  <a:srgbClr val="8B89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" name="Google Shape;755;p43"/>
                <p:cNvSpPr/>
                <p:nvPr/>
              </p:nvSpPr>
              <p:spPr>
                <a:xfrm>
                  <a:off x="4131663" y="3938623"/>
                  <a:ext cx="190499" cy="10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99" h="105833" extrusionOk="0">
                      <a:moveTo>
                        <a:pt x="192476" y="92851"/>
                      </a:moveTo>
                      <a:cubicBezTo>
                        <a:pt x="192405" y="92781"/>
                        <a:pt x="192405" y="92710"/>
                        <a:pt x="192335" y="92639"/>
                      </a:cubicBezTo>
                      <a:cubicBezTo>
                        <a:pt x="192264" y="92569"/>
                        <a:pt x="192264" y="92569"/>
                        <a:pt x="192193" y="92499"/>
                      </a:cubicBezTo>
                      <a:cubicBezTo>
                        <a:pt x="192193" y="92428"/>
                        <a:pt x="192123" y="92428"/>
                        <a:pt x="192123" y="92357"/>
                      </a:cubicBezTo>
                      <a:cubicBezTo>
                        <a:pt x="192123" y="92287"/>
                        <a:pt x="192052" y="92287"/>
                        <a:pt x="192052" y="92216"/>
                      </a:cubicBezTo>
                      <a:cubicBezTo>
                        <a:pt x="191982" y="92146"/>
                        <a:pt x="191982" y="92146"/>
                        <a:pt x="191911" y="92075"/>
                      </a:cubicBezTo>
                      <a:cubicBezTo>
                        <a:pt x="191911" y="92075"/>
                        <a:pt x="191911" y="92075"/>
                        <a:pt x="191911" y="92005"/>
                      </a:cubicBezTo>
                      <a:cubicBezTo>
                        <a:pt x="191911" y="92005"/>
                        <a:pt x="191911" y="92005"/>
                        <a:pt x="191911" y="92005"/>
                      </a:cubicBezTo>
                      <a:cubicBezTo>
                        <a:pt x="191911" y="92005"/>
                        <a:pt x="191841" y="91934"/>
                        <a:pt x="191841" y="91934"/>
                      </a:cubicBezTo>
                      <a:cubicBezTo>
                        <a:pt x="191770" y="91863"/>
                        <a:pt x="191770" y="91863"/>
                        <a:pt x="191699" y="91793"/>
                      </a:cubicBezTo>
                      <a:cubicBezTo>
                        <a:pt x="191629" y="91722"/>
                        <a:pt x="191629" y="91722"/>
                        <a:pt x="191558" y="91652"/>
                      </a:cubicBezTo>
                      <a:cubicBezTo>
                        <a:pt x="191488" y="91581"/>
                        <a:pt x="191488" y="91581"/>
                        <a:pt x="191417" y="91511"/>
                      </a:cubicBezTo>
                      <a:cubicBezTo>
                        <a:pt x="191347" y="91440"/>
                        <a:pt x="191347" y="91440"/>
                        <a:pt x="191276" y="91370"/>
                      </a:cubicBezTo>
                      <a:cubicBezTo>
                        <a:pt x="191206" y="91370"/>
                        <a:pt x="191206" y="91299"/>
                        <a:pt x="191135" y="91299"/>
                      </a:cubicBezTo>
                      <a:cubicBezTo>
                        <a:pt x="191064" y="91299"/>
                        <a:pt x="191064" y="91228"/>
                        <a:pt x="190994" y="91228"/>
                      </a:cubicBezTo>
                      <a:cubicBezTo>
                        <a:pt x="190923" y="91228"/>
                        <a:pt x="190923" y="91158"/>
                        <a:pt x="190853" y="91158"/>
                      </a:cubicBezTo>
                      <a:cubicBezTo>
                        <a:pt x="190782" y="91158"/>
                        <a:pt x="190782" y="91087"/>
                        <a:pt x="190712" y="91087"/>
                      </a:cubicBezTo>
                      <a:cubicBezTo>
                        <a:pt x="190712" y="91087"/>
                        <a:pt x="190712" y="91087"/>
                        <a:pt x="190712" y="91087"/>
                      </a:cubicBezTo>
                      <a:cubicBezTo>
                        <a:pt x="190712" y="91087"/>
                        <a:pt x="190641" y="91087"/>
                        <a:pt x="190641" y="91017"/>
                      </a:cubicBezTo>
                      <a:cubicBezTo>
                        <a:pt x="190571" y="91017"/>
                        <a:pt x="190571" y="90946"/>
                        <a:pt x="190500" y="90946"/>
                      </a:cubicBezTo>
                      <a:cubicBezTo>
                        <a:pt x="190429" y="90946"/>
                        <a:pt x="190429" y="90876"/>
                        <a:pt x="190359" y="90876"/>
                      </a:cubicBezTo>
                      <a:cubicBezTo>
                        <a:pt x="190288" y="90876"/>
                        <a:pt x="190288" y="90876"/>
                        <a:pt x="190218" y="90805"/>
                      </a:cubicBezTo>
                      <a:cubicBezTo>
                        <a:pt x="190147" y="90805"/>
                        <a:pt x="190147" y="90805"/>
                        <a:pt x="190077" y="90735"/>
                      </a:cubicBezTo>
                      <a:cubicBezTo>
                        <a:pt x="190006" y="90735"/>
                        <a:pt x="190006" y="90735"/>
                        <a:pt x="189936" y="90664"/>
                      </a:cubicBezTo>
                      <a:cubicBezTo>
                        <a:pt x="189865" y="90664"/>
                        <a:pt x="18986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24" y="90664"/>
                        <a:pt x="189724" y="90664"/>
                      </a:cubicBezTo>
                      <a:cubicBezTo>
                        <a:pt x="189653" y="90664"/>
                        <a:pt x="189653" y="90664"/>
                        <a:pt x="189583" y="90664"/>
                      </a:cubicBezTo>
                      <a:cubicBezTo>
                        <a:pt x="189512" y="90664"/>
                        <a:pt x="189512" y="90664"/>
                        <a:pt x="189442" y="90664"/>
                      </a:cubicBezTo>
                      <a:cubicBezTo>
                        <a:pt x="189371" y="90664"/>
                        <a:pt x="189371" y="90664"/>
                        <a:pt x="189301" y="90664"/>
                      </a:cubicBezTo>
                      <a:cubicBezTo>
                        <a:pt x="189230" y="90664"/>
                        <a:pt x="189230" y="90664"/>
                        <a:pt x="189159" y="90664"/>
                      </a:cubicBezTo>
                      <a:cubicBezTo>
                        <a:pt x="189089" y="90664"/>
                        <a:pt x="189018" y="90664"/>
                        <a:pt x="189018" y="90664"/>
                      </a:cubicBezTo>
                      <a:cubicBezTo>
                        <a:pt x="189018" y="90664"/>
                        <a:pt x="189018" y="90664"/>
                        <a:pt x="189018" y="90664"/>
                      </a:cubicBezTo>
                      <a:cubicBezTo>
                        <a:pt x="188383" y="90805"/>
                        <a:pt x="187819" y="90876"/>
                        <a:pt x="187184" y="90946"/>
                      </a:cubicBezTo>
                      <a:cubicBezTo>
                        <a:pt x="185420" y="91228"/>
                        <a:pt x="183656" y="91440"/>
                        <a:pt x="181822" y="91652"/>
                      </a:cubicBezTo>
                      <a:cubicBezTo>
                        <a:pt x="181328" y="91722"/>
                        <a:pt x="180904" y="91722"/>
                        <a:pt x="180411" y="91793"/>
                      </a:cubicBezTo>
                      <a:cubicBezTo>
                        <a:pt x="178364" y="91934"/>
                        <a:pt x="176318" y="92075"/>
                        <a:pt x="174272" y="92075"/>
                      </a:cubicBezTo>
                      <a:cubicBezTo>
                        <a:pt x="174202" y="92075"/>
                        <a:pt x="174131" y="92075"/>
                        <a:pt x="174061" y="92075"/>
                      </a:cubicBezTo>
                      <a:cubicBezTo>
                        <a:pt x="172156" y="92075"/>
                        <a:pt x="170251" y="92005"/>
                        <a:pt x="168275" y="91863"/>
                      </a:cubicBezTo>
                      <a:cubicBezTo>
                        <a:pt x="167711" y="91863"/>
                        <a:pt x="167217" y="91793"/>
                        <a:pt x="166652" y="91722"/>
                      </a:cubicBezTo>
                      <a:cubicBezTo>
                        <a:pt x="165241" y="91581"/>
                        <a:pt x="163830" y="91440"/>
                        <a:pt x="162489" y="91299"/>
                      </a:cubicBezTo>
                      <a:cubicBezTo>
                        <a:pt x="161996" y="91228"/>
                        <a:pt x="161502" y="91158"/>
                        <a:pt x="161008" y="91087"/>
                      </a:cubicBezTo>
                      <a:cubicBezTo>
                        <a:pt x="159244" y="90805"/>
                        <a:pt x="157409" y="90523"/>
                        <a:pt x="155646" y="90170"/>
                      </a:cubicBezTo>
                      <a:cubicBezTo>
                        <a:pt x="155434" y="90100"/>
                        <a:pt x="155222" y="90100"/>
                        <a:pt x="155011" y="90029"/>
                      </a:cubicBezTo>
                      <a:cubicBezTo>
                        <a:pt x="153458" y="89747"/>
                        <a:pt x="151906" y="89394"/>
                        <a:pt x="150354" y="88971"/>
                      </a:cubicBezTo>
                      <a:cubicBezTo>
                        <a:pt x="149719" y="88830"/>
                        <a:pt x="149154" y="88688"/>
                        <a:pt x="148519" y="88477"/>
                      </a:cubicBezTo>
                      <a:cubicBezTo>
                        <a:pt x="147391" y="88194"/>
                        <a:pt x="146262" y="87842"/>
                        <a:pt x="145133" y="87560"/>
                      </a:cubicBezTo>
                      <a:cubicBezTo>
                        <a:pt x="144427" y="87348"/>
                        <a:pt x="143792" y="87136"/>
                        <a:pt x="143087" y="86925"/>
                      </a:cubicBezTo>
                      <a:cubicBezTo>
                        <a:pt x="142028" y="86572"/>
                        <a:pt x="140970" y="86219"/>
                        <a:pt x="139912" y="85866"/>
                      </a:cubicBezTo>
                      <a:cubicBezTo>
                        <a:pt x="139206" y="85655"/>
                        <a:pt x="138571" y="85372"/>
                        <a:pt x="137866" y="85161"/>
                      </a:cubicBezTo>
                      <a:cubicBezTo>
                        <a:pt x="136807" y="84808"/>
                        <a:pt x="135749" y="84385"/>
                        <a:pt x="134691" y="83961"/>
                      </a:cubicBezTo>
                      <a:cubicBezTo>
                        <a:pt x="134056" y="83679"/>
                        <a:pt x="133350" y="83467"/>
                        <a:pt x="132715" y="83185"/>
                      </a:cubicBezTo>
                      <a:cubicBezTo>
                        <a:pt x="131586" y="82691"/>
                        <a:pt x="130387" y="82197"/>
                        <a:pt x="129258" y="81703"/>
                      </a:cubicBezTo>
                      <a:cubicBezTo>
                        <a:pt x="128693" y="81421"/>
                        <a:pt x="128129" y="81210"/>
                        <a:pt x="127564" y="80927"/>
                      </a:cubicBezTo>
                      <a:cubicBezTo>
                        <a:pt x="125942" y="80222"/>
                        <a:pt x="124319" y="79446"/>
                        <a:pt x="122767" y="78670"/>
                      </a:cubicBezTo>
                      <a:cubicBezTo>
                        <a:pt x="122626" y="78599"/>
                        <a:pt x="122555" y="78599"/>
                        <a:pt x="122414" y="78528"/>
                      </a:cubicBezTo>
                      <a:cubicBezTo>
                        <a:pt x="120650" y="77682"/>
                        <a:pt x="118957" y="76764"/>
                        <a:pt x="117193" y="75847"/>
                      </a:cubicBezTo>
                      <a:cubicBezTo>
                        <a:pt x="115711" y="75001"/>
                        <a:pt x="114159" y="74225"/>
                        <a:pt x="112677" y="73307"/>
                      </a:cubicBezTo>
                      <a:cubicBezTo>
                        <a:pt x="109714" y="71614"/>
                        <a:pt x="106751" y="69780"/>
                        <a:pt x="103858" y="67804"/>
                      </a:cubicBezTo>
                      <a:cubicBezTo>
                        <a:pt x="103293" y="67451"/>
                        <a:pt x="102729" y="67028"/>
                        <a:pt x="102165" y="66675"/>
                      </a:cubicBezTo>
                      <a:cubicBezTo>
                        <a:pt x="99342" y="64770"/>
                        <a:pt x="96520" y="62795"/>
                        <a:pt x="93698" y="60749"/>
                      </a:cubicBezTo>
                      <a:cubicBezTo>
                        <a:pt x="93345" y="60466"/>
                        <a:pt x="92992" y="60184"/>
                        <a:pt x="92569" y="59902"/>
                      </a:cubicBezTo>
                      <a:cubicBezTo>
                        <a:pt x="90029" y="57997"/>
                        <a:pt x="87418" y="55951"/>
                        <a:pt x="84878" y="53905"/>
                      </a:cubicBezTo>
                      <a:cubicBezTo>
                        <a:pt x="84314" y="53411"/>
                        <a:pt x="83750" y="52987"/>
                        <a:pt x="83185" y="52493"/>
                      </a:cubicBezTo>
                      <a:cubicBezTo>
                        <a:pt x="80433" y="50165"/>
                        <a:pt x="77682" y="47766"/>
                        <a:pt x="74930" y="45297"/>
                      </a:cubicBezTo>
                      <a:cubicBezTo>
                        <a:pt x="74366" y="44803"/>
                        <a:pt x="73801" y="44238"/>
                        <a:pt x="73237" y="43745"/>
                      </a:cubicBezTo>
                      <a:cubicBezTo>
                        <a:pt x="70767" y="41416"/>
                        <a:pt x="68298" y="39088"/>
                        <a:pt x="65828" y="36618"/>
                      </a:cubicBezTo>
                      <a:cubicBezTo>
                        <a:pt x="65405" y="36195"/>
                        <a:pt x="65052" y="35842"/>
                        <a:pt x="64629" y="35419"/>
                      </a:cubicBezTo>
                      <a:cubicBezTo>
                        <a:pt x="61948" y="32667"/>
                        <a:pt x="59267" y="29845"/>
                        <a:pt x="56656" y="26952"/>
                      </a:cubicBezTo>
                      <a:cubicBezTo>
                        <a:pt x="56092" y="26388"/>
                        <a:pt x="55598" y="25753"/>
                        <a:pt x="55033" y="25188"/>
                      </a:cubicBezTo>
                      <a:cubicBezTo>
                        <a:pt x="52423" y="22296"/>
                        <a:pt x="49812" y="19262"/>
                        <a:pt x="47272" y="16157"/>
                      </a:cubicBezTo>
                      <a:cubicBezTo>
                        <a:pt x="46920" y="15734"/>
                        <a:pt x="46567" y="15240"/>
                        <a:pt x="46143" y="14817"/>
                      </a:cubicBezTo>
                      <a:cubicBezTo>
                        <a:pt x="43462" y="11571"/>
                        <a:pt x="40852" y="8255"/>
                        <a:pt x="38241" y="4798"/>
                      </a:cubicBezTo>
                      <a:cubicBezTo>
                        <a:pt x="37536" y="3951"/>
                        <a:pt x="36901" y="3034"/>
                        <a:pt x="36266" y="2117"/>
                      </a:cubicBezTo>
                      <a:cubicBezTo>
                        <a:pt x="36266" y="2117"/>
                        <a:pt x="36266" y="2117"/>
                        <a:pt x="36266" y="2117"/>
                      </a:cubicBezTo>
                      <a:cubicBezTo>
                        <a:pt x="36266" y="2046"/>
                        <a:pt x="36195" y="2046"/>
                        <a:pt x="36195" y="1976"/>
                      </a:cubicBezTo>
                      <a:cubicBezTo>
                        <a:pt x="36195" y="1905"/>
                        <a:pt x="36125" y="1905"/>
                        <a:pt x="36125" y="1835"/>
                      </a:cubicBezTo>
                      <a:cubicBezTo>
                        <a:pt x="36125" y="1764"/>
                        <a:pt x="36054" y="1764"/>
                        <a:pt x="36054" y="1693"/>
                      </a:cubicBezTo>
                      <a:cubicBezTo>
                        <a:pt x="36054" y="1623"/>
                        <a:pt x="35983" y="1623"/>
                        <a:pt x="35983" y="1552"/>
                      </a:cubicBezTo>
                      <a:cubicBezTo>
                        <a:pt x="35983" y="1482"/>
                        <a:pt x="35913" y="1482"/>
                        <a:pt x="35913" y="1411"/>
                      </a:cubicBezTo>
                      <a:cubicBezTo>
                        <a:pt x="35842" y="1341"/>
                        <a:pt x="35842" y="1341"/>
                        <a:pt x="35772" y="1270"/>
                      </a:cubicBezTo>
                      <a:cubicBezTo>
                        <a:pt x="35772" y="1270"/>
                        <a:pt x="35772" y="1270"/>
                        <a:pt x="35701" y="1200"/>
                      </a:cubicBezTo>
                      <a:cubicBezTo>
                        <a:pt x="35701" y="1200"/>
                        <a:pt x="35701" y="1200"/>
                        <a:pt x="35701" y="1200"/>
                      </a:cubicBezTo>
                      <a:cubicBezTo>
                        <a:pt x="35701" y="1200"/>
                        <a:pt x="35631" y="1129"/>
                        <a:pt x="35631" y="1129"/>
                      </a:cubicBezTo>
                      <a:cubicBezTo>
                        <a:pt x="35560" y="1059"/>
                        <a:pt x="35560" y="1059"/>
                        <a:pt x="35489" y="988"/>
                      </a:cubicBezTo>
                      <a:cubicBezTo>
                        <a:pt x="35419" y="917"/>
                        <a:pt x="35419" y="917"/>
                        <a:pt x="35348" y="847"/>
                      </a:cubicBezTo>
                      <a:cubicBezTo>
                        <a:pt x="35278" y="776"/>
                        <a:pt x="35207" y="776"/>
                        <a:pt x="35207" y="706"/>
                      </a:cubicBezTo>
                      <a:cubicBezTo>
                        <a:pt x="35137" y="635"/>
                        <a:pt x="35066" y="635"/>
                        <a:pt x="34996" y="565"/>
                      </a:cubicBezTo>
                      <a:cubicBezTo>
                        <a:pt x="34925" y="494"/>
                        <a:pt x="34854" y="494"/>
                        <a:pt x="34854" y="423"/>
                      </a:cubicBezTo>
                      <a:cubicBezTo>
                        <a:pt x="34854" y="423"/>
                        <a:pt x="34784" y="423"/>
                        <a:pt x="34784" y="353"/>
                      </a:cubicBezTo>
                      <a:cubicBezTo>
                        <a:pt x="34713" y="353"/>
                        <a:pt x="34713" y="282"/>
                        <a:pt x="34643" y="282"/>
                      </a:cubicBezTo>
                      <a:cubicBezTo>
                        <a:pt x="34572" y="282"/>
                        <a:pt x="34572" y="212"/>
                        <a:pt x="34502" y="212"/>
                      </a:cubicBezTo>
                      <a:cubicBezTo>
                        <a:pt x="34431" y="212"/>
                        <a:pt x="34431" y="212"/>
                        <a:pt x="34361" y="141"/>
                      </a:cubicBezTo>
                      <a:cubicBezTo>
                        <a:pt x="34290" y="141"/>
                        <a:pt x="34290" y="141"/>
                        <a:pt x="34219" y="71"/>
                      </a:cubicBezTo>
                      <a:cubicBezTo>
                        <a:pt x="34149" y="71"/>
                        <a:pt x="34149" y="71"/>
                        <a:pt x="34078" y="0"/>
                      </a:cubicBezTo>
                      <a:cubicBezTo>
                        <a:pt x="34008" y="0"/>
                        <a:pt x="34008" y="0"/>
                        <a:pt x="33937" y="0"/>
                      </a:cubicBezTo>
                      <a:cubicBezTo>
                        <a:pt x="33867" y="0"/>
                        <a:pt x="33867" y="0"/>
                        <a:pt x="33796" y="0"/>
                      </a:cubicBezTo>
                      <a:cubicBezTo>
                        <a:pt x="33726" y="0"/>
                        <a:pt x="33726" y="0"/>
                        <a:pt x="33655" y="0"/>
                      </a:cubicBezTo>
                      <a:cubicBezTo>
                        <a:pt x="33655" y="0"/>
                        <a:pt x="33655" y="0"/>
                        <a:pt x="33585" y="0"/>
                      </a:cubicBezTo>
                      <a:cubicBezTo>
                        <a:pt x="33585" y="0"/>
                        <a:pt x="33585" y="0"/>
                        <a:pt x="33585" y="0"/>
                      </a:cubicBezTo>
                      <a:cubicBezTo>
                        <a:pt x="33585" y="0"/>
                        <a:pt x="33514" y="0"/>
                        <a:pt x="33514" y="0"/>
                      </a:cubicBezTo>
                      <a:cubicBezTo>
                        <a:pt x="33443" y="0"/>
                        <a:pt x="33443" y="0"/>
                        <a:pt x="33373" y="0"/>
                      </a:cubicBezTo>
                      <a:cubicBezTo>
                        <a:pt x="33302" y="0"/>
                        <a:pt x="33302" y="0"/>
                        <a:pt x="33232" y="0"/>
                      </a:cubicBezTo>
                      <a:cubicBezTo>
                        <a:pt x="33161" y="0"/>
                        <a:pt x="33161" y="0"/>
                        <a:pt x="33091" y="0"/>
                      </a:cubicBezTo>
                      <a:cubicBezTo>
                        <a:pt x="33020" y="0"/>
                        <a:pt x="32949" y="0"/>
                        <a:pt x="32879" y="71"/>
                      </a:cubicBezTo>
                      <a:cubicBezTo>
                        <a:pt x="32808" y="71"/>
                        <a:pt x="32738" y="141"/>
                        <a:pt x="32667" y="141"/>
                      </a:cubicBezTo>
                      <a:cubicBezTo>
                        <a:pt x="22860" y="5786"/>
                        <a:pt x="9807" y="13406"/>
                        <a:pt x="0" y="19121"/>
                      </a:cubicBezTo>
                      <a:cubicBezTo>
                        <a:pt x="282" y="18979"/>
                        <a:pt x="564" y="18909"/>
                        <a:pt x="917" y="18979"/>
                      </a:cubicBezTo>
                      <a:cubicBezTo>
                        <a:pt x="917" y="18979"/>
                        <a:pt x="917" y="18979"/>
                        <a:pt x="917" y="18979"/>
                      </a:cubicBezTo>
                      <a:cubicBezTo>
                        <a:pt x="1270" y="19050"/>
                        <a:pt x="1623" y="19121"/>
                        <a:pt x="1976" y="19332"/>
                      </a:cubicBezTo>
                      <a:cubicBezTo>
                        <a:pt x="2328" y="19544"/>
                        <a:pt x="2611" y="19756"/>
                        <a:pt x="2822" y="19967"/>
                      </a:cubicBezTo>
                      <a:cubicBezTo>
                        <a:pt x="2822" y="19967"/>
                        <a:pt x="2822" y="19967"/>
                        <a:pt x="2822" y="19967"/>
                      </a:cubicBezTo>
                      <a:cubicBezTo>
                        <a:pt x="3034" y="20179"/>
                        <a:pt x="3316" y="20461"/>
                        <a:pt x="3457" y="20743"/>
                      </a:cubicBezTo>
                      <a:cubicBezTo>
                        <a:pt x="3669" y="21026"/>
                        <a:pt x="3881" y="21379"/>
                        <a:pt x="4163" y="21661"/>
                      </a:cubicBezTo>
                      <a:cubicBezTo>
                        <a:pt x="4586" y="22225"/>
                        <a:pt x="5009" y="22790"/>
                        <a:pt x="5503" y="23424"/>
                      </a:cubicBezTo>
                      <a:cubicBezTo>
                        <a:pt x="6915" y="25259"/>
                        <a:pt x="8326" y="27094"/>
                        <a:pt x="9737" y="28928"/>
                      </a:cubicBezTo>
                      <a:cubicBezTo>
                        <a:pt x="10936" y="30480"/>
                        <a:pt x="12136" y="31962"/>
                        <a:pt x="13406" y="33443"/>
                      </a:cubicBezTo>
                      <a:cubicBezTo>
                        <a:pt x="13758" y="33867"/>
                        <a:pt x="14111" y="34361"/>
                        <a:pt x="14534" y="34784"/>
                      </a:cubicBezTo>
                      <a:cubicBezTo>
                        <a:pt x="14746" y="34996"/>
                        <a:pt x="14887" y="35278"/>
                        <a:pt x="15099" y="35490"/>
                      </a:cubicBezTo>
                      <a:cubicBezTo>
                        <a:pt x="16792" y="37536"/>
                        <a:pt x="18556" y="39582"/>
                        <a:pt x="20320" y="41628"/>
                      </a:cubicBezTo>
                      <a:cubicBezTo>
                        <a:pt x="20955" y="42333"/>
                        <a:pt x="21590" y="43039"/>
                        <a:pt x="22296" y="43815"/>
                      </a:cubicBezTo>
                      <a:cubicBezTo>
                        <a:pt x="22860" y="44380"/>
                        <a:pt x="23354" y="45014"/>
                        <a:pt x="23918" y="45579"/>
                      </a:cubicBezTo>
                      <a:cubicBezTo>
                        <a:pt x="24553" y="46214"/>
                        <a:pt x="25118" y="46920"/>
                        <a:pt x="25753" y="47554"/>
                      </a:cubicBezTo>
                      <a:cubicBezTo>
                        <a:pt x="27587" y="49530"/>
                        <a:pt x="29492" y="51506"/>
                        <a:pt x="31327" y="53411"/>
                      </a:cubicBezTo>
                      <a:cubicBezTo>
                        <a:pt x="31538" y="53622"/>
                        <a:pt x="31750" y="53763"/>
                        <a:pt x="31891" y="53975"/>
                      </a:cubicBezTo>
                      <a:cubicBezTo>
                        <a:pt x="32314" y="54398"/>
                        <a:pt x="32667" y="54751"/>
                        <a:pt x="33091" y="55174"/>
                      </a:cubicBezTo>
                      <a:cubicBezTo>
                        <a:pt x="34431" y="56515"/>
                        <a:pt x="35772" y="57856"/>
                        <a:pt x="37112" y="59196"/>
                      </a:cubicBezTo>
                      <a:cubicBezTo>
                        <a:pt x="38241" y="60255"/>
                        <a:pt x="39299" y="61242"/>
                        <a:pt x="40428" y="62301"/>
                      </a:cubicBezTo>
                      <a:cubicBezTo>
                        <a:pt x="40993" y="62795"/>
                        <a:pt x="41557" y="63359"/>
                        <a:pt x="42122" y="63853"/>
                      </a:cubicBezTo>
                      <a:cubicBezTo>
                        <a:pt x="42474" y="64135"/>
                        <a:pt x="42827" y="64488"/>
                        <a:pt x="43180" y="64841"/>
                      </a:cubicBezTo>
                      <a:cubicBezTo>
                        <a:pt x="45226" y="66675"/>
                        <a:pt x="47272" y="68439"/>
                        <a:pt x="49318" y="70203"/>
                      </a:cubicBezTo>
                      <a:cubicBezTo>
                        <a:pt x="49671" y="70485"/>
                        <a:pt x="50024" y="70767"/>
                        <a:pt x="50447" y="71120"/>
                      </a:cubicBezTo>
                      <a:cubicBezTo>
                        <a:pt x="51012" y="71614"/>
                        <a:pt x="51576" y="72037"/>
                        <a:pt x="52141" y="72531"/>
                      </a:cubicBezTo>
                      <a:cubicBezTo>
                        <a:pt x="53269" y="73449"/>
                        <a:pt x="54328" y="74366"/>
                        <a:pt x="55457" y="75212"/>
                      </a:cubicBezTo>
                      <a:cubicBezTo>
                        <a:pt x="56938" y="76341"/>
                        <a:pt x="58349" y="77470"/>
                        <a:pt x="59831" y="78528"/>
                      </a:cubicBezTo>
                      <a:cubicBezTo>
                        <a:pt x="60184" y="78811"/>
                        <a:pt x="60537" y="79093"/>
                        <a:pt x="60960" y="79375"/>
                      </a:cubicBezTo>
                      <a:cubicBezTo>
                        <a:pt x="61101" y="79516"/>
                        <a:pt x="61313" y="79658"/>
                        <a:pt x="61454" y="79798"/>
                      </a:cubicBezTo>
                      <a:cubicBezTo>
                        <a:pt x="63429" y="81210"/>
                        <a:pt x="65335" y="82621"/>
                        <a:pt x="67310" y="83961"/>
                      </a:cubicBezTo>
                      <a:cubicBezTo>
                        <a:pt x="68016" y="84455"/>
                        <a:pt x="68721" y="84879"/>
                        <a:pt x="69427" y="85372"/>
                      </a:cubicBezTo>
                      <a:cubicBezTo>
                        <a:pt x="69991" y="85725"/>
                        <a:pt x="70556" y="86148"/>
                        <a:pt x="71120" y="86501"/>
                      </a:cubicBezTo>
                      <a:cubicBezTo>
                        <a:pt x="71755" y="86925"/>
                        <a:pt x="72390" y="87348"/>
                        <a:pt x="73025" y="87771"/>
                      </a:cubicBezTo>
                      <a:cubicBezTo>
                        <a:pt x="74930" y="88971"/>
                        <a:pt x="76764" y="90100"/>
                        <a:pt x="78670" y="91228"/>
                      </a:cubicBezTo>
                      <a:cubicBezTo>
                        <a:pt x="79093" y="91511"/>
                        <a:pt x="79516" y="91722"/>
                        <a:pt x="79939" y="92005"/>
                      </a:cubicBezTo>
                      <a:cubicBezTo>
                        <a:pt x="81351" y="92851"/>
                        <a:pt x="82762" y="93627"/>
                        <a:pt x="84173" y="94403"/>
                      </a:cubicBezTo>
                      <a:cubicBezTo>
                        <a:pt x="84243" y="94474"/>
                        <a:pt x="84384" y="94474"/>
                        <a:pt x="84455" y="94545"/>
                      </a:cubicBezTo>
                      <a:cubicBezTo>
                        <a:pt x="86219" y="95462"/>
                        <a:pt x="87912" y="96379"/>
                        <a:pt x="89676" y="97226"/>
                      </a:cubicBezTo>
                      <a:cubicBezTo>
                        <a:pt x="89676" y="97226"/>
                        <a:pt x="89676" y="97226"/>
                        <a:pt x="89676" y="97226"/>
                      </a:cubicBezTo>
                      <a:cubicBezTo>
                        <a:pt x="89817" y="97296"/>
                        <a:pt x="89888" y="97296"/>
                        <a:pt x="90029" y="97367"/>
                      </a:cubicBezTo>
                      <a:cubicBezTo>
                        <a:pt x="91652" y="98143"/>
                        <a:pt x="93204" y="98919"/>
                        <a:pt x="94827" y="99624"/>
                      </a:cubicBezTo>
                      <a:cubicBezTo>
                        <a:pt x="94897" y="99695"/>
                        <a:pt x="95038" y="99695"/>
                        <a:pt x="95109" y="99766"/>
                      </a:cubicBezTo>
                      <a:cubicBezTo>
                        <a:pt x="95603" y="99978"/>
                        <a:pt x="96026" y="100118"/>
                        <a:pt x="96520" y="100330"/>
                      </a:cubicBezTo>
                      <a:cubicBezTo>
                        <a:pt x="97649" y="100824"/>
                        <a:pt x="98848" y="101318"/>
                        <a:pt x="99977" y="101812"/>
                      </a:cubicBezTo>
                      <a:cubicBezTo>
                        <a:pt x="100189" y="101882"/>
                        <a:pt x="100401" y="101953"/>
                        <a:pt x="100542" y="102094"/>
                      </a:cubicBezTo>
                      <a:cubicBezTo>
                        <a:pt x="101036" y="102306"/>
                        <a:pt x="101459" y="102447"/>
                        <a:pt x="101953" y="102588"/>
                      </a:cubicBezTo>
                      <a:cubicBezTo>
                        <a:pt x="103011" y="103011"/>
                        <a:pt x="104069" y="103435"/>
                        <a:pt x="105128" y="103787"/>
                      </a:cubicBezTo>
                      <a:cubicBezTo>
                        <a:pt x="105410" y="103858"/>
                        <a:pt x="105692" y="103999"/>
                        <a:pt x="105974" y="104140"/>
                      </a:cubicBezTo>
                      <a:cubicBezTo>
                        <a:pt x="106398" y="104281"/>
                        <a:pt x="106751" y="104423"/>
                        <a:pt x="107174" y="104493"/>
                      </a:cubicBezTo>
                      <a:cubicBezTo>
                        <a:pt x="108232" y="104846"/>
                        <a:pt x="109291" y="105199"/>
                        <a:pt x="110349" y="105551"/>
                      </a:cubicBezTo>
                      <a:cubicBezTo>
                        <a:pt x="110702" y="105693"/>
                        <a:pt x="111125" y="105833"/>
                        <a:pt x="111478" y="105904"/>
                      </a:cubicBezTo>
                      <a:cubicBezTo>
                        <a:pt x="111760" y="105975"/>
                        <a:pt x="112042" y="106045"/>
                        <a:pt x="112395" y="106116"/>
                      </a:cubicBezTo>
                      <a:cubicBezTo>
                        <a:pt x="113524" y="106469"/>
                        <a:pt x="114653" y="106751"/>
                        <a:pt x="115782" y="107033"/>
                      </a:cubicBezTo>
                      <a:cubicBezTo>
                        <a:pt x="116205" y="107174"/>
                        <a:pt x="116628" y="107315"/>
                        <a:pt x="117052" y="107386"/>
                      </a:cubicBezTo>
                      <a:cubicBezTo>
                        <a:pt x="117193" y="107456"/>
                        <a:pt x="117404" y="107456"/>
                        <a:pt x="117546" y="107527"/>
                      </a:cubicBezTo>
                      <a:cubicBezTo>
                        <a:pt x="119098" y="107880"/>
                        <a:pt x="120650" y="108232"/>
                        <a:pt x="122202" y="108585"/>
                      </a:cubicBezTo>
                      <a:cubicBezTo>
                        <a:pt x="122414" y="108656"/>
                        <a:pt x="122555" y="108656"/>
                        <a:pt x="122767" y="108726"/>
                      </a:cubicBezTo>
                      <a:cubicBezTo>
                        <a:pt x="122767" y="108726"/>
                        <a:pt x="122837" y="108726"/>
                        <a:pt x="122837" y="108726"/>
                      </a:cubicBezTo>
                      <a:cubicBezTo>
                        <a:pt x="124601" y="109079"/>
                        <a:pt x="126436" y="109361"/>
                        <a:pt x="128199" y="109644"/>
                      </a:cubicBezTo>
                      <a:cubicBezTo>
                        <a:pt x="128341" y="109644"/>
                        <a:pt x="128482" y="109714"/>
                        <a:pt x="128693" y="109714"/>
                      </a:cubicBezTo>
                      <a:cubicBezTo>
                        <a:pt x="129046" y="109784"/>
                        <a:pt x="129328" y="109784"/>
                        <a:pt x="129681" y="109784"/>
                      </a:cubicBezTo>
                      <a:cubicBezTo>
                        <a:pt x="131092" y="109926"/>
                        <a:pt x="132503" y="110138"/>
                        <a:pt x="133915" y="110208"/>
                      </a:cubicBezTo>
                      <a:cubicBezTo>
                        <a:pt x="134197" y="110208"/>
                        <a:pt x="134549" y="110278"/>
                        <a:pt x="134832" y="110278"/>
                      </a:cubicBezTo>
                      <a:cubicBezTo>
                        <a:pt x="135043" y="110278"/>
                        <a:pt x="135255" y="110278"/>
                        <a:pt x="135537" y="110278"/>
                      </a:cubicBezTo>
                      <a:cubicBezTo>
                        <a:pt x="137513" y="110420"/>
                        <a:pt x="139418" y="110490"/>
                        <a:pt x="141323" y="110490"/>
                      </a:cubicBezTo>
                      <a:cubicBezTo>
                        <a:pt x="141323" y="110490"/>
                        <a:pt x="141323" y="110490"/>
                        <a:pt x="141393" y="110490"/>
                      </a:cubicBezTo>
                      <a:cubicBezTo>
                        <a:pt x="141464" y="110490"/>
                        <a:pt x="141464" y="110490"/>
                        <a:pt x="141534" y="110490"/>
                      </a:cubicBezTo>
                      <a:cubicBezTo>
                        <a:pt x="143581" y="110490"/>
                        <a:pt x="145627" y="110349"/>
                        <a:pt x="147673" y="110208"/>
                      </a:cubicBezTo>
                      <a:cubicBezTo>
                        <a:pt x="147955" y="110208"/>
                        <a:pt x="148167" y="110208"/>
                        <a:pt x="148449" y="110138"/>
                      </a:cubicBezTo>
                      <a:cubicBezTo>
                        <a:pt x="148661" y="110138"/>
                        <a:pt x="148872" y="110067"/>
                        <a:pt x="149084" y="110067"/>
                      </a:cubicBezTo>
                      <a:cubicBezTo>
                        <a:pt x="150848" y="109926"/>
                        <a:pt x="152682" y="109644"/>
                        <a:pt x="154446" y="109361"/>
                      </a:cubicBezTo>
                      <a:cubicBezTo>
                        <a:pt x="155011" y="109290"/>
                        <a:pt x="155575" y="109220"/>
                        <a:pt x="156139" y="109079"/>
                      </a:cubicBezTo>
                      <a:cubicBezTo>
                        <a:pt x="156139" y="109079"/>
                        <a:pt x="156210" y="109079"/>
                        <a:pt x="156210" y="109079"/>
                      </a:cubicBezTo>
                      <a:cubicBezTo>
                        <a:pt x="156422" y="109008"/>
                        <a:pt x="156704" y="109008"/>
                        <a:pt x="156986" y="109079"/>
                      </a:cubicBezTo>
                      <a:cubicBezTo>
                        <a:pt x="156986" y="109079"/>
                        <a:pt x="156986" y="109079"/>
                        <a:pt x="156986" y="109079"/>
                      </a:cubicBezTo>
                      <a:cubicBezTo>
                        <a:pt x="157268" y="109150"/>
                        <a:pt x="157551" y="109290"/>
                        <a:pt x="157833" y="109432"/>
                      </a:cubicBezTo>
                      <a:cubicBezTo>
                        <a:pt x="158186" y="109644"/>
                        <a:pt x="158609" y="109996"/>
                        <a:pt x="158962" y="110349"/>
                      </a:cubicBezTo>
                      <a:cubicBezTo>
                        <a:pt x="158962" y="110349"/>
                        <a:pt x="158962" y="110349"/>
                        <a:pt x="158962" y="110349"/>
                      </a:cubicBezTo>
                      <a:cubicBezTo>
                        <a:pt x="159314" y="110702"/>
                        <a:pt x="159667" y="111125"/>
                        <a:pt x="159879" y="111619"/>
                      </a:cubicBezTo>
                      <a:lnTo>
                        <a:pt x="192546" y="92639"/>
                      </a:lnTo>
                      <a:cubicBezTo>
                        <a:pt x="192546" y="92569"/>
                        <a:pt x="192476" y="92499"/>
                        <a:pt x="192476" y="92499"/>
                      </a:cubicBezTo>
                      <a:cubicBezTo>
                        <a:pt x="192617" y="93063"/>
                        <a:pt x="192546" y="92992"/>
                        <a:pt x="192476" y="92851"/>
                      </a:cubicBezTo>
                      <a:close/>
                    </a:path>
                  </a:pathLst>
                </a:custGeom>
                <a:solidFill>
                  <a:srgbClr val="FFC1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6" name="Google Shape;756;p43"/>
              <p:cNvSpPr/>
              <p:nvPr/>
            </p:nvSpPr>
            <p:spPr>
              <a:xfrm>
                <a:off x="10194763" y="1020890"/>
                <a:ext cx="83184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49388" extrusionOk="0">
                    <a:moveTo>
                      <a:pt x="141" y="18979"/>
                    </a:moveTo>
                    <a:lnTo>
                      <a:pt x="32738" y="0"/>
                    </a:lnTo>
                    <a:lnTo>
                      <a:pt x="32667" y="35137"/>
                    </a:lnTo>
                    <a:lnTo>
                      <a:pt x="0" y="54046"/>
                    </a:lnTo>
                    <a:close/>
                  </a:path>
                </a:pathLst>
              </a:custGeom>
              <a:solidFill>
                <a:srgbClr val="A09E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43"/>
              <p:cNvSpPr/>
              <p:nvPr/>
            </p:nvSpPr>
            <p:spPr>
              <a:xfrm>
                <a:off x="10233858" y="1027565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54046" y="34220"/>
                    </a:moveTo>
                    <a:cubicBezTo>
                      <a:pt x="54046" y="34220"/>
                      <a:pt x="54046" y="34220"/>
                      <a:pt x="54046" y="34220"/>
                    </a:cubicBezTo>
                    <a:cubicBezTo>
                      <a:pt x="53269" y="34361"/>
                      <a:pt x="52493" y="34431"/>
                      <a:pt x="51717" y="34361"/>
                    </a:cubicBezTo>
                    <a:cubicBezTo>
                      <a:pt x="51717" y="34361"/>
                      <a:pt x="51647" y="34361"/>
                      <a:pt x="51647" y="34361"/>
                    </a:cubicBezTo>
                    <a:cubicBezTo>
                      <a:pt x="50871" y="34290"/>
                      <a:pt x="50024" y="34078"/>
                      <a:pt x="49107" y="33796"/>
                    </a:cubicBezTo>
                    <a:cubicBezTo>
                      <a:pt x="49107" y="33796"/>
                      <a:pt x="49107" y="33796"/>
                      <a:pt x="49036" y="33796"/>
                    </a:cubicBezTo>
                    <a:cubicBezTo>
                      <a:pt x="48119" y="33514"/>
                      <a:pt x="47202" y="33091"/>
                      <a:pt x="46285" y="32526"/>
                    </a:cubicBezTo>
                    <a:cubicBezTo>
                      <a:pt x="45367" y="31962"/>
                      <a:pt x="44450" y="31327"/>
                      <a:pt x="43533" y="30621"/>
                    </a:cubicBezTo>
                    <a:cubicBezTo>
                      <a:pt x="43533" y="30621"/>
                      <a:pt x="43462" y="30551"/>
                      <a:pt x="43462" y="30551"/>
                    </a:cubicBezTo>
                    <a:cubicBezTo>
                      <a:pt x="42616" y="29845"/>
                      <a:pt x="41769" y="29069"/>
                      <a:pt x="40922" y="28222"/>
                    </a:cubicBezTo>
                    <a:cubicBezTo>
                      <a:pt x="40922" y="28222"/>
                      <a:pt x="40922" y="28222"/>
                      <a:pt x="40852" y="28152"/>
                    </a:cubicBezTo>
                    <a:cubicBezTo>
                      <a:pt x="40076" y="27305"/>
                      <a:pt x="39299" y="26388"/>
                      <a:pt x="38594" y="25400"/>
                    </a:cubicBezTo>
                    <a:cubicBezTo>
                      <a:pt x="38594" y="25400"/>
                      <a:pt x="38594" y="25400"/>
                      <a:pt x="38594" y="25330"/>
                    </a:cubicBezTo>
                    <a:cubicBezTo>
                      <a:pt x="37888" y="24342"/>
                      <a:pt x="37253" y="23354"/>
                      <a:pt x="36618" y="22296"/>
                    </a:cubicBezTo>
                    <a:cubicBezTo>
                      <a:pt x="36618" y="22225"/>
                      <a:pt x="36548" y="22155"/>
                      <a:pt x="36548" y="22155"/>
                    </a:cubicBezTo>
                    <a:cubicBezTo>
                      <a:pt x="35983" y="21096"/>
                      <a:pt x="35419" y="20038"/>
                      <a:pt x="34925" y="18979"/>
                    </a:cubicBezTo>
                    <a:cubicBezTo>
                      <a:pt x="34925" y="18979"/>
                      <a:pt x="34925" y="18979"/>
                      <a:pt x="34925" y="18909"/>
                    </a:cubicBezTo>
                    <a:cubicBezTo>
                      <a:pt x="34431" y="17780"/>
                      <a:pt x="34008" y="16651"/>
                      <a:pt x="33655" y="15522"/>
                    </a:cubicBezTo>
                    <a:cubicBezTo>
                      <a:pt x="33655" y="15522"/>
                      <a:pt x="33655" y="15522"/>
                      <a:pt x="33655" y="15452"/>
                    </a:cubicBezTo>
                    <a:cubicBezTo>
                      <a:pt x="33302" y="14323"/>
                      <a:pt x="33020" y="13194"/>
                      <a:pt x="32879" y="12065"/>
                    </a:cubicBezTo>
                    <a:cubicBezTo>
                      <a:pt x="32879" y="12065"/>
                      <a:pt x="32879" y="12065"/>
                      <a:pt x="32879" y="12065"/>
                    </a:cubicBezTo>
                    <a:cubicBezTo>
                      <a:pt x="32667" y="10936"/>
                      <a:pt x="32597" y="9807"/>
                      <a:pt x="32597" y="8749"/>
                    </a:cubicBezTo>
                    <a:cubicBezTo>
                      <a:pt x="32597" y="7691"/>
                      <a:pt x="32667" y="6703"/>
                      <a:pt x="32879" y="5786"/>
                    </a:cubicBezTo>
                    <a:cubicBezTo>
                      <a:pt x="32879" y="5786"/>
                      <a:pt x="32879" y="5715"/>
                      <a:pt x="32879" y="5715"/>
                    </a:cubicBezTo>
                    <a:cubicBezTo>
                      <a:pt x="33091" y="4798"/>
                      <a:pt x="33302" y="4022"/>
                      <a:pt x="33655" y="3316"/>
                    </a:cubicBezTo>
                    <a:cubicBezTo>
                      <a:pt x="33655" y="3316"/>
                      <a:pt x="33655" y="3316"/>
                      <a:pt x="33655" y="3316"/>
                    </a:cubicBezTo>
                    <a:cubicBezTo>
                      <a:pt x="33937" y="2681"/>
                      <a:pt x="34290" y="2187"/>
                      <a:pt x="34713" y="1693"/>
                    </a:cubicBezTo>
                    <a:cubicBezTo>
                      <a:pt x="34854" y="1552"/>
                      <a:pt x="34925" y="1341"/>
                      <a:pt x="35066" y="1200"/>
                    </a:cubicBezTo>
                    <a:cubicBezTo>
                      <a:pt x="35490" y="706"/>
                      <a:pt x="35983" y="282"/>
                      <a:pt x="36548" y="0"/>
                    </a:cubicBezTo>
                    <a:lnTo>
                      <a:pt x="3881" y="18979"/>
                    </a:lnTo>
                    <a:cubicBezTo>
                      <a:pt x="3316" y="19332"/>
                      <a:pt x="2822" y="19755"/>
                      <a:pt x="2399" y="20249"/>
                    </a:cubicBezTo>
                    <a:cubicBezTo>
                      <a:pt x="2258" y="20391"/>
                      <a:pt x="2117" y="20532"/>
                      <a:pt x="2046" y="20743"/>
                    </a:cubicBezTo>
                    <a:cubicBezTo>
                      <a:pt x="1905" y="20955"/>
                      <a:pt x="1693" y="21096"/>
                      <a:pt x="1552" y="21379"/>
                    </a:cubicBezTo>
                    <a:cubicBezTo>
                      <a:pt x="1341" y="21661"/>
                      <a:pt x="1200" y="22013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917" y="22507"/>
                      <a:pt x="847" y="22790"/>
                      <a:pt x="776" y="23001"/>
                    </a:cubicBezTo>
                    <a:cubicBezTo>
                      <a:pt x="706" y="23213"/>
                      <a:pt x="635" y="23495"/>
                      <a:pt x="564" y="23707"/>
                    </a:cubicBezTo>
                    <a:cubicBezTo>
                      <a:pt x="494" y="23918"/>
                      <a:pt x="423" y="24130"/>
                      <a:pt x="353" y="24412"/>
                    </a:cubicBezTo>
                    <a:cubicBezTo>
                      <a:pt x="353" y="24483"/>
                      <a:pt x="282" y="24624"/>
                      <a:pt x="282" y="24694"/>
                    </a:cubicBezTo>
                    <a:cubicBezTo>
                      <a:pt x="282" y="24694"/>
                      <a:pt x="282" y="24765"/>
                      <a:pt x="282" y="24765"/>
                    </a:cubicBezTo>
                    <a:cubicBezTo>
                      <a:pt x="282" y="24836"/>
                      <a:pt x="212" y="24977"/>
                      <a:pt x="212" y="25047"/>
                    </a:cubicBezTo>
                    <a:cubicBezTo>
                      <a:pt x="141" y="25259"/>
                      <a:pt x="141" y="25470"/>
                      <a:pt x="141" y="25682"/>
                    </a:cubicBezTo>
                    <a:cubicBezTo>
                      <a:pt x="141" y="25894"/>
                      <a:pt x="71" y="26106"/>
                      <a:pt x="71" y="26318"/>
                    </a:cubicBezTo>
                    <a:cubicBezTo>
                      <a:pt x="71" y="26529"/>
                      <a:pt x="71" y="26741"/>
                      <a:pt x="0" y="26952"/>
                    </a:cubicBezTo>
                    <a:cubicBezTo>
                      <a:pt x="0" y="27164"/>
                      <a:pt x="0" y="27376"/>
                      <a:pt x="0" y="27587"/>
                    </a:cubicBezTo>
                    <a:cubicBezTo>
                      <a:pt x="0" y="27587"/>
                      <a:pt x="0" y="27587"/>
                      <a:pt x="0" y="27658"/>
                    </a:cubicBezTo>
                    <a:cubicBezTo>
                      <a:pt x="0" y="27870"/>
                      <a:pt x="0" y="28081"/>
                      <a:pt x="0" y="28293"/>
                    </a:cubicBezTo>
                    <a:cubicBezTo>
                      <a:pt x="0" y="28505"/>
                      <a:pt x="0" y="28716"/>
                      <a:pt x="0" y="28928"/>
                    </a:cubicBezTo>
                    <a:cubicBezTo>
                      <a:pt x="0" y="29139"/>
                      <a:pt x="0" y="29351"/>
                      <a:pt x="71" y="29563"/>
                    </a:cubicBezTo>
                    <a:cubicBezTo>
                      <a:pt x="71" y="29775"/>
                      <a:pt x="141" y="29986"/>
                      <a:pt x="141" y="30269"/>
                    </a:cubicBezTo>
                    <a:cubicBezTo>
                      <a:pt x="141" y="30480"/>
                      <a:pt x="212" y="30762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82" y="31186"/>
                      <a:pt x="282" y="31397"/>
                      <a:pt x="353" y="31609"/>
                    </a:cubicBezTo>
                    <a:cubicBezTo>
                      <a:pt x="423" y="31821"/>
                      <a:pt x="423" y="32103"/>
                      <a:pt x="494" y="32315"/>
                    </a:cubicBezTo>
                    <a:cubicBezTo>
                      <a:pt x="564" y="32526"/>
                      <a:pt x="635" y="32809"/>
                      <a:pt x="635" y="33020"/>
                    </a:cubicBezTo>
                    <a:cubicBezTo>
                      <a:pt x="706" y="33232"/>
                      <a:pt x="776" y="33514"/>
                      <a:pt x="847" y="33726"/>
                    </a:cubicBezTo>
                    <a:cubicBezTo>
                      <a:pt x="917" y="33937"/>
                      <a:pt x="988" y="34078"/>
                      <a:pt x="988" y="34290"/>
                    </a:cubicBezTo>
                    <a:cubicBezTo>
                      <a:pt x="988" y="34290"/>
                      <a:pt x="988" y="34290"/>
                      <a:pt x="988" y="34361"/>
                    </a:cubicBezTo>
                    <a:cubicBezTo>
                      <a:pt x="988" y="34431"/>
                      <a:pt x="988" y="34431"/>
                      <a:pt x="1058" y="34502"/>
                    </a:cubicBezTo>
                    <a:cubicBezTo>
                      <a:pt x="1129" y="34714"/>
                      <a:pt x="1200" y="34996"/>
                      <a:pt x="1270" y="35207"/>
                    </a:cubicBezTo>
                    <a:cubicBezTo>
                      <a:pt x="1341" y="35419"/>
                      <a:pt x="1411" y="35701"/>
                      <a:pt x="1482" y="35913"/>
                    </a:cubicBezTo>
                    <a:cubicBezTo>
                      <a:pt x="1552" y="36124"/>
                      <a:pt x="1623" y="36336"/>
                      <a:pt x="1764" y="36618"/>
                    </a:cubicBezTo>
                    <a:cubicBezTo>
                      <a:pt x="1835" y="36830"/>
                      <a:pt x="1976" y="37042"/>
                      <a:pt x="2046" y="37254"/>
                    </a:cubicBezTo>
                    <a:cubicBezTo>
                      <a:pt x="2117" y="37394"/>
                      <a:pt x="2187" y="37606"/>
                      <a:pt x="2258" y="37747"/>
                    </a:cubicBezTo>
                    <a:cubicBezTo>
                      <a:pt x="2258" y="37747"/>
                      <a:pt x="2258" y="37747"/>
                      <a:pt x="2258" y="37818"/>
                    </a:cubicBezTo>
                    <a:cubicBezTo>
                      <a:pt x="2258" y="37888"/>
                      <a:pt x="2328" y="37888"/>
                      <a:pt x="2328" y="37959"/>
                    </a:cubicBezTo>
                    <a:cubicBezTo>
                      <a:pt x="2399" y="38171"/>
                      <a:pt x="2540" y="38382"/>
                      <a:pt x="2611" y="38594"/>
                    </a:cubicBezTo>
                    <a:cubicBezTo>
                      <a:pt x="2752" y="38806"/>
                      <a:pt x="2822" y="39088"/>
                      <a:pt x="2963" y="39299"/>
                    </a:cubicBezTo>
                    <a:cubicBezTo>
                      <a:pt x="3104" y="39582"/>
                      <a:pt x="3246" y="39864"/>
                      <a:pt x="3387" y="40146"/>
                    </a:cubicBezTo>
                    <a:cubicBezTo>
                      <a:pt x="3528" y="40429"/>
                      <a:pt x="3669" y="40711"/>
                      <a:pt x="3881" y="40993"/>
                    </a:cubicBezTo>
                    <a:cubicBezTo>
                      <a:pt x="3881" y="41063"/>
                      <a:pt x="3951" y="41134"/>
                      <a:pt x="3951" y="41134"/>
                    </a:cubicBezTo>
                    <a:cubicBezTo>
                      <a:pt x="4022" y="41205"/>
                      <a:pt x="4022" y="41275"/>
                      <a:pt x="4092" y="41345"/>
                    </a:cubicBezTo>
                    <a:cubicBezTo>
                      <a:pt x="4445" y="41910"/>
                      <a:pt x="4727" y="42404"/>
                      <a:pt x="5080" y="42969"/>
                    </a:cubicBezTo>
                    <a:cubicBezTo>
                      <a:pt x="5362" y="43392"/>
                      <a:pt x="5644" y="43745"/>
                      <a:pt x="5927" y="44168"/>
                    </a:cubicBezTo>
                    <a:cubicBezTo>
                      <a:pt x="5927" y="44168"/>
                      <a:pt x="5927" y="44168"/>
                      <a:pt x="5927" y="44238"/>
                    </a:cubicBezTo>
                    <a:cubicBezTo>
                      <a:pt x="5927" y="44238"/>
                      <a:pt x="5927" y="44238"/>
                      <a:pt x="5927" y="44238"/>
                    </a:cubicBezTo>
                    <a:cubicBezTo>
                      <a:pt x="6138" y="44521"/>
                      <a:pt x="6350" y="44803"/>
                      <a:pt x="6562" y="45014"/>
                    </a:cubicBezTo>
                    <a:cubicBezTo>
                      <a:pt x="6703" y="45226"/>
                      <a:pt x="6915" y="45438"/>
                      <a:pt x="7056" y="45650"/>
                    </a:cubicBezTo>
                    <a:cubicBezTo>
                      <a:pt x="7197" y="45861"/>
                      <a:pt x="7408" y="46073"/>
                      <a:pt x="7549" y="46284"/>
                    </a:cubicBezTo>
                    <a:cubicBezTo>
                      <a:pt x="7691" y="46496"/>
                      <a:pt x="7902" y="46708"/>
                      <a:pt x="8114" y="46849"/>
                    </a:cubicBezTo>
                    <a:cubicBezTo>
                      <a:pt x="8114" y="46849"/>
                      <a:pt x="8184" y="46920"/>
                      <a:pt x="8184" y="46920"/>
                    </a:cubicBezTo>
                    <a:cubicBezTo>
                      <a:pt x="8184" y="46920"/>
                      <a:pt x="8184" y="46920"/>
                      <a:pt x="8255" y="46990"/>
                    </a:cubicBezTo>
                    <a:cubicBezTo>
                      <a:pt x="8396" y="47131"/>
                      <a:pt x="8537" y="47272"/>
                      <a:pt x="8678" y="47484"/>
                    </a:cubicBezTo>
                    <a:cubicBezTo>
                      <a:pt x="8890" y="47696"/>
                      <a:pt x="9031" y="47837"/>
                      <a:pt x="9243" y="48048"/>
                    </a:cubicBezTo>
                    <a:cubicBezTo>
                      <a:pt x="9455" y="48260"/>
                      <a:pt x="9666" y="48401"/>
                      <a:pt x="9807" y="48613"/>
                    </a:cubicBezTo>
                    <a:cubicBezTo>
                      <a:pt x="10019" y="48825"/>
                      <a:pt x="10231" y="48966"/>
                      <a:pt x="10442" y="49107"/>
                    </a:cubicBezTo>
                    <a:cubicBezTo>
                      <a:pt x="10513" y="49177"/>
                      <a:pt x="10654" y="49248"/>
                      <a:pt x="10724" y="49318"/>
                    </a:cubicBezTo>
                    <a:cubicBezTo>
                      <a:pt x="10724" y="49318"/>
                      <a:pt x="10795" y="49389"/>
                      <a:pt x="10795" y="49389"/>
                    </a:cubicBezTo>
                    <a:cubicBezTo>
                      <a:pt x="10866" y="49460"/>
                      <a:pt x="10936" y="49530"/>
                      <a:pt x="11077" y="49601"/>
                    </a:cubicBezTo>
                    <a:cubicBezTo>
                      <a:pt x="11289" y="49742"/>
                      <a:pt x="11501" y="49883"/>
                      <a:pt x="11642" y="50024"/>
                    </a:cubicBezTo>
                    <a:cubicBezTo>
                      <a:pt x="11853" y="50165"/>
                      <a:pt x="12065" y="50306"/>
                      <a:pt x="12206" y="50447"/>
                    </a:cubicBezTo>
                    <a:cubicBezTo>
                      <a:pt x="12418" y="50589"/>
                      <a:pt x="12559" y="50729"/>
                      <a:pt x="12771" y="50800"/>
                    </a:cubicBezTo>
                    <a:cubicBezTo>
                      <a:pt x="12982" y="50941"/>
                      <a:pt x="13123" y="51012"/>
                      <a:pt x="13335" y="51153"/>
                    </a:cubicBezTo>
                    <a:cubicBezTo>
                      <a:pt x="13406" y="51153"/>
                      <a:pt x="13406" y="51223"/>
                      <a:pt x="13476" y="51223"/>
                    </a:cubicBezTo>
                    <a:cubicBezTo>
                      <a:pt x="13617" y="51294"/>
                      <a:pt x="13758" y="51365"/>
                      <a:pt x="13899" y="51435"/>
                    </a:cubicBezTo>
                    <a:cubicBezTo>
                      <a:pt x="14111" y="51505"/>
                      <a:pt x="14252" y="51647"/>
                      <a:pt x="14464" y="51717"/>
                    </a:cubicBezTo>
                    <a:cubicBezTo>
                      <a:pt x="14676" y="51788"/>
                      <a:pt x="14817" y="51929"/>
                      <a:pt x="15028" y="51999"/>
                    </a:cubicBezTo>
                    <a:cubicBezTo>
                      <a:pt x="15240" y="52070"/>
                      <a:pt x="15381" y="52141"/>
                      <a:pt x="15593" y="52211"/>
                    </a:cubicBezTo>
                    <a:cubicBezTo>
                      <a:pt x="15804" y="52282"/>
                      <a:pt x="15946" y="52353"/>
                      <a:pt x="16157" y="52423"/>
                    </a:cubicBezTo>
                    <a:cubicBezTo>
                      <a:pt x="16228" y="52423"/>
                      <a:pt x="16228" y="52423"/>
                      <a:pt x="16298" y="52493"/>
                    </a:cubicBezTo>
                    <a:cubicBezTo>
                      <a:pt x="16298" y="52493"/>
                      <a:pt x="16298" y="52493"/>
                      <a:pt x="16369" y="52493"/>
                    </a:cubicBezTo>
                    <a:cubicBezTo>
                      <a:pt x="16510" y="52564"/>
                      <a:pt x="16651" y="52564"/>
                      <a:pt x="16792" y="52635"/>
                    </a:cubicBezTo>
                    <a:cubicBezTo>
                      <a:pt x="17004" y="52705"/>
                      <a:pt x="17145" y="52776"/>
                      <a:pt x="17357" y="52776"/>
                    </a:cubicBezTo>
                    <a:cubicBezTo>
                      <a:pt x="17568" y="52846"/>
                      <a:pt x="17710" y="52846"/>
                      <a:pt x="17921" y="52917"/>
                    </a:cubicBezTo>
                    <a:cubicBezTo>
                      <a:pt x="18133" y="52987"/>
                      <a:pt x="18344" y="52987"/>
                      <a:pt x="18486" y="52987"/>
                    </a:cubicBezTo>
                    <a:cubicBezTo>
                      <a:pt x="18627" y="52987"/>
                      <a:pt x="18768" y="52987"/>
                      <a:pt x="18909" y="53058"/>
                    </a:cubicBezTo>
                    <a:cubicBezTo>
                      <a:pt x="18909" y="53058"/>
                      <a:pt x="18979" y="53058"/>
                      <a:pt x="18979" y="53058"/>
                    </a:cubicBezTo>
                    <a:cubicBezTo>
                      <a:pt x="19050" y="53058"/>
                      <a:pt x="19050" y="53058"/>
                      <a:pt x="19121" y="53058"/>
                    </a:cubicBezTo>
                    <a:cubicBezTo>
                      <a:pt x="19332" y="53058"/>
                      <a:pt x="19544" y="53058"/>
                      <a:pt x="19756" y="53058"/>
                    </a:cubicBezTo>
                    <a:cubicBezTo>
                      <a:pt x="19967" y="53058"/>
                      <a:pt x="20250" y="53058"/>
                      <a:pt x="20461" y="53058"/>
                    </a:cubicBezTo>
                    <a:cubicBezTo>
                      <a:pt x="20743" y="53058"/>
                      <a:pt x="21026" y="5298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519" y="52846"/>
                      <a:pt x="21872" y="52776"/>
                      <a:pt x="22154" y="52635"/>
                    </a:cubicBezTo>
                    <a:cubicBezTo>
                      <a:pt x="22578" y="52493"/>
                      <a:pt x="22931" y="52353"/>
                      <a:pt x="23283" y="52141"/>
                    </a:cubicBezTo>
                    <a:lnTo>
                      <a:pt x="55951" y="33161"/>
                    </a:lnTo>
                    <a:cubicBezTo>
                      <a:pt x="55457" y="33796"/>
                      <a:pt x="54822" y="34078"/>
                      <a:pt x="54046" y="3422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43"/>
              <p:cNvSpPr/>
              <p:nvPr/>
            </p:nvSpPr>
            <p:spPr>
              <a:xfrm>
                <a:off x="10667843" y="2257265"/>
                <a:ext cx="103979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9388" extrusionOk="0">
                    <a:moveTo>
                      <a:pt x="19685" y="2540"/>
                    </a:moveTo>
                    <a:cubicBezTo>
                      <a:pt x="20673" y="3104"/>
                      <a:pt x="21590" y="3740"/>
                      <a:pt x="22508" y="4445"/>
                    </a:cubicBezTo>
                    <a:cubicBezTo>
                      <a:pt x="22931" y="4727"/>
                      <a:pt x="23425" y="5150"/>
                      <a:pt x="23848" y="5504"/>
                    </a:cubicBezTo>
                    <a:cubicBezTo>
                      <a:pt x="32809" y="12771"/>
                      <a:pt x="39441" y="25894"/>
                      <a:pt x="39441" y="36689"/>
                    </a:cubicBezTo>
                    <a:cubicBezTo>
                      <a:pt x="39441" y="44027"/>
                      <a:pt x="36407" y="48754"/>
                      <a:pt x="31750" y="50236"/>
                    </a:cubicBezTo>
                    <a:lnTo>
                      <a:pt x="28999" y="43109"/>
                    </a:lnTo>
                    <a:cubicBezTo>
                      <a:pt x="32033" y="41910"/>
                      <a:pt x="33938" y="38523"/>
                      <a:pt x="34008" y="33585"/>
                    </a:cubicBezTo>
                    <a:cubicBezTo>
                      <a:pt x="34008" y="25470"/>
                      <a:pt x="28717" y="15381"/>
                      <a:pt x="21731" y="10301"/>
                    </a:cubicBezTo>
                    <a:cubicBezTo>
                      <a:pt x="21026" y="9737"/>
                      <a:pt x="20461" y="9313"/>
                      <a:pt x="19756" y="8961"/>
                    </a:cubicBezTo>
                    <a:cubicBezTo>
                      <a:pt x="14605" y="5997"/>
                      <a:pt x="9808" y="6421"/>
                      <a:pt x="7268" y="10160"/>
                    </a:cubicBezTo>
                    <a:cubicBezTo>
                      <a:pt x="6068" y="11924"/>
                      <a:pt x="5433" y="14323"/>
                      <a:pt x="5433" y="17145"/>
                    </a:cubicBezTo>
                    <a:cubicBezTo>
                      <a:pt x="5433" y="26176"/>
                      <a:pt x="11783" y="37254"/>
                      <a:pt x="19685" y="41839"/>
                    </a:cubicBezTo>
                    <a:cubicBezTo>
                      <a:pt x="21308" y="42757"/>
                      <a:pt x="22860" y="43321"/>
                      <a:pt x="24272" y="43603"/>
                    </a:cubicBezTo>
                    <a:lnTo>
                      <a:pt x="27023" y="50729"/>
                    </a:lnTo>
                    <a:cubicBezTo>
                      <a:pt x="24695" y="50447"/>
                      <a:pt x="22225" y="49601"/>
                      <a:pt x="19685" y="48119"/>
                    </a:cubicBezTo>
                    <a:cubicBezTo>
                      <a:pt x="8820" y="41839"/>
                      <a:pt x="-70" y="26529"/>
                      <a:pt x="0" y="13970"/>
                    </a:cubicBezTo>
                    <a:cubicBezTo>
                      <a:pt x="0" y="10654"/>
                      <a:pt x="635" y="7761"/>
                      <a:pt x="1905" y="5433"/>
                    </a:cubicBezTo>
                    <a:cubicBezTo>
                      <a:pt x="2117" y="5080"/>
                      <a:pt x="2329" y="4727"/>
                      <a:pt x="2611" y="4304"/>
                    </a:cubicBezTo>
                    <a:cubicBezTo>
                      <a:pt x="3387" y="3175"/>
                      <a:pt x="4375" y="2187"/>
                      <a:pt x="5433" y="1482"/>
                    </a:cubicBezTo>
                    <a:cubicBezTo>
                      <a:pt x="6139" y="1059"/>
                      <a:pt x="6915" y="706"/>
                      <a:pt x="7762" y="423"/>
                    </a:cubicBezTo>
                    <a:lnTo>
                      <a:pt x="8114" y="353"/>
                    </a:lnTo>
                    <a:cubicBezTo>
                      <a:pt x="9032" y="71"/>
                      <a:pt x="10019" y="0"/>
                      <a:pt x="11007" y="0"/>
                    </a:cubicBezTo>
                    <a:cubicBezTo>
                      <a:pt x="11501" y="0"/>
                      <a:pt x="11995" y="71"/>
                      <a:pt x="12489" y="71"/>
                    </a:cubicBezTo>
                    <a:lnTo>
                      <a:pt x="12700" y="141"/>
                    </a:lnTo>
                    <a:cubicBezTo>
                      <a:pt x="13124" y="141"/>
                      <a:pt x="13477" y="212"/>
                      <a:pt x="13829" y="353"/>
                    </a:cubicBezTo>
                    <a:cubicBezTo>
                      <a:pt x="14464" y="494"/>
                      <a:pt x="15170" y="635"/>
                      <a:pt x="15875" y="917"/>
                    </a:cubicBezTo>
                    <a:cubicBezTo>
                      <a:pt x="16440" y="1129"/>
                      <a:pt x="17004" y="1341"/>
                      <a:pt x="17569" y="1623"/>
                    </a:cubicBezTo>
                    <a:cubicBezTo>
                      <a:pt x="18274" y="1693"/>
                      <a:pt x="18980" y="2117"/>
                      <a:pt x="19685" y="254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43"/>
              <p:cNvSpPr/>
              <p:nvPr/>
            </p:nvSpPr>
            <p:spPr>
              <a:xfrm>
                <a:off x="10035562" y="1544825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23" y="415"/>
                    </a:moveTo>
                    <a:cubicBezTo>
                      <a:pt x="3217" y="697"/>
                      <a:pt x="3781" y="1191"/>
                      <a:pt x="4275" y="1826"/>
                    </a:cubicBezTo>
                    <a:cubicBezTo>
                      <a:pt x="27417" y="33223"/>
                      <a:pt x="54017" y="57565"/>
                      <a:pt x="80616" y="72946"/>
                    </a:cubicBezTo>
                    <a:cubicBezTo>
                      <a:pt x="107145" y="88257"/>
                      <a:pt x="133745" y="94677"/>
                      <a:pt x="156957" y="90161"/>
                    </a:cubicBezTo>
                    <a:lnTo>
                      <a:pt x="158651" y="93619"/>
                    </a:lnTo>
                    <a:lnTo>
                      <a:pt x="160203" y="97076"/>
                    </a:lnTo>
                    <a:cubicBezTo>
                      <a:pt x="135932" y="101803"/>
                      <a:pt x="108203" y="95100"/>
                      <a:pt x="80546" y="79155"/>
                    </a:cubicBezTo>
                    <a:cubicBezTo>
                      <a:pt x="52888" y="63209"/>
                      <a:pt x="25230" y="37880"/>
                      <a:pt x="1171" y="5283"/>
                    </a:cubicBezTo>
                    <a:cubicBezTo>
                      <a:pt x="-29" y="3590"/>
                      <a:pt x="-382" y="1473"/>
                      <a:pt x="465" y="486"/>
                    </a:cubicBezTo>
                    <a:cubicBezTo>
                      <a:pt x="959" y="-150"/>
                      <a:pt x="1876" y="-150"/>
                      <a:pt x="2723" y="41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43"/>
              <p:cNvSpPr/>
              <p:nvPr/>
            </p:nvSpPr>
            <p:spPr>
              <a:xfrm>
                <a:off x="10500240" y="1757464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2358"/>
                    </a:moveTo>
                    <a:lnTo>
                      <a:pt x="0" y="2358"/>
                    </a:lnTo>
                    <a:cubicBezTo>
                      <a:pt x="4887" y="1572"/>
                      <a:pt x="10179" y="786"/>
                      <a:pt x="15066" y="0"/>
                    </a:cubicBezTo>
                    <a:cubicBezTo>
                      <a:pt x="10179" y="786"/>
                      <a:pt x="5291" y="1572"/>
                      <a:pt x="0" y="2358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43"/>
              <p:cNvSpPr/>
              <p:nvPr/>
            </p:nvSpPr>
            <p:spPr>
              <a:xfrm>
                <a:off x="10508557" y="1744117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851" y="2754"/>
                    </a:moveTo>
                    <a:cubicBezTo>
                      <a:pt x="7328" y="12978"/>
                      <a:pt x="6105" y="22416"/>
                      <a:pt x="0" y="24384"/>
                    </a:cubicBezTo>
                    <a:cubicBezTo>
                      <a:pt x="6105" y="22025"/>
                      <a:pt x="7328" y="12582"/>
                      <a:pt x="2851" y="2754"/>
                    </a:cubicBezTo>
                    <a:cubicBezTo>
                      <a:pt x="2441" y="1572"/>
                      <a:pt x="2037" y="786"/>
                      <a:pt x="1627" y="0"/>
                    </a:cubicBezTo>
                    <a:cubicBezTo>
                      <a:pt x="2037" y="786"/>
                      <a:pt x="2441" y="1572"/>
                      <a:pt x="2851" y="2754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43"/>
              <p:cNvSpPr/>
              <p:nvPr/>
            </p:nvSpPr>
            <p:spPr>
              <a:xfrm>
                <a:off x="10257148" y="1046291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46708" y="14958"/>
                    </a:moveTo>
                    <a:cubicBezTo>
                      <a:pt x="46708" y="14817"/>
                      <a:pt x="46708" y="14676"/>
                      <a:pt x="46708" y="14534"/>
                    </a:cubicBezTo>
                    <a:cubicBezTo>
                      <a:pt x="46708" y="14394"/>
                      <a:pt x="46708" y="14252"/>
                      <a:pt x="46708" y="14111"/>
                    </a:cubicBezTo>
                    <a:cubicBezTo>
                      <a:pt x="46708" y="13970"/>
                      <a:pt x="46708" y="13829"/>
                      <a:pt x="46637" y="13688"/>
                    </a:cubicBezTo>
                    <a:cubicBezTo>
                      <a:pt x="46637" y="13547"/>
                      <a:pt x="46567" y="13406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124"/>
                      <a:pt x="46496" y="12982"/>
                      <a:pt x="46496" y="12841"/>
                    </a:cubicBezTo>
                    <a:cubicBezTo>
                      <a:pt x="46496" y="12700"/>
                      <a:pt x="46426" y="12559"/>
                      <a:pt x="46426" y="12418"/>
                    </a:cubicBezTo>
                    <a:cubicBezTo>
                      <a:pt x="46426" y="12277"/>
                      <a:pt x="46355" y="12136"/>
                      <a:pt x="46355" y="11995"/>
                    </a:cubicBezTo>
                    <a:cubicBezTo>
                      <a:pt x="46284" y="11853"/>
                      <a:pt x="46284" y="11712"/>
                      <a:pt x="46214" y="11571"/>
                    </a:cubicBezTo>
                    <a:cubicBezTo>
                      <a:pt x="46214" y="11430"/>
                      <a:pt x="46143" y="11360"/>
                      <a:pt x="46143" y="11219"/>
                    </a:cubicBezTo>
                    <a:cubicBezTo>
                      <a:pt x="46143" y="11219"/>
                      <a:pt x="46143" y="11219"/>
                      <a:pt x="46143" y="11219"/>
                    </a:cubicBezTo>
                    <a:cubicBezTo>
                      <a:pt x="46143" y="11219"/>
                      <a:pt x="46143" y="11148"/>
                      <a:pt x="46143" y="11148"/>
                    </a:cubicBezTo>
                    <a:cubicBezTo>
                      <a:pt x="46073" y="11007"/>
                      <a:pt x="46073" y="10866"/>
                      <a:pt x="46002" y="10725"/>
                    </a:cubicBezTo>
                    <a:cubicBezTo>
                      <a:pt x="45932" y="10583"/>
                      <a:pt x="45932" y="10443"/>
                      <a:pt x="45861" y="10301"/>
                    </a:cubicBezTo>
                    <a:cubicBezTo>
                      <a:pt x="45790" y="10160"/>
                      <a:pt x="45790" y="10019"/>
                      <a:pt x="45720" y="9878"/>
                    </a:cubicBezTo>
                    <a:cubicBezTo>
                      <a:pt x="45649" y="9737"/>
                      <a:pt x="45649" y="9596"/>
                      <a:pt x="45579" y="9455"/>
                    </a:cubicBezTo>
                    <a:cubicBezTo>
                      <a:pt x="45508" y="9384"/>
                      <a:pt x="45508" y="9243"/>
                      <a:pt x="45438" y="9173"/>
                    </a:cubicBezTo>
                    <a:cubicBezTo>
                      <a:pt x="45438" y="9173"/>
                      <a:pt x="45438" y="9173"/>
                      <a:pt x="45438" y="9173"/>
                    </a:cubicBezTo>
                    <a:cubicBezTo>
                      <a:pt x="45438" y="9173"/>
                      <a:pt x="45438" y="9102"/>
                      <a:pt x="45438" y="9102"/>
                    </a:cubicBezTo>
                    <a:cubicBezTo>
                      <a:pt x="45367" y="8961"/>
                      <a:pt x="45297" y="8819"/>
                      <a:pt x="45226" y="8679"/>
                    </a:cubicBezTo>
                    <a:cubicBezTo>
                      <a:pt x="45156" y="8537"/>
                      <a:pt x="45085" y="8396"/>
                      <a:pt x="45014" y="8255"/>
                    </a:cubicBezTo>
                    <a:cubicBezTo>
                      <a:pt x="44944" y="8114"/>
                      <a:pt x="44873" y="7902"/>
                      <a:pt x="44732" y="7761"/>
                    </a:cubicBezTo>
                    <a:cubicBezTo>
                      <a:pt x="44662" y="7549"/>
                      <a:pt x="44521" y="7409"/>
                      <a:pt x="44450" y="7267"/>
                    </a:cubicBezTo>
                    <a:cubicBezTo>
                      <a:pt x="44450" y="7267"/>
                      <a:pt x="44450" y="7197"/>
                      <a:pt x="44379" y="7197"/>
                    </a:cubicBezTo>
                    <a:cubicBezTo>
                      <a:pt x="44379" y="7126"/>
                      <a:pt x="44309" y="7126"/>
                      <a:pt x="44309" y="7056"/>
                    </a:cubicBezTo>
                    <a:cubicBezTo>
                      <a:pt x="44097" y="6703"/>
                      <a:pt x="43886" y="6421"/>
                      <a:pt x="43674" y="6068"/>
                    </a:cubicBezTo>
                    <a:cubicBezTo>
                      <a:pt x="43533" y="5786"/>
                      <a:pt x="43321" y="5574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039" y="5221"/>
                      <a:pt x="42968" y="5010"/>
                      <a:pt x="42827" y="4868"/>
                    </a:cubicBezTo>
                    <a:cubicBezTo>
                      <a:pt x="42757" y="4728"/>
                      <a:pt x="42616" y="4586"/>
                      <a:pt x="42545" y="4445"/>
                    </a:cubicBezTo>
                    <a:cubicBezTo>
                      <a:pt x="42474" y="4304"/>
                      <a:pt x="42333" y="4163"/>
                      <a:pt x="42263" y="4092"/>
                    </a:cubicBezTo>
                    <a:cubicBezTo>
                      <a:pt x="42192" y="3951"/>
                      <a:pt x="42051" y="3881"/>
                      <a:pt x="41910" y="3740"/>
                    </a:cubicBezTo>
                    <a:cubicBezTo>
                      <a:pt x="41910" y="3740"/>
                      <a:pt x="41839" y="3669"/>
                      <a:pt x="41839" y="3669"/>
                    </a:cubicBezTo>
                    <a:cubicBezTo>
                      <a:pt x="41839" y="3669"/>
                      <a:pt x="41839" y="3669"/>
                      <a:pt x="41839" y="3669"/>
                    </a:cubicBezTo>
                    <a:cubicBezTo>
                      <a:pt x="41769" y="3598"/>
                      <a:pt x="41698" y="3528"/>
                      <a:pt x="41557" y="3387"/>
                    </a:cubicBezTo>
                    <a:cubicBezTo>
                      <a:pt x="41416" y="3246"/>
                      <a:pt x="41346" y="3175"/>
                      <a:pt x="41204" y="3034"/>
                    </a:cubicBezTo>
                    <a:cubicBezTo>
                      <a:pt x="41063" y="2893"/>
                      <a:pt x="40993" y="2822"/>
                      <a:pt x="40852" y="2681"/>
                    </a:cubicBezTo>
                    <a:cubicBezTo>
                      <a:pt x="40710" y="2540"/>
                      <a:pt x="40640" y="2470"/>
                      <a:pt x="40499" y="2328"/>
                    </a:cubicBezTo>
                    <a:cubicBezTo>
                      <a:pt x="40428" y="2258"/>
                      <a:pt x="40358" y="2258"/>
                      <a:pt x="40287" y="2187"/>
                    </a:cubicBezTo>
                    <a:cubicBezTo>
                      <a:pt x="40287" y="2187"/>
                      <a:pt x="40287" y="2187"/>
                      <a:pt x="40217" y="2187"/>
                    </a:cubicBezTo>
                    <a:cubicBezTo>
                      <a:pt x="40146" y="2117"/>
                      <a:pt x="40146" y="2117"/>
                      <a:pt x="40076" y="2046"/>
                    </a:cubicBezTo>
                    <a:cubicBezTo>
                      <a:pt x="39934" y="1976"/>
                      <a:pt x="39864" y="1835"/>
                      <a:pt x="39723" y="1764"/>
                    </a:cubicBezTo>
                    <a:cubicBezTo>
                      <a:pt x="39582" y="1693"/>
                      <a:pt x="39511" y="1623"/>
                      <a:pt x="39370" y="1482"/>
                    </a:cubicBezTo>
                    <a:cubicBezTo>
                      <a:pt x="39229" y="1411"/>
                      <a:pt x="39158" y="1341"/>
                      <a:pt x="39017" y="1270"/>
                    </a:cubicBezTo>
                    <a:cubicBezTo>
                      <a:pt x="38876" y="1200"/>
                      <a:pt x="38806" y="1129"/>
                      <a:pt x="38664" y="1059"/>
                    </a:cubicBezTo>
                    <a:cubicBezTo>
                      <a:pt x="38664" y="1059"/>
                      <a:pt x="38594" y="1059"/>
                      <a:pt x="38594" y="988"/>
                    </a:cubicBezTo>
                    <a:cubicBezTo>
                      <a:pt x="38523" y="917"/>
                      <a:pt x="38453" y="917"/>
                      <a:pt x="38312" y="847"/>
                    </a:cubicBezTo>
                    <a:cubicBezTo>
                      <a:pt x="38171" y="776"/>
                      <a:pt x="38100" y="706"/>
                      <a:pt x="37959" y="706"/>
                    </a:cubicBezTo>
                    <a:cubicBezTo>
                      <a:pt x="37818" y="635"/>
                      <a:pt x="37747" y="565"/>
                      <a:pt x="37606" y="565"/>
                    </a:cubicBezTo>
                    <a:cubicBezTo>
                      <a:pt x="37465" y="494"/>
                      <a:pt x="37394" y="494"/>
                      <a:pt x="37253" y="423"/>
                    </a:cubicBezTo>
                    <a:cubicBezTo>
                      <a:pt x="37112" y="353"/>
                      <a:pt x="37042" y="353"/>
                      <a:pt x="36901" y="282"/>
                    </a:cubicBezTo>
                    <a:cubicBezTo>
                      <a:pt x="36901" y="282"/>
                      <a:pt x="36830" y="282"/>
                      <a:pt x="36830" y="282"/>
                    </a:cubicBezTo>
                    <a:cubicBezTo>
                      <a:pt x="36830" y="282"/>
                      <a:pt x="36830" y="282"/>
                      <a:pt x="36830" y="282"/>
                    </a:cubicBezTo>
                    <a:cubicBezTo>
                      <a:pt x="36759" y="282"/>
                      <a:pt x="36689" y="212"/>
                      <a:pt x="36618" y="212"/>
                    </a:cubicBezTo>
                    <a:cubicBezTo>
                      <a:pt x="36477" y="212"/>
                      <a:pt x="36407" y="141"/>
                      <a:pt x="36266" y="141"/>
                    </a:cubicBezTo>
                    <a:cubicBezTo>
                      <a:pt x="36124" y="141"/>
                      <a:pt x="36054" y="71"/>
                      <a:pt x="35913" y="71"/>
                    </a:cubicBezTo>
                    <a:cubicBezTo>
                      <a:pt x="35772" y="71"/>
                      <a:pt x="35701" y="0"/>
                      <a:pt x="35560" y="0"/>
                    </a:cubicBezTo>
                    <a:cubicBezTo>
                      <a:pt x="35489" y="0"/>
                      <a:pt x="35419" y="0"/>
                      <a:pt x="35278" y="0"/>
                    </a:cubicBezTo>
                    <a:cubicBezTo>
                      <a:pt x="35278" y="0"/>
                      <a:pt x="35278" y="0"/>
                      <a:pt x="35207" y="0"/>
                    </a:cubicBezTo>
                    <a:cubicBezTo>
                      <a:pt x="35207" y="0"/>
                      <a:pt x="35137" y="0"/>
                      <a:pt x="35137" y="0"/>
                    </a:cubicBezTo>
                    <a:cubicBezTo>
                      <a:pt x="34995" y="0"/>
                      <a:pt x="34854" y="0"/>
                      <a:pt x="34784" y="0"/>
                    </a:cubicBezTo>
                    <a:cubicBezTo>
                      <a:pt x="34643" y="0"/>
                      <a:pt x="34502" y="0"/>
                      <a:pt x="34361" y="0"/>
                    </a:cubicBezTo>
                    <a:cubicBezTo>
                      <a:pt x="34219" y="0"/>
                      <a:pt x="34008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655" y="141"/>
                      <a:pt x="33514" y="141"/>
                      <a:pt x="33302" y="212"/>
                    </a:cubicBezTo>
                    <a:cubicBezTo>
                      <a:pt x="33091" y="282"/>
                      <a:pt x="32879" y="423"/>
                      <a:pt x="32667" y="494"/>
                    </a:cubicBezTo>
                    <a:lnTo>
                      <a:pt x="0" y="19473"/>
                    </a:lnTo>
                    <a:cubicBezTo>
                      <a:pt x="353" y="19262"/>
                      <a:pt x="776" y="19121"/>
                      <a:pt x="1199" y="19050"/>
                    </a:cubicBezTo>
                    <a:cubicBezTo>
                      <a:pt x="1199" y="19050"/>
                      <a:pt x="1199" y="19050"/>
                      <a:pt x="1199" y="19050"/>
                    </a:cubicBezTo>
                    <a:cubicBezTo>
                      <a:pt x="1623" y="18979"/>
                      <a:pt x="2117" y="18909"/>
                      <a:pt x="2611" y="18979"/>
                    </a:cubicBezTo>
                    <a:cubicBezTo>
                      <a:pt x="2611" y="18979"/>
                      <a:pt x="2611" y="18979"/>
                      <a:pt x="2611" y="18979"/>
                    </a:cubicBezTo>
                    <a:cubicBezTo>
                      <a:pt x="3104" y="19050"/>
                      <a:pt x="3598" y="19121"/>
                      <a:pt x="4092" y="19332"/>
                    </a:cubicBezTo>
                    <a:cubicBezTo>
                      <a:pt x="4092" y="19332"/>
                      <a:pt x="4092" y="19332"/>
                      <a:pt x="4092" y="19332"/>
                    </a:cubicBezTo>
                    <a:cubicBezTo>
                      <a:pt x="4657" y="19544"/>
                      <a:pt x="5151" y="19756"/>
                      <a:pt x="5715" y="20109"/>
                    </a:cubicBezTo>
                    <a:cubicBezTo>
                      <a:pt x="6279" y="20461"/>
                      <a:pt x="6844" y="20814"/>
                      <a:pt x="7338" y="21237"/>
                    </a:cubicBezTo>
                    <a:cubicBezTo>
                      <a:pt x="7338" y="21237"/>
                      <a:pt x="7338" y="21237"/>
                      <a:pt x="7408" y="21237"/>
                    </a:cubicBezTo>
                    <a:cubicBezTo>
                      <a:pt x="7902" y="21661"/>
                      <a:pt x="8467" y="22155"/>
                      <a:pt x="8890" y="22648"/>
                    </a:cubicBezTo>
                    <a:cubicBezTo>
                      <a:pt x="8890" y="22648"/>
                      <a:pt x="8890" y="22648"/>
                      <a:pt x="8890" y="22648"/>
                    </a:cubicBezTo>
                    <a:cubicBezTo>
                      <a:pt x="9878" y="23707"/>
                      <a:pt x="10724" y="24906"/>
                      <a:pt x="11500" y="26106"/>
                    </a:cubicBezTo>
                    <a:cubicBezTo>
                      <a:pt x="11500" y="26106"/>
                      <a:pt x="11500" y="26176"/>
                      <a:pt x="11571" y="26176"/>
                    </a:cubicBezTo>
                    <a:cubicBezTo>
                      <a:pt x="11924" y="26811"/>
                      <a:pt x="12277" y="27446"/>
                      <a:pt x="12559" y="28081"/>
                    </a:cubicBezTo>
                    <a:cubicBezTo>
                      <a:pt x="12559" y="28081"/>
                      <a:pt x="12559" y="28081"/>
                      <a:pt x="12559" y="28081"/>
                    </a:cubicBezTo>
                    <a:cubicBezTo>
                      <a:pt x="12841" y="28716"/>
                      <a:pt x="13123" y="29422"/>
                      <a:pt x="13335" y="30127"/>
                    </a:cubicBezTo>
                    <a:cubicBezTo>
                      <a:pt x="13335" y="30127"/>
                      <a:pt x="13335" y="30127"/>
                      <a:pt x="13335" y="30127"/>
                    </a:cubicBezTo>
                    <a:cubicBezTo>
                      <a:pt x="13547" y="30833"/>
                      <a:pt x="13688" y="31468"/>
                      <a:pt x="13829" y="32173"/>
                    </a:cubicBezTo>
                    <a:cubicBezTo>
                      <a:pt x="13829" y="32173"/>
                      <a:pt x="13829" y="32173"/>
                      <a:pt x="13829" y="32173"/>
                    </a:cubicBezTo>
                    <a:cubicBezTo>
                      <a:pt x="13970" y="32879"/>
                      <a:pt x="13970" y="33514"/>
                      <a:pt x="13970" y="34149"/>
                    </a:cubicBezTo>
                    <a:cubicBezTo>
                      <a:pt x="13970" y="34784"/>
                      <a:pt x="13899" y="35419"/>
                      <a:pt x="13829" y="35913"/>
                    </a:cubicBezTo>
                    <a:cubicBezTo>
                      <a:pt x="13829" y="35913"/>
                      <a:pt x="13829" y="35913"/>
                      <a:pt x="13829" y="35984"/>
                    </a:cubicBezTo>
                    <a:cubicBezTo>
                      <a:pt x="13688" y="36548"/>
                      <a:pt x="13547" y="36971"/>
                      <a:pt x="13335" y="37465"/>
                    </a:cubicBezTo>
                    <a:cubicBezTo>
                      <a:pt x="13335" y="37465"/>
                      <a:pt x="13335" y="37465"/>
                      <a:pt x="13335" y="37465"/>
                    </a:cubicBezTo>
                    <a:cubicBezTo>
                      <a:pt x="13194" y="37747"/>
                      <a:pt x="13053" y="37959"/>
                      <a:pt x="12841" y="38241"/>
                    </a:cubicBezTo>
                    <a:cubicBezTo>
                      <a:pt x="12488" y="38735"/>
                      <a:pt x="12065" y="39159"/>
                      <a:pt x="11571" y="39511"/>
                    </a:cubicBezTo>
                    <a:lnTo>
                      <a:pt x="44238" y="20532"/>
                    </a:lnTo>
                    <a:cubicBezTo>
                      <a:pt x="44732" y="20249"/>
                      <a:pt x="45156" y="19826"/>
                      <a:pt x="45508" y="19332"/>
                    </a:cubicBezTo>
                    <a:cubicBezTo>
                      <a:pt x="45579" y="19262"/>
                      <a:pt x="45649" y="19262"/>
                      <a:pt x="45649" y="19191"/>
                    </a:cubicBezTo>
                    <a:cubicBezTo>
                      <a:pt x="45790" y="18979"/>
                      <a:pt x="45861" y="18839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6002" y="18486"/>
                      <a:pt x="46073" y="18345"/>
                      <a:pt x="46073" y="18203"/>
                    </a:cubicBezTo>
                    <a:cubicBezTo>
                      <a:pt x="46143" y="18062"/>
                      <a:pt x="46143" y="17921"/>
                      <a:pt x="46214" y="17780"/>
                    </a:cubicBezTo>
                    <a:cubicBezTo>
                      <a:pt x="46284" y="17639"/>
                      <a:pt x="46284" y="17498"/>
                      <a:pt x="46355" y="17357"/>
                    </a:cubicBezTo>
                    <a:cubicBezTo>
                      <a:pt x="46355" y="17286"/>
                      <a:pt x="46355" y="17216"/>
                      <a:pt x="46426" y="17145"/>
                    </a:cubicBezTo>
                    <a:cubicBezTo>
                      <a:pt x="46426" y="17145"/>
                      <a:pt x="46426" y="17145"/>
                      <a:pt x="46426" y="17075"/>
                    </a:cubicBezTo>
                    <a:cubicBezTo>
                      <a:pt x="46426" y="17004"/>
                      <a:pt x="46426" y="16934"/>
                      <a:pt x="46426" y="16934"/>
                    </a:cubicBezTo>
                    <a:cubicBezTo>
                      <a:pt x="46426" y="16792"/>
                      <a:pt x="46496" y="16651"/>
                      <a:pt x="46496" y="16510"/>
                    </a:cubicBezTo>
                    <a:cubicBezTo>
                      <a:pt x="46496" y="16369"/>
                      <a:pt x="46496" y="16228"/>
                      <a:pt x="46567" y="16087"/>
                    </a:cubicBezTo>
                    <a:cubicBezTo>
                      <a:pt x="46567" y="15946"/>
                      <a:pt x="46567" y="15804"/>
                      <a:pt x="46567" y="15664"/>
                    </a:cubicBezTo>
                    <a:cubicBezTo>
                      <a:pt x="46567" y="15522"/>
                      <a:pt x="46567" y="15381"/>
                      <a:pt x="46567" y="15240"/>
                    </a:cubicBezTo>
                    <a:cubicBezTo>
                      <a:pt x="46567" y="15240"/>
                      <a:pt x="46567" y="15240"/>
                      <a:pt x="46567" y="15240"/>
                    </a:cubicBezTo>
                    <a:cubicBezTo>
                      <a:pt x="46708" y="15240"/>
                      <a:pt x="46708" y="15099"/>
                      <a:pt x="46708" y="14958"/>
                    </a:cubicBez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43"/>
              <p:cNvSpPr/>
              <p:nvPr/>
            </p:nvSpPr>
            <p:spPr>
              <a:xfrm>
                <a:off x="10035665" y="1461321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58" y="412"/>
                    </a:moveTo>
                    <a:cubicBezTo>
                      <a:pt x="3393" y="835"/>
                      <a:pt x="3887" y="1258"/>
                      <a:pt x="4310" y="1823"/>
                    </a:cubicBezTo>
                    <a:cubicBezTo>
                      <a:pt x="4945" y="2670"/>
                      <a:pt x="5580" y="3587"/>
                      <a:pt x="6286" y="4504"/>
                    </a:cubicBezTo>
                    <a:cubicBezTo>
                      <a:pt x="28934" y="34560"/>
                      <a:pt x="54757" y="57985"/>
                      <a:pt x="80651" y="72943"/>
                    </a:cubicBezTo>
                    <a:cubicBezTo>
                      <a:pt x="106545" y="87900"/>
                      <a:pt x="132368" y="94321"/>
                      <a:pt x="155158" y="90441"/>
                    </a:cubicBezTo>
                    <a:cubicBezTo>
                      <a:pt x="155793" y="90370"/>
                      <a:pt x="156357" y="90299"/>
                      <a:pt x="156992" y="90158"/>
                    </a:cubicBezTo>
                    <a:cubicBezTo>
                      <a:pt x="157486" y="90088"/>
                      <a:pt x="158051" y="90229"/>
                      <a:pt x="158615" y="90511"/>
                    </a:cubicBezTo>
                    <a:cubicBezTo>
                      <a:pt x="159391" y="90935"/>
                      <a:pt x="160167" y="91781"/>
                      <a:pt x="160661" y="92698"/>
                    </a:cubicBezTo>
                    <a:cubicBezTo>
                      <a:pt x="161649" y="94956"/>
                      <a:pt x="161508" y="96650"/>
                      <a:pt x="160379" y="97002"/>
                    </a:cubicBezTo>
                    <a:cubicBezTo>
                      <a:pt x="159391" y="97214"/>
                      <a:pt x="158474" y="97355"/>
                      <a:pt x="157627" y="97426"/>
                    </a:cubicBezTo>
                    <a:cubicBezTo>
                      <a:pt x="133991" y="101235"/>
                      <a:pt x="107251" y="94533"/>
                      <a:pt x="80581" y="79152"/>
                    </a:cubicBezTo>
                    <a:cubicBezTo>
                      <a:pt x="53840" y="63700"/>
                      <a:pt x="27241" y="39641"/>
                      <a:pt x="3816" y="8667"/>
                    </a:cubicBezTo>
                    <a:cubicBezTo>
                      <a:pt x="2899" y="7538"/>
                      <a:pt x="2052" y="6409"/>
                      <a:pt x="1206" y="5280"/>
                    </a:cubicBezTo>
                    <a:cubicBezTo>
                      <a:pt x="77" y="3798"/>
                      <a:pt x="-276" y="1894"/>
                      <a:pt x="218" y="835"/>
                    </a:cubicBezTo>
                    <a:cubicBezTo>
                      <a:pt x="571" y="341"/>
                      <a:pt x="712" y="270"/>
                      <a:pt x="782" y="200"/>
                    </a:cubicBezTo>
                    <a:cubicBezTo>
                      <a:pt x="1347" y="-153"/>
                      <a:pt x="2052" y="-12"/>
                      <a:pt x="2758" y="412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43"/>
              <p:cNvSpPr/>
              <p:nvPr/>
            </p:nvSpPr>
            <p:spPr>
              <a:xfrm>
                <a:off x="9784483" y="1078793"/>
                <a:ext cx="395127" cy="817739"/>
              </a:xfrm>
              <a:custGeom>
                <a:avLst/>
                <a:gdLst/>
                <a:ahLst/>
                <a:cxnLst/>
                <a:rect l="l" t="t" r="r" b="b"/>
                <a:pathLst>
                  <a:path w="134055" h="268111" extrusionOk="0">
                    <a:moveTo>
                      <a:pt x="139347" y="0"/>
                    </a:moveTo>
                    <a:lnTo>
                      <a:pt x="139206" y="35066"/>
                    </a:lnTo>
                    <a:lnTo>
                      <a:pt x="85725" y="125801"/>
                    </a:lnTo>
                    <a:lnTo>
                      <a:pt x="0" y="270934"/>
                    </a:lnTo>
                    <a:lnTo>
                      <a:pt x="5786" y="226413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43"/>
              <p:cNvSpPr/>
              <p:nvPr/>
            </p:nvSpPr>
            <p:spPr>
              <a:xfrm>
                <a:off x="10210985" y="1010777"/>
                <a:ext cx="124777" cy="236714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77611" extrusionOk="0">
                    <a:moveTo>
                      <a:pt x="141" y="0"/>
                    </a:moveTo>
                    <a:lnTo>
                      <a:pt x="43039" y="24765"/>
                    </a:lnTo>
                    <a:lnTo>
                      <a:pt x="42898" y="82479"/>
                    </a:lnTo>
                    <a:lnTo>
                      <a:pt x="0" y="57714"/>
                    </a:lnTo>
                    <a:lnTo>
                      <a:pt x="141" y="0"/>
                    </a:lnTo>
                    <a:close/>
                    <a:moveTo>
                      <a:pt x="21449" y="57009"/>
                    </a:moveTo>
                    <a:cubicBezTo>
                      <a:pt x="28998" y="61383"/>
                      <a:pt x="35137" y="57856"/>
                      <a:pt x="35207" y="49177"/>
                    </a:cubicBezTo>
                    <a:cubicBezTo>
                      <a:pt x="35207" y="40569"/>
                      <a:pt x="29139" y="29915"/>
                      <a:pt x="21519" y="25541"/>
                    </a:cubicBezTo>
                    <a:cubicBezTo>
                      <a:pt x="13970" y="21167"/>
                      <a:pt x="7832" y="24694"/>
                      <a:pt x="7832" y="33373"/>
                    </a:cubicBezTo>
                    <a:cubicBezTo>
                      <a:pt x="7832" y="41981"/>
                      <a:pt x="13970" y="52634"/>
                      <a:pt x="21449" y="57009"/>
                    </a:cubicBezTo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43"/>
              <p:cNvSpPr/>
              <p:nvPr/>
            </p:nvSpPr>
            <p:spPr>
              <a:xfrm>
                <a:off x="10250077" y="1104258"/>
                <a:ext cx="41592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14111" extrusionOk="0">
                    <a:moveTo>
                      <a:pt x="8255" y="1107"/>
                    </a:moveTo>
                    <a:cubicBezTo>
                      <a:pt x="12841" y="3718"/>
                      <a:pt x="16439" y="10138"/>
                      <a:pt x="16439" y="15289"/>
                    </a:cubicBezTo>
                    <a:cubicBezTo>
                      <a:pt x="16439" y="20510"/>
                      <a:pt x="12771" y="22627"/>
                      <a:pt x="8184" y="20016"/>
                    </a:cubicBezTo>
                    <a:cubicBezTo>
                      <a:pt x="3669" y="17405"/>
                      <a:pt x="0" y="11055"/>
                      <a:pt x="0" y="5764"/>
                    </a:cubicBezTo>
                    <a:cubicBezTo>
                      <a:pt x="71" y="684"/>
                      <a:pt x="3739" y="-1503"/>
                      <a:pt x="8255" y="1107"/>
                    </a:cubicBez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43"/>
              <p:cNvSpPr/>
              <p:nvPr/>
            </p:nvSpPr>
            <p:spPr>
              <a:xfrm>
                <a:off x="10211400" y="952874"/>
                <a:ext cx="207961" cy="129116"/>
              </a:xfrm>
              <a:custGeom>
                <a:avLst/>
                <a:gdLst/>
                <a:ahLst/>
                <a:cxnLst/>
                <a:rect l="l" t="t" r="r" b="b"/>
                <a:pathLst>
                  <a:path w="70555" h="42333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75565" y="24765"/>
                    </a:lnTo>
                    <a:lnTo>
                      <a:pt x="42898" y="43745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43"/>
              <p:cNvSpPr/>
              <p:nvPr/>
            </p:nvSpPr>
            <p:spPr>
              <a:xfrm>
                <a:off x="10246544" y="776588"/>
                <a:ext cx="145571" cy="258231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84666" extrusionOk="0">
                    <a:moveTo>
                      <a:pt x="56021" y="24765"/>
                    </a:moveTo>
                    <a:cubicBezTo>
                      <a:pt x="56021" y="24553"/>
                      <a:pt x="56021" y="24342"/>
                      <a:pt x="56021" y="24130"/>
                    </a:cubicBezTo>
                    <a:cubicBezTo>
                      <a:pt x="56021" y="23918"/>
                      <a:pt x="56021" y="23707"/>
                      <a:pt x="55951" y="23495"/>
                    </a:cubicBezTo>
                    <a:cubicBezTo>
                      <a:pt x="55951" y="23283"/>
                      <a:pt x="55880" y="23071"/>
                      <a:pt x="55880" y="22789"/>
                    </a:cubicBezTo>
                    <a:cubicBezTo>
                      <a:pt x="55880" y="22578"/>
                      <a:pt x="55809" y="22295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1872"/>
                      <a:pt x="55739" y="21661"/>
                      <a:pt x="55668" y="21449"/>
                    </a:cubicBezTo>
                    <a:cubicBezTo>
                      <a:pt x="55598" y="21237"/>
                      <a:pt x="55598" y="20955"/>
                      <a:pt x="55527" y="20743"/>
                    </a:cubicBezTo>
                    <a:cubicBezTo>
                      <a:pt x="55457" y="20531"/>
                      <a:pt x="55386" y="20249"/>
                      <a:pt x="55386" y="20038"/>
                    </a:cubicBezTo>
                    <a:cubicBezTo>
                      <a:pt x="55316" y="19826"/>
                      <a:pt x="55245" y="19544"/>
                      <a:pt x="55174" y="19332"/>
                    </a:cubicBezTo>
                    <a:cubicBezTo>
                      <a:pt x="55104" y="19120"/>
                      <a:pt x="55104" y="18979"/>
                      <a:pt x="55033" y="18768"/>
                    </a:cubicBezTo>
                    <a:cubicBezTo>
                      <a:pt x="55033" y="18768"/>
                      <a:pt x="55033" y="18768"/>
                      <a:pt x="55033" y="18697"/>
                    </a:cubicBezTo>
                    <a:cubicBezTo>
                      <a:pt x="55033" y="18627"/>
                      <a:pt x="55033" y="18627"/>
                      <a:pt x="54963" y="18556"/>
                    </a:cubicBezTo>
                    <a:cubicBezTo>
                      <a:pt x="54892" y="18344"/>
                      <a:pt x="54822" y="18062"/>
                      <a:pt x="54751" y="17850"/>
                    </a:cubicBezTo>
                    <a:cubicBezTo>
                      <a:pt x="54681" y="17639"/>
                      <a:pt x="54610" y="17356"/>
                      <a:pt x="54540" y="17145"/>
                    </a:cubicBezTo>
                    <a:cubicBezTo>
                      <a:pt x="54469" y="16933"/>
                      <a:pt x="54398" y="16722"/>
                      <a:pt x="54257" y="16440"/>
                    </a:cubicBezTo>
                    <a:cubicBezTo>
                      <a:pt x="54187" y="16228"/>
                      <a:pt x="54116" y="16016"/>
                      <a:pt x="53975" y="15804"/>
                    </a:cubicBezTo>
                    <a:cubicBezTo>
                      <a:pt x="53904" y="15663"/>
                      <a:pt x="53834" y="15452"/>
                      <a:pt x="53763" y="15310"/>
                    </a:cubicBezTo>
                    <a:cubicBezTo>
                      <a:pt x="53763" y="15310"/>
                      <a:pt x="53763" y="15310"/>
                      <a:pt x="53763" y="15240"/>
                    </a:cubicBezTo>
                    <a:cubicBezTo>
                      <a:pt x="53763" y="15169"/>
                      <a:pt x="53693" y="15169"/>
                      <a:pt x="53693" y="15099"/>
                    </a:cubicBezTo>
                    <a:cubicBezTo>
                      <a:pt x="53622" y="14887"/>
                      <a:pt x="53481" y="14676"/>
                      <a:pt x="53411" y="14464"/>
                    </a:cubicBezTo>
                    <a:cubicBezTo>
                      <a:pt x="53269" y="14252"/>
                      <a:pt x="53199" y="13970"/>
                      <a:pt x="53058" y="13758"/>
                    </a:cubicBezTo>
                    <a:cubicBezTo>
                      <a:pt x="52917" y="13476"/>
                      <a:pt x="52776" y="13194"/>
                      <a:pt x="52634" y="12912"/>
                    </a:cubicBezTo>
                    <a:cubicBezTo>
                      <a:pt x="52493" y="12629"/>
                      <a:pt x="52352" y="12347"/>
                      <a:pt x="52141" y="12065"/>
                    </a:cubicBezTo>
                    <a:cubicBezTo>
                      <a:pt x="52141" y="11995"/>
                      <a:pt x="52070" y="11924"/>
                      <a:pt x="52070" y="11924"/>
                    </a:cubicBezTo>
                    <a:cubicBezTo>
                      <a:pt x="52000" y="11853"/>
                      <a:pt x="52000" y="11783"/>
                      <a:pt x="51929" y="11712"/>
                    </a:cubicBezTo>
                    <a:cubicBezTo>
                      <a:pt x="51576" y="11148"/>
                      <a:pt x="51294" y="10654"/>
                      <a:pt x="50941" y="10089"/>
                    </a:cubicBezTo>
                    <a:cubicBezTo>
                      <a:pt x="50659" y="9666"/>
                      <a:pt x="50377" y="9243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49883" y="8608"/>
                      <a:pt x="49671" y="8326"/>
                      <a:pt x="49460" y="8114"/>
                    </a:cubicBezTo>
                    <a:cubicBezTo>
                      <a:pt x="49318" y="7902"/>
                      <a:pt x="49107" y="7690"/>
                      <a:pt x="48966" y="7479"/>
                    </a:cubicBezTo>
                    <a:cubicBezTo>
                      <a:pt x="48825" y="7267"/>
                      <a:pt x="48613" y="7056"/>
                      <a:pt x="48472" y="6844"/>
                    </a:cubicBezTo>
                    <a:cubicBezTo>
                      <a:pt x="48331" y="6632"/>
                      <a:pt x="48119" y="6420"/>
                      <a:pt x="47907" y="6280"/>
                    </a:cubicBezTo>
                    <a:cubicBezTo>
                      <a:pt x="47907" y="6209"/>
                      <a:pt x="47837" y="6209"/>
                      <a:pt x="47837" y="6209"/>
                    </a:cubicBezTo>
                    <a:cubicBezTo>
                      <a:pt x="47837" y="6209"/>
                      <a:pt x="47837" y="6209"/>
                      <a:pt x="47766" y="6138"/>
                    </a:cubicBezTo>
                    <a:cubicBezTo>
                      <a:pt x="47625" y="5997"/>
                      <a:pt x="47484" y="5856"/>
                      <a:pt x="47343" y="5715"/>
                    </a:cubicBezTo>
                    <a:cubicBezTo>
                      <a:pt x="47131" y="5503"/>
                      <a:pt x="46990" y="5362"/>
                      <a:pt x="46778" y="5150"/>
                    </a:cubicBezTo>
                    <a:cubicBezTo>
                      <a:pt x="46567" y="4939"/>
                      <a:pt x="46355" y="4798"/>
                      <a:pt x="46143" y="4586"/>
                    </a:cubicBezTo>
                    <a:cubicBezTo>
                      <a:pt x="45932" y="4374"/>
                      <a:pt x="45720" y="4233"/>
                      <a:pt x="45508" y="4022"/>
                    </a:cubicBezTo>
                    <a:cubicBezTo>
                      <a:pt x="45438" y="3951"/>
                      <a:pt x="45297" y="3880"/>
                      <a:pt x="45226" y="3739"/>
                    </a:cubicBezTo>
                    <a:cubicBezTo>
                      <a:pt x="45226" y="3739"/>
                      <a:pt x="45156" y="3669"/>
                      <a:pt x="45156" y="3669"/>
                    </a:cubicBezTo>
                    <a:cubicBezTo>
                      <a:pt x="45085" y="3598"/>
                      <a:pt x="45014" y="3528"/>
                      <a:pt x="44944" y="3457"/>
                    </a:cubicBezTo>
                    <a:cubicBezTo>
                      <a:pt x="44732" y="3316"/>
                      <a:pt x="44521" y="3175"/>
                      <a:pt x="44309" y="3034"/>
                    </a:cubicBezTo>
                    <a:cubicBezTo>
                      <a:pt x="44097" y="2893"/>
                      <a:pt x="43886" y="2752"/>
                      <a:pt x="43745" y="2611"/>
                    </a:cubicBezTo>
                    <a:cubicBezTo>
                      <a:pt x="43533" y="2469"/>
                      <a:pt x="43392" y="2328"/>
                      <a:pt x="43180" y="2258"/>
                    </a:cubicBezTo>
                    <a:cubicBezTo>
                      <a:pt x="42968" y="2117"/>
                      <a:pt x="42827" y="2046"/>
                      <a:pt x="42616" y="1905"/>
                    </a:cubicBezTo>
                    <a:cubicBezTo>
                      <a:pt x="42545" y="1905"/>
                      <a:pt x="42545" y="1835"/>
                      <a:pt x="42474" y="1835"/>
                    </a:cubicBezTo>
                    <a:cubicBezTo>
                      <a:pt x="42333" y="1764"/>
                      <a:pt x="42192" y="1693"/>
                      <a:pt x="42051" y="1623"/>
                    </a:cubicBezTo>
                    <a:cubicBezTo>
                      <a:pt x="41839" y="1552"/>
                      <a:pt x="41698" y="1411"/>
                      <a:pt x="41487" y="1341"/>
                    </a:cubicBezTo>
                    <a:cubicBezTo>
                      <a:pt x="41275" y="1270"/>
                      <a:pt x="41134" y="1129"/>
                      <a:pt x="40922" y="1058"/>
                    </a:cubicBezTo>
                    <a:cubicBezTo>
                      <a:pt x="40711" y="988"/>
                      <a:pt x="40569" y="917"/>
                      <a:pt x="40358" y="847"/>
                    </a:cubicBezTo>
                    <a:cubicBezTo>
                      <a:pt x="40146" y="776"/>
                      <a:pt x="40005" y="705"/>
                      <a:pt x="39793" y="635"/>
                    </a:cubicBezTo>
                    <a:cubicBezTo>
                      <a:pt x="39723" y="635"/>
                      <a:pt x="39723" y="635"/>
                      <a:pt x="39652" y="565"/>
                    </a:cubicBezTo>
                    <a:cubicBezTo>
                      <a:pt x="39652" y="565"/>
                      <a:pt x="39652" y="565"/>
                      <a:pt x="39582" y="565"/>
                    </a:cubicBezTo>
                    <a:cubicBezTo>
                      <a:pt x="39441" y="494"/>
                      <a:pt x="39299" y="494"/>
                      <a:pt x="39158" y="423"/>
                    </a:cubicBezTo>
                    <a:cubicBezTo>
                      <a:pt x="38947" y="353"/>
                      <a:pt x="38806" y="282"/>
                      <a:pt x="38594" y="282"/>
                    </a:cubicBezTo>
                    <a:cubicBezTo>
                      <a:pt x="38382" y="211"/>
                      <a:pt x="38241" y="211"/>
                      <a:pt x="38029" y="141"/>
                    </a:cubicBezTo>
                    <a:cubicBezTo>
                      <a:pt x="37818" y="71"/>
                      <a:pt x="37606" y="71"/>
                      <a:pt x="37465" y="71"/>
                    </a:cubicBezTo>
                    <a:cubicBezTo>
                      <a:pt x="37324" y="71"/>
                      <a:pt x="37183" y="71"/>
                      <a:pt x="37042" y="0"/>
                    </a:cubicBezTo>
                    <a:cubicBezTo>
                      <a:pt x="37042" y="0"/>
                      <a:pt x="36971" y="0"/>
                      <a:pt x="36971" y="0"/>
                    </a:cubicBezTo>
                    <a:cubicBezTo>
                      <a:pt x="36901" y="0"/>
                      <a:pt x="36901" y="0"/>
                      <a:pt x="36830" y="0"/>
                    </a:cubicBezTo>
                    <a:cubicBezTo>
                      <a:pt x="36618" y="0"/>
                      <a:pt x="36407" y="0"/>
                      <a:pt x="36195" y="0"/>
                    </a:cubicBezTo>
                    <a:cubicBezTo>
                      <a:pt x="35983" y="0"/>
                      <a:pt x="35701" y="0"/>
                      <a:pt x="35489" y="0"/>
                    </a:cubicBezTo>
                    <a:cubicBezTo>
                      <a:pt x="35207" y="0"/>
                      <a:pt x="34925" y="7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431" y="211"/>
                      <a:pt x="34078" y="282"/>
                      <a:pt x="33796" y="423"/>
                    </a:cubicBezTo>
                    <a:cubicBezTo>
                      <a:pt x="33443" y="565"/>
                      <a:pt x="33020" y="705"/>
                      <a:pt x="32667" y="917"/>
                    </a:cubicBezTo>
                    <a:lnTo>
                      <a:pt x="0" y="19897"/>
                    </a:lnTo>
                    <a:cubicBezTo>
                      <a:pt x="635" y="19544"/>
                      <a:pt x="1270" y="19262"/>
                      <a:pt x="2046" y="19120"/>
                    </a:cubicBezTo>
                    <a:cubicBezTo>
                      <a:pt x="2046" y="19120"/>
                      <a:pt x="2046" y="19120"/>
                      <a:pt x="2046" y="19120"/>
                    </a:cubicBezTo>
                    <a:cubicBezTo>
                      <a:pt x="2752" y="18979"/>
                      <a:pt x="3528" y="18909"/>
                      <a:pt x="4375" y="18979"/>
                    </a:cubicBezTo>
                    <a:cubicBezTo>
                      <a:pt x="4375" y="18979"/>
                      <a:pt x="4445" y="18979"/>
                      <a:pt x="4445" y="18979"/>
                    </a:cubicBezTo>
                    <a:cubicBezTo>
                      <a:pt x="5221" y="19050"/>
                      <a:pt x="6068" y="19262"/>
                      <a:pt x="6985" y="19544"/>
                    </a:cubicBezTo>
                    <a:cubicBezTo>
                      <a:pt x="6985" y="19544"/>
                      <a:pt x="6985" y="19544"/>
                      <a:pt x="7056" y="19544"/>
                    </a:cubicBezTo>
                    <a:cubicBezTo>
                      <a:pt x="7973" y="19826"/>
                      <a:pt x="8890" y="20249"/>
                      <a:pt x="9807" y="20814"/>
                    </a:cubicBezTo>
                    <a:cubicBezTo>
                      <a:pt x="10724" y="21378"/>
                      <a:pt x="11642" y="22013"/>
                      <a:pt x="12559" y="22719"/>
                    </a:cubicBezTo>
                    <a:cubicBezTo>
                      <a:pt x="12559" y="22719"/>
                      <a:pt x="12630" y="22789"/>
                      <a:pt x="12630" y="22789"/>
                    </a:cubicBezTo>
                    <a:cubicBezTo>
                      <a:pt x="13476" y="23495"/>
                      <a:pt x="14323" y="24271"/>
                      <a:pt x="15170" y="25118"/>
                    </a:cubicBezTo>
                    <a:cubicBezTo>
                      <a:pt x="15170" y="25118"/>
                      <a:pt x="15170" y="25118"/>
                      <a:pt x="15240" y="25188"/>
                    </a:cubicBezTo>
                    <a:cubicBezTo>
                      <a:pt x="16016" y="26035"/>
                      <a:pt x="16792" y="26952"/>
                      <a:pt x="17568" y="27940"/>
                    </a:cubicBezTo>
                    <a:cubicBezTo>
                      <a:pt x="17568" y="27940"/>
                      <a:pt x="17568" y="27940"/>
                      <a:pt x="17568" y="27940"/>
                    </a:cubicBezTo>
                    <a:cubicBezTo>
                      <a:pt x="18274" y="28928"/>
                      <a:pt x="18909" y="29915"/>
                      <a:pt x="19544" y="30974"/>
                    </a:cubicBezTo>
                    <a:cubicBezTo>
                      <a:pt x="19544" y="31044"/>
                      <a:pt x="19614" y="31115"/>
                      <a:pt x="19614" y="31115"/>
                    </a:cubicBezTo>
                    <a:cubicBezTo>
                      <a:pt x="20179" y="32173"/>
                      <a:pt x="20743" y="33231"/>
                      <a:pt x="21237" y="34290"/>
                    </a:cubicBezTo>
                    <a:cubicBezTo>
                      <a:pt x="21237" y="34290"/>
                      <a:pt x="21237" y="34290"/>
                      <a:pt x="21237" y="34361"/>
                    </a:cubicBezTo>
                    <a:cubicBezTo>
                      <a:pt x="21731" y="35489"/>
                      <a:pt x="22154" y="36618"/>
                      <a:pt x="22437" y="37676"/>
                    </a:cubicBezTo>
                    <a:cubicBezTo>
                      <a:pt x="22437" y="37676"/>
                      <a:pt x="22437" y="37747"/>
                      <a:pt x="22437" y="37747"/>
                    </a:cubicBezTo>
                    <a:cubicBezTo>
                      <a:pt x="22790" y="38876"/>
                      <a:pt x="23072" y="40005"/>
                      <a:pt x="23213" y="41134"/>
                    </a:cubicBezTo>
                    <a:cubicBezTo>
                      <a:pt x="23213" y="41134"/>
                      <a:pt x="23213" y="41134"/>
                      <a:pt x="23213" y="41134"/>
                    </a:cubicBezTo>
                    <a:cubicBezTo>
                      <a:pt x="23424" y="42263"/>
                      <a:pt x="23495" y="43391"/>
                      <a:pt x="23495" y="44450"/>
                    </a:cubicBezTo>
                    <a:lnTo>
                      <a:pt x="23354" y="90876"/>
                    </a:lnTo>
                    <a:lnTo>
                      <a:pt x="56021" y="71896"/>
                    </a:lnTo>
                    <a:lnTo>
                      <a:pt x="56162" y="25470"/>
                    </a:lnTo>
                    <a:cubicBezTo>
                      <a:pt x="56021" y="25188"/>
                      <a:pt x="56021" y="24977"/>
                      <a:pt x="56021" y="2476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43"/>
              <p:cNvSpPr/>
              <p:nvPr/>
            </p:nvSpPr>
            <p:spPr>
              <a:xfrm>
                <a:off x="10234274" y="834097"/>
                <a:ext cx="62387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1166" h="70555" extrusionOk="0">
                    <a:moveTo>
                      <a:pt x="13899" y="1892"/>
                    </a:moveTo>
                    <a:cubicBezTo>
                      <a:pt x="21449" y="6266"/>
                      <a:pt x="27587" y="16850"/>
                      <a:pt x="27517" y="25528"/>
                    </a:cubicBezTo>
                    <a:lnTo>
                      <a:pt x="27376" y="71954"/>
                    </a:lnTo>
                    <a:lnTo>
                      <a:pt x="0" y="56149"/>
                    </a:lnTo>
                    <a:lnTo>
                      <a:pt x="141" y="9724"/>
                    </a:lnTo>
                    <a:cubicBezTo>
                      <a:pt x="212" y="975"/>
                      <a:pt x="6350" y="-2482"/>
                      <a:pt x="13899" y="1892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43"/>
              <p:cNvSpPr/>
              <p:nvPr/>
            </p:nvSpPr>
            <p:spPr>
              <a:xfrm>
                <a:off x="10337417" y="1028426"/>
                <a:ext cx="83184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70555" extrusionOk="0">
                    <a:moveTo>
                      <a:pt x="141" y="18979"/>
                    </a:moveTo>
                    <a:lnTo>
                      <a:pt x="32808" y="0"/>
                    </a:lnTo>
                    <a:lnTo>
                      <a:pt x="32597" y="57714"/>
                    </a:lnTo>
                    <a:lnTo>
                      <a:pt x="0" y="76623"/>
                    </a:ln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43"/>
              <p:cNvSpPr/>
              <p:nvPr/>
            </p:nvSpPr>
            <p:spPr>
              <a:xfrm>
                <a:off x="10353636" y="1171996"/>
                <a:ext cx="353535" cy="1075970"/>
              </a:xfrm>
              <a:custGeom>
                <a:avLst/>
                <a:gdLst/>
                <a:ahLst/>
                <a:cxnLst/>
                <a:rect l="l" t="t" r="r" b="b"/>
                <a:pathLst>
                  <a:path w="119944" h="352777" extrusionOk="0">
                    <a:moveTo>
                      <a:pt x="71" y="0"/>
                    </a:moveTo>
                    <a:lnTo>
                      <a:pt x="124178" y="357223"/>
                    </a:lnTo>
                    <a:cubicBezTo>
                      <a:pt x="123543" y="356940"/>
                      <a:pt x="122978" y="356658"/>
                      <a:pt x="122414" y="356517"/>
                    </a:cubicBezTo>
                    <a:cubicBezTo>
                      <a:pt x="121708" y="356235"/>
                      <a:pt x="121003" y="356094"/>
                      <a:pt x="120368" y="355953"/>
                    </a:cubicBezTo>
                    <a:cubicBezTo>
                      <a:pt x="119944" y="355812"/>
                      <a:pt x="119592" y="355812"/>
                      <a:pt x="119239" y="355741"/>
                    </a:cubicBezTo>
                    <a:cubicBezTo>
                      <a:pt x="118533" y="355670"/>
                      <a:pt x="117969" y="355600"/>
                      <a:pt x="117475" y="355600"/>
                    </a:cubicBezTo>
                    <a:cubicBezTo>
                      <a:pt x="116487" y="355600"/>
                      <a:pt x="115500" y="355670"/>
                      <a:pt x="114582" y="355953"/>
                    </a:cubicBezTo>
                    <a:cubicBezTo>
                      <a:pt x="113383" y="356306"/>
                      <a:pt x="112607" y="356658"/>
                      <a:pt x="111901" y="357082"/>
                    </a:cubicBezTo>
                    <a:lnTo>
                      <a:pt x="0" y="3492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43"/>
              <p:cNvSpPr/>
              <p:nvPr/>
            </p:nvSpPr>
            <p:spPr>
              <a:xfrm>
                <a:off x="10353842" y="1114093"/>
                <a:ext cx="457517" cy="1140529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373944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156704" y="357152"/>
                    </a:lnTo>
                    <a:lnTo>
                      <a:pt x="124107" y="376132"/>
                    </a:ln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D921BC0-236D-41F6-8FF4-A1F4B622E5FE}"/>
              </a:ext>
            </a:extLst>
          </p:cNvPr>
          <p:cNvSpPr txBox="1"/>
          <p:nvPr/>
        </p:nvSpPr>
        <p:spPr>
          <a:xfrm>
            <a:off x="927376" y="234267"/>
            <a:ext cx="921998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k-KZ" sz="3200" b="1">
                <a:solidFill>
                  <a:schemeClr val="bg2">
                    <a:lumMod val="50000"/>
                  </a:schemeClr>
                </a:solidFill>
                <a:latin typeface="Tahoma"/>
              </a:rPr>
              <a:t>НАТУРАЛ САН МЕН АРАЛАС САНДЫ ҚОСУ:</a:t>
            </a:r>
            <a:endParaRPr lang="ru-RU" sz="3200" b="1">
              <a:solidFill>
                <a:schemeClr val="bg2">
                  <a:lumMod val="50000"/>
                </a:schemeClr>
              </a:solidFill>
              <a:latin typeface="Tahoma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066A60E-212F-45CD-B786-FE82951AC985}"/>
              </a:ext>
            </a:extLst>
          </p:cNvPr>
          <p:cNvSpPr/>
          <p:nvPr/>
        </p:nvSpPr>
        <p:spPr>
          <a:xfrm>
            <a:off x="1005959" y="5424663"/>
            <a:ext cx="8592130" cy="1256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Натурал сан мен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аралас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санды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қосқанда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, натурал сан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оның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бүтін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бөлігіне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қосылып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,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қосындыға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бөлшек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бөлік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тіркеліп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жазылады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. </a:t>
            </a:r>
          </a:p>
          <a:p>
            <a:pPr algn="ctr"/>
            <a:endParaRPr lang="ru-RU">
              <a:cs typeface="Arial"/>
            </a:endParaRPr>
          </a:p>
        </p:txBody>
      </p:sp>
      <p:grpSp>
        <p:nvGrpSpPr>
          <p:cNvPr id="8" name="Google Shape;527;p42">
            <a:extLst>
              <a:ext uri="{FF2B5EF4-FFF2-40B4-BE49-F238E27FC236}">
                <a16:creationId xmlns:a16="http://schemas.microsoft.com/office/drawing/2014/main" id="{1A08E6D1-B0FD-4915-A42F-6F9927B4CA4C}"/>
              </a:ext>
            </a:extLst>
          </p:cNvPr>
          <p:cNvGrpSpPr/>
          <p:nvPr/>
        </p:nvGrpSpPr>
        <p:grpSpPr>
          <a:xfrm>
            <a:off x="10148946" y="152400"/>
            <a:ext cx="2195309" cy="6858000"/>
            <a:chOff x="9996546" y="0"/>
            <a:chExt cx="2195309" cy="6858000"/>
          </a:xfrm>
        </p:grpSpPr>
        <p:sp>
          <p:nvSpPr>
            <p:cNvPr id="117" name="Google Shape;528;p42">
              <a:extLst>
                <a:ext uri="{FF2B5EF4-FFF2-40B4-BE49-F238E27FC236}">
                  <a16:creationId xmlns:a16="http://schemas.microsoft.com/office/drawing/2014/main" id="{AC90EDD5-CB67-41AF-82DD-DB600DA67C1C}"/>
                </a:ext>
              </a:extLst>
            </p:cNvPr>
            <p:cNvSpPr/>
            <p:nvPr/>
          </p:nvSpPr>
          <p:spPr>
            <a:xfrm>
              <a:off x="10469855" y="0"/>
              <a:ext cx="172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" name="Google Shape;529;p42">
              <a:extLst>
                <a:ext uri="{FF2B5EF4-FFF2-40B4-BE49-F238E27FC236}">
                  <a16:creationId xmlns:a16="http://schemas.microsoft.com/office/drawing/2014/main" id="{81EBC7FA-8237-48E9-A7D7-9E524003EA5E}"/>
                </a:ext>
              </a:extLst>
            </p:cNvPr>
            <p:cNvGrpSpPr/>
            <p:nvPr/>
          </p:nvGrpSpPr>
          <p:grpSpPr>
            <a:xfrm>
              <a:off x="9996546" y="1646615"/>
              <a:ext cx="828882" cy="1073629"/>
              <a:chOff x="9495222" y="776588"/>
              <a:chExt cx="1432566" cy="1855566"/>
            </a:xfrm>
          </p:grpSpPr>
          <p:sp>
            <p:nvSpPr>
              <p:cNvPr id="119" name="Google Shape;530;p42">
                <a:extLst>
                  <a:ext uri="{FF2B5EF4-FFF2-40B4-BE49-F238E27FC236}">
                    <a16:creationId xmlns:a16="http://schemas.microsoft.com/office/drawing/2014/main" id="{5F5CAA7B-E595-40E7-9890-2A6B3DF1D05F}"/>
                  </a:ext>
                </a:extLst>
              </p:cNvPr>
              <p:cNvSpPr/>
              <p:nvPr/>
            </p:nvSpPr>
            <p:spPr>
              <a:xfrm>
                <a:off x="9495222" y="2093030"/>
                <a:ext cx="629179" cy="488878"/>
              </a:xfrm>
              <a:custGeom>
                <a:avLst/>
                <a:gdLst/>
                <a:ahLst/>
                <a:cxnLst/>
                <a:rect l="l" t="t" r="r" b="b"/>
                <a:pathLst>
                  <a:path w="409222" h="289277" extrusionOk="0">
                    <a:moveTo>
                      <a:pt x="22296" y="31044"/>
                    </a:moveTo>
                    <a:cubicBezTo>
                      <a:pt x="7479" y="22507"/>
                      <a:pt x="71" y="11218"/>
                      <a:pt x="71" y="0"/>
                    </a:cubicBezTo>
                    <a:lnTo>
                      <a:pt x="0" y="36830"/>
                    </a:lnTo>
                    <a:cubicBezTo>
                      <a:pt x="0" y="48048"/>
                      <a:pt x="7408" y="59337"/>
                      <a:pt x="22225" y="67874"/>
                    </a:cubicBezTo>
                    <a:lnTo>
                      <a:pt x="414796" y="294499"/>
                    </a:lnTo>
                    <a:lnTo>
                      <a:pt x="414867" y="257669"/>
                    </a:lnTo>
                    <a:lnTo>
                      <a:pt x="22296" y="31044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531;p42">
                <a:extLst>
                  <a:ext uri="{FF2B5EF4-FFF2-40B4-BE49-F238E27FC236}">
                    <a16:creationId xmlns:a16="http://schemas.microsoft.com/office/drawing/2014/main" id="{E409F75E-CC59-4EAC-BCAF-900FDC9E409F}"/>
                  </a:ext>
                </a:extLst>
              </p:cNvPr>
              <p:cNvSpPr/>
              <p:nvPr/>
            </p:nvSpPr>
            <p:spPr>
              <a:xfrm>
                <a:off x="10132981" y="2093747"/>
                <a:ext cx="791897" cy="512726"/>
              </a:xfrm>
              <a:custGeom>
                <a:avLst/>
                <a:gdLst/>
                <a:ahLst/>
                <a:cxnLst/>
                <a:rect l="l" t="t" r="r" b="b"/>
                <a:pathLst>
                  <a:path w="515055" h="303388" extrusionOk="0">
                    <a:moveTo>
                      <a:pt x="518019" y="2187"/>
                    </a:moveTo>
                    <a:cubicBezTo>
                      <a:pt x="517948" y="2963"/>
                      <a:pt x="517878" y="3739"/>
                      <a:pt x="517736" y="4586"/>
                    </a:cubicBezTo>
                    <a:cubicBezTo>
                      <a:pt x="517595" y="5221"/>
                      <a:pt x="517454" y="5856"/>
                      <a:pt x="517243" y="6491"/>
                    </a:cubicBezTo>
                    <a:cubicBezTo>
                      <a:pt x="517031" y="7267"/>
                      <a:pt x="516890" y="7973"/>
                      <a:pt x="516608" y="8749"/>
                    </a:cubicBezTo>
                    <a:cubicBezTo>
                      <a:pt x="516396" y="9384"/>
                      <a:pt x="516114" y="9948"/>
                      <a:pt x="515832" y="10583"/>
                    </a:cubicBezTo>
                    <a:cubicBezTo>
                      <a:pt x="515479" y="11359"/>
                      <a:pt x="515126" y="12136"/>
                      <a:pt x="514703" y="12912"/>
                    </a:cubicBezTo>
                    <a:cubicBezTo>
                      <a:pt x="514420" y="13476"/>
                      <a:pt x="514068" y="14041"/>
                      <a:pt x="513715" y="14605"/>
                    </a:cubicBezTo>
                    <a:cubicBezTo>
                      <a:pt x="513150" y="15522"/>
                      <a:pt x="512586" y="16369"/>
                      <a:pt x="511951" y="17216"/>
                    </a:cubicBezTo>
                    <a:cubicBezTo>
                      <a:pt x="511316" y="18062"/>
                      <a:pt x="510681" y="18909"/>
                      <a:pt x="509976" y="19685"/>
                    </a:cubicBezTo>
                    <a:cubicBezTo>
                      <a:pt x="509834" y="19897"/>
                      <a:pt x="509623" y="20038"/>
                      <a:pt x="509482" y="20249"/>
                    </a:cubicBezTo>
                    <a:cubicBezTo>
                      <a:pt x="508494" y="21308"/>
                      <a:pt x="507435" y="22366"/>
                      <a:pt x="506307" y="23354"/>
                    </a:cubicBezTo>
                    <a:cubicBezTo>
                      <a:pt x="505601" y="23989"/>
                      <a:pt x="504754" y="24624"/>
                      <a:pt x="503978" y="25259"/>
                    </a:cubicBezTo>
                    <a:cubicBezTo>
                      <a:pt x="503273" y="25823"/>
                      <a:pt x="502638" y="26388"/>
                      <a:pt x="501861" y="26952"/>
                    </a:cubicBezTo>
                    <a:cubicBezTo>
                      <a:pt x="501015" y="27587"/>
                      <a:pt x="500098" y="28152"/>
                      <a:pt x="499181" y="28787"/>
                    </a:cubicBezTo>
                    <a:cubicBezTo>
                      <a:pt x="498263" y="29422"/>
                      <a:pt x="497346" y="30057"/>
                      <a:pt x="496358" y="30621"/>
                    </a:cubicBezTo>
                    <a:lnTo>
                      <a:pt x="106398" y="257246"/>
                    </a:lnTo>
                    <a:cubicBezTo>
                      <a:pt x="104140" y="258586"/>
                      <a:pt x="101741" y="259715"/>
                      <a:pt x="99272" y="260844"/>
                    </a:cubicBezTo>
                    <a:cubicBezTo>
                      <a:pt x="98566" y="261197"/>
                      <a:pt x="97861" y="261479"/>
                      <a:pt x="97155" y="261761"/>
                    </a:cubicBezTo>
                    <a:cubicBezTo>
                      <a:pt x="95250" y="262537"/>
                      <a:pt x="93274" y="263313"/>
                      <a:pt x="91228" y="264019"/>
                    </a:cubicBezTo>
                    <a:cubicBezTo>
                      <a:pt x="90523" y="264231"/>
                      <a:pt x="89817" y="264513"/>
                      <a:pt x="89041" y="264724"/>
                    </a:cubicBezTo>
                    <a:cubicBezTo>
                      <a:pt x="87771" y="265148"/>
                      <a:pt x="86431" y="265501"/>
                      <a:pt x="85160" y="265853"/>
                    </a:cubicBezTo>
                    <a:cubicBezTo>
                      <a:pt x="84173" y="266136"/>
                      <a:pt x="83185" y="266418"/>
                      <a:pt x="82197" y="266629"/>
                    </a:cubicBezTo>
                    <a:cubicBezTo>
                      <a:pt x="80857" y="266982"/>
                      <a:pt x="79445" y="267264"/>
                      <a:pt x="78034" y="267547"/>
                    </a:cubicBezTo>
                    <a:cubicBezTo>
                      <a:pt x="77117" y="267758"/>
                      <a:pt x="76129" y="267970"/>
                      <a:pt x="75212" y="268111"/>
                    </a:cubicBezTo>
                    <a:cubicBezTo>
                      <a:pt x="72390" y="268605"/>
                      <a:pt x="69568" y="269028"/>
                      <a:pt x="66675" y="269311"/>
                    </a:cubicBezTo>
                    <a:cubicBezTo>
                      <a:pt x="65758" y="269381"/>
                      <a:pt x="64911" y="269452"/>
                      <a:pt x="63994" y="269522"/>
                    </a:cubicBezTo>
                    <a:cubicBezTo>
                      <a:pt x="62300" y="269663"/>
                      <a:pt x="60607" y="269804"/>
                      <a:pt x="58914" y="269875"/>
                    </a:cubicBezTo>
                    <a:cubicBezTo>
                      <a:pt x="57855" y="269946"/>
                      <a:pt x="56727" y="269946"/>
                      <a:pt x="55668" y="269946"/>
                    </a:cubicBezTo>
                    <a:cubicBezTo>
                      <a:pt x="54257" y="269946"/>
                      <a:pt x="52917" y="270016"/>
                      <a:pt x="51505" y="269946"/>
                    </a:cubicBezTo>
                    <a:cubicBezTo>
                      <a:pt x="50377" y="269946"/>
                      <a:pt x="49177" y="269875"/>
                      <a:pt x="48048" y="269875"/>
                    </a:cubicBezTo>
                    <a:cubicBezTo>
                      <a:pt x="46778" y="269804"/>
                      <a:pt x="45508" y="269734"/>
                      <a:pt x="44238" y="269663"/>
                    </a:cubicBezTo>
                    <a:cubicBezTo>
                      <a:pt x="43109" y="269593"/>
                      <a:pt x="41910" y="269452"/>
                      <a:pt x="40781" y="269381"/>
                    </a:cubicBezTo>
                    <a:cubicBezTo>
                      <a:pt x="39511" y="269240"/>
                      <a:pt x="38241" y="269099"/>
                      <a:pt x="37042" y="268958"/>
                    </a:cubicBezTo>
                    <a:cubicBezTo>
                      <a:pt x="35913" y="268817"/>
                      <a:pt x="34784" y="268676"/>
                      <a:pt x="33655" y="268464"/>
                    </a:cubicBezTo>
                    <a:cubicBezTo>
                      <a:pt x="32314" y="268252"/>
                      <a:pt x="30974" y="268041"/>
                      <a:pt x="29704" y="267758"/>
                    </a:cubicBezTo>
                    <a:cubicBezTo>
                      <a:pt x="28646" y="267547"/>
                      <a:pt x="27587" y="267335"/>
                      <a:pt x="26599" y="267123"/>
                    </a:cubicBezTo>
                    <a:cubicBezTo>
                      <a:pt x="25047" y="266771"/>
                      <a:pt x="23495" y="266418"/>
                      <a:pt x="21943" y="265994"/>
                    </a:cubicBezTo>
                    <a:cubicBezTo>
                      <a:pt x="21096" y="265783"/>
                      <a:pt x="20249" y="265571"/>
                      <a:pt x="19403" y="265289"/>
                    </a:cubicBezTo>
                    <a:cubicBezTo>
                      <a:pt x="16651" y="264513"/>
                      <a:pt x="13970" y="263596"/>
                      <a:pt x="11359" y="262537"/>
                    </a:cubicBezTo>
                    <a:cubicBezTo>
                      <a:pt x="10089" y="262043"/>
                      <a:pt x="8819" y="261479"/>
                      <a:pt x="7549" y="260914"/>
                    </a:cubicBezTo>
                    <a:cubicBezTo>
                      <a:pt x="6914" y="260632"/>
                      <a:pt x="6209" y="260350"/>
                      <a:pt x="5574" y="260068"/>
                    </a:cubicBezTo>
                    <a:cubicBezTo>
                      <a:pt x="3669" y="259151"/>
                      <a:pt x="1834" y="258233"/>
                      <a:pt x="70" y="257175"/>
                    </a:cubicBezTo>
                    <a:lnTo>
                      <a:pt x="0" y="294005"/>
                    </a:lnTo>
                    <a:cubicBezTo>
                      <a:pt x="1764" y="295063"/>
                      <a:pt x="3598" y="295981"/>
                      <a:pt x="5503" y="296898"/>
                    </a:cubicBezTo>
                    <a:cubicBezTo>
                      <a:pt x="6138" y="297180"/>
                      <a:pt x="6773" y="297462"/>
                      <a:pt x="7479" y="297744"/>
                    </a:cubicBezTo>
                    <a:cubicBezTo>
                      <a:pt x="8608" y="298238"/>
                      <a:pt x="9736" y="298732"/>
                      <a:pt x="10865" y="299226"/>
                    </a:cubicBezTo>
                    <a:cubicBezTo>
                      <a:pt x="11007" y="299297"/>
                      <a:pt x="11148" y="299297"/>
                      <a:pt x="11289" y="299367"/>
                    </a:cubicBezTo>
                    <a:cubicBezTo>
                      <a:pt x="13899" y="300355"/>
                      <a:pt x="16580" y="301272"/>
                      <a:pt x="19332" y="302119"/>
                    </a:cubicBezTo>
                    <a:cubicBezTo>
                      <a:pt x="19544" y="302189"/>
                      <a:pt x="19755" y="302260"/>
                      <a:pt x="19967" y="302331"/>
                    </a:cubicBezTo>
                    <a:cubicBezTo>
                      <a:pt x="20602" y="302542"/>
                      <a:pt x="21237" y="302613"/>
                      <a:pt x="21872" y="302825"/>
                    </a:cubicBezTo>
                    <a:cubicBezTo>
                      <a:pt x="23424" y="303248"/>
                      <a:pt x="24977" y="303601"/>
                      <a:pt x="26529" y="303953"/>
                    </a:cubicBezTo>
                    <a:cubicBezTo>
                      <a:pt x="26952" y="304024"/>
                      <a:pt x="27375" y="304165"/>
                      <a:pt x="27799" y="304236"/>
                    </a:cubicBezTo>
                    <a:cubicBezTo>
                      <a:pt x="28434" y="304377"/>
                      <a:pt x="29069" y="304447"/>
                      <a:pt x="29704" y="304588"/>
                    </a:cubicBezTo>
                    <a:cubicBezTo>
                      <a:pt x="31044" y="304871"/>
                      <a:pt x="32385" y="305082"/>
                      <a:pt x="33655" y="305294"/>
                    </a:cubicBezTo>
                    <a:cubicBezTo>
                      <a:pt x="34219" y="305365"/>
                      <a:pt x="34713" y="305506"/>
                      <a:pt x="35278" y="305576"/>
                    </a:cubicBezTo>
                    <a:cubicBezTo>
                      <a:pt x="35842" y="305647"/>
                      <a:pt x="36477" y="305717"/>
                      <a:pt x="37042" y="305788"/>
                    </a:cubicBezTo>
                    <a:cubicBezTo>
                      <a:pt x="38312" y="305929"/>
                      <a:pt x="39511" y="306070"/>
                      <a:pt x="40781" y="306211"/>
                    </a:cubicBezTo>
                    <a:cubicBezTo>
                      <a:pt x="41345" y="306282"/>
                      <a:pt x="41980" y="306352"/>
                      <a:pt x="42545" y="306423"/>
                    </a:cubicBezTo>
                    <a:cubicBezTo>
                      <a:pt x="43109" y="306493"/>
                      <a:pt x="43674" y="306493"/>
                      <a:pt x="44238" y="306493"/>
                    </a:cubicBezTo>
                    <a:cubicBezTo>
                      <a:pt x="45508" y="306564"/>
                      <a:pt x="46778" y="306634"/>
                      <a:pt x="48048" y="306705"/>
                    </a:cubicBezTo>
                    <a:cubicBezTo>
                      <a:pt x="48683" y="306705"/>
                      <a:pt x="49318" y="306776"/>
                      <a:pt x="49953" y="306776"/>
                    </a:cubicBezTo>
                    <a:cubicBezTo>
                      <a:pt x="50447" y="306776"/>
                      <a:pt x="51012" y="306776"/>
                      <a:pt x="51505" y="306776"/>
                    </a:cubicBezTo>
                    <a:cubicBezTo>
                      <a:pt x="52917" y="306776"/>
                      <a:pt x="54257" y="306776"/>
                      <a:pt x="55668" y="306776"/>
                    </a:cubicBezTo>
                    <a:cubicBezTo>
                      <a:pt x="56374" y="306776"/>
                      <a:pt x="57009" y="306776"/>
                      <a:pt x="57714" y="306776"/>
                    </a:cubicBezTo>
                    <a:cubicBezTo>
                      <a:pt x="58138" y="306776"/>
                      <a:pt x="58561" y="306705"/>
                      <a:pt x="58914" y="306705"/>
                    </a:cubicBezTo>
                    <a:cubicBezTo>
                      <a:pt x="60607" y="306634"/>
                      <a:pt x="62300" y="306493"/>
                      <a:pt x="63994" y="306352"/>
                    </a:cubicBezTo>
                    <a:cubicBezTo>
                      <a:pt x="64699" y="306282"/>
                      <a:pt x="65334" y="306282"/>
                      <a:pt x="66040" y="306211"/>
                    </a:cubicBezTo>
                    <a:cubicBezTo>
                      <a:pt x="66252" y="306211"/>
                      <a:pt x="66463" y="306141"/>
                      <a:pt x="66675" y="306141"/>
                    </a:cubicBezTo>
                    <a:cubicBezTo>
                      <a:pt x="69568" y="305858"/>
                      <a:pt x="72390" y="305435"/>
                      <a:pt x="75212" y="304941"/>
                    </a:cubicBezTo>
                    <a:cubicBezTo>
                      <a:pt x="75353" y="304941"/>
                      <a:pt x="75494" y="304941"/>
                      <a:pt x="75635" y="304871"/>
                    </a:cubicBezTo>
                    <a:cubicBezTo>
                      <a:pt x="76482" y="304729"/>
                      <a:pt x="77258" y="304518"/>
                      <a:pt x="78034" y="304377"/>
                    </a:cubicBezTo>
                    <a:cubicBezTo>
                      <a:pt x="79445" y="304094"/>
                      <a:pt x="80857" y="303812"/>
                      <a:pt x="82197" y="303459"/>
                    </a:cubicBezTo>
                    <a:cubicBezTo>
                      <a:pt x="83185" y="303248"/>
                      <a:pt x="84173" y="302966"/>
                      <a:pt x="85160" y="302683"/>
                    </a:cubicBezTo>
                    <a:cubicBezTo>
                      <a:pt x="86431" y="302331"/>
                      <a:pt x="87771" y="301978"/>
                      <a:pt x="89041" y="301554"/>
                    </a:cubicBezTo>
                    <a:cubicBezTo>
                      <a:pt x="89323" y="301484"/>
                      <a:pt x="89605" y="301413"/>
                      <a:pt x="89888" y="301343"/>
                    </a:cubicBezTo>
                    <a:cubicBezTo>
                      <a:pt x="90382" y="301202"/>
                      <a:pt x="90734" y="300990"/>
                      <a:pt x="91228" y="300849"/>
                    </a:cubicBezTo>
                    <a:cubicBezTo>
                      <a:pt x="93274" y="300143"/>
                      <a:pt x="95250" y="299438"/>
                      <a:pt x="97155" y="298591"/>
                    </a:cubicBezTo>
                    <a:cubicBezTo>
                      <a:pt x="97861" y="298309"/>
                      <a:pt x="98566" y="298027"/>
                      <a:pt x="99272" y="297674"/>
                    </a:cubicBezTo>
                    <a:cubicBezTo>
                      <a:pt x="101741" y="296545"/>
                      <a:pt x="104140" y="295416"/>
                      <a:pt x="106398" y="294076"/>
                    </a:cubicBezTo>
                    <a:lnTo>
                      <a:pt x="496358" y="67451"/>
                    </a:lnTo>
                    <a:cubicBezTo>
                      <a:pt x="496640" y="67239"/>
                      <a:pt x="496993" y="67098"/>
                      <a:pt x="497275" y="66887"/>
                    </a:cubicBezTo>
                    <a:cubicBezTo>
                      <a:pt x="497981" y="66463"/>
                      <a:pt x="498545" y="66040"/>
                      <a:pt x="499181" y="65617"/>
                    </a:cubicBezTo>
                    <a:cubicBezTo>
                      <a:pt x="500098" y="65052"/>
                      <a:pt x="501015" y="64417"/>
                      <a:pt x="501861" y="63782"/>
                    </a:cubicBezTo>
                    <a:cubicBezTo>
                      <a:pt x="502638" y="63218"/>
                      <a:pt x="503273" y="62653"/>
                      <a:pt x="503978" y="62089"/>
                    </a:cubicBezTo>
                    <a:cubicBezTo>
                      <a:pt x="504754" y="61454"/>
                      <a:pt x="505601" y="60819"/>
                      <a:pt x="506307" y="60184"/>
                    </a:cubicBezTo>
                    <a:cubicBezTo>
                      <a:pt x="506448" y="60043"/>
                      <a:pt x="506659" y="59902"/>
                      <a:pt x="506800" y="59831"/>
                    </a:cubicBezTo>
                    <a:cubicBezTo>
                      <a:pt x="507788" y="58914"/>
                      <a:pt x="508635" y="57997"/>
                      <a:pt x="509482" y="57079"/>
                    </a:cubicBezTo>
                    <a:cubicBezTo>
                      <a:pt x="509623" y="56868"/>
                      <a:pt x="509834" y="56727"/>
                      <a:pt x="509976" y="56515"/>
                    </a:cubicBezTo>
                    <a:cubicBezTo>
                      <a:pt x="510469" y="55951"/>
                      <a:pt x="510963" y="55386"/>
                      <a:pt x="511457" y="54822"/>
                    </a:cubicBezTo>
                    <a:cubicBezTo>
                      <a:pt x="511669" y="54539"/>
                      <a:pt x="511810" y="54328"/>
                      <a:pt x="511951" y="54046"/>
                    </a:cubicBezTo>
                    <a:cubicBezTo>
                      <a:pt x="512586" y="53199"/>
                      <a:pt x="513150" y="52282"/>
                      <a:pt x="513715" y="51435"/>
                    </a:cubicBezTo>
                    <a:cubicBezTo>
                      <a:pt x="513927" y="51082"/>
                      <a:pt x="514279" y="50729"/>
                      <a:pt x="514491" y="50306"/>
                    </a:cubicBezTo>
                    <a:cubicBezTo>
                      <a:pt x="514632" y="50094"/>
                      <a:pt x="514632" y="49953"/>
                      <a:pt x="514773" y="49742"/>
                    </a:cubicBezTo>
                    <a:cubicBezTo>
                      <a:pt x="515197" y="48966"/>
                      <a:pt x="515549" y="48189"/>
                      <a:pt x="515902" y="47413"/>
                    </a:cubicBezTo>
                    <a:cubicBezTo>
                      <a:pt x="516114" y="46919"/>
                      <a:pt x="516396" y="46496"/>
                      <a:pt x="516537" y="46073"/>
                    </a:cubicBezTo>
                    <a:cubicBezTo>
                      <a:pt x="516608" y="45932"/>
                      <a:pt x="516608" y="45791"/>
                      <a:pt x="516678" y="45579"/>
                    </a:cubicBezTo>
                    <a:cubicBezTo>
                      <a:pt x="516960" y="44803"/>
                      <a:pt x="517101" y="44097"/>
                      <a:pt x="517313" y="43321"/>
                    </a:cubicBezTo>
                    <a:cubicBezTo>
                      <a:pt x="517454" y="42827"/>
                      <a:pt x="517666" y="42333"/>
                      <a:pt x="517736" y="41769"/>
                    </a:cubicBezTo>
                    <a:cubicBezTo>
                      <a:pt x="517736" y="41628"/>
                      <a:pt x="517736" y="41487"/>
                      <a:pt x="517807" y="41346"/>
                    </a:cubicBezTo>
                    <a:cubicBezTo>
                      <a:pt x="517948" y="40569"/>
                      <a:pt x="518019" y="39793"/>
                      <a:pt x="518089" y="39017"/>
                    </a:cubicBezTo>
                    <a:cubicBezTo>
                      <a:pt x="518160" y="38523"/>
                      <a:pt x="518230" y="37959"/>
                      <a:pt x="518301" y="37465"/>
                    </a:cubicBezTo>
                    <a:cubicBezTo>
                      <a:pt x="518301" y="37253"/>
                      <a:pt x="518301" y="37042"/>
                      <a:pt x="518301" y="36830"/>
                    </a:cubicBezTo>
                    <a:lnTo>
                      <a:pt x="518371" y="0"/>
                    </a:lnTo>
                    <a:cubicBezTo>
                      <a:pt x="518160" y="706"/>
                      <a:pt x="518089" y="1482"/>
                      <a:pt x="518019" y="2187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532;p42">
                <a:extLst>
                  <a:ext uri="{FF2B5EF4-FFF2-40B4-BE49-F238E27FC236}">
                    <a16:creationId xmlns:a16="http://schemas.microsoft.com/office/drawing/2014/main" id="{812F5BB7-398B-40B6-A9A9-C266069C13BC}"/>
                  </a:ext>
                </a:extLst>
              </p:cNvPr>
              <p:cNvSpPr/>
              <p:nvPr/>
            </p:nvSpPr>
            <p:spPr>
              <a:xfrm>
                <a:off x="9495222" y="1639735"/>
                <a:ext cx="1431924" cy="906215"/>
              </a:xfrm>
              <a:custGeom>
                <a:avLst/>
                <a:gdLst/>
                <a:ahLst/>
                <a:cxnLst/>
                <a:rect l="l" t="t" r="r" b="b"/>
                <a:pathLst>
                  <a:path w="931333" h="536222" extrusionOk="0">
                    <a:moveTo>
                      <a:pt x="910793" y="239377"/>
                    </a:moveTo>
                    <a:cubicBezTo>
                      <a:pt x="940285" y="256381"/>
                      <a:pt x="940427" y="283968"/>
                      <a:pt x="911146" y="301043"/>
                    </a:cubicBezTo>
                    <a:lnTo>
                      <a:pt x="521185" y="527667"/>
                    </a:lnTo>
                    <a:cubicBezTo>
                      <a:pt x="491905" y="544671"/>
                      <a:pt x="444209" y="544742"/>
                      <a:pt x="414788" y="527667"/>
                    </a:cubicBezTo>
                    <a:lnTo>
                      <a:pt x="22217" y="301043"/>
                    </a:lnTo>
                    <a:cubicBezTo>
                      <a:pt x="-7276" y="284039"/>
                      <a:pt x="-7417" y="256381"/>
                      <a:pt x="21864" y="239377"/>
                    </a:cubicBezTo>
                    <a:lnTo>
                      <a:pt x="411824" y="12753"/>
                    </a:lnTo>
                    <a:cubicBezTo>
                      <a:pt x="441105" y="-4251"/>
                      <a:pt x="488800" y="-4251"/>
                      <a:pt x="518293" y="12753"/>
                    </a:cubicBezTo>
                    <a:lnTo>
                      <a:pt x="910793" y="239377"/>
                    </a:lnTo>
                    <a:close/>
                  </a:path>
                </a:pathLst>
              </a:custGeom>
              <a:solidFill>
                <a:srgbClr val="B9A3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533;p42">
                <a:extLst>
                  <a:ext uri="{FF2B5EF4-FFF2-40B4-BE49-F238E27FC236}">
                    <a16:creationId xmlns:a16="http://schemas.microsoft.com/office/drawing/2014/main" id="{8B07436B-ED31-4A75-8F1C-81ED945B48C1}"/>
                  </a:ext>
                </a:extLst>
              </p:cNvPr>
              <p:cNvSpPr/>
              <p:nvPr/>
            </p:nvSpPr>
            <p:spPr>
              <a:xfrm>
                <a:off x="9784483" y="1128084"/>
                <a:ext cx="499109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254000" extrusionOk="0">
                    <a:moveTo>
                      <a:pt x="139206" y="18909"/>
                    </a:moveTo>
                    <a:lnTo>
                      <a:pt x="85725" y="109643"/>
                    </a:lnTo>
                    <a:lnTo>
                      <a:pt x="0" y="254776"/>
                    </a:lnTo>
                    <a:lnTo>
                      <a:pt x="32667" y="235797"/>
                    </a:lnTo>
                    <a:lnTo>
                      <a:pt x="118322" y="90734"/>
                    </a:lnTo>
                    <a:lnTo>
                      <a:pt x="171873" y="0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534;p42">
                <a:extLst>
                  <a:ext uri="{FF2B5EF4-FFF2-40B4-BE49-F238E27FC236}">
                    <a16:creationId xmlns:a16="http://schemas.microsoft.com/office/drawing/2014/main" id="{D580E5AE-6348-4043-A9BC-C25B4D526C9A}"/>
                  </a:ext>
                </a:extLst>
              </p:cNvPr>
              <p:cNvSpPr/>
              <p:nvPr/>
            </p:nvSpPr>
            <p:spPr>
              <a:xfrm>
                <a:off x="1003693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353" y="18979"/>
                    </a:moveTo>
                    <a:lnTo>
                      <a:pt x="33020" y="0"/>
                    </a:lnTo>
                    <a:cubicBezTo>
                      <a:pt x="32879" y="71"/>
                      <a:pt x="32808" y="141"/>
                      <a:pt x="32667" y="282"/>
                    </a:cubicBezTo>
                    <a:lnTo>
                      <a:pt x="0" y="19262"/>
                    </a:lnTo>
                    <a:cubicBezTo>
                      <a:pt x="141" y="19121"/>
                      <a:pt x="282" y="19050"/>
                      <a:pt x="353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535;p42">
                <a:extLst>
                  <a:ext uri="{FF2B5EF4-FFF2-40B4-BE49-F238E27FC236}">
                    <a16:creationId xmlns:a16="http://schemas.microsoft.com/office/drawing/2014/main" id="{D369A651-99DC-41D9-B505-88C69AE0A873}"/>
                  </a:ext>
                </a:extLst>
              </p:cNvPr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536;p42">
                <a:extLst>
                  <a:ext uri="{FF2B5EF4-FFF2-40B4-BE49-F238E27FC236}">
                    <a16:creationId xmlns:a16="http://schemas.microsoft.com/office/drawing/2014/main" id="{A2E1CB45-AB82-4665-9900-1490D9532A11}"/>
                  </a:ext>
                </a:extLst>
              </p:cNvPr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537;p42">
                <a:extLst>
                  <a:ext uri="{FF2B5EF4-FFF2-40B4-BE49-F238E27FC236}">
                    <a16:creationId xmlns:a16="http://schemas.microsoft.com/office/drawing/2014/main" id="{E861A473-60AA-4527-A7D5-BE2CDCE19B7C}"/>
                  </a:ext>
                </a:extLst>
              </p:cNvPr>
              <p:cNvSpPr/>
              <p:nvPr/>
            </p:nvSpPr>
            <p:spPr>
              <a:xfrm>
                <a:off x="10739170" y="2331740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5348" y="7196"/>
                    </a:lnTo>
                    <a:lnTo>
                      <a:pt x="2752" y="26176"/>
                    </a:lnTo>
                    <a:close/>
                  </a:path>
                </a:pathLst>
              </a:custGeom>
              <a:solidFill>
                <a:srgbClr val="6260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538;p42">
                <a:extLst>
                  <a:ext uri="{FF2B5EF4-FFF2-40B4-BE49-F238E27FC236}">
                    <a16:creationId xmlns:a16="http://schemas.microsoft.com/office/drawing/2014/main" id="{FA7670A3-015A-4CAD-8511-941BEDDFBFEA}"/>
                  </a:ext>
                </a:extLst>
              </p:cNvPr>
              <p:cNvSpPr/>
              <p:nvPr/>
            </p:nvSpPr>
            <p:spPr>
              <a:xfrm>
                <a:off x="10761419" y="2352402"/>
                <a:ext cx="166369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56444" h="91722" extrusionOk="0">
                    <a:moveTo>
                      <a:pt x="60889" y="74083"/>
                    </a:moveTo>
                    <a:cubicBezTo>
                      <a:pt x="60889" y="74013"/>
                      <a:pt x="60889" y="74013"/>
                      <a:pt x="60889" y="73943"/>
                    </a:cubicBezTo>
                    <a:cubicBezTo>
                      <a:pt x="60889" y="73872"/>
                      <a:pt x="60889" y="73872"/>
                      <a:pt x="60889" y="73801"/>
                    </a:cubicBezTo>
                    <a:cubicBezTo>
                      <a:pt x="60889" y="73731"/>
                      <a:pt x="60889" y="73731"/>
                      <a:pt x="60889" y="73660"/>
                    </a:cubicBezTo>
                    <a:cubicBezTo>
                      <a:pt x="60889" y="73660"/>
                      <a:pt x="60889" y="73590"/>
                      <a:pt x="60889" y="73590"/>
                    </a:cubicBezTo>
                    <a:cubicBezTo>
                      <a:pt x="60889" y="73590"/>
                      <a:pt x="60889" y="73590"/>
                      <a:pt x="60889" y="73590"/>
                    </a:cubicBezTo>
                    <a:cubicBezTo>
                      <a:pt x="60889" y="73590"/>
                      <a:pt x="60889" y="73519"/>
                      <a:pt x="60889" y="73519"/>
                    </a:cubicBezTo>
                    <a:cubicBezTo>
                      <a:pt x="60889" y="73449"/>
                      <a:pt x="60889" y="73449"/>
                      <a:pt x="60889" y="73378"/>
                    </a:cubicBezTo>
                    <a:cubicBezTo>
                      <a:pt x="60889" y="73307"/>
                      <a:pt x="60889" y="73307"/>
                      <a:pt x="60889" y="73237"/>
                    </a:cubicBezTo>
                    <a:cubicBezTo>
                      <a:pt x="60889" y="73167"/>
                      <a:pt x="60889" y="73167"/>
                      <a:pt x="60889" y="73096"/>
                    </a:cubicBezTo>
                    <a:cubicBezTo>
                      <a:pt x="60889" y="73025"/>
                      <a:pt x="60889" y="73025"/>
                      <a:pt x="60819" y="72955"/>
                    </a:cubicBezTo>
                    <a:cubicBezTo>
                      <a:pt x="60819" y="72884"/>
                      <a:pt x="60819" y="72884"/>
                      <a:pt x="60748" y="72813"/>
                    </a:cubicBezTo>
                    <a:cubicBezTo>
                      <a:pt x="60748" y="72743"/>
                      <a:pt x="60748" y="72743"/>
                      <a:pt x="60678" y="72673"/>
                    </a:cubicBezTo>
                    <a:cubicBezTo>
                      <a:pt x="60678" y="72602"/>
                      <a:pt x="60678" y="72602"/>
                      <a:pt x="60607" y="72531"/>
                    </a:cubicBezTo>
                    <a:cubicBezTo>
                      <a:pt x="60607" y="72531"/>
                      <a:pt x="60607" y="72461"/>
                      <a:pt x="60607" y="72461"/>
                    </a:cubicBezTo>
                    <a:lnTo>
                      <a:pt x="32667" y="0"/>
                    </a:lnTo>
                    <a:lnTo>
                      <a:pt x="0" y="18979"/>
                    </a:lnTo>
                    <a:lnTo>
                      <a:pt x="27940" y="91440"/>
                    </a:lnTo>
                    <a:cubicBezTo>
                      <a:pt x="28081" y="91863"/>
                      <a:pt x="28222" y="92216"/>
                      <a:pt x="28222" y="92639"/>
                    </a:cubicBezTo>
                    <a:cubicBezTo>
                      <a:pt x="28222" y="92639"/>
                      <a:pt x="28222" y="92639"/>
                      <a:pt x="28222" y="92639"/>
                    </a:cubicBezTo>
                    <a:cubicBezTo>
                      <a:pt x="28293" y="92993"/>
                      <a:pt x="28293" y="93345"/>
                      <a:pt x="28222" y="93698"/>
                    </a:cubicBezTo>
                    <a:cubicBezTo>
                      <a:pt x="28222" y="93698"/>
                      <a:pt x="28222" y="93698"/>
                      <a:pt x="28222" y="93698"/>
                    </a:cubicBezTo>
                    <a:cubicBezTo>
                      <a:pt x="28152" y="93980"/>
                      <a:pt x="28081" y="94263"/>
                      <a:pt x="27940" y="94474"/>
                    </a:cubicBezTo>
                    <a:cubicBezTo>
                      <a:pt x="27940" y="94474"/>
                      <a:pt x="27940" y="94474"/>
                      <a:pt x="27940" y="94474"/>
                    </a:cubicBezTo>
                    <a:cubicBezTo>
                      <a:pt x="27799" y="94686"/>
                      <a:pt x="27658" y="94897"/>
                      <a:pt x="27446" y="95039"/>
                    </a:cubicBezTo>
                    <a:lnTo>
                      <a:pt x="60113" y="76059"/>
                    </a:lnTo>
                    <a:cubicBezTo>
                      <a:pt x="60325" y="75918"/>
                      <a:pt x="60466" y="75777"/>
                      <a:pt x="60607" y="75565"/>
                    </a:cubicBezTo>
                    <a:cubicBezTo>
                      <a:pt x="60607" y="75565"/>
                      <a:pt x="60607" y="75495"/>
                      <a:pt x="60607" y="75495"/>
                    </a:cubicBezTo>
                    <a:cubicBezTo>
                      <a:pt x="60607" y="75495"/>
                      <a:pt x="60607" y="75495"/>
                      <a:pt x="60607" y="75495"/>
                    </a:cubicBezTo>
                    <a:cubicBezTo>
                      <a:pt x="60607" y="75424"/>
                      <a:pt x="60678" y="75424"/>
                      <a:pt x="60678" y="75354"/>
                    </a:cubicBezTo>
                    <a:cubicBezTo>
                      <a:pt x="60678" y="75283"/>
                      <a:pt x="60748" y="75212"/>
                      <a:pt x="60748" y="75212"/>
                    </a:cubicBezTo>
                    <a:cubicBezTo>
                      <a:pt x="60748" y="75142"/>
                      <a:pt x="60748" y="75142"/>
                      <a:pt x="60819" y="75071"/>
                    </a:cubicBezTo>
                    <a:cubicBezTo>
                      <a:pt x="60819" y="75001"/>
                      <a:pt x="60819" y="75001"/>
                      <a:pt x="60889" y="74930"/>
                    </a:cubicBezTo>
                    <a:cubicBezTo>
                      <a:pt x="60889" y="74860"/>
                      <a:pt x="60889" y="74860"/>
                      <a:pt x="60889" y="74789"/>
                    </a:cubicBezTo>
                    <a:cubicBezTo>
                      <a:pt x="60889" y="7478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648"/>
                      <a:pt x="60889" y="74648"/>
                      <a:pt x="60889" y="74577"/>
                    </a:cubicBezTo>
                    <a:cubicBezTo>
                      <a:pt x="60889" y="74507"/>
                      <a:pt x="60889" y="74507"/>
                      <a:pt x="60889" y="74436"/>
                    </a:cubicBezTo>
                    <a:cubicBezTo>
                      <a:pt x="60889" y="74366"/>
                      <a:pt x="60889" y="74366"/>
                      <a:pt x="60889" y="74295"/>
                    </a:cubicBezTo>
                    <a:cubicBezTo>
                      <a:pt x="60889" y="74225"/>
                      <a:pt x="60889" y="74154"/>
                      <a:pt x="60889" y="74083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539;p42">
                <a:extLst>
                  <a:ext uri="{FF2B5EF4-FFF2-40B4-BE49-F238E27FC236}">
                    <a16:creationId xmlns:a16="http://schemas.microsoft.com/office/drawing/2014/main" id="{AB7B0829-59FD-414B-A7A2-1A7DF9BEDC6B}"/>
                  </a:ext>
                </a:extLst>
              </p:cNvPr>
              <p:cNvSpPr/>
              <p:nvPr/>
            </p:nvSpPr>
            <p:spPr>
              <a:xfrm>
                <a:off x="10753102" y="2330663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5419" y="7126"/>
                    </a:lnTo>
                    <a:lnTo>
                      <a:pt x="2752" y="26105"/>
                    </a:lnTo>
                    <a:close/>
                  </a:path>
                </a:pathLst>
              </a:custGeom>
              <a:solidFill>
                <a:srgbClr val="625F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540;p42">
                <a:extLst>
                  <a:ext uri="{FF2B5EF4-FFF2-40B4-BE49-F238E27FC236}">
                    <a16:creationId xmlns:a16="http://schemas.microsoft.com/office/drawing/2014/main" id="{C6309753-FA9C-4ECF-AD01-79DC67B14C70}"/>
                  </a:ext>
                </a:extLst>
              </p:cNvPr>
              <p:cNvSpPr/>
              <p:nvPr/>
            </p:nvSpPr>
            <p:spPr>
              <a:xfrm>
                <a:off x="10683440" y="2203020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212" y="18979"/>
                    </a:moveTo>
                    <a:lnTo>
                      <a:pt x="32879" y="0"/>
                    </a:lnTo>
                    <a:cubicBezTo>
                      <a:pt x="32808" y="71"/>
                      <a:pt x="32738" y="71"/>
                      <a:pt x="32667" y="141"/>
                    </a:cubicBezTo>
                    <a:lnTo>
                      <a:pt x="0" y="19121"/>
                    </a:lnTo>
                    <a:cubicBezTo>
                      <a:pt x="71" y="19050"/>
                      <a:pt x="141" y="19050"/>
                      <a:pt x="212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541;p42">
                <a:extLst>
                  <a:ext uri="{FF2B5EF4-FFF2-40B4-BE49-F238E27FC236}">
                    <a16:creationId xmlns:a16="http://schemas.microsoft.com/office/drawing/2014/main" id="{8DC1AD0D-31E2-4451-B1C2-3BF87ED533F5}"/>
                  </a:ext>
                </a:extLst>
              </p:cNvPr>
              <p:cNvSpPr/>
              <p:nvPr/>
            </p:nvSpPr>
            <p:spPr>
              <a:xfrm>
                <a:off x="10683856" y="2222609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49177" y="35137"/>
                    </a:moveTo>
                    <a:cubicBezTo>
                      <a:pt x="49177" y="35137"/>
                      <a:pt x="49177" y="35137"/>
                      <a:pt x="49177" y="35137"/>
                    </a:cubicBezTo>
                    <a:cubicBezTo>
                      <a:pt x="48331" y="34854"/>
                      <a:pt x="47555" y="34431"/>
                      <a:pt x="46778" y="34008"/>
                    </a:cubicBezTo>
                    <a:cubicBezTo>
                      <a:pt x="45791" y="33443"/>
                      <a:pt x="44873" y="32809"/>
                      <a:pt x="43956" y="32032"/>
                    </a:cubicBezTo>
                    <a:cubicBezTo>
                      <a:pt x="43956" y="32032"/>
                      <a:pt x="43886" y="31961"/>
                      <a:pt x="43886" y="31961"/>
                    </a:cubicBezTo>
                    <a:cubicBezTo>
                      <a:pt x="42968" y="31256"/>
                      <a:pt x="42122" y="30409"/>
                      <a:pt x="41275" y="29492"/>
                    </a:cubicBezTo>
                    <a:cubicBezTo>
                      <a:pt x="41275" y="29492"/>
                      <a:pt x="41275" y="29492"/>
                      <a:pt x="41204" y="29422"/>
                    </a:cubicBezTo>
                    <a:cubicBezTo>
                      <a:pt x="40358" y="28504"/>
                      <a:pt x="39582" y="27517"/>
                      <a:pt x="38806" y="26529"/>
                    </a:cubicBezTo>
                    <a:cubicBezTo>
                      <a:pt x="38806" y="26529"/>
                      <a:pt x="38806" y="26529"/>
                      <a:pt x="38806" y="26529"/>
                    </a:cubicBezTo>
                    <a:cubicBezTo>
                      <a:pt x="38030" y="25541"/>
                      <a:pt x="37395" y="24483"/>
                      <a:pt x="36760" y="23354"/>
                    </a:cubicBezTo>
                    <a:cubicBezTo>
                      <a:pt x="36760" y="23283"/>
                      <a:pt x="36689" y="23213"/>
                      <a:pt x="36689" y="23213"/>
                    </a:cubicBezTo>
                    <a:cubicBezTo>
                      <a:pt x="36054" y="22155"/>
                      <a:pt x="35489" y="21025"/>
                      <a:pt x="34996" y="19897"/>
                    </a:cubicBezTo>
                    <a:cubicBezTo>
                      <a:pt x="34996" y="19897"/>
                      <a:pt x="34996" y="19897"/>
                      <a:pt x="34996" y="19826"/>
                    </a:cubicBezTo>
                    <a:cubicBezTo>
                      <a:pt x="34502" y="18697"/>
                      <a:pt x="34078" y="17498"/>
                      <a:pt x="33726" y="16298"/>
                    </a:cubicBezTo>
                    <a:cubicBezTo>
                      <a:pt x="33726" y="16298"/>
                      <a:pt x="33726" y="16298"/>
                      <a:pt x="33726" y="16228"/>
                    </a:cubicBezTo>
                    <a:cubicBezTo>
                      <a:pt x="33373" y="15028"/>
                      <a:pt x="33091" y="13899"/>
                      <a:pt x="32879" y="12700"/>
                    </a:cubicBezTo>
                    <a:cubicBezTo>
                      <a:pt x="32879" y="12700"/>
                      <a:pt x="32879" y="12700"/>
                      <a:pt x="32879" y="12700"/>
                    </a:cubicBezTo>
                    <a:cubicBezTo>
                      <a:pt x="32667" y="11501"/>
                      <a:pt x="32597" y="10371"/>
                      <a:pt x="32597" y="9243"/>
                    </a:cubicBezTo>
                    <a:cubicBezTo>
                      <a:pt x="32597" y="8537"/>
                      <a:pt x="32667" y="7902"/>
                      <a:pt x="32738" y="7267"/>
                    </a:cubicBezTo>
                    <a:cubicBezTo>
                      <a:pt x="32738" y="7267"/>
                      <a:pt x="32738" y="7267"/>
                      <a:pt x="32738" y="7197"/>
                    </a:cubicBezTo>
                    <a:cubicBezTo>
                      <a:pt x="32808" y="6562"/>
                      <a:pt x="32950" y="5997"/>
                      <a:pt x="33091" y="5433"/>
                    </a:cubicBezTo>
                    <a:cubicBezTo>
                      <a:pt x="33091" y="5362"/>
                      <a:pt x="33091" y="5362"/>
                      <a:pt x="33161" y="5292"/>
                    </a:cubicBezTo>
                    <a:cubicBezTo>
                      <a:pt x="33302" y="4798"/>
                      <a:pt x="33443" y="4304"/>
                      <a:pt x="33655" y="3810"/>
                    </a:cubicBezTo>
                    <a:cubicBezTo>
                      <a:pt x="33655" y="3739"/>
                      <a:pt x="33726" y="3669"/>
                      <a:pt x="33726" y="3598"/>
                    </a:cubicBezTo>
                    <a:cubicBezTo>
                      <a:pt x="33937" y="3104"/>
                      <a:pt x="34219" y="2611"/>
                      <a:pt x="34502" y="2187"/>
                    </a:cubicBezTo>
                    <a:cubicBezTo>
                      <a:pt x="35137" y="1270"/>
                      <a:pt x="35913" y="565"/>
                      <a:pt x="36830" y="0"/>
                    </a:cubicBezTo>
                    <a:lnTo>
                      <a:pt x="4163" y="18979"/>
                    </a:lnTo>
                    <a:cubicBezTo>
                      <a:pt x="3246" y="19473"/>
                      <a:pt x="2469" y="20249"/>
                      <a:pt x="1835" y="21167"/>
                    </a:cubicBezTo>
                    <a:cubicBezTo>
                      <a:pt x="1764" y="21237"/>
                      <a:pt x="1693" y="21308"/>
                      <a:pt x="1693" y="21449"/>
                    </a:cubicBezTo>
                    <a:cubicBezTo>
                      <a:pt x="1482" y="21731"/>
                      <a:pt x="1341" y="22084"/>
                      <a:pt x="1200" y="22366"/>
                    </a:cubicBezTo>
                    <a:cubicBezTo>
                      <a:pt x="1200" y="22437"/>
                      <a:pt x="1129" y="22507"/>
                      <a:pt x="1129" y="22507"/>
                    </a:cubicBezTo>
                    <a:cubicBezTo>
                      <a:pt x="1129" y="22578"/>
                      <a:pt x="1058" y="22648"/>
                      <a:pt x="1058" y="22719"/>
                    </a:cubicBezTo>
                    <a:cubicBezTo>
                      <a:pt x="988" y="22860"/>
                      <a:pt x="917" y="23001"/>
                      <a:pt x="847" y="23213"/>
                    </a:cubicBezTo>
                    <a:cubicBezTo>
                      <a:pt x="776" y="23424"/>
                      <a:pt x="706" y="23707"/>
                      <a:pt x="565" y="23989"/>
                    </a:cubicBezTo>
                    <a:cubicBezTo>
                      <a:pt x="565" y="24059"/>
                      <a:pt x="494" y="24130"/>
                      <a:pt x="494" y="24271"/>
                    </a:cubicBezTo>
                    <a:cubicBezTo>
                      <a:pt x="494" y="24342"/>
                      <a:pt x="494" y="24342"/>
                      <a:pt x="423" y="24412"/>
                    </a:cubicBezTo>
                    <a:cubicBezTo>
                      <a:pt x="423" y="24553"/>
                      <a:pt x="353" y="24624"/>
                      <a:pt x="353" y="24765"/>
                    </a:cubicBezTo>
                    <a:cubicBezTo>
                      <a:pt x="282" y="24977"/>
                      <a:pt x="282" y="25259"/>
                      <a:pt x="212" y="25470"/>
                    </a:cubicBezTo>
                    <a:cubicBezTo>
                      <a:pt x="141" y="25682"/>
                      <a:pt x="141" y="25894"/>
                      <a:pt x="141" y="26176"/>
                    </a:cubicBezTo>
                    <a:cubicBezTo>
                      <a:pt x="141" y="26176"/>
                      <a:pt x="141" y="26176"/>
                      <a:pt x="141" y="26246"/>
                    </a:cubicBezTo>
                    <a:cubicBezTo>
                      <a:pt x="141" y="26246"/>
                      <a:pt x="141" y="26246"/>
                      <a:pt x="141" y="26317"/>
                    </a:cubicBezTo>
                    <a:cubicBezTo>
                      <a:pt x="141" y="26529"/>
                      <a:pt x="71" y="26740"/>
                      <a:pt x="71" y="26952"/>
                    </a:cubicBezTo>
                    <a:cubicBezTo>
                      <a:pt x="71" y="27164"/>
                      <a:pt x="71" y="27376"/>
                      <a:pt x="0" y="27658"/>
                    </a:cubicBezTo>
                    <a:cubicBezTo>
                      <a:pt x="0" y="27870"/>
                      <a:pt x="0" y="28081"/>
                      <a:pt x="0" y="28363"/>
                    </a:cubicBezTo>
                    <a:cubicBezTo>
                      <a:pt x="0" y="28363"/>
                      <a:pt x="0" y="28363"/>
                      <a:pt x="0" y="28434"/>
                    </a:cubicBezTo>
                    <a:cubicBezTo>
                      <a:pt x="0" y="28646"/>
                      <a:pt x="0" y="28857"/>
                      <a:pt x="0" y="29069"/>
                    </a:cubicBezTo>
                    <a:cubicBezTo>
                      <a:pt x="0" y="29281"/>
                      <a:pt x="0" y="29492"/>
                      <a:pt x="0" y="29774"/>
                    </a:cubicBezTo>
                    <a:cubicBezTo>
                      <a:pt x="0" y="29986"/>
                      <a:pt x="0" y="30268"/>
                      <a:pt x="71" y="30480"/>
                    </a:cubicBezTo>
                    <a:cubicBezTo>
                      <a:pt x="141" y="30691"/>
                      <a:pt x="141" y="30974"/>
                      <a:pt x="141" y="31185"/>
                    </a:cubicBezTo>
                    <a:cubicBezTo>
                      <a:pt x="141" y="31397"/>
                      <a:pt x="212" y="31679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82" y="32103"/>
                      <a:pt x="282" y="32315"/>
                      <a:pt x="353" y="32597"/>
                    </a:cubicBezTo>
                    <a:cubicBezTo>
                      <a:pt x="423" y="32879"/>
                      <a:pt x="423" y="33091"/>
                      <a:pt x="494" y="33373"/>
                    </a:cubicBezTo>
                    <a:cubicBezTo>
                      <a:pt x="565" y="33655"/>
                      <a:pt x="635" y="33867"/>
                      <a:pt x="635" y="34149"/>
                    </a:cubicBezTo>
                    <a:cubicBezTo>
                      <a:pt x="706" y="34431"/>
                      <a:pt x="776" y="34643"/>
                      <a:pt x="847" y="34925"/>
                    </a:cubicBezTo>
                    <a:cubicBezTo>
                      <a:pt x="917" y="35137"/>
                      <a:pt x="988" y="35348"/>
                      <a:pt x="988" y="35560"/>
                    </a:cubicBezTo>
                    <a:cubicBezTo>
                      <a:pt x="988" y="35560"/>
                      <a:pt x="988" y="35560"/>
                      <a:pt x="988" y="35630"/>
                    </a:cubicBezTo>
                    <a:cubicBezTo>
                      <a:pt x="988" y="35701"/>
                      <a:pt x="988" y="35701"/>
                      <a:pt x="988" y="35772"/>
                    </a:cubicBezTo>
                    <a:cubicBezTo>
                      <a:pt x="1058" y="35983"/>
                      <a:pt x="1129" y="36266"/>
                      <a:pt x="1200" y="36477"/>
                    </a:cubicBezTo>
                    <a:cubicBezTo>
                      <a:pt x="1270" y="36689"/>
                      <a:pt x="1341" y="36971"/>
                      <a:pt x="1482" y="37183"/>
                    </a:cubicBezTo>
                    <a:cubicBezTo>
                      <a:pt x="1552" y="37394"/>
                      <a:pt x="1623" y="37676"/>
                      <a:pt x="1764" y="37888"/>
                    </a:cubicBezTo>
                    <a:cubicBezTo>
                      <a:pt x="1835" y="38100"/>
                      <a:pt x="1976" y="38382"/>
                      <a:pt x="2046" y="38594"/>
                    </a:cubicBezTo>
                    <a:cubicBezTo>
                      <a:pt x="2117" y="38806"/>
                      <a:pt x="2187" y="38947"/>
                      <a:pt x="2258" y="39158"/>
                    </a:cubicBezTo>
                    <a:cubicBezTo>
                      <a:pt x="2258" y="39158"/>
                      <a:pt x="2258" y="39158"/>
                      <a:pt x="2258" y="39229"/>
                    </a:cubicBezTo>
                    <a:cubicBezTo>
                      <a:pt x="2258" y="39299"/>
                      <a:pt x="2258" y="39299"/>
                      <a:pt x="2328" y="39370"/>
                    </a:cubicBezTo>
                    <a:cubicBezTo>
                      <a:pt x="2399" y="39582"/>
                      <a:pt x="2540" y="39864"/>
                      <a:pt x="2611" y="40076"/>
                    </a:cubicBezTo>
                    <a:cubicBezTo>
                      <a:pt x="2752" y="40358"/>
                      <a:pt x="2822" y="40569"/>
                      <a:pt x="2963" y="40852"/>
                    </a:cubicBezTo>
                    <a:cubicBezTo>
                      <a:pt x="3104" y="41134"/>
                      <a:pt x="3246" y="41416"/>
                      <a:pt x="3387" y="41698"/>
                    </a:cubicBezTo>
                    <a:cubicBezTo>
                      <a:pt x="3528" y="41981"/>
                      <a:pt x="3739" y="42333"/>
                      <a:pt x="3881" y="42615"/>
                    </a:cubicBezTo>
                    <a:cubicBezTo>
                      <a:pt x="3881" y="42686"/>
                      <a:pt x="3951" y="42686"/>
                      <a:pt x="3951" y="42757"/>
                    </a:cubicBezTo>
                    <a:cubicBezTo>
                      <a:pt x="4022" y="42827"/>
                      <a:pt x="4022" y="42898"/>
                      <a:pt x="4092" y="42968"/>
                    </a:cubicBezTo>
                    <a:cubicBezTo>
                      <a:pt x="4445" y="43533"/>
                      <a:pt x="4798" y="44097"/>
                      <a:pt x="5151" y="44662"/>
                    </a:cubicBezTo>
                    <a:cubicBezTo>
                      <a:pt x="5433" y="45085"/>
                      <a:pt x="5715" y="45508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280" y="46214"/>
                      <a:pt x="6491" y="46496"/>
                      <a:pt x="6703" y="46778"/>
                    </a:cubicBezTo>
                    <a:cubicBezTo>
                      <a:pt x="6915" y="46990"/>
                      <a:pt x="7056" y="47202"/>
                      <a:pt x="7267" y="47484"/>
                    </a:cubicBezTo>
                    <a:cubicBezTo>
                      <a:pt x="7479" y="47696"/>
                      <a:pt x="7620" y="47907"/>
                      <a:pt x="7832" y="48119"/>
                    </a:cubicBezTo>
                    <a:cubicBezTo>
                      <a:pt x="8043" y="48330"/>
                      <a:pt x="8184" y="48542"/>
                      <a:pt x="8396" y="48754"/>
                    </a:cubicBezTo>
                    <a:cubicBezTo>
                      <a:pt x="8396" y="48824"/>
                      <a:pt x="8467" y="48824"/>
                      <a:pt x="8467" y="48895"/>
                    </a:cubicBezTo>
                    <a:cubicBezTo>
                      <a:pt x="8467" y="48895"/>
                      <a:pt x="8467" y="48895"/>
                      <a:pt x="8537" y="48966"/>
                    </a:cubicBezTo>
                    <a:cubicBezTo>
                      <a:pt x="8678" y="49107"/>
                      <a:pt x="8819" y="49248"/>
                      <a:pt x="8961" y="49389"/>
                    </a:cubicBezTo>
                    <a:cubicBezTo>
                      <a:pt x="9172" y="49600"/>
                      <a:pt x="9384" y="49812"/>
                      <a:pt x="9596" y="49953"/>
                    </a:cubicBezTo>
                    <a:cubicBezTo>
                      <a:pt x="9807" y="50165"/>
                      <a:pt x="10019" y="50377"/>
                      <a:pt x="10231" y="50518"/>
                    </a:cubicBezTo>
                    <a:cubicBezTo>
                      <a:pt x="10442" y="50729"/>
                      <a:pt x="10654" y="50871"/>
                      <a:pt x="10866" y="51082"/>
                    </a:cubicBezTo>
                    <a:cubicBezTo>
                      <a:pt x="10936" y="51153"/>
                      <a:pt x="11077" y="51223"/>
                      <a:pt x="11148" y="51364"/>
                    </a:cubicBezTo>
                    <a:cubicBezTo>
                      <a:pt x="11148" y="51364"/>
                      <a:pt x="11218" y="51435"/>
                      <a:pt x="11218" y="51435"/>
                    </a:cubicBezTo>
                    <a:cubicBezTo>
                      <a:pt x="11289" y="51505"/>
                      <a:pt x="11360" y="51576"/>
                      <a:pt x="11501" y="51647"/>
                    </a:cubicBezTo>
                    <a:cubicBezTo>
                      <a:pt x="11712" y="51788"/>
                      <a:pt x="11924" y="51999"/>
                      <a:pt x="12136" y="52141"/>
                    </a:cubicBezTo>
                    <a:cubicBezTo>
                      <a:pt x="12347" y="52281"/>
                      <a:pt x="12559" y="52423"/>
                      <a:pt x="12771" y="52564"/>
                    </a:cubicBezTo>
                    <a:cubicBezTo>
                      <a:pt x="12982" y="52705"/>
                      <a:pt x="13194" y="52846"/>
                      <a:pt x="13406" y="52987"/>
                    </a:cubicBezTo>
                    <a:cubicBezTo>
                      <a:pt x="13617" y="53128"/>
                      <a:pt x="13829" y="53269"/>
                      <a:pt x="14041" y="53340"/>
                    </a:cubicBezTo>
                    <a:cubicBezTo>
                      <a:pt x="14111" y="53340"/>
                      <a:pt x="14111" y="53411"/>
                      <a:pt x="14182" y="53411"/>
                    </a:cubicBezTo>
                    <a:cubicBezTo>
                      <a:pt x="14323" y="53481"/>
                      <a:pt x="14464" y="53551"/>
                      <a:pt x="14605" y="53693"/>
                    </a:cubicBezTo>
                    <a:cubicBezTo>
                      <a:pt x="14817" y="53763"/>
                      <a:pt x="14958" y="53905"/>
                      <a:pt x="15169" y="53975"/>
                    </a:cubicBezTo>
                    <a:cubicBezTo>
                      <a:pt x="15381" y="54045"/>
                      <a:pt x="15522" y="54187"/>
                      <a:pt x="15734" y="54257"/>
                    </a:cubicBezTo>
                    <a:cubicBezTo>
                      <a:pt x="15946" y="54328"/>
                      <a:pt x="16087" y="54398"/>
                      <a:pt x="16298" y="54469"/>
                    </a:cubicBezTo>
                    <a:cubicBezTo>
                      <a:pt x="16369" y="54469"/>
                      <a:pt x="16440" y="54539"/>
                      <a:pt x="16440" y="54539"/>
                    </a:cubicBezTo>
                    <a:cubicBezTo>
                      <a:pt x="16440" y="54539"/>
                      <a:pt x="16510" y="54539"/>
                      <a:pt x="16510" y="54539"/>
                    </a:cubicBezTo>
                    <a:cubicBezTo>
                      <a:pt x="16651" y="54610"/>
                      <a:pt x="16722" y="54610"/>
                      <a:pt x="16863" y="54681"/>
                    </a:cubicBezTo>
                    <a:cubicBezTo>
                      <a:pt x="17075" y="54751"/>
                      <a:pt x="17216" y="54822"/>
                      <a:pt x="17427" y="54892"/>
                    </a:cubicBezTo>
                    <a:cubicBezTo>
                      <a:pt x="17639" y="54963"/>
                      <a:pt x="17780" y="55033"/>
                      <a:pt x="17992" y="55033"/>
                    </a:cubicBezTo>
                    <a:cubicBezTo>
                      <a:pt x="18203" y="55104"/>
                      <a:pt x="18415" y="55104"/>
                      <a:pt x="18556" y="55174"/>
                    </a:cubicBezTo>
                    <a:cubicBezTo>
                      <a:pt x="18627" y="55174"/>
                      <a:pt x="18627" y="55174"/>
                      <a:pt x="18697" y="55174"/>
                    </a:cubicBezTo>
                    <a:lnTo>
                      <a:pt x="51364" y="36195"/>
                    </a:lnTo>
                    <a:cubicBezTo>
                      <a:pt x="50659" y="35701"/>
                      <a:pt x="49953" y="35489"/>
                      <a:pt x="49177" y="35137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542;p42">
                <a:extLst>
                  <a:ext uri="{FF2B5EF4-FFF2-40B4-BE49-F238E27FC236}">
                    <a16:creationId xmlns:a16="http://schemas.microsoft.com/office/drawing/2014/main" id="{069EB0EB-9FC1-40A5-B99B-16622DD1F0CE}"/>
                  </a:ext>
                </a:extLst>
              </p:cNvPr>
              <p:cNvSpPr/>
              <p:nvPr/>
            </p:nvSpPr>
            <p:spPr>
              <a:xfrm>
                <a:off x="10753102" y="2329372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403"/>
                    </a:moveTo>
                    <a:lnTo>
                      <a:pt x="32667" y="423"/>
                    </a:lnTo>
                    <a:cubicBezTo>
                      <a:pt x="32949" y="282"/>
                      <a:pt x="33232" y="141"/>
                      <a:pt x="33514" y="0"/>
                    </a:cubicBezTo>
                    <a:lnTo>
                      <a:pt x="847" y="18979"/>
                    </a:lnTo>
                    <a:cubicBezTo>
                      <a:pt x="635" y="19120"/>
                      <a:pt x="282" y="19262"/>
                      <a:pt x="0" y="19403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2" name="Google Shape;543;p42">
                <a:extLst>
                  <a:ext uri="{FF2B5EF4-FFF2-40B4-BE49-F238E27FC236}">
                    <a16:creationId xmlns:a16="http://schemas.microsoft.com/office/drawing/2014/main" id="{925C16B9-6542-4845-B799-BB9D7202C02A}"/>
                  </a:ext>
                </a:extLst>
              </p:cNvPr>
              <p:cNvGrpSpPr/>
              <p:nvPr/>
            </p:nvGrpSpPr>
            <p:grpSpPr>
              <a:xfrm>
                <a:off x="10684135" y="2200086"/>
                <a:ext cx="88168" cy="43475"/>
                <a:chOff x="4351091" y="4200455"/>
                <a:chExt cx="29915" cy="14251"/>
              </a:xfrm>
            </p:grpSpPr>
            <p:sp>
              <p:nvSpPr>
                <p:cNvPr id="214" name="Google Shape;544;p42">
                  <a:extLst>
                    <a:ext uri="{FF2B5EF4-FFF2-40B4-BE49-F238E27FC236}">
                      <a16:creationId xmlns:a16="http://schemas.microsoft.com/office/drawing/2014/main" id="{7B1621C0-DCCC-4D99-8A39-EF5305994912}"/>
                    </a:ext>
                  </a:extLst>
                </p:cNvPr>
                <p:cNvSpPr/>
                <p:nvPr/>
              </p:nvSpPr>
              <p:spPr>
                <a:xfrm>
                  <a:off x="4351091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755"/>
                      </a:moveTo>
                      <a:lnTo>
                        <a:pt x="32667" y="776"/>
                      </a:lnTo>
                      <a:cubicBezTo>
                        <a:pt x="33232" y="494"/>
                        <a:pt x="33796" y="212"/>
                        <a:pt x="34361" y="0"/>
                      </a:cubicBezTo>
                      <a:lnTo>
                        <a:pt x="1693" y="18979"/>
                      </a:lnTo>
                      <a:cubicBezTo>
                        <a:pt x="1129" y="19191"/>
                        <a:pt x="564" y="19473"/>
                        <a:pt x="0" y="19755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" name="Google Shape;545;p42">
                  <a:extLst>
                    <a:ext uri="{FF2B5EF4-FFF2-40B4-BE49-F238E27FC236}">
                      <a16:creationId xmlns:a16="http://schemas.microsoft.com/office/drawing/2014/main" id="{A3E06AD8-FB31-4DBA-A1B9-D2C80C9E974F}"/>
                    </a:ext>
                  </a:extLst>
                </p:cNvPr>
                <p:cNvSpPr/>
                <p:nvPr/>
              </p:nvSpPr>
              <p:spPr>
                <a:xfrm>
                  <a:off x="4352784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2808" y="70"/>
                        <a:pt x="32879" y="70"/>
                        <a:pt x="33020" y="0"/>
                      </a:cubicBezTo>
                      <a:lnTo>
                        <a:pt x="353" y="18979"/>
                      </a:lnTo>
                      <a:cubicBezTo>
                        <a:pt x="282" y="19050"/>
                        <a:pt x="141" y="19050"/>
                        <a:pt x="0" y="19120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3" name="Google Shape;546;p42">
                <a:extLst>
                  <a:ext uri="{FF2B5EF4-FFF2-40B4-BE49-F238E27FC236}">
                    <a16:creationId xmlns:a16="http://schemas.microsoft.com/office/drawing/2014/main" id="{C7E4BFC2-FF3C-4168-91BA-F17D3DB32AC7}"/>
                  </a:ext>
                </a:extLst>
              </p:cNvPr>
              <p:cNvSpPr/>
              <p:nvPr/>
            </p:nvSpPr>
            <p:spPr>
              <a:xfrm>
                <a:off x="10718790" y="2265444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37324" y="3387"/>
                    </a:moveTo>
                    <a:cubicBezTo>
                      <a:pt x="37324" y="3316"/>
                      <a:pt x="37324" y="3316"/>
                      <a:pt x="37324" y="3387"/>
                    </a:cubicBezTo>
                    <a:cubicBezTo>
                      <a:pt x="37254" y="3246"/>
                      <a:pt x="37254" y="3246"/>
                      <a:pt x="37254" y="3175"/>
                    </a:cubicBezTo>
                    <a:cubicBezTo>
                      <a:pt x="37254" y="3104"/>
                      <a:pt x="37183" y="3104"/>
                      <a:pt x="37183" y="3034"/>
                    </a:cubicBezTo>
                    <a:cubicBezTo>
                      <a:pt x="37183" y="2963"/>
                      <a:pt x="37112" y="2963"/>
                      <a:pt x="37112" y="2893"/>
                    </a:cubicBezTo>
                    <a:cubicBezTo>
                      <a:pt x="37112" y="2822"/>
                      <a:pt x="37042" y="2822"/>
                      <a:pt x="37042" y="2752"/>
                    </a:cubicBezTo>
                    <a:cubicBezTo>
                      <a:pt x="37042" y="2681"/>
                      <a:pt x="36971" y="2681"/>
                      <a:pt x="36971" y="2611"/>
                    </a:cubicBezTo>
                    <a:cubicBezTo>
                      <a:pt x="36901" y="2540"/>
                      <a:pt x="36901" y="2469"/>
                      <a:pt x="36830" y="2399"/>
                    </a:cubicBezTo>
                    <a:cubicBezTo>
                      <a:pt x="36760" y="2258"/>
                      <a:pt x="36689" y="2187"/>
                      <a:pt x="36618" y="2046"/>
                    </a:cubicBezTo>
                    <a:cubicBezTo>
                      <a:pt x="36548" y="1976"/>
                      <a:pt x="36548" y="1905"/>
                      <a:pt x="36477" y="1835"/>
                    </a:cubicBezTo>
                    <a:cubicBezTo>
                      <a:pt x="36407" y="1764"/>
                      <a:pt x="36407" y="1764"/>
                      <a:pt x="36336" y="1693"/>
                    </a:cubicBezTo>
                    <a:cubicBezTo>
                      <a:pt x="36336" y="1693"/>
                      <a:pt x="36336" y="1623"/>
                      <a:pt x="36266" y="1623"/>
                    </a:cubicBezTo>
                    <a:cubicBezTo>
                      <a:pt x="36266" y="1623"/>
                      <a:pt x="36266" y="1623"/>
                      <a:pt x="36266" y="1623"/>
                    </a:cubicBezTo>
                    <a:cubicBezTo>
                      <a:pt x="36266" y="1623"/>
                      <a:pt x="36266" y="1552"/>
                      <a:pt x="36195" y="1552"/>
                    </a:cubicBezTo>
                    <a:cubicBezTo>
                      <a:pt x="36195" y="1482"/>
                      <a:pt x="36125" y="1482"/>
                      <a:pt x="36125" y="1411"/>
                    </a:cubicBezTo>
                    <a:cubicBezTo>
                      <a:pt x="36125" y="1341"/>
                      <a:pt x="36054" y="1341"/>
                      <a:pt x="36054" y="1270"/>
                    </a:cubicBezTo>
                    <a:cubicBezTo>
                      <a:pt x="35983" y="1199"/>
                      <a:pt x="35983" y="1199"/>
                      <a:pt x="35913" y="1129"/>
                    </a:cubicBezTo>
                    <a:cubicBezTo>
                      <a:pt x="35842" y="1059"/>
                      <a:pt x="35842" y="1059"/>
                      <a:pt x="35772" y="988"/>
                    </a:cubicBezTo>
                    <a:cubicBezTo>
                      <a:pt x="35701" y="917"/>
                      <a:pt x="35701" y="917"/>
                      <a:pt x="35631" y="847"/>
                    </a:cubicBezTo>
                    <a:cubicBezTo>
                      <a:pt x="35560" y="776"/>
                      <a:pt x="35560" y="776"/>
                      <a:pt x="35490" y="776"/>
                    </a:cubicBezTo>
                    <a:cubicBezTo>
                      <a:pt x="35419" y="776"/>
                      <a:pt x="35419" y="705"/>
                      <a:pt x="35348" y="705"/>
                    </a:cubicBezTo>
                    <a:cubicBezTo>
                      <a:pt x="35278" y="705"/>
                      <a:pt x="35278" y="635"/>
                      <a:pt x="35207" y="635"/>
                    </a:cubicBezTo>
                    <a:cubicBezTo>
                      <a:pt x="35137" y="635"/>
                      <a:pt x="35137" y="565"/>
                      <a:pt x="35066" y="565"/>
                    </a:cubicBezTo>
                    <a:cubicBezTo>
                      <a:pt x="34996" y="565"/>
                      <a:pt x="34996" y="494"/>
                      <a:pt x="34925" y="494"/>
                    </a:cubicBezTo>
                    <a:cubicBezTo>
                      <a:pt x="34854" y="494"/>
                      <a:pt x="34854" y="423"/>
                      <a:pt x="34784" y="423"/>
                    </a:cubicBezTo>
                    <a:cubicBezTo>
                      <a:pt x="34784" y="423"/>
                      <a:pt x="34784" y="423"/>
                      <a:pt x="34784" y="423"/>
                    </a:cubicBezTo>
                    <a:cubicBezTo>
                      <a:pt x="34784" y="423"/>
                      <a:pt x="34713" y="423"/>
                      <a:pt x="34713" y="353"/>
                    </a:cubicBezTo>
                    <a:cubicBezTo>
                      <a:pt x="34643" y="353"/>
                      <a:pt x="34643" y="282"/>
                      <a:pt x="34572" y="282"/>
                    </a:cubicBezTo>
                    <a:cubicBezTo>
                      <a:pt x="34502" y="282"/>
                      <a:pt x="34502" y="212"/>
                      <a:pt x="34431" y="212"/>
                    </a:cubicBezTo>
                    <a:cubicBezTo>
                      <a:pt x="34361" y="212"/>
                      <a:pt x="34361" y="212"/>
                      <a:pt x="34290" y="141"/>
                    </a:cubicBezTo>
                    <a:cubicBezTo>
                      <a:pt x="34219" y="71"/>
                      <a:pt x="34219" y="141"/>
                      <a:pt x="34149" y="71"/>
                    </a:cubicBezTo>
                    <a:cubicBezTo>
                      <a:pt x="34078" y="71"/>
                      <a:pt x="34078" y="71"/>
                      <a:pt x="3400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937" y="0"/>
                      <a:pt x="33937" y="0"/>
                      <a:pt x="33937" y="0"/>
                    </a:cubicBezTo>
                    <a:cubicBezTo>
                      <a:pt x="33937" y="0"/>
                      <a:pt x="33867" y="0"/>
                      <a:pt x="33867" y="0"/>
                    </a:cubicBezTo>
                    <a:cubicBezTo>
                      <a:pt x="33796" y="0"/>
                      <a:pt x="33796" y="0"/>
                      <a:pt x="33726" y="0"/>
                    </a:cubicBezTo>
                    <a:cubicBezTo>
                      <a:pt x="33655" y="0"/>
                      <a:pt x="33655" y="0"/>
                      <a:pt x="33585" y="0"/>
                    </a:cubicBezTo>
                    <a:cubicBezTo>
                      <a:pt x="33514" y="0"/>
                      <a:pt x="33514" y="0"/>
                      <a:pt x="33443" y="0"/>
                    </a:cubicBezTo>
                    <a:cubicBezTo>
                      <a:pt x="33373" y="0"/>
                      <a:pt x="33373" y="0"/>
                      <a:pt x="33302" y="0"/>
                    </a:cubicBezTo>
                    <a:cubicBezTo>
                      <a:pt x="33302" y="0"/>
                      <a:pt x="33232" y="0"/>
                      <a:pt x="33232" y="0"/>
                    </a:cubicBezTo>
                    <a:cubicBezTo>
                      <a:pt x="33161" y="0"/>
                      <a:pt x="33161" y="0"/>
                      <a:pt x="33091" y="0"/>
                    </a:cubicBezTo>
                    <a:cubicBezTo>
                      <a:pt x="33020" y="0"/>
                      <a:pt x="32950" y="0"/>
                      <a:pt x="32879" y="71"/>
                    </a:cubicBezTo>
                    <a:cubicBezTo>
                      <a:pt x="32809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141" y="19050"/>
                      <a:pt x="353" y="18979"/>
                      <a:pt x="565" y="18909"/>
                    </a:cubicBezTo>
                    <a:cubicBezTo>
                      <a:pt x="776" y="18909"/>
                      <a:pt x="988" y="18909"/>
                      <a:pt x="1270" y="18979"/>
                    </a:cubicBezTo>
                    <a:cubicBezTo>
                      <a:pt x="1270" y="18979"/>
                      <a:pt x="1270" y="18979"/>
                      <a:pt x="1270" y="18979"/>
                    </a:cubicBezTo>
                    <a:cubicBezTo>
                      <a:pt x="1482" y="19050"/>
                      <a:pt x="1764" y="19121"/>
                      <a:pt x="1976" y="19262"/>
                    </a:cubicBezTo>
                    <a:cubicBezTo>
                      <a:pt x="2469" y="19544"/>
                      <a:pt x="2893" y="19967"/>
                      <a:pt x="3316" y="20461"/>
                    </a:cubicBezTo>
                    <a:cubicBezTo>
                      <a:pt x="3316" y="20461"/>
                      <a:pt x="3316" y="20461"/>
                      <a:pt x="3316" y="20461"/>
                    </a:cubicBezTo>
                    <a:cubicBezTo>
                      <a:pt x="3740" y="20955"/>
                      <a:pt x="4092" y="21590"/>
                      <a:pt x="4304" y="22225"/>
                    </a:cubicBezTo>
                    <a:lnTo>
                      <a:pt x="11289" y="40217"/>
                    </a:lnTo>
                    <a:lnTo>
                      <a:pt x="43956" y="21237"/>
                    </a:lnTo>
                    <a:lnTo>
                      <a:pt x="37324" y="3387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547;p42">
                <a:extLst>
                  <a:ext uri="{FF2B5EF4-FFF2-40B4-BE49-F238E27FC236}">
                    <a16:creationId xmlns:a16="http://schemas.microsoft.com/office/drawing/2014/main" id="{A268A6D3-FD5F-40E5-BF7B-9F507FDE6A2F}"/>
                  </a:ext>
                </a:extLst>
              </p:cNvPr>
              <p:cNvSpPr/>
              <p:nvPr/>
            </p:nvSpPr>
            <p:spPr>
              <a:xfrm>
                <a:off x="10717696" y="2323130"/>
                <a:ext cx="124777" cy="301270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98777" extrusionOk="0">
                    <a:moveTo>
                      <a:pt x="2700" y="494"/>
                    </a:moveTo>
                    <a:cubicBezTo>
                      <a:pt x="3617" y="1059"/>
                      <a:pt x="4534" y="2117"/>
                      <a:pt x="5028" y="3387"/>
                    </a:cubicBezTo>
                    <a:lnTo>
                      <a:pt x="12013" y="21379"/>
                    </a:lnTo>
                    <a:lnTo>
                      <a:pt x="14765" y="28505"/>
                    </a:lnTo>
                    <a:lnTo>
                      <a:pt x="42704" y="100965"/>
                    </a:lnTo>
                    <a:cubicBezTo>
                      <a:pt x="43410" y="102941"/>
                      <a:pt x="42987" y="104563"/>
                      <a:pt x="41717" y="104705"/>
                    </a:cubicBezTo>
                    <a:cubicBezTo>
                      <a:pt x="41294" y="104705"/>
                      <a:pt x="40800" y="104563"/>
                      <a:pt x="40306" y="104281"/>
                    </a:cubicBezTo>
                    <a:cubicBezTo>
                      <a:pt x="39318" y="103717"/>
                      <a:pt x="38471" y="102658"/>
                      <a:pt x="37977" y="101318"/>
                    </a:cubicBezTo>
                    <a:lnTo>
                      <a:pt x="10037" y="28857"/>
                    </a:lnTo>
                    <a:lnTo>
                      <a:pt x="7286" y="21731"/>
                    </a:lnTo>
                    <a:lnTo>
                      <a:pt x="371" y="3740"/>
                    </a:lnTo>
                    <a:cubicBezTo>
                      <a:pt x="-405" y="1764"/>
                      <a:pt x="89" y="141"/>
                      <a:pt x="1359" y="0"/>
                    </a:cubicBezTo>
                    <a:cubicBezTo>
                      <a:pt x="1782" y="71"/>
                      <a:pt x="2276" y="212"/>
                      <a:pt x="2700" y="494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548;p42">
                <a:extLst>
                  <a:ext uri="{FF2B5EF4-FFF2-40B4-BE49-F238E27FC236}">
                    <a16:creationId xmlns:a16="http://schemas.microsoft.com/office/drawing/2014/main" id="{CFAFC4AE-7555-4467-A8D5-305D84902A95}"/>
                  </a:ext>
                </a:extLst>
              </p:cNvPr>
              <p:cNvSpPr/>
              <p:nvPr/>
            </p:nvSpPr>
            <p:spPr>
              <a:xfrm>
                <a:off x="10690095" y="220000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050"/>
                    </a:moveTo>
                    <a:lnTo>
                      <a:pt x="32667" y="71"/>
                    </a:lnTo>
                    <a:lnTo>
                      <a:pt x="33020" y="0"/>
                    </a:lnTo>
                    <a:lnTo>
                      <a:pt x="353" y="18979"/>
                    </a:lnTo>
                    <a:close/>
                  </a:path>
                </a:pathLst>
              </a:custGeom>
              <a:solidFill>
                <a:srgbClr val="383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6" name="Google Shape;549;p42">
                <a:extLst>
                  <a:ext uri="{FF2B5EF4-FFF2-40B4-BE49-F238E27FC236}">
                    <a16:creationId xmlns:a16="http://schemas.microsoft.com/office/drawing/2014/main" id="{DDE192D1-F5ED-410C-B716-E7085BD0BDB2}"/>
                  </a:ext>
                </a:extLst>
              </p:cNvPr>
              <p:cNvGrpSpPr/>
              <p:nvPr/>
            </p:nvGrpSpPr>
            <p:grpSpPr>
              <a:xfrm>
                <a:off x="10691192" y="2198881"/>
                <a:ext cx="91081" cy="43693"/>
                <a:chOff x="4353490" y="4199961"/>
                <a:chExt cx="30903" cy="14322"/>
              </a:xfrm>
            </p:grpSpPr>
            <p:sp>
              <p:nvSpPr>
                <p:cNvPr id="210" name="Google Shape;550;p42">
                  <a:extLst>
                    <a:ext uri="{FF2B5EF4-FFF2-40B4-BE49-F238E27FC236}">
                      <a16:creationId xmlns:a16="http://schemas.microsoft.com/office/drawing/2014/main" id="{FCAC5947-44BF-4AC4-8CE1-6A4A7293F54A}"/>
                    </a:ext>
                  </a:extLst>
                </p:cNvPr>
                <p:cNvSpPr/>
                <p:nvPr/>
              </p:nvSpPr>
              <p:spPr>
                <a:xfrm>
                  <a:off x="4353490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91"/>
                      </a:moveTo>
                      <a:lnTo>
                        <a:pt x="32667" y="212"/>
                      </a:lnTo>
                      <a:cubicBezTo>
                        <a:pt x="32879" y="141"/>
                        <a:pt x="33161" y="71"/>
                        <a:pt x="33373" y="0"/>
                      </a:cubicBezTo>
                      <a:lnTo>
                        <a:pt x="706" y="18979"/>
                      </a:lnTo>
                      <a:cubicBezTo>
                        <a:pt x="494" y="19050"/>
                        <a:pt x="282" y="19121"/>
                        <a:pt x="0" y="19191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551;p42">
                  <a:extLst>
                    <a:ext uri="{FF2B5EF4-FFF2-40B4-BE49-F238E27FC236}">
                      <a16:creationId xmlns:a16="http://schemas.microsoft.com/office/drawing/2014/main" id="{A380C4FD-9AC2-4335-AFF0-CFBC5DFF7E96}"/>
                    </a:ext>
                  </a:extLst>
                </p:cNvPr>
                <p:cNvSpPr/>
                <p:nvPr/>
              </p:nvSpPr>
              <p:spPr>
                <a:xfrm>
                  <a:off x="4354266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3020" y="70"/>
                        <a:pt x="33302" y="0"/>
                        <a:pt x="33655" y="0"/>
                      </a:cubicBezTo>
                      <a:lnTo>
                        <a:pt x="988" y="18979"/>
                      </a:lnTo>
                      <a:cubicBezTo>
                        <a:pt x="635" y="19050"/>
                        <a:pt x="282" y="19050"/>
                        <a:pt x="0" y="19120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552;p42">
                  <a:extLst>
                    <a:ext uri="{FF2B5EF4-FFF2-40B4-BE49-F238E27FC236}">
                      <a16:creationId xmlns:a16="http://schemas.microsoft.com/office/drawing/2014/main" id="{EFC5F39B-3F2F-468E-BD4D-D20CC15C76F9}"/>
                    </a:ext>
                  </a:extLst>
                </p:cNvPr>
                <p:cNvSpPr/>
                <p:nvPr/>
              </p:nvSpPr>
              <p:spPr>
                <a:xfrm>
                  <a:off x="4355253" y="41999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950" y="71"/>
                        <a:pt x="33302" y="0"/>
                        <a:pt x="33585" y="0"/>
                      </a:cubicBezTo>
                      <a:lnTo>
                        <a:pt x="917" y="18979"/>
                      </a:lnTo>
                      <a:cubicBezTo>
                        <a:pt x="635" y="19050"/>
                        <a:pt x="282" y="19050"/>
                        <a:pt x="0" y="19050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553;p42">
                  <a:extLst>
                    <a:ext uri="{FF2B5EF4-FFF2-40B4-BE49-F238E27FC236}">
                      <a16:creationId xmlns:a16="http://schemas.microsoft.com/office/drawing/2014/main" id="{07F397A7-E18A-48C8-A6BD-549B7E07F89C}"/>
                    </a:ext>
                  </a:extLst>
                </p:cNvPr>
                <p:cNvSpPr/>
                <p:nvPr/>
              </p:nvSpPr>
              <p:spPr>
                <a:xfrm>
                  <a:off x="4356171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0"/>
                      </a:cubicBezTo>
                      <a:cubicBezTo>
                        <a:pt x="33373" y="0"/>
                        <a:pt x="33867" y="70"/>
                        <a:pt x="34361" y="70"/>
                      </a:cubicBezTo>
                      <a:lnTo>
                        <a:pt x="1693" y="19050"/>
                      </a:lnTo>
                      <a:cubicBezTo>
                        <a:pt x="1199" y="19050"/>
                        <a:pt x="706" y="18979"/>
                        <a:pt x="212" y="18979"/>
                      </a:cubicBezTo>
                      <a:cubicBezTo>
                        <a:pt x="21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7" name="Google Shape;554;p42">
                <a:extLst>
                  <a:ext uri="{FF2B5EF4-FFF2-40B4-BE49-F238E27FC236}">
                    <a16:creationId xmlns:a16="http://schemas.microsoft.com/office/drawing/2014/main" id="{A2BDA022-3E1A-40C1-9E25-E66A0971DBA8}"/>
                  </a:ext>
                </a:extLst>
              </p:cNvPr>
              <p:cNvSpPr/>
              <p:nvPr/>
            </p:nvSpPr>
            <p:spPr>
              <a:xfrm>
                <a:off x="10704236" y="219914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879" y="71"/>
                    </a:lnTo>
                    <a:lnTo>
                      <a:pt x="282" y="19050"/>
                    </a:lnTo>
                    <a:close/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8" name="Google Shape;555;p42">
                <a:extLst>
                  <a:ext uri="{FF2B5EF4-FFF2-40B4-BE49-F238E27FC236}">
                    <a16:creationId xmlns:a16="http://schemas.microsoft.com/office/drawing/2014/main" id="{FA28333B-8339-4A04-A45A-DBDF8DF0D3FF}"/>
                  </a:ext>
                </a:extLst>
              </p:cNvPr>
              <p:cNvGrpSpPr/>
              <p:nvPr/>
            </p:nvGrpSpPr>
            <p:grpSpPr>
              <a:xfrm>
                <a:off x="10705162" y="2199530"/>
                <a:ext cx="86090" cy="43480"/>
                <a:chOff x="4358217" y="4200172"/>
                <a:chExt cx="29210" cy="14252"/>
              </a:xfrm>
            </p:grpSpPr>
            <p:sp>
              <p:nvSpPr>
                <p:cNvPr id="206" name="Google Shape;556;p42">
                  <a:extLst>
                    <a:ext uri="{FF2B5EF4-FFF2-40B4-BE49-F238E27FC236}">
                      <a16:creationId xmlns:a16="http://schemas.microsoft.com/office/drawing/2014/main" id="{9E1EE25B-B509-46A8-A56A-2100BF5F2FA6}"/>
                    </a:ext>
                  </a:extLst>
                </p:cNvPr>
                <p:cNvSpPr/>
                <p:nvPr/>
              </p:nvSpPr>
              <p:spPr>
                <a:xfrm>
                  <a:off x="4358217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0"/>
                        <a:pt x="33161" y="71"/>
                      </a:cubicBezTo>
                      <a:lnTo>
                        <a:pt x="494" y="19050"/>
                      </a:lnTo>
                      <a:cubicBezTo>
                        <a:pt x="28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557;p42">
                  <a:extLst>
                    <a:ext uri="{FF2B5EF4-FFF2-40B4-BE49-F238E27FC236}">
                      <a16:creationId xmlns:a16="http://schemas.microsoft.com/office/drawing/2014/main" id="{AC5A1C68-D66B-4A91-AB20-78BBE81AAC2F}"/>
                    </a:ext>
                  </a:extLst>
                </p:cNvPr>
                <p:cNvSpPr/>
                <p:nvPr/>
              </p:nvSpPr>
              <p:spPr>
                <a:xfrm>
                  <a:off x="4358711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79" y="0"/>
                        <a:pt x="32950" y="71"/>
                      </a:cubicBezTo>
                      <a:lnTo>
                        <a:pt x="282" y="19050"/>
                      </a:lnTo>
                      <a:cubicBezTo>
                        <a:pt x="14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558;p42">
                  <a:extLst>
                    <a:ext uri="{FF2B5EF4-FFF2-40B4-BE49-F238E27FC236}">
                      <a16:creationId xmlns:a16="http://schemas.microsoft.com/office/drawing/2014/main" id="{BD058B7C-9AAA-43F4-A966-0332F31CFA3E}"/>
                    </a:ext>
                  </a:extLst>
                </p:cNvPr>
                <p:cNvSpPr/>
                <p:nvPr/>
              </p:nvSpPr>
              <p:spPr>
                <a:xfrm>
                  <a:off x="4358993" y="42002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71"/>
                      </a:cubicBezTo>
                      <a:lnTo>
                        <a:pt x="212" y="19050"/>
                      </a:lnTo>
                      <a:cubicBezTo>
                        <a:pt x="14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559;p42">
                  <a:extLst>
                    <a:ext uri="{FF2B5EF4-FFF2-40B4-BE49-F238E27FC236}">
                      <a16:creationId xmlns:a16="http://schemas.microsoft.com/office/drawing/2014/main" id="{6A357BB2-D516-4E8A-90D3-8F7CE6AD1F2C}"/>
                    </a:ext>
                  </a:extLst>
                </p:cNvPr>
                <p:cNvSpPr/>
                <p:nvPr/>
              </p:nvSpPr>
              <p:spPr>
                <a:xfrm>
                  <a:off x="4359205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8" y="71"/>
                      </a:cubicBezTo>
                      <a:lnTo>
                        <a:pt x="141" y="19050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9" name="Google Shape;560;p42">
                <a:extLst>
                  <a:ext uri="{FF2B5EF4-FFF2-40B4-BE49-F238E27FC236}">
                    <a16:creationId xmlns:a16="http://schemas.microsoft.com/office/drawing/2014/main" id="{A9FC59D2-C587-40EE-94D1-5095AF983109}"/>
                  </a:ext>
                </a:extLst>
              </p:cNvPr>
              <p:cNvGrpSpPr/>
              <p:nvPr/>
            </p:nvGrpSpPr>
            <p:grpSpPr>
              <a:xfrm>
                <a:off x="10708511" y="2199927"/>
                <a:ext cx="88374" cy="44557"/>
                <a:chOff x="4359346" y="4200313"/>
                <a:chExt cx="29985" cy="14605"/>
              </a:xfrm>
            </p:grpSpPr>
            <p:sp>
              <p:nvSpPr>
                <p:cNvPr id="201" name="Google Shape;561;p42">
                  <a:extLst>
                    <a:ext uri="{FF2B5EF4-FFF2-40B4-BE49-F238E27FC236}">
                      <a16:creationId xmlns:a16="http://schemas.microsoft.com/office/drawing/2014/main" id="{5EF5D76B-6613-4D1B-BED1-D915FAFB76C0}"/>
                    </a:ext>
                  </a:extLst>
                </p:cNvPr>
                <p:cNvSpPr/>
                <p:nvPr/>
              </p:nvSpPr>
              <p:spPr>
                <a:xfrm>
                  <a:off x="4359346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9" y="0"/>
                      </a:cubicBezTo>
                      <a:lnTo>
                        <a:pt x="141" y="18979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" name="Google Shape;562;p42">
                  <a:extLst>
                    <a:ext uri="{FF2B5EF4-FFF2-40B4-BE49-F238E27FC236}">
                      <a16:creationId xmlns:a16="http://schemas.microsoft.com/office/drawing/2014/main" id="{9D5A4CD7-3E37-41C5-9036-B961F49BA3C3}"/>
                    </a:ext>
                  </a:extLst>
                </p:cNvPr>
                <p:cNvSpPr/>
                <p:nvPr/>
              </p:nvSpPr>
              <p:spPr>
                <a:xfrm>
                  <a:off x="4359487" y="420038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71"/>
                        <a:pt x="33161" y="141"/>
                      </a:cubicBezTo>
                      <a:lnTo>
                        <a:pt x="494" y="19120"/>
                      </a:lnTo>
                      <a:cubicBezTo>
                        <a:pt x="353" y="19050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563;p42">
                  <a:extLst>
                    <a:ext uri="{FF2B5EF4-FFF2-40B4-BE49-F238E27FC236}">
                      <a16:creationId xmlns:a16="http://schemas.microsoft.com/office/drawing/2014/main" id="{B3A4C5CD-FEF9-465C-87C5-64E8E300F0A2}"/>
                    </a:ext>
                  </a:extLst>
                </p:cNvPr>
                <p:cNvSpPr/>
                <p:nvPr/>
              </p:nvSpPr>
              <p:spPr>
                <a:xfrm>
                  <a:off x="4359981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0"/>
                        <a:pt x="33020" y="70"/>
                        <a:pt x="33232" y="141"/>
                      </a:cubicBezTo>
                      <a:lnTo>
                        <a:pt x="564" y="19120"/>
                      </a:lnTo>
                      <a:cubicBezTo>
                        <a:pt x="353" y="19120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564;p42">
                  <a:extLst>
                    <a:ext uri="{FF2B5EF4-FFF2-40B4-BE49-F238E27FC236}">
                      <a16:creationId xmlns:a16="http://schemas.microsoft.com/office/drawing/2014/main" id="{9536D25B-1F59-459A-BDBA-D3D10FECD499}"/>
                    </a:ext>
                  </a:extLst>
                </p:cNvPr>
                <p:cNvSpPr/>
                <p:nvPr/>
              </p:nvSpPr>
              <p:spPr>
                <a:xfrm>
                  <a:off x="4360545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4" y="19191"/>
                      </a:lnTo>
                      <a:cubicBezTo>
                        <a:pt x="353" y="1912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565;p42">
                  <a:extLst>
                    <a:ext uri="{FF2B5EF4-FFF2-40B4-BE49-F238E27FC236}">
                      <a16:creationId xmlns:a16="http://schemas.microsoft.com/office/drawing/2014/main" id="{C3AEC78E-C8F2-4146-BE4E-5A216883BFBF}"/>
                    </a:ext>
                  </a:extLst>
                </p:cNvPr>
                <p:cNvSpPr/>
                <p:nvPr/>
              </p:nvSpPr>
              <p:spPr>
                <a:xfrm>
                  <a:off x="4361109" y="420080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9" y="71"/>
                        <a:pt x="32879" y="71"/>
                      </a:cubicBezTo>
                      <a:lnTo>
                        <a:pt x="212" y="19050"/>
                      </a:lnTo>
                      <a:cubicBezTo>
                        <a:pt x="212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0" name="Google Shape;566;p42">
                <a:extLst>
                  <a:ext uri="{FF2B5EF4-FFF2-40B4-BE49-F238E27FC236}">
                    <a16:creationId xmlns:a16="http://schemas.microsoft.com/office/drawing/2014/main" id="{C1499779-962A-4BBD-A3C6-2C49CBF50FF2}"/>
                  </a:ext>
                </a:extLst>
              </p:cNvPr>
              <p:cNvGrpSpPr/>
              <p:nvPr/>
            </p:nvGrpSpPr>
            <p:grpSpPr>
              <a:xfrm>
                <a:off x="10714743" y="2201611"/>
                <a:ext cx="85672" cy="44125"/>
                <a:chOff x="4361392" y="4200878"/>
                <a:chExt cx="29068" cy="14464"/>
              </a:xfrm>
            </p:grpSpPr>
            <p:sp>
              <p:nvSpPr>
                <p:cNvPr id="198" name="Google Shape;567;p42">
                  <a:extLst>
                    <a:ext uri="{FF2B5EF4-FFF2-40B4-BE49-F238E27FC236}">
                      <a16:creationId xmlns:a16="http://schemas.microsoft.com/office/drawing/2014/main" id="{0522201E-9547-4B41-95BC-47175A64134C}"/>
                    </a:ext>
                  </a:extLst>
                </p:cNvPr>
                <p:cNvSpPr/>
                <p:nvPr/>
              </p:nvSpPr>
              <p:spPr>
                <a:xfrm>
                  <a:off x="4361392" y="42008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70"/>
                        <a:pt x="32879" y="70"/>
                      </a:cubicBezTo>
                      <a:lnTo>
                        <a:pt x="212" y="19050"/>
                      </a:lnTo>
                      <a:cubicBezTo>
                        <a:pt x="141" y="1905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Google Shape;568;p42">
                  <a:extLst>
                    <a:ext uri="{FF2B5EF4-FFF2-40B4-BE49-F238E27FC236}">
                      <a16:creationId xmlns:a16="http://schemas.microsoft.com/office/drawing/2014/main" id="{409DD9D2-88A8-4C6C-AB0F-E80E9EF97C89}"/>
                    </a:ext>
                  </a:extLst>
                </p:cNvPr>
                <p:cNvSpPr/>
                <p:nvPr/>
              </p:nvSpPr>
              <p:spPr>
                <a:xfrm>
                  <a:off x="4361603" y="420094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5" y="19191"/>
                      </a:lnTo>
                      <a:cubicBezTo>
                        <a:pt x="423" y="1919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569;p42">
                  <a:extLst>
                    <a:ext uri="{FF2B5EF4-FFF2-40B4-BE49-F238E27FC236}">
                      <a16:creationId xmlns:a16="http://schemas.microsoft.com/office/drawing/2014/main" id="{F79C4A0B-0AF7-45D9-A33F-C88BEC4510AA}"/>
                    </a:ext>
                  </a:extLst>
                </p:cNvPr>
                <p:cNvSpPr/>
                <p:nvPr/>
              </p:nvSpPr>
              <p:spPr>
                <a:xfrm>
                  <a:off x="4362238" y="42012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950" y="141"/>
                        <a:pt x="33232" y="211"/>
                        <a:pt x="33514" y="353"/>
                      </a:cubicBezTo>
                      <a:lnTo>
                        <a:pt x="847" y="19332"/>
                      </a:lnTo>
                      <a:cubicBezTo>
                        <a:pt x="565" y="19191"/>
                        <a:pt x="282" y="19050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1" name="Google Shape;570;p42">
                <a:extLst>
                  <a:ext uri="{FF2B5EF4-FFF2-40B4-BE49-F238E27FC236}">
                    <a16:creationId xmlns:a16="http://schemas.microsoft.com/office/drawing/2014/main" id="{AB9D458D-704E-4CC1-B690-822A929579B4}"/>
                  </a:ext>
                </a:extLst>
              </p:cNvPr>
              <p:cNvSpPr/>
              <p:nvPr/>
            </p:nvSpPr>
            <p:spPr>
              <a:xfrm>
                <a:off x="10719415" y="2203667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2667" y="0"/>
                    </a:lnTo>
                    <a:lnTo>
                      <a:pt x="7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571;p42">
                <a:extLst>
                  <a:ext uri="{FF2B5EF4-FFF2-40B4-BE49-F238E27FC236}">
                    <a16:creationId xmlns:a16="http://schemas.microsoft.com/office/drawing/2014/main" id="{9640D35A-4F68-42DA-99BD-176F9AAA89CB}"/>
                  </a:ext>
                </a:extLst>
              </p:cNvPr>
              <p:cNvSpPr/>
              <p:nvPr/>
            </p:nvSpPr>
            <p:spPr>
              <a:xfrm>
                <a:off x="10719415" y="2204314"/>
                <a:ext cx="145571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63500" extrusionOk="0">
                    <a:moveTo>
                      <a:pt x="54539" y="34149"/>
                    </a:moveTo>
                    <a:cubicBezTo>
                      <a:pt x="54539" y="33867"/>
                      <a:pt x="54539" y="33514"/>
                      <a:pt x="54469" y="33231"/>
                    </a:cubicBezTo>
                    <a:cubicBezTo>
                      <a:pt x="54469" y="32949"/>
                      <a:pt x="54398" y="32597"/>
                      <a:pt x="54398" y="32314"/>
                    </a:cubicBezTo>
                    <a:cubicBezTo>
                      <a:pt x="54398" y="31961"/>
                      <a:pt x="54328" y="31679"/>
                      <a:pt x="54257" y="31326"/>
                    </a:cubicBezTo>
                    <a:cubicBezTo>
                      <a:pt x="54257" y="31185"/>
                      <a:pt x="54257" y="31115"/>
                      <a:pt x="54187" y="30974"/>
                    </a:cubicBezTo>
                    <a:cubicBezTo>
                      <a:pt x="54187" y="30903"/>
                      <a:pt x="54187" y="30903"/>
                      <a:pt x="54187" y="30833"/>
                    </a:cubicBezTo>
                    <a:cubicBezTo>
                      <a:pt x="54187" y="30691"/>
                      <a:pt x="54116" y="30480"/>
                      <a:pt x="54116" y="30339"/>
                    </a:cubicBezTo>
                    <a:cubicBezTo>
                      <a:pt x="54045" y="29986"/>
                      <a:pt x="53975" y="29704"/>
                      <a:pt x="53975" y="29351"/>
                    </a:cubicBezTo>
                    <a:cubicBezTo>
                      <a:pt x="53904" y="28998"/>
                      <a:pt x="53834" y="28646"/>
                      <a:pt x="53763" y="28363"/>
                    </a:cubicBezTo>
                    <a:cubicBezTo>
                      <a:pt x="53693" y="28010"/>
                      <a:pt x="53622" y="27658"/>
                      <a:pt x="53552" y="27305"/>
                    </a:cubicBezTo>
                    <a:cubicBezTo>
                      <a:pt x="53481" y="27093"/>
                      <a:pt x="53481" y="26952"/>
                      <a:pt x="53410" y="26740"/>
                    </a:cubicBezTo>
                    <a:cubicBezTo>
                      <a:pt x="53410" y="26670"/>
                      <a:pt x="53410" y="26670"/>
                      <a:pt x="53410" y="26599"/>
                    </a:cubicBezTo>
                    <a:cubicBezTo>
                      <a:pt x="53410" y="26458"/>
                      <a:pt x="53340" y="26388"/>
                      <a:pt x="53340" y="26246"/>
                    </a:cubicBezTo>
                    <a:cubicBezTo>
                      <a:pt x="53269" y="25894"/>
                      <a:pt x="53128" y="25541"/>
                      <a:pt x="53058" y="25188"/>
                    </a:cubicBezTo>
                    <a:cubicBezTo>
                      <a:pt x="52987" y="24835"/>
                      <a:pt x="52846" y="24483"/>
                      <a:pt x="52705" y="24130"/>
                    </a:cubicBezTo>
                    <a:cubicBezTo>
                      <a:pt x="52564" y="23777"/>
                      <a:pt x="52493" y="23424"/>
                      <a:pt x="52352" y="23142"/>
                    </a:cubicBezTo>
                    <a:cubicBezTo>
                      <a:pt x="52281" y="22931"/>
                      <a:pt x="52140" y="22648"/>
                      <a:pt x="52070" y="22437"/>
                    </a:cubicBezTo>
                    <a:cubicBezTo>
                      <a:pt x="52070" y="22437"/>
                      <a:pt x="52070" y="22366"/>
                      <a:pt x="52070" y="22366"/>
                    </a:cubicBezTo>
                    <a:cubicBezTo>
                      <a:pt x="52070" y="22295"/>
                      <a:pt x="51999" y="22225"/>
                      <a:pt x="51999" y="22225"/>
                    </a:cubicBezTo>
                    <a:cubicBezTo>
                      <a:pt x="51858" y="21872"/>
                      <a:pt x="51717" y="21590"/>
                      <a:pt x="51647" y="21237"/>
                    </a:cubicBezTo>
                    <a:cubicBezTo>
                      <a:pt x="51505" y="20955"/>
                      <a:pt x="51364" y="20602"/>
                      <a:pt x="51223" y="20320"/>
                    </a:cubicBezTo>
                    <a:cubicBezTo>
                      <a:pt x="51082" y="19967"/>
                      <a:pt x="50941" y="19685"/>
                      <a:pt x="50800" y="19332"/>
                    </a:cubicBezTo>
                    <a:cubicBezTo>
                      <a:pt x="50659" y="18979"/>
                      <a:pt x="50447" y="18697"/>
                      <a:pt x="50306" y="18344"/>
                    </a:cubicBezTo>
                    <a:cubicBezTo>
                      <a:pt x="50306" y="18274"/>
                      <a:pt x="50236" y="18274"/>
                      <a:pt x="50236" y="18203"/>
                    </a:cubicBezTo>
                    <a:cubicBezTo>
                      <a:pt x="50236" y="18203"/>
                      <a:pt x="50236" y="18132"/>
                      <a:pt x="50236" y="18132"/>
                    </a:cubicBezTo>
                    <a:cubicBezTo>
                      <a:pt x="50094" y="17780"/>
                      <a:pt x="49883" y="17427"/>
                      <a:pt x="49671" y="17074"/>
                    </a:cubicBezTo>
                    <a:cubicBezTo>
                      <a:pt x="49389" y="16510"/>
                      <a:pt x="49036" y="15875"/>
                      <a:pt x="48683" y="15310"/>
                    </a:cubicBezTo>
                    <a:cubicBezTo>
                      <a:pt x="48542" y="15028"/>
                      <a:pt x="48330" y="14746"/>
                      <a:pt x="48189" y="14464"/>
                    </a:cubicBezTo>
                    <a:cubicBezTo>
                      <a:pt x="48048" y="14181"/>
                      <a:pt x="47837" y="13970"/>
                      <a:pt x="47695" y="13687"/>
                    </a:cubicBezTo>
                    <a:cubicBezTo>
                      <a:pt x="47484" y="13405"/>
                      <a:pt x="47343" y="13123"/>
                      <a:pt x="47131" y="12841"/>
                    </a:cubicBezTo>
                    <a:cubicBezTo>
                      <a:pt x="46778" y="12277"/>
                      <a:pt x="46355" y="11712"/>
                      <a:pt x="45932" y="11147"/>
                    </a:cubicBezTo>
                    <a:cubicBezTo>
                      <a:pt x="45720" y="10865"/>
                      <a:pt x="45508" y="10583"/>
                      <a:pt x="45297" y="10371"/>
                    </a:cubicBezTo>
                    <a:cubicBezTo>
                      <a:pt x="45297" y="10301"/>
                      <a:pt x="45226" y="10301"/>
                      <a:pt x="45226" y="10230"/>
                    </a:cubicBezTo>
                    <a:cubicBezTo>
                      <a:pt x="45156" y="10160"/>
                      <a:pt x="45156" y="10089"/>
                      <a:pt x="45085" y="10019"/>
                    </a:cubicBezTo>
                    <a:cubicBezTo>
                      <a:pt x="44803" y="9736"/>
                      <a:pt x="44591" y="9384"/>
                      <a:pt x="44309" y="9102"/>
                    </a:cubicBezTo>
                    <a:cubicBezTo>
                      <a:pt x="44097" y="8819"/>
                      <a:pt x="43815" y="8537"/>
                      <a:pt x="43533" y="8255"/>
                    </a:cubicBezTo>
                    <a:cubicBezTo>
                      <a:pt x="43250" y="7972"/>
                      <a:pt x="43039" y="7690"/>
                      <a:pt x="42757" y="7408"/>
                    </a:cubicBezTo>
                    <a:cubicBezTo>
                      <a:pt x="42615" y="7267"/>
                      <a:pt x="42474" y="7056"/>
                      <a:pt x="42263" y="6914"/>
                    </a:cubicBezTo>
                    <a:cubicBezTo>
                      <a:pt x="42263" y="6914"/>
                      <a:pt x="42192" y="6844"/>
                      <a:pt x="42192" y="6844"/>
                    </a:cubicBezTo>
                    <a:cubicBezTo>
                      <a:pt x="42121" y="6773"/>
                      <a:pt x="42051" y="6702"/>
                      <a:pt x="41980" y="6632"/>
                    </a:cubicBezTo>
                    <a:cubicBezTo>
                      <a:pt x="41698" y="6350"/>
                      <a:pt x="41416" y="6068"/>
                      <a:pt x="41134" y="5856"/>
                    </a:cubicBezTo>
                    <a:cubicBezTo>
                      <a:pt x="40852" y="5574"/>
                      <a:pt x="40569" y="5292"/>
                      <a:pt x="40287" y="5080"/>
                    </a:cubicBezTo>
                    <a:cubicBezTo>
                      <a:pt x="40005" y="4798"/>
                      <a:pt x="39723" y="4586"/>
                      <a:pt x="39441" y="4304"/>
                    </a:cubicBezTo>
                    <a:cubicBezTo>
                      <a:pt x="39299" y="4163"/>
                      <a:pt x="39158" y="4021"/>
                      <a:pt x="39017" y="3951"/>
                    </a:cubicBezTo>
                    <a:cubicBezTo>
                      <a:pt x="38735" y="3739"/>
                      <a:pt x="38523" y="3528"/>
                      <a:pt x="38241" y="3316"/>
                    </a:cubicBezTo>
                    <a:cubicBezTo>
                      <a:pt x="38100" y="3245"/>
                      <a:pt x="37959" y="3104"/>
                      <a:pt x="37888" y="3034"/>
                    </a:cubicBezTo>
                    <a:cubicBezTo>
                      <a:pt x="37818" y="2963"/>
                      <a:pt x="37747" y="2963"/>
                      <a:pt x="37747" y="2893"/>
                    </a:cubicBezTo>
                    <a:cubicBezTo>
                      <a:pt x="37677" y="2893"/>
                      <a:pt x="37677" y="2822"/>
                      <a:pt x="37606" y="2822"/>
                    </a:cubicBezTo>
                    <a:cubicBezTo>
                      <a:pt x="37394" y="2681"/>
                      <a:pt x="37253" y="2540"/>
                      <a:pt x="37042" y="2399"/>
                    </a:cubicBezTo>
                    <a:cubicBezTo>
                      <a:pt x="36830" y="2257"/>
                      <a:pt x="36689" y="2117"/>
                      <a:pt x="36477" y="1975"/>
                    </a:cubicBezTo>
                    <a:cubicBezTo>
                      <a:pt x="36265" y="1834"/>
                      <a:pt x="36054" y="1693"/>
                      <a:pt x="35842" y="1552"/>
                    </a:cubicBezTo>
                    <a:cubicBezTo>
                      <a:pt x="35630" y="1411"/>
                      <a:pt x="35348" y="1270"/>
                      <a:pt x="35137" y="1129"/>
                    </a:cubicBezTo>
                    <a:cubicBezTo>
                      <a:pt x="35066" y="1058"/>
                      <a:pt x="34995" y="1058"/>
                      <a:pt x="34925" y="987"/>
                    </a:cubicBezTo>
                    <a:cubicBezTo>
                      <a:pt x="34713" y="847"/>
                      <a:pt x="34502" y="705"/>
                      <a:pt x="34219" y="635"/>
                    </a:cubicBezTo>
                    <a:cubicBezTo>
                      <a:pt x="34008" y="564"/>
                      <a:pt x="33796" y="423"/>
                      <a:pt x="33655" y="353"/>
                    </a:cubicBezTo>
                    <a:cubicBezTo>
                      <a:pt x="33514" y="282"/>
                      <a:pt x="33373" y="211"/>
                      <a:pt x="33161" y="141"/>
                    </a:cubicBezTo>
                    <a:cubicBezTo>
                      <a:pt x="33020" y="70"/>
                      <a:pt x="32879" y="0"/>
                      <a:pt x="32738" y="0"/>
                    </a:cubicBezTo>
                    <a:cubicBezTo>
                      <a:pt x="32738" y="0"/>
                      <a:pt x="32738" y="0"/>
                      <a:pt x="32738" y="0"/>
                    </a:cubicBezTo>
                    <a:lnTo>
                      <a:pt x="32738" y="0"/>
                    </a:lnTo>
                    <a:lnTo>
                      <a:pt x="32738" y="0"/>
                    </a:lnTo>
                    <a:cubicBezTo>
                      <a:pt x="32738" y="0"/>
                      <a:pt x="32738" y="0"/>
                      <a:pt x="32667" y="0"/>
                    </a:cubicBezTo>
                    <a:lnTo>
                      <a:pt x="0" y="18979"/>
                    </a:lnTo>
                    <a:cubicBezTo>
                      <a:pt x="0" y="18979"/>
                      <a:pt x="0" y="18979"/>
                      <a:pt x="70" y="18979"/>
                    </a:cubicBezTo>
                    <a:cubicBezTo>
                      <a:pt x="847" y="19262"/>
                      <a:pt x="1552" y="19685"/>
                      <a:pt x="2258" y="20038"/>
                    </a:cubicBezTo>
                    <a:cubicBezTo>
                      <a:pt x="3245" y="20602"/>
                      <a:pt x="4163" y="21237"/>
                      <a:pt x="5080" y="21943"/>
                    </a:cubicBezTo>
                    <a:cubicBezTo>
                      <a:pt x="5503" y="22225"/>
                      <a:pt x="5997" y="22648"/>
                      <a:pt x="6420" y="23001"/>
                    </a:cubicBezTo>
                    <a:cubicBezTo>
                      <a:pt x="7549" y="23918"/>
                      <a:pt x="8608" y="24906"/>
                      <a:pt x="9595" y="25964"/>
                    </a:cubicBezTo>
                    <a:cubicBezTo>
                      <a:pt x="9595" y="25964"/>
                      <a:pt x="9666" y="26035"/>
                      <a:pt x="9666" y="26035"/>
                    </a:cubicBezTo>
                    <a:cubicBezTo>
                      <a:pt x="10654" y="27093"/>
                      <a:pt x="11642" y="28222"/>
                      <a:pt x="12559" y="29351"/>
                    </a:cubicBezTo>
                    <a:cubicBezTo>
                      <a:pt x="12559" y="29422"/>
                      <a:pt x="12629" y="29422"/>
                      <a:pt x="12629" y="29492"/>
                    </a:cubicBezTo>
                    <a:cubicBezTo>
                      <a:pt x="13476" y="30550"/>
                      <a:pt x="14252" y="31679"/>
                      <a:pt x="14958" y="32808"/>
                    </a:cubicBezTo>
                    <a:cubicBezTo>
                      <a:pt x="15099" y="33090"/>
                      <a:pt x="15310" y="33302"/>
                      <a:pt x="15451" y="33584"/>
                    </a:cubicBezTo>
                    <a:cubicBezTo>
                      <a:pt x="16157" y="34784"/>
                      <a:pt x="16863" y="35983"/>
                      <a:pt x="17498" y="37182"/>
                    </a:cubicBezTo>
                    <a:cubicBezTo>
                      <a:pt x="17498" y="37182"/>
                      <a:pt x="17498" y="37253"/>
                      <a:pt x="17568" y="37253"/>
                    </a:cubicBezTo>
                    <a:cubicBezTo>
                      <a:pt x="18274" y="38594"/>
                      <a:pt x="18838" y="40005"/>
                      <a:pt x="19403" y="41416"/>
                    </a:cubicBezTo>
                    <a:cubicBezTo>
                      <a:pt x="19403" y="41416"/>
                      <a:pt x="19403" y="41486"/>
                      <a:pt x="19403" y="41486"/>
                    </a:cubicBezTo>
                    <a:cubicBezTo>
                      <a:pt x="19967" y="42897"/>
                      <a:pt x="20390" y="44309"/>
                      <a:pt x="20743" y="45649"/>
                    </a:cubicBezTo>
                    <a:cubicBezTo>
                      <a:pt x="20743" y="45720"/>
                      <a:pt x="20743" y="45720"/>
                      <a:pt x="20743" y="45790"/>
                    </a:cubicBezTo>
                    <a:cubicBezTo>
                      <a:pt x="21096" y="47201"/>
                      <a:pt x="21378" y="48542"/>
                      <a:pt x="21590" y="49953"/>
                    </a:cubicBezTo>
                    <a:cubicBezTo>
                      <a:pt x="21590" y="50024"/>
                      <a:pt x="21590" y="50024"/>
                      <a:pt x="21590" y="50094"/>
                    </a:cubicBezTo>
                    <a:cubicBezTo>
                      <a:pt x="21802" y="51505"/>
                      <a:pt x="21872" y="52846"/>
                      <a:pt x="21872" y="54187"/>
                    </a:cubicBezTo>
                    <a:cubicBezTo>
                      <a:pt x="21872" y="55739"/>
                      <a:pt x="21731" y="57150"/>
                      <a:pt x="21449" y="58420"/>
                    </a:cubicBezTo>
                    <a:cubicBezTo>
                      <a:pt x="21449" y="58490"/>
                      <a:pt x="21449" y="58490"/>
                      <a:pt x="21449" y="58561"/>
                    </a:cubicBezTo>
                    <a:cubicBezTo>
                      <a:pt x="21167" y="59831"/>
                      <a:pt x="20814" y="61030"/>
                      <a:pt x="20320" y="62018"/>
                    </a:cubicBezTo>
                    <a:cubicBezTo>
                      <a:pt x="20320" y="62018"/>
                      <a:pt x="20320" y="62089"/>
                      <a:pt x="20320" y="62089"/>
                    </a:cubicBezTo>
                    <a:cubicBezTo>
                      <a:pt x="19897" y="62935"/>
                      <a:pt x="19403" y="63711"/>
                      <a:pt x="18838" y="64347"/>
                    </a:cubicBezTo>
                    <a:cubicBezTo>
                      <a:pt x="18627" y="64558"/>
                      <a:pt x="18486" y="64840"/>
                      <a:pt x="18274" y="65052"/>
                    </a:cubicBezTo>
                    <a:cubicBezTo>
                      <a:pt x="17639" y="65757"/>
                      <a:pt x="16933" y="66393"/>
                      <a:pt x="16087" y="66816"/>
                    </a:cubicBezTo>
                    <a:lnTo>
                      <a:pt x="48754" y="47836"/>
                    </a:lnTo>
                    <a:cubicBezTo>
                      <a:pt x="49530" y="47343"/>
                      <a:pt x="50236" y="46778"/>
                      <a:pt x="50941" y="46073"/>
                    </a:cubicBezTo>
                    <a:cubicBezTo>
                      <a:pt x="51153" y="45861"/>
                      <a:pt x="51294" y="45649"/>
                      <a:pt x="51505" y="45367"/>
                    </a:cubicBezTo>
                    <a:cubicBezTo>
                      <a:pt x="51717" y="45085"/>
                      <a:pt x="51999" y="44803"/>
                      <a:pt x="52211" y="44450"/>
                    </a:cubicBezTo>
                    <a:cubicBezTo>
                      <a:pt x="52493" y="44027"/>
                      <a:pt x="52705" y="43603"/>
                      <a:pt x="52917" y="43109"/>
                    </a:cubicBezTo>
                    <a:cubicBezTo>
                      <a:pt x="52917" y="43109"/>
                      <a:pt x="52917" y="43039"/>
                      <a:pt x="52917" y="43039"/>
                    </a:cubicBezTo>
                    <a:cubicBezTo>
                      <a:pt x="52917" y="43039"/>
                      <a:pt x="52917" y="42968"/>
                      <a:pt x="52917" y="42968"/>
                    </a:cubicBezTo>
                    <a:cubicBezTo>
                      <a:pt x="53058" y="42615"/>
                      <a:pt x="53199" y="42333"/>
                      <a:pt x="53340" y="41980"/>
                    </a:cubicBezTo>
                    <a:cubicBezTo>
                      <a:pt x="53481" y="41628"/>
                      <a:pt x="53552" y="41275"/>
                      <a:pt x="53693" y="40922"/>
                    </a:cubicBezTo>
                    <a:cubicBezTo>
                      <a:pt x="53763" y="40569"/>
                      <a:pt x="53904" y="40287"/>
                      <a:pt x="53975" y="39934"/>
                    </a:cubicBezTo>
                    <a:cubicBezTo>
                      <a:pt x="53975" y="39793"/>
                      <a:pt x="54045" y="39652"/>
                      <a:pt x="54045" y="39511"/>
                    </a:cubicBezTo>
                    <a:cubicBezTo>
                      <a:pt x="54045" y="39440"/>
                      <a:pt x="54045" y="39440"/>
                      <a:pt x="54045" y="39370"/>
                    </a:cubicBezTo>
                    <a:cubicBezTo>
                      <a:pt x="54045" y="39229"/>
                      <a:pt x="54116" y="39088"/>
                      <a:pt x="54116" y="38946"/>
                    </a:cubicBezTo>
                    <a:cubicBezTo>
                      <a:pt x="54187" y="38664"/>
                      <a:pt x="54187" y="38312"/>
                      <a:pt x="54257" y="38029"/>
                    </a:cubicBezTo>
                    <a:cubicBezTo>
                      <a:pt x="54328" y="37747"/>
                      <a:pt x="54328" y="37394"/>
                      <a:pt x="54328" y="37112"/>
                    </a:cubicBezTo>
                    <a:cubicBezTo>
                      <a:pt x="54328" y="36830"/>
                      <a:pt x="54398" y="36477"/>
                      <a:pt x="54398" y="36195"/>
                    </a:cubicBezTo>
                    <a:cubicBezTo>
                      <a:pt x="54398" y="35913"/>
                      <a:pt x="54398" y="35560"/>
                      <a:pt x="54398" y="35278"/>
                    </a:cubicBezTo>
                    <a:cubicBezTo>
                      <a:pt x="54398" y="35278"/>
                      <a:pt x="54398" y="35207"/>
                      <a:pt x="54398" y="35207"/>
                    </a:cubicBezTo>
                    <a:cubicBezTo>
                      <a:pt x="54539" y="34713"/>
                      <a:pt x="54539" y="34431"/>
                      <a:pt x="54539" y="34149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572;p42">
                <a:extLst>
                  <a:ext uri="{FF2B5EF4-FFF2-40B4-BE49-F238E27FC236}">
                    <a16:creationId xmlns:a16="http://schemas.microsoft.com/office/drawing/2014/main" id="{925FF3BA-B2F2-4313-9B1B-E4CEBFDFFC8F}"/>
                  </a:ext>
                </a:extLst>
              </p:cNvPr>
              <p:cNvSpPr/>
              <p:nvPr/>
            </p:nvSpPr>
            <p:spPr>
              <a:xfrm>
                <a:off x="10037348" y="1487545"/>
                <a:ext cx="540701" cy="322791"/>
              </a:xfrm>
              <a:custGeom>
                <a:avLst/>
                <a:gdLst/>
                <a:ahLst/>
                <a:cxnLst/>
                <a:rect l="l" t="t" r="r" b="b"/>
                <a:pathLst>
                  <a:path w="183444" h="105833" extrusionOk="0">
                    <a:moveTo>
                      <a:pt x="189018" y="89958"/>
                    </a:moveTo>
                    <a:cubicBezTo>
                      <a:pt x="186690" y="90382"/>
                      <a:pt x="184362" y="90735"/>
                      <a:pt x="181963" y="90946"/>
                    </a:cubicBezTo>
                    <a:cubicBezTo>
                      <a:pt x="181610" y="91017"/>
                      <a:pt x="181257" y="91017"/>
                      <a:pt x="180904" y="91087"/>
                    </a:cubicBezTo>
                    <a:cubicBezTo>
                      <a:pt x="178858" y="91228"/>
                      <a:pt x="176812" y="91370"/>
                      <a:pt x="174766" y="91370"/>
                    </a:cubicBezTo>
                    <a:cubicBezTo>
                      <a:pt x="174272" y="91370"/>
                      <a:pt x="173778" y="91370"/>
                      <a:pt x="173284" y="91370"/>
                    </a:cubicBezTo>
                    <a:cubicBezTo>
                      <a:pt x="171732" y="91370"/>
                      <a:pt x="170251" y="91299"/>
                      <a:pt x="168698" y="91228"/>
                    </a:cubicBezTo>
                    <a:cubicBezTo>
                      <a:pt x="168204" y="91228"/>
                      <a:pt x="167711" y="91158"/>
                      <a:pt x="167146" y="91158"/>
                    </a:cubicBezTo>
                    <a:cubicBezTo>
                      <a:pt x="165312" y="91017"/>
                      <a:pt x="163477" y="90805"/>
                      <a:pt x="161572" y="90594"/>
                    </a:cubicBezTo>
                    <a:cubicBezTo>
                      <a:pt x="161502" y="90594"/>
                      <a:pt x="161361" y="90523"/>
                      <a:pt x="161290" y="90523"/>
                    </a:cubicBezTo>
                    <a:cubicBezTo>
                      <a:pt x="159597" y="90311"/>
                      <a:pt x="157903" y="90029"/>
                      <a:pt x="156210" y="89676"/>
                    </a:cubicBezTo>
                    <a:cubicBezTo>
                      <a:pt x="155575" y="89535"/>
                      <a:pt x="155011" y="89394"/>
                      <a:pt x="154376" y="89324"/>
                    </a:cubicBezTo>
                    <a:cubicBezTo>
                      <a:pt x="153247" y="89112"/>
                      <a:pt x="152047" y="88830"/>
                      <a:pt x="150918" y="88548"/>
                    </a:cubicBezTo>
                    <a:cubicBezTo>
                      <a:pt x="150213" y="88406"/>
                      <a:pt x="149507" y="88194"/>
                      <a:pt x="148872" y="88054"/>
                    </a:cubicBezTo>
                    <a:cubicBezTo>
                      <a:pt x="147814" y="87771"/>
                      <a:pt x="146685" y="87489"/>
                      <a:pt x="145627" y="87136"/>
                    </a:cubicBezTo>
                    <a:cubicBezTo>
                      <a:pt x="144921" y="86925"/>
                      <a:pt x="144216" y="86713"/>
                      <a:pt x="143510" y="86501"/>
                    </a:cubicBezTo>
                    <a:cubicBezTo>
                      <a:pt x="142452" y="86148"/>
                      <a:pt x="141393" y="85796"/>
                      <a:pt x="140335" y="85443"/>
                    </a:cubicBezTo>
                    <a:cubicBezTo>
                      <a:pt x="139630" y="85231"/>
                      <a:pt x="138994" y="84949"/>
                      <a:pt x="138289" y="84737"/>
                    </a:cubicBezTo>
                    <a:cubicBezTo>
                      <a:pt x="137160" y="84314"/>
                      <a:pt x="136102" y="83891"/>
                      <a:pt x="134973" y="83467"/>
                    </a:cubicBezTo>
                    <a:cubicBezTo>
                      <a:pt x="134338" y="83256"/>
                      <a:pt x="133703" y="82973"/>
                      <a:pt x="133068" y="82762"/>
                    </a:cubicBezTo>
                    <a:cubicBezTo>
                      <a:pt x="131798" y="82268"/>
                      <a:pt x="130528" y="81703"/>
                      <a:pt x="129258" y="81139"/>
                    </a:cubicBezTo>
                    <a:cubicBezTo>
                      <a:pt x="128764" y="80927"/>
                      <a:pt x="128341" y="80716"/>
                      <a:pt x="127847" y="80575"/>
                    </a:cubicBezTo>
                    <a:cubicBezTo>
                      <a:pt x="126083" y="79798"/>
                      <a:pt x="124389" y="78952"/>
                      <a:pt x="122626" y="78105"/>
                    </a:cubicBezTo>
                    <a:cubicBezTo>
                      <a:pt x="122273" y="77894"/>
                      <a:pt x="121920" y="77752"/>
                      <a:pt x="121567" y="77540"/>
                    </a:cubicBezTo>
                    <a:cubicBezTo>
                      <a:pt x="120156" y="76835"/>
                      <a:pt x="118816" y="76130"/>
                      <a:pt x="117404" y="75353"/>
                    </a:cubicBezTo>
                    <a:cubicBezTo>
                      <a:pt x="115852" y="74507"/>
                      <a:pt x="114371" y="73660"/>
                      <a:pt x="112818" y="72813"/>
                    </a:cubicBezTo>
                    <a:cubicBezTo>
                      <a:pt x="109784" y="71050"/>
                      <a:pt x="106751" y="69145"/>
                      <a:pt x="103717" y="67169"/>
                    </a:cubicBezTo>
                    <a:cubicBezTo>
                      <a:pt x="103152" y="66816"/>
                      <a:pt x="102588" y="66464"/>
                      <a:pt x="102094" y="66111"/>
                    </a:cubicBezTo>
                    <a:cubicBezTo>
                      <a:pt x="99201" y="64206"/>
                      <a:pt x="96308" y="62159"/>
                      <a:pt x="93416" y="60043"/>
                    </a:cubicBezTo>
                    <a:cubicBezTo>
                      <a:pt x="92922" y="59690"/>
                      <a:pt x="92428" y="59337"/>
                      <a:pt x="92005" y="58914"/>
                    </a:cubicBezTo>
                    <a:cubicBezTo>
                      <a:pt x="89323" y="56868"/>
                      <a:pt x="86642" y="54751"/>
                      <a:pt x="83961" y="52564"/>
                    </a:cubicBezTo>
                    <a:cubicBezTo>
                      <a:pt x="83608" y="52211"/>
                      <a:pt x="83185" y="51929"/>
                      <a:pt x="82832" y="51647"/>
                    </a:cubicBezTo>
                    <a:cubicBezTo>
                      <a:pt x="80010" y="49248"/>
                      <a:pt x="77117" y="46708"/>
                      <a:pt x="74295" y="44168"/>
                    </a:cubicBezTo>
                    <a:cubicBezTo>
                      <a:pt x="73660" y="43603"/>
                      <a:pt x="73025" y="43039"/>
                      <a:pt x="72390" y="42404"/>
                    </a:cubicBezTo>
                    <a:cubicBezTo>
                      <a:pt x="69568" y="39723"/>
                      <a:pt x="66746" y="37042"/>
                      <a:pt x="63923" y="34220"/>
                    </a:cubicBezTo>
                    <a:cubicBezTo>
                      <a:pt x="63712" y="34008"/>
                      <a:pt x="63500" y="33796"/>
                      <a:pt x="63359" y="33585"/>
                    </a:cubicBezTo>
                    <a:cubicBezTo>
                      <a:pt x="60607" y="30763"/>
                      <a:pt x="57926" y="27870"/>
                      <a:pt x="55245" y="24906"/>
                    </a:cubicBezTo>
                    <a:cubicBezTo>
                      <a:pt x="54822" y="24483"/>
                      <a:pt x="54398" y="23989"/>
                      <a:pt x="54046" y="23566"/>
                    </a:cubicBezTo>
                    <a:cubicBezTo>
                      <a:pt x="51364" y="20532"/>
                      <a:pt x="48754" y="17427"/>
                      <a:pt x="46143" y="14252"/>
                    </a:cubicBezTo>
                    <a:cubicBezTo>
                      <a:pt x="45579" y="13617"/>
                      <a:pt x="45085" y="12982"/>
                      <a:pt x="44591" y="12277"/>
                    </a:cubicBezTo>
                    <a:cubicBezTo>
                      <a:pt x="41839" y="8890"/>
                      <a:pt x="39158" y="5433"/>
                      <a:pt x="36548" y="1835"/>
                    </a:cubicBezTo>
                    <a:cubicBezTo>
                      <a:pt x="36548" y="1835"/>
                      <a:pt x="36548" y="1835"/>
                      <a:pt x="36548" y="1835"/>
                    </a:cubicBezTo>
                    <a:cubicBezTo>
                      <a:pt x="36548" y="1764"/>
                      <a:pt x="36477" y="1764"/>
                      <a:pt x="36477" y="1693"/>
                    </a:cubicBezTo>
                    <a:cubicBezTo>
                      <a:pt x="36407" y="1623"/>
                      <a:pt x="36407" y="1623"/>
                      <a:pt x="36336" y="1552"/>
                    </a:cubicBezTo>
                    <a:cubicBezTo>
                      <a:pt x="36336" y="1482"/>
                      <a:pt x="36266" y="1482"/>
                      <a:pt x="36266" y="1411"/>
                    </a:cubicBezTo>
                    <a:cubicBezTo>
                      <a:pt x="36195" y="1341"/>
                      <a:pt x="36195" y="1341"/>
                      <a:pt x="36125" y="1270"/>
                    </a:cubicBezTo>
                    <a:cubicBezTo>
                      <a:pt x="36054" y="1200"/>
                      <a:pt x="36054" y="1200"/>
                      <a:pt x="35983" y="1129"/>
                    </a:cubicBezTo>
                    <a:cubicBezTo>
                      <a:pt x="35913" y="1059"/>
                      <a:pt x="35913" y="1059"/>
                      <a:pt x="35842" y="988"/>
                    </a:cubicBezTo>
                    <a:cubicBezTo>
                      <a:pt x="35842" y="988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01" y="917"/>
                    </a:cubicBezTo>
                    <a:cubicBezTo>
                      <a:pt x="35631" y="847"/>
                      <a:pt x="35631" y="847"/>
                      <a:pt x="35560" y="776"/>
                    </a:cubicBezTo>
                    <a:cubicBezTo>
                      <a:pt x="35489" y="776"/>
                      <a:pt x="35489" y="706"/>
                      <a:pt x="35419" y="706"/>
                    </a:cubicBezTo>
                    <a:cubicBezTo>
                      <a:pt x="35348" y="706"/>
                      <a:pt x="35348" y="635"/>
                      <a:pt x="35278" y="635"/>
                    </a:cubicBezTo>
                    <a:cubicBezTo>
                      <a:pt x="35207" y="635"/>
                      <a:pt x="35207" y="565"/>
                      <a:pt x="35137" y="565"/>
                    </a:cubicBezTo>
                    <a:cubicBezTo>
                      <a:pt x="35066" y="565"/>
                      <a:pt x="35066" y="494"/>
                      <a:pt x="34996" y="494"/>
                    </a:cubicBezTo>
                    <a:cubicBezTo>
                      <a:pt x="34925" y="494"/>
                      <a:pt x="34925" y="423"/>
                      <a:pt x="34854" y="423"/>
                    </a:cubicBezTo>
                    <a:cubicBezTo>
                      <a:pt x="34854" y="423"/>
                      <a:pt x="34854" y="423"/>
                      <a:pt x="34854" y="423"/>
                    </a:cubicBezTo>
                    <a:cubicBezTo>
                      <a:pt x="34854" y="423"/>
                      <a:pt x="34784" y="423"/>
                      <a:pt x="34784" y="353"/>
                    </a:cubicBezTo>
                    <a:cubicBezTo>
                      <a:pt x="34713" y="353"/>
                      <a:pt x="34713" y="282"/>
                      <a:pt x="34643" y="282"/>
                    </a:cubicBezTo>
                    <a:cubicBezTo>
                      <a:pt x="34572" y="282"/>
                      <a:pt x="34572" y="212"/>
                      <a:pt x="34502" y="212"/>
                    </a:cubicBezTo>
                    <a:cubicBezTo>
                      <a:pt x="34431" y="212"/>
                      <a:pt x="34431" y="212"/>
                      <a:pt x="34361" y="141"/>
                    </a:cubicBezTo>
                    <a:cubicBezTo>
                      <a:pt x="34290" y="141"/>
                      <a:pt x="34290" y="141"/>
                      <a:pt x="34219" y="71"/>
                    </a:cubicBezTo>
                    <a:cubicBezTo>
                      <a:pt x="34149" y="71"/>
                      <a:pt x="34149" y="71"/>
                      <a:pt x="3407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867" y="0"/>
                      <a:pt x="33867" y="0"/>
                      <a:pt x="33796" y="0"/>
                    </a:cubicBezTo>
                    <a:cubicBezTo>
                      <a:pt x="33726" y="0"/>
                      <a:pt x="33726" y="0"/>
                      <a:pt x="33655" y="0"/>
                    </a:cubicBezTo>
                    <a:cubicBezTo>
                      <a:pt x="33655" y="0"/>
                      <a:pt x="33585" y="0"/>
                      <a:pt x="33585" y="0"/>
                    </a:cubicBezTo>
                    <a:cubicBezTo>
                      <a:pt x="33585" y="0"/>
                      <a:pt x="33585" y="0"/>
                      <a:pt x="33585" y="0"/>
                    </a:cubicBezTo>
                    <a:cubicBezTo>
                      <a:pt x="33585" y="0"/>
                      <a:pt x="33514" y="0"/>
                      <a:pt x="33514" y="0"/>
                    </a:cubicBezTo>
                    <a:cubicBezTo>
                      <a:pt x="33443" y="0"/>
                      <a:pt x="33443" y="0"/>
                      <a:pt x="33373" y="0"/>
                    </a:cubicBezTo>
                    <a:cubicBezTo>
                      <a:pt x="33302" y="0"/>
                      <a:pt x="33302" y="0"/>
                      <a:pt x="33232" y="0"/>
                    </a:cubicBezTo>
                    <a:cubicBezTo>
                      <a:pt x="33161" y="0"/>
                      <a:pt x="33091" y="0"/>
                      <a:pt x="33091" y="0"/>
                    </a:cubicBezTo>
                    <a:cubicBezTo>
                      <a:pt x="33020" y="0"/>
                      <a:pt x="32949" y="0"/>
                      <a:pt x="32879" y="71"/>
                    </a:cubicBezTo>
                    <a:cubicBezTo>
                      <a:pt x="32808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282" y="18979"/>
                      <a:pt x="564" y="18909"/>
                      <a:pt x="917" y="18979"/>
                    </a:cubicBezTo>
                    <a:cubicBezTo>
                      <a:pt x="917" y="18979"/>
                      <a:pt x="917" y="18979"/>
                      <a:pt x="917" y="18979"/>
                    </a:cubicBezTo>
                    <a:cubicBezTo>
                      <a:pt x="1270" y="19050"/>
                      <a:pt x="1623" y="19121"/>
                      <a:pt x="1976" y="19332"/>
                    </a:cubicBezTo>
                    <a:cubicBezTo>
                      <a:pt x="2258" y="19473"/>
                      <a:pt x="2469" y="19685"/>
                      <a:pt x="2752" y="19897"/>
                    </a:cubicBezTo>
                    <a:cubicBezTo>
                      <a:pt x="2752" y="19897"/>
                      <a:pt x="2752" y="19897"/>
                      <a:pt x="2752" y="19897"/>
                    </a:cubicBezTo>
                    <a:cubicBezTo>
                      <a:pt x="3034" y="20109"/>
                      <a:pt x="3246" y="20391"/>
                      <a:pt x="3457" y="20743"/>
                    </a:cubicBezTo>
                    <a:cubicBezTo>
                      <a:pt x="3598" y="20885"/>
                      <a:pt x="3739" y="21096"/>
                      <a:pt x="3810" y="21237"/>
                    </a:cubicBezTo>
                    <a:cubicBezTo>
                      <a:pt x="5715" y="23777"/>
                      <a:pt x="7620" y="26318"/>
                      <a:pt x="9596" y="28787"/>
                    </a:cubicBezTo>
                    <a:cubicBezTo>
                      <a:pt x="10231" y="29563"/>
                      <a:pt x="10866" y="30339"/>
                      <a:pt x="11501" y="31115"/>
                    </a:cubicBezTo>
                    <a:cubicBezTo>
                      <a:pt x="11994" y="31750"/>
                      <a:pt x="12559" y="32456"/>
                      <a:pt x="13053" y="33091"/>
                    </a:cubicBezTo>
                    <a:cubicBezTo>
                      <a:pt x="13688" y="33867"/>
                      <a:pt x="14252" y="34643"/>
                      <a:pt x="14887" y="35419"/>
                    </a:cubicBezTo>
                    <a:cubicBezTo>
                      <a:pt x="16651" y="37536"/>
                      <a:pt x="18344" y="39582"/>
                      <a:pt x="20108" y="41557"/>
                    </a:cubicBezTo>
                    <a:cubicBezTo>
                      <a:pt x="20391" y="41839"/>
                      <a:pt x="20673" y="42122"/>
                      <a:pt x="20884" y="42475"/>
                    </a:cubicBezTo>
                    <a:cubicBezTo>
                      <a:pt x="21308" y="42898"/>
                      <a:pt x="21661" y="43392"/>
                      <a:pt x="22084" y="43815"/>
                    </a:cubicBezTo>
                    <a:cubicBezTo>
                      <a:pt x="23213" y="45085"/>
                      <a:pt x="24342" y="46355"/>
                      <a:pt x="25471" y="47554"/>
                    </a:cubicBezTo>
                    <a:cubicBezTo>
                      <a:pt x="27023" y="49248"/>
                      <a:pt x="28646" y="50871"/>
                      <a:pt x="30198" y="52564"/>
                    </a:cubicBezTo>
                    <a:cubicBezTo>
                      <a:pt x="30409" y="52776"/>
                      <a:pt x="30621" y="52987"/>
                      <a:pt x="30762" y="53199"/>
                    </a:cubicBezTo>
                    <a:cubicBezTo>
                      <a:pt x="30833" y="53270"/>
                      <a:pt x="30903" y="53411"/>
                      <a:pt x="31045" y="53481"/>
                    </a:cubicBezTo>
                    <a:cubicBezTo>
                      <a:pt x="32949" y="55457"/>
                      <a:pt x="34925" y="57362"/>
                      <a:pt x="36901" y="59267"/>
                    </a:cubicBezTo>
                    <a:cubicBezTo>
                      <a:pt x="37677" y="60043"/>
                      <a:pt x="38453" y="60678"/>
                      <a:pt x="39229" y="61454"/>
                    </a:cubicBezTo>
                    <a:cubicBezTo>
                      <a:pt x="39864" y="62019"/>
                      <a:pt x="40499" y="62653"/>
                      <a:pt x="41134" y="63218"/>
                    </a:cubicBezTo>
                    <a:cubicBezTo>
                      <a:pt x="41769" y="63782"/>
                      <a:pt x="42333" y="64347"/>
                      <a:pt x="42968" y="64911"/>
                    </a:cubicBezTo>
                    <a:cubicBezTo>
                      <a:pt x="45014" y="66746"/>
                      <a:pt x="47061" y="68510"/>
                      <a:pt x="49107" y="70273"/>
                    </a:cubicBezTo>
                    <a:cubicBezTo>
                      <a:pt x="49318" y="70415"/>
                      <a:pt x="49460" y="70556"/>
                      <a:pt x="49671" y="70697"/>
                    </a:cubicBezTo>
                    <a:cubicBezTo>
                      <a:pt x="50094" y="71050"/>
                      <a:pt x="50447" y="71332"/>
                      <a:pt x="50871" y="71685"/>
                    </a:cubicBezTo>
                    <a:cubicBezTo>
                      <a:pt x="52352" y="72884"/>
                      <a:pt x="53763" y="74083"/>
                      <a:pt x="55245" y="75283"/>
                    </a:cubicBezTo>
                    <a:cubicBezTo>
                      <a:pt x="56444" y="76271"/>
                      <a:pt x="57714" y="77188"/>
                      <a:pt x="58914" y="78105"/>
                    </a:cubicBezTo>
                    <a:cubicBezTo>
                      <a:pt x="59408" y="78458"/>
                      <a:pt x="59902" y="78811"/>
                      <a:pt x="60325" y="79164"/>
                    </a:cubicBezTo>
                    <a:cubicBezTo>
                      <a:pt x="60607" y="79375"/>
                      <a:pt x="60889" y="79587"/>
                      <a:pt x="61242" y="79869"/>
                    </a:cubicBezTo>
                    <a:cubicBezTo>
                      <a:pt x="63218" y="81280"/>
                      <a:pt x="65123" y="82691"/>
                      <a:pt x="67098" y="84032"/>
                    </a:cubicBezTo>
                    <a:cubicBezTo>
                      <a:pt x="67733" y="84455"/>
                      <a:pt x="68368" y="84879"/>
                      <a:pt x="69003" y="85302"/>
                    </a:cubicBezTo>
                    <a:cubicBezTo>
                      <a:pt x="69568" y="85655"/>
                      <a:pt x="70132" y="86007"/>
                      <a:pt x="70626" y="86360"/>
                    </a:cubicBezTo>
                    <a:cubicBezTo>
                      <a:pt x="71332" y="86854"/>
                      <a:pt x="72108" y="87348"/>
                      <a:pt x="72813" y="87842"/>
                    </a:cubicBezTo>
                    <a:cubicBezTo>
                      <a:pt x="74718" y="89041"/>
                      <a:pt x="76553" y="90170"/>
                      <a:pt x="78458" y="91299"/>
                    </a:cubicBezTo>
                    <a:cubicBezTo>
                      <a:pt x="78881" y="91581"/>
                      <a:pt x="79304" y="91793"/>
                      <a:pt x="79728" y="92075"/>
                    </a:cubicBezTo>
                    <a:cubicBezTo>
                      <a:pt x="81139" y="92922"/>
                      <a:pt x="82550" y="93698"/>
                      <a:pt x="83961" y="94474"/>
                    </a:cubicBezTo>
                    <a:cubicBezTo>
                      <a:pt x="84102" y="94545"/>
                      <a:pt x="84173" y="94615"/>
                      <a:pt x="84314" y="94615"/>
                    </a:cubicBezTo>
                    <a:cubicBezTo>
                      <a:pt x="85725" y="95391"/>
                      <a:pt x="87066" y="96097"/>
                      <a:pt x="88477" y="96802"/>
                    </a:cubicBezTo>
                    <a:cubicBezTo>
                      <a:pt x="88829" y="96943"/>
                      <a:pt x="89112" y="97155"/>
                      <a:pt x="89464" y="97296"/>
                    </a:cubicBezTo>
                    <a:cubicBezTo>
                      <a:pt x="89464" y="97296"/>
                      <a:pt x="89535" y="97296"/>
                      <a:pt x="89535" y="97367"/>
                    </a:cubicBezTo>
                    <a:cubicBezTo>
                      <a:pt x="91299" y="98214"/>
                      <a:pt x="92992" y="99060"/>
                      <a:pt x="94756" y="99836"/>
                    </a:cubicBezTo>
                    <a:cubicBezTo>
                      <a:pt x="94827" y="99836"/>
                      <a:pt x="94827" y="99907"/>
                      <a:pt x="94897" y="99907"/>
                    </a:cubicBezTo>
                    <a:cubicBezTo>
                      <a:pt x="95321" y="100118"/>
                      <a:pt x="95744" y="100260"/>
                      <a:pt x="96167" y="100471"/>
                    </a:cubicBezTo>
                    <a:cubicBezTo>
                      <a:pt x="97437" y="101036"/>
                      <a:pt x="98707" y="101600"/>
                      <a:pt x="99977" y="102094"/>
                    </a:cubicBezTo>
                    <a:cubicBezTo>
                      <a:pt x="100118" y="102165"/>
                      <a:pt x="100259" y="102235"/>
                      <a:pt x="100330" y="102235"/>
                    </a:cubicBezTo>
                    <a:cubicBezTo>
                      <a:pt x="100824" y="102447"/>
                      <a:pt x="101388" y="102588"/>
                      <a:pt x="101882" y="102800"/>
                    </a:cubicBezTo>
                    <a:cubicBezTo>
                      <a:pt x="103011" y="103223"/>
                      <a:pt x="104069" y="103646"/>
                      <a:pt x="105198" y="104069"/>
                    </a:cubicBezTo>
                    <a:cubicBezTo>
                      <a:pt x="105410" y="104140"/>
                      <a:pt x="105622" y="104211"/>
                      <a:pt x="105833" y="104281"/>
                    </a:cubicBezTo>
                    <a:cubicBezTo>
                      <a:pt x="106327" y="104423"/>
                      <a:pt x="106821" y="104563"/>
                      <a:pt x="107244" y="104775"/>
                    </a:cubicBezTo>
                    <a:cubicBezTo>
                      <a:pt x="108303" y="105128"/>
                      <a:pt x="109361" y="105481"/>
                      <a:pt x="110420" y="105833"/>
                    </a:cubicBezTo>
                    <a:cubicBezTo>
                      <a:pt x="110702" y="105904"/>
                      <a:pt x="110984" y="106045"/>
                      <a:pt x="111337" y="106116"/>
                    </a:cubicBezTo>
                    <a:cubicBezTo>
                      <a:pt x="111760" y="106257"/>
                      <a:pt x="112113" y="106327"/>
                      <a:pt x="112536" y="106469"/>
                    </a:cubicBezTo>
                    <a:cubicBezTo>
                      <a:pt x="113594" y="106751"/>
                      <a:pt x="114723" y="107103"/>
                      <a:pt x="115782" y="107386"/>
                    </a:cubicBezTo>
                    <a:cubicBezTo>
                      <a:pt x="116134" y="107456"/>
                      <a:pt x="116558" y="107597"/>
                      <a:pt x="116911" y="107668"/>
                    </a:cubicBezTo>
                    <a:cubicBezTo>
                      <a:pt x="117193" y="107738"/>
                      <a:pt x="117546" y="107809"/>
                      <a:pt x="117828" y="107880"/>
                    </a:cubicBezTo>
                    <a:cubicBezTo>
                      <a:pt x="119027" y="108162"/>
                      <a:pt x="120156" y="108444"/>
                      <a:pt x="121356" y="108656"/>
                    </a:cubicBezTo>
                    <a:cubicBezTo>
                      <a:pt x="121779" y="108726"/>
                      <a:pt x="122202" y="108867"/>
                      <a:pt x="122696" y="108938"/>
                    </a:cubicBezTo>
                    <a:cubicBezTo>
                      <a:pt x="122837" y="108938"/>
                      <a:pt x="123049" y="109008"/>
                      <a:pt x="123190" y="109008"/>
                    </a:cubicBezTo>
                    <a:cubicBezTo>
                      <a:pt x="124883" y="109361"/>
                      <a:pt x="126577" y="109644"/>
                      <a:pt x="128270" y="109855"/>
                    </a:cubicBezTo>
                    <a:cubicBezTo>
                      <a:pt x="128341" y="109855"/>
                      <a:pt x="128482" y="109926"/>
                      <a:pt x="128552" y="109926"/>
                    </a:cubicBezTo>
                    <a:cubicBezTo>
                      <a:pt x="128552" y="109926"/>
                      <a:pt x="128552" y="109926"/>
                      <a:pt x="128623" y="109926"/>
                    </a:cubicBezTo>
                    <a:cubicBezTo>
                      <a:pt x="130457" y="110208"/>
                      <a:pt x="132362" y="110349"/>
                      <a:pt x="134197" y="110490"/>
                    </a:cubicBezTo>
                    <a:cubicBezTo>
                      <a:pt x="134408" y="110490"/>
                      <a:pt x="134549" y="110561"/>
                      <a:pt x="134761" y="110561"/>
                    </a:cubicBezTo>
                    <a:cubicBezTo>
                      <a:pt x="135114" y="110561"/>
                      <a:pt x="135396" y="110561"/>
                      <a:pt x="135749" y="110561"/>
                    </a:cubicBezTo>
                    <a:cubicBezTo>
                      <a:pt x="137301" y="110631"/>
                      <a:pt x="138853" y="110702"/>
                      <a:pt x="140335" y="110702"/>
                    </a:cubicBezTo>
                    <a:cubicBezTo>
                      <a:pt x="140688" y="110702"/>
                      <a:pt x="140970" y="110702"/>
                      <a:pt x="141323" y="110702"/>
                    </a:cubicBezTo>
                    <a:cubicBezTo>
                      <a:pt x="141464" y="110702"/>
                      <a:pt x="141676" y="110702"/>
                      <a:pt x="141817" y="110702"/>
                    </a:cubicBezTo>
                    <a:cubicBezTo>
                      <a:pt x="143863" y="110702"/>
                      <a:pt x="145909" y="110561"/>
                      <a:pt x="147955" y="110420"/>
                    </a:cubicBezTo>
                    <a:cubicBezTo>
                      <a:pt x="148096" y="110420"/>
                      <a:pt x="148237" y="110420"/>
                      <a:pt x="148378" y="110420"/>
                    </a:cubicBezTo>
                    <a:cubicBezTo>
                      <a:pt x="148590" y="110420"/>
                      <a:pt x="148802" y="110349"/>
                      <a:pt x="149084" y="110349"/>
                    </a:cubicBezTo>
                    <a:cubicBezTo>
                      <a:pt x="151483" y="110138"/>
                      <a:pt x="153811" y="109784"/>
                      <a:pt x="156139" y="109361"/>
                    </a:cubicBezTo>
                    <a:lnTo>
                      <a:pt x="189018" y="89958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573;p42">
                <a:extLst>
                  <a:ext uri="{FF2B5EF4-FFF2-40B4-BE49-F238E27FC236}">
                    <a16:creationId xmlns:a16="http://schemas.microsoft.com/office/drawing/2014/main" id="{BC37F421-5EF7-418D-9A9B-23641E628317}"/>
                  </a:ext>
                </a:extLst>
              </p:cNvPr>
              <p:cNvSpPr/>
              <p:nvPr/>
            </p:nvSpPr>
            <p:spPr>
              <a:xfrm>
                <a:off x="10498159" y="1761982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34361" y="3387"/>
                    </a:moveTo>
                    <a:lnTo>
                      <a:pt x="32667" y="0"/>
                    </a:lnTo>
                    <a:lnTo>
                      <a:pt x="0" y="18979"/>
                    </a:lnTo>
                    <a:lnTo>
                      <a:pt x="1693" y="22366"/>
                    </a:lnTo>
                    <a:lnTo>
                      <a:pt x="3246" y="25894"/>
                    </a:lnTo>
                    <a:lnTo>
                      <a:pt x="35842" y="6915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574;p42">
                <a:extLst>
                  <a:ext uri="{FF2B5EF4-FFF2-40B4-BE49-F238E27FC236}">
                    <a16:creationId xmlns:a16="http://schemas.microsoft.com/office/drawing/2014/main" id="{A5322AB9-5C28-45F5-9FF4-DFE5C71F7CB2}"/>
                  </a:ext>
                </a:extLst>
              </p:cNvPr>
              <p:cNvSpPr/>
              <p:nvPr/>
            </p:nvSpPr>
            <p:spPr>
              <a:xfrm>
                <a:off x="10500240" y="1699561"/>
                <a:ext cx="103979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14111" extrusionOk="0">
                    <a:moveTo>
                      <a:pt x="0" y="19332"/>
                    </a:moveTo>
                    <a:lnTo>
                      <a:pt x="32667" y="353"/>
                    </a:lnTo>
                    <a:cubicBezTo>
                      <a:pt x="33584" y="282"/>
                      <a:pt x="34431" y="141"/>
                      <a:pt x="35278" y="0"/>
                    </a:cubicBezTo>
                    <a:lnTo>
                      <a:pt x="2611" y="18979"/>
                    </a:lnTo>
                    <a:cubicBezTo>
                      <a:pt x="1764" y="19120"/>
                      <a:pt x="917" y="19262"/>
                      <a:pt x="0" y="19332"/>
                    </a:cubicBezTo>
                  </a:path>
                </a:pathLst>
              </a:custGeom>
              <a:solidFill>
                <a:srgbClr val="3A38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6" name="Google Shape;575;p42">
                <a:extLst>
                  <a:ext uri="{FF2B5EF4-FFF2-40B4-BE49-F238E27FC236}">
                    <a16:creationId xmlns:a16="http://schemas.microsoft.com/office/drawing/2014/main" id="{D21F307B-C5AF-442A-802D-05C1F88B3FF7}"/>
                  </a:ext>
                </a:extLst>
              </p:cNvPr>
              <p:cNvGrpSpPr/>
              <p:nvPr/>
            </p:nvGrpSpPr>
            <p:grpSpPr>
              <a:xfrm>
                <a:off x="10508342" y="1699140"/>
                <a:ext cx="83388" cy="43264"/>
                <a:chOff x="4291471" y="4036201"/>
                <a:chExt cx="28293" cy="14182"/>
              </a:xfrm>
            </p:grpSpPr>
            <p:sp>
              <p:nvSpPr>
                <p:cNvPr id="196" name="Google Shape;576;p42">
                  <a:extLst>
                    <a:ext uri="{FF2B5EF4-FFF2-40B4-BE49-F238E27FC236}">
                      <a16:creationId xmlns:a16="http://schemas.microsoft.com/office/drawing/2014/main" id="{4C0FD9CE-B789-4AE6-8C73-4E592C33773E}"/>
                    </a:ext>
                  </a:extLst>
                </p:cNvPr>
                <p:cNvSpPr/>
                <p:nvPr/>
              </p:nvSpPr>
              <p:spPr>
                <a:xfrm>
                  <a:off x="4291471" y="40362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lnTo>
                        <a:pt x="32738" y="0"/>
                      </a:lnTo>
                      <a:lnTo>
                        <a:pt x="71" y="18979"/>
                      </a:lnTo>
                      <a:lnTo>
                        <a:pt x="0" y="18979"/>
                      </a:ln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" name="Google Shape;577;p42">
                  <a:extLst>
                    <a:ext uri="{FF2B5EF4-FFF2-40B4-BE49-F238E27FC236}">
                      <a16:creationId xmlns:a16="http://schemas.microsoft.com/office/drawing/2014/main" id="{EA6EEB7F-5FDF-4D89-B26D-89E2A7C8162F}"/>
                    </a:ext>
                  </a:extLst>
                </p:cNvPr>
                <p:cNvSpPr/>
                <p:nvPr/>
              </p:nvSpPr>
              <p:spPr>
                <a:xfrm>
                  <a:off x="4291542" y="403620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738" y="71"/>
                        <a:pt x="32808" y="0"/>
                        <a:pt x="32879" y="0"/>
                      </a:cubicBezTo>
                      <a:lnTo>
                        <a:pt x="212" y="18979"/>
                      </a:lnTo>
                      <a:cubicBezTo>
                        <a:pt x="141" y="18979"/>
                        <a:pt x="71" y="18979"/>
                        <a:pt x="0" y="19050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7" name="Google Shape;578;p42">
                <a:extLst>
                  <a:ext uri="{FF2B5EF4-FFF2-40B4-BE49-F238E27FC236}">
                    <a16:creationId xmlns:a16="http://schemas.microsoft.com/office/drawing/2014/main" id="{FD55DA35-21DE-4832-B8BF-1C5FF41CE294}"/>
                  </a:ext>
                </a:extLst>
              </p:cNvPr>
              <p:cNvGrpSpPr/>
              <p:nvPr/>
            </p:nvGrpSpPr>
            <p:grpSpPr>
              <a:xfrm>
                <a:off x="10508528" y="1686302"/>
                <a:ext cx="85253" cy="54674"/>
                <a:chOff x="4291753" y="4031968"/>
                <a:chExt cx="28928" cy="17921"/>
              </a:xfrm>
            </p:grpSpPr>
            <p:sp>
              <p:nvSpPr>
                <p:cNvPr id="170" name="Google Shape;579;p42">
                  <a:extLst>
                    <a:ext uri="{FF2B5EF4-FFF2-40B4-BE49-F238E27FC236}">
                      <a16:creationId xmlns:a16="http://schemas.microsoft.com/office/drawing/2014/main" id="{74F55BCB-B0D6-4E5E-8AF0-DA968A0F3A21}"/>
                    </a:ext>
                  </a:extLst>
                </p:cNvPr>
                <p:cNvSpPr/>
                <p:nvPr/>
              </p:nvSpPr>
              <p:spPr>
                <a:xfrm>
                  <a:off x="4291753" y="403196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6764B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580;p42">
                  <a:extLst>
                    <a:ext uri="{FF2B5EF4-FFF2-40B4-BE49-F238E27FC236}">
                      <a16:creationId xmlns:a16="http://schemas.microsoft.com/office/drawing/2014/main" id="{EA1BD396-6D3A-40BF-9002-FC2AF52D52C6}"/>
                    </a:ext>
                  </a:extLst>
                </p:cNvPr>
                <p:cNvSpPr/>
                <p:nvPr/>
              </p:nvSpPr>
              <p:spPr>
                <a:xfrm>
                  <a:off x="4291895" y="40321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562B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581;p42">
                  <a:extLst>
                    <a:ext uri="{FF2B5EF4-FFF2-40B4-BE49-F238E27FC236}">
                      <a16:creationId xmlns:a16="http://schemas.microsoft.com/office/drawing/2014/main" id="{B84A3D1F-3A44-4260-B3A3-3357B0DEA638}"/>
                    </a:ext>
                  </a:extLst>
                </p:cNvPr>
                <p:cNvSpPr/>
                <p:nvPr/>
              </p:nvSpPr>
              <p:spPr>
                <a:xfrm>
                  <a:off x="4291965" y="40323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360A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582;p42">
                  <a:extLst>
                    <a:ext uri="{FF2B5EF4-FFF2-40B4-BE49-F238E27FC236}">
                      <a16:creationId xmlns:a16="http://schemas.microsoft.com/office/drawing/2014/main" id="{F9EBF9FF-513F-44AB-B281-C5E67DD57A1E}"/>
                    </a:ext>
                  </a:extLst>
                </p:cNvPr>
                <p:cNvSpPr/>
                <p:nvPr/>
              </p:nvSpPr>
              <p:spPr>
                <a:xfrm>
                  <a:off x="4292036" y="403260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15EA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583;p42">
                  <a:extLst>
                    <a:ext uri="{FF2B5EF4-FFF2-40B4-BE49-F238E27FC236}">
                      <a16:creationId xmlns:a16="http://schemas.microsoft.com/office/drawing/2014/main" id="{D288728E-3AC3-44E6-B360-E1B27ABFC6D6}"/>
                    </a:ext>
                  </a:extLst>
                </p:cNvPr>
                <p:cNvSpPr/>
                <p:nvPr/>
              </p:nvSpPr>
              <p:spPr>
                <a:xfrm>
                  <a:off x="4292106" y="403281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F5C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584;p42">
                  <a:extLst>
                    <a:ext uri="{FF2B5EF4-FFF2-40B4-BE49-F238E27FC236}">
                      <a16:creationId xmlns:a16="http://schemas.microsoft.com/office/drawing/2014/main" id="{B411CB3A-81B9-4C1D-B4D6-19A19702375F}"/>
                    </a:ext>
                  </a:extLst>
                </p:cNvPr>
                <p:cNvSpPr/>
                <p:nvPr/>
              </p:nvSpPr>
              <p:spPr>
                <a:xfrm>
                  <a:off x="4292177" y="40330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D5A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585;p42">
                  <a:extLst>
                    <a:ext uri="{FF2B5EF4-FFF2-40B4-BE49-F238E27FC236}">
                      <a16:creationId xmlns:a16="http://schemas.microsoft.com/office/drawing/2014/main" id="{3D871C26-751A-400E-944F-6BC82440AD1F}"/>
                    </a:ext>
                  </a:extLst>
                </p:cNvPr>
                <p:cNvSpPr/>
                <p:nvPr/>
              </p:nvSpPr>
              <p:spPr>
                <a:xfrm>
                  <a:off x="4292247" y="403323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B589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586;p42">
                  <a:extLst>
                    <a:ext uri="{FF2B5EF4-FFF2-40B4-BE49-F238E27FC236}">
                      <a16:creationId xmlns:a16="http://schemas.microsoft.com/office/drawing/2014/main" id="{390C8290-574C-4898-A855-40666098F36B}"/>
                    </a:ext>
                  </a:extLst>
                </p:cNvPr>
                <p:cNvSpPr/>
                <p:nvPr/>
              </p:nvSpPr>
              <p:spPr>
                <a:xfrm>
                  <a:off x="4292247" y="40333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59569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587;p42">
                  <a:extLst>
                    <a:ext uri="{FF2B5EF4-FFF2-40B4-BE49-F238E27FC236}">
                      <a16:creationId xmlns:a16="http://schemas.microsoft.com/office/drawing/2014/main" id="{34A78F94-F723-4157-94CE-9E54694BC9D5}"/>
                    </a:ext>
                  </a:extLst>
                </p:cNvPr>
                <p:cNvSpPr/>
                <p:nvPr/>
              </p:nvSpPr>
              <p:spPr>
                <a:xfrm>
                  <a:off x="4292318" y="40335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754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588;p42">
                  <a:extLst>
                    <a:ext uri="{FF2B5EF4-FFF2-40B4-BE49-F238E27FC236}">
                      <a16:creationId xmlns:a16="http://schemas.microsoft.com/office/drawing/2014/main" id="{960303B1-98F0-4E8D-9D88-FA5C80B5F279}"/>
                    </a:ext>
                  </a:extLst>
                </p:cNvPr>
                <p:cNvSpPr/>
                <p:nvPr/>
              </p:nvSpPr>
              <p:spPr>
                <a:xfrm>
                  <a:off x="4292388" y="403373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14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4529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589;p42">
                  <a:extLst>
                    <a:ext uri="{FF2B5EF4-FFF2-40B4-BE49-F238E27FC236}">
                      <a16:creationId xmlns:a16="http://schemas.microsoft.com/office/drawing/2014/main" id="{41F2D264-80AA-4544-BB0D-A836E3C75118}"/>
                    </a:ext>
                  </a:extLst>
                </p:cNvPr>
                <p:cNvSpPr/>
                <p:nvPr/>
              </p:nvSpPr>
              <p:spPr>
                <a:xfrm>
                  <a:off x="4292388" y="40339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2509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590;p42">
                  <a:extLst>
                    <a:ext uri="{FF2B5EF4-FFF2-40B4-BE49-F238E27FC236}">
                      <a16:creationId xmlns:a16="http://schemas.microsoft.com/office/drawing/2014/main" id="{3249CDD6-FE82-44E2-810D-B3434C228CAA}"/>
                    </a:ext>
                  </a:extLst>
                </p:cNvPr>
                <p:cNvSpPr/>
                <p:nvPr/>
              </p:nvSpPr>
              <p:spPr>
                <a:xfrm>
                  <a:off x="4292388" y="403408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04E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591;p42">
                  <a:extLst>
                    <a:ext uri="{FF2B5EF4-FFF2-40B4-BE49-F238E27FC236}">
                      <a16:creationId xmlns:a16="http://schemas.microsoft.com/office/drawing/2014/main" id="{2F1C1FAB-C792-4D71-9E52-0C0E4F1AA6B6}"/>
                    </a:ext>
                  </a:extLst>
                </p:cNvPr>
                <p:cNvSpPr/>
                <p:nvPr/>
              </p:nvSpPr>
              <p:spPr>
                <a:xfrm>
                  <a:off x="4292388" y="40342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7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E4C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592;p42">
                  <a:extLst>
                    <a:ext uri="{FF2B5EF4-FFF2-40B4-BE49-F238E27FC236}">
                      <a16:creationId xmlns:a16="http://schemas.microsoft.com/office/drawing/2014/main" id="{5B454204-89FC-4511-A1E3-A45C79A941BB}"/>
                    </a:ext>
                  </a:extLst>
                </p:cNvPr>
                <p:cNvSpPr/>
                <p:nvPr/>
              </p:nvSpPr>
              <p:spPr>
                <a:xfrm>
                  <a:off x="4292459" y="403436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593;p42">
                  <a:extLst>
                    <a:ext uri="{FF2B5EF4-FFF2-40B4-BE49-F238E27FC236}">
                      <a16:creationId xmlns:a16="http://schemas.microsoft.com/office/drawing/2014/main" id="{5E1F4289-1ED3-49DC-A3F4-EDBD61E67233}"/>
                    </a:ext>
                  </a:extLst>
                </p:cNvPr>
                <p:cNvSpPr/>
                <p:nvPr/>
              </p:nvSpPr>
              <p:spPr>
                <a:xfrm>
                  <a:off x="4292459" y="403450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594;p42">
                  <a:extLst>
                    <a:ext uri="{FF2B5EF4-FFF2-40B4-BE49-F238E27FC236}">
                      <a16:creationId xmlns:a16="http://schemas.microsoft.com/office/drawing/2014/main" id="{B00498CC-CFFE-49D5-86B1-28FCF0098401}"/>
                    </a:ext>
                  </a:extLst>
                </p:cNvPr>
                <p:cNvSpPr/>
                <p:nvPr/>
              </p:nvSpPr>
              <p:spPr>
                <a:xfrm>
                  <a:off x="4292459" y="403464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595;p42">
                  <a:extLst>
                    <a:ext uri="{FF2B5EF4-FFF2-40B4-BE49-F238E27FC236}">
                      <a16:creationId xmlns:a16="http://schemas.microsoft.com/office/drawing/2014/main" id="{B63F66AD-E1C5-4947-8334-568E28174A7B}"/>
                    </a:ext>
                  </a:extLst>
                </p:cNvPr>
                <p:cNvSpPr/>
                <p:nvPr/>
              </p:nvSpPr>
              <p:spPr>
                <a:xfrm>
                  <a:off x="4292459" y="403471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596;p42">
                  <a:extLst>
                    <a:ext uri="{FF2B5EF4-FFF2-40B4-BE49-F238E27FC236}">
                      <a16:creationId xmlns:a16="http://schemas.microsoft.com/office/drawing/2014/main" id="{0A6A152D-8441-42DF-AA7A-E86A0B0619C5}"/>
                    </a:ext>
                  </a:extLst>
                </p:cNvPr>
                <p:cNvSpPr/>
                <p:nvPr/>
              </p:nvSpPr>
              <p:spPr>
                <a:xfrm>
                  <a:off x="4292428" y="40348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31" y="18979"/>
                      </a:moveTo>
                      <a:lnTo>
                        <a:pt x="32699" y="0"/>
                      </a:lnTo>
                      <a:cubicBezTo>
                        <a:pt x="32699" y="71"/>
                        <a:pt x="32699" y="71"/>
                        <a:pt x="32699" y="141"/>
                      </a:cubicBezTo>
                      <a:lnTo>
                        <a:pt x="31" y="19121"/>
                      </a:lnTo>
                      <a:cubicBezTo>
                        <a:pt x="-39" y="19050"/>
                        <a:pt x="31" y="19050"/>
                        <a:pt x="31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597;p42">
                  <a:extLst>
                    <a:ext uri="{FF2B5EF4-FFF2-40B4-BE49-F238E27FC236}">
                      <a16:creationId xmlns:a16="http://schemas.microsoft.com/office/drawing/2014/main" id="{0681DB36-9357-4BEC-A286-A326AF2F3DE7}"/>
                    </a:ext>
                  </a:extLst>
                </p:cNvPr>
                <p:cNvSpPr/>
                <p:nvPr/>
              </p:nvSpPr>
              <p:spPr>
                <a:xfrm>
                  <a:off x="4292388" y="403500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598;p42">
                  <a:extLst>
                    <a:ext uri="{FF2B5EF4-FFF2-40B4-BE49-F238E27FC236}">
                      <a16:creationId xmlns:a16="http://schemas.microsoft.com/office/drawing/2014/main" id="{78285A74-00CC-4D08-958E-E2309146ABE9}"/>
                    </a:ext>
                  </a:extLst>
                </p:cNvPr>
                <p:cNvSpPr/>
                <p:nvPr/>
              </p:nvSpPr>
              <p:spPr>
                <a:xfrm>
                  <a:off x="4292388" y="40350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599;p42">
                  <a:extLst>
                    <a:ext uri="{FF2B5EF4-FFF2-40B4-BE49-F238E27FC236}">
                      <a16:creationId xmlns:a16="http://schemas.microsoft.com/office/drawing/2014/main" id="{FFA5D1BA-60F4-492C-B88D-C724DF32AB88}"/>
                    </a:ext>
                  </a:extLst>
                </p:cNvPr>
                <p:cNvSpPr/>
                <p:nvPr/>
              </p:nvSpPr>
              <p:spPr>
                <a:xfrm>
                  <a:off x="4292388" y="40352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600;p42">
                  <a:extLst>
                    <a:ext uri="{FF2B5EF4-FFF2-40B4-BE49-F238E27FC236}">
                      <a16:creationId xmlns:a16="http://schemas.microsoft.com/office/drawing/2014/main" id="{51284AC3-0153-40B6-9F42-BCAE7D4141BA}"/>
                    </a:ext>
                  </a:extLst>
                </p:cNvPr>
                <p:cNvSpPr/>
                <p:nvPr/>
              </p:nvSpPr>
              <p:spPr>
                <a:xfrm>
                  <a:off x="4292247" y="403535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738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71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601;p42">
                  <a:extLst>
                    <a:ext uri="{FF2B5EF4-FFF2-40B4-BE49-F238E27FC236}">
                      <a16:creationId xmlns:a16="http://schemas.microsoft.com/office/drawing/2014/main" id="{41A612A4-1280-4D03-8D41-E5D80A35CA3B}"/>
                    </a:ext>
                  </a:extLst>
                </p:cNvPr>
                <p:cNvSpPr/>
                <p:nvPr/>
              </p:nvSpPr>
              <p:spPr>
                <a:xfrm>
                  <a:off x="4292247" y="403549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602;p42">
                  <a:extLst>
                    <a:ext uri="{FF2B5EF4-FFF2-40B4-BE49-F238E27FC236}">
                      <a16:creationId xmlns:a16="http://schemas.microsoft.com/office/drawing/2014/main" id="{940243E6-1607-49A5-98FA-08B7BAB48D77}"/>
                    </a:ext>
                  </a:extLst>
                </p:cNvPr>
                <p:cNvSpPr/>
                <p:nvPr/>
              </p:nvSpPr>
              <p:spPr>
                <a:xfrm>
                  <a:off x="4292177" y="403563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603;p42">
                  <a:extLst>
                    <a:ext uri="{FF2B5EF4-FFF2-40B4-BE49-F238E27FC236}">
                      <a16:creationId xmlns:a16="http://schemas.microsoft.com/office/drawing/2014/main" id="{F3B48643-3ED5-4892-B329-16B05803DF5F}"/>
                    </a:ext>
                  </a:extLst>
                </p:cNvPr>
                <p:cNvSpPr/>
                <p:nvPr/>
              </p:nvSpPr>
              <p:spPr>
                <a:xfrm>
                  <a:off x="4291753" y="40357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423" y="18979"/>
                      </a:moveTo>
                      <a:lnTo>
                        <a:pt x="33091" y="0"/>
                      </a:lnTo>
                      <a:cubicBezTo>
                        <a:pt x="32949" y="141"/>
                        <a:pt x="32879" y="282"/>
                        <a:pt x="32667" y="423"/>
                      </a:cubicBezTo>
                      <a:lnTo>
                        <a:pt x="0" y="19403"/>
                      </a:lnTo>
                      <a:cubicBezTo>
                        <a:pt x="141" y="19262"/>
                        <a:pt x="282" y="19121"/>
                        <a:pt x="423" y="1897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8" name="Google Shape;604;p42">
                <a:extLst>
                  <a:ext uri="{FF2B5EF4-FFF2-40B4-BE49-F238E27FC236}">
                    <a16:creationId xmlns:a16="http://schemas.microsoft.com/office/drawing/2014/main" id="{3F97020F-A72C-4666-923E-991AC2323756}"/>
                  </a:ext>
                </a:extLst>
              </p:cNvPr>
              <p:cNvGrpSpPr/>
              <p:nvPr/>
            </p:nvGrpSpPr>
            <p:grpSpPr>
              <a:xfrm>
                <a:off x="10037449" y="1401307"/>
                <a:ext cx="561460" cy="349768"/>
                <a:chOff x="4131663" y="3938623"/>
                <a:chExt cx="190499" cy="114652"/>
              </a:xfrm>
            </p:grpSpPr>
            <p:sp>
              <p:nvSpPr>
                <p:cNvPr id="168" name="Google Shape;605;p42">
                  <a:extLst>
                    <a:ext uri="{FF2B5EF4-FFF2-40B4-BE49-F238E27FC236}">
                      <a16:creationId xmlns:a16="http://schemas.microsoft.com/office/drawing/2014/main" id="{C9FFC99B-E5CE-475D-BA58-AD42254AE7A3}"/>
                    </a:ext>
                  </a:extLst>
                </p:cNvPr>
                <p:cNvSpPr/>
                <p:nvPr/>
              </p:nvSpPr>
              <p:spPr>
                <a:xfrm>
                  <a:off x="4291612" y="4032109"/>
                  <a:ext cx="28222" cy="21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21166" extrusionOk="0">
                      <a:moveTo>
                        <a:pt x="33514" y="2470"/>
                      </a:moveTo>
                      <a:cubicBezTo>
                        <a:pt x="33514" y="2399"/>
                        <a:pt x="33514" y="2399"/>
                        <a:pt x="33514" y="2328"/>
                      </a:cubicBezTo>
                      <a:cubicBezTo>
                        <a:pt x="33514" y="2258"/>
                        <a:pt x="33514" y="2258"/>
                        <a:pt x="33514" y="2187"/>
                      </a:cubicBezTo>
                      <a:cubicBezTo>
                        <a:pt x="33514" y="2117"/>
                        <a:pt x="33514" y="2117"/>
                        <a:pt x="33514" y="2046"/>
                      </a:cubicBezTo>
                      <a:cubicBezTo>
                        <a:pt x="33514" y="1976"/>
                        <a:pt x="33514" y="1976"/>
                        <a:pt x="33514" y="1905"/>
                      </a:cubicBezTo>
                      <a:cubicBezTo>
                        <a:pt x="33514" y="1835"/>
                        <a:pt x="33514" y="1835"/>
                        <a:pt x="33514" y="1764"/>
                      </a:cubicBezTo>
                      <a:cubicBezTo>
                        <a:pt x="33514" y="1693"/>
                        <a:pt x="33514" y="1693"/>
                        <a:pt x="33514" y="1623"/>
                      </a:cubicBezTo>
                      <a:cubicBezTo>
                        <a:pt x="33514" y="1623"/>
                        <a:pt x="33514" y="1552"/>
                        <a:pt x="33514" y="1552"/>
                      </a:cubicBezTo>
                      <a:cubicBezTo>
                        <a:pt x="33514" y="1552"/>
                        <a:pt x="33514" y="1552"/>
                        <a:pt x="33514" y="1552"/>
                      </a:cubicBezTo>
                      <a:cubicBezTo>
                        <a:pt x="33514" y="1552"/>
                        <a:pt x="33514" y="1482"/>
                        <a:pt x="33514" y="1482"/>
                      </a:cubicBezTo>
                      <a:cubicBezTo>
                        <a:pt x="33514" y="1411"/>
                        <a:pt x="33514" y="1411"/>
                        <a:pt x="33443" y="1341"/>
                      </a:cubicBezTo>
                      <a:cubicBezTo>
                        <a:pt x="33443" y="1270"/>
                        <a:pt x="33443" y="1270"/>
                        <a:pt x="33373" y="1200"/>
                      </a:cubicBezTo>
                      <a:cubicBezTo>
                        <a:pt x="33373" y="1129"/>
                        <a:pt x="33373" y="1129"/>
                        <a:pt x="33302" y="1059"/>
                      </a:cubicBezTo>
                      <a:cubicBezTo>
                        <a:pt x="33302" y="988"/>
                        <a:pt x="33302" y="988"/>
                        <a:pt x="33232" y="917"/>
                      </a:cubicBezTo>
                      <a:cubicBezTo>
                        <a:pt x="33232" y="847"/>
                        <a:pt x="33232" y="847"/>
                        <a:pt x="33161" y="776"/>
                      </a:cubicBezTo>
                      <a:cubicBezTo>
                        <a:pt x="33161" y="706"/>
                        <a:pt x="33091" y="706"/>
                        <a:pt x="33091" y="635"/>
                      </a:cubicBezTo>
                      <a:cubicBezTo>
                        <a:pt x="33091" y="565"/>
                        <a:pt x="33020" y="565"/>
                        <a:pt x="33020" y="494"/>
                      </a:cubicBezTo>
                      <a:cubicBezTo>
                        <a:pt x="33020" y="494"/>
                        <a:pt x="33020" y="494"/>
                        <a:pt x="33020" y="423"/>
                      </a:cubicBezTo>
                      <a:cubicBezTo>
                        <a:pt x="33020" y="423"/>
                        <a:pt x="33020" y="353"/>
                        <a:pt x="32949" y="353"/>
                      </a:cubicBezTo>
                      <a:cubicBezTo>
                        <a:pt x="32949" y="282"/>
                        <a:pt x="32879" y="282"/>
                        <a:pt x="32879" y="212"/>
                      </a:cubicBezTo>
                      <a:cubicBezTo>
                        <a:pt x="32879" y="141"/>
                        <a:pt x="32808" y="141"/>
                        <a:pt x="32808" y="71"/>
                      </a:cubicBezTo>
                      <a:cubicBezTo>
                        <a:pt x="32808" y="71"/>
                        <a:pt x="32738" y="0"/>
                        <a:pt x="32738" y="0"/>
                      </a:cubicBezTo>
                      <a:lnTo>
                        <a:pt x="71" y="18979"/>
                      </a:lnTo>
                      <a:cubicBezTo>
                        <a:pt x="141" y="19121"/>
                        <a:pt x="212" y="19262"/>
                        <a:pt x="282" y="19473"/>
                      </a:cubicBezTo>
                      <a:cubicBezTo>
                        <a:pt x="423" y="19897"/>
                        <a:pt x="564" y="20320"/>
                        <a:pt x="635" y="20673"/>
                      </a:cubicBezTo>
                      <a:cubicBezTo>
                        <a:pt x="635" y="20673"/>
                        <a:pt x="635" y="20673"/>
                        <a:pt x="635" y="20673"/>
                      </a:cubicBezTo>
                      <a:cubicBezTo>
                        <a:pt x="706" y="21026"/>
                        <a:pt x="706" y="21449"/>
                        <a:pt x="706" y="21731"/>
                      </a:cubicBezTo>
                      <a:cubicBezTo>
                        <a:pt x="706" y="21731"/>
                        <a:pt x="706" y="21731"/>
                        <a:pt x="706" y="21731"/>
                      </a:cubicBezTo>
                      <a:cubicBezTo>
                        <a:pt x="706" y="22084"/>
                        <a:pt x="635" y="22366"/>
                        <a:pt x="494" y="22578"/>
                      </a:cubicBezTo>
                      <a:cubicBezTo>
                        <a:pt x="494" y="22578"/>
                        <a:pt x="494" y="22578"/>
                        <a:pt x="494" y="22578"/>
                      </a:cubicBezTo>
                      <a:cubicBezTo>
                        <a:pt x="353" y="22790"/>
                        <a:pt x="212" y="23001"/>
                        <a:pt x="0" y="23142"/>
                      </a:cubicBezTo>
                      <a:lnTo>
                        <a:pt x="32667" y="4163"/>
                      </a:lnTo>
                      <a:cubicBezTo>
                        <a:pt x="32808" y="4092"/>
                        <a:pt x="32949" y="3951"/>
                        <a:pt x="33091" y="3740"/>
                      </a:cubicBezTo>
                      <a:cubicBezTo>
                        <a:pt x="33091" y="3669"/>
                        <a:pt x="33161" y="3669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28"/>
                        <a:pt x="33232" y="3528"/>
                        <a:pt x="33232" y="3457"/>
                      </a:cubicBezTo>
                      <a:cubicBezTo>
                        <a:pt x="33232" y="3387"/>
                        <a:pt x="33232" y="3387"/>
                        <a:pt x="33302" y="3316"/>
                      </a:cubicBezTo>
                      <a:cubicBezTo>
                        <a:pt x="33302" y="3246"/>
                        <a:pt x="33302" y="3246"/>
                        <a:pt x="33302" y="3175"/>
                      </a:cubicBezTo>
                      <a:cubicBezTo>
                        <a:pt x="33302" y="3104"/>
                        <a:pt x="33302" y="3104"/>
                        <a:pt x="33302" y="3034"/>
                      </a:cubicBezTo>
                      <a:cubicBezTo>
                        <a:pt x="33302" y="2964"/>
                        <a:pt x="33302" y="2964"/>
                        <a:pt x="33302" y="2893"/>
                      </a:cubicBezTo>
                      <a:cubicBezTo>
                        <a:pt x="33302" y="2822"/>
                        <a:pt x="33302" y="2822"/>
                        <a:pt x="33302" y="2752"/>
                      </a:cubicBezTo>
                      <a:cubicBezTo>
                        <a:pt x="33302" y="2752"/>
                        <a:pt x="33302" y="2681"/>
                        <a:pt x="33302" y="2681"/>
                      </a:cubicBezTo>
                      <a:cubicBezTo>
                        <a:pt x="33302" y="2681"/>
                        <a:pt x="33302" y="2681"/>
                        <a:pt x="33302" y="2681"/>
                      </a:cubicBezTo>
                      <a:cubicBezTo>
                        <a:pt x="33302" y="2681"/>
                        <a:pt x="33302" y="2611"/>
                        <a:pt x="33302" y="2611"/>
                      </a:cubicBezTo>
                      <a:cubicBezTo>
                        <a:pt x="33514" y="2540"/>
                        <a:pt x="33514" y="2470"/>
                        <a:pt x="33514" y="2470"/>
                      </a:cubicBezTo>
                      <a:close/>
                    </a:path>
                  </a:pathLst>
                </a:custGeom>
                <a:solidFill>
                  <a:srgbClr val="8B89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606;p42">
                  <a:extLst>
                    <a:ext uri="{FF2B5EF4-FFF2-40B4-BE49-F238E27FC236}">
                      <a16:creationId xmlns:a16="http://schemas.microsoft.com/office/drawing/2014/main" id="{7BE08543-7B32-4B64-8881-4E213CCA2622}"/>
                    </a:ext>
                  </a:extLst>
                </p:cNvPr>
                <p:cNvSpPr/>
                <p:nvPr/>
              </p:nvSpPr>
              <p:spPr>
                <a:xfrm>
                  <a:off x="4131663" y="3938623"/>
                  <a:ext cx="190499" cy="10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99" h="105833" extrusionOk="0">
                      <a:moveTo>
                        <a:pt x="192476" y="92851"/>
                      </a:moveTo>
                      <a:cubicBezTo>
                        <a:pt x="192405" y="92781"/>
                        <a:pt x="192405" y="92710"/>
                        <a:pt x="192335" y="92639"/>
                      </a:cubicBezTo>
                      <a:cubicBezTo>
                        <a:pt x="192264" y="92569"/>
                        <a:pt x="192264" y="92569"/>
                        <a:pt x="192193" y="92499"/>
                      </a:cubicBezTo>
                      <a:cubicBezTo>
                        <a:pt x="192193" y="92428"/>
                        <a:pt x="192123" y="92428"/>
                        <a:pt x="192123" y="92357"/>
                      </a:cubicBezTo>
                      <a:cubicBezTo>
                        <a:pt x="192123" y="92287"/>
                        <a:pt x="192052" y="92287"/>
                        <a:pt x="192052" y="92216"/>
                      </a:cubicBezTo>
                      <a:cubicBezTo>
                        <a:pt x="191982" y="92146"/>
                        <a:pt x="191982" y="92146"/>
                        <a:pt x="191911" y="92075"/>
                      </a:cubicBezTo>
                      <a:cubicBezTo>
                        <a:pt x="191911" y="92075"/>
                        <a:pt x="191911" y="92075"/>
                        <a:pt x="191911" y="92005"/>
                      </a:cubicBezTo>
                      <a:cubicBezTo>
                        <a:pt x="191911" y="92005"/>
                        <a:pt x="191911" y="92005"/>
                        <a:pt x="191911" y="92005"/>
                      </a:cubicBezTo>
                      <a:cubicBezTo>
                        <a:pt x="191911" y="92005"/>
                        <a:pt x="191841" y="91934"/>
                        <a:pt x="191841" y="91934"/>
                      </a:cubicBezTo>
                      <a:cubicBezTo>
                        <a:pt x="191770" y="91863"/>
                        <a:pt x="191770" y="91863"/>
                        <a:pt x="191699" y="91793"/>
                      </a:cubicBezTo>
                      <a:cubicBezTo>
                        <a:pt x="191629" y="91722"/>
                        <a:pt x="191629" y="91722"/>
                        <a:pt x="191558" y="91652"/>
                      </a:cubicBezTo>
                      <a:cubicBezTo>
                        <a:pt x="191488" y="91581"/>
                        <a:pt x="191488" y="91581"/>
                        <a:pt x="191417" y="91511"/>
                      </a:cubicBezTo>
                      <a:cubicBezTo>
                        <a:pt x="191347" y="91440"/>
                        <a:pt x="191347" y="91440"/>
                        <a:pt x="191276" y="91370"/>
                      </a:cubicBezTo>
                      <a:cubicBezTo>
                        <a:pt x="191206" y="91370"/>
                        <a:pt x="191206" y="91299"/>
                        <a:pt x="191135" y="91299"/>
                      </a:cubicBezTo>
                      <a:cubicBezTo>
                        <a:pt x="191064" y="91299"/>
                        <a:pt x="191064" y="91228"/>
                        <a:pt x="190994" y="91228"/>
                      </a:cubicBezTo>
                      <a:cubicBezTo>
                        <a:pt x="190923" y="91228"/>
                        <a:pt x="190923" y="91158"/>
                        <a:pt x="190853" y="91158"/>
                      </a:cubicBezTo>
                      <a:cubicBezTo>
                        <a:pt x="190782" y="91158"/>
                        <a:pt x="190782" y="91087"/>
                        <a:pt x="190712" y="91087"/>
                      </a:cubicBezTo>
                      <a:cubicBezTo>
                        <a:pt x="190712" y="91087"/>
                        <a:pt x="190712" y="91087"/>
                        <a:pt x="190712" y="91087"/>
                      </a:cubicBezTo>
                      <a:cubicBezTo>
                        <a:pt x="190712" y="91087"/>
                        <a:pt x="190641" y="91087"/>
                        <a:pt x="190641" y="91017"/>
                      </a:cubicBezTo>
                      <a:cubicBezTo>
                        <a:pt x="190571" y="91017"/>
                        <a:pt x="190571" y="90946"/>
                        <a:pt x="190500" y="90946"/>
                      </a:cubicBezTo>
                      <a:cubicBezTo>
                        <a:pt x="190429" y="90946"/>
                        <a:pt x="190429" y="90876"/>
                        <a:pt x="190359" y="90876"/>
                      </a:cubicBezTo>
                      <a:cubicBezTo>
                        <a:pt x="190288" y="90876"/>
                        <a:pt x="190288" y="90876"/>
                        <a:pt x="190218" y="90805"/>
                      </a:cubicBezTo>
                      <a:cubicBezTo>
                        <a:pt x="190147" y="90805"/>
                        <a:pt x="190147" y="90805"/>
                        <a:pt x="190077" y="90735"/>
                      </a:cubicBezTo>
                      <a:cubicBezTo>
                        <a:pt x="190006" y="90735"/>
                        <a:pt x="190006" y="90735"/>
                        <a:pt x="189936" y="90664"/>
                      </a:cubicBezTo>
                      <a:cubicBezTo>
                        <a:pt x="189865" y="90664"/>
                        <a:pt x="18986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24" y="90664"/>
                        <a:pt x="189724" y="90664"/>
                      </a:cubicBezTo>
                      <a:cubicBezTo>
                        <a:pt x="189653" y="90664"/>
                        <a:pt x="189653" y="90664"/>
                        <a:pt x="189583" y="90664"/>
                      </a:cubicBezTo>
                      <a:cubicBezTo>
                        <a:pt x="189512" y="90664"/>
                        <a:pt x="189512" y="90664"/>
                        <a:pt x="189442" y="90664"/>
                      </a:cubicBezTo>
                      <a:cubicBezTo>
                        <a:pt x="189371" y="90664"/>
                        <a:pt x="189371" y="90664"/>
                        <a:pt x="189301" y="90664"/>
                      </a:cubicBezTo>
                      <a:cubicBezTo>
                        <a:pt x="189230" y="90664"/>
                        <a:pt x="189230" y="90664"/>
                        <a:pt x="189159" y="90664"/>
                      </a:cubicBezTo>
                      <a:cubicBezTo>
                        <a:pt x="189089" y="90664"/>
                        <a:pt x="189018" y="90664"/>
                        <a:pt x="189018" y="90664"/>
                      </a:cubicBezTo>
                      <a:cubicBezTo>
                        <a:pt x="189018" y="90664"/>
                        <a:pt x="189018" y="90664"/>
                        <a:pt x="189018" y="90664"/>
                      </a:cubicBezTo>
                      <a:cubicBezTo>
                        <a:pt x="188383" y="90805"/>
                        <a:pt x="187819" y="90876"/>
                        <a:pt x="187184" y="90946"/>
                      </a:cubicBezTo>
                      <a:cubicBezTo>
                        <a:pt x="185420" y="91228"/>
                        <a:pt x="183656" y="91440"/>
                        <a:pt x="181822" y="91652"/>
                      </a:cubicBezTo>
                      <a:cubicBezTo>
                        <a:pt x="181328" y="91722"/>
                        <a:pt x="180904" y="91722"/>
                        <a:pt x="180411" y="91793"/>
                      </a:cubicBezTo>
                      <a:cubicBezTo>
                        <a:pt x="178364" y="91934"/>
                        <a:pt x="176318" y="92075"/>
                        <a:pt x="174272" y="92075"/>
                      </a:cubicBezTo>
                      <a:cubicBezTo>
                        <a:pt x="174202" y="92075"/>
                        <a:pt x="174131" y="92075"/>
                        <a:pt x="174061" y="92075"/>
                      </a:cubicBezTo>
                      <a:cubicBezTo>
                        <a:pt x="172156" y="92075"/>
                        <a:pt x="170251" y="92005"/>
                        <a:pt x="168275" y="91863"/>
                      </a:cubicBezTo>
                      <a:cubicBezTo>
                        <a:pt x="167711" y="91863"/>
                        <a:pt x="167217" y="91793"/>
                        <a:pt x="166652" y="91722"/>
                      </a:cubicBezTo>
                      <a:cubicBezTo>
                        <a:pt x="165241" y="91581"/>
                        <a:pt x="163830" y="91440"/>
                        <a:pt x="162489" y="91299"/>
                      </a:cubicBezTo>
                      <a:cubicBezTo>
                        <a:pt x="161996" y="91228"/>
                        <a:pt x="161502" y="91158"/>
                        <a:pt x="161008" y="91087"/>
                      </a:cubicBezTo>
                      <a:cubicBezTo>
                        <a:pt x="159244" y="90805"/>
                        <a:pt x="157409" y="90523"/>
                        <a:pt x="155646" y="90170"/>
                      </a:cubicBezTo>
                      <a:cubicBezTo>
                        <a:pt x="155434" y="90100"/>
                        <a:pt x="155222" y="90100"/>
                        <a:pt x="155011" y="90029"/>
                      </a:cubicBezTo>
                      <a:cubicBezTo>
                        <a:pt x="153458" y="89747"/>
                        <a:pt x="151906" y="89394"/>
                        <a:pt x="150354" y="88971"/>
                      </a:cubicBezTo>
                      <a:cubicBezTo>
                        <a:pt x="149719" y="88830"/>
                        <a:pt x="149154" y="88688"/>
                        <a:pt x="148519" y="88477"/>
                      </a:cubicBezTo>
                      <a:cubicBezTo>
                        <a:pt x="147391" y="88194"/>
                        <a:pt x="146262" y="87842"/>
                        <a:pt x="145133" y="87560"/>
                      </a:cubicBezTo>
                      <a:cubicBezTo>
                        <a:pt x="144427" y="87348"/>
                        <a:pt x="143792" y="87136"/>
                        <a:pt x="143087" y="86925"/>
                      </a:cubicBezTo>
                      <a:cubicBezTo>
                        <a:pt x="142028" y="86572"/>
                        <a:pt x="140970" y="86219"/>
                        <a:pt x="139912" y="85866"/>
                      </a:cubicBezTo>
                      <a:cubicBezTo>
                        <a:pt x="139206" y="85655"/>
                        <a:pt x="138571" y="85372"/>
                        <a:pt x="137866" y="85161"/>
                      </a:cubicBezTo>
                      <a:cubicBezTo>
                        <a:pt x="136807" y="84808"/>
                        <a:pt x="135749" y="84385"/>
                        <a:pt x="134691" y="83961"/>
                      </a:cubicBezTo>
                      <a:cubicBezTo>
                        <a:pt x="134056" y="83679"/>
                        <a:pt x="133350" y="83467"/>
                        <a:pt x="132715" y="83185"/>
                      </a:cubicBezTo>
                      <a:cubicBezTo>
                        <a:pt x="131586" y="82691"/>
                        <a:pt x="130387" y="82197"/>
                        <a:pt x="129258" y="81703"/>
                      </a:cubicBezTo>
                      <a:cubicBezTo>
                        <a:pt x="128693" y="81421"/>
                        <a:pt x="128129" y="81210"/>
                        <a:pt x="127564" y="80927"/>
                      </a:cubicBezTo>
                      <a:cubicBezTo>
                        <a:pt x="125942" y="80222"/>
                        <a:pt x="124319" y="79446"/>
                        <a:pt x="122767" y="78670"/>
                      </a:cubicBezTo>
                      <a:cubicBezTo>
                        <a:pt x="122626" y="78599"/>
                        <a:pt x="122555" y="78599"/>
                        <a:pt x="122414" y="78528"/>
                      </a:cubicBezTo>
                      <a:cubicBezTo>
                        <a:pt x="120650" y="77682"/>
                        <a:pt x="118957" y="76764"/>
                        <a:pt x="117193" y="75847"/>
                      </a:cubicBezTo>
                      <a:cubicBezTo>
                        <a:pt x="115711" y="75001"/>
                        <a:pt x="114159" y="74225"/>
                        <a:pt x="112677" y="73307"/>
                      </a:cubicBezTo>
                      <a:cubicBezTo>
                        <a:pt x="109714" y="71614"/>
                        <a:pt x="106751" y="69780"/>
                        <a:pt x="103858" y="67804"/>
                      </a:cubicBezTo>
                      <a:cubicBezTo>
                        <a:pt x="103293" y="67451"/>
                        <a:pt x="102729" y="67028"/>
                        <a:pt x="102165" y="66675"/>
                      </a:cubicBezTo>
                      <a:cubicBezTo>
                        <a:pt x="99342" y="64770"/>
                        <a:pt x="96520" y="62795"/>
                        <a:pt x="93698" y="60749"/>
                      </a:cubicBezTo>
                      <a:cubicBezTo>
                        <a:pt x="93345" y="60466"/>
                        <a:pt x="92992" y="60184"/>
                        <a:pt x="92569" y="59902"/>
                      </a:cubicBezTo>
                      <a:cubicBezTo>
                        <a:pt x="90029" y="57997"/>
                        <a:pt x="87418" y="55951"/>
                        <a:pt x="84878" y="53905"/>
                      </a:cubicBezTo>
                      <a:cubicBezTo>
                        <a:pt x="84314" y="53411"/>
                        <a:pt x="83750" y="52987"/>
                        <a:pt x="83185" y="52493"/>
                      </a:cubicBezTo>
                      <a:cubicBezTo>
                        <a:pt x="80433" y="50165"/>
                        <a:pt x="77682" y="47766"/>
                        <a:pt x="74930" y="45297"/>
                      </a:cubicBezTo>
                      <a:cubicBezTo>
                        <a:pt x="74366" y="44803"/>
                        <a:pt x="73801" y="44238"/>
                        <a:pt x="73237" y="43745"/>
                      </a:cubicBezTo>
                      <a:cubicBezTo>
                        <a:pt x="70767" y="41416"/>
                        <a:pt x="68298" y="39088"/>
                        <a:pt x="65828" y="36618"/>
                      </a:cubicBezTo>
                      <a:cubicBezTo>
                        <a:pt x="65405" y="36195"/>
                        <a:pt x="65052" y="35842"/>
                        <a:pt x="64629" y="35419"/>
                      </a:cubicBezTo>
                      <a:cubicBezTo>
                        <a:pt x="61948" y="32667"/>
                        <a:pt x="59267" y="29845"/>
                        <a:pt x="56656" y="26952"/>
                      </a:cubicBezTo>
                      <a:cubicBezTo>
                        <a:pt x="56092" y="26388"/>
                        <a:pt x="55598" y="25753"/>
                        <a:pt x="55033" y="25188"/>
                      </a:cubicBezTo>
                      <a:cubicBezTo>
                        <a:pt x="52423" y="22296"/>
                        <a:pt x="49812" y="19262"/>
                        <a:pt x="47272" y="16157"/>
                      </a:cubicBezTo>
                      <a:cubicBezTo>
                        <a:pt x="46920" y="15734"/>
                        <a:pt x="46567" y="15240"/>
                        <a:pt x="46143" y="14817"/>
                      </a:cubicBezTo>
                      <a:cubicBezTo>
                        <a:pt x="43462" y="11571"/>
                        <a:pt x="40852" y="8255"/>
                        <a:pt x="38241" y="4798"/>
                      </a:cubicBezTo>
                      <a:cubicBezTo>
                        <a:pt x="37536" y="3951"/>
                        <a:pt x="36901" y="3034"/>
                        <a:pt x="36266" y="2117"/>
                      </a:cubicBezTo>
                      <a:cubicBezTo>
                        <a:pt x="36266" y="2117"/>
                        <a:pt x="36266" y="2117"/>
                        <a:pt x="36266" y="2117"/>
                      </a:cubicBezTo>
                      <a:cubicBezTo>
                        <a:pt x="36266" y="2046"/>
                        <a:pt x="36195" y="2046"/>
                        <a:pt x="36195" y="1976"/>
                      </a:cubicBezTo>
                      <a:cubicBezTo>
                        <a:pt x="36195" y="1905"/>
                        <a:pt x="36125" y="1905"/>
                        <a:pt x="36125" y="1835"/>
                      </a:cubicBezTo>
                      <a:cubicBezTo>
                        <a:pt x="36125" y="1764"/>
                        <a:pt x="36054" y="1764"/>
                        <a:pt x="36054" y="1693"/>
                      </a:cubicBezTo>
                      <a:cubicBezTo>
                        <a:pt x="36054" y="1623"/>
                        <a:pt x="35983" y="1623"/>
                        <a:pt x="35983" y="1552"/>
                      </a:cubicBezTo>
                      <a:cubicBezTo>
                        <a:pt x="35983" y="1482"/>
                        <a:pt x="35913" y="1482"/>
                        <a:pt x="35913" y="1411"/>
                      </a:cubicBezTo>
                      <a:cubicBezTo>
                        <a:pt x="35842" y="1341"/>
                        <a:pt x="35842" y="1341"/>
                        <a:pt x="35772" y="1270"/>
                      </a:cubicBezTo>
                      <a:cubicBezTo>
                        <a:pt x="35772" y="1270"/>
                        <a:pt x="35772" y="1270"/>
                        <a:pt x="35701" y="1200"/>
                      </a:cubicBezTo>
                      <a:cubicBezTo>
                        <a:pt x="35701" y="1200"/>
                        <a:pt x="35701" y="1200"/>
                        <a:pt x="35701" y="1200"/>
                      </a:cubicBezTo>
                      <a:cubicBezTo>
                        <a:pt x="35701" y="1200"/>
                        <a:pt x="35631" y="1129"/>
                        <a:pt x="35631" y="1129"/>
                      </a:cubicBezTo>
                      <a:cubicBezTo>
                        <a:pt x="35560" y="1059"/>
                        <a:pt x="35560" y="1059"/>
                        <a:pt x="35489" y="988"/>
                      </a:cubicBezTo>
                      <a:cubicBezTo>
                        <a:pt x="35419" y="917"/>
                        <a:pt x="35419" y="917"/>
                        <a:pt x="35348" y="847"/>
                      </a:cubicBezTo>
                      <a:cubicBezTo>
                        <a:pt x="35278" y="776"/>
                        <a:pt x="35207" y="776"/>
                        <a:pt x="35207" y="706"/>
                      </a:cubicBezTo>
                      <a:cubicBezTo>
                        <a:pt x="35137" y="635"/>
                        <a:pt x="35066" y="635"/>
                        <a:pt x="34996" y="565"/>
                      </a:cubicBezTo>
                      <a:cubicBezTo>
                        <a:pt x="34925" y="494"/>
                        <a:pt x="34854" y="494"/>
                        <a:pt x="34854" y="423"/>
                      </a:cubicBezTo>
                      <a:cubicBezTo>
                        <a:pt x="34854" y="423"/>
                        <a:pt x="34784" y="423"/>
                        <a:pt x="34784" y="353"/>
                      </a:cubicBezTo>
                      <a:cubicBezTo>
                        <a:pt x="34713" y="353"/>
                        <a:pt x="34713" y="282"/>
                        <a:pt x="34643" y="282"/>
                      </a:cubicBezTo>
                      <a:cubicBezTo>
                        <a:pt x="34572" y="282"/>
                        <a:pt x="34572" y="212"/>
                        <a:pt x="34502" y="212"/>
                      </a:cubicBezTo>
                      <a:cubicBezTo>
                        <a:pt x="34431" y="212"/>
                        <a:pt x="34431" y="212"/>
                        <a:pt x="34361" y="141"/>
                      </a:cubicBezTo>
                      <a:cubicBezTo>
                        <a:pt x="34290" y="141"/>
                        <a:pt x="34290" y="141"/>
                        <a:pt x="34219" y="71"/>
                      </a:cubicBezTo>
                      <a:cubicBezTo>
                        <a:pt x="34149" y="71"/>
                        <a:pt x="34149" y="71"/>
                        <a:pt x="34078" y="0"/>
                      </a:cubicBezTo>
                      <a:cubicBezTo>
                        <a:pt x="34008" y="0"/>
                        <a:pt x="34008" y="0"/>
                        <a:pt x="33937" y="0"/>
                      </a:cubicBezTo>
                      <a:cubicBezTo>
                        <a:pt x="33867" y="0"/>
                        <a:pt x="33867" y="0"/>
                        <a:pt x="33796" y="0"/>
                      </a:cubicBezTo>
                      <a:cubicBezTo>
                        <a:pt x="33726" y="0"/>
                        <a:pt x="33726" y="0"/>
                        <a:pt x="33655" y="0"/>
                      </a:cubicBezTo>
                      <a:cubicBezTo>
                        <a:pt x="33655" y="0"/>
                        <a:pt x="33655" y="0"/>
                        <a:pt x="33585" y="0"/>
                      </a:cubicBezTo>
                      <a:cubicBezTo>
                        <a:pt x="33585" y="0"/>
                        <a:pt x="33585" y="0"/>
                        <a:pt x="33585" y="0"/>
                      </a:cubicBezTo>
                      <a:cubicBezTo>
                        <a:pt x="33585" y="0"/>
                        <a:pt x="33514" y="0"/>
                        <a:pt x="33514" y="0"/>
                      </a:cubicBezTo>
                      <a:cubicBezTo>
                        <a:pt x="33443" y="0"/>
                        <a:pt x="33443" y="0"/>
                        <a:pt x="33373" y="0"/>
                      </a:cubicBezTo>
                      <a:cubicBezTo>
                        <a:pt x="33302" y="0"/>
                        <a:pt x="33302" y="0"/>
                        <a:pt x="33232" y="0"/>
                      </a:cubicBezTo>
                      <a:cubicBezTo>
                        <a:pt x="33161" y="0"/>
                        <a:pt x="33161" y="0"/>
                        <a:pt x="33091" y="0"/>
                      </a:cubicBezTo>
                      <a:cubicBezTo>
                        <a:pt x="33020" y="0"/>
                        <a:pt x="32949" y="0"/>
                        <a:pt x="32879" y="71"/>
                      </a:cubicBezTo>
                      <a:cubicBezTo>
                        <a:pt x="32808" y="71"/>
                        <a:pt x="32738" y="141"/>
                        <a:pt x="32667" y="141"/>
                      </a:cubicBezTo>
                      <a:cubicBezTo>
                        <a:pt x="22860" y="5786"/>
                        <a:pt x="9807" y="13406"/>
                        <a:pt x="0" y="19121"/>
                      </a:cubicBezTo>
                      <a:cubicBezTo>
                        <a:pt x="282" y="18979"/>
                        <a:pt x="564" y="18909"/>
                        <a:pt x="917" y="18979"/>
                      </a:cubicBezTo>
                      <a:cubicBezTo>
                        <a:pt x="917" y="18979"/>
                        <a:pt x="917" y="18979"/>
                        <a:pt x="917" y="18979"/>
                      </a:cubicBezTo>
                      <a:cubicBezTo>
                        <a:pt x="1270" y="19050"/>
                        <a:pt x="1623" y="19121"/>
                        <a:pt x="1976" y="19332"/>
                      </a:cubicBezTo>
                      <a:cubicBezTo>
                        <a:pt x="2328" y="19544"/>
                        <a:pt x="2611" y="19756"/>
                        <a:pt x="2822" y="19967"/>
                      </a:cubicBezTo>
                      <a:cubicBezTo>
                        <a:pt x="2822" y="19967"/>
                        <a:pt x="2822" y="19967"/>
                        <a:pt x="2822" y="19967"/>
                      </a:cubicBezTo>
                      <a:cubicBezTo>
                        <a:pt x="3034" y="20179"/>
                        <a:pt x="3316" y="20461"/>
                        <a:pt x="3457" y="20743"/>
                      </a:cubicBezTo>
                      <a:cubicBezTo>
                        <a:pt x="3669" y="21026"/>
                        <a:pt x="3881" y="21379"/>
                        <a:pt x="4163" y="21661"/>
                      </a:cubicBezTo>
                      <a:cubicBezTo>
                        <a:pt x="4586" y="22225"/>
                        <a:pt x="5009" y="22790"/>
                        <a:pt x="5503" y="23424"/>
                      </a:cubicBezTo>
                      <a:cubicBezTo>
                        <a:pt x="6915" y="25259"/>
                        <a:pt x="8326" y="27094"/>
                        <a:pt x="9737" y="28928"/>
                      </a:cubicBezTo>
                      <a:cubicBezTo>
                        <a:pt x="10936" y="30480"/>
                        <a:pt x="12136" y="31962"/>
                        <a:pt x="13406" y="33443"/>
                      </a:cubicBezTo>
                      <a:cubicBezTo>
                        <a:pt x="13758" y="33867"/>
                        <a:pt x="14111" y="34361"/>
                        <a:pt x="14534" y="34784"/>
                      </a:cubicBezTo>
                      <a:cubicBezTo>
                        <a:pt x="14746" y="34996"/>
                        <a:pt x="14887" y="35278"/>
                        <a:pt x="15099" y="35490"/>
                      </a:cubicBezTo>
                      <a:cubicBezTo>
                        <a:pt x="16792" y="37536"/>
                        <a:pt x="18556" y="39582"/>
                        <a:pt x="20320" y="41628"/>
                      </a:cubicBezTo>
                      <a:cubicBezTo>
                        <a:pt x="20955" y="42333"/>
                        <a:pt x="21590" y="43039"/>
                        <a:pt x="22296" y="43815"/>
                      </a:cubicBezTo>
                      <a:cubicBezTo>
                        <a:pt x="22860" y="44380"/>
                        <a:pt x="23354" y="45014"/>
                        <a:pt x="23918" y="45579"/>
                      </a:cubicBezTo>
                      <a:cubicBezTo>
                        <a:pt x="24553" y="46214"/>
                        <a:pt x="25118" y="46920"/>
                        <a:pt x="25753" y="47554"/>
                      </a:cubicBezTo>
                      <a:cubicBezTo>
                        <a:pt x="27587" y="49530"/>
                        <a:pt x="29492" y="51506"/>
                        <a:pt x="31327" y="53411"/>
                      </a:cubicBezTo>
                      <a:cubicBezTo>
                        <a:pt x="31538" y="53622"/>
                        <a:pt x="31750" y="53763"/>
                        <a:pt x="31891" y="53975"/>
                      </a:cubicBezTo>
                      <a:cubicBezTo>
                        <a:pt x="32314" y="54398"/>
                        <a:pt x="32667" y="54751"/>
                        <a:pt x="33091" y="55174"/>
                      </a:cubicBezTo>
                      <a:cubicBezTo>
                        <a:pt x="34431" y="56515"/>
                        <a:pt x="35772" y="57856"/>
                        <a:pt x="37112" y="59196"/>
                      </a:cubicBezTo>
                      <a:cubicBezTo>
                        <a:pt x="38241" y="60255"/>
                        <a:pt x="39299" y="61242"/>
                        <a:pt x="40428" y="62301"/>
                      </a:cubicBezTo>
                      <a:cubicBezTo>
                        <a:pt x="40993" y="62795"/>
                        <a:pt x="41557" y="63359"/>
                        <a:pt x="42122" y="63853"/>
                      </a:cubicBezTo>
                      <a:cubicBezTo>
                        <a:pt x="42474" y="64135"/>
                        <a:pt x="42827" y="64488"/>
                        <a:pt x="43180" y="64841"/>
                      </a:cubicBezTo>
                      <a:cubicBezTo>
                        <a:pt x="45226" y="66675"/>
                        <a:pt x="47272" y="68439"/>
                        <a:pt x="49318" y="70203"/>
                      </a:cubicBezTo>
                      <a:cubicBezTo>
                        <a:pt x="49671" y="70485"/>
                        <a:pt x="50024" y="70767"/>
                        <a:pt x="50447" y="71120"/>
                      </a:cubicBezTo>
                      <a:cubicBezTo>
                        <a:pt x="51012" y="71614"/>
                        <a:pt x="51576" y="72037"/>
                        <a:pt x="52141" y="72531"/>
                      </a:cubicBezTo>
                      <a:cubicBezTo>
                        <a:pt x="53269" y="73449"/>
                        <a:pt x="54328" y="74366"/>
                        <a:pt x="55457" y="75212"/>
                      </a:cubicBezTo>
                      <a:cubicBezTo>
                        <a:pt x="56938" y="76341"/>
                        <a:pt x="58349" y="77470"/>
                        <a:pt x="59831" y="78528"/>
                      </a:cubicBezTo>
                      <a:cubicBezTo>
                        <a:pt x="60184" y="78811"/>
                        <a:pt x="60537" y="79093"/>
                        <a:pt x="60960" y="79375"/>
                      </a:cubicBezTo>
                      <a:cubicBezTo>
                        <a:pt x="61101" y="79516"/>
                        <a:pt x="61313" y="79658"/>
                        <a:pt x="61454" y="79798"/>
                      </a:cubicBezTo>
                      <a:cubicBezTo>
                        <a:pt x="63429" y="81210"/>
                        <a:pt x="65335" y="82621"/>
                        <a:pt x="67310" y="83961"/>
                      </a:cubicBezTo>
                      <a:cubicBezTo>
                        <a:pt x="68016" y="84455"/>
                        <a:pt x="68721" y="84879"/>
                        <a:pt x="69427" y="85372"/>
                      </a:cubicBezTo>
                      <a:cubicBezTo>
                        <a:pt x="69991" y="85725"/>
                        <a:pt x="70556" y="86148"/>
                        <a:pt x="71120" y="86501"/>
                      </a:cubicBezTo>
                      <a:cubicBezTo>
                        <a:pt x="71755" y="86925"/>
                        <a:pt x="72390" y="87348"/>
                        <a:pt x="73025" y="87771"/>
                      </a:cubicBezTo>
                      <a:cubicBezTo>
                        <a:pt x="74930" y="88971"/>
                        <a:pt x="76764" y="90100"/>
                        <a:pt x="78670" y="91228"/>
                      </a:cubicBezTo>
                      <a:cubicBezTo>
                        <a:pt x="79093" y="91511"/>
                        <a:pt x="79516" y="91722"/>
                        <a:pt x="79939" y="92005"/>
                      </a:cubicBezTo>
                      <a:cubicBezTo>
                        <a:pt x="81351" y="92851"/>
                        <a:pt x="82762" y="93627"/>
                        <a:pt x="84173" y="94403"/>
                      </a:cubicBezTo>
                      <a:cubicBezTo>
                        <a:pt x="84243" y="94474"/>
                        <a:pt x="84384" y="94474"/>
                        <a:pt x="84455" y="94545"/>
                      </a:cubicBezTo>
                      <a:cubicBezTo>
                        <a:pt x="86219" y="95462"/>
                        <a:pt x="87912" y="96379"/>
                        <a:pt x="89676" y="97226"/>
                      </a:cubicBezTo>
                      <a:cubicBezTo>
                        <a:pt x="89676" y="97226"/>
                        <a:pt x="89676" y="97226"/>
                        <a:pt x="89676" y="97226"/>
                      </a:cubicBezTo>
                      <a:cubicBezTo>
                        <a:pt x="89817" y="97296"/>
                        <a:pt x="89888" y="97296"/>
                        <a:pt x="90029" y="97367"/>
                      </a:cubicBezTo>
                      <a:cubicBezTo>
                        <a:pt x="91652" y="98143"/>
                        <a:pt x="93204" y="98919"/>
                        <a:pt x="94827" y="99624"/>
                      </a:cubicBezTo>
                      <a:cubicBezTo>
                        <a:pt x="94897" y="99695"/>
                        <a:pt x="95038" y="99695"/>
                        <a:pt x="95109" y="99766"/>
                      </a:cubicBezTo>
                      <a:cubicBezTo>
                        <a:pt x="95603" y="99978"/>
                        <a:pt x="96026" y="100118"/>
                        <a:pt x="96520" y="100330"/>
                      </a:cubicBezTo>
                      <a:cubicBezTo>
                        <a:pt x="97649" y="100824"/>
                        <a:pt x="98848" y="101318"/>
                        <a:pt x="99977" y="101812"/>
                      </a:cubicBezTo>
                      <a:cubicBezTo>
                        <a:pt x="100189" y="101882"/>
                        <a:pt x="100401" y="101953"/>
                        <a:pt x="100542" y="102094"/>
                      </a:cubicBezTo>
                      <a:cubicBezTo>
                        <a:pt x="101036" y="102306"/>
                        <a:pt x="101459" y="102447"/>
                        <a:pt x="101953" y="102588"/>
                      </a:cubicBezTo>
                      <a:cubicBezTo>
                        <a:pt x="103011" y="103011"/>
                        <a:pt x="104069" y="103435"/>
                        <a:pt x="105128" y="103787"/>
                      </a:cubicBezTo>
                      <a:cubicBezTo>
                        <a:pt x="105410" y="103858"/>
                        <a:pt x="105692" y="103999"/>
                        <a:pt x="105974" y="104140"/>
                      </a:cubicBezTo>
                      <a:cubicBezTo>
                        <a:pt x="106398" y="104281"/>
                        <a:pt x="106751" y="104423"/>
                        <a:pt x="107174" y="104493"/>
                      </a:cubicBezTo>
                      <a:cubicBezTo>
                        <a:pt x="108232" y="104846"/>
                        <a:pt x="109291" y="105199"/>
                        <a:pt x="110349" y="105551"/>
                      </a:cubicBezTo>
                      <a:cubicBezTo>
                        <a:pt x="110702" y="105693"/>
                        <a:pt x="111125" y="105833"/>
                        <a:pt x="111478" y="105904"/>
                      </a:cubicBezTo>
                      <a:cubicBezTo>
                        <a:pt x="111760" y="105975"/>
                        <a:pt x="112042" y="106045"/>
                        <a:pt x="112395" y="106116"/>
                      </a:cubicBezTo>
                      <a:cubicBezTo>
                        <a:pt x="113524" y="106469"/>
                        <a:pt x="114653" y="106751"/>
                        <a:pt x="115782" y="107033"/>
                      </a:cubicBezTo>
                      <a:cubicBezTo>
                        <a:pt x="116205" y="107174"/>
                        <a:pt x="116628" y="107315"/>
                        <a:pt x="117052" y="107386"/>
                      </a:cubicBezTo>
                      <a:cubicBezTo>
                        <a:pt x="117193" y="107456"/>
                        <a:pt x="117404" y="107456"/>
                        <a:pt x="117546" y="107527"/>
                      </a:cubicBezTo>
                      <a:cubicBezTo>
                        <a:pt x="119098" y="107880"/>
                        <a:pt x="120650" y="108232"/>
                        <a:pt x="122202" y="108585"/>
                      </a:cubicBezTo>
                      <a:cubicBezTo>
                        <a:pt x="122414" y="108656"/>
                        <a:pt x="122555" y="108656"/>
                        <a:pt x="122767" y="108726"/>
                      </a:cubicBezTo>
                      <a:cubicBezTo>
                        <a:pt x="122767" y="108726"/>
                        <a:pt x="122837" y="108726"/>
                        <a:pt x="122837" y="108726"/>
                      </a:cubicBezTo>
                      <a:cubicBezTo>
                        <a:pt x="124601" y="109079"/>
                        <a:pt x="126436" y="109361"/>
                        <a:pt x="128199" y="109644"/>
                      </a:cubicBezTo>
                      <a:cubicBezTo>
                        <a:pt x="128341" y="109644"/>
                        <a:pt x="128482" y="109714"/>
                        <a:pt x="128693" y="109714"/>
                      </a:cubicBezTo>
                      <a:cubicBezTo>
                        <a:pt x="129046" y="109784"/>
                        <a:pt x="129328" y="109784"/>
                        <a:pt x="129681" y="109784"/>
                      </a:cubicBezTo>
                      <a:cubicBezTo>
                        <a:pt x="131092" y="109926"/>
                        <a:pt x="132503" y="110138"/>
                        <a:pt x="133915" y="110208"/>
                      </a:cubicBezTo>
                      <a:cubicBezTo>
                        <a:pt x="134197" y="110208"/>
                        <a:pt x="134549" y="110278"/>
                        <a:pt x="134832" y="110278"/>
                      </a:cubicBezTo>
                      <a:cubicBezTo>
                        <a:pt x="135043" y="110278"/>
                        <a:pt x="135255" y="110278"/>
                        <a:pt x="135537" y="110278"/>
                      </a:cubicBezTo>
                      <a:cubicBezTo>
                        <a:pt x="137513" y="110420"/>
                        <a:pt x="139418" y="110490"/>
                        <a:pt x="141323" y="110490"/>
                      </a:cubicBezTo>
                      <a:cubicBezTo>
                        <a:pt x="141323" y="110490"/>
                        <a:pt x="141323" y="110490"/>
                        <a:pt x="141393" y="110490"/>
                      </a:cubicBezTo>
                      <a:cubicBezTo>
                        <a:pt x="141464" y="110490"/>
                        <a:pt x="141464" y="110490"/>
                        <a:pt x="141534" y="110490"/>
                      </a:cubicBezTo>
                      <a:cubicBezTo>
                        <a:pt x="143581" y="110490"/>
                        <a:pt x="145627" y="110349"/>
                        <a:pt x="147673" y="110208"/>
                      </a:cubicBezTo>
                      <a:cubicBezTo>
                        <a:pt x="147955" y="110208"/>
                        <a:pt x="148167" y="110208"/>
                        <a:pt x="148449" y="110138"/>
                      </a:cubicBezTo>
                      <a:cubicBezTo>
                        <a:pt x="148661" y="110138"/>
                        <a:pt x="148872" y="110067"/>
                        <a:pt x="149084" y="110067"/>
                      </a:cubicBezTo>
                      <a:cubicBezTo>
                        <a:pt x="150848" y="109926"/>
                        <a:pt x="152682" y="109644"/>
                        <a:pt x="154446" y="109361"/>
                      </a:cubicBezTo>
                      <a:cubicBezTo>
                        <a:pt x="155011" y="109290"/>
                        <a:pt x="155575" y="109220"/>
                        <a:pt x="156139" y="109079"/>
                      </a:cubicBezTo>
                      <a:cubicBezTo>
                        <a:pt x="156139" y="109079"/>
                        <a:pt x="156210" y="109079"/>
                        <a:pt x="156210" y="109079"/>
                      </a:cubicBezTo>
                      <a:cubicBezTo>
                        <a:pt x="156422" y="109008"/>
                        <a:pt x="156704" y="109008"/>
                        <a:pt x="156986" y="109079"/>
                      </a:cubicBezTo>
                      <a:cubicBezTo>
                        <a:pt x="156986" y="109079"/>
                        <a:pt x="156986" y="109079"/>
                        <a:pt x="156986" y="109079"/>
                      </a:cubicBezTo>
                      <a:cubicBezTo>
                        <a:pt x="157268" y="109150"/>
                        <a:pt x="157551" y="109290"/>
                        <a:pt x="157833" y="109432"/>
                      </a:cubicBezTo>
                      <a:cubicBezTo>
                        <a:pt x="158186" y="109644"/>
                        <a:pt x="158609" y="109996"/>
                        <a:pt x="158962" y="110349"/>
                      </a:cubicBezTo>
                      <a:cubicBezTo>
                        <a:pt x="158962" y="110349"/>
                        <a:pt x="158962" y="110349"/>
                        <a:pt x="158962" y="110349"/>
                      </a:cubicBezTo>
                      <a:cubicBezTo>
                        <a:pt x="159314" y="110702"/>
                        <a:pt x="159667" y="111125"/>
                        <a:pt x="159879" y="111619"/>
                      </a:cubicBezTo>
                      <a:lnTo>
                        <a:pt x="192546" y="92639"/>
                      </a:lnTo>
                      <a:cubicBezTo>
                        <a:pt x="192546" y="92569"/>
                        <a:pt x="192476" y="92499"/>
                        <a:pt x="192476" y="92499"/>
                      </a:cubicBezTo>
                      <a:cubicBezTo>
                        <a:pt x="192617" y="93063"/>
                        <a:pt x="192546" y="92992"/>
                        <a:pt x="192476" y="92851"/>
                      </a:cubicBezTo>
                      <a:close/>
                    </a:path>
                  </a:pathLst>
                </a:custGeom>
                <a:solidFill>
                  <a:srgbClr val="FFC1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9" name="Google Shape;607;p42">
                <a:extLst>
                  <a:ext uri="{FF2B5EF4-FFF2-40B4-BE49-F238E27FC236}">
                    <a16:creationId xmlns:a16="http://schemas.microsoft.com/office/drawing/2014/main" id="{581D65BC-A7BB-4446-9328-1387B8FA32E4}"/>
                  </a:ext>
                </a:extLst>
              </p:cNvPr>
              <p:cNvSpPr/>
              <p:nvPr/>
            </p:nvSpPr>
            <p:spPr>
              <a:xfrm>
                <a:off x="10194763" y="1020890"/>
                <a:ext cx="83184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49388" extrusionOk="0">
                    <a:moveTo>
                      <a:pt x="141" y="18979"/>
                    </a:moveTo>
                    <a:lnTo>
                      <a:pt x="32738" y="0"/>
                    </a:lnTo>
                    <a:lnTo>
                      <a:pt x="32667" y="35137"/>
                    </a:lnTo>
                    <a:lnTo>
                      <a:pt x="0" y="54046"/>
                    </a:lnTo>
                    <a:close/>
                  </a:path>
                </a:pathLst>
              </a:custGeom>
              <a:solidFill>
                <a:srgbClr val="A09E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608;p42">
                <a:extLst>
                  <a:ext uri="{FF2B5EF4-FFF2-40B4-BE49-F238E27FC236}">
                    <a16:creationId xmlns:a16="http://schemas.microsoft.com/office/drawing/2014/main" id="{8052FE7E-BC70-438B-9B30-4B11882FACF5}"/>
                  </a:ext>
                </a:extLst>
              </p:cNvPr>
              <p:cNvSpPr/>
              <p:nvPr/>
            </p:nvSpPr>
            <p:spPr>
              <a:xfrm>
                <a:off x="10233858" y="1027565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54046" y="34220"/>
                    </a:moveTo>
                    <a:cubicBezTo>
                      <a:pt x="54046" y="34220"/>
                      <a:pt x="54046" y="34220"/>
                      <a:pt x="54046" y="34220"/>
                    </a:cubicBezTo>
                    <a:cubicBezTo>
                      <a:pt x="53269" y="34361"/>
                      <a:pt x="52493" y="34431"/>
                      <a:pt x="51717" y="34361"/>
                    </a:cubicBezTo>
                    <a:cubicBezTo>
                      <a:pt x="51717" y="34361"/>
                      <a:pt x="51647" y="34361"/>
                      <a:pt x="51647" y="34361"/>
                    </a:cubicBezTo>
                    <a:cubicBezTo>
                      <a:pt x="50871" y="34290"/>
                      <a:pt x="50024" y="34078"/>
                      <a:pt x="49107" y="33796"/>
                    </a:cubicBezTo>
                    <a:cubicBezTo>
                      <a:pt x="49107" y="33796"/>
                      <a:pt x="49107" y="33796"/>
                      <a:pt x="49036" y="33796"/>
                    </a:cubicBezTo>
                    <a:cubicBezTo>
                      <a:pt x="48119" y="33514"/>
                      <a:pt x="47202" y="33091"/>
                      <a:pt x="46285" y="32526"/>
                    </a:cubicBezTo>
                    <a:cubicBezTo>
                      <a:pt x="45367" y="31962"/>
                      <a:pt x="44450" y="31327"/>
                      <a:pt x="43533" y="30621"/>
                    </a:cubicBezTo>
                    <a:cubicBezTo>
                      <a:pt x="43533" y="30621"/>
                      <a:pt x="43462" y="30551"/>
                      <a:pt x="43462" y="30551"/>
                    </a:cubicBezTo>
                    <a:cubicBezTo>
                      <a:pt x="42616" y="29845"/>
                      <a:pt x="41769" y="29069"/>
                      <a:pt x="40922" y="28222"/>
                    </a:cubicBezTo>
                    <a:cubicBezTo>
                      <a:pt x="40922" y="28222"/>
                      <a:pt x="40922" y="28222"/>
                      <a:pt x="40852" y="28152"/>
                    </a:cubicBezTo>
                    <a:cubicBezTo>
                      <a:pt x="40076" y="27305"/>
                      <a:pt x="39299" y="26388"/>
                      <a:pt x="38594" y="25400"/>
                    </a:cubicBezTo>
                    <a:cubicBezTo>
                      <a:pt x="38594" y="25400"/>
                      <a:pt x="38594" y="25400"/>
                      <a:pt x="38594" y="25330"/>
                    </a:cubicBezTo>
                    <a:cubicBezTo>
                      <a:pt x="37888" y="24342"/>
                      <a:pt x="37253" y="23354"/>
                      <a:pt x="36618" y="22296"/>
                    </a:cubicBezTo>
                    <a:cubicBezTo>
                      <a:pt x="36618" y="22225"/>
                      <a:pt x="36548" y="22155"/>
                      <a:pt x="36548" y="22155"/>
                    </a:cubicBezTo>
                    <a:cubicBezTo>
                      <a:pt x="35983" y="21096"/>
                      <a:pt x="35419" y="20038"/>
                      <a:pt x="34925" y="18979"/>
                    </a:cubicBezTo>
                    <a:cubicBezTo>
                      <a:pt x="34925" y="18979"/>
                      <a:pt x="34925" y="18979"/>
                      <a:pt x="34925" y="18909"/>
                    </a:cubicBezTo>
                    <a:cubicBezTo>
                      <a:pt x="34431" y="17780"/>
                      <a:pt x="34008" y="16651"/>
                      <a:pt x="33655" y="15522"/>
                    </a:cubicBezTo>
                    <a:cubicBezTo>
                      <a:pt x="33655" y="15522"/>
                      <a:pt x="33655" y="15522"/>
                      <a:pt x="33655" y="15452"/>
                    </a:cubicBezTo>
                    <a:cubicBezTo>
                      <a:pt x="33302" y="14323"/>
                      <a:pt x="33020" y="13194"/>
                      <a:pt x="32879" y="12065"/>
                    </a:cubicBezTo>
                    <a:cubicBezTo>
                      <a:pt x="32879" y="12065"/>
                      <a:pt x="32879" y="12065"/>
                      <a:pt x="32879" y="12065"/>
                    </a:cubicBezTo>
                    <a:cubicBezTo>
                      <a:pt x="32667" y="10936"/>
                      <a:pt x="32597" y="9807"/>
                      <a:pt x="32597" y="8749"/>
                    </a:cubicBezTo>
                    <a:cubicBezTo>
                      <a:pt x="32597" y="7691"/>
                      <a:pt x="32667" y="6703"/>
                      <a:pt x="32879" y="5786"/>
                    </a:cubicBezTo>
                    <a:cubicBezTo>
                      <a:pt x="32879" y="5786"/>
                      <a:pt x="32879" y="5715"/>
                      <a:pt x="32879" y="5715"/>
                    </a:cubicBezTo>
                    <a:cubicBezTo>
                      <a:pt x="33091" y="4798"/>
                      <a:pt x="33302" y="4022"/>
                      <a:pt x="33655" y="3316"/>
                    </a:cubicBezTo>
                    <a:cubicBezTo>
                      <a:pt x="33655" y="3316"/>
                      <a:pt x="33655" y="3316"/>
                      <a:pt x="33655" y="3316"/>
                    </a:cubicBezTo>
                    <a:cubicBezTo>
                      <a:pt x="33937" y="2681"/>
                      <a:pt x="34290" y="2187"/>
                      <a:pt x="34713" y="1693"/>
                    </a:cubicBezTo>
                    <a:cubicBezTo>
                      <a:pt x="34854" y="1552"/>
                      <a:pt x="34925" y="1341"/>
                      <a:pt x="35066" y="1200"/>
                    </a:cubicBezTo>
                    <a:cubicBezTo>
                      <a:pt x="35490" y="706"/>
                      <a:pt x="35983" y="282"/>
                      <a:pt x="36548" y="0"/>
                    </a:cubicBezTo>
                    <a:lnTo>
                      <a:pt x="3881" y="18979"/>
                    </a:lnTo>
                    <a:cubicBezTo>
                      <a:pt x="3316" y="19332"/>
                      <a:pt x="2822" y="19755"/>
                      <a:pt x="2399" y="20249"/>
                    </a:cubicBezTo>
                    <a:cubicBezTo>
                      <a:pt x="2258" y="20391"/>
                      <a:pt x="2117" y="20532"/>
                      <a:pt x="2046" y="20743"/>
                    </a:cubicBezTo>
                    <a:cubicBezTo>
                      <a:pt x="1905" y="20955"/>
                      <a:pt x="1693" y="21096"/>
                      <a:pt x="1552" y="21379"/>
                    </a:cubicBezTo>
                    <a:cubicBezTo>
                      <a:pt x="1341" y="21661"/>
                      <a:pt x="1200" y="22013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917" y="22507"/>
                      <a:pt x="847" y="22790"/>
                      <a:pt x="776" y="23001"/>
                    </a:cubicBezTo>
                    <a:cubicBezTo>
                      <a:pt x="706" y="23213"/>
                      <a:pt x="635" y="23495"/>
                      <a:pt x="564" y="23707"/>
                    </a:cubicBezTo>
                    <a:cubicBezTo>
                      <a:pt x="494" y="23918"/>
                      <a:pt x="423" y="24130"/>
                      <a:pt x="353" y="24412"/>
                    </a:cubicBezTo>
                    <a:cubicBezTo>
                      <a:pt x="353" y="24483"/>
                      <a:pt x="282" y="24624"/>
                      <a:pt x="282" y="24694"/>
                    </a:cubicBezTo>
                    <a:cubicBezTo>
                      <a:pt x="282" y="24694"/>
                      <a:pt x="282" y="24765"/>
                      <a:pt x="282" y="24765"/>
                    </a:cubicBezTo>
                    <a:cubicBezTo>
                      <a:pt x="282" y="24836"/>
                      <a:pt x="212" y="24977"/>
                      <a:pt x="212" y="25047"/>
                    </a:cubicBezTo>
                    <a:cubicBezTo>
                      <a:pt x="141" y="25259"/>
                      <a:pt x="141" y="25470"/>
                      <a:pt x="141" y="25682"/>
                    </a:cubicBezTo>
                    <a:cubicBezTo>
                      <a:pt x="141" y="25894"/>
                      <a:pt x="71" y="26106"/>
                      <a:pt x="71" y="26318"/>
                    </a:cubicBezTo>
                    <a:cubicBezTo>
                      <a:pt x="71" y="26529"/>
                      <a:pt x="71" y="26741"/>
                      <a:pt x="0" y="26952"/>
                    </a:cubicBezTo>
                    <a:cubicBezTo>
                      <a:pt x="0" y="27164"/>
                      <a:pt x="0" y="27376"/>
                      <a:pt x="0" y="27587"/>
                    </a:cubicBezTo>
                    <a:cubicBezTo>
                      <a:pt x="0" y="27587"/>
                      <a:pt x="0" y="27587"/>
                      <a:pt x="0" y="27658"/>
                    </a:cubicBezTo>
                    <a:cubicBezTo>
                      <a:pt x="0" y="27870"/>
                      <a:pt x="0" y="28081"/>
                      <a:pt x="0" y="28293"/>
                    </a:cubicBezTo>
                    <a:cubicBezTo>
                      <a:pt x="0" y="28505"/>
                      <a:pt x="0" y="28716"/>
                      <a:pt x="0" y="28928"/>
                    </a:cubicBezTo>
                    <a:cubicBezTo>
                      <a:pt x="0" y="29139"/>
                      <a:pt x="0" y="29351"/>
                      <a:pt x="71" y="29563"/>
                    </a:cubicBezTo>
                    <a:cubicBezTo>
                      <a:pt x="71" y="29775"/>
                      <a:pt x="141" y="29986"/>
                      <a:pt x="141" y="30269"/>
                    </a:cubicBezTo>
                    <a:cubicBezTo>
                      <a:pt x="141" y="30480"/>
                      <a:pt x="212" y="30762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82" y="31186"/>
                      <a:pt x="282" y="31397"/>
                      <a:pt x="353" y="31609"/>
                    </a:cubicBezTo>
                    <a:cubicBezTo>
                      <a:pt x="423" y="31821"/>
                      <a:pt x="423" y="32103"/>
                      <a:pt x="494" y="32315"/>
                    </a:cubicBezTo>
                    <a:cubicBezTo>
                      <a:pt x="564" y="32526"/>
                      <a:pt x="635" y="32809"/>
                      <a:pt x="635" y="33020"/>
                    </a:cubicBezTo>
                    <a:cubicBezTo>
                      <a:pt x="706" y="33232"/>
                      <a:pt x="776" y="33514"/>
                      <a:pt x="847" y="33726"/>
                    </a:cubicBezTo>
                    <a:cubicBezTo>
                      <a:pt x="917" y="33937"/>
                      <a:pt x="988" y="34078"/>
                      <a:pt x="988" y="34290"/>
                    </a:cubicBezTo>
                    <a:cubicBezTo>
                      <a:pt x="988" y="34290"/>
                      <a:pt x="988" y="34290"/>
                      <a:pt x="988" y="34361"/>
                    </a:cubicBezTo>
                    <a:cubicBezTo>
                      <a:pt x="988" y="34431"/>
                      <a:pt x="988" y="34431"/>
                      <a:pt x="1058" y="34502"/>
                    </a:cubicBezTo>
                    <a:cubicBezTo>
                      <a:pt x="1129" y="34714"/>
                      <a:pt x="1200" y="34996"/>
                      <a:pt x="1270" y="35207"/>
                    </a:cubicBezTo>
                    <a:cubicBezTo>
                      <a:pt x="1341" y="35419"/>
                      <a:pt x="1411" y="35701"/>
                      <a:pt x="1482" y="35913"/>
                    </a:cubicBezTo>
                    <a:cubicBezTo>
                      <a:pt x="1552" y="36124"/>
                      <a:pt x="1623" y="36336"/>
                      <a:pt x="1764" y="36618"/>
                    </a:cubicBezTo>
                    <a:cubicBezTo>
                      <a:pt x="1835" y="36830"/>
                      <a:pt x="1976" y="37042"/>
                      <a:pt x="2046" y="37254"/>
                    </a:cubicBezTo>
                    <a:cubicBezTo>
                      <a:pt x="2117" y="37394"/>
                      <a:pt x="2187" y="37606"/>
                      <a:pt x="2258" y="37747"/>
                    </a:cubicBezTo>
                    <a:cubicBezTo>
                      <a:pt x="2258" y="37747"/>
                      <a:pt x="2258" y="37747"/>
                      <a:pt x="2258" y="37818"/>
                    </a:cubicBezTo>
                    <a:cubicBezTo>
                      <a:pt x="2258" y="37888"/>
                      <a:pt x="2328" y="37888"/>
                      <a:pt x="2328" y="37959"/>
                    </a:cubicBezTo>
                    <a:cubicBezTo>
                      <a:pt x="2399" y="38171"/>
                      <a:pt x="2540" y="38382"/>
                      <a:pt x="2611" y="38594"/>
                    </a:cubicBezTo>
                    <a:cubicBezTo>
                      <a:pt x="2752" y="38806"/>
                      <a:pt x="2822" y="39088"/>
                      <a:pt x="2963" y="39299"/>
                    </a:cubicBezTo>
                    <a:cubicBezTo>
                      <a:pt x="3104" y="39582"/>
                      <a:pt x="3246" y="39864"/>
                      <a:pt x="3387" y="40146"/>
                    </a:cubicBezTo>
                    <a:cubicBezTo>
                      <a:pt x="3528" y="40429"/>
                      <a:pt x="3669" y="40711"/>
                      <a:pt x="3881" y="40993"/>
                    </a:cubicBezTo>
                    <a:cubicBezTo>
                      <a:pt x="3881" y="41063"/>
                      <a:pt x="3951" y="41134"/>
                      <a:pt x="3951" y="41134"/>
                    </a:cubicBezTo>
                    <a:cubicBezTo>
                      <a:pt x="4022" y="41205"/>
                      <a:pt x="4022" y="41275"/>
                      <a:pt x="4092" y="41345"/>
                    </a:cubicBezTo>
                    <a:cubicBezTo>
                      <a:pt x="4445" y="41910"/>
                      <a:pt x="4727" y="42404"/>
                      <a:pt x="5080" y="42969"/>
                    </a:cubicBezTo>
                    <a:cubicBezTo>
                      <a:pt x="5362" y="43392"/>
                      <a:pt x="5644" y="43745"/>
                      <a:pt x="5927" y="44168"/>
                    </a:cubicBezTo>
                    <a:cubicBezTo>
                      <a:pt x="5927" y="44168"/>
                      <a:pt x="5927" y="44168"/>
                      <a:pt x="5927" y="44238"/>
                    </a:cubicBezTo>
                    <a:cubicBezTo>
                      <a:pt x="5927" y="44238"/>
                      <a:pt x="5927" y="44238"/>
                      <a:pt x="5927" y="44238"/>
                    </a:cubicBezTo>
                    <a:cubicBezTo>
                      <a:pt x="6138" y="44521"/>
                      <a:pt x="6350" y="44803"/>
                      <a:pt x="6562" y="45014"/>
                    </a:cubicBezTo>
                    <a:cubicBezTo>
                      <a:pt x="6703" y="45226"/>
                      <a:pt x="6915" y="45438"/>
                      <a:pt x="7056" y="45650"/>
                    </a:cubicBezTo>
                    <a:cubicBezTo>
                      <a:pt x="7197" y="45861"/>
                      <a:pt x="7408" y="46073"/>
                      <a:pt x="7549" y="46284"/>
                    </a:cubicBezTo>
                    <a:cubicBezTo>
                      <a:pt x="7691" y="46496"/>
                      <a:pt x="7902" y="46708"/>
                      <a:pt x="8114" y="46849"/>
                    </a:cubicBezTo>
                    <a:cubicBezTo>
                      <a:pt x="8114" y="46849"/>
                      <a:pt x="8184" y="46920"/>
                      <a:pt x="8184" y="46920"/>
                    </a:cubicBezTo>
                    <a:cubicBezTo>
                      <a:pt x="8184" y="46920"/>
                      <a:pt x="8184" y="46920"/>
                      <a:pt x="8255" y="46990"/>
                    </a:cubicBezTo>
                    <a:cubicBezTo>
                      <a:pt x="8396" y="47131"/>
                      <a:pt x="8537" y="47272"/>
                      <a:pt x="8678" y="47484"/>
                    </a:cubicBezTo>
                    <a:cubicBezTo>
                      <a:pt x="8890" y="47696"/>
                      <a:pt x="9031" y="47837"/>
                      <a:pt x="9243" y="48048"/>
                    </a:cubicBezTo>
                    <a:cubicBezTo>
                      <a:pt x="9455" y="48260"/>
                      <a:pt x="9666" y="48401"/>
                      <a:pt x="9807" y="48613"/>
                    </a:cubicBezTo>
                    <a:cubicBezTo>
                      <a:pt x="10019" y="48825"/>
                      <a:pt x="10231" y="48966"/>
                      <a:pt x="10442" y="49107"/>
                    </a:cubicBezTo>
                    <a:cubicBezTo>
                      <a:pt x="10513" y="49177"/>
                      <a:pt x="10654" y="49248"/>
                      <a:pt x="10724" y="49318"/>
                    </a:cubicBezTo>
                    <a:cubicBezTo>
                      <a:pt x="10724" y="49318"/>
                      <a:pt x="10795" y="49389"/>
                      <a:pt x="10795" y="49389"/>
                    </a:cubicBezTo>
                    <a:cubicBezTo>
                      <a:pt x="10866" y="49460"/>
                      <a:pt x="10936" y="49530"/>
                      <a:pt x="11077" y="49601"/>
                    </a:cubicBezTo>
                    <a:cubicBezTo>
                      <a:pt x="11289" y="49742"/>
                      <a:pt x="11501" y="49883"/>
                      <a:pt x="11642" y="50024"/>
                    </a:cubicBezTo>
                    <a:cubicBezTo>
                      <a:pt x="11853" y="50165"/>
                      <a:pt x="12065" y="50306"/>
                      <a:pt x="12206" y="50447"/>
                    </a:cubicBezTo>
                    <a:cubicBezTo>
                      <a:pt x="12418" y="50589"/>
                      <a:pt x="12559" y="50729"/>
                      <a:pt x="12771" y="50800"/>
                    </a:cubicBezTo>
                    <a:cubicBezTo>
                      <a:pt x="12982" y="50941"/>
                      <a:pt x="13123" y="51012"/>
                      <a:pt x="13335" y="51153"/>
                    </a:cubicBezTo>
                    <a:cubicBezTo>
                      <a:pt x="13406" y="51153"/>
                      <a:pt x="13406" y="51223"/>
                      <a:pt x="13476" y="51223"/>
                    </a:cubicBezTo>
                    <a:cubicBezTo>
                      <a:pt x="13617" y="51294"/>
                      <a:pt x="13758" y="51365"/>
                      <a:pt x="13899" y="51435"/>
                    </a:cubicBezTo>
                    <a:cubicBezTo>
                      <a:pt x="14111" y="51505"/>
                      <a:pt x="14252" y="51647"/>
                      <a:pt x="14464" y="51717"/>
                    </a:cubicBezTo>
                    <a:cubicBezTo>
                      <a:pt x="14676" y="51788"/>
                      <a:pt x="14817" y="51929"/>
                      <a:pt x="15028" y="51999"/>
                    </a:cubicBezTo>
                    <a:cubicBezTo>
                      <a:pt x="15240" y="52070"/>
                      <a:pt x="15381" y="52141"/>
                      <a:pt x="15593" y="52211"/>
                    </a:cubicBezTo>
                    <a:cubicBezTo>
                      <a:pt x="15804" y="52282"/>
                      <a:pt x="15946" y="52353"/>
                      <a:pt x="16157" y="52423"/>
                    </a:cubicBezTo>
                    <a:cubicBezTo>
                      <a:pt x="16228" y="52423"/>
                      <a:pt x="16228" y="52423"/>
                      <a:pt x="16298" y="52493"/>
                    </a:cubicBezTo>
                    <a:cubicBezTo>
                      <a:pt x="16298" y="52493"/>
                      <a:pt x="16298" y="52493"/>
                      <a:pt x="16369" y="52493"/>
                    </a:cubicBezTo>
                    <a:cubicBezTo>
                      <a:pt x="16510" y="52564"/>
                      <a:pt x="16651" y="52564"/>
                      <a:pt x="16792" y="52635"/>
                    </a:cubicBezTo>
                    <a:cubicBezTo>
                      <a:pt x="17004" y="52705"/>
                      <a:pt x="17145" y="52776"/>
                      <a:pt x="17357" y="52776"/>
                    </a:cubicBezTo>
                    <a:cubicBezTo>
                      <a:pt x="17568" y="52846"/>
                      <a:pt x="17710" y="52846"/>
                      <a:pt x="17921" y="52917"/>
                    </a:cubicBezTo>
                    <a:cubicBezTo>
                      <a:pt x="18133" y="52987"/>
                      <a:pt x="18344" y="52987"/>
                      <a:pt x="18486" y="52987"/>
                    </a:cubicBezTo>
                    <a:cubicBezTo>
                      <a:pt x="18627" y="52987"/>
                      <a:pt x="18768" y="52987"/>
                      <a:pt x="18909" y="53058"/>
                    </a:cubicBezTo>
                    <a:cubicBezTo>
                      <a:pt x="18909" y="53058"/>
                      <a:pt x="18979" y="53058"/>
                      <a:pt x="18979" y="53058"/>
                    </a:cubicBezTo>
                    <a:cubicBezTo>
                      <a:pt x="19050" y="53058"/>
                      <a:pt x="19050" y="53058"/>
                      <a:pt x="19121" y="53058"/>
                    </a:cubicBezTo>
                    <a:cubicBezTo>
                      <a:pt x="19332" y="53058"/>
                      <a:pt x="19544" y="53058"/>
                      <a:pt x="19756" y="53058"/>
                    </a:cubicBezTo>
                    <a:cubicBezTo>
                      <a:pt x="19967" y="53058"/>
                      <a:pt x="20250" y="53058"/>
                      <a:pt x="20461" y="53058"/>
                    </a:cubicBezTo>
                    <a:cubicBezTo>
                      <a:pt x="20743" y="53058"/>
                      <a:pt x="21026" y="5298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519" y="52846"/>
                      <a:pt x="21872" y="52776"/>
                      <a:pt x="22154" y="52635"/>
                    </a:cubicBezTo>
                    <a:cubicBezTo>
                      <a:pt x="22578" y="52493"/>
                      <a:pt x="22931" y="52353"/>
                      <a:pt x="23283" y="52141"/>
                    </a:cubicBezTo>
                    <a:lnTo>
                      <a:pt x="55951" y="33161"/>
                    </a:lnTo>
                    <a:cubicBezTo>
                      <a:pt x="55457" y="33796"/>
                      <a:pt x="54822" y="34078"/>
                      <a:pt x="54046" y="3422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609;p42">
                <a:extLst>
                  <a:ext uri="{FF2B5EF4-FFF2-40B4-BE49-F238E27FC236}">
                    <a16:creationId xmlns:a16="http://schemas.microsoft.com/office/drawing/2014/main" id="{8E29ADDE-E509-4CF3-9C38-A0C4BBE2D8FC}"/>
                  </a:ext>
                </a:extLst>
              </p:cNvPr>
              <p:cNvSpPr/>
              <p:nvPr/>
            </p:nvSpPr>
            <p:spPr>
              <a:xfrm>
                <a:off x="10667843" y="2257265"/>
                <a:ext cx="103979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9388" extrusionOk="0">
                    <a:moveTo>
                      <a:pt x="19685" y="2540"/>
                    </a:moveTo>
                    <a:cubicBezTo>
                      <a:pt x="20673" y="3104"/>
                      <a:pt x="21590" y="3740"/>
                      <a:pt x="22508" y="4445"/>
                    </a:cubicBezTo>
                    <a:cubicBezTo>
                      <a:pt x="22931" y="4727"/>
                      <a:pt x="23425" y="5150"/>
                      <a:pt x="23848" y="5504"/>
                    </a:cubicBezTo>
                    <a:cubicBezTo>
                      <a:pt x="32809" y="12771"/>
                      <a:pt x="39441" y="25894"/>
                      <a:pt x="39441" y="36689"/>
                    </a:cubicBezTo>
                    <a:cubicBezTo>
                      <a:pt x="39441" y="44027"/>
                      <a:pt x="36407" y="48754"/>
                      <a:pt x="31750" y="50236"/>
                    </a:cubicBezTo>
                    <a:lnTo>
                      <a:pt x="28999" y="43109"/>
                    </a:lnTo>
                    <a:cubicBezTo>
                      <a:pt x="32033" y="41910"/>
                      <a:pt x="33938" y="38523"/>
                      <a:pt x="34008" y="33585"/>
                    </a:cubicBezTo>
                    <a:cubicBezTo>
                      <a:pt x="34008" y="25470"/>
                      <a:pt x="28717" y="15381"/>
                      <a:pt x="21731" y="10301"/>
                    </a:cubicBezTo>
                    <a:cubicBezTo>
                      <a:pt x="21026" y="9737"/>
                      <a:pt x="20461" y="9313"/>
                      <a:pt x="19756" y="8961"/>
                    </a:cubicBezTo>
                    <a:cubicBezTo>
                      <a:pt x="14605" y="5997"/>
                      <a:pt x="9808" y="6421"/>
                      <a:pt x="7268" y="10160"/>
                    </a:cubicBezTo>
                    <a:cubicBezTo>
                      <a:pt x="6068" y="11924"/>
                      <a:pt x="5433" y="14323"/>
                      <a:pt x="5433" y="17145"/>
                    </a:cubicBezTo>
                    <a:cubicBezTo>
                      <a:pt x="5433" y="26176"/>
                      <a:pt x="11783" y="37254"/>
                      <a:pt x="19685" y="41839"/>
                    </a:cubicBezTo>
                    <a:cubicBezTo>
                      <a:pt x="21308" y="42757"/>
                      <a:pt x="22860" y="43321"/>
                      <a:pt x="24272" y="43603"/>
                    </a:cubicBezTo>
                    <a:lnTo>
                      <a:pt x="27023" y="50729"/>
                    </a:lnTo>
                    <a:cubicBezTo>
                      <a:pt x="24695" y="50447"/>
                      <a:pt x="22225" y="49601"/>
                      <a:pt x="19685" y="48119"/>
                    </a:cubicBezTo>
                    <a:cubicBezTo>
                      <a:pt x="8820" y="41839"/>
                      <a:pt x="-70" y="26529"/>
                      <a:pt x="0" y="13970"/>
                    </a:cubicBezTo>
                    <a:cubicBezTo>
                      <a:pt x="0" y="10654"/>
                      <a:pt x="635" y="7761"/>
                      <a:pt x="1905" y="5433"/>
                    </a:cubicBezTo>
                    <a:cubicBezTo>
                      <a:pt x="2117" y="5080"/>
                      <a:pt x="2329" y="4727"/>
                      <a:pt x="2611" y="4304"/>
                    </a:cubicBezTo>
                    <a:cubicBezTo>
                      <a:pt x="3387" y="3175"/>
                      <a:pt x="4375" y="2187"/>
                      <a:pt x="5433" y="1482"/>
                    </a:cubicBezTo>
                    <a:cubicBezTo>
                      <a:pt x="6139" y="1059"/>
                      <a:pt x="6915" y="706"/>
                      <a:pt x="7762" y="423"/>
                    </a:cubicBezTo>
                    <a:lnTo>
                      <a:pt x="8114" y="353"/>
                    </a:lnTo>
                    <a:cubicBezTo>
                      <a:pt x="9032" y="71"/>
                      <a:pt x="10019" y="0"/>
                      <a:pt x="11007" y="0"/>
                    </a:cubicBezTo>
                    <a:cubicBezTo>
                      <a:pt x="11501" y="0"/>
                      <a:pt x="11995" y="71"/>
                      <a:pt x="12489" y="71"/>
                    </a:cubicBezTo>
                    <a:lnTo>
                      <a:pt x="12700" y="141"/>
                    </a:lnTo>
                    <a:cubicBezTo>
                      <a:pt x="13124" y="141"/>
                      <a:pt x="13477" y="212"/>
                      <a:pt x="13829" y="353"/>
                    </a:cubicBezTo>
                    <a:cubicBezTo>
                      <a:pt x="14464" y="494"/>
                      <a:pt x="15170" y="635"/>
                      <a:pt x="15875" y="917"/>
                    </a:cubicBezTo>
                    <a:cubicBezTo>
                      <a:pt x="16440" y="1129"/>
                      <a:pt x="17004" y="1341"/>
                      <a:pt x="17569" y="1623"/>
                    </a:cubicBezTo>
                    <a:cubicBezTo>
                      <a:pt x="18274" y="1693"/>
                      <a:pt x="18980" y="2117"/>
                      <a:pt x="19685" y="254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610;p42">
                <a:extLst>
                  <a:ext uri="{FF2B5EF4-FFF2-40B4-BE49-F238E27FC236}">
                    <a16:creationId xmlns:a16="http://schemas.microsoft.com/office/drawing/2014/main" id="{7C65A36E-49E2-4DEE-8540-3F6A32A1A911}"/>
                  </a:ext>
                </a:extLst>
              </p:cNvPr>
              <p:cNvSpPr/>
              <p:nvPr/>
            </p:nvSpPr>
            <p:spPr>
              <a:xfrm>
                <a:off x="10035562" y="1544825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23" y="415"/>
                    </a:moveTo>
                    <a:cubicBezTo>
                      <a:pt x="3217" y="697"/>
                      <a:pt x="3781" y="1191"/>
                      <a:pt x="4275" y="1826"/>
                    </a:cubicBezTo>
                    <a:cubicBezTo>
                      <a:pt x="27417" y="33223"/>
                      <a:pt x="54017" y="57565"/>
                      <a:pt x="80616" y="72946"/>
                    </a:cubicBezTo>
                    <a:cubicBezTo>
                      <a:pt x="107145" y="88257"/>
                      <a:pt x="133745" y="94677"/>
                      <a:pt x="156957" y="90161"/>
                    </a:cubicBezTo>
                    <a:lnTo>
                      <a:pt x="158651" y="93619"/>
                    </a:lnTo>
                    <a:lnTo>
                      <a:pt x="160203" y="97076"/>
                    </a:lnTo>
                    <a:cubicBezTo>
                      <a:pt x="135932" y="101803"/>
                      <a:pt x="108203" y="95100"/>
                      <a:pt x="80546" y="79155"/>
                    </a:cubicBezTo>
                    <a:cubicBezTo>
                      <a:pt x="52888" y="63209"/>
                      <a:pt x="25230" y="37880"/>
                      <a:pt x="1171" y="5283"/>
                    </a:cubicBezTo>
                    <a:cubicBezTo>
                      <a:pt x="-29" y="3590"/>
                      <a:pt x="-382" y="1473"/>
                      <a:pt x="465" y="486"/>
                    </a:cubicBezTo>
                    <a:cubicBezTo>
                      <a:pt x="959" y="-150"/>
                      <a:pt x="1876" y="-150"/>
                      <a:pt x="2723" y="41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611;p42">
                <a:extLst>
                  <a:ext uri="{FF2B5EF4-FFF2-40B4-BE49-F238E27FC236}">
                    <a16:creationId xmlns:a16="http://schemas.microsoft.com/office/drawing/2014/main" id="{9185E72C-BEBC-4126-AEAA-805A34129414}"/>
                  </a:ext>
                </a:extLst>
              </p:cNvPr>
              <p:cNvSpPr/>
              <p:nvPr/>
            </p:nvSpPr>
            <p:spPr>
              <a:xfrm>
                <a:off x="10500240" y="1757464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2358"/>
                    </a:moveTo>
                    <a:lnTo>
                      <a:pt x="0" y="2358"/>
                    </a:lnTo>
                    <a:cubicBezTo>
                      <a:pt x="4887" y="1572"/>
                      <a:pt x="10179" y="786"/>
                      <a:pt x="15066" y="0"/>
                    </a:cubicBezTo>
                    <a:cubicBezTo>
                      <a:pt x="10179" y="786"/>
                      <a:pt x="5291" y="1572"/>
                      <a:pt x="0" y="2358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612;p42">
                <a:extLst>
                  <a:ext uri="{FF2B5EF4-FFF2-40B4-BE49-F238E27FC236}">
                    <a16:creationId xmlns:a16="http://schemas.microsoft.com/office/drawing/2014/main" id="{E93A77A8-3F6F-449B-BDEF-E9E430A40F53}"/>
                  </a:ext>
                </a:extLst>
              </p:cNvPr>
              <p:cNvSpPr/>
              <p:nvPr/>
            </p:nvSpPr>
            <p:spPr>
              <a:xfrm>
                <a:off x="10508557" y="1744117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851" y="2754"/>
                    </a:moveTo>
                    <a:cubicBezTo>
                      <a:pt x="7328" y="12978"/>
                      <a:pt x="6105" y="22416"/>
                      <a:pt x="0" y="24384"/>
                    </a:cubicBezTo>
                    <a:cubicBezTo>
                      <a:pt x="6105" y="22025"/>
                      <a:pt x="7328" y="12582"/>
                      <a:pt x="2851" y="2754"/>
                    </a:cubicBezTo>
                    <a:cubicBezTo>
                      <a:pt x="2441" y="1572"/>
                      <a:pt x="2037" y="786"/>
                      <a:pt x="1627" y="0"/>
                    </a:cubicBezTo>
                    <a:cubicBezTo>
                      <a:pt x="2037" y="786"/>
                      <a:pt x="2441" y="1572"/>
                      <a:pt x="2851" y="2754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613;p42">
                <a:extLst>
                  <a:ext uri="{FF2B5EF4-FFF2-40B4-BE49-F238E27FC236}">
                    <a16:creationId xmlns:a16="http://schemas.microsoft.com/office/drawing/2014/main" id="{56F3AE05-D16A-4AFA-9546-EE523E6E9586}"/>
                  </a:ext>
                </a:extLst>
              </p:cNvPr>
              <p:cNvSpPr/>
              <p:nvPr/>
            </p:nvSpPr>
            <p:spPr>
              <a:xfrm>
                <a:off x="10257148" y="1046291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46708" y="14958"/>
                    </a:moveTo>
                    <a:cubicBezTo>
                      <a:pt x="46708" y="14817"/>
                      <a:pt x="46708" y="14676"/>
                      <a:pt x="46708" y="14534"/>
                    </a:cubicBezTo>
                    <a:cubicBezTo>
                      <a:pt x="46708" y="14394"/>
                      <a:pt x="46708" y="14252"/>
                      <a:pt x="46708" y="14111"/>
                    </a:cubicBezTo>
                    <a:cubicBezTo>
                      <a:pt x="46708" y="13970"/>
                      <a:pt x="46708" y="13829"/>
                      <a:pt x="46637" y="13688"/>
                    </a:cubicBezTo>
                    <a:cubicBezTo>
                      <a:pt x="46637" y="13547"/>
                      <a:pt x="46567" y="13406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124"/>
                      <a:pt x="46496" y="12982"/>
                      <a:pt x="46496" y="12841"/>
                    </a:cubicBezTo>
                    <a:cubicBezTo>
                      <a:pt x="46496" y="12700"/>
                      <a:pt x="46426" y="12559"/>
                      <a:pt x="46426" y="12418"/>
                    </a:cubicBezTo>
                    <a:cubicBezTo>
                      <a:pt x="46426" y="12277"/>
                      <a:pt x="46355" y="12136"/>
                      <a:pt x="46355" y="11995"/>
                    </a:cubicBezTo>
                    <a:cubicBezTo>
                      <a:pt x="46284" y="11853"/>
                      <a:pt x="46284" y="11712"/>
                      <a:pt x="46214" y="11571"/>
                    </a:cubicBezTo>
                    <a:cubicBezTo>
                      <a:pt x="46214" y="11430"/>
                      <a:pt x="46143" y="11360"/>
                      <a:pt x="46143" y="11219"/>
                    </a:cubicBezTo>
                    <a:cubicBezTo>
                      <a:pt x="46143" y="11219"/>
                      <a:pt x="46143" y="11219"/>
                      <a:pt x="46143" y="11219"/>
                    </a:cubicBezTo>
                    <a:cubicBezTo>
                      <a:pt x="46143" y="11219"/>
                      <a:pt x="46143" y="11148"/>
                      <a:pt x="46143" y="11148"/>
                    </a:cubicBezTo>
                    <a:cubicBezTo>
                      <a:pt x="46073" y="11007"/>
                      <a:pt x="46073" y="10866"/>
                      <a:pt x="46002" y="10725"/>
                    </a:cubicBezTo>
                    <a:cubicBezTo>
                      <a:pt x="45932" y="10583"/>
                      <a:pt x="45932" y="10443"/>
                      <a:pt x="45861" y="10301"/>
                    </a:cubicBezTo>
                    <a:cubicBezTo>
                      <a:pt x="45790" y="10160"/>
                      <a:pt x="45790" y="10019"/>
                      <a:pt x="45720" y="9878"/>
                    </a:cubicBezTo>
                    <a:cubicBezTo>
                      <a:pt x="45649" y="9737"/>
                      <a:pt x="45649" y="9596"/>
                      <a:pt x="45579" y="9455"/>
                    </a:cubicBezTo>
                    <a:cubicBezTo>
                      <a:pt x="45508" y="9384"/>
                      <a:pt x="45508" y="9243"/>
                      <a:pt x="45438" y="9173"/>
                    </a:cubicBezTo>
                    <a:cubicBezTo>
                      <a:pt x="45438" y="9173"/>
                      <a:pt x="45438" y="9173"/>
                      <a:pt x="45438" y="9173"/>
                    </a:cubicBezTo>
                    <a:cubicBezTo>
                      <a:pt x="45438" y="9173"/>
                      <a:pt x="45438" y="9102"/>
                      <a:pt x="45438" y="9102"/>
                    </a:cubicBezTo>
                    <a:cubicBezTo>
                      <a:pt x="45367" y="8961"/>
                      <a:pt x="45297" y="8819"/>
                      <a:pt x="45226" y="8679"/>
                    </a:cubicBezTo>
                    <a:cubicBezTo>
                      <a:pt x="45156" y="8537"/>
                      <a:pt x="45085" y="8396"/>
                      <a:pt x="45014" y="8255"/>
                    </a:cubicBezTo>
                    <a:cubicBezTo>
                      <a:pt x="44944" y="8114"/>
                      <a:pt x="44873" y="7902"/>
                      <a:pt x="44732" y="7761"/>
                    </a:cubicBezTo>
                    <a:cubicBezTo>
                      <a:pt x="44662" y="7549"/>
                      <a:pt x="44521" y="7409"/>
                      <a:pt x="44450" y="7267"/>
                    </a:cubicBezTo>
                    <a:cubicBezTo>
                      <a:pt x="44450" y="7267"/>
                      <a:pt x="44450" y="7197"/>
                      <a:pt x="44379" y="7197"/>
                    </a:cubicBezTo>
                    <a:cubicBezTo>
                      <a:pt x="44379" y="7126"/>
                      <a:pt x="44309" y="7126"/>
                      <a:pt x="44309" y="7056"/>
                    </a:cubicBezTo>
                    <a:cubicBezTo>
                      <a:pt x="44097" y="6703"/>
                      <a:pt x="43886" y="6421"/>
                      <a:pt x="43674" y="6068"/>
                    </a:cubicBezTo>
                    <a:cubicBezTo>
                      <a:pt x="43533" y="5786"/>
                      <a:pt x="43321" y="5574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039" y="5221"/>
                      <a:pt x="42968" y="5010"/>
                      <a:pt x="42827" y="4868"/>
                    </a:cubicBezTo>
                    <a:cubicBezTo>
                      <a:pt x="42757" y="4728"/>
                      <a:pt x="42616" y="4586"/>
                      <a:pt x="42545" y="4445"/>
                    </a:cubicBezTo>
                    <a:cubicBezTo>
                      <a:pt x="42474" y="4304"/>
                      <a:pt x="42333" y="4163"/>
                      <a:pt x="42263" y="4092"/>
                    </a:cubicBezTo>
                    <a:cubicBezTo>
                      <a:pt x="42192" y="3951"/>
                      <a:pt x="42051" y="3881"/>
                      <a:pt x="41910" y="3740"/>
                    </a:cubicBezTo>
                    <a:cubicBezTo>
                      <a:pt x="41910" y="3740"/>
                      <a:pt x="41839" y="3669"/>
                      <a:pt x="41839" y="3669"/>
                    </a:cubicBezTo>
                    <a:cubicBezTo>
                      <a:pt x="41839" y="3669"/>
                      <a:pt x="41839" y="3669"/>
                      <a:pt x="41839" y="3669"/>
                    </a:cubicBezTo>
                    <a:cubicBezTo>
                      <a:pt x="41769" y="3598"/>
                      <a:pt x="41698" y="3528"/>
                      <a:pt x="41557" y="3387"/>
                    </a:cubicBezTo>
                    <a:cubicBezTo>
                      <a:pt x="41416" y="3246"/>
                      <a:pt x="41346" y="3175"/>
                      <a:pt x="41204" y="3034"/>
                    </a:cubicBezTo>
                    <a:cubicBezTo>
                      <a:pt x="41063" y="2893"/>
                      <a:pt x="40993" y="2822"/>
                      <a:pt x="40852" y="2681"/>
                    </a:cubicBezTo>
                    <a:cubicBezTo>
                      <a:pt x="40710" y="2540"/>
                      <a:pt x="40640" y="2470"/>
                      <a:pt x="40499" y="2328"/>
                    </a:cubicBezTo>
                    <a:cubicBezTo>
                      <a:pt x="40428" y="2258"/>
                      <a:pt x="40358" y="2258"/>
                      <a:pt x="40287" y="2187"/>
                    </a:cubicBezTo>
                    <a:cubicBezTo>
                      <a:pt x="40287" y="2187"/>
                      <a:pt x="40287" y="2187"/>
                      <a:pt x="40217" y="2187"/>
                    </a:cubicBezTo>
                    <a:cubicBezTo>
                      <a:pt x="40146" y="2117"/>
                      <a:pt x="40146" y="2117"/>
                      <a:pt x="40076" y="2046"/>
                    </a:cubicBezTo>
                    <a:cubicBezTo>
                      <a:pt x="39934" y="1976"/>
                      <a:pt x="39864" y="1835"/>
                      <a:pt x="39723" y="1764"/>
                    </a:cubicBezTo>
                    <a:cubicBezTo>
                      <a:pt x="39582" y="1693"/>
                      <a:pt x="39511" y="1623"/>
                      <a:pt x="39370" y="1482"/>
                    </a:cubicBezTo>
                    <a:cubicBezTo>
                      <a:pt x="39229" y="1411"/>
                      <a:pt x="39158" y="1341"/>
                      <a:pt x="39017" y="1270"/>
                    </a:cubicBezTo>
                    <a:cubicBezTo>
                      <a:pt x="38876" y="1200"/>
                      <a:pt x="38806" y="1129"/>
                      <a:pt x="38664" y="1059"/>
                    </a:cubicBezTo>
                    <a:cubicBezTo>
                      <a:pt x="38664" y="1059"/>
                      <a:pt x="38594" y="1059"/>
                      <a:pt x="38594" y="988"/>
                    </a:cubicBezTo>
                    <a:cubicBezTo>
                      <a:pt x="38523" y="917"/>
                      <a:pt x="38453" y="917"/>
                      <a:pt x="38312" y="847"/>
                    </a:cubicBezTo>
                    <a:cubicBezTo>
                      <a:pt x="38171" y="776"/>
                      <a:pt x="38100" y="706"/>
                      <a:pt x="37959" y="706"/>
                    </a:cubicBezTo>
                    <a:cubicBezTo>
                      <a:pt x="37818" y="635"/>
                      <a:pt x="37747" y="565"/>
                      <a:pt x="37606" y="565"/>
                    </a:cubicBezTo>
                    <a:cubicBezTo>
                      <a:pt x="37465" y="494"/>
                      <a:pt x="37394" y="494"/>
                      <a:pt x="37253" y="423"/>
                    </a:cubicBezTo>
                    <a:cubicBezTo>
                      <a:pt x="37112" y="353"/>
                      <a:pt x="37042" y="353"/>
                      <a:pt x="36901" y="282"/>
                    </a:cubicBezTo>
                    <a:cubicBezTo>
                      <a:pt x="36901" y="282"/>
                      <a:pt x="36830" y="282"/>
                      <a:pt x="36830" y="282"/>
                    </a:cubicBezTo>
                    <a:cubicBezTo>
                      <a:pt x="36830" y="282"/>
                      <a:pt x="36830" y="282"/>
                      <a:pt x="36830" y="282"/>
                    </a:cubicBezTo>
                    <a:cubicBezTo>
                      <a:pt x="36759" y="282"/>
                      <a:pt x="36689" y="212"/>
                      <a:pt x="36618" y="212"/>
                    </a:cubicBezTo>
                    <a:cubicBezTo>
                      <a:pt x="36477" y="212"/>
                      <a:pt x="36407" y="141"/>
                      <a:pt x="36266" y="141"/>
                    </a:cubicBezTo>
                    <a:cubicBezTo>
                      <a:pt x="36124" y="141"/>
                      <a:pt x="36054" y="71"/>
                      <a:pt x="35913" y="71"/>
                    </a:cubicBezTo>
                    <a:cubicBezTo>
                      <a:pt x="35772" y="71"/>
                      <a:pt x="35701" y="0"/>
                      <a:pt x="35560" y="0"/>
                    </a:cubicBezTo>
                    <a:cubicBezTo>
                      <a:pt x="35489" y="0"/>
                      <a:pt x="35419" y="0"/>
                      <a:pt x="35278" y="0"/>
                    </a:cubicBezTo>
                    <a:cubicBezTo>
                      <a:pt x="35278" y="0"/>
                      <a:pt x="35278" y="0"/>
                      <a:pt x="35207" y="0"/>
                    </a:cubicBezTo>
                    <a:cubicBezTo>
                      <a:pt x="35207" y="0"/>
                      <a:pt x="35137" y="0"/>
                      <a:pt x="35137" y="0"/>
                    </a:cubicBezTo>
                    <a:cubicBezTo>
                      <a:pt x="34995" y="0"/>
                      <a:pt x="34854" y="0"/>
                      <a:pt x="34784" y="0"/>
                    </a:cubicBezTo>
                    <a:cubicBezTo>
                      <a:pt x="34643" y="0"/>
                      <a:pt x="34502" y="0"/>
                      <a:pt x="34361" y="0"/>
                    </a:cubicBezTo>
                    <a:cubicBezTo>
                      <a:pt x="34219" y="0"/>
                      <a:pt x="34008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655" y="141"/>
                      <a:pt x="33514" y="141"/>
                      <a:pt x="33302" y="212"/>
                    </a:cubicBezTo>
                    <a:cubicBezTo>
                      <a:pt x="33091" y="282"/>
                      <a:pt x="32879" y="423"/>
                      <a:pt x="32667" y="494"/>
                    </a:cubicBezTo>
                    <a:lnTo>
                      <a:pt x="0" y="19473"/>
                    </a:lnTo>
                    <a:cubicBezTo>
                      <a:pt x="353" y="19262"/>
                      <a:pt x="776" y="19121"/>
                      <a:pt x="1199" y="19050"/>
                    </a:cubicBezTo>
                    <a:cubicBezTo>
                      <a:pt x="1199" y="19050"/>
                      <a:pt x="1199" y="19050"/>
                      <a:pt x="1199" y="19050"/>
                    </a:cubicBezTo>
                    <a:cubicBezTo>
                      <a:pt x="1623" y="18979"/>
                      <a:pt x="2117" y="18909"/>
                      <a:pt x="2611" y="18979"/>
                    </a:cubicBezTo>
                    <a:cubicBezTo>
                      <a:pt x="2611" y="18979"/>
                      <a:pt x="2611" y="18979"/>
                      <a:pt x="2611" y="18979"/>
                    </a:cubicBezTo>
                    <a:cubicBezTo>
                      <a:pt x="3104" y="19050"/>
                      <a:pt x="3598" y="19121"/>
                      <a:pt x="4092" y="19332"/>
                    </a:cubicBezTo>
                    <a:cubicBezTo>
                      <a:pt x="4092" y="19332"/>
                      <a:pt x="4092" y="19332"/>
                      <a:pt x="4092" y="19332"/>
                    </a:cubicBezTo>
                    <a:cubicBezTo>
                      <a:pt x="4657" y="19544"/>
                      <a:pt x="5151" y="19756"/>
                      <a:pt x="5715" y="20109"/>
                    </a:cubicBezTo>
                    <a:cubicBezTo>
                      <a:pt x="6279" y="20461"/>
                      <a:pt x="6844" y="20814"/>
                      <a:pt x="7338" y="21237"/>
                    </a:cubicBezTo>
                    <a:cubicBezTo>
                      <a:pt x="7338" y="21237"/>
                      <a:pt x="7338" y="21237"/>
                      <a:pt x="7408" y="21237"/>
                    </a:cubicBezTo>
                    <a:cubicBezTo>
                      <a:pt x="7902" y="21661"/>
                      <a:pt x="8467" y="22155"/>
                      <a:pt x="8890" y="22648"/>
                    </a:cubicBezTo>
                    <a:cubicBezTo>
                      <a:pt x="8890" y="22648"/>
                      <a:pt x="8890" y="22648"/>
                      <a:pt x="8890" y="22648"/>
                    </a:cubicBezTo>
                    <a:cubicBezTo>
                      <a:pt x="9878" y="23707"/>
                      <a:pt x="10724" y="24906"/>
                      <a:pt x="11500" y="26106"/>
                    </a:cubicBezTo>
                    <a:cubicBezTo>
                      <a:pt x="11500" y="26106"/>
                      <a:pt x="11500" y="26176"/>
                      <a:pt x="11571" y="26176"/>
                    </a:cubicBezTo>
                    <a:cubicBezTo>
                      <a:pt x="11924" y="26811"/>
                      <a:pt x="12277" y="27446"/>
                      <a:pt x="12559" y="28081"/>
                    </a:cubicBezTo>
                    <a:cubicBezTo>
                      <a:pt x="12559" y="28081"/>
                      <a:pt x="12559" y="28081"/>
                      <a:pt x="12559" y="28081"/>
                    </a:cubicBezTo>
                    <a:cubicBezTo>
                      <a:pt x="12841" y="28716"/>
                      <a:pt x="13123" y="29422"/>
                      <a:pt x="13335" y="30127"/>
                    </a:cubicBezTo>
                    <a:cubicBezTo>
                      <a:pt x="13335" y="30127"/>
                      <a:pt x="13335" y="30127"/>
                      <a:pt x="13335" y="30127"/>
                    </a:cubicBezTo>
                    <a:cubicBezTo>
                      <a:pt x="13547" y="30833"/>
                      <a:pt x="13688" y="31468"/>
                      <a:pt x="13829" y="32173"/>
                    </a:cubicBezTo>
                    <a:cubicBezTo>
                      <a:pt x="13829" y="32173"/>
                      <a:pt x="13829" y="32173"/>
                      <a:pt x="13829" y="32173"/>
                    </a:cubicBezTo>
                    <a:cubicBezTo>
                      <a:pt x="13970" y="32879"/>
                      <a:pt x="13970" y="33514"/>
                      <a:pt x="13970" y="34149"/>
                    </a:cubicBezTo>
                    <a:cubicBezTo>
                      <a:pt x="13970" y="34784"/>
                      <a:pt x="13899" y="35419"/>
                      <a:pt x="13829" y="35913"/>
                    </a:cubicBezTo>
                    <a:cubicBezTo>
                      <a:pt x="13829" y="35913"/>
                      <a:pt x="13829" y="35913"/>
                      <a:pt x="13829" y="35984"/>
                    </a:cubicBezTo>
                    <a:cubicBezTo>
                      <a:pt x="13688" y="36548"/>
                      <a:pt x="13547" y="36971"/>
                      <a:pt x="13335" y="37465"/>
                    </a:cubicBezTo>
                    <a:cubicBezTo>
                      <a:pt x="13335" y="37465"/>
                      <a:pt x="13335" y="37465"/>
                      <a:pt x="13335" y="37465"/>
                    </a:cubicBezTo>
                    <a:cubicBezTo>
                      <a:pt x="13194" y="37747"/>
                      <a:pt x="13053" y="37959"/>
                      <a:pt x="12841" y="38241"/>
                    </a:cubicBezTo>
                    <a:cubicBezTo>
                      <a:pt x="12488" y="38735"/>
                      <a:pt x="12065" y="39159"/>
                      <a:pt x="11571" y="39511"/>
                    </a:cubicBezTo>
                    <a:lnTo>
                      <a:pt x="44238" y="20532"/>
                    </a:lnTo>
                    <a:cubicBezTo>
                      <a:pt x="44732" y="20249"/>
                      <a:pt x="45156" y="19826"/>
                      <a:pt x="45508" y="19332"/>
                    </a:cubicBezTo>
                    <a:cubicBezTo>
                      <a:pt x="45579" y="19262"/>
                      <a:pt x="45649" y="19262"/>
                      <a:pt x="45649" y="19191"/>
                    </a:cubicBezTo>
                    <a:cubicBezTo>
                      <a:pt x="45790" y="18979"/>
                      <a:pt x="45861" y="18839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6002" y="18486"/>
                      <a:pt x="46073" y="18345"/>
                      <a:pt x="46073" y="18203"/>
                    </a:cubicBezTo>
                    <a:cubicBezTo>
                      <a:pt x="46143" y="18062"/>
                      <a:pt x="46143" y="17921"/>
                      <a:pt x="46214" y="17780"/>
                    </a:cubicBezTo>
                    <a:cubicBezTo>
                      <a:pt x="46284" y="17639"/>
                      <a:pt x="46284" y="17498"/>
                      <a:pt x="46355" y="17357"/>
                    </a:cubicBezTo>
                    <a:cubicBezTo>
                      <a:pt x="46355" y="17286"/>
                      <a:pt x="46355" y="17216"/>
                      <a:pt x="46426" y="17145"/>
                    </a:cubicBezTo>
                    <a:cubicBezTo>
                      <a:pt x="46426" y="17145"/>
                      <a:pt x="46426" y="17145"/>
                      <a:pt x="46426" y="17075"/>
                    </a:cubicBezTo>
                    <a:cubicBezTo>
                      <a:pt x="46426" y="17004"/>
                      <a:pt x="46426" y="16934"/>
                      <a:pt x="46426" y="16934"/>
                    </a:cubicBezTo>
                    <a:cubicBezTo>
                      <a:pt x="46426" y="16792"/>
                      <a:pt x="46496" y="16651"/>
                      <a:pt x="46496" y="16510"/>
                    </a:cubicBezTo>
                    <a:cubicBezTo>
                      <a:pt x="46496" y="16369"/>
                      <a:pt x="46496" y="16228"/>
                      <a:pt x="46567" y="16087"/>
                    </a:cubicBezTo>
                    <a:cubicBezTo>
                      <a:pt x="46567" y="15946"/>
                      <a:pt x="46567" y="15804"/>
                      <a:pt x="46567" y="15664"/>
                    </a:cubicBezTo>
                    <a:cubicBezTo>
                      <a:pt x="46567" y="15522"/>
                      <a:pt x="46567" y="15381"/>
                      <a:pt x="46567" y="15240"/>
                    </a:cubicBezTo>
                    <a:cubicBezTo>
                      <a:pt x="46567" y="15240"/>
                      <a:pt x="46567" y="15240"/>
                      <a:pt x="46567" y="15240"/>
                    </a:cubicBezTo>
                    <a:cubicBezTo>
                      <a:pt x="46708" y="15240"/>
                      <a:pt x="46708" y="15099"/>
                      <a:pt x="46708" y="14958"/>
                    </a:cubicBez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614;p42">
                <a:extLst>
                  <a:ext uri="{FF2B5EF4-FFF2-40B4-BE49-F238E27FC236}">
                    <a16:creationId xmlns:a16="http://schemas.microsoft.com/office/drawing/2014/main" id="{02B04F2A-64F7-48DB-B234-F25E500E05A4}"/>
                  </a:ext>
                </a:extLst>
              </p:cNvPr>
              <p:cNvSpPr/>
              <p:nvPr/>
            </p:nvSpPr>
            <p:spPr>
              <a:xfrm>
                <a:off x="10035665" y="1461321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58" y="412"/>
                    </a:moveTo>
                    <a:cubicBezTo>
                      <a:pt x="3393" y="835"/>
                      <a:pt x="3887" y="1258"/>
                      <a:pt x="4310" y="1823"/>
                    </a:cubicBezTo>
                    <a:cubicBezTo>
                      <a:pt x="4945" y="2670"/>
                      <a:pt x="5580" y="3587"/>
                      <a:pt x="6286" y="4504"/>
                    </a:cubicBezTo>
                    <a:cubicBezTo>
                      <a:pt x="28934" y="34560"/>
                      <a:pt x="54757" y="57985"/>
                      <a:pt x="80651" y="72943"/>
                    </a:cubicBezTo>
                    <a:cubicBezTo>
                      <a:pt x="106545" y="87900"/>
                      <a:pt x="132368" y="94321"/>
                      <a:pt x="155158" y="90441"/>
                    </a:cubicBezTo>
                    <a:cubicBezTo>
                      <a:pt x="155793" y="90370"/>
                      <a:pt x="156357" y="90299"/>
                      <a:pt x="156992" y="90158"/>
                    </a:cubicBezTo>
                    <a:cubicBezTo>
                      <a:pt x="157486" y="90088"/>
                      <a:pt x="158051" y="90229"/>
                      <a:pt x="158615" y="90511"/>
                    </a:cubicBezTo>
                    <a:cubicBezTo>
                      <a:pt x="159391" y="90935"/>
                      <a:pt x="160167" y="91781"/>
                      <a:pt x="160661" y="92698"/>
                    </a:cubicBezTo>
                    <a:cubicBezTo>
                      <a:pt x="161649" y="94956"/>
                      <a:pt x="161508" y="96650"/>
                      <a:pt x="160379" y="97002"/>
                    </a:cubicBezTo>
                    <a:cubicBezTo>
                      <a:pt x="159391" y="97214"/>
                      <a:pt x="158474" y="97355"/>
                      <a:pt x="157627" y="97426"/>
                    </a:cubicBezTo>
                    <a:cubicBezTo>
                      <a:pt x="133991" y="101235"/>
                      <a:pt x="107251" y="94533"/>
                      <a:pt x="80581" y="79152"/>
                    </a:cubicBezTo>
                    <a:cubicBezTo>
                      <a:pt x="53840" y="63700"/>
                      <a:pt x="27241" y="39641"/>
                      <a:pt x="3816" y="8667"/>
                    </a:cubicBezTo>
                    <a:cubicBezTo>
                      <a:pt x="2899" y="7538"/>
                      <a:pt x="2052" y="6409"/>
                      <a:pt x="1206" y="5280"/>
                    </a:cubicBezTo>
                    <a:cubicBezTo>
                      <a:pt x="77" y="3798"/>
                      <a:pt x="-276" y="1894"/>
                      <a:pt x="218" y="835"/>
                    </a:cubicBezTo>
                    <a:cubicBezTo>
                      <a:pt x="571" y="341"/>
                      <a:pt x="712" y="270"/>
                      <a:pt x="782" y="200"/>
                    </a:cubicBezTo>
                    <a:cubicBezTo>
                      <a:pt x="1347" y="-153"/>
                      <a:pt x="2052" y="-12"/>
                      <a:pt x="2758" y="412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615;p42">
                <a:extLst>
                  <a:ext uri="{FF2B5EF4-FFF2-40B4-BE49-F238E27FC236}">
                    <a16:creationId xmlns:a16="http://schemas.microsoft.com/office/drawing/2014/main" id="{BA839DDD-56AB-43E4-922C-4F9F472A289E}"/>
                  </a:ext>
                </a:extLst>
              </p:cNvPr>
              <p:cNvSpPr/>
              <p:nvPr/>
            </p:nvSpPr>
            <p:spPr>
              <a:xfrm>
                <a:off x="9784483" y="1078793"/>
                <a:ext cx="395127" cy="817739"/>
              </a:xfrm>
              <a:custGeom>
                <a:avLst/>
                <a:gdLst/>
                <a:ahLst/>
                <a:cxnLst/>
                <a:rect l="l" t="t" r="r" b="b"/>
                <a:pathLst>
                  <a:path w="134055" h="268111" extrusionOk="0">
                    <a:moveTo>
                      <a:pt x="139347" y="0"/>
                    </a:moveTo>
                    <a:lnTo>
                      <a:pt x="139206" y="35066"/>
                    </a:lnTo>
                    <a:lnTo>
                      <a:pt x="85725" y="125801"/>
                    </a:lnTo>
                    <a:lnTo>
                      <a:pt x="0" y="270934"/>
                    </a:lnTo>
                    <a:lnTo>
                      <a:pt x="5786" y="226413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616;p42">
                <a:extLst>
                  <a:ext uri="{FF2B5EF4-FFF2-40B4-BE49-F238E27FC236}">
                    <a16:creationId xmlns:a16="http://schemas.microsoft.com/office/drawing/2014/main" id="{8DC7783C-599C-4A23-9AE7-6FDD8FB4CEAF}"/>
                  </a:ext>
                </a:extLst>
              </p:cNvPr>
              <p:cNvSpPr/>
              <p:nvPr/>
            </p:nvSpPr>
            <p:spPr>
              <a:xfrm>
                <a:off x="10210985" y="1010777"/>
                <a:ext cx="124777" cy="236714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77611" extrusionOk="0">
                    <a:moveTo>
                      <a:pt x="141" y="0"/>
                    </a:moveTo>
                    <a:lnTo>
                      <a:pt x="43039" y="24765"/>
                    </a:lnTo>
                    <a:lnTo>
                      <a:pt x="42898" y="82479"/>
                    </a:lnTo>
                    <a:lnTo>
                      <a:pt x="0" y="57714"/>
                    </a:lnTo>
                    <a:lnTo>
                      <a:pt x="141" y="0"/>
                    </a:lnTo>
                    <a:close/>
                    <a:moveTo>
                      <a:pt x="21449" y="57009"/>
                    </a:moveTo>
                    <a:cubicBezTo>
                      <a:pt x="28998" y="61383"/>
                      <a:pt x="35137" y="57856"/>
                      <a:pt x="35207" y="49177"/>
                    </a:cubicBezTo>
                    <a:cubicBezTo>
                      <a:pt x="35207" y="40569"/>
                      <a:pt x="29139" y="29915"/>
                      <a:pt x="21519" y="25541"/>
                    </a:cubicBezTo>
                    <a:cubicBezTo>
                      <a:pt x="13970" y="21167"/>
                      <a:pt x="7832" y="24694"/>
                      <a:pt x="7832" y="33373"/>
                    </a:cubicBezTo>
                    <a:cubicBezTo>
                      <a:pt x="7832" y="41981"/>
                      <a:pt x="13970" y="52634"/>
                      <a:pt x="21449" y="57009"/>
                    </a:cubicBezTo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617;p42">
                <a:extLst>
                  <a:ext uri="{FF2B5EF4-FFF2-40B4-BE49-F238E27FC236}">
                    <a16:creationId xmlns:a16="http://schemas.microsoft.com/office/drawing/2014/main" id="{C2D30470-8B8A-4D26-9766-55CD5D5FFD23}"/>
                  </a:ext>
                </a:extLst>
              </p:cNvPr>
              <p:cNvSpPr/>
              <p:nvPr/>
            </p:nvSpPr>
            <p:spPr>
              <a:xfrm>
                <a:off x="10250077" y="1104258"/>
                <a:ext cx="41592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14111" extrusionOk="0">
                    <a:moveTo>
                      <a:pt x="8255" y="1107"/>
                    </a:moveTo>
                    <a:cubicBezTo>
                      <a:pt x="12841" y="3718"/>
                      <a:pt x="16439" y="10138"/>
                      <a:pt x="16439" y="15289"/>
                    </a:cubicBezTo>
                    <a:cubicBezTo>
                      <a:pt x="16439" y="20510"/>
                      <a:pt x="12771" y="22627"/>
                      <a:pt x="8184" y="20016"/>
                    </a:cubicBezTo>
                    <a:cubicBezTo>
                      <a:pt x="3669" y="17405"/>
                      <a:pt x="0" y="11055"/>
                      <a:pt x="0" y="5764"/>
                    </a:cubicBezTo>
                    <a:cubicBezTo>
                      <a:pt x="71" y="684"/>
                      <a:pt x="3739" y="-1503"/>
                      <a:pt x="8255" y="1107"/>
                    </a:cubicBez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618;p42">
                <a:extLst>
                  <a:ext uri="{FF2B5EF4-FFF2-40B4-BE49-F238E27FC236}">
                    <a16:creationId xmlns:a16="http://schemas.microsoft.com/office/drawing/2014/main" id="{D61A0EFF-9425-49EB-96B5-6113F380B1DB}"/>
                  </a:ext>
                </a:extLst>
              </p:cNvPr>
              <p:cNvSpPr/>
              <p:nvPr/>
            </p:nvSpPr>
            <p:spPr>
              <a:xfrm>
                <a:off x="10211400" y="952874"/>
                <a:ext cx="207961" cy="129116"/>
              </a:xfrm>
              <a:custGeom>
                <a:avLst/>
                <a:gdLst/>
                <a:ahLst/>
                <a:cxnLst/>
                <a:rect l="l" t="t" r="r" b="b"/>
                <a:pathLst>
                  <a:path w="70555" h="42333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75565" y="24765"/>
                    </a:lnTo>
                    <a:lnTo>
                      <a:pt x="42898" y="43745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619;p42">
                <a:extLst>
                  <a:ext uri="{FF2B5EF4-FFF2-40B4-BE49-F238E27FC236}">
                    <a16:creationId xmlns:a16="http://schemas.microsoft.com/office/drawing/2014/main" id="{4BB24E4A-E8DB-4C86-A923-B8267A44AEAE}"/>
                  </a:ext>
                </a:extLst>
              </p:cNvPr>
              <p:cNvSpPr/>
              <p:nvPr/>
            </p:nvSpPr>
            <p:spPr>
              <a:xfrm>
                <a:off x="10246544" y="776588"/>
                <a:ext cx="145571" cy="258231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84666" extrusionOk="0">
                    <a:moveTo>
                      <a:pt x="56021" y="24765"/>
                    </a:moveTo>
                    <a:cubicBezTo>
                      <a:pt x="56021" y="24553"/>
                      <a:pt x="56021" y="24342"/>
                      <a:pt x="56021" y="24130"/>
                    </a:cubicBezTo>
                    <a:cubicBezTo>
                      <a:pt x="56021" y="23918"/>
                      <a:pt x="56021" y="23707"/>
                      <a:pt x="55951" y="23495"/>
                    </a:cubicBezTo>
                    <a:cubicBezTo>
                      <a:pt x="55951" y="23283"/>
                      <a:pt x="55880" y="23071"/>
                      <a:pt x="55880" y="22789"/>
                    </a:cubicBezTo>
                    <a:cubicBezTo>
                      <a:pt x="55880" y="22578"/>
                      <a:pt x="55809" y="22295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1872"/>
                      <a:pt x="55739" y="21661"/>
                      <a:pt x="55668" y="21449"/>
                    </a:cubicBezTo>
                    <a:cubicBezTo>
                      <a:pt x="55598" y="21237"/>
                      <a:pt x="55598" y="20955"/>
                      <a:pt x="55527" y="20743"/>
                    </a:cubicBezTo>
                    <a:cubicBezTo>
                      <a:pt x="55457" y="20531"/>
                      <a:pt x="55386" y="20249"/>
                      <a:pt x="55386" y="20038"/>
                    </a:cubicBezTo>
                    <a:cubicBezTo>
                      <a:pt x="55316" y="19826"/>
                      <a:pt x="55245" y="19544"/>
                      <a:pt x="55174" y="19332"/>
                    </a:cubicBezTo>
                    <a:cubicBezTo>
                      <a:pt x="55104" y="19120"/>
                      <a:pt x="55104" y="18979"/>
                      <a:pt x="55033" y="18768"/>
                    </a:cubicBezTo>
                    <a:cubicBezTo>
                      <a:pt x="55033" y="18768"/>
                      <a:pt x="55033" y="18768"/>
                      <a:pt x="55033" y="18697"/>
                    </a:cubicBezTo>
                    <a:cubicBezTo>
                      <a:pt x="55033" y="18627"/>
                      <a:pt x="55033" y="18627"/>
                      <a:pt x="54963" y="18556"/>
                    </a:cubicBezTo>
                    <a:cubicBezTo>
                      <a:pt x="54892" y="18344"/>
                      <a:pt x="54822" y="18062"/>
                      <a:pt x="54751" y="17850"/>
                    </a:cubicBezTo>
                    <a:cubicBezTo>
                      <a:pt x="54681" y="17639"/>
                      <a:pt x="54610" y="17356"/>
                      <a:pt x="54540" y="17145"/>
                    </a:cubicBezTo>
                    <a:cubicBezTo>
                      <a:pt x="54469" y="16933"/>
                      <a:pt x="54398" y="16722"/>
                      <a:pt x="54257" y="16440"/>
                    </a:cubicBezTo>
                    <a:cubicBezTo>
                      <a:pt x="54187" y="16228"/>
                      <a:pt x="54116" y="16016"/>
                      <a:pt x="53975" y="15804"/>
                    </a:cubicBezTo>
                    <a:cubicBezTo>
                      <a:pt x="53904" y="15663"/>
                      <a:pt x="53834" y="15452"/>
                      <a:pt x="53763" y="15310"/>
                    </a:cubicBezTo>
                    <a:cubicBezTo>
                      <a:pt x="53763" y="15310"/>
                      <a:pt x="53763" y="15310"/>
                      <a:pt x="53763" y="15240"/>
                    </a:cubicBezTo>
                    <a:cubicBezTo>
                      <a:pt x="53763" y="15169"/>
                      <a:pt x="53693" y="15169"/>
                      <a:pt x="53693" y="15099"/>
                    </a:cubicBezTo>
                    <a:cubicBezTo>
                      <a:pt x="53622" y="14887"/>
                      <a:pt x="53481" y="14676"/>
                      <a:pt x="53411" y="14464"/>
                    </a:cubicBezTo>
                    <a:cubicBezTo>
                      <a:pt x="53269" y="14252"/>
                      <a:pt x="53199" y="13970"/>
                      <a:pt x="53058" y="13758"/>
                    </a:cubicBezTo>
                    <a:cubicBezTo>
                      <a:pt x="52917" y="13476"/>
                      <a:pt x="52776" y="13194"/>
                      <a:pt x="52634" y="12912"/>
                    </a:cubicBezTo>
                    <a:cubicBezTo>
                      <a:pt x="52493" y="12629"/>
                      <a:pt x="52352" y="12347"/>
                      <a:pt x="52141" y="12065"/>
                    </a:cubicBezTo>
                    <a:cubicBezTo>
                      <a:pt x="52141" y="11995"/>
                      <a:pt x="52070" y="11924"/>
                      <a:pt x="52070" y="11924"/>
                    </a:cubicBezTo>
                    <a:cubicBezTo>
                      <a:pt x="52000" y="11853"/>
                      <a:pt x="52000" y="11783"/>
                      <a:pt x="51929" y="11712"/>
                    </a:cubicBezTo>
                    <a:cubicBezTo>
                      <a:pt x="51576" y="11148"/>
                      <a:pt x="51294" y="10654"/>
                      <a:pt x="50941" y="10089"/>
                    </a:cubicBezTo>
                    <a:cubicBezTo>
                      <a:pt x="50659" y="9666"/>
                      <a:pt x="50377" y="9243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49883" y="8608"/>
                      <a:pt x="49671" y="8326"/>
                      <a:pt x="49460" y="8114"/>
                    </a:cubicBezTo>
                    <a:cubicBezTo>
                      <a:pt x="49318" y="7902"/>
                      <a:pt x="49107" y="7690"/>
                      <a:pt x="48966" y="7479"/>
                    </a:cubicBezTo>
                    <a:cubicBezTo>
                      <a:pt x="48825" y="7267"/>
                      <a:pt x="48613" y="7056"/>
                      <a:pt x="48472" y="6844"/>
                    </a:cubicBezTo>
                    <a:cubicBezTo>
                      <a:pt x="48331" y="6632"/>
                      <a:pt x="48119" y="6420"/>
                      <a:pt x="47907" y="6280"/>
                    </a:cubicBezTo>
                    <a:cubicBezTo>
                      <a:pt x="47907" y="6209"/>
                      <a:pt x="47837" y="6209"/>
                      <a:pt x="47837" y="6209"/>
                    </a:cubicBezTo>
                    <a:cubicBezTo>
                      <a:pt x="47837" y="6209"/>
                      <a:pt x="47837" y="6209"/>
                      <a:pt x="47766" y="6138"/>
                    </a:cubicBezTo>
                    <a:cubicBezTo>
                      <a:pt x="47625" y="5997"/>
                      <a:pt x="47484" y="5856"/>
                      <a:pt x="47343" y="5715"/>
                    </a:cubicBezTo>
                    <a:cubicBezTo>
                      <a:pt x="47131" y="5503"/>
                      <a:pt x="46990" y="5362"/>
                      <a:pt x="46778" y="5150"/>
                    </a:cubicBezTo>
                    <a:cubicBezTo>
                      <a:pt x="46567" y="4939"/>
                      <a:pt x="46355" y="4798"/>
                      <a:pt x="46143" y="4586"/>
                    </a:cubicBezTo>
                    <a:cubicBezTo>
                      <a:pt x="45932" y="4374"/>
                      <a:pt x="45720" y="4233"/>
                      <a:pt x="45508" y="4022"/>
                    </a:cubicBezTo>
                    <a:cubicBezTo>
                      <a:pt x="45438" y="3951"/>
                      <a:pt x="45297" y="3880"/>
                      <a:pt x="45226" y="3739"/>
                    </a:cubicBezTo>
                    <a:cubicBezTo>
                      <a:pt x="45226" y="3739"/>
                      <a:pt x="45156" y="3669"/>
                      <a:pt x="45156" y="3669"/>
                    </a:cubicBezTo>
                    <a:cubicBezTo>
                      <a:pt x="45085" y="3598"/>
                      <a:pt x="45014" y="3528"/>
                      <a:pt x="44944" y="3457"/>
                    </a:cubicBezTo>
                    <a:cubicBezTo>
                      <a:pt x="44732" y="3316"/>
                      <a:pt x="44521" y="3175"/>
                      <a:pt x="44309" y="3034"/>
                    </a:cubicBezTo>
                    <a:cubicBezTo>
                      <a:pt x="44097" y="2893"/>
                      <a:pt x="43886" y="2752"/>
                      <a:pt x="43745" y="2611"/>
                    </a:cubicBezTo>
                    <a:cubicBezTo>
                      <a:pt x="43533" y="2469"/>
                      <a:pt x="43392" y="2328"/>
                      <a:pt x="43180" y="2258"/>
                    </a:cubicBezTo>
                    <a:cubicBezTo>
                      <a:pt x="42968" y="2117"/>
                      <a:pt x="42827" y="2046"/>
                      <a:pt x="42616" y="1905"/>
                    </a:cubicBezTo>
                    <a:cubicBezTo>
                      <a:pt x="42545" y="1905"/>
                      <a:pt x="42545" y="1835"/>
                      <a:pt x="42474" y="1835"/>
                    </a:cubicBezTo>
                    <a:cubicBezTo>
                      <a:pt x="42333" y="1764"/>
                      <a:pt x="42192" y="1693"/>
                      <a:pt x="42051" y="1623"/>
                    </a:cubicBezTo>
                    <a:cubicBezTo>
                      <a:pt x="41839" y="1552"/>
                      <a:pt x="41698" y="1411"/>
                      <a:pt x="41487" y="1341"/>
                    </a:cubicBezTo>
                    <a:cubicBezTo>
                      <a:pt x="41275" y="1270"/>
                      <a:pt x="41134" y="1129"/>
                      <a:pt x="40922" y="1058"/>
                    </a:cubicBezTo>
                    <a:cubicBezTo>
                      <a:pt x="40711" y="988"/>
                      <a:pt x="40569" y="917"/>
                      <a:pt x="40358" y="847"/>
                    </a:cubicBezTo>
                    <a:cubicBezTo>
                      <a:pt x="40146" y="776"/>
                      <a:pt x="40005" y="705"/>
                      <a:pt x="39793" y="635"/>
                    </a:cubicBezTo>
                    <a:cubicBezTo>
                      <a:pt x="39723" y="635"/>
                      <a:pt x="39723" y="635"/>
                      <a:pt x="39652" y="565"/>
                    </a:cubicBezTo>
                    <a:cubicBezTo>
                      <a:pt x="39652" y="565"/>
                      <a:pt x="39652" y="565"/>
                      <a:pt x="39582" y="565"/>
                    </a:cubicBezTo>
                    <a:cubicBezTo>
                      <a:pt x="39441" y="494"/>
                      <a:pt x="39299" y="494"/>
                      <a:pt x="39158" y="423"/>
                    </a:cubicBezTo>
                    <a:cubicBezTo>
                      <a:pt x="38947" y="353"/>
                      <a:pt x="38806" y="282"/>
                      <a:pt x="38594" y="282"/>
                    </a:cubicBezTo>
                    <a:cubicBezTo>
                      <a:pt x="38382" y="211"/>
                      <a:pt x="38241" y="211"/>
                      <a:pt x="38029" y="141"/>
                    </a:cubicBezTo>
                    <a:cubicBezTo>
                      <a:pt x="37818" y="71"/>
                      <a:pt x="37606" y="71"/>
                      <a:pt x="37465" y="71"/>
                    </a:cubicBezTo>
                    <a:cubicBezTo>
                      <a:pt x="37324" y="71"/>
                      <a:pt x="37183" y="71"/>
                      <a:pt x="37042" y="0"/>
                    </a:cubicBezTo>
                    <a:cubicBezTo>
                      <a:pt x="37042" y="0"/>
                      <a:pt x="36971" y="0"/>
                      <a:pt x="36971" y="0"/>
                    </a:cubicBezTo>
                    <a:cubicBezTo>
                      <a:pt x="36901" y="0"/>
                      <a:pt x="36901" y="0"/>
                      <a:pt x="36830" y="0"/>
                    </a:cubicBezTo>
                    <a:cubicBezTo>
                      <a:pt x="36618" y="0"/>
                      <a:pt x="36407" y="0"/>
                      <a:pt x="36195" y="0"/>
                    </a:cubicBezTo>
                    <a:cubicBezTo>
                      <a:pt x="35983" y="0"/>
                      <a:pt x="35701" y="0"/>
                      <a:pt x="35489" y="0"/>
                    </a:cubicBezTo>
                    <a:cubicBezTo>
                      <a:pt x="35207" y="0"/>
                      <a:pt x="34925" y="7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431" y="211"/>
                      <a:pt x="34078" y="282"/>
                      <a:pt x="33796" y="423"/>
                    </a:cubicBezTo>
                    <a:cubicBezTo>
                      <a:pt x="33443" y="565"/>
                      <a:pt x="33020" y="705"/>
                      <a:pt x="32667" y="917"/>
                    </a:cubicBezTo>
                    <a:lnTo>
                      <a:pt x="0" y="19897"/>
                    </a:lnTo>
                    <a:cubicBezTo>
                      <a:pt x="635" y="19544"/>
                      <a:pt x="1270" y="19262"/>
                      <a:pt x="2046" y="19120"/>
                    </a:cubicBezTo>
                    <a:cubicBezTo>
                      <a:pt x="2046" y="19120"/>
                      <a:pt x="2046" y="19120"/>
                      <a:pt x="2046" y="19120"/>
                    </a:cubicBezTo>
                    <a:cubicBezTo>
                      <a:pt x="2752" y="18979"/>
                      <a:pt x="3528" y="18909"/>
                      <a:pt x="4375" y="18979"/>
                    </a:cubicBezTo>
                    <a:cubicBezTo>
                      <a:pt x="4375" y="18979"/>
                      <a:pt x="4445" y="18979"/>
                      <a:pt x="4445" y="18979"/>
                    </a:cubicBezTo>
                    <a:cubicBezTo>
                      <a:pt x="5221" y="19050"/>
                      <a:pt x="6068" y="19262"/>
                      <a:pt x="6985" y="19544"/>
                    </a:cubicBezTo>
                    <a:cubicBezTo>
                      <a:pt x="6985" y="19544"/>
                      <a:pt x="6985" y="19544"/>
                      <a:pt x="7056" y="19544"/>
                    </a:cubicBezTo>
                    <a:cubicBezTo>
                      <a:pt x="7973" y="19826"/>
                      <a:pt x="8890" y="20249"/>
                      <a:pt x="9807" y="20814"/>
                    </a:cubicBezTo>
                    <a:cubicBezTo>
                      <a:pt x="10724" y="21378"/>
                      <a:pt x="11642" y="22013"/>
                      <a:pt x="12559" y="22719"/>
                    </a:cubicBezTo>
                    <a:cubicBezTo>
                      <a:pt x="12559" y="22719"/>
                      <a:pt x="12630" y="22789"/>
                      <a:pt x="12630" y="22789"/>
                    </a:cubicBezTo>
                    <a:cubicBezTo>
                      <a:pt x="13476" y="23495"/>
                      <a:pt x="14323" y="24271"/>
                      <a:pt x="15170" y="25118"/>
                    </a:cubicBezTo>
                    <a:cubicBezTo>
                      <a:pt x="15170" y="25118"/>
                      <a:pt x="15170" y="25118"/>
                      <a:pt x="15240" y="25188"/>
                    </a:cubicBezTo>
                    <a:cubicBezTo>
                      <a:pt x="16016" y="26035"/>
                      <a:pt x="16792" y="26952"/>
                      <a:pt x="17568" y="27940"/>
                    </a:cubicBezTo>
                    <a:cubicBezTo>
                      <a:pt x="17568" y="27940"/>
                      <a:pt x="17568" y="27940"/>
                      <a:pt x="17568" y="27940"/>
                    </a:cubicBezTo>
                    <a:cubicBezTo>
                      <a:pt x="18274" y="28928"/>
                      <a:pt x="18909" y="29915"/>
                      <a:pt x="19544" y="30974"/>
                    </a:cubicBezTo>
                    <a:cubicBezTo>
                      <a:pt x="19544" y="31044"/>
                      <a:pt x="19614" y="31115"/>
                      <a:pt x="19614" y="31115"/>
                    </a:cubicBezTo>
                    <a:cubicBezTo>
                      <a:pt x="20179" y="32173"/>
                      <a:pt x="20743" y="33231"/>
                      <a:pt x="21237" y="34290"/>
                    </a:cubicBezTo>
                    <a:cubicBezTo>
                      <a:pt x="21237" y="34290"/>
                      <a:pt x="21237" y="34290"/>
                      <a:pt x="21237" y="34361"/>
                    </a:cubicBezTo>
                    <a:cubicBezTo>
                      <a:pt x="21731" y="35489"/>
                      <a:pt x="22154" y="36618"/>
                      <a:pt x="22437" y="37676"/>
                    </a:cubicBezTo>
                    <a:cubicBezTo>
                      <a:pt x="22437" y="37676"/>
                      <a:pt x="22437" y="37747"/>
                      <a:pt x="22437" y="37747"/>
                    </a:cubicBezTo>
                    <a:cubicBezTo>
                      <a:pt x="22790" y="38876"/>
                      <a:pt x="23072" y="40005"/>
                      <a:pt x="23213" y="41134"/>
                    </a:cubicBezTo>
                    <a:cubicBezTo>
                      <a:pt x="23213" y="41134"/>
                      <a:pt x="23213" y="41134"/>
                      <a:pt x="23213" y="41134"/>
                    </a:cubicBezTo>
                    <a:cubicBezTo>
                      <a:pt x="23424" y="42263"/>
                      <a:pt x="23495" y="43391"/>
                      <a:pt x="23495" y="44450"/>
                    </a:cubicBezTo>
                    <a:lnTo>
                      <a:pt x="23354" y="90876"/>
                    </a:lnTo>
                    <a:lnTo>
                      <a:pt x="56021" y="71896"/>
                    </a:lnTo>
                    <a:lnTo>
                      <a:pt x="56162" y="25470"/>
                    </a:lnTo>
                    <a:cubicBezTo>
                      <a:pt x="56021" y="25188"/>
                      <a:pt x="56021" y="24977"/>
                      <a:pt x="56021" y="2476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620;p42">
                <a:extLst>
                  <a:ext uri="{FF2B5EF4-FFF2-40B4-BE49-F238E27FC236}">
                    <a16:creationId xmlns:a16="http://schemas.microsoft.com/office/drawing/2014/main" id="{9BC9C28F-5315-44CD-8177-09F1EADF5286}"/>
                  </a:ext>
                </a:extLst>
              </p:cNvPr>
              <p:cNvSpPr/>
              <p:nvPr/>
            </p:nvSpPr>
            <p:spPr>
              <a:xfrm>
                <a:off x="10234274" y="834097"/>
                <a:ext cx="62387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1166" h="70555" extrusionOk="0">
                    <a:moveTo>
                      <a:pt x="13899" y="1892"/>
                    </a:moveTo>
                    <a:cubicBezTo>
                      <a:pt x="21449" y="6266"/>
                      <a:pt x="27587" y="16850"/>
                      <a:pt x="27517" y="25528"/>
                    </a:cubicBezTo>
                    <a:lnTo>
                      <a:pt x="27376" y="71954"/>
                    </a:lnTo>
                    <a:lnTo>
                      <a:pt x="0" y="56149"/>
                    </a:lnTo>
                    <a:lnTo>
                      <a:pt x="141" y="9724"/>
                    </a:lnTo>
                    <a:cubicBezTo>
                      <a:pt x="212" y="975"/>
                      <a:pt x="6350" y="-2482"/>
                      <a:pt x="13899" y="1892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621;p42">
                <a:extLst>
                  <a:ext uri="{FF2B5EF4-FFF2-40B4-BE49-F238E27FC236}">
                    <a16:creationId xmlns:a16="http://schemas.microsoft.com/office/drawing/2014/main" id="{CD916480-738A-488E-A657-DBF50C5FB667}"/>
                  </a:ext>
                </a:extLst>
              </p:cNvPr>
              <p:cNvSpPr/>
              <p:nvPr/>
            </p:nvSpPr>
            <p:spPr>
              <a:xfrm>
                <a:off x="10337417" y="1028426"/>
                <a:ext cx="83184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70555" extrusionOk="0">
                    <a:moveTo>
                      <a:pt x="141" y="18979"/>
                    </a:moveTo>
                    <a:lnTo>
                      <a:pt x="32808" y="0"/>
                    </a:lnTo>
                    <a:lnTo>
                      <a:pt x="32597" y="57714"/>
                    </a:lnTo>
                    <a:lnTo>
                      <a:pt x="0" y="76623"/>
                    </a:ln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622;p42">
                <a:extLst>
                  <a:ext uri="{FF2B5EF4-FFF2-40B4-BE49-F238E27FC236}">
                    <a16:creationId xmlns:a16="http://schemas.microsoft.com/office/drawing/2014/main" id="{5A36619E-71DA-46C2-B9B6-416F83F37E8E}"/>
                  </a:ext>
                </a:extLst>
              </p:cNvPr>
              <p:cNvSpPr/>
              <p:nvPr/>
            </p:nvSpPr>
            <p:spPr>
              <a:xfrm>
                <a:off x="10353636" y="1171996"/>
                <a:ext cx="353535" cy="1075970"/>
              </a:xfrm>
              <a:custGeom>
                <a:avLst/>
                <a:gdLst/>
                <a:ahLst/>
                <a:cxnLst/>
                <a:rect l="l" t="t" r="r" b="b"/>
                <a:pathLst>
                  <a:path w="119944" h="352777" extrusionOk="0">
                    <a:moveTo>
                      <a:pt x="71" y="0"/>
                    </a:moveTo>
                    <a:lnTo>
                      <a:pt x="124178" y="357223"/>
                    </a:lnTo>
                    <a:cubicBezTo>
                      <a:pt x="123543" y="356940"/>
                      <a:pt x="122978" y="356658"/>
                      <a:pt x="122414" y="356517"/>
                    </a:cubicBezTo>
                    <a:cubicBezTo>
                      <a:pt x="121708" y="356235"/>
                      <a:pt x="121003" y="356094"/>
                      <a:pt x="120368" y="355953"/>
                    </a:cubicBezTo>
                    <a:cubicBezTo>
                      <a:pt x="119944" y="355812"/>
                      <a:pt x="119592" y="355812"/>
                      <a:pt x="119239" y="355741"/>
                    </a:cubicBezTo>
                    <a:cubicBezTo>
                      <a:pt x="118533" y="355670"/>
                      <a:pt x="117969" y="355600"/>
                      <a:pt x="117475" y="355600"/>
                    </a:cubicBezTo>
                    <a:cubicBezTo>
                      <a:pt x="116487" y="355600"/>
                      <a:pt x="115500" y="355670"/>
                      <a:pt x="114582" y="355953"/>
                    </a:cubicBezTo>
                    <a:cubicBezTo>
                      <a:pt x="113383" y="356306"/>
                      <a:pt x="112607" y="356658"/>
                      <a:pt x="111901" y="357082"/>
                    </a:cubicBezTo>
                    <a:lnTo>
                      <a:pt x="0" y="3492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623;p42">
                <a:extLst>
                  <a:ext uri="{FF2B5EF4-FFF2-40B4-BE49-F238E27FC236}">
                    <a16:creationId xmlns:a16="http://schemas.microsoft.com/office/drawing/2014/main" id="{159EAFBE-028D-4C16-91E6-1E94E50CB659}"/>
                  </a:ext>
                </a:extLst>
              </p:cNvPr>
              <p:cNvSpPr/>
              <p:nvPr/>
            </p:nvSpPr>
            <p:spPr>
              <a:xfrm>
                <a:off x="10353842" y="1114093"/>
                <a:ext cx="457517" cy="1140529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373944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156704" y="357152"/>
                    </a:lnTo>
                    <a:lnTo>
                      <a:pt x="124107" y="376132"/>
                    </a:ln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874DF53-EAAE-4795-9F68-97E342E52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r="436" b="34130"/>
          <a:stretch/>
        </p:blipFill>
        <p:spPr>
          <a:xfrm>
            <a:off x="4248326" y="2263289"/>
            <a:ext cx="4276072" cy="2858999"/>
          </a:xfrm>
          <a:prstGeom prst="rect">
            <a:avLst/>
          </a:prstGeom>
        </p:spPr>
      </p:pic>
      <p:pic>
        <p:nvPicPr>
          <p:cNvPr id="5" name="Рисунок 6" descr="Изображение выглядит как кабель&#10;&#10;Автоматически созданное описание">
            <a:extLst>
              <a:ext uri="{FF2B5EF4-FFF2-40B4-BE49-F238E27FC236}">
                <a16:creationId xmlns:a16="http://schemas.microsoft.com/office/drawing/2014/main" id="{CA6EA12B-5B92-44E7-A809-277828B05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891" y="3431518"/>
            <a:ext cx="1827852" cy="1676400"/>
          </a:xfrm>
          <a:prstGeom prst="rect">
            <a:avLst/>
          </a:prstGeom>
        </p:spPr>
      </p:pic>
      <p:pic>
        <p:nvPicPr>
          <p:cNvPr id="7" name="Рисунок 8" descr="Изображение выглядит как кабель&#10;&#10;Автоматически созданное описание">
            <a:extLst>
              <a:ext uri="{FF2B5EF4-FFF2-40B4-BE49-F238E27FC236}">
                <a16:creationId xmlns:a16="http://schemas.microsoft.com/office/drawing/2014/main" id="{791274F4-6621-4DF4-85A0-5BE67B1A5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10" y="3431519"/>
            <a:ext cx="1827852" cy="167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8BAC16-7131-4286-B988-935CF81889DE}"/>
              </a:ext>
            </a:extLst>
          </p:cNvPr>
          <p:cNvSpPr txBox="1"/>
          <p:nvPr/>
        </p:nvSpPr>
        <p:spPr>
          <a:xfrm>
            <a:off x="3183867" y="2746978"/>
            <a:ext cx="505593" cy="655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</a:rPr>
              <a:t>2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29AB0AF7-0A81-4BC2-87B6-E83042924EA1}"/>
              </a:ext>
            </a:extLst>
          </p:cNvPr>
          <p:cNvSpPr txBox="1"/>
          <p:nvPr/>
        </p:nvSpPr>
        <p:spPr>
          <a:xfrm>
            <a:off x="4299381" y="2718639"/>
            <a:ext cx="5055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000" b="1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880CDB5B-0702-48C0-B7E6-E629A24C22BF}"/>
              </a:ext>
            </a:extLst>
          </p:cNvPr>
          <p:cNvSpPr txBox="1"/>
          <p:nvPr/>
        </p:nvSpPr>
        <p:spPr>
          <a:xfrm>
            <a:off x="2618888" y="1613424"/>
            <a:ext cx="505593" cy="655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</a:rPr>
              <a:t>2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07BEE7B6-5C98-4AF3-B5B0-B7257415A0FF}"/>
              </a:ext>
            </a:extLst>
          </p:cNvPr>
          <p:cNvSpPr txBox="1"/>
          <p:nvPr/>
        </p:nvSpPr>
        <p:spPr>
          <a:xfrm>
            <a:off x="3338663" y="1585085"/>
            <a:ext cx="5055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000" b="1">
                <a:solidFill>
                  <a:srgbClr val="00B050"/>
                </a:solidFill>
              </a:rPr>
              <a:t>+</a:t>
            </a:r>
          </a:p>
        </p:txBody>
      </p:sp>
      <p:pic>
        <p:nvPicPr>
          <p:cNvPr id="222" name="Рисунок 12">
            <a:extLst>
              <a:ext uri="{FF2B5EF4-FFF2-40B4-BE49-F238E27FC236}">
                <a16:creationId xmlns:a16="http://schemas.microsoft.com/office/drawing/2014/main" id="{4DB8CE72-E68A-4C4C-BFF1-59AE42579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256" y="1308782"/>
            <a:ext cx="656884" cy="1028700"/>
          </a:xfrm>
          <a:prstGeom prst="rect">
            <a:avLst/>
          </a:prstGeom>
        </p:spPr>
      </p:pic>
      <p:sp>
        <p:nvSpPr>
          <p:cNvPr id="224" name="TextBox 223">
            <a:extLst>
              <a:ext uri="{FF2B5EF4-FFF2-40B4-BE49-F238E27FC236}">
                <a16:creationId xmlns:a16="http://schemas.microsoft.com/office/drawing/2014/main" id="{0D95A5AD-6ED1-42E9-8F32-CBBD2D9F8219}"/>
              </a:ext>
            </a:extLst>
          </p:cNvPr>
          <p:cNvSpPr txBox="1"/>
          <p:nvPr/>
        </p:nvSpPr>
        <p:spPr>
          <a:xfrm>
            <a:off x="3836754" y="1585085"/>
            <a:ext cx="5055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</a:rPr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12496112-623A-45B0-B281-2F47EF8A095F}"/>
              </a:ext>
            </a:extLst>
          </p:cNvPr>
          <p:cNvSpPr txBox="1"/>
          <p:nvPr/>
        </p:nvSpPr>
        <p:spPr>
          <a:xfrm>
            <a:off x="4891177" y="1585086"/>
            <a:ext cx="5055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000" b="1">
                <a:solidFill>
                  <a:srgbClr val="00B050"/>
                </a:solidFill>
              </a:rPr>
              <a:t>=</a:t>
            </a:r>
          </a:p>
        </p:txBody>
      </p:sp>
      <p:pic>
        <p:nvPicPr>
          <p:cNvPr id="227" name="Рисунок 12">
            <a:extLst>
              <a:ext uri="{FF2B5EF4-FFF2-40B4-BE49-F238E27FC236}">
                <a16:creationId xmlns:a16="http://schemas.microsoft.com/office/drawing/2014/main" id="{2828210A-9A87-4182-92B4-D1F54CA1D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789" y="1308781"/>
            <a:ext cx="656884" cy="1028700"/>
          </a:xfrm>
          <a:prstGeom prst="rect">
            <a:avLst/>
          </a:prstGeom>
        </p:spPr>
      </p:pic>
      <p:sp>
        <p:nvSpPr>
          <p:cNvPr id="229" name="TextBox 228">
            <a:extLst>
              <a:ext uri="{FF2B5EF4-FFF2-40B4-BE49-F238E27FC236}">
                <a16:creationId xmlns:a16="http://schemas.microsoft.com/office/drawing/2014/main" id="{BF1648C1-2FF1-4290-9D90-42FB9DE2E46F}"/>
              </a:ext>
            </a:extLst>
          </p:cNvPr>
          <p:cNvSpPr txBox="1"/>
          <p:nvPr/>
        </p:nvSpPr>
        <p:spPr>
          <a:xfrm>
            <a:off x="8023741" y="1547301"/>
            <a:ext cx="5055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000" b="1">
                <a:solidFill>
                  <a:srgbClr val="FF5500"/>
                </a:solidFill>
              </a:rPr>
              <a:t>3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502908FC-26F1-4FD5-A821-8E36632BCE19}"/>
              </a:ext>
            </a:extLst>
          </p:cNvPr>
          <p:cNvSpPr txBox="1"/>
          <p:nvPr/>
        </p:nvSpPr>
        <p:spPr>
          <a:xfrm>
            <a:off x="5358320" y="1603977"/>
            <a:ext cx="8454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</a:rPr>
              <a:t>(2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AA26D88D-FB53-4F73-8518-F0E33C736BFA}"/>
              </a:ext>
            </a:extLst>
          </p:cNvPr>
          <p:cNvSpPr txBox="1"/>
          <p:nvPr/>
        </p:nvSpPr>
        <p:spPr>
          <a:xfrm>
            <a:off x="5842435" y="1585085"/>
            <a:ext cx="5055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000" b="1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C086EA6-A3E3-492D-8932-AE47C93ACDF7}"/>
              </a:ext>
            </a:extLst>
          </p:cNvPr>
          <p:cNvSpPr txBox="1"/>
          <p:nvPr/>
        </p:nvSpPr>
        <p:spPr>
          <a:xfrm>
            <a:off x="6199163" y="1603978"/>
            <a:ext cx="65665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</a:rPr>
              <a:t>1)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D92799E-8A79-4BEF-8744-FBB1B00B0C32}"/>
              </a:ext>
            </a:extLst>
          </p:cNvPr>
          <p:cNvSpPr txBox="1"/>
          <p:nvPr/>
        </p:nvSpPr>
        <p:spPr>
          <a:xfrm>
            <a:off x="7603464" y="1566193"/>
            <a:ext cx="5055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000" b="1">
                <a:solidFill>
                  <a:srgbClr val="00B050"/>
                </a:solidFill>
              </a:rPr>
              <a:t>=</a:t>
            </a:r>
          </a:p>
        </p:txBody>
      </p:sp>
      <p:pic>
        <p:nvPicPr>
          <p:cNvPr id="231" name="Рисунок 12">
            <a:extLst>
              <a:ext uri="{FF2B5EF4-FFF2-40B4-BE49-F238E27FC236}">
                <a16:creationId xmlns:a16="http://schemas.microsoft.com/office/drawing/2014/main" id="{291107AC-02A4-4059-B967-D647C0890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6789" y="1356012"/>
            <a:ext cx="656884" cy="1028700"/>
          </a:xfrm>
          <a:prstGeom prst="rect">
            <a:avLst/>
          </a:prstGeom>
        </p:spPr>
      </p:pic>
      <p:sp>
        <p:nvSpPr>
          <p:cNvPr id="232" name="TextBox 231">
            <a:extLst>
              <a:ext uri="{FF2B5EF4-FFF2-40B4-BE49-F238E27FC236}">
                <a16:creationId xmlns:a16="http://schemas.microsoft.com/office/drawing/2014/main" id="{DC18348B-FF4B-4403-BB18-D02103B8876E}"/>
              </a:ext>
            </a:extLst>
          </p:cNvPr>
          <p:cNvSpPr txBox="1"/>
          <p:nvPr/>
        </p:nvSpPr>
        <p:spPr>
          <a:xfrm>
            <a:off x="6701600" y="1585085"/>
            <a:ext cx="5055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000" b="1">
                <a:solidFill>
                  <a:srgbClr val="00B05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217" grpId="0"/>
      <p:bldP spid="220" grpId="0"/>
      <p:bldP spid="221" grpId="0"/>
      <p:bldP spid="224" grpId="0"/>
      <p:bldP spid="225" grpId="0"/>
      <p:bldP spid="229" grpId="0"/>
      <p:bldP spid="223" grpId="0"/>
      <p:bldP spid="226" grpId="0"/>
      <p:bldP spid="228" grpId="0"/>
      <p:bldP spid="230" grpId="0"/>
      <p:bldP spid="2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" name="Google Shape;827;p44"/>
          <p:cNvGrpSpPr/>
          <p:nvPr/>
        </p:nvGrpSpPr>
        <p:grpSpPr>
          <a:xfrm>
            <a:off x="9996546" y="0"/>
            <a:ext cx="2195309" cy="6858000"/>
            <a:chOff x="9996546" y="0"/>
            <a:chExt cx="2195309" cy="6858000"/>
          </a:xfrm>
        </p:grpSpPr>
        <p:sp>
          <p:nvSpPr>
            <p:cNvPr id="828" name="Google Shape;828;p44"/>
            <p:cNvSpPr/>
            <p:nvPr/>
          </p:nvSpPr>
          <p:spPr>
            <a:xfrm>
              <a:off x="10469855" y="0"/>
              <a:ext cx="172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9" name="Google Shape;829;p44"/>
            <p:cNvGrpSpPr/>
            <p:nvPr/>
          </p:nvGrpSpPr>
          <p:grpSpPr>
            <a:xfrm>
              <a:off x="9996546" y="1646616"/>
              <a:ext cx="828882" cy="1073631"/>
              <a:chOff x="9495222" y="776588"/>
              <a:chExt cx="1432566" cy="1855566"/>
            </a:xfrm>
          </p:grpSpPr>
          <p:sp>
            <p:nvSpPr>
              <p:cNvPr id="830" name="Google Shape;830;p44"/>
              <p:cNvSpPr/>
              <p:nvPr/>
            </p:nvSpPr>
            <p:spPr>
              <a:xfrm>
                <a:off x="9495222" y="2093030"/>
                <a:ext cx="629179" cy="488878"/>
              </a:xfrm>
              <a:custGeom>
                <a:avLst/>
                <a:gdLst/>
                <a:ahLst/>
                <a:cxnLst/>
                <a:rect l="l" t="t" r="r" b="b"/>
                <a:pathLst>
                  <a:path w="409222" h="289277" extrusionOk="0">
                    <a:moveTo>
                      <a:pt x="22296" y="31044"/>
                    </a:moveTo>
                    <a:cubicBezTo>
                      <a:pt x="7479" y="22507"/>
                      <a:pt x="71" y="11218"/>
                      <a:pt x="71" y="0"/>
                    </a:cubicBezTo>
                    <a:lnTo>
                      <a:pt x="0" y="36830"/>
                    </a:lnTo>
                    <a:cubicBezTo>
                      <a:pt x="0" y="48048"/>
                      <a:pt x="7408" y="59337"/>
                      <a:pt x="22225" y="67874"/>
                    </a:cubicBezTo>
                    <a:lnTo>
                      <a:pt x="414796" y="294499"/>
                    </a:lnTo>
                    <a:lnTo>
                      <a:pt x="414867" y="257669"/>
                    </a:lnTo>
                    <a:lnTo>
                      <a:pt x="22296" y="31044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44"/>
              <p:cNvSpPr/>
              <p:nvPr/>
            </p:nvSpPr>
            <p:spPr>
              <a:xfrm>
                <a:off x="10132981" y="2093747"/>
                <a:ext cx="791897" cy="512726"/>
              </a:xfrm>
              <a:custGeom>
                <a:avLst/>
                <a:gdLst/>
                <a:ahLst/>
                <a:cxnLst/>
                <a:rect l="l" t="t" r="r" b="b"/>
                <a:pathLst>
                  <a:path w="515055" h="303388" extrusionOk="0">
                    <a:moveTo>
                      <a:pt x="518019" y="2187"/>
                    </a:moveTo>
                    <a:cubicBezTo>
                      <a:pt x="517948" y="2963"/>
                      <a:pt x="517878" y="3739"/>
                      <a:pt x="517736" y="4586"/>
                    </a:cubicBezTo>
                    <a:cubicBezTo>
                      <a:pt x="517595" y="5221"/>
                      <a:pt x="517454" y="5856"/>
                      <a:pt x="517243" y="6491"/>
                    </a:cubicBezTo>
                    <a:cubicBezTo>
                      <a:pt x="517031" y="7267"/>
                      <a:pt x="516890" y="7973"/>
                      <a:pt x="516608" y="8749"/>
                    </a:cubicBezTo>
                    <a:cubicBezTo>
                      <a:pt x="516396" y="9384"/>
                      <a:pt x="516114" y="9948"/>
                      <a:pt x="515832" y="10583"/>
                    </a:cubicBezTo>
                    <a:cubicBezTo>
                      <a:pt x="515479" y="11359"/>
                      <a:pt x="515126" y="12136"/>
                      <a:pt x="514703" y="12912"/>
                    </a:cubicBezTo>
                    <a:cubicBezTo>
                      <a:pt x="514420" y="13476"/>
                      <a:pt x="514068" y="14041"/>
                      <a:pt x="513715" y="14605"/>
                    </a:cubicBezTo>
                    <a:cubicBezTo>
                      <a:pt x="513150" y="15522"/>
                      <a:pt x="512586" y="16369"/>
                      <a:pt x="511951" y="17216"/>
                    </a:cubicBezTo>
                    <a:cubicBezTo>
                      <a:pt x="511316" y="18062"/>
                      <a:pt x="510681" y="18909"/>
                      <a:pt x="509976" y="19685"/>
                    </a:cubicBezTo>
                    <a:cubicBezTo>
                      <a:pt x="509834" y="19897"/>
                      <a:pt x="509623" y="20038"/>
                      <a:pt x="509482" y="20249"/>
                    </a:cubicBezTo>
                    <a:cubicBezTo>
                      <a:pt x="508494" y="21308"/>
                      <a:pt x="507435" y="22366"/>
                      <a:pt x="506307" y="23354"/>
                    </a:cubicBezTo>
                    <a:cubicBezTo>
                      <a:pt x="505601" y="23989"/>
                      <a:pt x="504754" y="24624"/>
                      <a:pt x="503978" y="25259"/>
                    </a:cubicBezTo>
                    <a:cubicBezTo>
                      <a:pt x="503273" y="25823"/>
                      <a:pt x="502638" y="26388"/>
                      <a:pt x="501861" y="26952"/>
                    </a:cubicBezTo>
                    <a:cubicBezTo>
                      <a:pt x="501015" y="27587"/>
                      <a:pt x="500098" y="28152"/>
                      <a:pt x="499181" y="28787"/>
                    </a:cubicBezTo>
                    <a:cubicBezTo>
                      <a:pt x="498263" y="29422"/>
                      <a:pt x="497346" y="30057"/>
                      <a:pt x="496358" y="30621"/>
                    </a:cubicBezTo>
                    <a:lnTo>
                      <a:pt x="106398" y="257246"/>
                    </a:lnTo>
                    <a:cubicBezTo>
                      <a:pt x="104140" y="258586"/>
                      <a:pt x="101741" y="259715"/>
                      <a:pt x="99272" y="260844"/>
                    </a:cubicBezTo>
                    <a:cubicBezTo>
                      <a:pt x="98566" y="261197"/>
                      <a:pt x="97861" y="261479"/>
                      <a:pt x="97155" y="261761"/>
                    </a:cubicBezTo>
                    <a:cubicBezTo>
                      <a:pt x="95250" y="262537"/>
                      <a:pt x="93274" y="263313"/>
                      <a:pt x="91228" y="264019"/>
                    </a:cubicBezTo>
                    <a:cubicBezTo>
                      <a:pt x="90523" y="264231"/>
                      <a:pt x="89817" y="264513"/>
                      <a:pt x="89041" y="264724"/>
                    </a:cubicBezTo>
                    <a:cubicBezTo>
                      <a:pt x="87771" y="265148"/>
                      <a:pt x="86431" y="265501"/>
                      <a:pt x="85160" y="265853"/>
                    </a:cubicBezTo>
                    <a:cubicBezTo>
                      <a:pt x="84173" y="266136"/>
                      <a:pt x="83185" y="266418"/>
                      <a:pt x="82197" y="266629"/>
                    </a:cubicBezTo>
                    <a:cubicBezTo>
                      <a:pt x="80857" y="266982"/>
                      <a:pt x="79445" y="267264"/>
                      <a:pt x="78034" y="267547"/>
                    </a:cubicBezTo>
                    <a:cubicBezTo>
                      <a:pt x="77117" y="267758"/>
                      <a:pt x="76129" y="267970"/>
                      <a:pt x="75212" y="268111"/>
                    </a:cubicBezTo>
                    <a:cubicBezTo>
                      <a:pt x="72390" y="268605"/>
                      <a:pt x="69568" y="269028"/>
                      <a:pt x="66675" y="269311"/>
                    </a:cubicBezTo>
                    <a:cubicBezTo>
                      <a:pt x="65758" y="269381"/>
                      <a:pt x="64911" y="269452"/>
                      <a:pt x="63994" y="269522"/>
                    </a:cubicBezTo>
                    <a:cubicBezTo>
                      <a:pt x="62300" y="269663"/>
                      <a:pt x="60607" y="269804"/>
                      <a:pt x="58914" y="269875"/>
                    </a:cubicBezTo>
                    <a:cubicBezTo>
                      <a:pt x="57855" y="269946"/>
                      <a:pt x="56727" y="269946"/>
                      <a:pt x="55668" y="269946"/>
                    </a:cubicBezTo>
                    <a:cubicBezTo>
                      <a:pt x="54257" y="269946"/>
                      <a:pt x="52917" y="270016"/>
                      <a:pt x="51505" y="269946"/>
                    </a:cubicBezTo>
                    <a:cubicBezTo>
                      <a:pt x="50377" y="269946"/>
                      <a:pt x="49177" y="269875"/>
                      <a:pt x="48048" y="269875"/>
                    </a:cubicBezTo>
                    <a:cubicBezTo>
                      <a:pt x="46778" y="269804"/>
                      <a:pt x="45508" y="269734"/>
                      <a:pt x="44238" y="269663"/>
                    </a:cubicBezTo>
                    <a:cubicBezTo>
                      <a:pt x="43109" y="269593"/>
                      <a:pt x="41910" y="269452"/>
                      <a:pt x="40781" y="269381"/>
                    </a:cubicBezTo>
                    <a:cubicBezTo>
                      <a:pt x="39511" y="269240"/>
                      <a:pt x="38241" y="269099"/>
                      <a:pt x="37042" y="268958"/>
                    </a:cubicBezTo>
                    <a:cubicBezTo>
                      <a:pt x="35913" y="268817"/>
                      <a:pt x="34784" y="268676"/>
                      <a:pt x="33655" y="268464"/>
                    </a:cubicBezTo>
                    <a:cubicBezTo>
                      <a:pt x="32314" y="268252"/>
                      <a:pt x="30974" y="268041"/>
                      <a:pt x="29704" y="267758"/>
                    </a:cubicBezTo>
                    <a:cubicBezTo>
                      <a:pt x="28646" y="267547"/>
                      <a:pt x="27587" y="267335"/>
                      <a:pt x="26599" y="267123"/>
                    </a:cubicBezTo>
                    <a:cubicBezTo>
                      <a:pt x="25047" y="266771"/>
                      <a:pt x="23495" y="266418"/>
                      <a:pt x="21943" y="265994"/>
                    </a:cubicBezTo>
                    <a:cubicBezTo>
                      <a:pt x="21096" y="265783"/>
                      <a:pt x="20249" y="265571"/>
                      <a:pt x="19403" y="265289"/>
                    </a:cubicBezTo>
                    <a:cubicBezTo>
                      <a:pt x="16651" y="264513"/>
                      <a:pt x="13970" y="263596"/>
                      <a:pt x="11359" y="262537"/>
                    </a:cubicBezTo>
                    <a:cubicBezTo>
                      <a:pt x="10089" y="262043"/>
                      <a:pt x="8819" y="261479"/>
                      <a:pt x="7549" y="260914"/>
                    </a:cubicBezTo>
                    <a:cubicBezTo>
                      <a:pt x="6914" y="260632"/>
                      <a:pt x="6209" y="260350"/>
                      <a:pt x="5574" y="260068"/>
                    </a:cubicBezTo>
                    <a:cubicBezTo>
                      <a:pt x="3669" y="259151"/>
                      <a:pt x="1834" y="258233"/>
                      <a:pt x="70" y="257175"/>
                    </a:cubicBezTo>
                    <a:lnTo>
                      <a:pt x="0" y="294005"/>
                    </a:lnTo>
                    <a:cubicBezTo>
                      <a:pt x="1764" y="295063"/>
                      <a:pt x="3598" y="295981"/>
                      <a:pt x="5503" y="296898"/>
                    </a:cubicBezTo>
                    <a:cubicBezTo>
                      <a:pt x="6138" y="297180"/>
                      <a:pt x="6773" y="297462"/>
                      <a:pt x="7479" y="297744"/>
                    </a:cubicBezTo>
                    <a:cubicBezTo>
                      <a:pt x="8608" y="298238"/>
                      <a:pt x="9736" y="298732"/>
                      <a:pt x="10865" y="299226"/>
                    </a:cubicBezTo>
                    <a:cubicBezTo>
                      <a:pt x="11007" y="299297"/>
                      <a:pt x="11148" y="299297"/>
                      <a:pt x="11289" y="299367"/>
                    </a:cubicBezTo>
                    <a:cubicBezTo>
                      <a:pt x="13899" y="300355"/>
                      <a:pt x="16580" y="301272"/>
                      <a:pt x="19332" y="302119"/>
                    </a:cubicBezTo>
                    <a:cubicBezTo>
                      <a:pt x="19544" y="302189"/>
                      <a:pt x="19755" y="302260"/>
                      <a:pt x="19967" y="302331"/>
                    </a:cubicBezTo>
                    <a:cubicBezTo>
                      <a:pt x="20602" y="302542"/>
                      <a:pt x="21237" y="302613"/>
                      <a:pt x="21872" y="302825"/>
                    </a:cubicBezTo>
                    <a:cubicBezTo>
                      <a:pt x="23424" y="303248"/>
                      <a:pt x="24977" y="303601"/>
                      <a:pt x="26529" y="303953"/>
                    </a:cubicBezTo>
                    <a:cubicBezTo>
                      <a:pt x="26952" y="304024"/>
                      <a:pt x="27375" y="304165"/>
                      <a:pt x="27799" y="304236"/>
                    </a:cubicBezTo>
                    <a:cubicBezTo>
                      <a:pt x="28434" y="304377"/>
                      <a:pt x="29069" y="304447"/>
                      <a:pt x="29704" y="304588"/>
                    </a:cubicBezTo>
                    <a:cubicBezTo>
                      <a:pt x="31044" y="304871"/>
                      <a:pt x="32385" y="305082"/>
                      <a:pt x="33655" y="305294"/>
                    </a:cubicBezTo>
                    <a:cubicBezTo>
                      <a:pt x="34219" y="305365"/>
                      <a:pt x="34713" y="305506"/>
                      <a:pt x="35278" y="305576"/>
                    </a:cubicBezTo>
                    <a:cubicBezTo>
                      <a:pt x="35842" y="305647"/>
                      <a:pt x="36477" y="305717"/>
                      <a:pt x="37042" y="305788"/>
                    </a:cubicBezTo>
                    <a:cubicBezTo>
                      <a:pt x="38312" y="305929"/>
                      <a:pt x="39511" y="306070"/>
                      <a:pt x="40781" y="306211"/>
                    </a:cubicBezTo>
                    <a:cubicBezTo>
                      <a:pt x="41345" y="306282"/>
                      <a:pt x="41980" y="306352"/>
                      <a:pt x="42545" y="306423"/>
                    </a:cubicBezTo>
                    <a:cubicBezTo>
                      <a:pt x="43109" y="306493"/>
                      <a:pt x="43674" y="306493"/>
                      <a:pt x="44238" y="306493"/>
                    </a:cubicBezTo>
                    <a:cubicBezTo>
                      <a:pt x="45508" y="306564"/>
                      <a:pt x="46778" y="306634"/>
                      <a:pt x="48048" y="306705"/>
                    </a:cubicBezTo>
                    <a:cubicBezTo>
                      <a:pt x="48683" y="306705"/>
                      <a:pt x="49318" y="306776"/>
                      <a:pt x="49953" y="306776"/>
                    </a:cubicBezTo>
                    <a:cubicBezTo>
                      <a:pt x="50447" y="306776"/>
                      <a:pt x="51012" y="306776"/>
                      <a:pt x="51505" y="306776"/>
                    </a:cubicBezTo>
                    <a:cubicBezTo>
                      <a:pt x="52917" y="306776"/>
                      <a:pt x="54257" y="306776"/>
                      <a:pt x="55668" y="306776"/>
                    </a:cubicBezTo>
                    <a:cubicBezTo>
                      <a:pt x="56374" y="306776"/>
                      <a:pt x="57009" y="306776"/>
                      <a:pt x="57714" y="306776"/>
                    </a:cubicBezTo>
                    <a:cubicBezTo>
                      <a:pt x="58138" y="306776"/>
                      <a:pt x="58561" y="306705"/>
                      <a:pt x="58914" y="306705"/>
                    </a:cubicBezTo>
                    <a:cubicBezTo>
                      <a:pt x="60607" y="306634"/>
                      <a:pt x="62300" y="306493"/>
                      <a:pt x="63994" y="306352"/>
                    </a:cubicBezTo>
                    <a:cubicBezTo>
                      <a:pt x="64699" y="306282"/>
                      <a:pt x="65334" y="306282"/>
                      <a:pt x="66040" y="306211"/>
                    </a:cubicBezTo>
                    <a:cubicBezTo>
                      <a:pt x="66252" y="306211"/>
                      <a:pt x="66463" y="306141"/>
                      <a:pt x="66675" y="306141"/>
                    </a:cubicBezTo>
                    <a:cubicBezTo>
                      <a:pt x="69568" y="305858"/>
                      <a:pt x="72390" y="305435"/>
                      <a:pt x="75212" y="304941"/>
                    </a:cubicBezTo>
                    <a:cubicBezTo>
                      <a:pt x="75353" y="304941"/>
                      <a:pt x="75494" y="304941"/>
                      <a:pt x="75635" y="304871"/>
                    </a:cubicBezTo>
                    <a:cubicBezTo>
                      <a:pt x="76482" y="304729"/>
                      <a:pt x="77258" y="304518"/>
                      <a:pt x="78034" y="304377"/>
                    </a:cubicBezTo>
                    <a:cubicBezTo>
                      <a:pt x="79445" y="304094"/>
                      <a:pt x="80857" y="303812"/>
                      <a:pt x="82197" y="303459"/>
                    </a:cubicBezTo>
                    <a:cubicBezTo>
                      <a:pt x="83185" y="303248"/>
                      <a:pt x="84173" y="302966"/>
                      <a:pt x="85160" y="302683"/>
                    </a:cubicBezTo>
                    <a:cubicBezTo>
                      <a:pt x="86431" y="302331"/>
                      <a:pt x="87771" y="301978"/>
                      <a:pt x="89041" y="301554"/>
                    </a:cubicBezTo>
                    <a:cubicBezTo>
                      <a:pt x="89323" y="301484"/>
                      <a:pt x="89605" y="301413"/>
                      <a:pt x="89888" y="301343"/>
                    </a:cubicBezTo>
                    <a:cubicBezTo>
                      <a:pt x="90382" y="301202"/>
                      <a:pt x="90734" y="300990"/>
                      <a:pt x="91228" y="300849"/>
                    </a:cubicBezTo>
                    <a:cubicBezTo>
                      <a:pt x="93274" y="300143"/>
                      <a:pt x="95250" y="299438"/>
                      <a:pt x="97155" y="298591"/>
                    </a:cubicBezTo>
                    <a:cubicBezTo>
                      <a:pt x="97861" y="298309"/>
                      <a:pt x="98566" y="298027"/>
                      <a:pt x="99272" y="297674"/>
                    </a:cubicBezTo>
                    <a:cubicBezTo>
                      <a:pt x="101741" y="296545"/>
                      <a:pt x="104140" y="295416"/>
                      <a:pt x="106398" y="294076"/>
                    </a:cubicBezTo>
                    <a:lnTo>
                      <a:pt x="496358" y="67451"/>
                    </a:lnTo>
                    <a:cubicBezTo>
                      <a:pt x="496640" y="67239"/>
                      <a:pt x="496993" y="67098"/>
                      <a:pt x="497275" y="66887"/>
                    </a:cubicBezTo>
                    <a:cubicBezTo>
                      <a:pt x="497981" y="66463"/>
                      <a:pt x="498545" y="66040"/>
                      <a:pt x="499181" y="65617"/>
                    </a:cubicBezTo>
                    <a:cubicBezTo>
                      <a:pt x="500098" y="65052"/>
                      <a:pt x="501015" y="64417"/>
                      <a:pt x="501861" y="63782"/>
                    </a:cubicBezTo>
                    <a:cubicBezTo>
                      <a:pt x="502638" y="63218"/>
                      <a:pt x="503273" y="62653"/>
                      <a:pt x="503978" y="62089"/>
                    </a:cubicBezTo>
                    <a:cubicBezTo>
                      <a:pt x="504754" y="61454"/>
                      <a:pt x="505601" y="60819"/>
                      <a:pt x="506307" y="60184"/>
                    </a:cubicBezTo>
                    <a:cubicBezTo>
                      <a:pt x="506448" y="60043"/>
                      <a:pt x="506659" y="59902"/>
                      <a:pt x="506800" y="59831"/>
                    </a:cubicBezTo>
                    <a:cubicBezTo>
                      <a:pt x="507788" y="58914"/>
                      <a:pt x="508635" y="57997"/>
                      <a:pt x="509482" y="57079"/>
                    </a:cubicBezTo>
                    <a:cubicBezTo>
                      <a:pt x="509623" y="56868"/>
                      <a:pt x="509834" y="56727"/>
                      <a:pt x="509976" y="56515"/>
                    </a:cubicBezTo>
                    <a:cubicBezTo>
                      <a:pt x="510469" y="55951"/>
                      <a:pt x="510963" y="55386"/>
                      <a:pt x="511457" y="54822"/>
                    </a:cubicBezTo>
                    <a:cubicBezTo>
                      <a:pt x="511669" y="54539"/>
                      <a:pt x="511810" y="54328"/>
                      <a:pt x="511951" y="54046"/>
                    </a:cubicBezTo>
                    <a:cubicBezTo>
                      <a:pt x="512586" y="53199"/>
                      <a:pt x="513150" y="52282"/>
                      <a:pt x="513715" y="51435"/>
                    </a:cubicBezTo>
                    <a:cubicBezTo>
                      <a:pt x="513927" y="51082"/>
                      <a:pt x="514279" y="50729"/>
                      <a:pt x="514491" y="50306"/>
                    </a:cubicBezTo>
                    <a:cubicBezTo>
                      <a:pt x="514632" y="50094"/>
                      <a:pt x="514632" y="49953"/>
                      <a:pt x="514773" y="49742"/>
                    </a:cubicBezTo>
                    <a:cubicBezTo>
                      <a:pt x="515197" y="48966"/>
                      <a:pt x="515549" y="48189"/>
                      <a:pt x="515902" y="47413"/>
                    </a:cubicBezTo>
                    <a:cubicBezTo>
                      <a:pt x="516114" y="46919"/>
                      <a:pt x="516396" y="46496"/>
                      <a:pt x="516537" y="46073"/>
                    </a:cubicBezTo>
                    <a:cubicBezTo>
                      <a:pt x="516608" y="45932"/>
                      <a:pt x="516608" y="45791"/>
                      <a:pt x="516678" y="45579"/>
                    </a:cubicBezTo>
                    <a:cubicBezTo>
                      <a:pt x="516960" y="44803"/>
                      <a:pt x="517101" y="44097"/>
                      <a:pt x="517313" y="43321"/>
                    </a:cubicBezTo>
                    <a:cubicBezTo>
                      <a:pt x="517454" y="42827"/>
                      <a:pt x="517666" y="42333"/>
                      <a:pt x="517736" y="41769"/>
                    </a:cubicBezTo>
                    <a:cubicBezTo>
                      <a:pt x="517736" y="41628"/>
                      <a:pt x="517736" y="41487"/>
                      <a:pt x="517807" y="41346"/>
                    </a:cubicBezTo>
                    <a:cubicBezTo>
                      <a:pt x="517948" y="40569"/>
                      <a:pt x="518019" y="39793"/>
                      <a:pt x="518089" y="39017"/>
                    </a:cubicBezTo>
                    <a:cubicBezTo>
                      <a:pt x="518160" y="38523"/>
                      <a:pt x="518230" y="37959"/>
                      <a:pt x="518301" y="37465"/>
                    </a:cubicBezTo>
                    <a:cubicBezTo>
                      <a:pt x="518301" y="37253"/>
                      <a:pt x="518301" y="37042"/>
                      <a:pt x="518301" y="36830"/>
                    </a:cubicBezTo>
                    <a:lnTo>
                      <a:pt x="518371" y="0"/>
                    </a:lnTo>
                    <a:cubicBezTo>
                      <a:pt x="518160" y="706"/>
                      <a:pt x="518089" y="1482"/>
                      <a:pt x="518019" y="2187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44"/>
              <p:cNvSpPr/>
              <p:nvPr/>
            </p:nvSpPr>
            <p:spPr>
              <a:xfrm>
                <a:off x="9495222" y="1639735"/>
                <a:ext cx="1431924" cy="906215"/>
              </a:xfrm>
              <a:custGeom>
                <a:avLst/>
                <a:gdLst/>
                <a:ahLst/>
                <a:cxnLst/>
                <a:rect l="l" t="t" r="r" b="b"/>
                <a:pathLst>
                  <a:path w="931333" h="536222" extrusionOk="0">
                    <a:moveTo>
                      <a:pt x="910793" y="239377"/>
                    </a:moveTo>
                    <a:cubicBezTo>
                      <a:pt x="940285" y="256381"/>
                      <a:pt x="940427" y="283968"/>
                      <a:pt x="911146" y="301043"/>
                    </a:cubicBezTo>
                    <a:lnTo>
                      <a:pt x="521185" y="527667"/>
                    </a:lnTo>
                    <a:cubicBezTo>
                      <a:pt x="491905" y="544671"/>
                      <a:pt x="444209" y="544742"/>
                      <a:pt x="414788" y="527667"/>
                    </a:cubicBezTo>
                    <a:lnTo>
                      <a:pt x="22217" y="301043"/>
                    </a:lnTo>
                    <a:cubicBezTo>
                      <a:pt x="-7276" y="284039"/>
                      <a:pt x="-7417" y="256381"/>
                      <a:pt x="21864" y="239377"/>
                    </a:cubicBezTo>
                    <a:lnTo>
                      <a:pt x="411824" y="12753"/>
                    </a:lnTo>
                    <a:cubicBezTo>
                      <a:pt x="441105" y="-4251"/>
                      <a:pt x="488800" y="-4251"/>
                      <a:pt x="518293" y="12753"/>
                    </a:cubicBezTo>
                    <a:lnTo>
                      <a:pt x="910793" y="239377"/>
                    </a:lnTo>
                    <a:close/>
                  </a:path>
                </a:pathLst>
              </a:custGeom>
              <a:solidFill>
                <a:srgbClr val="B9A3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44"/>
              <p:cNvSpPr/>
              <p:nvPr/>
            </p:nvSpPr>
            <p:spPr>
              <a:xfrm>
                <a:off x="9784483" y="1128084"/>
                <a:ext cx="499109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254000" extrusionOk="0">
                    <a:moveTo>
                      <a:pt x="139206" y="18909"/>
                    </a:moveTo>
                    <a:lnTo>
                      <a:pt x="85725" y="109643"/>
                    </a:lnTo>
                    <a:lnTo>
                      <a:pt x="0" y="254776"/>
                    </a:lnTo>
                    <a:lnTo>
                      <a:pt x="32667" y="235797"/>
                    </a:lnTo>
                    <a:lnTo>
                      <a:pt x="118322" y="90734"/>
                    </a:lnTo>
                    <a:lnTo>
                      <a:pt x="171873" y="0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44"/>
              <p:cNvSpPr/>
              <p:nvPr/>
            </p:nvSpPr>
            <p:spPr>
              <a:xfrm>
                <a:off x="1003693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353" y="18979"/>
                    </a:moveTo>
                    <a:lnTo>
                      <a:pt x="33020" y="0"/>
                    </a:lnTo>
                    <a:cubicBezTo>
                      <a:pt x="32879" y="71"/>
                      <a:pt x="32808" y="141"/>
                      <a:pt x="32667" y="282"/>
                    </a:cubicBezTo>
                    <a:lnTo>
                      <a:pt x="0" y="19262"/>
                    </a:lnTo>
                    <a:cubicBezTo>
                      <a:pt x="141" y="19121"/>
                      <a:pt x="282" y="19050"/>
                      <a:pt x="353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44"/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44"/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44"/>
              <p:cNvSpPr/>
              <p:nvPr/>
            </p:nvSpPr>
            <p:spPr>
              <a:xfrm>
                <a:off x="10739170" y="2331740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5348" y="7196"/>
                    </a:lnTo>
                    <a:lnTo>
                      <a:pt x="2752" y="26176"/>
                    </a:lnTo>
                    <a:close/>
                  </a:path>
                </a:pathLst>
              </a:custGeom>
              <a:solidFill>
                <a:srgbClr val="6260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44"/>
              <p:cNvSpPr/>
              <p:nvPr/>
            </p:nvSpPr>
            <p:spPr>
              <a:xfrm>
                <a:off x="10761419" y="2352402"/>
                <a:ext cx="166369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56444" h="91722" extrusionOk="0">
                    <a:moveTo>
                      <a:pt x="60889" y="74083"/>
                    </a:moveTo>
                    <a:cubicBezTo>
                      <a:pt x="60889" y="74013"/>
                      <a:pt x="60889" y="74013"/>
                      <a:pt x="60889" y="73943"/>
                    </a:cubicBezTo>
                    <a:cubicBezTo>
                      <a:pt x="60889" y="73872"/>
                      <a:pt x="60889" y="73872"/>
                      <a:pt x="60889" y="73801"/>
                    </a:cubicBezTo>
                    <a:cubicBezTo>
                      <a:pt x="60889" y="73731"/>
                      <a:pt x="60889" y="73731"/>
                      <a:pt x="60889" y="73660"/>
                    </a:cubicBezTo>
                    <a:cubicBezTo>
                      <a:pt x="60889" y="73660"/>
                      <a:pt x="60889" y="73590"/>
                      <a:pt x="60889" y="73590"/>
                    </a:cubicBezTo>
                    <a:cubicBezTo>
                      <a:pt x="60889" y="73590"/>
                      <a:pt x="60889" y="73590"/>
                      <a:pt x="60889" y="73590"/>
                    </a:cubicBezTo>
                    <a:cubicBezTo>
                      <a:pt x="60889" y="73590"/>
                      <a:pt x="60889" y="73519"/>
                      <a:pt x="60889" y="73519"/>
                    </a:cubicBezTo>
                    <a:cubicBezTo>
                      <a:pt x="60889" y="73449"/>
                      <a:pt x="60889" y="73449"/>
                      <a:pt x="60889" y="73378"/>
                    </a:cubicBezTo>
                    <a:cubicBezTo>
                      <a:pt x="60889" y="73307"/>
                      <a:pt x="60889" y="73307"/>
                      <a:pt x="60889" y="73237"/>
                    </a:cubicBezTo>
                    <a:cubicBezTo>
                      <a:pt x="60889" y="73167"/>
                      <a:pt x="60889" y="73167"/>
                      <a:pt x="60889" y="73096"/>
                    </a:cubicBezTo>
                    <a:cubicBezTo>
                      <a:pt x="60889" y="73025"/>
                      <a:pt x="60889" y="73025"/>
                      <a:pt x="60819" y="72955"/>
                    </a:cubicBezTo>
                    <a:cubicBezTo>
                      <a:pt x="60819" y="72884"/>
                      <a:pt x="60819" y="72884"/>
                      <a:pt x="60748" y="72813"/>
                    </a:cubicBezTo>
                    <a:cubicBezTo>
                      <a:pt x="60748" y="72743"/>
                      <a:pt x="60748" y="72743"/>
                      <a:pt x="60678" y="72673"/>
                    </a:cubicBezTo>
                    <a:cubicBezTo>
                      <a:pt x="60678" y="72602"/>
                      <a:pt x="60678" y="72602"/>
                      <a:pt x="60607" y="72531"/>
                    </a:cubicBezTo>
                    <a:cubicBezTo>
                      <a:pt x="60607" y="72531"/>
                      <a:pt x="60607" y="72461"/>
                      <a:pt x="60607" y="72461"/>
                    </a:cubicBezTo>
                    <a:lnTo>
                      <a:pt x="32667" y="0"/>
                    </a:lnTo>
                    <a:lnTo>
                      <a:pt x="0" y="18979"/>
                    </a:lnTo>
                    <a:lnTo>
                      <a:pt x="27940" y="91440"/>
                    </a:lnTo>
                    <a:cubicBezTo>
                      <a:pt x="28081" y="91863"/>
                      <a:pt x="28222" y="92216"/>
                      <a:pt x="28222" y="92639"/>
                    </a:cubicBezTo>
                    <a:cubicBezTo>
                      <a:pt x="28222" y="92639"/>
                      <a:pt x="28222" y="92639"/>
                      <a:pt x="28222" y="92639"/>
                    </a:cubicBezTo>
                    <a:cubicBezTo>
                      <a:pt x="28293" y="92993"/>
                      <a:pt x="28293" y="93345"/>
                      <a:pt x="28222" y="93698"/>
                    </a:cubicBezTo>
                    <a:cubicBezTo>
                      <a:pt x="28222" y="93698"/>
                      <a:pt x="28222" y="93698"/>
                      <a:pt x="28222" y="93698"/>
                    </a:cubicBezTo>
                    <a:cubicBezTo>
                      <a:pt x="28152" y="93980"/>
                      <a:pt x="28081" y="94263"/>
                      <a:pt x="27940" y="94474"/>
                    </a:cubicBezTo>
                    <a:cubicBezTo>
                      <a:pt x="27940" y="94474"/>
                      <a:pt x="27940" y="94474"/>
                      <a:pt x="27940" y="94474"/>
                    </a:cubicBezTo>
                    <a:cubicBezTo>
                      <a:pt x="27799" y="94686"/>
                      <a:pt x="27658" y="94897"/>
                      <a:pt x="27446" y="95039"/>
                    </a:cubicBezTo>
                    <a:lnTo>
                      <a:pt x="60113" y="76059"/>
                    </a:lnTo>
                    <a:cubicBezTo>
                      <a:pt x="60325" y="75918"/>
                      <a:pt x="60466" y="75777"/>
                      <a:pt x="60607" y="75565"/>
                    </a:cubicBezTo>
                    <a:cubicBezTo>
                      <a:pt x="60607" y="75565"/>
                      <a:pt x="60607" y="75495"/>
                      <a:pt x="60607" y="75495"/>
                    </a:cubicBezTo>
                    <a:cubicBezTo>
                      <a:pt x="60607" y="75495"/>
                      <a:pt x="60607" y="75495"/>
                      <a:pt x="60607" y="75495"/>
                    </a:cubicBezTo>
                    <a:cubicBezTo>
                      <a:pt x="60607" y="75424"/>
                      <a:pt x="60678" y="75424"/>
                      <a:pt x="60678" y="75354"/>
                    </a:cubicBezTo>
                    <a:cubicBezTo>
                      <a:pt x="60678" y="75283"/>
                      <a:pt x="60748" y="75212"/>
                      <a:pt x="60748" y="75212"/>
                    </a:cubicBezTo>
                    <a:cubicBezTo>
                      <a:pt x="60748" y="75142"/>
                      <a:pt x="60748" y="75142"/>
                      <a:pt x="60819" y="75071"/>
                    </a:cubicBezTo>
                    <a:cubicBezTo>
                      <a:pt x="60819" y="75001"/>
                      <a:pt x="60819" y="75001"/>
                      <a:pt x="60889" y="74930"/>
                    </a:cubicBezTo>
                    <a:cubicBezTo>
                      <a:pt x="60889" y="74860"/>
                      <a:pt x="60889" y="74860"/>
                      <a:pt x="60889" y="74789"/>
                    </a:cubicBezTo>
                    <a:cubicBezTo>
                      <a:pt x="60889" y="7478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648"/>
                      <a:pt x="60889" y="74648"/>
                      <a:pt x="60889" y="74577"/>
                    </a:cubicBezTo>
                    <a:cubicBezTo>
                      <a:pt x="60889" y="74507"/>
                      <a:pt x="60889" y="74507"/>
                      <a:pt x="60889" y="74436"/>
                    </a:cubicBezTo>
                    <a:cubicBezTo>
                      <a:pt x="60889" y="74366"/>
                      <a:pt x="60889" y="74366"/>
                      <a:pt x="60889" y="74295"/>
                    </a:cubicBezTo>
                    <a:cubicBezTo>
                      <a:pt x="60889" y="74225"/>
                      <a:pt x="60889" y="74154"/>
                      <a:pt x="60889" y="74083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44"/>
              <p:cNvSpPr/>
              <p:nvPr/>
            </p:nvSpPr>
            <p:spPr>
              <a:xfrm>
                <a:off x="10753102" y="2330663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5419" y="7126"/>
                    </a:lnTo>
                    <a:lnTo>
                      <a:pt x="2752" y="26105"/>
                    </a:lnTo>
                    <a:close/>
                  </a:path>
                </a:pathLst>
              </a:custGeom>
              <a:solidFill>
                <a:srgbClr val="625F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44"/>
              <p:cNvSpPr/>
              <p:nvPr/>
            </p:nvSpPr>
            <p:spPr>
              <a:xfrm>
                <a:off x="10683440" y="2203020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212" y="18979"/>
                    </a:moveTo>
                    <a:lnTo>
                      <a:pt x="32879" y="0"/>
                    </a:lnTo>
                    <a:cubicBezTo>
                      <a:pt x="32808" y="71"/>
                      <a:pt x="32738" y="71"/>
                      <a:pt x="32667" y="141"/>
                    </a:cubicBezTo>
                    <a:lnTo>
                      <a:pt x="0" y="19121"/>
                    </a:lnTo>
                    <a:cubicBezTo>
                      <a:pt x="71" y="19050"/>
                      <a:pt x="141" y="19050"/>
                      <a:pt x="212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44"/>
              <p:cNvSpPr/>
              <p:nvPr/>
            </p:nvSpPr>
            <p:spPr>
              <a:xfrm>
                <a:off x="10683856" y="2222609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49177" y="35137"/>
                    </a:moveTo>
                    <a:cubicBezTo>
                      <a:pt x="49177" y="35137"/>
                      <a:pt x="49177" y="35137"/>
                      <a:pt x="49177" y="35137"/>
                    </a:cubicBezTo>
                    <a:cubicBezTo>
                      <a:pt x="48331" y="34854"/>
                      <a:pt x="47555" y="34431"/>
                      <a:pt x="46778" y="34008"/>
                    </a:cubicBezTo>
                    <a:cubicBezTo>
                      <a:pt x="45791" y="33443"/>
                      <a:pt x="44873" y="32809"/>
                      <a:pt x="43956" y="32032"/>
                    </a:cubicBezTo>
                    <a:cubicBezTo>
                      <a:pt x="43956" y="32032"/>
                      <a:pt x="43886" y="31961"/>
                      <a:pt x="43886" y="31961"/>
                    </a:cubicBezTo>
                    <a:cubicBezTo>
                      <a:pt x="42968" y="31256"/>
                      <a:pt x="42122" y="30409"/>
                      <a:pt x="41275" y="29492"/>
                    </a:cubicBezTo>
                    <a:cubicBezTo>
                      <a:pt x="41275" y="29492"/>
                      <a:pt x="41275" y="29492"/>
                      <a:pt x="41204" y="29422"/>
                    </a:cubicBezTo>
                    <a:cubicBezTo>
                      <a:pt x="40358" y="28504"/>
                      <a:pt x="39582" y="27517"/>
                      <a:pt x="38806" y="26529"/>
                    </a:cubicBezTo>
                    <a:cubicBezTo>
                      <a:pt x="38806" y="26529"/>
                      <a:pt x="38806" y="26529"/>
                      <a:pt x="38806" y="26529"/>
                    </a:cubicBezTo>
                    <a:cubicBezTo>
                      <a:pt x="38030" y="25541"/>
                      <a:pt x="37395" y="24483"/>
                      <a:pt x="36760" y="23354"/>
                    </a:cubicBezTo>
                    <a:cubicBezTo>
                      <a:pt x="36760" y="23283"/>
                      <a:pt x="36689" y="23213"/>
                      <a:pt x="36689" y="23213"/>
                    </a:cubicBezTo>
                    <a:cubicBezTo>
                      <a:pt x="36054" y="22155"/>
                      <a:pt x="35489" y="21025"/>
                      <a:pt x="34996" y="19897"/>
                    </a:cubicBezTo>
                    <a:cubicBezTo>
                      <a:pt x="34996" y="19897"/>
                      <a:pt x="34996" y="19897"/>
                      <a:pt x="34996" y="19826"/>
                    </a:cubicBezTo>
                    <a:cubicBezTo>
                      <a:pt x="34502" y="18697"/>
                      <a:pt x="34078" y="17498"/>
                      <a:pt x="33726" y="16298"/>
                    </a:cubicBezTo>
                    <a:cubicBezTo>
                      <a:pt x="33726" y="16298"/>
                      <a:pt x="33726" y="16298"/>
                      <a:pt x="33726" y="16228"/>
                    </a:cubicBezTo>
                    <a:cubicBezTo>
                      <a:pt x="33373" y="15028"/>
                      <a:pt x="33091" y="13899"/>
                      <a:pt x="32879" y="12700"/>
                    </a:cubicBezTo>
                    <a:cubicBezTo>
                      <a:pt x="32879" y="12700"/>
                      <a:pt x="32879" y="12700"/>
                      <a:pt x="32879" y="12700"/>
                    </a:cubicBezTo>
                    <a:cubicBezTo>
                      <a:pt x="32667" y="11501"/>
                      <a:pt x="32597" y="10371"/>
                      <a:pt x="32597" y="9243"/>
                    </a:cubicBezTo>
                    <a:cubicBezTo>
                      <a:pt x="32597" y="8537"/>
                      <a:pt x="32667" y="7902"/>
                      <a:pt x="32738" y="7267"/>
                    </a:cubicBezTo>
                    <a:cubicBezTo>
                      <a:pt x="32738" y="7267"/>
                      <a:pt x="32738" y="7267"/>
                      <a:pt x="32738" y="7197"/>
                    </a:cubicBezTo>
                    <a:cubicBezTo>
                      <a:pt x="32808" y="6562"/>
                      <a:pt x="32950" y="5997"/>
                      <a:pt x="33091" y="5433"/>
                    </a:cubicBezTo>
                    <a:cubicBezTo>
                      <a:pt x="33091" y="5362"/>
                      <a:pt x="33091" y="5362"/>
                      <a:pt x="33161" y="5292"/>
                    </a:cubicBezTo>
                    <a:cubicBezTo>
                      <a:pt x="33302" y="4798"/>
                      <a:pt x="33443" y="4304"/>
                      <a:pt x="33655" y="3810"/>
                    </a:cubicBezTo>
                    <a:cubicBezTo>
                      <a:pt x="33655" y="3739"/>
                      <a:pt x="33726" y="3669"/>
                      <a:pt x="33726" y="3598"/>
                    </a:cubicBezTo>
                    <a:cubicBezTo>
                      <a:pt x="33937" y="3104"/>
                      <a:pt x="34219" y="2611"/>
                      <a:pt x="34502" y="2187"/>
                    </a:cubicBezTo>
                    <a:cubicBezTo>
                      <a:pt x="35137" y="1270"/>
                      <a:pt x="35913" y="565"/>
                      <a:pt x="36830" y="0"/>
                    </a:cubicBezTo>
                    <a:lnTo>
                      <a:pt x="4163" y="18979"/>
                    </a:lnTo>
                    <a:cubicBezTo>
                      <a:pt x="3246" y="19473"/>
                      <a:pt x="2469" y="20249"/>
                      <a:pt x="1835" y="21167"/>
                    </a:cubicBezTo>
                    <a:cubicBezTo>
                      <a:pt x="1764" y="21237"/>
                      <a:pt x="1693" y="21308"/>
                      <a:pt x="1693" y="21449"/>
                    </a:cubicBezTo>
                    <a:cubicBezTo>
                      <a:pt x="1482" y="21731"/>
                      <a:pt x="1341" y="22084"/>
                      <a:pt x="1200" y="22366"/>
                    </a:cubicBezTo>
                    <a:cubicBezTo>
                      <a:pt x="1200" y="22437"/>
                      <a:pt x="1129" y="22507"/>
                      <a:pt x="1129" y="22507"/>
                    </a:cubicBezTo>
                    <a:cubicBezTo>
                      <a:pt x="1129" y="22578"/>
                      <a:pt x="1058" y="22648"/>
                      <a:pt x="1058" y="22719"/>
                    </a:cubicBezTo>
                    <a:cubicBezTo>
                      <a:pt x="988" y="22860"/>
                      <a:pt x="917" y="23001"/>
                      <a:pt x="847" y="23213"/>
                    </a:cubicBezTo>
                    <a:cubicBezTo>
                      <a:pt x="776" y="23424"/>
                      <a:pt x="706" y="23707"/>
                      <a:pt x="565" y="23989"/>
                    </a:cubicBezTo>
                    <a:cubicBezTo>
                      <a:pt x="565" y="24059"/>
                      <a:pt x="494" y="24130"/>
                      <a:pt x="494" y="24271"/>
                    </a:cubicBezTo>
                    <a:cubicBezTo>
                      <a:pt x="494" y="24342"/>
                      <a:pt x="494" y="24342"/>
                      <a:pt x="423" y="24412"/>
                    </a:cubicBezTo>
                    <a:cubicBezTo>
                      <a:pt x="423" y="24553"/>
                      <a:pt x="353" y="24624"/>
                      <a:pt x="353" y="24765"/>
                    </a:cubicBezTo>
                    <a:cubicBezTo>
                      <a:pt x="282" y="24977"/>
                      <a:pt x="282" y="25259"/>
                      <a:pt x="212" y="25470"/>
                    </a:cubicBezTo>
                    <a:cubicBezTo>
                      <a:pt x="141" y="25682"/>
                      <a:pt x="141" y="25894"/>
                      <a:pt x="141" y="26176"/>
                    </a:cubicBezTo>
                    <a:cubicBezTo>
                      <a:pt x="141" y="26176"/>
                      <a:pt x="141" y="26176"/>
                      <a:pt x="141" y="26246"/>
                    </a:cubicBezTo>
                    <a:cubicBezTo>
                      <a:pt x="141" y="26246"/>
                      <a:pt x="141" y="26246"/>
                      <a:pt x="141" y="26317"/>
                    </a:cubicBezTo>
                    <a:cubicBezTo>
                      <a:pt x="141" y="26529"/>
                      <a:pt x="71" y="26740"/>
                      <a:pt x="71" y="26952"/>
                    </a:cubicBezTo>
                    <a:cubicBezTo>
                      <a:pt x="71" y="27164"/>
                      <a:pt x="71" y="27376"/>
                      <a:pt x="0" y="27658"/>
                    </a:cubicBezTo>
                    <a:cubicBezTo>
                      <a:pt x="0" y="27870"/>
                      <a:pt x="0" y="28081"/>
                      <a:pt x="0" y="28363"/>
                    </a:cubicBezTo>
                    <a:cubicBezTo>
                      <a:pt x="0" y="28363"/>
                      <a:pt x="0" y="28363"/>
                      <a:pt x="0" y="28434"/>
                    </a:cubicBezTo>
                    <a:cubicBezTo>
                      <a:pt x="0" y="28646"/>
                      <a:pt x="0" y="28857"/>
                      <a:pt x="0" y="29069"/>
                    </a:cubicBezTo>
                    <a:cubicBezTo>
                      <a:pt x="0" y="29281"/>
                      <a:pt x="0" y="29492"/>
                      <a:pt x="0" y="29774"/>
                    </a:cubicBezTo>
                    <a:cubicBezTo>
                      <a:pt x="0" y="29986"/>
                      <a:pt x="0" y="30268"/>
                      <a:pt x="71" y="30480"/>
                    </a:cubicBezTo>
                    <a:cubicBezTo>
                      <a:pt x="141" y="30691"/>
                      <a:pt x="141" y="30974"/>
                      <a:pt x="141" y="31185"/>
                    </a:cubicBezTo>
                    <a:cubicBezTo>
                      <a:pt x="141" y="31397"/>
                      <a:pt x="212" y="31679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82" y="32103"/>
                      <a:pt x="282" y="32315"/>
                      <a:pt x="353" y="32597"/>
                    </a:cubicBezTo>
                    <a:cubicBezTo>
                      <a:pt x="423" y="32879"/>
                      <a:pt x="423" y="33091"/>
                      <a:pt x="494" y="33373"/>
                    </a:cubicBezTo>
                    <a:cubicBezTo>
                      <a:pt x="565" y="33655"/>
                      <a:pt x="635" y="33867"/>
                      <a:pt x="635" y="34149"/>
                    </a:cubicBezTo>
                    <a:cubicBezTo>
                      <a:pt x="706" y="34431"/>
                      <a:pt x="776" y="34643"/>
                      <a:pt x="847" y="34925"/>
                    </a:cubicBezTo>
                    <a:cubicBezTo>
                      <a:pt x="917" y="35137"/>
                      <a:pt x="988" y="35348"/>
                      <a:pt x="988" y="35560"/>
                    </a:cubicBezTo>
                    <a:cubicBezTo>
                      <a:pt x="988" y="35560"/>
                      <a:pt x="988" y="35560"/>
                      <a:pt x="988" y="35630"/>
                    </a:cubicBezTo>
                    <a:cubicBezTo>
                      <a:pt x="988" y="35701"/>
                      <a:pt x="988" y="35701"/>
                      <a:pt x="988" y="35772"/>
                    </a:cubicBezTo>
                    <a:cubicBezTo>
                      <a:pt x="1058" y="35983"/>
                      <a:pt x="1129" y="36266"/>
                      <a:pt x="1200" y="36477"/>
                    </a:cubicBezTo>
                    <a:cubicBezTo>
                      <a:pt x="1270" y="36689"/>
                      <a:pt x="1341" y="36971"/>
                      <a:pt x="1482" y="37183"/>
                    </a:cubicBezTo>
                    <a:cubicBezTo>
                      <a:pt x="1552" y="37394"/>
                      <a:pt x="1623" y="37676"/>
                      <a:pt x="1764" y="37888"/>
                    </a:cubicBezTo>
                    <a:cubicBezTo>
                      <a:pt x="1835" y="38100"/>
                      <a:pt x="1976" y="38382"/>
                      <a:pt x="2046" y="38594"/>
                    </a:cubicBezTo>
                    <a:cubicBezTo>
                      <a:pt x="2117" y="38806"/>
                      <a:pt x="2187" y="38947"/>
                      <a:pt x="2258" y="39158"/>
                    </a:cubicBezTo>
                    <a:cubicBezTo>
                      <a:pt x="2258" y="39158"/>
                      <a:pt x="2258" y="39158"/>
                      <a:pt x="2258" y="39229"/>
                    </a:cubicBezTo>
                    <a:cubicBezTo>
                      <a:pt x="2258" y="39299"/>
                      <a:pt x="2258" y="39299"/>
                      <a:pt x="2328" y="39370"/>
                    </a:cubicBezTo>
                    <a:cubicBezTo>
                      <a:pt x="2399" y="39582"/>
                      <a:pt x="2540" y="39864"/>
                      <a:pt x="2611" y="40076"/>
                    </a:cubicBezTo>
                    <a:cubicBezTo>
                      <a:pt x="2752" y="40358"/>
                      <a:pt x="2822" y="40569"/>
                      <a:pt x="2963" y="40852"/>
                    </a:cubicBezTo>
                    <a:cubicBezTo>
                      <a:pt x="3104" y="41134"/>
                      <a:pt x="3246" y="41416"/>
                      <a:pt x="3387" y="41698"/>
                    </a:cubicBezTo>
                    <a:cubicBezTo>
                      <a:pt x="3528" y="41981"/>
                      <a:pt x="3739" y="42333"/>
                      <a:pt x="3881" y="42615"/>
                    </a:cubicBezTo>
                    <a:cubicBezTo>
                      <a:pt x="3881" y="42686"/>
                      <a:pt x="3951" y="42686"/>
                      <a:pt x="3951" y="42757"/>
                    </a:cubicBezTo>
                    <a:cubicBezTo>
                      <a:pt x="4022" y="42827"/>
                      <a:pt x="4022" y="42898"/>
                      <a:pt x="4092" y="42968"/>
                    </a:cubicBezTo>
                    <a:cubicBezTo>
                      <a:pt x="4445" y="43533"/>
                      <a:pt x="4798" y="44097"/>
                      <a:pt x="5151" y="44662"/>
                    </a:cubicBezTo>
                    <a:cubicBezTo>
                      <a:pt x="5433" y="45085"/>
                      <a:pt x="5715" y="45508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280" y="46214"/>
                      <a:pt x="6491" y="46496"/>
                      <a:pt x="6703" y="46778"/>
                    </a:cubicBezTo>
                    <a:cubicBezTo>
                      <a:pt x="6915" y="46990"/>
                      <a:pt x="7056" y="47202"/>
                      <a:pt x="7267" y="47484"/>
                    </a:cubicBezTo>
                    <a:cubicBezTo>
                      <a:pt x="7479" y="47696"/>
                      <a:pt x="7620" y="47907"/>
                      <a:pt x="7832" y="48119"/>
                    </a:cubicBezTo>
                    <a:cubicBezTo>
                      <a:pt x="8043" y="48330"/>
                      <a:pt x="8184" y="48542"/>
                      <a:pt x="8396" y="48754"/>
                    </a:cubicBezTo>
                    <a:cubicBezTo>
                      <a:pt x="8396" y="48824"/>
                      <a:pt x="8467" y="48824"/>
                      <a:pt x="8467" y="48895"/>
                    </a:cubicBezTo>
                    <a:cubicBezTo>
                      <a:pt x="8467" y="48895"/>
                      <a:pt x="8467" y="48895"/>
                      <a:pt x="8537" y="48966"/>
                    </a:cubicBezTo>
                    <a:cubicBezTo>
                      <a:pt x="8678" y="49107"/>
                      <a:pt x="8819" y="49248"/>
                      <a:pt x="8961" y="49389"/>
                    </a:cubicBezTo>
                    <a:cubicBezTo>
                      <a:pt x="9172" y="49600"/>
                      <a:pt x="9384" y="49812"/>
                      <a:pt x="9596" y="49953"/>
                    </a:cubicBezTo>
                    <a:cubicBezTo>
                      <a:pt x="9807" y="50165"/>
                      <a:pt x="10019" y="50377"/>
                      <a:pt x="10231" y="50518"/>
                    </a:cubicBezTo>
                    <a:cubicBezTo>
                      <a:pt x="10442" y="50729"/>
                      <a:pt x="10654" y="50871"/>
                      <a:pt x="10866" y="51082"/>
                    </a:cubicBezTo>
                    <a:cubicBezTo>
                      <a:pt x="10936" y="51153"/>
                      <a:pt x="11077" y="51223"/>
                      <a:pt x="11148" y="51364"/>
                    </a:cubicBezTo>
                    <a:cubicBezTo>
                      <a:pt x="11148" y="51364"/>
                      <a:pt x="11218" y="51435"/>
                      <a:pt x="11218" y="51435"/>
                    </a:cubicBezTo>
                    <a:cubicBezTo>
                      <a:pt x="11289" y="51505"/>
                      <a:pt x="11360" y="51576"/>
                      <a:pt x="11501" y="51647"/>
                    </a:cubicBezTo>
                    <a:cubicBezTo>
                      <a:pt x="11712" y="51788"/>
                      <a:pt x="11924" y="51999"/>
                      <a:pt x="12136" y="52141"/>
                    </a:cubicBezTo>
                    <a:cubicBezTo>
                      <a:pt x="12347" y="52281"/>
                      <a:pt x="12559" y="52423"/>
                      <a:pt x="12771" y="52564"/>
                    </a:cubicBezTo>
                    <a:cubicBezTo>
                      <a:pt x="12982" y="52705"/>
                      <a:pt x="13194" y="52846"/>
                      <a:pt x="13406" y="52987"/>
                    </a:cubicBezTo>
                    <a:cubicBezTo>
                      <a:pt x="13617" y="53128"/>
                      <a:pt x="13829" y="53269"/>
                      <a:pt x="14041" y="53340"/>
                    </a:cubicBezTo>
                    <a:cubicBezTo>
                      <a:pt x="14111" y="53340"/>
                      <a:pt x="14111" y="53411"/>
                      <a:pt x="14182" y="53411"/>
                    </a:cubicBezTo>
                    <a:cubicBezTo>
                      <a:pt x="14323" y="53481"/>
                      <a:pt x="14464" y="53551"/>
                      <a:pt x="14605" y="53693"/>
                    </a:cubicBezTo>
                    <a:cubicBezTo>
                      <a:pt x="14817" y="53763"/>
                      <a:pt x="14958" y="53905"/>
                      <a:pt x="15169" y="53975"/>
                    </a:cubicBezTo>
                    <a:cubicBezTo>
                      <a:pt x="15381" y="54045"/>
                      <a:pt x="15522" y="54187"/>
                      <a:pt x="15734" y="54257"/>
                    </a:cubicBezTo>
                    <a:cubicBezTo>
                      <a:pt x="15946" y="54328"/>
                      <a:pt x="16087" y="54398"/>
                      <a:pt x="16298" y="54469"/>
                    </a:cubicBezTo>
                    <a:cubicBezTo>
                      <a:pt x="16369" y="54469"/>
                      <a:pt x="16440" y="54539"/>
                      <a:pt x="16440" y="54539"/>
                    </a:cubicBezTo>
                    <a:cubicBezTo>
                      <a:pt x="16440" y="54539"/>
                      <a:pt x="16510" y="54539"/>
                      <a:pt x="16510" y="54539"/>
                    </a:cubicBezTo>
                    <a:cubicBezTo>
                      <a:pt x="16651" y="54610"/>
                      <a:pt x="16722" y="54610"/>
                      <a:pt x="16863" y="54681"/>
                    </a:cubicBezTo>
                    <a:cubicBezTo>
                      <a:pt x="17075" y="54751"/>
                      <a:pt x="17216" y="54822"/>
                      <a:pt x="17427" y="54892"/>
                    </a:cubicBezTo>
                    <a:cubicBezTo>
                      <a:pt x="17639" y="54963"/>
                      <a:pt x="17780" y="55033"/>
                      <a:pt x="17992" y="55033"/>
                    </a:cubicBezTo>
                    <a:cubicBezTo>
                      <a:pt x="18203" y="55104"/>
                      <a:pt x="18415" y="55104"/>
                      <a:pt x="18556" y="55174"/>
                    </a:cubicBezTo>
                    <a:cubicBezTo>
                      <a:pt x="18627" y="55174"/>
                      <a:pt x="18627" y="55174"/>
                      <a:pt x="18697" y="55174"/>
                    </a:cubicBezTo>
                    <a:lnTo>
                      <a:pt x="51364" y="36195"/>
                    </a:lnTo>
                    <a:cubicBezTo>
                      <a:pt x="50659" y="35701"/>
                      <a:pt x="49953" y="35489"/>
                      <a:pt x="49177" y="35137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44"/>
              <p:cNvSpPr/>
              <p:nvPr/>
            </p:nvSpPr>
            <p:spPr>
              <a:xfrm>
                <a:off x="10753102" y="2329372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403"/>
                    </a:moveTo>
                    <a:lnTo>
                      <a:pt x="32667" y="423"/>
                    </a:lnTo>
                    <a:cubicBezTo>
                      <a:pt x="32949" y="282"/>
                      <a:pt x="33232" y="141"/>
                      <a:pt x="33514" y="0"/>
                    </a:cubicBezTo>
                    <a:lnTo>
                      <a:pt x="847" y="18979"/>
                    </a:lnTo>
                    <a:cubicBezTo>
                      <a:pt x="635" y="19120"/>
                      <a:pt x="282" y="19262"/>
                      <a:pt x="0" y="19403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43" name="Google Shape;843;p44"/>
              <p:cNvGrpSpPr/>
              <p:nvPr/>
            </p:nvGrpSpPr>
            <p:grpSpPr>
              <a:xfrm>
                <a:off x="10684135" y="2200086"/>
                <a:ext cx="88168" cy="43475"/>
                <a:chOff x="4351091" y="4200455"/>
                <a:chExt cx="29915" cy="14251"/>
              </a:xfrm>
            </p:grpSpPr>
            <p:sp>
              <p:nvSpPr>
                <p:cNvPr id="844" name="Google Shape;844;p44"/>
                <p:cNvSpPr/>
                <p:nvPr/>
              </p:nvSpPr>
              <p:spPr>
                <a:xfrm>
                  <a:off x="4351091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755"/>
                      </a:moveTo>
                      <a:lnTo>
                        <a:pt x="32667" y="776"/>
                      </a:lnTo>
                      <a:cubicBezTo>
                        <a:pt x="33232" y="494"/>
                        <a:pt x="33796" y="212"/>
                        <a:pt x="34361" y="0"/>
                      </a:cubicBezTo>
                      <a:lnTo>
                        <a:pt x="1693" y="18979"/>
                      </a:lnTo>
                      <a:cubicBezTo>
                        <a:pt x="1129" y="19191"/>
                        <a:pt x="564" y="19473"/>
                        <a:pt x="0" y="19755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5" name="Google Shape;845;p44"/>
                <p:cNvSpPr/>
                <p:nvPr/>
              </p:nvSpPr>
              <p:spPr>
                <a:xfrm>
                  <a:off x="4352784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2808" y="70"/>
                        <a:pt x="32879" y="70"/>
                        <a:pt x="33020" y="0"/>
                      </a:cubicBezTo>
                      <a:lnTo>
                        <a:pt x="353" y="18979"/>
                      </a:lnTo>
                      <a:cubicBezTo>
                        <a:pt x="282" y="19050"/>
                        <a:pt x="141" y="19050"/>
                        <a:pt x="0" y="19120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6" name="Google Shape;846;p44"/>
              <p:cNvSpPr/>
              <p:nvPr/>
            </p:nvSpPr>
            <p:spPr>
              <a:xfrm>
                <a:off x="10718790" y="2265444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37324" y="3387"/>
                    </a:moveTo>
                    <a:cubicBezTo>
                      <a:pt x="37324" y="3316"/>
                      <a:pt x="37324" y="3316"/>
                      <a:pt x="37324" y="3387"/>
                    </a:cubicBezTo>
                    <a:cubicBezTo>
                      <a:pt x="37254" y="3246"/>
                      <a:pt x="37254" y="3246"/>
                      <a:pt x="37254" y="3175"/>
                    </a:cubicBezTo>
                    <a:cubicBezTo>
                      <a:pt x="37254" y="3104"/>
                      <a:pt x="37183" y="3104"/>
                      <a:pt x="37183" y="3034"/>
                    </a:cubicBezTo>
                    <a:cubicBezTo>
                      <a:pt x="37183" y="2963"/>
                      <a:pt x="37112" y="2963"/>
                      <a:pt x="37112" y="2893"/>
                    </a:cubicBezTo>
                    <a:cubicBezTo>
                      <a:pt x="37112" y="2822"/>
                      <a:pt x="37042" y="2822"/>
                      <a:pt x="37042" y="2752"/>
                    </a:cubicBezTo>
                    <a:cubicBezTo>
                      <a:pt x="37042" y="2681"/>
                      <a:pt x="36971" y="2681"/>
                      <a:pt x="36971" y="2611"/>
                    </a:cubicBezTo>
                    <a:cubicBezTo>
                      <a:pt x="36901" y="2540"/>
                      <a:pt x="36901" y="2469"/>
                      <a:pt x="36830" y="2399"/>
                    </a:cubicBezTo>
                    <a:cubicBezTo>
                      <a:pt x="36760" y="2258"/>
                      <a:pt x="36689" y="2187"/>
                      <a:pt x="36618" y="2046"/>
                    </a:cubicBezTo>
                    <a:cubicBezTo>
                      <a:pt x="36548" y="1976"/>
                      <a:pt x="36548" y="1905"/>
                      <a:pt x="36477" y="1835"/>
                    </a:cubicBezTo>
                    <a:cubicBezTo>
                      <a:pt x="36407" y="1764"/>
                      <a:pt x="36407" y="1764"/>
                      <a:pt x="36336" y="1693"/>
                    </a:cubicBezTo>
                    <a:cubicBezTo>
                      <a:pt x="36336" y="1693"/>
                      <a:pt x="36336" y="1623"/>
                      <a:pt x="36266" y="1623"/>
                    </a:cubicBezTo>
                    <a:cubicBezTo>
                      <a:pt x="36266" y="1623"/>
                      <a:pt x="36266" y="1623"/>
                      <a:pt x="36266" y="1623"/>
                    </a:cubicBezTo>
                    <a:cubicBezTo>
                      <a:pt x="36266" y="1623"/>
                      <a:pt x="36266" y="1552"/>
                      <a:pt x="36195" y="1552"/>
                    </a:cubicBezTo>
                    <a:cubicBezTo>
                      <a:pt x="36195" y="1482"/>
                      <a:pt x="36125" y="1482"/>
                      <a:pt x="36125" y="1411"/>
                    </a:cubicBezTo>
                    <a:cubicBezTo>
                      <a:pt x="36125" y="1341"/>
                      <a:pt x="36054" y="1341"/>
                      <a:pt x="36054" y="1270"/>
                    </a:cubicBezTo>
                    <a:cubicBezTo>
                      <a:pt x="35983" y="1199"/>
                      <a:pt x="35983" y="1199"/>
                      <a:pt x="35913" y="1129"/>
                    </a:cubicBezTo>
                    <a:cubicBezTo>
                      <a:pt x="35842" y="1059"/>
                      <a:pt x="35842" y="1059"/>
                      <a:pt x="35772" y="988"/>
                    </a:cubicBezTo>
                    <a:cubicBezTo>
                      <a:pt x="35701" y="917"/>
                      <a:pt x="35701" y="917"/>
                      <a:pt x="35631" y="847"/>
                    </a:cubicBezTo>
                    <a:cubicBezTo>
                      <a:pt x="35560" y="776"/>
                      <a:pt x="35560" y="776"/>
                      <a:pt x="35490" y="776"/>
                    </a:cubicBezTo>
                    <a:cubicBezTo>
                      <a:pt x="35419" y="776"/>
                      <a:pt x="35419" y="705"/>
                      <a:pt x="35348" y="705"/>
                    </a:cubicBezTo>
                    <a:cubicBezTo>
                      <a:pt x="35278" y="705"/>
                      <a:pt x="35278" y="635"/>
                      <a:pt x="35207" y="635"/>
                    </a:cubicBezTo>
                    <a:cubicBezTo>
                      <a:pt x="35137" y="635"/>
                      <a:pt x="35137" y="565"/>
                      <a:pt x="35066" y="565"/>
                    </a:cubicBezTo>
                    <a:cubicBezTo>
                      <a:pt x="34996" y="565"/>
                      <a:pt x="34996" y="494"/>
                      <a:pt x="34925" y="494"/>
                    </a:cubicBezTo>
                    <a:cubicBezTo>
                      <a:pt x="34854" y="494"/>
                      <a:pt x="34854" y="423"/>
                      <a:pt x="34784" y="423"/>
                    </a:cubicBezTo>
                    <a:cubicBezTo>
                      <a:pt x="34784" y="423"/>
                      <a:pt x="34784" y="423"/>
                      <a:pt x="34784" y="423"/>
                    </a:cubicBezTo>
                    <a:cubicBezTo>
                      <a:pt x="34784" y="423"/>
                      <a:pt x="34713" y="423"/>
                      <a:pt x="34713" y="353"/>
                    </a:cubicBezTo>
                    <a:cubicBezTo>
                      <a:pt x="34643" y="353"/>
                      <a:pt x="34643" y="282"/>
                      <a:pt x="34572" y="282"/>
                    </a:cubicBezTo>
                    <a:cubicBezTo>
                      <a:pt x="34502" y="282"/>
                      <a:pt x="34502" y="212"/>
                      <a:pt x="34431" y="212"/>
                    </a:cubicBezTo>
                    <a:cubicBezTo>
                      <a:pt x="34361" y="212"/>
                      <a:pt x="34361" y="212"/>
                      <a:pt x="34290" y="141"/>
                    </a:cubicBezTo>
                    <a:cubicBezTo>
                      <a:pt x="34219" y="71"/>
                      <a:pt x="34219" y="141"/>
                      <a:pt x="34149" y="71"/>
                    </a:cubicBezTo>
                    <a:cubicBezTo>
                      <a:pt x="34078" y="71"/>
                      <a:pt x="34078" y="71"/>
                      <a:pt x="3400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937" y="0"/>
                      <a:pt x="33937" y="0"/>
                      <a:pt x="33937" y="0"/>
                    </a:cubicBezTo>
                    <a:cubicBezTo>
                      <a:pt x="33937" y="0"/>
                      <a:pt x="33867" y="0"/>
                      <a:pt x="33867" y="0"/>
                    </a:cubicBezTo>
                    <a:cubicBezTo>
                      <a:pt x="33796" y="0"/>
                      <a:pt x="33796" y="0"/>
                      <a:pt x="33726" y="0"/>
                    </a:cubicBezTo>
                    <a:cubicBezTo>
                      <a:pt x="33655" y="0"/>
                      <a:pt x="33655" y="0"/>
                      <a:pt x="33585" y="0"/>
                    </a:cubicBezTo>
                    <a:cubicBezTo>
                      <a:pt x="33514" y="0"/>
                      <a:pt x="33514" y="0"/>
                      <a:pt x="33443" y="0"/>
                    </a:cubicBezTo>
                    <a:cubicBezTo>
                      <a:pt x="33373" y="0"/>
                      <a:pt x="33373" y="0"/>
                      <a:pt x="33302" y="0"/>
                    </a:cubicBezTo>
                    <a:cubicBezTo>
                      <a:pt x="33302" y="0"/>
                      <a:pt x="33232" y="0"/>
                      <a:pt x="33232" y="0"/>
                    </a:cubicBezTo>
                    <a:cubicBezTo>
                      <a:pt x="33161" y="0"/>
                      <a:pt x="33161" y="0"/>
                      <a:pt x="33091" y="0"/>
                    </a:cubicBezTo>
                    <a:cubicBezTo>
                      <a:pt x="33020" y="0"/>
                      <a:pt x="32950" y="0"/>
                      <a:pt x="32879" y="71"/>
                    </a:cubicBezTo>
                    <a:cubicBezTo>
                      <a:pt x="32809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141" y="19050"/>
                      <a:pt x="353" y="18979"/>
                      <a:pt x="565" y="18909"/>
                    </a:cubicBezTo>
                    <a:cubicBezTo>
                      <a:pt x="776" y="18909"/>
                      <a:pt x="988" y="18909"/>
                      <a:pt x="1270" y="18979"/>
                    </a:cubicBezTo>
                    <a:cubicBezTo>
                      <a:pt x="1270" y="18979"/>
                      <a:pt x="1270" y="18979"/>
                      <a:pt x="1270" y="18979"/>
                    </a:cubicBezTo>
                    <a:cubicBezTo>
                      <a:pt x="1482" y="19050"/>
                      <a:pt x="1764" y="19121"/>
                      <a:pt x="1976" y="19262"/>
                    </a:cubicBezTo>
                    <a:cubicBezTo>
                      <a:pt x="2469" y="19544"/>
                      <a:pt x="2893" y="19967"/>
                      <a:pt x="3316" y="20461"/>
                    </a:cubicBezTo>
                    <a:cubicBezTo>
                      <a:pt x="3316" y="20461"/>
                      <a:pt x="3316" y="20461"/>
                      <a:pt x="3316" y="20461"/>
                    </a:cubicBezTo>
                    <a:cubicBezTo>
                      <a:pt x="3740" y="20955"/>
                      <a:pt x="4092" y="21590"/>
                      <a:pt x="4304" y="22225"/>
                    </a:cubicBezTo>
                    <a:lnTo>
                      <a:pt x="11289" y="40217"/>
                    </a:lnTo>
                    <a:lnTo>
                      <a:pt x="43956" y="21237"/>
                    </a:lnTo>
                    <a:lnTo>
                      <a:pt x="37324" y="3387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44"/>
              <p:cNvSpPr/>
              <p:nvPr/>
            </p:nvSpPr>
            <p:spPr>
              <a:xfrm>
                <a:off x="10717696" y="2323130"/>
                <a:ext cx="124777" cy="301270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98777" extrusionOk="0">
                    <a:moveTo>
                      <a:pt x="2700" y="494"/>
                    </a:moveTo>
                    <a:cubicBezTo>
                      <a:pt x="3617" y="1059"/>
                      <a:pt x="4534" y="2117"/>
                      <a:pt x="5028" y="3387"/>
                    </a:cubicBezTo>
                    <a:lnTo>
                      <a:pt x="12013" y="21379"/>
                    </a:lnTo>
                    <a:lnTo>
                      <a:pt x="14765" y="28505"/>
                    </a:lnTo>
                    <a:lnTo>
                      <a:pt x="42704" y="100965"/>
                    </a:lnTo>
                    <a:cubicBezTo>
                      <a:pt x="43410" y="102941"/>
                      <a:pt x="42987" y="104563"/>
                      <a:pt x="41717" y="104705"/>
                    </a:cubicBezTo>
                    <a:cubicBezTo>
                      <a:pt x="41294" y="104705"/>
                      <a:pt x="40800" y="104563"/>
                      <a:pt x="40306" y="104281"/>
                    </a:cubicBezTo>
                    <a:cubicBezTo>
                      <a:pt x="39318" y="103717"/>
                      <a:pt x="38471" y="102658"/>
                      <a:pt x="37977" y="101318"/>
                    </a:cubicBezTo>
                    <a:lnTo>
                      <a:pt x="10037" y="28857"/>
                    </a:lnTo>
                    <a:lnTo>
                      <a:pt x="7286" y="21731"/>
                    </a:lnTo>
                    <a:lnTo>
                      <a:pt x="371" y="3740"/>
                    </a:lnTo>
                    <a:cubicBezTo>
                      <a:pt x="-405" y="1764"/>
                      <a:pt x="89" y="141"/>
                      <a:pt x="1359" y="0"/>
                    </a:cubicBezTo>
                    <a:cubicBezTo>
                      <a:pt x="1782" y="71"/>
                      <a:pt x="2276" y="212"/>
                      <a:pt x="2700" y="494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44"/>
              <p:cNvSpPr/>
              <p:nvPr/>
            </p:nvSpPr>
            <p:spPr>
              <a:xfrm>
                <a:off x="10690095" y="220000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050"/>
                    </a:moveTo>
                    <a:lnTo>
                      <a:pt x="32667" y="71"/>
                    </a:lnTo>
                    <a:lnTo>
                      <a:pt x="33020" y="0"/>
                    </a:lnTo>
                    <a:lnTo>
                      <a:pt x="353" y="18979"/>
                    </a:lnTo>
                    <a:close/>
                  </a:path>
                </a:pathLst>
              </a:custGeom>
              <a:solidFill>
                <a:srgbClr val="383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49" name="Google Shape;849;p44"/>
              <p:cNvGrpSpPr/>
              <p:nvPr/>
            </p:nvGrpSpPr>
            <p:grpSpPr>
              <a:xfrm>
                <a:off x="10691193" y="2198881"/>
                <a:ext cx="91081" cy="43693"/>
                <a:chOff x="4353490" y="4199961"/>
                <a:chExt cx="30903" cy="14322"/>
              </a:xfrm>
            </p:grpSpPr>
            <p:sp>
              <p:nvSpPr>
                <p:cNvPr id="850" name="Google Shape;850;p44"/>
                <p:cNvSpPr/>
                <p:nvPr/>
              </p:nvSpPr>
              <p:spPr>
                <a:xfrm>
                  <a:off x="4353490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91"/>
                      </a:moveTo>
                      <a:lnTo>
                        <a:pt x="32667" y="212"/>
                      </a:lnTo>
                      <a:cubicBezTo>
                        <a:pt x="32879" y="141"/>
                        <a:pt x="33161" y="71"/>
                        <a:pt x="33373" y="0"/>
                      </a:cubicBezTo>
                      <a:lnTo>
                        <a:pt x="706" y="18979"/>
                      </a:lnTo>
                      <a:cubicBezTo>
                        <a:pt x="494" y="19050"/>
                        <a:pt x="282" y="19121"/>
                        <a:pt x="0" y="19191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1" name="Google Shape;851;p44"/>
                <p:cNvSpPr/>
                <p:nvPr/>
              </p:nvSpPr>
              <p:spPr>
                <a:xfrm>
                  <a:off x="4354266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3020" y="70"/>
                        <a:pt x="33302" y="0"/>
                        <a:pt x="33655" y="0"/>
                      </a:cubicBezTo>
                      <a:lnTo>
                        <a:pt x="988" y="18979"/>
                      </a:lnTo>
                      <a:cubicBezTo>
                        <a:pt x="635" y="19050"/>
                        <a:pt x="282" y="19050"/>
                        <a:pt x="0" y="19120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2" name="Google Shape;852;p44"/>
                <p:cNvSpPr/>
                <p:nvPr/>
              </p:nvSpPr>
              <p:spPr>
                <a:xfrm>
                  <a:off x="4355253" y="41999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950" y="71"/>
                        <a:pt x="33302" y="0"/>
                        <a:pt x="33585" y="0"/>
                      </a:cubicBezTo>
                      <a:lnTo>
                        <a:pt x="917" y="18979"/>
                      </a:lnTo>
                      <a:cubicBezTo>
                        <a:pt x="635" y="19050"/>
                        <a:pt x="282" y="19050"/>
                        <a:pt x="0" y="19050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44"/>
                <p:cNvSpPr/>
                <p:nvPr/>
              </p:nvSpPr>
              <p:spPr>
                <a:xfrm>
                  <a:off x="4356171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0"/>
                      </a:cubicBezTo>
                      <a:cubicBezTo>
                        <a:pt x="33373" y="0"/>
                        <a:pt x="33867" y="70"/>
                        <a:pt x="34361" y="70"/>
                      </a:cubicBezTo>
                      <a:lnTo>
                        <a:pt x="1693" y="19050"/>
                      </a:lnTo>
                      <a:cubicBezTo>
                        <a:pt x="1199" y="19050"/>
                        <a:pt x="706" y="18979"/>
                        <a:pt x="212" y="18979"/>
                      </a:cubicBezTo>
                      <a:cubicBezTo>
                        <a:pt x="21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54" name="Google Shape;854;p44"/>
              <p:cNvSpPr/>
              <p:nvPr/>
            </p:nvSpPr>
            <p:spPr>
              <a:xfrm>
                <a:off x="10704236" y="219914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879" y="71"/>
                    </a:lnTo>
                    <a:lnTo>
                      <a:pt x="282" y="19050"/>
                    </a:lnTo>
                    <a:close/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55" name="Google Shape;855;p44"/>
              <p:cNvGrpSpPr/>
              <p:nvPr/>
            </p:nvGrpSpPr>
            <p:grpSpPr>
              <a:xfrm>
                <a:off x="10705162" y="2199235"/>
                <a:ext cx="86090" cy="43479"/>
                <a:chOff x="4358217" y="4200172"/>
                <a:chExt cx="29210" cy="14252"/>
              </a:xfrm>
            </p:grpSpPr>
            <p:sp>
              <p:nvSpPr>
                <p:cNvPr id="856" name="Google Shape;856;p44"/>
                <p:cNvSpPr/>
                <p:nvPr/>
              </p:nvSpPr>
              <p:spPr>
                <a:xfrm>
                  <a:off x="4358217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0"/>
                        <a:pt x="33161" y="71"/>
                      </a:cubicBezTo>
                      <a:lnTo>
                        <a:pt x="494" y="19050"/>
                      </a:lnTo>
                      <a:cubicBezTo>
                        <a:pt x="28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7" name="Google Shape;857;p44"/>
                <p:cNvSpPr/>
                <p:nvPr/>
              </p:nvSpPr>
              <p:spPr>
                <a:xfrm>
                  <a:off x="4358711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79" y="0"/>
                        <a:pt x="32950" y="71"/>
                      </a:cubicBezTo>
                      <a:lnTo>
                        <a:pt x="282" y="19050"/>
                      </a:lnTo>
                      <a:cubicBezTo>
                        <a:pt x="14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8" name="Google Shape;858;p44"/>
                <p:cNvSpPr/>
                <p:nvPr/>
              </p:nvSpPr>
              <p:spPr>
                <a:xfrm>
                  <a:off x="4358993" y="42002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71"/>
                      </a:cubicBezTo>
                      <a:lnTo>
                        <a:pt x="212" y="19050"/>
                      </a:lnTo>
                      <a:cubicBezTo>
                        <a:pt x="14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9" name="Google Shape;859;p44"/>
                <p:cNvSpPr/>
                <p:nvPr/>
              </p:nvSpPr>
              <p:spPr>
                <a:xfrm>
                  <a:off x="4359205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8" y="71"/>
                      </a:cubicBezTo>
                      <a:lnTo>
                        <a:pt x="141" y="19050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0" name="Google Shape;860;p44"/>
              <p:cNvGrpSpPr/>
              <p:nvPr/>
            </p:nvGrpSpPr>
            <p:grpSpPr>
              <a:xfrm>
                <a:off x="10708510" y="2199639"/>
                <a:ext cx="88374" cy="44556"/>
                <a:chOff x="4359346" y="4200313"/>
                <a:chExt cx="29985" cy="14605"/>
              </a:xfrm>
            </p:grpSpPr>
            <p:sp>
              <p:nvSpPr>
                <p:cNvPr id="861" name="Google Shape;861;p44"/>
                <p:cNvSpPr/>
                <p:nvPr/>
              </p:nvSpPr>
              <p:spPr>
                <a:xfrm>
                  <a:off x="4359346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9" y="0"/>
                      </a:cubicBezTo>
                      <a:lnTo>
                        <a:pt x="141" y="18979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44"/>
                <p:cNvSpPr/>
                <p:nvPr/>
              </p:nvSpPr>
              <p:spPr>
                <a:xfrm>
                  <a:off x="4359487" y="420038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71"/>
                        <a:pt x="33161" y="141"/>
                      </a:cubicBezTo>
                      <a:lnTo>
                        <a:pt x="494" y="19120"/>
                      </a:lnTo>
                      <a:cubicBezTo>
                        <a:pt x="353" y="19050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44"/>
                <p:cNvSpPr/>
                <p:nvPr/>
              </p:nvSpPr>
              <p:spPr>
                <a:xfrm>
                  <a:off x="4359981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0"/>
                        <a:pt x="33020" y="70"/>
                        <a:pt x="33232" y="141"/>
                      </a:cubicBezTo>
                      <a:lnTo>
                        <a:pt x="564" y="19120"/>
                      </a:lnTo>
                      <a:cubicBezTo>
                        <a:pt x="353" y="19120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44"/>
                <p:cNvSpPr/>
                <p:nvPr/>
              </p:nvSpPr>
              <p:spPr>
                <a:xfrm>
                  <a:off x="4360545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4" y="19191"/>
                      </a:lnTo>
                      <a:cubicBezTo>
                        <a:pt x="353" y="1912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5" name="Google Shape;865;p44"/>
                <p:cNvSpPr/>
                <p:nvPr/>
              </p:nvSpPr>
              <p:spPr>
                <a:xfrm>
                  <a:off x="4361109" y="420080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9" y="71"/>
                        <a:pt x="32879" y="71"/>
                      </a:cubicBezTo>
                      <a:lnTo>
                        <a:pt x="212" y="19050"/>
                      </a:lnTo>
                      <a:cubicBezTo>
                        <a:pt x="212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6" name="Google Shape;866;p44"/>
              <p:cNvGrpSpPr/>
              <p:nvPr/>
            </p:nvGrpSpPr>
            <p:grpSpPr>
              <a:xfrm>
                <a:off x="10714593" y="2201611"/>
                <a:ext cx="85671" cy="44125"/>
                <a:chOff x="4361392" y="4200878"/>
                <a:chExt cx="29068" cy="14464"/>
              </a:xfrm>
            </p:grpSpPr>
            <p:sp>
              <p:nvSpPr>
                <p:cNvPr id="867" name="Google Shape;867;p44"/>
                <p:cNvSpPr/>
                <p:nvPr/>
              </p:nvSpPr>
              <p:spPr>
                <a:xfrm>
                  <a:off x="4361392" y="42008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70"/>
                        <a:pt x="32879" y="70"/>
                      </a:cubicBezTo>
                      <a:lnTo>
                        <a:pt x="212" y="19050"/>
                      </a:lnTo>
                      <a:cubicBezTo>
                        <a:pt x="141" y="1905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44"/>
                <p:cNvSpPr/>
                <p:nvPr/>
              </p:nvSpPr>
              <p:spPr>
                <a:xfrm>
                  <a:off x="4361603" y="420094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5" y="19191"/>
                      </a:lnTo>
                      <a:cubicBezTo>
                        <a:pt x="423" y="1919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44"/>
                <p:cNvSpPr/>
                <p:nvPr/>
              </p:nvSpPr>
              <p:spPr>
                <a:xfrm>
                  <a:off x="4362238" y="42012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950" y="141"/>
                        <a:pt x="33232" y="211"/>
                        <a:pt x="33514" y="353"/>
                      </a:cubicBezTo>
                      <a:lnTo>
                        <a:pt x="847" y="19332"/>
                      </a:lnTo>
                      <a:cubicBezTo>
                        <a:pt x="565" y="19191"/>
                        <a:pt x="282" y="19050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70" name="Google Shape;870;p44"/>
              <p:cNvSpPr/>
              <p:nvPr/>
            </p:nvSpPr>
            <p:spPr>
              <a:xfrm>
                <a:off x="10719415" y="2203667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2667" y="0"/>
                    </a:lnTo>
                    <a:lnTo>
                      <a:pt x="7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44"/>
              <p:cNvSpPr/>
              <p:nvPr/>
            </p:nvSpPr>
            <p:spPr>
              <a:xfrm>
                <a:off x="10719415" y="2204314"/>
                <a:ext cx="145571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63500" extrusionOk="0">
                    <a:moveTo>
                      <a:pt x="54539" y="34149"/>
                    </a:moveTo>
                    <a:cubicBezTo>
                      <a:pt x="54539" y="33867"/>
                      <a:pt x="54539" y="33514"/>
                      <a:pt x="54469" y="33231"/>
                    </a:cubicBezTo>
                    <a:cubicBezTo>
                      <a:pt x="54469" y="32949"/>
                      <a:pt x="54398" y="32597"/>
                      <a:pt x="54398" y="32314"/>
                    </a:cubicBezTo>
                    <a:cubicBezTo>
                      <a:pt x="54398" y="31961"/>
                      <a:pt x="54328" y="31679"/>
                      <a:pt x="54257" y="31326"/>
                    </a:cubicBezTo>
                    <a:cubicBezTo>
                      <a:pt x="54257" y="31185"/>
                      <a:pt x="54257" y="31115"/>
                      <a:pt x="54187" y="30974"/>
                    </a:cubicBezTo>
                    <a:cubicBezTo>
                      <a:pt x="54187" y="30903"/>
                      <a:pt x="54187" y="30903"/>
                      <a:pt x="54187" y="30833"/>
                    </a:cubicBezTo>
                    <a:cubicBezTo>
                      <a:pt x="54187" y="30691"/>
                      <a:pt x="54116" y="30480"/>
                      <a:pt x="54116" y="30339"/>
                    </a:cubicBezTo>
                    <a:cubicBezTo>
                      <a:pt x="54045" y="29986"/>
                      <a:pt x="53975" y="29704"/>
                      <a:pt x="53975" y="29351"/>
                    </a:cubicBezTo>
                    <a:cubicBezTo>
                      <a:pt x="53904" y="28998"/>
                      <a:pt x="53834" y="28646"/>
                      <a:pt x="53763" y="28363"/>
                    </a:cubicBezTo>
                    <a:cubicBezTo>
                      <a:pt x="53693" y="28010"/>
                      <a:pt x="53622" y="27658"/>
                      <a:pt x="53552" y="27305"/>
                    </a:cubicBezTo>
                    <a:cubicBezTo>
                      <a:pt x="53481" y="27093"/>
                      <a:pt x="53481" y="26952"/>
                      <a:pt x="53410" y="26740"/>
                    </a:cubicBezTo>
                    <a:cubicBezTo>
                      <a:pt x="53410" y="26670"/>
                      <a:pt x="53410" y="26670"/>
                      <a:pt x="53410" y="26599"/>
                    </a:cubicBezTo>
                    <a:cubicBezTo>
                      <a:pt x="53410" y="26458"/>
                      <a:pt x="53340" y="26388"/>
                      <a:pt x="53340" y="26246"/>
                    </a:cubicBezTo>
                    <a:cubicBezTo>
                      <a:pt x="53269" y="25894"/>
                      <a:pt x="53128" y="25541"/>
                      <a:pt x="53058" y="25188"/>
                    </a:cubicBezTo>
                    <a:cubicBezTo>
                      <a:pt x="52987" y="24835"/>
                      <a:pt x="52846" y="24483"/>
                      <a:pt x="52705" y="24130"/>
                    </a:cubicBezTo>
                    <a:cubicBezTo>
                      <a:pt x="52564" y="23777"/>
                      <a:pt x="52493" y="23424"/>
                      <a:pt x="52352" y="23142"/>
                    </a:cubicBezTo>
                    <a:cubicBezTo>
                      <a:pt x="52281" y="22931"/>
                      <a:pt x="52140" y="22648"/>
                      <a:pt x="52070" y="22437"/>
                    </a:cubicBezTo>
                    <a:cubicBezTo>
                      <a:pt x="52070" y="22437"/>
                      <a:pt x="52070" y="22366"/>
                      <a:pt x="52070" y="22366"/>
                    </a:cubicBezTo>
                    <a:cubicBezTo>
                      <a:pt x="52070" y="22295"/>
                      <a:pt x="51999" y="22225"/>
                      <a:pt x="51999" y="22225"/>
                    </a:cubicBezTo>
                    <a:cubicBezTo>
                      <a:pt x="51858" y="21872"/>
                      <a:pt x="51717" y="21590"/>
                      <a:pt x="51647" y="21237"/>
                    </a:cubicBezTo>
                    <a:cubicBezTo>
                      <a:pt x="51505" y="20955"/>
                      <a:pt x="51364" y="20602"/>
                      <a:pt x="51223" y="20320"/>
                    </a:cubicBezTo>
                    <a:cubicBezTo>
                      <a:pt x="51082" y="19967"/>
                      <a:pt x="50941" y="19685"/>
                      <a:pt x="50800" y="19332"/>
                    </a:cubicBezTo>
                    <a:cubicBezTo>
                      <a:pt x="50659" y="18979"/>
                      <a:pt x="50447" y="18697"/>
                      <a:pt x="50306" y="18344"/>
                    </a:cubicBezTo>
                    <a:cubicBezTo>
                      <a:pt x="50306" y="18274"/>
                      <a:pt x="50236" y="18274"/>
                      <a:pt x="50236" y="18203"/>
                    </a:cubicBezTo>
                    <a:cubicBezTo>
                      <a:pt x="50236" y="18203"/>
                      <a:pt x="50236" y="18132"/>
                      <a:pt x="50236" y="18132"/>
                    </a:cubicBezTo>
                    <a:cubicBezTo>
                      <a:pt x="50094" y="17780"/>
                      <a:pt x="49883" y="17427"/>
                      <a:pt x="49671" y="17074"/>
                    </a:cubicBezTo>
                    <a:cubicBezTo>
                      <a:pt x="49389" y="16510"/>
                      <a:pt x="49036" y="15875"/>
                      <a:pt x="48683" y="15310"/>
                    </a:cubicBezTo>
                    <a:cubicBezTo>
                      <a:pt x="48542" y="15028"/>
                      <a:pt x="48330" y="14746"/>
                      <a:pt x="48189" y="14464"/>
                    </a:cubicBezTo>
                    <a:cubicBezTo>
                      <a:pt x="48048" y="14181"/>
                      <a:pt x="47837" y="13970"/>
                      <a:pt x="47695" y="13687"/>
                    </a:cubicBezTo>
                    <a:cubicBezTo>
                      <a:pt x="47484" y="13405"/>
                      <a:pt x="47343" y="13123"/>
                      <a:pt x="47131" y="12841"/>
                    </a:cubicBezTo>
                    <a:cubicBezTo>
                      <a:pt x="46778" y="12277"/>
                      <a:pt x="46355" y="11712"/>
                      <a:pt x="45932" y="11147"/>
                    </a:cubicBezTo>
                    <a:cubicBezTo>
                      <a:pt x="45720" y="10865"/>
                      <a:pt x="45508" y="10583"/>
                      <a:pt x="45297" y="10371"/>
                    </a:cubicBezTo>
                    <a:cubicBezTo>
                      <a:pt x="45297" y="10301"/>
                      <a:pt x="45226" y="10301"/>
                      <a:pt x="45226" y="10230"/>
                    </a:cubicBezTo>
                    <a:cubicBezTo>
                      <a:pt x="45156" y="10160"/>
                      <a:pt x="45156" y="10089"/>
                      <a:pt x="45085" y="10019"/>
                    </a:cubicBezTo>
                    <a:cubicBezTo>
                      <a:pt x="44803" y="9736"/>
                      <a:pt x="44591" y="9384"/>
                      <a:pt x="44309" y="9102"/>
                    </a:cubicBezTo>
                    <a:cubicBezTo>
                      <a:pt x="44097" y="8819"/>
                      <a:pt x="43815" y="8537"/>
                      <a:pt x="43533" y="8255"/>
                    </a:cubicBezTo>
                    <a:cubicBezTo>
                      <a:pt x="43250" y="7972"/>
                      <a:pt x="43039" y="7690"/>
                      <a:pt x="42757" y="7408"/>
                    </a:cubicBezTo>
                    <a:cubicBezTo>
                      <a:pt x="42615" y="7267"/>
                      <a:pt x="42474" y="7056"/>
                      <a:pt x="42263" y="6914"/>
                    </a:cubicBezTo>
                    <a:cubicBezTo>
                      <a:pt x="42263" y="6914"/>
                      <a:pt x="42192" y="6844"/>
                      <a:pt x="42192" y="6844"/>
                    </a:cubicBezTo>
                    <a:cubicBezTo>
                      <a:pt x="42121" y="6773"/>
                      <a:pt x="42051" y="6702"/>
                      <a:pt x="41980" y="6632"/>
                    </a:cubicBezTo>
                    <a:cubicBezTo>
                      <a:pt x="41698" y="6350"/>
                      <a:pt x="41416" y="6068"/>
                      <a:pt x="41134" y="5856"/>
                    </a:cubicBezTo>
                    <a:cubicBezTo>
                      <a:pt x="40852" y="5574"/>
                      <a:pt x="40569" y="5292"/>
                      <a:pt x="40287" y="5080"/>
                    </a:cubicBezTo>
                    <a:cubicBezTo>
                      <a:pt x="40005" y="4798"/>
                      <a:pt x="39723" y="4586"/>
                      <a:pt x="39441" y="4304"/>
                    </a:cubicBezTo>
                    <a:cubicBezTo>
                      <a:pt x="39299" y="4163"/>
                      <a:pt x="39158" y="4021"/>
                      <a:pt x="39017" y="3951"/>
                    </a:cubicBezTo>
                    <a:cubicBezTo>
                      <a:pt x="38735" y="3739"/>
                      <a:pt x="38523" y="3528"/>
                      <a:pt x="38241" y="3316"/>
                    </a:cubicBezTo>
                    <a:cubicBezTo>
                      <a:pt x="38100" y="3245"/>
                      <a:pt x="37959" y="3104"/>
                      <a:pt x="37888" y="3034"/>
                    </a:cubicBezTo>
                    <a:cubicBezTo>
                      <a:pt x="37818" y="2963"/>
                      <a:pt x="37747" y="2963"/>
                      <a:pt x="37747" y="2893"/>
                    </a:cubicBezTo>
                    <a:cubicBezTo>
                      <a:pt x="37677" y="2893"/>
                      <a:pt x="37677" y="2822"/>
                      <a:pt x="37606" y="2822"/>
                    </a:cubicBezTo>
                    <a:cubicBezTo>
                      <a:pt x="37394" y="2681"/>
                      <a:pt x="37253" y="2540"/>
                      <a:pt x="37042" y="2399"/>
                    </a:cubicBezTo>
                    <a:cubicBezTo>
                      <a:pt x="36830" y="2257"/>
                      <a:pt x="36689" y="2117"/>
                      <a:pt x="36477" y="1975"/>
                    </a:cubicBezTo>
                    <a:cubicBezTo>
                      <a:pt x="36265" y="1834"/>
                      <a:pt x="36054" y="1693"/>
                      <a:pt x="35842" y="1552"/>
                    </a:cubicBezTo>
                    <a:cubicBezTo>
                      <a:pt x="35630" y="1411"/>
                      <a:pt x="35348" y="1270"/>
                      <a:pt x="35137" y="1129"/>
                    </a:cubicBezTo>
                    <a:cubicBezTo>
                      <a:pt x="35066" y="1058"/>
                      <a:pt x="34995" y="1058"/>
                      <a:pt x="34925" y="987"/>
                    </a:cubicBezTo>
                    <a:cubicBezTo>
                      <a:pt x="34713" y="847"/>
                      <a:pt x="34502" y="705"/>
                      <a:pt x="34219" y="635"/>
                    </a:cubicBezTo>
                    <a:cubicBezTo>
                      <a:pt x="34008" y="564"/>
                      <a:pt x="33796" y="423"/>
                      <a:pt x="33655" y="353"/>
                    </a:cubicBezTo>
                    <a:cubicBezTo>
                      <a:pt x="33514" y="282"/>
                      <a:pt x="33373" y="211"/>
                      <a:pt x="33161" y="141"/>
                    </a:cubicBezTo>
                    <a:cubicBezTo>
                      <a:pt x="33020" y="70"/>
                      <a:pt x="32879" y="0"/>
                      <a:pt x="32738" y="0"/>
                    </a:cubicBezTo>
                    <a:cubicBezTo>
                      <a:pt x="32738" y="0"/>
                      <a:pt x="32738" y="0"/>
                      <a:pt x="32738" y="0"/>
                    </a:cubicBezTo>
                    <a:lnTo>
                      <a:pt x="32738" y="0"/>
                    </a:lnTo>
                    <a:lnTo>
                      <a:pt x="32738" y="0"/>
                    </a:lnTo>
                    <a:cubicBezTo>
                      <a:pt x="32738" y="0"/>
                      <a:pt x="32738" y="0"/>
                      <a:pt x="32667" y="0"/>
                    </a:cubicBezTo>
                    <a:lnTo>
                      <a:pt x="0" y="18979"/>
                    </a:lnTo>
                    <a:cubicBezTo>
                      <a:pt x="0" y="18979"/>
                      <a:pt x="0" y="18979"/>
                      <a:pt x="70" y="18979"/>
                    </a:cubicBezTo>
                    <a:cubicBezTo>
                      <a:pt x="847" y="19262"/>
                      <a:pt x="1552" y="19685"/>
                      <a:pt x="2258" y="20038"/>
                    </a:cubicBezTo>
                    <a:cubicBezTo>
                      <a:pt x="3245" y="20602"/>
                      <a:pt x="4163" y="21237"/>
                      <a:pt x="5080" y="21943"/>
                    </a:cubicBezTo>
                    <a:cubicBezTo>
                      <a:pt x="5503" y="22225"/>
                      <a:pt x="5997" y="22648"/>
                      <a:pt x="6420" y="23001"/>
                    </a:cubicBezTo>
                    <a:cubicBezTo>
                      <a:pt x="7549" y="23918"/>
                      <a:pt x="8608" y="24906"/>
                      <a:pt x="9595" y="25964"/>
                    </a:cubicBezTo>
                    <a:cubicBezTo>
                      <a:pt x="9595" y="25964"/>
                      <a:pt x="9666" y="26035"/>
                      <a:pt x="9666" y="26035"/>
                    </a:cubicBezTo>
                    <a:cubicBezTo>
                      <a:pt x="10654" y="27093"/>
                      <a:pt x="11642" y="28222"/>
                      <a:pt x="12559" y="29351"/>
                    </a:cubicBezTo>
                    <a:cubicBezTo>
                      <a:pt x="12559" y="29422"/>
                      <a:pt x="12629" y="29422"/>
                      <a:pt x="12629" y="29492"/>
                    </a:cubicBezTo>
                    <a:cubicBezTo>
                      <a:pt x="13476" y="30550"/>
                      <a:pt x="14252" y="31679"/>
                      <a:pt x="14958" y="32808"/>
                    </a:cubicBezTo>
                    <a:cubicBezTo>
                      <a:pt x="15099" y="33090"/>
                      <a:pt x="15310" y="33302"/>
                      <a:pt x="15451" y="33584"/>
                    </a:cubicBezTo>
                    <a:cubicBezTo>
                      <a:pt x="16157" y="34784"/>
                      <a:pt x="16863" y="35983"/>
                      <a:pt x="17498" y="37182"/>
                    </a:cubicBezTo>
                    <a:cubicBezTo>
                      <a:pt x="17498" y="37182"/>
                      <a:pt x="17498" y="37253"/>
                      <a:pt x="17568" y="37253"/>
                    </a:cubicBezTo>
                    <a:cubicBezTo>
                      <a:pt x="18274" y="38594"/>
                      <a:pt x="18838" y="40005"/>
                      <a:pt x="19403" y="41416"/>
                    </a:cubicBezTo>
                    <a:cubicBezTo>
                      <a:pt x="19403" y="41416"/>
                      <a:pt x="19403" y="41486"/>
                      <a:pt x="19403" y="41486"/>
                    </a:cubicBezTo>
                    <a:cubicBezTo>
                      <a:pt x="19967" y="42897"/>
                      <a:pt x="20390" y="44309"/>
                      <a:pt x="20743" y="45649"/>
                    </a:cubicBezTo>
                    <a:cubicBezTo>
                      <a:pt x="20743" y="45720"/>
                      <a:pt x="20743" y="45720"/>
                      <a:pt x="20743" y="45790"/>
                    </a:cubicBezTo>
                    <a:cubicBezTo>
                      <a:pt x="21096" y="47201"/>
                      <a:pt x="21378" y="48542"/>
                      <a:pt x="21590" y="49953"/>
                    </a:cubicBezTo>
                    <a:cubicBezTo>
                      <a:pt x="21590" y="50024"/>
                      <a:pt x="21590" y="50024"/>
                      <a:pt x="21590" y="50094"/>
                    </a:cubicBezTo>
                    <a:cubicBezTo>
                      <a:pt x="21802" y="51505"/>
                      <a:pt x="21872" y="52846"/>
                      <a:pt x="21872" y="54187"/>
                    </a:cubicBezTo>
                    <a:cubicBezTo>
                      <a:pt x="21872" y="55739"/>
                      <a:pt x="21731" y="57150"/>
                      <a:pt x="21449" y="58420"/>
                    </a:cubicBezTo>
                    <a:cubicBezTo>
                      <a:pt x="21449" y="58490"/>
                      <a:pt x="21449" y="58490"/>
                      <a:pt x="21449" y="58561"/>
                    </a:cubicBezTo>
                    <a:cubicBezTo>
                      <a:pt x="21167" y="59831"/>
                      <a:pt x="20814" y="61030"/>
                      <a:pt x="20320" y="62018"/>
                    </a:cubicBezTo>
                    <a:cubicBezTo>
                      <a:pt x="20320" y="62018"/>
                      <a:pt x="20320" y="62089"/>
                      <a:pt x="20320" y="62089"/>
                    </a:cubicBezTo>
                    <a:cubicBezTo>
                      <a:pt x="19897" y="62935"/>
                      <a:pt x="19403" y="63711"/>
                      <a:pt x="18838" y="64347"/>
                    </a:cubicBezTo>
                    <a:cubicBezTo>
                      <a:pt x="18627" y="64558"/>
                      <a:pt x="18486" y="64840"/>
                      <a:pt x="18274" y="65052"/>
                    </a:cubicBezTo>
                    <a:cubicBezTo>
                      <a:pt x="17639" y="65757"/>
                      <a:pt x="16933" y="66393"/>
                      <a:pt x="16087" y="66816"/>
                    </a:cubicBezTo>
                    <a:lnTo>
                      <a:pt x="48754" y="47836"/>
                    </a:lnTo>
                    <a:cubicBezTo>
                      <a:pt x="49530" y="47343"/>
                      <a:pt x="50236" y="46778"/>
                      <a:pt x="50941" y="46073"/>
                    </a:cubicBezTo>
                    <a:cubicBezTo>
                      <a:pt x="51153" y="45861"/>
                      <a:pt x="51294" y="45649"/>
                      <a:pt x="51505" y="45367"/>
                    </a:cubicBezTo>
                    <a:cubicBezTo>
                      <a:pt x="51717" y="45085"/>
                      <a:pt x="51999" y="44803"/>
                      <a:pt x="52211" y="44450"/>
                    </a:cubicBezTo>
                    <a:cubicBezTo>
                      <a:pt x="52493" y="44027"/>
                      <a:pt x="52705" y="43603"/>
                      <a:pt x="52917" y="43109"/>
                    </a:cubicBezTo>
                    <a:cubicBezTo>
                      <a:pt x="52917" y="43109"/>
                      <a:pt x="52917" y="43039"/>
                      <a:pt x="52917" y="43039"/>
                    </a:cubicBezTo>
                    <a:cubicBezTo>
                      <a:pt x="52917" y="43039"/>
                      <a:pt x="52917" y="42968"/>
                      <a:pt x="52917" y="42968"/>
                    </a:cubicBezTo>
                    <a:cubicBezTo>
                      <a:pt x="53058" y="42615"/>
                      <a:pt x="53199" y="42333"/>
                      <a:pt x="53340" y="41980"/>
                    </a:cubicBezTo>
                    <a:cubicBezTo>
                      <a:pt x="53481" y="41628"/>
                      <a:pt x="53552" y="41275"/>
                      <a:pt x="53693" y="40922"/>
                    </a:cubicBezTo>
                    <a:cubicBezTo>
                      <a:pt x="53763" y="40569"/>
                      <a:pt x="53904" y="40287"/>
                      <a:pt x="53975" y="39934"/>
                    </a:cubicBezTo>
                    <a:cubicBezTo>
                      <a:pt x="53975" y="39793"/>
                      <a:pt x="54045" y="39652"/>
                      <a:pt x="54045" y="39511"/>
                    </a:cubicBezTo>
                    <a:cubicBezTo>
                      <a:pt x="54045" y="39440"/>
                      <a:pt x="54045" y="39440"/>
                      <a:pt x="54045" y="39370"/>
                    </a:cubicBezTo>
                    <a:cubicBezTo>
                      <a:pt x="54045" y="39229"/>
                      <a:pt x="54116" y="39088"/>
                      <a:pt x="54116" y="38946"/>
                    </a:cubicBezTo>
                    <a:cubicBezTo>
                      <a:pt x="54187" y="38664"/>
                      <a:pt x="54187" y="38312"/>
                      <a:pt x="54257" y="38029"/>
                    </a:cubicBezTo>
                    <a:cubicBezTo>
                      <a:pt x="54328" y="37747"/>
                      <a:pt x="54328" y="37394"/>
                      <a:pt x="54328" y="37112"/>
                    </a:cubicBezTo>
                    <a:cubicBezTo>
                      <a:pt x="54328" y="36830"/>
                      <a:pt x="54398" y="36477"/>
                      <a:pt x="54398" y="36195"/>
                    </a:cubicBezTo>
                    <a:cubicBezTo>
                      <a:pt x="54398" y="35913"/>
                      <a:pt x="54398" y="35560"/>
                      <a:pt x="54398" y="35278"/>
                    </a:cubicBezTo>
                    <a:cubicBezTo>
                      <a:pt x="54398" y="35278"/>
                      <a:pt x="54398" y="35207"/>
                      <a:pt x="54398" y="35207"/>
                    </a:cubicBezTo>
                    <a:cubicBezTo>
                      <a:pt x="54539" y="34713"/>
                      <a:pt x="54539" y="34431"/>
                      <a:pt x="54539" y="34149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44"/>
              <p:cNvSpPr/>
              <p:nvPr/>
            </p:nvSpPr>
            <p:spPr>
              <a:xfrm>
                <a:off x="10037348" y="1487545"/>
                <a:ext cx="540701" cy="322791"/>
              </a:xfrm>
              <a:custGeom>
                <a:avLst/>
                <a:gdLst/>
                <a:ahLst/>
                <a:cxnLst/>
                <a:rect l="l" t="t" r="r" b="b"/>
                <a:pathLst>
                  <a:path w="183444" h="105833" extrusionOk="0">
                    <a:moveTo>
                      <a:pt x="189018" y="89958"/>
                    </a:moveTo>
                    <a:cubicBezTo>
                      <a:pt x="186690" y="90382"/>
                      <a:pt x="184362" y="90735"/>
                      <a:pt x="181963" y="90946"/>
                    </a:cubicBezTo>
                    <a:cubicBezTo>
                      <a:pt x="181610" y="91017"/>
                      <a:pt x="181257" y="91017"/>
                      <a:pt x="180904" y="91087"/>
                    </a:cubicBezTo>
                    <a:cubicBezTo>
                      <a:pt x="178858" y="91228"/>
                      <a:pt x="176812" y="91370"/>
                      <a:pt x="174766" y="91370"/>
                    </a:cubicBezTo>
                    <a:cubicBezTo>
                      <a:pt x="174272" y="91370"/>
                      <a:pt x="173778" y="91370"/>
                      <a:pt x="173284" y="91370"/>
                    </a:cubicBezTo>
                    <a:cubicBezTo>
                      <a:pt x="171732" y="91370"/>
                      <a:pt x="170251" y="91299"/>
                      <a:pt x="168698" y="91228"/>
                    </a:cubicBezTo>
                    <a:cubicBezTo>
                      <a:pt x="168204" y="91228"/>
                      <a:pt x="167711" y="91158"/>
                      <a:pt x="167146" y="91158"/>
                    </a:cubicBezTo>
                    <a:cubicBezTo>
                      <a:pt x="165312" y="91017"/>
                      <a:pt x="163477" y="90805"/>
                      <a:pt x="161572" y="90594"/>
                    </a:cubicBezTo>
                    <a:cubicBezTo>
                      <a:pt x="161502" y="90594"/>
                      <a:pt x="161361" y="90523"/>
                      <a:pt x="161290" y="90523"/>
                    </a:cubicBezTo>
                    <a:cubicBezTo>
                      <a:pt x="159597" y="90311"/>
                      <a:pt x="157903" y="90029"/>
                      <a:pt x="156210" y="89676"/>
                    </a:cubicBezTo>
                    <a:cubicBezTo>
                      <a:pt x="155575" y="89535"/>
                      <a:pt x="155011" y="89394"/>
                      <a:pt x="154376" y="89324"/>
                    </a:cubicBezTo>
                    <a:cubicBezTo>
                      <a:pt x="153247" y="89112"/>
                      <a:pt x="152047" y="88830"/>
                      <a:pt x="150918" y="88548"/>
                    </a:cubicBezTo>
                    <a:cubicBezTo>
                      <a:pt x="150213" y="88406"/>
                      <a:pt x="149507" y="88194"/>
                      <a:pt x="148872" y="88054"/>
                    </a:cubicBezTo>
                    <a:cubicBezTo>
                      <a:pt x="147814" y="87771"/>
                      <a:pt x="146685" y="87489"/>
                      <a:pt x="145627" y="87136"/>
                    </a:cubicBezTo>
                    <a:cubicBezTo>
                      <a:pt x="144921" y="86925"/>
                      <a:pt x="144216" y="86713"/>
                      <a:pt x="143510" y="86501"/>
                    </a:cubicBezTo>
                    <a:cubicBezTo>
                      <a:pt x="142452" y="86148"/>
                      <a:pt x="141393" y="85796"/>
                      <a:pt x="140335" y="85443"/>
                    </a:cubicBezTo>
                    <a:cubicBezTo>
                      <a:pt x="139630" y="85231"/>
                      <a:pt x="138994" y="84949"/>
                      <a:pt x="138289" y="84737"/>
                    </a:cubicBezTo>
                    <a:cubicBezTo>
                      <a:pt x="137160" y="84314"/>
                      <a:pt x="136102" y="83891"/>
                      <a:pt x="134973" y="83467"/>
                    </a:cubicBezTo>
                    <a:cubicBezTo>
                      <a:pt x="134338" y="83256"/>
                      <a:pt x="133703" y="82973"/>
                      <a:pt x="133068" y="82762"/>
                    </a:cubicBezTo>
                    <a:cubicBezTo>
                      <a:pt x="131798" y="82268"/>
                      <a:pt x="130528" y="81703"/>
                      <a:pt x="129258" y="81139"/>
                    </a:cubicBezTo>
                    <a:cubicBezTo>
                      <a:pt x="128764" y="80927"/>
                      <a:pt x="128341" y="80716"/>
                      <a:pt x="127847" y="80575"/>
                    </a:cubicBezTo>
                    <a:cubicBezTo>
                      <a:pt x="126083" y="79798"/>
                      <a:pt x="124389" y="78952"/>
                      <a:pt x="122626" y="78105"/>
                    </a:cubicBezTo>
                    <a:cubicBezTo>
                      <a:pt x="122273" y="77894"/>
                      <a:pt x="121920" y="77752"/>
                      <a:pt x="121567" y="77540"/>
                    </a:cubicBezTo>
                    <a:cubicBezTo>
                      <a:pt x="120156" y="76835"/>
                      <a:pt x="118816" y="76130"/>
                      <a:pt x="117404" y="75353"/>
                    </a:cubicBezTo>
                    <a:cubicBezTo>
                      <a:pt x="115852" y="74507"/>
                      <a:pt x="114371" y="73660"/>
                      <a:pt x="112818" y="72813"/>
                    </a:cubicBezTo>
                    <a:cubicBezTo>
                      <a:pt x="109784" y="71050"/>
                      <a:pt x="106751" y="69145"/>
                      <a:pt x="103717" y="67169"/>
                    </a:cubicBezTo>
                    <a:cubicBezTo>
                      <a:pt x="103152" y="66816"/>
                      <a:pt x="102588" y="66464"/>
                      <a:pt x="102094" y="66111"/>
                    </a:cubicBezTo>
                    <a:cubicBezTo>
                      <a:pt x="99201" y="64206"/>
                      <a:pt x="96308" y="62159"/>
                      <a:pt x="93416" y="60043"/>
                    </a:cubicBezTo>
                    <a:cubicBezTo>
                      <a:pt x="92922" y="59690"/>
                      <a:pt x="92428" y="59337"/>
                      <a:pt x="92005" y="58914"/>
                    </a:cubicBezTo>
                    <a:cubicBezTo>
                      <a:pt x="89323" y="56868"/>
                      <a:pt x="86642" y="54751"/>
                      <a:pt x="83961" y="52564"/>
                    </a:cubicBezTo>
                    <a:cubicBezTo>
                      <a:pt x="83608" y="52211"/>
                      <a:pt x="83185" y="51929"/>
                      <a:pt x="82832" y="51647"/>
                    </a:cubicBezTo>
                    <a:cubicBezTo>
                      <a:pt x="80010" y="49248"/>
                      <a:pt x="77117" y="46708"/>
                      <a:pt x="74295" y="44168"/>
                    </a:cubicBezTo>
                    <a:cubicBezTo>
                      <a:pt x="73660" y="43603"/>
                      <a:pt x="73025" y="43039"/>
                      <a:pt x="72390" y="42404"/>
                    </a:cubicBezTo>
                    <a:cubicBezTo>
                      <a:pt x="69568" y="39723"/>
                      <a:pt x="66746" y="37042"/>
                      <a:pt x="63923" y="34220"/>
                    </a:cubicBezTo>
                    <a:cubicBezTo>
                      <a:pt x="63712" y="34008"/>
                      <a:pt x="63500" y="33796"/>
                      <a:pt x="63359" y="33585"/>
                    </a:cubicBezTo>
                    <a:cubicBezTo>
                      <a:pt x="60607" y="30763"/>
                      <a:pt x="57926" y="27870"/>
                      <a:pt x="55245" y="24906"/>
                    </a:cubicBezTo>
                    <a:cubicBezTo>
                      <a:pt x="54822" y="24483"/>
                      <a:pt x="54398" y="23989"/>
                      <a:pt x="54046" y="23566"/>
                    </a:cubicBezTo>
                    <a:cubicBezTo>
                      <a:pt x="51364" y="20532"/>
                      <a:pt x="48754" y="17427"/>
                      <a:pt x="46143" y="14252"/>
                    </a:cubicBezTo>
                    <a:cubicBezTo>
                      <a:pt x="45579" y="13617"/>
                      <a:pt x="45085" y="12982"/>
                      <a:pt x="44591" y="12277"/>
                    </a:cubicBezTo>
                    <a:cubicBezTo>
                      <a:pt x="41839" y="8890"/>
                      <a:pt x="39158" y="5433"/>
                      <a:pt x="36548" y="1835"/>
                    </a:cubicBezTo>
                    <a:cubicBezTo>
                      <a:pt x="36548" y="1835"/>
                      <a:pt x="36548" y="1835"/>
                      <a:pt x="36548" y="1835"/>
                    </a:cubicBezTo>
                    <a:cubicBezTo>
                      <a:pt x="36548" y="1764"/>
                      <a:pt x="36477" y="1764"/>
                      <a:pt x="36477" y="1693"/>
                    </a:cubicBezTo>
                    <a:cubicBezTo>
                      <a:pt x="36407" y="1623"/>
                      <a:pt x="36407" y="1623"/>
                      <a:pt x="36336" y="1552"/>
                    </a:cubicBezTo>
                    <a:cubicBezTo>
                      <a:pt x="36336" y="1482"/>
                      <a:pt x="36266" y="1482"/>
                      <a:pt x="36266" y="1411"/>
                    </a:cubicBezTo>
                    <a:cubicBezTo>
                      <a:pt x="36195" y="1341"/>
                      <a:pt x="36195" y="1341"/>
                      <a:pt x="36125" y="1270"/>
                    </a:cubicBezTo>
                    <a:cubicBezTo>
                      <a:pt x="36054" y="1200"/>
                      <a:pt x="36054" y="1200"/>
                      <a:pt x="35983" y="1129"/>
                    </a:cubicBezTo>
                    <a:cubicBezTo>
                      <a:pt x="35913" y="1059"/>
                      <a:pt x="35913" y="1059"/>
                      <a:pt x="35842" y="988"/>
                    </a:cubicBezTo>
                    <a:cubicBezTo>
                      <a:pt x="35842" y="988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01" y="917"/>
                    </a:cubicBezTo>
                    <a:cubicBezTo>
                      <a:pt x="35631" y="847"/>
                      <a:pt x="35631" y="847"/>
                      <a:pt x="35560" y="776"/>
                    </a:cubicBezTo>
                    <a:cubicBezTo>
                      <a:pt x="35489" y="776"/>
                      <a:pt x="35489" y="706"/>
                      <a:pt x="35419" y="706"/>
                    </a:cubicBezTo>
                    <a:cubicBezTo>
                      <a:pt x="35348" y="706"/>
                      <a:pt x="35348" y="635"/>
                      <a:pt x="35278" y="635"/>
                    </a:cubicBezTo>
                    <a:cubicBezTo>
                      <a:pt x="35207" y="635"/>
                      <a:pt x="35207" y="565"/>
                      <a:pt x="35137" y="565"/>
                    </a:cubicBezTo>
                    <a:cubicBezTo>
                      <a:pt x="35066" y="565"/>
                      <a:pt x="35066" y="494"/>
                      <a:pt x="34996" y="494"/>
                    </a:cubicBezTo>
                    <a:cubicBezTo>
                      <a:pt x="34925" y="494"/>
                      <a:pt x="34925" y="423"/>
                      <a:pt x="34854" y="423"/>
                    </a:cubicBezTo>
                    <a:cubicBezTo>
                      <a:pt x="34854" y="423"/>
                      <a:pt x="34854" y="423"/>
                      <a:pt x="34854" y="423"/>
                    </a:cubicBezTo>
                    <a:cubicBezTo>
                      <a:pt x="34854" y="423"/>
                      <a:pt x="34784" y="423"/>
                      <a:pt x="34784" y="353"/>
                    </a:cubicBezTo>
                    <a:cubicBezTo>
                      <a:pt x="34713" y="353"/>
                      <a:pt x="34713" y="282"/>
                      <a:pt x="34643" y="282"/>
                    </a:cubicBezTo>
                    <a:cubicBezTo>
                      <a:pt x="34572" y="282"/>
                      <a:pt x="34572" y="212"/>
                      <a:pt x="34502" y="212"/>
                    </a:cubicBezTo>
                    <a:cubicBezTo>
                      <a:pt x="34431" y="212"/>
                      <a:pt x="34431" y="212"/>
                      <a:pt x="34361" y="141"/>
                    </a:cubicBezTo>
                    <a:cubicBezTo>
                      <a:pt x="34290" y="141"/>
                      <a:pt x="34290" y="141"/>
                      <a:pt x="34219" y="71"/>
                    </a:cubicBezTo>
                    <a:cubicBezTo>
                      <a:pt x="34149" y="71"/>
                      <a:pt x="34149" y="71"/>
                      <a:pt x="3407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867" y="0"/>
                      <a:pt x="33867" y="0"/>
                      <a:pt x="33796" y="0"/>
                    </a:cubicBezTo>
                    <a:cubicBezTo>
                      <a:pt x="33726" y="0"/>
                      <a:pt x="33726" y="0"/>
                      <a:pt x="33655" y="0"/>
                    </a:cubicBezTo>
                    <a:cubicBezTo>
                      <a:pt x="33655" y="0"/>
                      <a:pt x="33585" y="0"/>
                      <a:pt x="33585" y="0"/>
                    </a:cubicBezTo>
                    <a:cubicBezTo>
                      <a:pt x="33585" y="0"/>
                      <a:pt x="33585" y="0"/>
                      <a:pt x="33585" y="0"/>
                    </a:cubicBezTo>
                    <a:cubicBezTo>
                      <a:pt x="33585" y="0"/>
                      <a:pt x="33514" y="0"/>
                      <a:pt x="33514" y="0"/>
                    </a:cubicBezTo>
                    <a:cubicBezTo>
                      <a:pt x="33443" y="0"/>
                      <a:pt x="33443" y="0"/>
                      <a:pt x="33373" y="0"/>
                    </a:cubicBezTo>
                    <a:cubicBezTo>
                      <a:pt x="33302" y="0"/>
                      <a:pt x="33302" y="0"/>
                      <a:pt x="33232" y="0"/>
                    </a:cubicBezTo>
                    <a:cubicBezTo>
                      <a:pt x="33161" y="0"/>
                      <a:pt x="33091" y="0"/>
                      <a:pt x="33091" y="0"/>
                    </a:cubicBezTo>
                    <a:cubicBezTo>
                      <a:pt x="33020" y="0"/>
                      <a:pt x="32949" y="0"/>
                      <a:pt x="32879" y="71"/>
                    </a:cubicBezTo>
                    <a:cubicBezTo>
                      <a:pt x="32808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282" y="18979"/>
                      <a:pt x="564" y="18909"/>
                      <a:pt x="917" y="18979"/>
                    </a:cubicBezTo>
                    <a:cubicBezTo>
                      <a:pt x="917" y="18979"/>
                      <a:pt x="917" y="18979"/>
                      <a:pt x="917" y="18979"/>
                    </a:cubicBezTo>
                    <a:cubicBezTo>
                      <a:pt x="1270" y="19050"/>
                      <a:pt x="1623" y="19121"/>
                      <a:pt x="1976" y="19332"/>
                    </a:cubicBezTo>
                    <a:cubicBezTo>
                      <a:pt x="2258" y="19473"/>
                      <a:pt x="2469" y="19685"/>
                      <a:pt x="2752" y="19897"/>
                    </a:cubicBezTo>
                    <a:cubicBezTo>
                      <a:pt x="2752" y="19897"/>
                      <a:pt x="2752" y="19897"/>
                      <a:pt x="2752" y="19897"/>
                    </a:cubicBezTo>
                    <a:cubicBezTo>
                      <a:pt x="3034" y="20109"/>
                      <a:pt x="3246" y="20391"/>
                      <a:pt x="3457" y="20743"/>
                    </a:cubicBezTo>
                    <a:cubicBezTo>
                      <a:pt x="3598" y="20885"/>
                      <a:pt x="3739" y="21096"/>
                      <a:pt x="3810" y="21237"/>
                    </a:cubicBezTo>
                    <a:cubicBezTo>
                      <a:pt x="5715" y="23777"/>
                      <a:pt x="7620" y="26318"/>
                      <a:pt x="9596" y="28787"/>
                    </a:cubicBezTo>
                    <a:cubicBezTo>
                      <a:pt x="10231" y="29563"/>
                      <a:pt x="10866" y="30339"/>
                      <a:pt x="11501" y="31115"/>
                    </a:cubicBezTo>
                    <a:cubicBezTo>
                      <a:pt x="11994" y="31750"/>
                      <a:pt x="12559" y="32456"/>
                      <a:pt x="13053" y="33091"/>
                    </a:cubicBezTo>
                    <a:cubicBezTo>
                      <a:pt x="13688" y="33867"/>
                      <a:pt x="14252" y="34643"/>
                      <a:pt x="14887" y="35419"/>
                    </a:cubicBezTo>
                    <a:cubicBezTo>
                      <a:pt x="16651" y="37536"/>
                      <a:pt x="18344" y="39582"/>
                      <a:pt x="20108" y="41557"/>
                    </a:cubicBezTo>
                    <a:cubicBezTo>
                      <a:pt x="20391" y="41839"/>
                      <a:pt x="20673" y="42122"/>
                      <a:pt x="20884" y="42475"/>
                    </a:cubicBezTo>
                    <a:cubicBezTo>
                      <a:pt x="21308" y="42898"/>
                      <a:pt x="21661" y="43392"/>
                      <a:pt x="22084" y="43815"/>
                    </a:cubicBezTo>
                    <a:cubicBezTo>
                      <a:pt x="23213" y="45085"/>
                      <a:pt x="24342" y="46355"/>
                      <a:pt x="25471" y="47554"/>
                    </a:cubicBezTo>
                    <a:cubicBezTo>
                      <a:pt x="27023" y="49248"/>
                      <a:pt x="28646" y="50871"/>
                      <a:pt x="30198" y="52564"/>
                    </a:cubicBezTo>
                    <a:cubicBezTo>
                      <a:pt x="30409" y="52776"/>
                      <a:pt x="30621" y="52987"/>
                      <a:pt x="30762" y="53199"/>
                    </a:cubicBezTo>
                    <a:cubicBezTo>
                      <a:pt x="30833" y="53270"/>
                      <a:pt x="30903" y="53411"/>
                      <a:pt x="31045" y="53481"/>
                    </a:cubicBezTo>
                    <a:cubicBezTo>
                      <a:pt x="32949" y="55457"/>
                      <a:pt x="34925" y="57362"/>
                      <a:pt x="36901" y="59267"/>
                    </a:cubicBezTo>
                    <a:cubicBezTo>
                      <a:pt x="37677" y="60043"/>
                      <a:pt x="38453" y="60678"/>
                      <a:pt x="39229" y="61454"/>
                    </a:cubicBezTo>
                    <a:cubicBezTo>
                      <a:pt x="39864" y="62019"/>
                      <a:pt x="40499" y="62653"/>
                      <a:pt x="41134" y="63218"/>
                    </a:cubicBezTo>
                    <a:cubicBezTo>
                      <a:pt x="41769" y="63782"/>
                      <a:pt x="42333" y="64347"/>
                      <a:pt x="42968" y="64911"/>
                    </a:cubicBezTo>
                    <a:cubicBezTo>
                      <a:pt x="45014" y="66746"/>
                      <a:pt x="47061" y="68510"/>
                      <a:pt x="49107" y="70273"/>
                    </a:cubicBezTo>
                    <a:cubicBezTo>
                      <a:pt x="49318" y="70415"/>
                      <a:pt x="49460" y="70556"/>
                      <a:pt x="49671" y="70697"/>
                    </a:cubicBezTo>
                    <a:cubicBezTo>
                      <a:pt x="50094" y="71050"/>
                      <a:pt x="50447" y="71332"/>
                      <a:pt x="50871" y="71685"/>
                    </a:cubicBezTo>
                    <a:cubicBezTo>
                      <a:pt x="52352" y="72884"/>
                      <a:pt x="53763" y="74083"/>
                      <a:pt x="55245" y="75283"/>
                    </a:cubicBezTo>
                    <a:cubicBezTo>
                      <a:pt x="56444" y="76271"/>
                      <a:pt x="57714" y="77188"/>
                      <a:pt x="58914" y="78105"/>
                    </a:cubicBezTo>
                    <a:cubicBezTo>
                      <a:pt x="59408" y="78458"/>
                      <a:pt x="59902" y="78811"/>
                      <a:pt x="60325" y="79164"/>
                    </a:cubicBezTo>
                    <a:cubicBezTo>
                      <a:pt x="60607" y="79375"/>
                      <a:pt x="60889" y="79587"/>
                      <a:pt x="61242" y="79869"/>
                    </a:cubicBezTo>
                    <a:cubicBezTo>
                      <a:pt x="63218" y="81280"/>
                      <a:pt x="65123" y="82691"/>
                      <a:pt x="67098" y="84032"/>
                    </a:cubicBezTo>
                    <a:cubicBezTo>
                      <a:pt x="67733" y="84455"/>
                      <a:pt x="68368" y="84879"/>
                      <a:pt x="69003" y="85302"/>
                    </a:cubicBezTo>
                    <a:cubicBezTo>
                      <a:pt x="69568" y="85655"/>
                      <a:pt x="70132" y="86007"/>
                      <a:pt x="70626" y="86360"/>
                    </a:cubicBezTo>
                    <a:cubicBezTo>
                      <a:pt x="71332" y="86854"/>
                      <a:pt x="72108" y="87348"/>
                      <a:pt x="72813" y="87842"/>
                    </a:cubicBezTo>
                    <a:cubicBezTo>
                      <a:pt x="74718" y="89041"/>
                      <a:pt x="76553" y="90170"/>
                      <a:pt x="78458" y="91299"/>
                    </a:cubicBezTo>
                    <a:cubicBezTo>
                      <a:pt x="78881" y="91581"/>
                      <a:pt x="79304" y="91793"/>
                      <a:pt x="79728" y="92075"/>
                    </a:cubicBezTo>
                    <a:cubicBezTo>
                      <a:pt x="81139" y="92922"/>
                      <a:pt x="82550" y="93698"/>
                      <a:pt x="83961" y="94474"/>
                    </a:cubicBezTo>
                    <a:cubicBezTo>
                      <a:pt x="84102" y="94545"/>
                      <a:pt x="84173" y="94615"/>
                      <a:pt x="84314" y="94615"/>
                    </a:cubicBezTo>
                    <a:cubicBezTo>
                      <a:pt x="85725" y="95391"/>
                      <a:pt x="87066" y="96097"/>
                      <a:pt x="88477" y="96802"/>
                    </a:cubicBezTo>
                    <a:cubicBezTo>
                      <a:pt x="88829" y="96943"/>
                      <a:pt x="89112" y="97155"/>
                      <a:pt x="89464" y="97296"/>
                    </a:cubicBezTo>
                    <a:cubicBezTo>
                      <a:pt x="89464" y="97296"/>
                      <a:pt x="89535" y="97296"/>
                      <a:pt x="89535" y="97367"/>
                    </a:cubicBezTo>
                    <a:cubicBezTo>
                      <a:pt x="91299" y="98214"/>
                      <a:pt x="92992" y="99060"/>
                      <a:pt x="94756" y="99836"/>
                    </a:cubicBezTo>
                    <a:cubicBezTo>
                      <a:pt x="94827" y="99836"/>
                      <a:pt x="94827" y="99907"/>
                      <a:pt x="94897" y="99907"/>
                    </a:cubicBezTo>
                    <a:cubicBezTo>
                      <a:pt x="95321" y="100118"/>
                      <a:pt x="95744" y="100260"/>
                      <a:pt x="96167" y="100471"/>
                    </a:cubicBezTo>
                    <a:cubicBezTo>
                      <a:pt x="97437" y="101036"/>
                      <a:pt x="98707" y="101600"/>
                      <a:pt x="99977" y="102094"/>
                    </a:cubicBezTo>
                    <a:cubicBezTo>
                      <a:pt x="100118" y="102165"/>
                      <a:pt x="100259" y="102235"/>
                      <a:pt x="100330" y="102235"/>
                    </a:cubicBezTo>
                    <a:cubicBezTo>
                      <a:pt x="100824" y="102447"/>
                      <a:pt x="101388" y="102588"/>
                      <a:pt x="101882" y="102800"/>
                    </a:cubicBezTo>
                    <a:cubicBezTo>
                      <a:pt x="103011" y="103223"/>
                      <a:pt x="104069" y="103646"/>
                      <a:pt x="105198" y="104069"/>
                    </a:cubicBezTo>
                    <a:cubicBezTo>
                      <a:pt x="105410" y="104140"/>
                      <a:pt x="105622" y="104211"/>
                      <a:pt x="105833" y="104281"/>
                    </a:cubicBezTo>
                    <a:cubicBezTo>
                      <a:pt x="106327" y="104423"/>
                      <a:pt x="106821" y="104563"/>
                      <a:pt x="107244" y="104775"/>
                    </a:cubicBezTo>
                    <a:cubicBezTo>
                      <a:pt x="108303" y="105128"/>
                      <a:pt x="109361" y="105481"/>
                      <a:pt x="110420" y="105833"/>
                    </a:cubicBezTo>
                    <a:cubicBezTo>
                      <a:pt x="110702" y="105904"/>
                      <a:pt x="110984" y="106045"/>
                      <a:pt x="111337" y="106116"/>
                    </a:cubicBezTo>
                    <a:cubicBezTo>
                      <a:pt x="111760" y="106257"/>
                      <a:pt x="112113" y="106327"/>
                      <a:pt x="112536" y="106469"/>
                    </a:cubicBezTo>
                    <a:cubicBezTo>
                      <a:pt x="113594" y="106751"/>
                      <a:pt x="114723" y="107103"/>
                      <a:pt x="115782" y="107386"/>
                    </a:cubicBezTo>
                    <a:cubicBezTo>
                      <a:pt x="116134" y="107456"/>
                      <a:pt x="116558" y="107597"/>
                      <a:pt x="116911" y="107668"/>
                    </a:cubicBezTo>
                    <a:cubicBezTo>
                      <a:pt x="117193" y="107738"/>
                      <a:pt x="117546" y="107809"/>
                      <a:pt x="117828" y="107880"/>
                    </a:cubicBezTo>
                    <a:cubicBezTo>
                      <a:pt x="119027" y="108162"/>
                      <a:pt x="120156" y="108444"/>
                      <a:pt x="121356" y="108656"/>
                    </a:cubicBezTo>
                    <a:cubicBezTo>
                      <a:pt x="121779" y="108726"/>
                      <a:pt x="122202" y="108867"/>
                      <a:pt x="122696" y="108938"/>
                    </a:cubicBezTo>
                    <a:cubicBezTo>
                      <a:pt x="122837" y="108938"/>
                      <a:pt x="123049" y="109008"/>
                      <a:pt x="123190" y="109008"/>
                    </a:cubicBezTo>
                    <a:cubicBezTo>
                      <a:pt x="124883" y="109361"/>
                      <a:pt x="126577" y="109644"/>
                      <a:pt x="128270" y="109855"/>
                    </a:cubicBezTo>
                    <a:cubicBezTo>
                      <a:pt x="128341" y="109855"/>
                      <a:pt x="128482" y="109926"/>
                      <a:pt x="128552" y="109926"/>
                    </a:cubicBezTo>
                    <a:cubicBezTo>
                      <a:pt x="128552" y="109926"/>
                      <a:pt x="128552" y="109926"/>
                      <a:pt x="128623" y="109926"/>
                    </a:cubicBezTo>
                    <a:cubicBezTo>
                      <a:pt x="130457" y="110208"/>
                      <a:pt x="132362" y="110349"/>
                      <a:pt x="134197" y="110490"/>
                    </a:cubicBezTo>
                    <a:cubicBezTo>
                      <a:pt x="134408" y="110490"/>
                      <a:pt x="134549" y="110561"/>
                      <a:pt x="134761" y="110561"/>
                    </a:cubicBezTo>
                    <a:cubicBezTo>
                      <a:pt x="135114" y="110561"/>
                      <a:pt x="135396" y="110561"/>
                      <a:pt x="135749" y="110561"/>
                    </a:cubicBezTo>
                    <a:cubicBezTo>
                      <a:pt x="137301" y="110631"/>
                      <a:pt x="138853" y="110702"/>
                      <a:pt x="140335" y="110702"/>
                    </a:cubicBezTo>
                    <a:cubicBezTo>
                      <a:pt x="140688" y="110702"/>
                      <a:pt x="140970" y="110702"/>
                      <a:pt x="141323" y="110702"/>
                    </a:cubicBezTo>
                    <a:cubicBezTo>
                      <a:pt x="141464" y="110702"/>
                      <a:pt x="141676" y="110702"/>
                      <a:pt x="141817" y="110702"/>
                    </a:cubicBezTo>
                    <a:cubicBezTo>
                      <a:pt x="143863" y="110702"/>
                      <a:pt x="145909" y="110561"/>
                      <a:pt x="147955" y="110420"/>
                    </a:cubicBezTo>
                    <a:cubicBezTo>
                      <a:pt x="148096" y="110420"/>
                      <a:pt x="148237" y="110420"/>
                      <a:pt x="148378" y="110420"/>
                    </a:cubicBezTo>
                    <a:cubicBezTo>
                      <a:pt x="148590" y="110420"/>
                      <a:pt x="148802" y="110349"/>
                      <a:pt x="149084" y="110349"/>
                    </a:cubicBezTo>
                    <a:cubicBezTo>
                      <a:pt x="151483" y="110138"/>
                      <a:pt x="153811" y="109784"/>
                      <a:pt x="156139" y="109361"/>
                    </a:cubicBezTo>
                    <a:lnTo>
                      <a:pt x="189018" y="89958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44"/>
              <p:cNvSpPr/>
              <p:nvPr/>
            </p:nvSpPr>
            <p:spPr>
              <a:xfrm>
                <a:off x="10498159" y="1761982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34361" y="3387"/>
                    </a:moveTo>
                    <a:lnTo>
                      <a:pt x="32667" y="0"/>
                    </a:lnTo>
                    <a:lnTo>
                      <a:pt x="0" y="18979"/>
                    </a:lnTo>
                    <a:lnTo>
                      <a:pt x="1693" y="22366"/>
                    </a:lnTo>
                    <a:lnTo>
                      <a:pt x="3246" y="25894"/>
                    </a:lnTo>
                    <a:lnTo>
                      <a:pt x="35842" y="6915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44"/>
              <p:cNvSpPr/>
              <p:nvPr/>
            </p:nvSpPr>
            <p:spPr>
              <a:xfrm>
                <a:off x="10500240" y="1699561"/>
                <a:ext cx="103979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14111" extrusionOk="0">
                    <a:moveTo>
                      <a:pt x="0" y="19332"/>
                    </a:moveTo>
                    <a:lnTo>
                      <a:pt x="32667" y="353"/>
                    </a:lnTo>
                    <a:cubicBezTo>
                      <a:pt x="33584" y="282"/>
                      <a:pt x="34431" y="141"/>
                      <a:pt x="35278" y="0"/>
                    </a:cubicBezTo>
                    <a:lnTo>
                      <a:pt x="2611" y="18979"/>
                    </a:lnTo>
                    <a:cubicBezTo>
                      <a:pt x="1764" y="19120"/>
                      <a:pt x="917" y="19262"/>
                      <a:pt x="0" y="19332"/>
                    </a:cubicBezTo>
                  </a:path>
                </a:pathLst>
              </a:custGeom>
              <a:solidFill>
                <a:srgbClr val="3A38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75" name="Google Shape;875;p44"/>
              <p:cNvGrpSpPr/>
              <p:nvPr/>
            </p:nvGrpSpPr>
            <p:grpSpPr>
              <a:xfrm>
                <a:off x="10508342" y="1699140"/>
                <a:ext cx="83388" cy="43264"/>
                <a:chOff x="4291471" y="4036201"/>
                <a:chExt cx="28293" cy="14182"/>
              </a:xfrm>
            </p:grpSpPr>
            <p:sp>
              <p:nvSpPr>
                <p:cNvPr id="876" name="Google Shape;876;p44"/>
                <p:cNvSpPr/>
                <p:nvPr/>
              </p:nvSpPr>
              <p:spPr>
                <a:xfrm>
                  <a:off x="4291471" y="40362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lnTo>
                        <a:pt x="32738" y="0"/>
                      </a:lnTo>
                      <a:lnTo>
                        <a:pt x="71" y="18979"/>
                      </a:lnTo>
                      <a:lnTo>
                        <a:pt x="0" y="18979"/>
                      </a:ln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7" name="Google Shape;877;p44"/>
                <p:cNvSpPr/>
                <p:nvPr/>
              </p:nvSpPr>
              <p:spPr>
                <a:xfrm>
                  <a:off x="4291542" y="403620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738" y="71"/>
                        <a:pt x="32808" y="0"/>
                        <a:pt x="32879" y="0"/>
                      </a:cubicBezTo>
                      <a:lnTo>
                        <a:pt x="212" y="18979"/>
                      </a:lnTo>
                      <a:cubicBezTo>
                        <a:pt x="141" y="18979"/>
                        <a:pt x="71" y="18979"/>
                        <a:pt x="0" y="19050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78" name="Google Shape;878;p44"/>
              <p:cNvGrpSpPr/>
              <p:nvPr/>
            </p:nvGrpSpPr>
            <p:grpSpPr>
              <a:xfrm>
                <a:off x="10508972" y="1686304"/>
                <a:ext cx="85256" cy="54674"/>
                <a:chOff x="4291753" y="4031968"/>
                <a:chExt cx="28928" cy="17921"/>
              </a:xfrm>
            </p:grpSpPr>
            <p:sp>
              <p:nvSpPr>
                <p:cNvPr id="879" name="Google Shape;879;p44"/>
                <p:cNvSpPr/>
                <p:nvPr/>
              </p:nvSpPr>
              <p:spPr>
                <a:xfrm>
                  <a:off x="4291753" y="403196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6764B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0" name="Google Shape;880;p44"/>
                <p:cNvSpPr/>
                <p:nvPr/>
              </p:nvSpPr>
              <p:spPr>
                <a:xfrm>
                  <a:off x="4291895" y="40321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562B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1" name="Google Shape;881;p44"/>
                <p:cNvSpPr/>
                <p:nvPr/>
              </p:nvSpPr>
              <p:spPr>
                <a:xfrm>
                  <a:off x="4291965" y="40323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360A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2" name="Google Shape;882;p44"/>
                <p:cNvSpPr/>
                <p:nvPr/>
              </p:nvSpPr>
              <p:spPr>
                <a:xfrm>
                  <a:off x="4292036" y="403260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15EA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3" name="Google Shape;883;p44"/>
                <p:cNvSpPr/>
                <p:nvPr/>
              </p:nvSpPr>
              <p:spPr>
                <a:xfrm>
                  <a:off x="4292106" y="403281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F5C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4" name="Google Shape;884;p44"/>
                <p:cNvSpPr/>
                <p:nvPr/>
              </p:nvSpPr>
              <p:spPr>
                <a:xfrm>
                  <a:off x="4292177" y="40330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D5A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5" name="Google Shape;885;p44"/>
                <p:cNvSpPr/>
                <p:nvPr/>
              </p:nvSpPr>
              <p:spPr>
                <a:xfrm>
                  <a:off x="4292247" y="403323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B589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6" name="Google Shape;886;p44"/>
                <p:cNvSpPr/>
                <p:nvPr/>
              </p:nvSpPr>
              <p:spPr>
                <a:xfrm>
                  <a:off x="4292247" y="40333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59569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7" name="Google Shape;887;p44"/>
                <p:cNvSpPr/>
                <p:nvPr/>
              </p:nvSpPr>
              <p:spPr>
                <a:xfrm>
                  <a:off x="4292318" y="40335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754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8" name="Google Shape;888;p44"/>
                <p:cNvSpPr/>
                <p:nvPr/>
              </p:nvSpPr>
              <p:spPr>
                <a:xfrm>
                  <a:off x="4292388" y="403373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14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4529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9" name="Google Shape;889;p44"/>
                <p:cNvSpPr/>
                <p:nvPr/>
              </p:nvSpPr>
              <p:spPr>
                <a:xfrm>
                  <a:off x="4292388" y="40339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2509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0" name="Google Shape;890;p44"/>
                <p:cNvSpPr/>
                <p:nvPr/>
              </p:nvSpPr>
              <p:spPr>
                <a:xfrm>
                  <a:off x="4292388" y="403408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04E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1" name="Google Shape;891;p44"/>
                <p:cNvSpPr/>
                <p:nvPr/>
              </p:nvSpPr>
              <p:spPr>
                <a:xfrm>
                  <a:off x="4292388" y="40342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7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E4C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2" name="Google Shape;892;p44"/>
                <p:cNvSpPr/>
                <p:nvPr/>
              </p:nvSpPr>
              <p:spPr>
                <a:xfrm>
                  <a:off x="4292459" y="403436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3" name="Google Shape;893;p44"/>
                <p:cNvSpPr/>
                <p:nvPr/>
              </p:nvSpPr>
              <p:spPr>
                <a:xfrm>
                  <a:off x="4292459" y="403450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4" name="Google Shape;894;p44"/>
                <p:cNvSpPr/>
                <p:nvPr/>
              </p:nvSpPr>
              <p:spPr>
                <a:xfrm>
                  <a:off x="4292459" y="403464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5" name="Google Shape;895;p44"/>
                <p:cNvSpPr/>
                <p:nvPr/>
              </p:nvSpPr>
              <p:spPr>
                <a:xfrm>
                  <a:off x="4292459" y="403471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6" name="Google Shape;896;p44"/>
                <p:cNvSpPr/>
                <p:nvPr/>
              </p:nvSpPr>
              <p:spPr>
                <a:xfrm>
                  <a:off x="4292428" y="40348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31" y="18979"/>
                      </a:moveTo>
                      <a:lnTo>
                        <a:pt x="32699" y="0"/>
                      </a:lnTo>
                      <a:cubicBezTo>
                        <a:pt x="32699" y="71"/>
                        <a:pt x="32699" y="71"/>
                        <a:pt x="32699" y="141"/>
                      </a:cubicBezTo>
                      <a:lnTo>
                        <a:pt x="31" y="19121"/>
                      </a:lnTo>
                      <a:cubicBezTo>
                        <a:pt x="-39" y="19050"/>
                        <a:pt x="31" y="19050"/>
                        <a:pt x="31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7" name="Google Shape;897;p44"/>
                <p:cNvSpPr/>
                <p:nvPr/>
              </p:nvSpPr>
              <p:spPr>
                <a:xfrm>
                  <a:off x="4292388" y="403500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8" name="Google Shape;898;p44"/>
                <p:cNvSpPr/>
                <p:nvPr/>
              </p:nvSpPr>
              <p:spPr>
                <a:xfrm>
                  <a:off x="4292388" y="40350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9" name="Google Shape;899;p44"/>
                <p:cNvSpPr/>
                <p:nvPr/>
              </p:nvSpPr>
              <p:spPr>
                <a:xfrm>
                  <a:off x="4292388" y="40352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0" name="Google Shape;900;p44"/>
                <p:cNvSpPr/>
                <p:nvPr/>
              </p:nvSpPr>
              <p:spPr>
                <a:xfrm>
                  <a:off x="4292247" y="403535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738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71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p44"/>
                <p:cNvSpPr/>
                <p:nvPr/>
              </p:nvSpPr>
              <p:spPr>
                <a:xfrm>
                  <a:off x="4292247" y="403549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2" name="Google Shape;902;p44"/>
                <p:cNvSpPr/>
                <p:nvPr/>
              </p:nvSpPr>
              <p:spPr>
                <a:xfrm>
                  <a:off x="4292177" y="403563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3" name="Google Shape;903;p44"/>
                <p:cNvSpPr/>
                <p:nvPr/>
              </p:nvSpPr>
              <p:spPr>
                <a:xfrm>
                  <a:off x="4291753" y="40357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423" y="18979"/>
                      </a:moveTo>
                      <a:lnTo>
                        <a:pt x="33091" y="0"/>
                      </a:lnTo>
                      <a:cubicBezTo>
                        <a:pt x="32949" y="141"/>
                        <a:pt x="32879" y="282"/>
                        <a:pt x="32667" y="423"/>
                      </a:cubicBezTo>
                      <a:lnTo>
                        <a:pt x="0" y="19403"/>
                      </a:lnTo>
                      <a:cubicBezTo>
                        <a:pt x="141" y="19262"/>
                        <a:pt x="282" y="19121"/>
                        <a:pt x="423" y="1897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04" name="Google Shape;904;p44"/>
              <p:cNvGrpSpPr/>
              <p:nvPr/>
            </p:nvGrpSpPr>
            <p:grpSpPr>
              <a:xfrm>
                <a:off x="10037405" y="1401341"/>
                <a:ext cx="561458" cy="349769"/>
                <a:chOff x="4131663" y="3938623"/>
                <a:chExt cx="190499" cy="114652"/>
              </a:xfrm>
            </p:grpSpPr>
            <p:sp>
              <p:nvSpPr>
                <p:cNvPr id="905" name="Google Shape;905;p44"/>
                <p:cNvSpPr/>
                <p:nvPr/>
              </p:nvSpPr>
              <p:spPr>
                <a:xfrm>
                  <a:off x="4291612" y="4032109"/>
                  <a:ext cx="28222" cy="21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21166" extrusionOk="0">
                      <a:moveTo>
                        <a:pt x="33514" y="2470"/>
                      </a:moveTo>
                      <a:cubicBezTo>
                        <a:pt x="33514" y="2399"/>
                        <a:pt x="33514" y="2399"/>
                        <a:pt x="33514" y="2328"/>
                      </a:cubicBezTo>
                      <a:cubicBezTo>
                        <a:pt x="33514" y="2258"/>
                        <a:pt x="33514" y="2258"/>
                        <a:pt x="33514" y="2187"/>
                      </a:cubicBezTo>
                      <a:cubicBezTo>
                        <a:pt x="33514" y="2117"/>
                        <a:pt x="33514" y="2117"/>
                        <a:pt x="33514" y="2046"/>
                      </a:cubicBezTo>
                      <a:cubicBezTo>
                        <a:pt x="33514" y="1976"/>
                        <a:pt x="33514" y="1976"/>
                        <a:pt x="33514" y="1905"/>
                      </a:cubicBezTo>
                      <a:cubicBezTo>
                        <a:pt x="33514" y="1835"/>
                        <a:pt x="33514" y="1835"/>
                        <a:pt x="33514" y="1764"/>
                      </a:cubicBezTo>
                      <a:cubicBezTo>
                        <a:pt x="33514" y="1693"/>
                        <a:pt x="33514" y="1693"/>
                        <a:pt x="33514" y="1623"/>
                      </a:cubicBezTo>
                      <a:cubicBezTo>
                        <a:pt x="33514" y="1623"/>
                        <a:pt x="33514" y="1552"/>
                        <a:pt x="33514" y="1552"/>
                      </a:cubicBezTo>
                      <a:cubicBezTo>
                        <a:pt x="33514" y="1552"/>
                        <a:pt x="33514" y="1552"/>
                        <a:pt x="33514" y="1552"/>
                      </a:cubicBezTo>
                      <a:cubicBezTo>
                        <a:pt x="33514" y="1552"/>
                        <a:pt x="33514" y="1482"/>
                        <a:pt x="33514" y="1482"/>
                      </a:cubicBezTo>
                      <a:cubicBezTo>
                        <a:pt x="33514" y="1411"/>
                        <a:pt x="33514" y="1411"/>
                        <a:pt x="33443" y="1341"/>
                      </a:cubicBezTo>
                      <a:cubicBezTo>
                        <a:pt x="33443" y="1270"/>
                        <a:pt x="33443" y="1270"/>
                        <a:pt x="33373" y="1200"/>
                      </a:cubicBezTo>
                      <a:cubicBezTo>
                        <a:pt x="33373" y="1129"/>
                        <a:pt x="33373" y="1129"/>
                        <a:pt x="33302" y="1059"/>
                      </a:cubicBezTo>
                      <a:cubicBezTo>
                        <a:pt x="33302" y="988"/>
                        <a:pt x="33302" y="988"/>
                        <a:pt x="33232" y="917"/>
                      </a:cubicBezTo>
                      <a:cubicBezTo>
                        <a:pt x="33232" y="847"/>
                        <a:pt x="33232" y="847"/>
                        <a:pt x="33161" y="776"/>
                      </a:cubicBezTo>
                      <a:cubicBezTo>
                        <a:pt x="33161" y="706"/>
                        <a:pt x="33091" y="706"/>
                        <a:pt x="33091" y="635"/>
                      </a:cubicBezTo>
                      <a:cubicBezTo>
                        <a:pt x="33091" y="565"/>
                        <a:pt x="33020" y="565"/>
                        <a:pt x="33020" y="494"/>
                      </a:cubicBezTo>
                      <a:cubicBezTo>
                        <a:pt x="33020" y="494"/>
                        <a:pt x="33020" y="494"/>
                        <a:pt x="33020" y="423"/>
                      </a:cubicBezTo>
                      <a:cubicBezTo>
                        <a:pt x="33020" y="423"/>
                        <a:pt x="33020" y="353"/>
                        <a:pt x="32949" y="353"/>
                      </a:cubicBezTo>
                      <a:cubicBezTo>
                        <a:pt x="32949" y="282"/>
                        <a:pt x="32879" y="282"/>
                        <a:pt x="32879" y="212"/>
                      </a:cubicBezTo>
                      <a:cubicBezTo>
                        <a:pt x="32879" y="141"/>
                        <a:pt x="32808" y="141"/>
                        <a:pt x="32808" y="71"/>
                      </a:cubicBezTo>
                      <a:cubicBezTo>
                        <a:pt x="32808" y="71"/>
                        <a:pt x="32738" y="0"/>
                        <a:pt x="32738" y="0"/>
                      </a:cubicBezTo>
                      <a:lnTo>
                        <a:pt x="71" y="18979"/>
                      </a:lnTo>
                      <a:cubicBezTo>
                        <a:pt x="141" y="19121"/>
                        <a:pt x="212" y="19262"/>
                        <a:pt x="282" y="19473"/>
                      </a:cubicBezTo>
                      <a:cubicBezTo>
                        <a:pt x="423" y="19897"/>
                        <a:pt x="564" y="20320"/>
                        <a:pt x="635" y="20673"/>
                      </a:cubicBezTo>
                      <a:cubicBezTo>
                        <a:pt x="635" y="20673"/>
                        <a:pt x="635" y="20673"/>
                        <a:pt x="635" y="20673"/>
                      </a:cubicBezTo>
                      <a:cubicBezTo>
                        <a:pt x="706" y="21026"/>
                        <a:pt x="706" y="21449"/>
                        <a:pt x="706" y="21731"/>
                      </a:cubicBezTo>
                      <a:cubicBezTo>
                        <a:pt x="706" y="21731"/>
                        <a:pt x="706" y="21731"/>
                        <a:pt x="706" y="21731"/>
                      </a:cubicBezTo>
                      <a:cubicBezTo>
                        <a:pt x="706" y="22084"/>
                        <a:pt x="635" y="22366"/>
                        <a:pt x="494" y="22578"/>
                      </a:cubicBezTo>
                      <a:cubicBezTo>
                        <a:pt x="494" y="22578"/>
                        <a:pt x="494" y="22578"/>
                        <a:pt x="494" y="22578"/>
                      </a:cubicBezTo>
                      <a:cubicBezTo>
                        <a:pt x="353" y="22790"/>
                        <a:pt x="212" y="23001"/>
                        <a:pt x="0" y="23142"/>
                      </a:cubicBezTo>
                      <a:lnTo>
                        <a:pt x="32667" y="4163"/>
                      </a:lnTo>
                      <a:cubicBezTo>
                        <a:pt x="32808" y="4092"/>
                        <a:pt x="32949" y="3951"/>
                        <a:pt x="33091" y="3740"/>
                      </a:cubicBezTo>
                      <a:cubicBezTo>
                        <a:pt x="33091" y="3669"/>
                        <a:pt x="33161" y="3669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28"/>
                        <a:pt x="33232" y="3528"/>
                        <a:pt x="33232" y="3457"/>
                      </a:cubicBezTo>
                      <a:cubicBezTo>
                        <a:pt x="33232" y="3387"/>
                        <a:pt x="33232" y="3387"/>
                        <a:pt x="33302" y="3316"/>
                      </a:cubicBezTo>
                      <a:cubicBezTo>
                        <a:pt x="33302" y="3246"/>
                        <a:pt x="33302" y="3246"/>
                        <a:pt x="33302" y="3175"/>
                      </a:cubicBezTo>
                      <a:cubicBezTo>
                        <a:pt x="33302" y="3104"/>
                        <a:pt x="33302" y="3104"/>
                        <a:pt x="33302" y="3034"/>
                      </a:cubicBezTo>
                      <a:cubicBezTo>
                        <a:pt x="33302" y="2964"/>
                        <a:pt x="33302" y="2964"/>
                        <a:pt x="33302" y="2893"/>
                      </a:cubicBezTo>
                      <a:cubicBezTo>
                        <a:pt x="33302" y="2822"/>
                        <a:pt x="33302" y="2822"/>
                        <a:pt x="33302" y="2752"/>
                      </a:cubicBezTo>
                      <a:cubicBezTo>
                        <a:pt x="33302" y="2752"/>
                        <a:pt x="33302" y="2681"/>
                        <a:pt x="33302" y="2681"/>
                      </a:cubicBezTo>
                      <a:cubicBezTo>
                        <a:pt x="33302" y="2681"/>
                        <a:pt x="33302" y="2681"/>
                        <a:pt x="33302" y="2681"/>
                      </a:cubicBezTo>
                      <a:cubicBezTo>
                        <a:pt x="33302" y="2681"/>
                        <a:pt x="33302" y="2611"/>
                        <a:pt x="33302" y="2611"/>
                      </a:cubicBezTo>
                      <a:cubicBezTo>
                        <a:pt x="33514" y="2540"/>
                        <a:pt x="33514" y="2470"/>
                        <a:pt x="33514" y="2470"/>
                      </a:cubicBezTo>
                      <a:close/>
                    </a:path>
                  </a:pathLst>
                </a:custGeom>
                <a:solidFill>
                  <a:srgbClr val="8B89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6" name="Google Shape;906;p44"/>
                <p:cNvSpPr/>
                <p:nvPr/>
              </p:nvSpPr>
              <p:spPr>
                <a:xfrm>
                  <a:off x="4131663" y="3938623"/>
                  <a:ext cx="190499" cy="10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99" h="105833" extrusionOk="0">
                      <a:moveTo>
                        <a:pt x="192476" y="92851"/>
                      </a:moveTo>
                      <a:cubicBezTo>
                        <a:pt x="192405" y="92781"/>
                        <a:pt x="192405" y="92710"/>
                        <a:pt x="192335" y="92639"/>
                      </a:cubicBezTo>
                      <a:cubicBezTo>
                        <a:pt x="192264" y="92569"/>
                        <a:pt x="192264" y="92569"/>
                        <a:pt x="192193" y="92499"/>
                      </a:cubicBezTo>
                      <a:cubicBezTo>
                        <a:pt x="192193" y="92428"/>
                        <a:pt x="192123" y="92428"/>
                        <a:pt x="192123" y="92357"/>
                      </a:cubicBezTo>
                      <a:cubicBezTo>
                        <a:pt x="192123" y="92287"/>
                        <a:pt x="192052" y="92287"/>
                        <a:pt x="192052" y="92216"/>
                      </a:cubicBezTo>
                      <a:cubicBezTo>
                        <a:pt x="191982" y="92146"/>
                        <a:pt x="191982" y="92146"/>
                        <a:pt x="191911" y="92075"/>
                      </a:cubicBezTo>
                      <a:cubicBezTo>
                        <a:pt x="191911" y="92075"/>
                        <a:pt x="191911" y="92075"/>
                        <a:pt x="191911" y="92005"/>
                      </a:cubicBezTo>
                      <a:cubicBezTo>
                        <a:pt x="191911" y="92005"/>
                        <a:pt x="191911" y="92005"/>
                        <a:pt x="191911" y="92005"/>
                      </a:cubicBezTo>
                      <a:cubicBezTo>
                        <a:pt x="191911" y="92005"/>
                        <a:pt x="191841" y="91934"/>
                        <a:pt x="191841" y="91934"/>
                      </a:cubicBezTo>
                      <a:cubicBezTo>
                        <a:pt x="191770" y="91863"/>
                        <a:pt x="191770" y="91863"/>
                        <a:pt x="191699" y="91793"/>
                      </a:cubicBezTo>
                      <a:cubicBezTo>
                        <a:pt x="191629" y="91722"/>
                        <a:pt x="191629" y="91722"/>
                        <a:pt x="191558" y="91652"/>
                      </a:cubicBezTo>
                      <a:cubicBezTo>
                        <a:pt x="191488" y="91581"/>
                        <a:pt x="191488" y="91581"/>
                        <a:pt x="191417" y="91511"/>
                      </a:cubicBezTo>
                      <a:cubicBezTo>
                        <a:pt x="191347" y="91440"/>
                        <a:pt x="191347" y="91440"/>
                        <a:pt x="191276" y="91370"/>
                      </a:cubicBezTo>
                      <a:cubicBezTo>
                        <a:pt x="191206" y="91370"/>
                        <a:pt x="191206" y="91299"/>
                        <a:pt x="191135" y="91299"/>
                      </a:cubicBezTo>
                      <a:cubicBezTo>
                        <a:pt x="191064" y="91299"/>
                        <a:pt x="191064" y="91228"/>
                        <a:pt x="190994" y="91228"/>
                      </a:cubicBezTo>
                      <a:cubicBezTo>
                        <a:pt x="190923" y="91228"/>
                        <a:pt x="190923" y="91158"/>
                        <a:pt x="190853" y="91158"/>
                      </a:cubicBezTo>
                      <a:cubicBezTo>
                        <a:pt x="190782" y="91158"/>
                        <a:pt x="190782" y="91087"/>
                        <a:pt x="190712" y="91087"/>
                      </a:cubicBezTo>
                      <a:cubicBezTo>
                        <a:pt x="190712" y="91087"/>
                        <a:pt x="190712" y="91087"/>
                        <a:pt x="190712" y="91087"/>
                      </a:cubicBezTo>
                      <a:cubicBezTo>
                        <a:pt x="190712" y="91087"/>
                        <a:pt x="190641" y="91087"/>
                        <a:pt x="190641" y="91017"/>
                      </a:cubicBezTo>
                      <a:cubicBezTo>
                        <a:pt x="190571" y="91017"/>
                        <a:pt x="190571" y="90946"/>
                        <a:pt x="190500" y="90946"/>
                      </a:cubicBezTo>
                      <a:cubicBezTo>
                        <a:pt x="190429" y="90946"/>
                        <a:pt x="190429" y="90876"/>
                        <a:pt x="190359" y="90876"/>
                      </a:cubicBezTo>
                      <a:cubicBezTo>
                        <a:pt x="190288" y="90876"/>
                        <a:pt x="190288" y="90876"/>
                        <a:pt x="190218" y="90805"/>
                      </a:cubicBezTo>
                      <a:cubicBezTo>
                        <a:pt x="190147" y="90805"/>
                        <a:pt x="190147" y="90805"/>
                        <a:pt x="190077" y="90735"/>
                      </a:cubicBezTo>
                      <a:cubicBezTo>
                        <a:pt x="190006" y="90735"/>
                        <a:pt x="190006" y="90735"/>
                        <a:pt x="189936" y="90664"/>
                      </a:cubicBezTo>
                      <a:cubicBezTo>
                        <a:pt x="189865" y="90664"/>
                        <a:pt x="18986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24" y="90664"/>
                        <a:pt x="189724" y="90664"/>
                      </a:cubicBezTo>
                      <a:cubicBezTo>
                        <a:pt x="189653" y="90664"/>
                        <a:pt x="189653" y="90664"/>
                        <a:pt x="189583" y="90664"/>
                      </a:cubicBezTo>
                      <a:cubicBezTo>
                        <a:pt x="189512" y="90664"/>
                        <a:pt x="189512" y="90664"/>
                        <a:pt x="189442" y="90664"/>
                      </a:cubicBezTo>
                      <a:cubicBezTo>
                        <a:pt x="189371" y="90664"/>
                        <a:pt x="189371" y="90664"/>
                        <a:pt x="189301" y="90664"/>
                      </a:cubicBezTo>
                      <a:cubicBezTo>
                        <a:pt x="189230" y="90664"/>
                        <a:pt x="189230" y="90664"/>
                        <a:pt x="189159" y="90664"/>
                      </a:cubicBezTo>
                      <a:cubicBezTo>
                        <a:pt x="189089" y="90664"/>
                        <a:pt x="189018" y="90664"/>
                        <a:pt x="189018" y="90664"/>
                      </a:cubicBezTo>
                      <a:cubicBezTo>
                        <a:pt x="189018" y="90664"/>
                        <a:pt x="189018" y="90664"/>
                        <a:pt x="189018" y="90664"/>
                      </a:cubicBezTo>
                      <a:cubicBezTo>
                        <a:pt x="188383" y="90805"/>
                        <a:pt x="187819" y="90876"/>
                        <a:pt x="187184" y="90946"/>
                      </a:cubicBezTo>
                      <a:cubicBezTo>
                        <a:pt x="185420" y="91228"/>
                        <a:pt x="183656" y="91440"/>
                        <a:pt x="181822" y="91652"/>
                      </a:cubicBezTo>
                      <a:cubicBezTo>
                        <a:pt x="181328" y="91722"/>
                        <a:pt x="180904" y="91722"/>
                        <a:pt x="180411" y="91793"/>
                      </a:cubicBezTo>
                      <a:cubicBezTo>
                        <a:pt x="178364" y="91934"/>
                        <a:pt x="176318" y="92075"/>
                        <a:pt x="174272" y="92075"/>
                      </a:cubicBezTo>
                      <a:cubicBezTo>
                        <a:pt x="174202" y="92075"/>
                        <a:pt x="174131" y="92075"/>
                        <a:pt x="174061" y="92075"/>
                      </a:cubicBezTo>
                      <a:cubicBezTo>
                        <a:pt x="172156" y="92075"/>
                        <a:pt x="170251" y="92005"/>
                        <a:pt x="168275" y="91863"/>
                      </a:cubicBezTo>
                      <a:cubicBezTo>
                        <a:pt x="167711" y="91863"/>
                        <a:pt x="167217" y="91793"/>
                        <a:pt x="166652" y="91722"/>
                      </a:cubicBezTo>
                      <a:cubicBezTo>
                        <a:pt x="165241" y="91581"/>
                        <a:pt x="163830" y="91440"/>
                        <a:pt x="162489" y="91299"/>
                      </a:cubicBezTo>
                      <a:cubicBezTo>
                        <a:pt x="161996" y="91228"/>
                        <a:pt x="161502" y="91158"/>
                        <a:pt x="161008" y="91087"/>
                      </a:cubicBezTo>
                      <a:cubicBezTo>
                        <a:pt x="159244" y="90805"/>
                        <a:pt x="157409" y="90523"/>
                        <a:pt x="155646" y="90170"/>
                      </a:cubicBezTo>
                      <a:cubicBezTo>
                        <a:pt x="155434" y="90100"/>
                        <a:pt x="155222" y="90100"/>
                        <a:pt x="155011" y="90029"/>
                      </a:cubicBezTo>
                      <a:cubicBezTo>
                        <a:pt x="153458" y="89747"/>
                        <a:pt x="151906" y="89394"/>
                        <a:pt x="150354" y="88971"/>
                      </a:cubicBezTo>
                      <a:cubicBezTo>
                        <a:pt x="149719" y="88830"/>
                        <a:pt x="149154" y="88688"/>
                        <a:pt x="148519" y="88477"/>
                      </a:cubicBezTo>
                      <a:cubicBezTo>
                        <a:pt x="147391" y="88194"/>
                        <a:pt x="146262" y="87842"/>
                        <a:pt x="145133" y="87560"/>
                      </a:cubicBezTo>
                      <a:cubicBezTo>
                        <a:pt x="144427" y="87348"/>
                        <a:pt x="143792" y="87136"/>
                        <a:pt x="143087" y="86925"/>
                      </a:cubicBezTo>
                      <a:cubicBezTo>
                        <a:pt x="142028" y="86572"/>
                        <a:pt x="140970" y="86219"/>
                        <a:pt x="139912" y="85866"/>
                      </a:cubicBezTo>
                      <a:cubicBezTo>
                        <a:pt x="139206" y="85655"/>
                        <a:pt x="138571" y="85372"/>
                        <a:pt x="137866" y="85161"/>
                      </a:cubicBezTo>
                      <a:cubicBezTo>
                        <a:pt x="136807" y="84808"/>
                        <a:pt x="135749" y="84385"/>
                        <a:pt x="134691" y="83961"/>
                      </a:cubicBezTo>
                      <a:cubicBezTo>
                        <a:pt x="134056" y="83679"/>
                        <a:pt x="133350" y="83467"/>
                        <a:pt x="132715" y="83185"/>
                      </a:cubicBezTo>
                      <a:cubicBezTo>
                        <a:pt x="131586" y="82691"/>
                        <a:pt x="130387" y="82197"/>
                        <a:pt x="129258" y="81703"/>
                      </a:cubicBezTo>
                      <a:cubicBezTo>
                        <a:pt x="128693" y="81421"/>
                        <a:pt x="128129" y="81210"/>
                        <a:pt x="127564" y="80927"/>
                      </a:cubicBezTo>
                      <a:cubicBezTo>
                        <a:pt x="125942" y="80222"/>
                        <a:pt x="124319" y="79446"/>
                        <a:pt x="122767" y="78670"/>
                      </a:cubicBezTo>
                      <a:cubicBezTo>
                        <a:pt x="122626" y="78599"/>
                        <a:pt x="122555" y="78599"/>
                        <a:pt x="122414" y="78528"/>
                      </a:cubicBezTo>
                      <a:cubicBezTo>
                        <a:pt x="120650" y="77682"/>
                        <a:pt x="118957" y="76764"/>
                        <a:pt x="117193" y="75847"/>
                      </a:cubicBezTo>
                      <a:cubicBezTo>
                        <a:pt x="115711" y="75001"/>
                        <a:pt x="114159" y="74225"/>
                        <a:pt x="112677" y="73307"/>
                      </a:cubicBezTo>
                      <a:cubicBezTo>
                        <a:pt x="109714" y="71614"/>
                        <a:pt x="106751" y="69780"/>
                        <a:pt x="103858" y="67804"/>
                      </a:cubicBezTo>
                      <a:cubicBezTo>
                        <a:pt x="103293" y="67451"/>
                        <a:pt x="102729" y="67028"/>
                        <a:pt x="102165" y="66675"/>
                      </a:cubicBezTo>
                      <a:cubicBezTo>
                        <a:pt x="99342" y="64770"/>
                        <a:pt x="96520" y="62795"/>
                        <a:pt x="93698" y="60749"/>
                      </a:cubicBezTo>
                      <a:cubicBezTo>
                        <a:pt x="93345" y="60466"/>
                        <a:pt x="92992" y="60184"/>
                        <a:pt x="92569" y="59902"/>
                      </a:cubicBezTo>
                      <a:cubicBezTo>
                        <a:pt x="90029" y="57997"/>
                        <a:pt x="87418" y="55951"/>
                        <a:pt x="84878" y="53905"/>
                      </a:cubicBezTo>
                      <a:cubicBezTo>
                        <a:pt x="84314" y="53411"/>
                        <a:pt x="83750" y="52987"/>
                        <a:pt x="83185" y="52493"/>
                      </a:cubicBezTo>
                      <a:cubicBezTo>
                        <a:pt x="80433" y="50165"/>
                        <a:pt x="77682" y="47766"/>
                        <a:pt x="74930" y="45297"/>
                      </a:cubicBezTo>
                      <a:cubicBezTo>
                        <a:pt x="74366" y="44803"/>
                        <a:pt x="73801" y="44238"/>
                        <a:pt x="73237" y="43745"/>
                      </a:cubicBezTo>
                      <a:cubicBezTo>
                        <a:pt x="70767" y="41416"/>
                        <a:pt x="68298" y="39088"/>
                        <a:pt x="65828" y="36618"/>
                      </a:cubicBezTo>
                      <a:cubicBezTo>
                        <a:pt x="65405" y="36195"/>
                        <a:pt x="65052" y="35842"/>
                        <a:pt x="64629" y="35419"/>
                      </a:cubicBezTo>
                      <a:cubicBezTo>
                        <a:pt x="61948" y="32667"/>
                        <a:pt x="59267" y="29845"/>
                        <a:pt x="56656" y="26952"/>
                      </a:cubicBezTo>
                      <a:cubicBezTo>
                        <a:pt x="56092" y="26388"/>
                        <a:pt x="55598" y="25753"/>
                        <a:pt x="55033" y="25188"/>
                      </a:cubicBezTo>
                      <a:cubicBezTo>
                        <a:pt x="52423" y="22296"/>
                        <a:pt x="49812" y="19262"/>
                        <a:pt x="47272" y="16157"/>
                      </a:cubicBezTo>
                      <a:cubicBezTo>
                        <a:pt x="46920" y="15734"/>
                        <a:pt x="46567" y="15240"/>
                        <a:pt x="46143" y="14817"/>
                      </a:cubicBezTo>
                      <a:cubicBezTo>
                        <a:pt x="43462" y="11571"/>
                        <a:pt x="40852" y="8255"/>
                        <a:pt x="38241" y="4798"/>
                      </a:cubicBezTo>
                      <a:cubicBezTo>
                        <a:pt x="37536" y="3951"/>
                        <a:pt x="36901" y="3034"/>
                        <a:pt x="36266" y="2117"/>
                      </a:cubicBezTo>
                      <a:cubicBezTo>
                        <a:pt x="36266" y="2117"/>
                        <a:pt x="36266" y="2117"/>
                        <a:pt x="36266" y="2117"/>
                      </a:cubicBezTo>
                      <a:cubicBezTo>
                        <a:pt x="36266" y="2046"/>
                        <a:pt x="36195" y="2046"/>
                        <a:pt x="36195" y="1976"/>
                      </a:cubicBezTo>
                      <a:cubicBezTo>
                        <a:pt x="36195" y="1905"/>
                        <a:pt x="36125" y="1905"/>
                        <a:pt x="36125" y="1835"/>
                      </a:cubicBezTo>
                      <a:cubicBezTo>
                        <a:pt x="36125" y="1764"/>
                        <a:pt x="36054" y="1764"/>
                        <a:pt x="36054" y="1693"/>
                      </a:cubicBezTo>
                      <a:cubicBezTo>
                        <a:pt x="36054" y="1623"/>
                        <a:pt x="35983" y="1623"/>
                        <a:pt x="35983" y="1552"/>
                      </a:cubicBezTo>
                      <a:cubicBezTo>
                        <a:pt x="35983" y="1482"/>
                        <a:pt x="35913" y="1482"/>
                        <a:pt x="35913" y="1411"/>
                      </a:cubicBezTo>
                      <a:cubicBezTo>
                        <a:pt x="35842" y="1341"/>
                        <a:pt x="35842" y="1341"/>
                        <a:pt x="35772" y="1270"/>
                      </a:cubicBezTo>
                      <a:cubicBezTo>
                        <a:pt x="35772" y="1270"/>
                        <a:pt x="35772" y="1270"/>
                        <a:pt x="35701" y="1200"/>
                      </a:cubicBezTo>
                      <a:cubicBezTo>
                        <a:pt x="35701" y="1200"/>
                        <a:pt x="35701" y="1200"/>
                        <a:pt x="35701" y="1200"/>
                      </a:cubicBezTo>
                      <a:cubicBezTo>
                        <a:pt x="35701" y="1200"/>
                        <a:pt x="35631" y="1129"/>
                        <a:pt x="35631" y="1129"/>
                      </a:cubicBezTo>
                      <a:cubicBezTo>
                        <a:pt x="35560" y="1059"/>
                        <a:pt x="35560" y="1059"/>
                        <a:pt x="35489" y="988"/>
                      </a:cubicBezTo>
                      <a:cubicBezTo>
                        <a:pt x="35419" y="917"/>
                        <a:pt x="35419" y="917"/>
                        <a:pt x="35348" y="847"/>
                      </a:cubicBezTo>
                      <a:cubicBezTo>
                        <a:pt x="35278" y="776"/>
                        <a:pt x="35207" y="776"/>
                        <a:pt x="35207" y="706"/>
                      </a:cubicBezTo>
                      <a:cubicBezTo>
                        <a:pt x="35137" y="635"/>
                        <a:pt x="35066" y="635"/>
                        <a:pt x="34996" y="565"/>
                      </a:cubicBezTo>
                      <a:cubicBezTo>
                        <a:pt x="34925" y="494"/>
                        <a:pt x="34854" y="494"/>
                        <a:pt x="34854" y="423"/>
                      </a:cubicBezTo>
                      <a:cubicBezTo>
                        <a:pt x="34854" y="423"/>
                        <a:pt x="34784" y="423"/>
                        <a:pt x="34784" y="353"/>
                      </a:cubicBezTo>
                      <a:cubicBezTo>
                        <a:pt x="34713" y="353"/>
                        <a:pt x="34713" y="282"/>
                        <a:pt x="34643" y="282"/>
                      </a:cubicBezTo>
                      <a:cubicBezTo>
                        <a:pt x="34572" y="282"/>
                        <a:pt x="34572" y="212"/>
                        <a:pt x="34502" y="212"/>
                      </a:cubicBezTo>
                      <a:cubicBezTo>
                        <a:pt x="34431" y="212"/>
                        <a:pt x="34431" y="212"/>
                        <a:pt x="34361" y="141"/>
                      </a:cubicBezTo>
                      <a:cubicBezTo>
                        <a:pt x="34290" y="141"/>
                        <a:pt x="34290" y="141"/>
                        <a:pt x="34219" y="71"/>
                      </a:cubicBezTo>
                      <a:cubicBezTo>
                        <a:pt x="34149" y="71"/>
                        <a:pt x="34149" y="71"/>
                        <a:pt x="34078" y="0"/>
                      </a:cubicBezTo>
                      <a:cubicBezTo>
                        <a:pt x="34008" y="0"/>
                        <a:pt x="34008" y="0"/>
                        <a:pt x="33937" y="0"/>
                      </a:cubicBezTo>
                      <a:cubicBezTo>
                        <a:pt x="33867" y="0"/>
                        <a:pt x="33867" y="0"/>
                        <a:pt x="33796" y="0"/>
                      </a:cubicBezTo>
                      <a:cubicBezTo>
                        <a:pt x="33726" y="0"/>
                        <a:pt x="33726" y="0"/>
                        <a:pt x="33655" y="0"/>
                      </a:cubicBezTo>
                      <a:cubicBezTo>
                        <a:pt x="33655" y="0"/>
                        <a:pt x="33655" y="0"/>
                        <a:pt x="33585" y="0"/>
                      </a:cubicBezTo>
                      <a:cubicBezTo>
                        <a:pt x="33585" y="0"/>
                        <a:pt x="33585" y="0"/>
                        <a:pt x="33585" y="0"/>
                      </a:cubicBezTo>
                      <a:cubicBezTo>
                        <a:pt x="33585" y="0"/>
                        <a:pt x="33514" y="0"/>
                        <a:pt x="33514" y="0"/>
                      </a:cubicBezTo>
                      <a:cubicBezTo>
                        <a:pt x="33443" y="0"/>
                        <a:pt x="33443" y="0"/>
                        <a:pt x="33373" y="0"/>
                      </a:cubicBezTo>
                      <a:cubicBezTo>
                        <a:pt x="33302" y="0"/>
                        <a:pt x="33302" y="0"/>
                        <a:pt x="33232" y="0"/>
                      </a:cubicBezTo>
                      <a:cubicBezTo>
                        <a:pt x="33161" y="0"/>
                        <a:pt x="33161" y="0"/>
                        <a:pt x="33091" y="0"/>
                      </a:cubicBezTo>
                      <a:cubicBezTo>
                        <a:pt x="33020" y="0"/>
                        <a:pt x="32949" y="0"/>
                        <a:pt x="32879" y="71"/>
                      </a:cubicBezTo>
                      <a:cubicBezTo>
                        <a:pt x="32808" y="71"/>
                        <a:pt x="32738" y="141"/>
                        <a:pt x="32667" y="141"/>
                      </a:cubicBezTo>
                      <a:cubicBezTo>
                        <a:pt x="22860" y="5786"/>
                        <a:pt x="9807" y="13406"/>
                        <a:pt x="0" y="19121"/>
                      </a:cubicBezTo>
                      <a:cubicBezTo>
                        <a:pt x="282" y="18979"/>
                        <a:pt x="564" y="18909"/>
                        <a:pt x="917" y="18979"/>
                      </a:cubicBezTo>
                      <a:cubicBezTo>
                        <a:pt x="917" y="18979"/>
                        <a:pt x="917" y="18979"/>
                        <a:pt x="917" y="18979"/>
                      </a:cubicBezTo>
                      <a:cubicBezTo>
                        <a:pt x="1270" y="19050"/>
                        <a:pt x="1623" y="19121"/>
                        <a:pt x="1976" y="19332"/>
                      </a:cubicBezTo>
                      <a:cubicBezTo>
                        <a:pt x="2328" y="19544"/>
                        <a:pt x="2611" y="19756"/>
                        <a:pt x="2822" y="19967"/>
                      </a:cubicBezTo>
                      <a:cubicBezTo>
                        <a:pt x="2822" y="19967"/>
                        <a:pt x="2822" y="19967"/>
                        <a:pt x="2822" y="19967"/>
                      </a:cubicBezTo>
                      <a:cubicBezTo>
                        <a:pt x="3034" y="20179"/>
                        <a:pt x="3316" y="20461"/>
                        <a:pt x="3457" y="20743"/>
                      </a:cubicBezTo>
                      <a:cubicBezTo>
                        <a:pt x="3669" y="21026"/>
                        <a:pt x="3881" y="21379"/>
                        <a:pt x="4163" y="21661"/>
                      </a:cubicBezTo>
                      <a:cubicBezTo>
                        <a:pt x="4586" y="22225"/>
                        <a:pt x="5009" y="22790"/>
                        <a:pt x="5503" y="23424"/>
                      </a:cubicBezTo>
                      <a:cubicBezTo>
                        <a:pt x="6915" y="25259"/>
                        <a:pt x="8326" y="27094"/>
                        <a:pt x="9737" y="28928"/>
                      </a:cubicBezTo>
                      <a:cubicBezTo>
                        <a:pt x="10936" y="30480"/>
                        <a:pt x="12136" y="31962"/>
                        <a:pt x="13406" y="33443"/>
                      </a:cubicBezTo>
                      <a:cubicBezTo>
                        <a:pt x="13758" y="33867"/>
                        <a:pt x="14111" y="34361"/>
                        <a:pt x="14534" y="34784"/>
                      </a:cubicBezTo>
                      <a:cubicBezTo>
                        <a:pt x="14746" y="34996"/>
                        <a:pt x="14887" y="35278"/>
                        <a:pt x="15099" y="35490"/>
                      </a:cubicBezTo>
                      <a:cubicBezTo>
                        <a:pt x="16792" y="37536"/>
                        <a:pt x="18556" y="39582"/>
                        <a:pt x="20320" y="41628"/>
                      </a:cubicBezTo>
                      <a:cubicBezTo>
                        <a:pt x="20955" y="42333"/>
                        <a:pt x="21590" y="43039"/>
                        <a:pt x="22296" y="43815"/>
                      </a:cubicBezTo>
                      <a:cubicBezTo>
                        <a:pt x="22860" y="44380"/>
                        <a:pt x="23354" y="45014"/>
                        <a:pt x="23918" y="45579"/>
                      </a:cubicBezTo>
                      <a:cubicBezTo>
                        <a:pt x="24553" y="46214"/>
                        <a:pt x="25118" y="46920"/>
                        <a:pt x="25753" y="47554"/>
                      </a:cubicBezTo>
                      <a:cubicBezTo>
                        <a:pt x="27587" y="49530"/>
                        <a:pt x="29492" y="51506"/>
                        <a:pt x="31327" y="53411"/>
                      </a:cubicBezTo>
                      <a:cubicBezTo>
                        <a:pt x="31538" y="53622"/>
                        <a:pt x="31750" y="53763"/>
                        <a:pt x="31891" y="53975"/>
                      </a:cubicBezTo>
                      <a:cubicBezTo>
                        <a:pt x="32314" y="54398"/>
                        <a:pt x="32667" y="54751"/>
                        <a:pt x="33091" y="55174"/>
                      </a:cubicBezTo>
                      <a:cubicBezTo>
                        <a:pt x="34431" y="56515"/>
                        <a:pt x="35772" y="57856"/>
                        <a:pt x="37112" y="59196"/>
                      </a:cubicBezTo>
                      <a:cubicBezTo>
                        <a:pt x="38241" y="60255"/>
                        <a:pt x="39299" y="61242"/>
                        <a:pt x="40428" y="62301"/>
                      </a:cubicBezTo>
                      <a:cubicBezTo>
                        <a:pt x="40993" y="62795"/>
                        <a:pt x="41557" y="63359"/>
                        <a:pt x="42122" y="63853"/>
                      </a:cubicBezTo>
                      <a:cubicBezTo>
                        <a:pt x="42474" y="64135"/>
                        <a:pt x="42827" y="64488"/>
                        <a:pt x="43180" y="64841"/>
                      </a:cubicBezTo>
                      <a:cubicBezTo>
                        <a:pt x="45226" y="66675"/>
                        <a:pt x="47272" y="68439"/>
                        <a:pt x="49318" y="70203"/>
                      </a:cubicBezTo>
                      <a:cubicBezTo>
                        <a:pt x="49671" y="70485"/>
                        <a:pt x="50024" y="70767"/>
                        <a:pt x="50447" y="71120"/>
                      </a:cubicBezTo>
                      <a:cubicBezTo>
                        <a:pt x="51012" y="71614"/>
                        <a:pt x="51576" y="72037"/>
                        <a:pt x="52141" y="72531"/>
                      </a:cubicBezTo>
                      <a:cubicBezTo>
                        <a:pt x="53269" y="73449"/>
                        <a:pt x="54328" y="74366"/>
                        <a:pt x="55457" y="75212"/>
                      </a:cubicBezTo>
                      <a:cubicBezTo>
                        <a:pt x="56938" y="76341"/>
                        <a:pt x="58349" y="77470"/>
                        <a:pt x="59831" y="78528"/>
                      </a:cubicBezTo>
                      <a:cubicBezTo>
                        <a:pt x="60184" y="78811"/>
                        <a:pt x="60537" y="79093"/>
                        <a:pt x="60960" y="79375"/>
                      </a:cubicBezTo>
                      <a:cubicBezTo>
                        <a:pt x="61101" y="79516"/>
                        <a:pt x="61313" y="79658"/>
                        <a:pt x="61454" y="79798"/>
                      </a:cubicBezTo>
                      <a:cubicBezTo>
                        <a:pt x="63429" y="81210"/>
                        <a:pt x="65335" y="82621"/>
                        <a:pt x="67310" y="83961"/>
                      </a:cubicBezTo>
                      <a:cubicBezTo>
                        <a:pt x="68016" y="84455"/>
                        <a:pt x="68721" y="84879"/>
                        <a:pt x="69427" y="85372"/>
                      </a:cubicBezTo>
                      <a:cubicBezTo>
                        <a:pt x="69991" y="85725"/>
                        <a:pt x="70556" y="86148"/>
                        <a:pt x="71120" y="86501"/>
                      </a:cubicBezTo>
                      <a:cubicBezTo>
                        <a:pt x="71755" y="86925"/>
                        <a:pt x="72390" y="87348"/>
                        <a:pt x="73025" y="87771"/>
                      </a:cubicBezTo>
                      <a:cubicBezTo>
                        <a:pt x="74930" y="88971"/>
                        <a:pt x="76764" y="90100"/>
                        <a:pt x="78670" y="91228"/>
                      </a:cubicBezTo>
                      <a:cubicBezTo>
                        <a:pt x="79093" y="91511"/>
                        <a:pt x="79516" y="91722"/>
                        <a:pt x="79939" y="92005"/>
                      </a:cubicBezTo>
                      <a:cubicBezTo>
                        <a:pt x="81351" y="92851"/>
                        <a:pt x="82762" y="93627"/>
                        <a:pt x="84173" y="94403"/>
                      </a:cubicBezTo>
                      <a:cubicBezTo>
                        <a:pt x="84243" y="94474"/>
                        <a:pt x="84384" y="94474"/>
                        <a:pt x="84455" y="94545"/>
                      </a:cubicBezTo>
                      <a:cubicBezTo>
                        <a:pt x="86219" y="95462"/>
                        <a:pt x="87912" y="96379"/>
                        <a:pt x="89676" y="97226"/>
                      </a:cubicBezTo>
                      <a:cubicBezTo>
                        <a:pt x="89676" y="97226"/>
                        <a:pt x="89676" y="97226"/>
                        <a:pt x="89676" y="97226"/>
                      </a:cubicBezTo>
                      <a:cubicBezTo>
                        <a:pt x="89817" y="97296"/>
                        <a:pt x="89888" y="97296"/>
                        <a:pt x="90029" y="97367"/>
                      </a:cubicBezTo>
                      <a:cubicBezTo>
                        <a:pt x="91652" y="98143"/>
                        <a:pt x="93204" y="98919"/>
                        <a:pt x="94827" y="99624"/>
                      </a:cubicBezTo>
                      <a:cubicBezTo>
                        <a:pt x="94897" y="99695"/>
                        <a:pt x="95038" y="99695"/>
                        <a:pt x="95109" y="99766"/>
                      </a:cubicBezTo>
                      <a:cubicBezTo>
                        <a:pt x="95603" y="99978"/>
                        <a:pt x="96026" y="100118"/>
                        <a:pt x="96520" y="100330"/>
                      </a:cubicBezTo>
                      <a:cubicBezTo>
                        <a:pt x="97649" y="100824"/>
                        <a:pt x="98848" y="101318"/>
                        <a:pt x="99977" y="101812"/>
                      </a:cubicBezTo>
                      <a:cubicBezTo>
                        <a:pt x="100189" y="101882"/>
                        <a:pt x="100401" y="101953"/>
                        <a:pt x="100542" y="102094"/>
                      </a:cubicBezTo>
                      <a:cubicBezTo>
                        <a:pt x="101036" y="102306"/>
                        <a:pt x="101459" y="102447"/>
                        <a:pt x="101953" y="102588"/>
                      </a:cubicBezTo>
                      <a:cubicBezTo>
                        <a:pt x="103011" y="103011"/>
                        <a:pt x="104069" y="103435"/>
                        <a:pt x="105128" y="103787"/>
                      </a:cubicBezTo>
                      <a:cubicBezTo>
                        <a:pt x="105410" y="103858"/>
                        <a:pt x="105692" y="103999"/>
                        <a:pt x="105974" y="104140"/>
                      </a:cubicBezTo>
                      <a:cubicBezTo>
                        <a:pt x="106398" y="104281"/>
                        <a:pt x="106751" y="104423"/>
                        <a:pt x="107174" y="104493"/>
                      </a:cubicBezTo>
                      <a:cubicBezTo>
                        <a:pt x="108232" y="104846"/>
                        <a:pt x="109291" y="105199"/>
                        <a:pt x="110349" y="105551"/>
                      </a:cubicBezTo>
                      <a:cubicBezTo>
                        <a:pt x="110702" y="105693"/>
                        <a:pt x="111125" y="105833"/>
                        <a:pt x="111478" y="105904"/>
                      </a:cubicBezTo>
                      <a:cubicBezTo>
                        <a:pt x="111760" y="105975"/>
                        <a:pt x="112042" y="106045"/>
                        <a:pt x="112395" y="106116"/>
                      </a:cubicBezTo>
                      <a:cubicBezTo>
                        <a:pt x="113524" y="106469"/>
                        <a:pt x="114653" y="106751"/>
                        <a:pt x="115782" y="107033"/>
                      </a:cubicBezTo>
                      <a:cubicBezTo>
                        <a:pt x="116205" y="107174"/>
                        <a:pt x="116628" y="107315"/>
                        <a:pt x="117052" y="107386"/>
                      </a:cubicBezTo>
                      <a:cubicBezTo>
                        <a:pt x="117193" y="107456"/>
                        <a:pt x="117404" y="107456"/>
                        <a:pt x="117546" y="107527"/>
                      </a:cubicBezTo>
                      <a:cubicBezTo>
                        <a:pt x="119098" y="107880"/>
                        <a:pt x="120650" y="108232"/>
                        <a:pt x="122202" y="108585"/>
                      </a:cubicBezTo>
                      <a:cubicBezTo>
                        <a:pt x="122414" y="108656"/>
                        <a:pt x="122555" y="108656"/>
                        <a:pt x="122767" y="108726"/>
                      </a:cubicBezTo>
                      <a:cubicBezTo>
                        <a:pt x="122767" y="108726"/>
                        <a:pt x="122837" y="108726"/>
                        <a:pt x="122837" y="108726"/>
                      </a:cubicBezTo>
                      <a:cubicBezTo>
                        <a:pt x="124601" y="109079"/>
                        <a:pt x="126436" y="109361"/>
                        <a:pt x="128199" y="109644"/>
                      </a:cubicBezTo>
                      <a:cubicBezTo>
                        <a:pt x="128341" y="109644"/>
                        <a:pt x="128482" y="109714"/>
                        <a:pt x="128693" y="109714"/>
                      </a:cubicBezTo>
                      <a:cubicBezTo>
                        <a:pt x="129046" y="109784"/>
                        <a:pt x="129328" y="109784"/>
                        <a:pt x="129681" y="109784"/>
                      </a:cubicBezTo>
                      <a:cubicBezTo>
                        <a:pt x="131092" y="109926"/>
                        <a:pt x="132503" y="110138"/>
                        <a:pt x="133915" y="110208"/>
                      </a:cubicBezTo>
                      <a:cubicBezTo>
                        <a:pt x="134197" y="110208"/>
                        <a:pt x="134549" y="110278"/>
                        <a:pt x="134832" y="110278"/>
                      </a:cubicBezTo>
                      <a:cubicBezTo>
                        <a:pt x="135043" y="110278"/>
                        <a:pt x="135255" y="110278"/>
                        <a:pt x="135537" y="110278"/>
                      </a:cubicBezTo>
                      <a:cubicBezTo>
                        <a:pt x="137513" y="110420"/>
                        <a:pt x="139418" y="110490"/>
                        <a:pt x="141323" y="110490"/>
                      </a:cubicBezTo>
                      <a:cubicBezTo>
                        <a:pt x="141323" y="110490"/>
                        <a:pt x="141323" y="110490"/>
                        <a:pt x="141393" y="110490"/>
                      </a:cubicBezTo>
                      <a:cubicBezTo>
                        <a:pt x="141464" y="110490"/>
                        <a:pt x="141464" y="110490"/>
                        <a:pt x="141534" y="110490"/>
                      </a:cubicBezTo>
                      <a:cubicBezTo>
                        <a:pt x="143581" y="110490"/>
                        <a:pt x="145627" y="110349"/>
                        <a:pt x="147673" y="110208"/>
                      </a:cubicBezTo>
                      <a:cubicBezTo>
                        <a:pt x="147955" y="110208"/>
                        <a:pt x="148167" y="110208"/>
                        <a:pt x="148449" y="110138"/>
                      </a:cubicBezTo>
                      <a:cubicBezTo>
                        <a:pt x="148661" y="110138"/>
                        <a:pt x="148872" y="110067"/>
                        <a:pt x="149084" y="110067"/>
                      </a:cubicBezTo>
                      <a:cubicBezTo>
                        <a:pt x="150848" y="109926"/>
                        <a:pt x="152682" y="109644"/>
                        <a:pt x="154446" y="109361"/>
                      </a:cubicBezTo>
                      <a:cubicBezTo>
                        <a:pt x="155011" y="109290"/>
                        <a:pt x="155575" y="109220"/>
                        <a:pt x="156139" y="109079"/>
                      </a:cubicBezTo>
                      <a:cubicBezTo>
                        <a:pt x="156139" y="109079"/>
                        <a:pt x="156210" y="109079"/>
                        <a:pt x="156210" y="109079"/>
                      </a:cubicBezTo>
                      <a:cubicBezTo>
                        <a:pt x="156422" y="109008"/>
                        <a:pt x="156704" y="109008"/>
                        <a:pt x="156986" y="109079"/>
                      </a:cubicBezTo>
                      <a:cubicBezTo>
                        <a:pt x="156986" y="109079"/>
                        <a:pt x="156986" y="109079"/>
                        <a:pt x="156986" y="109079"/>
                      </a:cubicBezTo>
                      <a:cubicBezTo>
                        <a:pt x="157268" y="109150"/>
                        <a:pt x="157551" y="109290"/>
                        <a:pt x="157833" y="109432"/>
                      </a:cubicBezTo>
                      <a:cubicBezTo>
                        <a:pt x="158186" y="109644"/>
                        <a:pt x="158609" y="109996"/>
                        <a:pt x="158962" y="110349"/>
                      </a:cubicBezTo>
                      <a:cubicBezTo>
                        <a:pt x="158962" y="110349"/>
                        <a:pt x="158962" y="110349"/>
                        <a:pt x="158962" y="110349"/>
                      </a:cubicBezTo>
                      <a:cubicBezTo>
                        <a:pt x="159314" y="110702"/>
                        <a:pt x="159667" y="111125"/>
                        <a:pt x="159879" y="111619"/>
                      </a:cubicBezTo>
                      <a:lnTo>
                        <a:pt x="192546" y="92639"/>
                      </a:lnTo>
                      <a:cubicBezTo>
                        <a:pt x="192546" y="92569"/>
                        <a:pt x="192476" y="92499"/>
                        <a:pt x="192476" y="92499"/>
                      </a:cubicBezTo>
                      <a:cubicBezTo>
                        <a:pt x="192617" y="93063"/>
                        <a:pt x="192546" y="92992"/>
                        <a:pt x="192476" y="92851"/>
                      </a:cubicBezTo>
                      <a:close/>
                    </a:path>
                  </a:pathLst>
                </a:custGeom>
                <a:solidFill>
                  <a:srgbClr val="FFC1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07" name="Google Shape;907;p44"/>
              <p:cNvSpPr/>
              <p:nvPr/>
            </p:nvSpPr>
            <p:spPr>
              <a:xfrm>
                <a:off x="10194763" y="1020890"/>
                <a:ext cx="83184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49388" extrusionOk="0">
                    <a:moveTo>
                      <a:pt x="141" y="18979"/>
                    </a:moveTo>
                    <a:lnTo>
                      <a:pt x="32738" y="0"/>
                    </a:lnTo>
                    <a:lnTo>
                      <a:pt x="32667" y="35137"/>
                    </a:lnTo>
                    <a:lnTo>
                      <a:pt x="0" y="54046"/>
                    </a:lnTo>
                    <a:close/>
                  </a:path>
                </a:pathLst>
              </a:custGeom>
              <a:solidFill>
                <a:srgbClr val="A09E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44"/>
              <p:cNvSpPr/>
              <p:nvPr/>
            </p:nvSpPr>
            <p:spPr>
              <a:xfrm>
                <a:off x="10233858" y="1027565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54046" y="34220"/>
                    </a:moveTo>
                    <a:cubicBezTo>
                      <a:pt x="54046" y="34220"/>
                      <a:pt x="54046" y="34220"/>
                      <a:pt x="54046" y="34220"/>
                    </a:cubicBezTo>
                    <a:cubicBezTo>
                      <a:pt x="53269" y="34361"/>
                      <a:pt x="52493" y="34431"/>
                      <a:pt x="51717" y="34361"/>
                    </a:cubicBezTo>
                    <a:cubicBezTo>
                      <a:pt x="51717" y="34361"/>
                      <a:pt x="51647" y="34361"/>
                      <a:pt x="51647" y="34361"/>
                    </a:cubicBezTo>
                    <a:cubicBezTo>
                      <a:pt x="50871" y="34290"/>
                      <a:pt x="50024" y="34078"/>
                      <a:pt x="49107" y="33796"/>
                    </a:cubicBezTo>
                    <a:cubicBezTo>
                      <a:pt x="49107" y="33796"/>
                      <a:pt x="49107" y="33796"/>
                      <a:pt x="49036" y="33796"/>
                    </a:cubicBezTo>
                    <a:cubicBezTo>
                      <a:pt x="48119" y="33514"/>
                      <a:pt x="47202" y="33091"/>
                      <a:pt x="46285" y="32526"/>
                    </a:cubicBezTo>
                    <a:cubicBezTo>
                      <a:pt x="45367" y="31962"/>
                      <a:pt x="44450" y="31327"/>
                      <a:pt x="43533" y="30621"/>
                    </a:cubicBezTo>
                    <a:cubicBezTo>
                      <a:pt x="43533" y="30621"/>
                      <a:pt x="43462" y="30551"/>
                      <a:pt x="43462" y="30551"/>
                    </a:cubicBezTo>
                    <a:cubicBezTo>
                      <a:pt x="42616" y="29845"/>
                      <a:pt x="41769" y="29069"/>
                      <a:pt x="40922" y="28222"/>
                    </a:cubicBezTo>
                    <a:cubicBezTo>
                      <a:pt x="40922" y="28222"/>
                      <a:pt x="40922" y="28222"/>
                      <a:pt x="40852" y="28152"/>
                    </a:cubicBezTo>
                    <a:cubicBezTo>
                      <a:pt x="40076" y="27305"/>
                      <a:pt x="39299" y="26388"/>
                      <a:pt x="38594" y="25400"/>
                    </a:cubicBezTo>
                    <a:cubicBezTo>
                      <a:pt x="38594" y="25400"/>
                      <a:pt x="38594" y="25400"/>
                      <a:pt x="38594" y="25330"/>
                    </a:cubicBezTo>
                    <a:cubicBezTo>
                      <a:pt x="37888" y="24342"/>
                      <a:pt x="37253" y="23354"/>
                      <a:pt x="36618" y="22296"/>
                    </a:cubicBezTo>
                    <a:cubicBezTo>
                      <a:pt x="36618" y="22225"/>
                      <a:pt x="36548" y="22155"/>
                      <a:pt x="36548" y="22155"/>
                    </a:cubicBezTo>
                    <a:cubicBezTo>
                      <a:pt x="35983" y="21096"/>
                      <a:pt x="35419" y="20038"/>
                      <a:pt x="34925" y="18979"/>
                    </a:cubicBezTo>
                    <a:cubicBezTo>
                      <a:pt x="34925" y="18979"/>
                      <a:pt x="34925" y="18979"/>
                      <a:pt x="34925" y="18909"/>
                    </a:cubicBezTo>
                    <a:cubicBezTo>
                      <a:pt x="34431" y="17780"/>
                      <a:pt x="34008" y="16651"/>
                      <a:pt x="33655" y="15522"/>
                    </a:cubicBezTo>
                    <a:cubicBezTo>
                      <a:pt x="33655" y="15522"/>
                      <a:pt x="33655" y="15522"/>
                      <a:pt x="33655" y="15452"/>
                    </a:cubicBezTo>
                    <a:cubicBezTo>
                      <a:pt x="33302" y="14323"/>
                      <a:pt x="33020" y="13194"/>
                      <a:pt x="32879" y="12065"/>
                    </a:cubicBezTo>
                    <a:cubicBezTo>
                      <a:pt x="32879" y="12065"/>
                      <a:pt x="32879" y="12065"/>
                      <a:pt x="32879" y="12065"/>
                    </a:cubicBezTo>
                    <a:cubicBezTo>
                      <a:pt x="32667" y="10936"/>
                      <a:pt x="32597" y="9807"/>
                      <a:pt x="32597" y="8749"/>
                    </a:cubicBezTo>
                    <a:cubicBezTo>
                      <a:pt x="32597" y="7691"/>
                      <a:pt x="32667" y="6703"/>
                      <a:pt x="32879" y="5786"/>
                    </a:cubicBezTo>
                    <a:cubicBezTo>
                      <a:pt x="32879" y="5786"/>
                      <a:pt x="32879" y="5715"/>
                      <a:pt x="32879" y="5715"/>
                    </a:cubicBezTo>
                    <a:cubicBezTo>
                      <a:pt x="33091" y="4798"/>
                      <a:pt x="33302" y="4022"/>
                      <a:pt x="33655" y="3316"/>
                    </a:cubicBezTo>
                    <a:cubicBezTo>
                      <a:pt x="33655" y="3316"/>
                      <a:pt x="33655" y="3316"/>
                      <a:pt x="33655" y="3316"/>
                    </a:cubicBezTo>
                    <a:cubicBezTo>
                      <a:pt x="33937" y="2681"/>
                      <a:pt x="34290" y="2187"/>
                      <a:pt x="34713" y="1693"/>
                    </a:cubicBezTo>
                    <a:cubicBezTo>
                      <a:pt x="34854" y="1552"/>
                      <a:pt x="34925" y="1341"/>
                      <a:pt x="35066" y="1200"/>
                    </a:cubicBezTo>
                    <a:cubicBezTo>
                      <a:pt x="35490" y="706"/>
                      <a:pt x="35983" y="282"/>
                      <a:pt x="36548" y="0"/>
                    </a:cubicBezTo>
                    <a:lnTo>
                      <a:pt x="3881" y="18979"/>
                    </a:lnTo>
                    <a:cubicBezTo>
                      <a:pt x="3316" y="19332"/>
                      <a:pt x="2822" y="19755"/>
                      <a:pt x="2399" y="20249"/>
                    </a:cubicBezTo>
                    <a:cubicBezTo>
                      <a:pt x="2258" y="20391"/>
                      <a:pt x="2117" y="20532"/>
                      <a:pt x="2046" y="20743"/>
                    </a:cubicBezTo>
                    <a:cubicBezTo>
                      <a:pt x="1905" y="20955"/>
                      <a:pt x="1693" y="21096"/>
                      <a:pt x="1552" y="21379"/>
                    </a:cubicBezTo>
                    <a:cubicBezTo>
                      <a:pt x="1341" y="21661"/>
                      <a:pt x="1200" y="22013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917" y="22507"/>
                      <a:pt x="847" y="22790"/>
                      <a:pt x="776" y="23001"/>
                    </a:cubicBezTo>
                    <a:cubicBezTo>
                      <a:pt x="706" y="23213"/>
                      <a:pt x="635" y="23495"/>
                      <a:pt x="564" y="23707"/>
                    </a:cubicBezTo>
                    <a:cubicBezTo>
                      <a:pt x="494" y="23918"/>
                      <a:pt x="423" y="24130"/>
                      <a:pt x="353" y="24412"/>
                    </a:cubicBezTo>
                    <a:cubicBezTo>
                      <a:pt x="353" y="24483"/>
                      <a:pt x="282" y="24624"/>
                      <a:pt x="282" y="24694"/>
                    </a:cubicBezTo>
                    <a:cubicBezTo>
                      <a:pt x="282" y="24694"/>
                      <a:pt x="282" y="24765"/>
                      <a:pt x="282" y="24765"/>
                    </a:cubicBezTo>
                    <a:cubicBezTo>
                      <a:pt x="282" y="24836"/>
                      <a:pt x="212" y="24977"/>
                      <a:pt x="212" y="25047"/>
                    </a:cubicBezTo>
                    <a:cubicBezTo>
                      <a:pt x="141" y="25259"/>
                      <a:pt x="141" y="25470"/>
                      <a:pt x="141" y="25682"/>
                    </a:cubicBezTo>
                    <a:cubicBezTo>
                      <a:pt x="141" y="25894"/>
                      <a:pt x="71" y="26106"/>
                      <a:pt x="71" y="26318"/>
                    </a:cubicBezTo>
                    <a:cubicBezTo>
                      <a:pt x="71" y="26529"/>
                      <a:pt x="71" y="26741"/>
                      <a:pt x="0" y="26952"/>
                    </a:cubicBezTo>
                    <a:cubicBezTo>
                      <a:pt x="0" y="27164"/>
                      <a:pt x="0" y="27376"/>
                      <a:pt x="0" y="27587"/>
                    </a:cubicBezTo>
                    <a:cubicBezTo>
                      <a:pt x="0" y="27587"/>
                      <a:pt x="0" y="27587"/>
                      <a:pt x="0" y="27658"/>
                    </a:cubicBezTo>
                    <a:cubicBezTo>
                      <a:pt x="0" y="27870"/>
                      <a:pt x="0" y="28081"/>
                      <a:pt x="0" y="28293"/>
                    </a:cubicBezTo>
                    <a:cubicBezTo>
                      <a:pt x="0" y="28505"/>
                      <a:pt x="0" y="28716"/>
                      <a:pt x="0" y="28928"/>
                    </a:cubicBezTo>
                    <a:cubicBezTo>
                      <a:pt x="0" y="29139"/>
                      <a:pt x="0" y="29351"/>
                      <a:pt x="71" y="29563"/>
                    </a:cubicBezTo>
                    <a:cubicBezTo>
                      <a:pt x="71" y="29775"/>
                      <a:pt x="141" y="29986"/>
                      <a:pt x="141" y="30269"/>
                    </a:cubicBezTo>
                    <a:cubicBezTo>
                      <a:pt x="141" y="30480"/>
                      <a:pt x="212" y="30762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82" y="31186"/>
                      <a:pt x="282" y="31397"/>
                      <a:pt x="353" y="31609"/>
                    </a:cubicBezTo>
                    <a:cubicBezTo>
                      <a:pt x="423" y="31821"/>
                      <a:pt x="423" y="32103"/>
                      <a:pt x="494" y="32315"/>
                    </a:cubicBezTo>
                    <a:cubicBezTo>
                      <a:pt x="564" y="32526"/>
                      <a:pt x="635" y="32809"/>
                      <a:pt x="635" y="33020"/>
                    </a:cubicBezTo>
                    <a:cubicBezTo>
                      <a:pt x="706" y="33232"/>
                      <a:pt x="776" y="33514"/>
                      <a:pt x="847" y="33726"/>
                    </a:cubicBezTo>
                    <a:cubicBezTo>
                      <a:pt x="917" y="33937"/>
                      <a:pt x="988" y="34078"/>
                      <a:pt x="988" y="34290"/>
                    </a:cubicBezTo>
                    <a:cubicBezTo>
                      <a:pt x="988" y="34290"/>
                      <a:pt x="988" y="34290"/>
                      <a:pt x="988" y="34361"/>
                    </a:cubicBezTo>
                    <a:cubicBezTo>
                      <a:pt x="988" y="34431"/>
                      <a:pt x="988" y="34431"/>
                      <a:pt x="1058" y="34502"/>
                    </a:cubicBezTo>
                    <a:cubicBezTo>
                      <a:pt x="1129" y="34714"/>
                      <a:pt x="1200" y="34996"/>
                      <a:pt x="1270" y="35207"/>
                    </a:cubicBezTo>
                    <a:cubicBezTo>
                      <a:pt x="1341" y="35419"/>
                      <a:pt x="1411" y="35701"/>
                      <a:pt x="1482" y="35913"/>
                    </a:cubicBezTo>
                    <a:cubicBezTo>
                      <a:pt x="1552" y="36124"/>
                      <a:pt x="1623" y="36336"/>
                      <a:pt x="1764" y="36618"/>
                    </a:cubicBezTo>
                    <a:cubicBezTo>
                      <a:pt x="1835" y="36830"/>
                      <a:pt x="1976" y="37042"/>
                      <a:pt x="2046" y="37254"/>
                    </a:cubicBezTo>
                    <a:cubicBezTo>
                      <a:pt x="2117" y="37394"/>
                      <a:pt x="2187" y="37606"/>
                      <a:pt x="2258" y="37747"/>
                    </a:cubicBezTo>
                    <a:cubicBezTo>
                      <a:pt x="2258" y="37747"/>
                      <a:pt x="2258" y="37747"/>
                      <a:pt x="2258" y="37818"/>
                    </a:cubicBezTo>
                    <a:cubicBezTo>
                      <a:pt x="2258" y="37888"/>
                      <a:pt x="2328" y="37888"/>
                      <a:pt x="2328" y="37959"/>
                    </a:cubicBezTo>
                    <a:cubicBezTo>
                      <a:pt x="2399" y="38171"/>
                      <a:pt x="2540" y="38382"/>
                      <a:pt x="2611" y="38594"/>
                    </a:cubicBezTo>
                    <a:cubicBezTo>
                      <a:pt x="2752" y="38806"/>
                      <a:pt x="2822" y="39088"/>
                      <a:pt x="2963" y="39299"/>
                    </a:cubicBezTo>
                    <a:cubicBezTo>
                      <a:pt x="3104" y="39582"/>
                      <a:pt x="3246" y="39864"/>
                      <a:pt x="3387" y="40146"/>
                    </a:cubicBezTo>
                    <a:cubicBezTo>
                      <a:pt x="3528" y="40429"/>
                      <a:pt x="3669" y="40711"/>
                      <a:pt x="3881" y="40993"/>
                    </a:cubicBezTo>
                    <a:cubicBezTo>
                      <a:pt x="3881" y="41063"/>
                      <a:pt x="3951" y="41134"/>
                      <a:pt x="3951" y="41134"/>
                    </a:cubicBezTo>
                    <a:cubicBezTo>
                      <a:pt x="4022" y="41205"/>
                      <a:pt x="4022" y="41275"/>
                      <a:pt x="4092" y="41345"/>
                    </a:cubicBezTo>
                    <a:cubicBezTo>
                      <a:pt x="4445" y="41910"/>
                      <a:pt x="4727" y="42404"/>
                      <a:pt x="5080" y="42969"/>
                    </a:cubicBezTo>
                    <a:cubicBezTo>
                      <a:pt x="5362" y="43392"/>
                      <a:pt x="5644" y="43745"/>
                      <a:pt x="5927" y="44168"/>
                    </a:cubicBezTo>
                    <a:cubicBezTo>
                      <a:pt x="5927" y="44168"/>
                      <a:pt x="5927" y="44168"/>
                      <a:pt x="5927" y="44238"/>
                    </a:cubicBezTo>
                    <a:cubicBezTo>
                      <a:pt x="5927" y="44238"/>
                      <a:pt x="5927" y="44238"/>
                      <a:pt x="5927" y="44238"/>
                    </a:cubicBezTo>
                    <a:cubicBezTo>
                      <a:pt x="6138" y="44521"/>
                      <a:pt x="6350" y="44803"/>
                      <a:pt x="6562" y="45014"/>
                    </a:cubicBezTo>
                    <a:cubicBezTo>
                      <a:pt x="6703" y="45226"/>
                      <a:pt x="6915" y="45438"/>
                      <a:pt x="7056" y="45650"/>
                    </a:cubicBezTo>
                    <a:cubicBezTo>
                      <a:pt x="7197" y="45861"/>
                      <a:pt x="7408" y="46073"/>
                      <a:pt x="7549" y="46284"/>
                    </a:cubicBezTo>
                    <a:cubicBezTo>
                      <a:pt x="7691" y="46496"/>
                      <a:pt x="7902" y="46708"/>
                      <a:pt x="8114" y="46849"/>
                    </a:cubicBezTo>
                    <a:cubicBezTo>
                      <a:pt x="8114" y="46849"/>
                      <a:pt x="8184" y="46920"/>
                      <a:pt x="8184" y="46920"/>
                    </a:cubicBezTo>
                    <a:cubicBezTo>
                      <a:pt x="8184" y="46920"/>
                      <a:pt x="8184" y="46920"/>
                      <a:pt x="8255" y="46990"/>
                    </a:cubicBezTo>
                    <a:cubicBezTo>
                      <a:pt x="8396" y="47131"/>
                      <a:pt x="8537" y="47272"/>
                      <a:pt x="8678" y="47484"/>
                    </a:cubicBezTo>
                    <a:cubicBezTo>
                      <a:pt x="8890" y="47696"/>
                      <a:pt x="9031" y="47837"/>
                      <a:pt x="9243" y="48048"/>
                    </a:cubicBezTo>
                    <a:cubicBezTo>
                      <a:pt x="9455" y="48260"/>
                      <a:pt x="9666" y="48401"/>
                      <a:pt x="9807" y="48613"/>
                    </a:cubicBezTo>
                    <a:cubicBezTo>
                      <a:pt x="10019" y="48825"/>
                      <a:pt x="10231" y="48966"/>
                      <a:pt x="10442" y="49107"/>
                    </a:cubicBezTo>
                    <a:cubicBezTo>
                      <a:pt x="10513" y="49177"/>
                      <a:pt x="10654" y="49248"/>
                      <a:pt x="10724" y="49318"/>
                    </a:cubicBezTo>
                    <a:cubicBezTo>
                      <a:pt x="10724" y="49318"/>
                      <a:pt x="10795" y="49389"/>
                      <a:pt x="10795" y="49389"/>
                    </a:cubicBezTo>
                    <a:cubicBezTo>
                      <a:pt x="10866" y="49460"/>
                      <a:pt x="10936" y="49530"/>
                      <a:pt x="11077" y="49601"/>
                    </a:cubicBezTo>
                    <a:cubicBezTo>
                      <a:pt x="11289" y="49742"/>
                      <a:pt x="11501" y="49883"/>
                      <a:pt x="11642" y="50024"/>
                    </a:cubicBezTo>
                    <a:cubicBezTo>
                      <a:pt x="11853" y="50165"/>
                      <a:pt x="12065" y="50306"/>
                      <a:pt x="12206" y="50447"/>
                    </a:cubicBezTo>
                    <a:cubicBezTo>
                      <a:pt x="12418" y="50589"/>
                      <a:pt x="12559" y="50729"/>
                      <a:pt x="12771" y="50800"/>
                    </a:cubicBezTo>
                    <a:cubicBezTo>
                      <a:pt x="12982" y="50941"/>
                      <a:pt x="13123" y="51012"/>
                      <a:pt x="13335" y="51153"/>
                    </a:cubicBezTo>
                    <a:cubicBezTo>
                      <a:pt x="13406" y="51153"/>
                      <a:pt x="13406" y="51223"/>
                      <a:pt x="13476" y="51223"/>
                    </a:cubicBezTo>
                    <a:cubicBezTo>
                      <a:pt x="13617" y="51294"/>
                      <a:pt x="13758" y="51365"/>
                      <a:pt x="13899" y="51435"/>
                    </a:cubicBezTo>
                    <a:cubicBezTo>
                      <a:pt x="14111" y="51505"/>
                      <a:pt x="14252" y="51647"/>
                      <a:pt x="14464" y="51717"/>
                    </a:cubicBezTo>
                    <a:cubicBezTo>
                      <a:pt x="14676" y="51788"/>
                      <a:pt x="14817" y="51929"/>
                      <a:pt x="15028" y="51999"/>
                    </a:cubicBezTo>
                    <a:cubicBezTo>
                      <a:pt x="15240" y="52070"/>
                      <a:pt x="15381" y="52141"/>
                      <a:pt x="15593" y="52211"/>
                    </a:cubicBezTo>
                    <a:cubicBezTo>
                      <a:pt x="15804" y="52282"/>
                      <a:pt x="15946" y="52353"/>
                      <a:pt x="16157" y="52423"/>
                    </a:cubicBezTo>
                    <a:cubicBezTo>
                      <a:pt x="16228" y="52423"/>
                      <a:pt x="16228" y="52423"/>
                      <a:pt x="16298" y="52493"/>
                    </a:cubicBezTo>
                    <a:cubicBezTo>
                      <a:pt x="16298" y="52493"/>
                      <a:pt x="16298" y="52493"/>
                      <a:pt x="16369" y="52493"/>
                    </a:cubicBezTo>
                    <a:cubicBezTo>
                      <a:pt x="16510" y="52564"/>
                      <a:pt x="16651" y="52564"/>
                      <a:pt x="16792" y="52635"/>
                    </a:cubicBezTo>
                    <a:cubicBezTo>
                      <a:pt x="17004" y="52705"/>
                      <a:pt x="17145" y="52776"/>
                      <a:pt x="17357" y="52776"/>
                    </a:cubicBezTo>
                    <a:cubicBezTo>
                      <a:pt x="17568" y="52846"/>
                      <a:pt x="17710" y="52846"/>
                      <a:pt x="17921" y="52917"/>
                    </a:cubicBezTo>
                    <a:cubicBezTo>
                      <a:pt x="18133" y="52987"/>
                      <a:pt x="18344" y="52987"/>
                      <a:pt x="18486" y="52987"/>
                    </a:cubicBezTo>
                    <a:cubicBezTo>
                      <a:pt x="18627" y="52987"/>
                      <a:pt x="18768" y="52987"/>
                      <a:pt x="18909" y="53058"/>
                    </a:cubicBezTo>
                    <a:cubicBezTo>
                      <a:pt x="18909" y="53058"/>
                      <a:pt x="18979" y="53058"/>
                      <a:pt x="18979" y="53058"/>
                    </a:cubicBezTo>
                    <a:cubicBezTo>
                      <a:pt x="19050" y="53058"/>
                      <a:pt x="19050" y="53058"/>
                      <a:pt x="19121" y="53058"/>
                    </a:cubicBezTo>
                    <a:cubicBezTo>
                      <a:pt x="19332" y="53058"/>
                      <a:pt x="19544" y="53058"/>
                      <a:pt x="19756" y="53058"/>
                    </a:cubicBezTo>
                    <a:cubicBezTo>
                      <a:pt x="19967" y="53058"/>
                      <a:pt x="20250" y="53058"/>
                      <a:pt x="20461" y="53058"/>
                    </a:cubicBezTo>
                    <a:cubicBezTo>
                      <a:pt x="20743" y="53058"/>
                      <a:pt x="21026" y="5298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519" y="52846"/>
                      <a:pt x="21872" y="52776"/>
                      <a:pt x="22154" y="52635"/>
                    </a:cubicBezTo>
                    <a:cubicBezTo>
                      <a:pt x="22578" y="52493"/>
                      <a:pt x="22931" y="52353"/>
                      <a:pt x="23283" y="52141"/>
                    </a:cubicBezTo>
                    <a:lnTo>
                      <a:pt x="55951" y="33161"/>
                    </a:lnTo>
                    <a:cubicBezTo>
                      <a:pt x="55457" y="33796"/>
                      <a:pt x="54822" y="34078"/>
                      <a:pt x="54046" y="3422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44"/>
              <p:cNvSpPr/>
              <p:nvPr/>
            </p:nvSpPr>
            <p:spPr>
              <a:xfrm>
                <a:off x="10667843" y="2257265"/>
                <a:ext cx="103979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9388" extrusionOk="0">
                    <a:moveTo>
                      <a:pt x="19685" y="2540"/>
                    </a:moveTo>
                    <a:cubicBezTo>
                      <a:pt x="20673" y="3104"/>
                      <a:pt x="21590" y="3740"/>
                      <a:pt x="22508" y="4445"/>
                    </a:cubicBezTo>
                    <a:cubicBezTo>
                      <a:pt x="22931" y="4727"/>
                      <a:pt x="23425" y="5150"/>
                      <a:pt x="23848" y="5504"/>
                    </a:cubicBezTo>
                    <a:cubicBezTo>
                      <a:pt x="32809" y="12771"/>
                      <a:pt x="39441" y="25894"/>
                      <a:pt x="39441" y="36689"/>
                    </a:cubicBezTo>
                    <a:cubicBezTo>
                      <a:pt x="39441" y="44027"/>
                      <a:pt x="36407" y="48754"/>
                      <a:pt x="31750" y="50236"/>
                    </a:cubicBezTo>
                    <a:lnTo>
                      <a:pt x="28999" y="43109"/>
                    </a:lnTo>
                    <a:cubicBezTo>
                      <a:pt x="32033" y="41910"/>
                      <a:pt x="33938" y="38523"/>
                      <a:pt x="34008" y="33585"/>
                    </a:cubicBezTo>
                    <a:cubicBezTo>
                      <a:pt x="34008" y="25470"/>
                      <a:pt x="28717" y="15381"/>
                      <a:pt x="21731" y="10301"/>
                    </a:cubicBezTo>
                    <a:cubicBezTo>
                      <a:pt x="21026" y="9737"/>
                      <a:pt x="20461" y="9313"/>
                      <a:pt x="19756" y="8961"/>
                    </a:cubicBezTo>
                    <a:cubicBezTo>
                      <a:pt x="14605" y="5997"/>
                      <a:pt x="9808" y="6421"/>
                      <a:pt x="7268" y="10160"/>
                    </a:cubicBezTo>
                    <a:cubicBezTo>
                      <a:pt x="6068" y="11924"/>
                      <a:pt x="5433" y="14323"/>
                      <a:pt x="5433" y="17145"/>
                    </a:cubicBezTo>
                    <a:cubicBezTo>
                      <a:pt x="5433" y="26176"/>
                      <a:pt x="11783" y="37254"/>
                      <a:pt x="19685" y="41839"/>
                    </a:cubicBezTo>
                    <a:cubicBezTo>
                      <a:pt x="21308" y="42757"/>
                      <a:pt x="22860" y="43321"/>
                      <a:pt x="24272" y="43603"/>
                    </a:cubicBezTo>
                    <a:lnTo>
                      <a:pt x="27023" y="50729"/>
                    </a:lnTo>
                    <a:cubicBezTo>
                      <a:pt x="24695" y="50447"/>
                      <a:pt x="22225" y="49601"/>
                      <a:pt x="19685" y="48119"/>
                    </a:cubicBezTo>
                    <a:cubicBezTo>
                      <a:pt x="8820" y="41839"/>
                      <a:pt x="-70" y="26529"/>
                      <a:pt x="0" y="13970"/>
                    </a:cubicBezTo>
                    <a:cubicBezTo>
                      <a:pt x="0" y="10654"/>
                      <a:pt x="635" y="7761"/>
                      <a:pt x="1905" y="5433"/>
                    </a:cubicBezTo>
                    <a:cubicBezTo>
                      <a:pt x="2117" y="5080"/>
                      <a:pt x="2329" y="4727"/>
                      <a:pt x="2611" y="4304"/>
                    </a:cubicBezTo>
                    <a:cubicBezTo>
                      <a:pt x="3387" y="3175"/>
                      <a:pt x="4375" y="2187"/>
                      <a:pt x="5433" y="1482"/>
                    </a:cubicBezTo>
                    <a:cubicBezTo>
                      <a:pt x="6139" y="1059"/>
                      <a:pt x="6915" y="706"/>
                      <a:pt x="7762" y="423"/>
                    </a:cubicBezTo>
                    <a:lnTo>
                      <a:pt x="8114" y="353"/>
                    </a:lnTo>
                    <a:cubicBezTo>
                      <a:pt x="9032" y="71"/>
                      <a:pt x="10019" y="0"/>
                      <a:pt x="11007" y="0"/>
                    </a:cubicBezTo>
                    <a:cubicBezTo>
                      <a:pt x="11501" y="0"/>
                      <a:pt x="11995" y="71"/>
                      <a:pt x="12489" y="71"/>
                    </a:cubicBezTo>
                    <a:lnTo>
                      <a:pt x="12700" y="141"/>
                    </a:lnTo>
                    <a:cubicBezTo>
                      <a:pt x="13124" y="141"/>
                      <a:pt x="13477" y="212"/>
                      <a:pt x="13829" y="353"/>
                    </a:cubicBezTo>
                    <a:cubicBezTo>
                      <a:pt x="14464" y="494"/>
                      <a:pt x="15170" y="635"/>
                      <a:pt x="15875" y="917"/>
                    </a:cubicBezTo>
                    <a:cubicBezTo>
                      <a:pt x="16440" y="1129"/>
                      <a:pt x="17004" y="1341"/>
                      <a:pt x="17569" y="1623"/>
                    </a:cubicBezTo>
                    <a:cubicBezTo>
                      <a:pt x="18274" y="1693"/>
                      <a:pt x="18980" y="2117"/>
                      <a:pt x="19685" y="254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44"/>
              <p:cNvSpPr/>
              <p:nvPr/>
            </p:nvSpPr>
            <p:spPr>
              <a:xfrm>
                <a:off x="10035562" y="1544825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23" y="415"/>
                    </a:moveTo>
                    <a:cubicBezTo>
                      <a:pt x="3217" y="697"/>
                      <a:pt x="3781" y="1191"/>
                      <a:pt x="4275" y="1826"/>
                    </a:cubicBezTo>
                    <a:cubicBezTo>
                      <a:pt x="27417" y="33223"/>
                      <a:pt x="54017" y="57565"/>
                      <a:pt x="80616" y="72946"/>
                    </a:cubicBezTo>
                    <a:cubicBezTo>
                      <a:pt x="107145" y="88257"/>
                      <a:pt x="133745" y="94677"/>
                      <a:pt x="156957" y="90161"/>
                    </a:cubicBezTo>
                    <a:lnTo>
                      <a:pt x="158651" y="93619"/>
                    </a:lnTo>
                    <a:lnTo>
                      <a:pt x="160203" y="97076"/>
                    </a:lnTo>
                    <a:cubicBezTo>
                      <a:pt x="135932" y="101803"/>
                      <a:pt x="108203" y="95100"/>
                      <a:pt x="80546" y="79155"/>
                    </a:cubicBezTo>
                    <a:cubicBezTo>
                      <a:pt x="52888" y="63209"/>
                      <a:pt x="25230" y="37880"/>
                      <a:pt x="1171" y="5283"/>
                    </a:cubicBezTo>
                    <a:cubicBezTo>
                      <a:pt x="-29" y="3590"/>
                      <a:pt x="-382" y="1473"/>
                      <a:pt x="465" y="486"/>
                    </a:cubicBezTo>
                    <a:cubicBezTo>
                      <a:pt x="959" y="-150"/>
                      <a:pt x="1876" y="-150"/>
                      <a:pt x="2723" y="41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44"/>
              <p:cNvSpPr/>
              <p:nvPr/>
            </p:nvSpPr>
            <p:spPr>
              <a:xfrm>
                <a:off x="10500240" y="1757464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2358"/>
                    </a:moveTo>
                    <a:lnTo>
                      <a:pt x="0" y="2358"/>
                    </a:lnTo>
                    <a:cubicBezTo>
                      <a:pt x="4887" y="1572"/>
                      <a:pt x="10179" y="786"/>
                      <a:pt x="15066" y="0"/>
                    </a:cubicBezTo>
                    <a:cubicBezTo>
                      <a:pt x="10179" y="786"/>
                      <a:pt x="5291" y="1572"/>
                      <a:pt x="0" y="2358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44"/>
              <p:cNvSpPr/>
              <p:nvPr/>
            </p:nvSpPr>
            <p:spPr>
              <a:xfrm>
                <a:off x="10508557" y="1744117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851" y="2754"/>
                    </a:moveTo>
                    <a:cubicBezTo>
                      <a:pt x="7328" y="12978"/>
                      <a:pt x="6105" y="22416"/>
                      <a:pt x="0" y="24384"/>
                    </a:cubicBezTo>
                    <a:cubicBezTo>
                      <a:pt x="6105" y="22025"/>
                      <a:pt x="7328" y="12582"/>
                      <a:pt x="2851" y="2754"/>
                    </a:cubicBezTo>
                    <a:cubicBezTo>
                      <a:pt x="2441" y="1572"/>
                      <a:pt x="2037" y="786"/>
                      <a:pt x="1627" y="0"/>
                    </a:cubicBezTo>
                    <a:cubicBezTo>
                      <a:pt x="2037" y="786"/>
                      <a:pt x="2441" y="1572"/>
                      <a:pt x="2851" y="2754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44"/>
              <p:cNvSpPr/>
              <p:nvPr/>
            </p:nvSpPr>
            <p:spPr>
              <a:xfrm>
                <a:off x="10257148" y="1046291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46708" y="14958"/>
                    </a:moveTo>
                    <a:cubicBezTo>
                      <a:pt x="46708" y="14817"/>
                      <a:pt x="46708" y="14676"/>
                      <a:pt x="46708" y="14534"/>
                    </a:cubicBezTo>
                    <a:cubicBezTo>
                      <a:pt x="46708" y="14394"/>
                      <a:pt x="46708" y="14252"/>
                      <a:pt x="46708" y="14111"/>
                    </a:cubicBezTo>
                    <a:cubicBezTo>
                      <a:pt x="46708" y="13970"/>
                      <a:pt x="46708" y="13829"/>
                      <a:pt x="46637" y="13688"/>
                    </a:cubicBezTo>
                    <a:cubicBezTo>
                      <a:pt x="46637" y="13547"/>
                      <a:pt x="46567" y="13406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124"/>
                      <a:pt x="46496" y="12982"/>
                      <a:pt x="46496" y="12841"/>
                    </a:cubicBezTo>
                    <a:cubicBezTo>
                      <a:pt x="46496" y="12700"/>
                      <a:pt x="46426" y="12559"/>
                      <a:pt x="46426" y="12418"/>
                    </a:cubicBezTo>
                    <a:cubicBezTo>
                      <a:pt x="46426" y="12277"/>
                      <a:pt x="46355" y="12136"/>
                      <a:pt x="46355" y="11995"/>
                    </a:cubicBezTo>
                    <a:cubicBezTo>
                      <a:pt x="46284" y="11853"/>
                      <a:pt x="46284" y="11712"/>
                      <a:pt x="46214" y="11571"/>
                    </a:cubicBezTo>
                    <a:cubicBezTo>
                      <a:pt x="46214" y="11430"/>
                      <a:pt x="46143" y="11360"/>
                      <a:pt x="46143" y="11219"/>
                    </a:cubicBezTo>
                    <a:cubicBezTo>
                      <a:pt x="46143" y="11219"/>
                      <a:pt x="46143" y="11219"/>
                      <a:pt x="46143" y="11219"/>
                    </a:cubicBezTo>
                    <a:cubicBezTo>
                      <a:pt x="46143" y="11219"/>
                      <a:pt x="46143" y="11148"/>
                      <a:pt x="46143" y="11148"/>
                    </a:cubicBezTo>
                    <a:cubicBezTo>
                      <a:pt x="46073" y="11007"/>
                      <a:pt x="46073" y="10866"/>
                      <a:pt x="46002" y="10725"/>
                    </a:cubicBezTo>
                    <a:cubicBezTo>
                      <a:pt x="45932" y="10583"/>
                      <a:pt x="45932" y="10443"/>
                      <a:pt x="45861" y="10301"/>
                    </a:cubicBezTo>
                    <a:cubicBezTo>
                      <a:pt x="45790" y="10160"/>
                      <a:pt x="45790" y="10019"/>
                      <a:pt x="45720" y="9878"/>
                    </a:cubicBezTo>
                    <a:cubicBezTo>
                      <a:pt x="45649" y="9737"/>
                      <a:pt x="45649" y="9596"/>
                      <a:pt x="45579" y="9455"/>
                    </a:cubicBezTo>
                    <a:cubicBezTo>
                      <a:pt x="45508" y="9384"/>
                      <a:pt x="45508" y="9243"/>
                      <a:pt x="45438" y="9173"/>
                    </a:cubicBezTo>
                    <a:cubicBezTo>
                      <a:pt x="45438" y="9173"/>
                      <a:pt x="45438" y="9173"/>
                      <a:pt x="45438" y="9173"/>
                    </a:cubicBezTo>
                    <a:cubicBezTo>
                      <a:pt x="45438" y="9173"/>
                      <a:pt x="45438" y="9102"/>
                      <a:pt x="45438" y="9102"/>
                    </a:cubicBezTo>
                    <a:cubicBezTo>
                      <a:pt x="45367" y="8961"/>
                      <a:pt x="45297" y="8819"/>
                      <a:pt x="45226" y="8679"/>
                    </a:cubicBezTo>
                    <a:cubicBezTo>
                      <a:pt x="45156" y="8537"/>
                      <a:pt x="45085" y="8396"/>
                      <a:pt x="45014" y="8255"/>
                    </a:cubicBezTo>
                    <a:cubicBezTo>
                      <a:pt x="44944" y="8114"/>
                      <a:pt x="44873" y="7902"/>
                      <a:pt x="44732" y="7761"/>
                    </a:cubicBezTo>
                    <a:cubicBezTo>
                      <a:pt x="44662" y="7549"/>
                      <a:pt x="44521" y="7409"/>
                      <a:pt x="44450" y="7267"/>
                    </a:cubicBezTo>
                    <a:cubicBezTo>
                      <a:pt x="44450" y="7267"/>
                      <a:pt x="44450" y="7197"/>
                      <a:pt x="44379" y="7197"/>
                    </a:cubicBezTo>
                    <a:cubicBezTo>
                      <a:pt x="44379" y="7126"/>
                      <a:pt x="44309" y="7126"/>
                      <a:pt x="44309" y="7056"/>
                    </a:cubicBezTo>
                    <a:cubicBezTo>
                      <a:pt x="44097" y="6703"/>
                      <a:pt x="43886" y="6421"/>
                      <a:pt x="43674" y="6068"/>
                    </a:cubicBezTo>
                    <a:cubicBezTo>
                      <a:pt x="43533" y="5786"/>
                      <a:pt x="43321" y="5574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039" y="5221"/>
                      <a:pt x="42968" y="5010"/>
                      <a:pt x="42827" y="4868"/>
                    </a:cubicBezTo>
                    <a:cubicBezTo>
                      <a:pt x="42757" y="4728"/>
                      <a:pt x="42616" y="4586"/>
                      <a:pt x="42545" y="4445"/>
                    </a:cubicBezTo>
                    <a:cubicBezTo>
                      <a:pt x="42474" y="4304"/>
                      <a:pt x="42333" y="4163"/>
                      <a:pt x="42263" y="4092"/>
                    </a:cubicBezTo>
                    <a:cubicBezTo>
                      <a:pt x="42192" y="3951"/>
                      <a:pt x="42051" y="3881"/>
                      <a:pt x="41910" y="3740"/>
                    </a:cubicBezTo>
                    <a:cubicBezTo>
                      <a:pt x="41910" y="3740"/>
                      <a:pt x="41839" y="3669"/>
                      <a:pt x="41839" y="3669"/>
                    </a:cubicBezTo>
                    <a:cubicBezTo>
                      <a:pt x="41839" y="3669"/>
                      <a:pt x="41839" y="3669"/>
                      <a:pt x="41839" y="3669"/>
                    </a:cubicBezTo>
                    <a:cubicBezTo>
                      <a:pt x="41769" y="3598"/>
                      <a:pt x="41698" y="3528"/>
                      <a:pt x="41557" y="3387"/>
                    </a:cubicBezTo>
                    <a:cubicBezTo>
                      <a:pt x="41416" y="3246"/>
                      <a:pt x="41346" y="3175"/>
                      <a:pt x="41204" y="3034"/>
                    </a:cubicBezTo>
                    <a:cubicBezTo>
                      <a:pt x="41063" y="2893"/>
                      <a:pt x="40993" y="2822"/>
                      <a:pt x="40852" y="2681"/>
                    </a:cubicBezTo>
                    <a:cubicBezTo>
                      <a:pt x="40710" y="2540"/>
                      <a:pt x="40640" y="2470"/>
                      <a:pt x="40499" y="2328"/>
                    </a:cubicBezTo>
                    <a:cubicBezTo>
                      <a:pt x="40428" y="2258"/>
                      <a:pt x="40358" y="2258"/>
                      <a:pt x="40287" y="2187"/>
                    </a:cubicBezTo>
                    <a:cubicBezTo>
                      <a:pt x="40287" y="2187"/>
                      <a:pt x="40287" y="2187"/>
                      <a:pt x="40217" y="2187"/>
                    </a:cubicBezTo>
                    <a:cubicBezTo>
                      <a:pt x="40146" y="2117"/>
                      <a:pt x="40146" y="2117"/>
                      <a:pt x="40076" y="2046"/>
                    </a:cubicBezTo>
                    <a:cubicBezTo>
                      <a:pt x="39934" y="1976"/>
                      <a:pt x="39864" y="1835"/>
                      <a:pt x="39723" y="1764"/>
                    </a:cubicBezTo>
                    <a:cubicBezTo>
                      <a:pt x="39582" y="1693"/>
                      <a:pt x="39511" y="1623"/>
                      <a:pt x="39370" y="1482"/>
                    </a:cubicBezTo>
                    <a:cubicBezTo>
                      <a:pt x="39229" y="1411"/>
                      <a:pt x="39158" y="1341"/>
                      <a:pt x="39017" y="1270"/>
                    </a:cubicBezTo>
                    <a:cubicBezTo>
                      <a:pt x="38876" y="1200"/>
                      <a:pt x="38806" y="1129"/>
                      <a:pt x="38664" y="1059"/>
                    </a:cubicBezTo>
                    <a:cubicBezTo>
                      <a:pt x="38664" y="1059"/>
                      <a:pt x="38594" y="1059"/>
                      <a:pt x="38594" y="988"/>
                    </a:cubicBezTo>
                    <a:cubicBezTo>
                      <a:pt x="38523" y="917"/>
                      <a:pt x="38453" y="917"/>
                      <a:pt x="38312" y="847"/>
                    </a:cubicBezTo>
                    <a:cubicBezTo>
                      <a:pt x="38171" y="776"/>
                      <a:pt x="38100" y="706"/>
                      <a:pt x="37959" y="706"/>
                    </a:cubicBezTo>
                    <a:cubicBezTo>
                      <a:pt x="37818" y="635"/>
                      <a:pt x="37747" y="565"/>
                      <a:pt x="37606" y="565"/>
                    </a:cubicBezTo>
                    <a:cubicBezTo>
                      <a:pt x="37465" y="494"/>
                      <a:pt x="37394" y="494"/>
                      <a:pt x="37253" y="423"/>
                    </a:cubicBezTo>
                    <a:cubicBezTo>
                      <a:pt x="37112" y="353"/>
                      <a:pt x="37042" y="353"/>
                      <a:pt x="36901" y="282"/>
                    </a:cubicBezTo>
                    <a:cubicBezTo>
                      <a:pt x="36901" y="282"/>
                      <a:pt x="36830" y="282"/>
                      <a:pt x="36830" y="282"/>
                    </a:cubicBezTo>
                    <a:cubicBezTo>
                      <a:pt x="36830" y="282"/>
                      <a:pt x="36830" y="282"/>
                      <a:pt x="36830" y="282"/>
                    </a:cubicBezTo>
                    <a:cubicBezTo>
                      <a:pt x="36759" y="282"/>
                      <a:pt x="36689" y="212"/>
                      <a:pt x="36618" y="212"/>
                    </a:cubicBezTo>
                    <a:cubicBezTo>
                      <a:pt x="36477" y="212"/>
                      <a:pt x="36407" y="141"/>
                      <a:pt x="36266" y="141"/>
                    </a:cubicBezTo>
                    <a:cubicBezTo>
                      <a:pt x="36124" y="141"/>
                      <a:pt x="36054" y="71"/>
                      <a:pt x="35913" y="71"/>
                    </a:cubicBezTo>
                    <a:cubicBezTo>
                      <a:pt x="35772" y="71"/>
                      <a:pt x="35701" y="0"/>
                      <a:pt x="35560" y="0"/>
                    </a:cubicBezTo>
                    <a:cubicBezTo>
                      <a:pt x="35489" y="0"/>
                      <a:pt x="35419" y="0"/>
                      <a:pt x="35278" y="0"/>
                    </a:cubicBezTo>
                    <a:cubicBezTo>
                      <a:pt x="35278" y="0"/>
                      <a:pt x="35278" y="0"/>
                      <a:pt x="35207" y="0"/>
                    </a:cubicBezTo>
                    <a:cubicBezTo>
                      <a:pt x="35207" y="0"/>
                      <a:pt x="35137" y="0"/>
                      <a:pt x="35137" y="0"/>
                    </a:cubicBezTo>
                    <a:cubicBezTo>
                      <a:pt x="34995" y="0"/>
                      <a:pt x="34854" y="0"/>
                      <a:pt x="34784" y="0"/>
                    </a:cubicBezTo>
                    <a:cubicBezTo>
                      <a:pt x="34643" y="0"/>
                      <a:pt x="34502" y="0"/>
                      <a:pt x="34361" y="0"/>
                    </a:cubicBezTo>
                    <a:cubicBezTo>
                      <a:pt x="34219" y="0"/>
                      <a:pt x="34008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655" y="141"/>
                      <a:pt x="33514" y="141"/>
                      <a:pt x="33302" y="212"/>
                    </a:cubicBezTo>
                    <a:cubicBezTo>
                      <a:pt x="33091" y="282"/>
                      <a:pt x="32879" y="423"/>
                      <a:pt x="32667" y="494"/>
                    </a:cubicBezTo>
                    <a:lnTo>
                      <a:pt x="0" y="19473"/>
                    </a:lnTo>
                    <a:cubicBezTo>
                      <a:pt x="353" y="19262"/>
                      <a:pt x="776" y="19121"/>
                      <a:pt x="1199" y="19050"/>
                    </a:cubicBezTo>
                    <a:cubicBezTo>
                      <a:pt x="1199" y="19050"/>
                      <a:pt x="1199" y="19050"/>
                      <a:pt x="1199" y="19050"/>
                    </a:cubicBezTo>
                    <a:cubicBezTo>
                      <a:pt x="1623" y="18979"/>
                      <a:pt x="2117" y="18909"/>
                      <a:pt x="2611" y="18979"/>
                    </a:cubicBezTo>
                    <a:cubicBezTo>
                      <a:pt x="2611" y="18979"/>
                      <a:pt x="2611" y="18979"/>
                      <a:pt x="2611" y="18979"/>
                    </a:cubicBezTo>
                    <a:cubicBezTo>
                      <a:pt x="3104" y="19050"/>
                      <a:pt x="3598" y="19121"/>
                      <a:pt x="4092" y="19332"/>
                    </a:cubicBezTo>
                    <a:cubicBezTo>
                      <a:pt x="4092" y="19332"/>
                      <a:pt x="4092" y="19332"/>
                      <a:pt x="4092" y="19332"/>
                    </a:cubicBezTo>
                    <a:cubicBezTo>
                      <a:pt x="4657" y="19544"/>
                      <a:pt x="5151" y="19756"/>
                      <a:pt x="5715" y="20109"/>
                    </a:cubicBezTo>
                    <a:cubicBezTo>
                      <a:pt x="6279" y="20461"/>
                      <a:pt x="6844" y="20814"/>
                      <a:pt x="7338" y="21237"/>
                    </a:cubicBezTo>
                    <a:cubicBezTo>
                      <a:pt x="7338" y="21237"/>
                      <a:pt x="7338" y="21237"/>
                      <a:pt x="7408" y="21237"/>
                    </a:cubicBezTo>
                    <a:cubicBezTo>
                      <a:pt x="7902" y="21661"/>
                      <a:pt x="8467" y="22155"/>
                      <a:pt x="8890" y="22648"/>
                    </a:cubicBezTo>
                    <a:cubicBezTo>
                      <a:pt x="8890" y="22648"/>
                      <a:pt x="8890" y="22648"/>
                      <a:pt x="8890" y="22648"/>
                    </a:cubicBezTo>
                    <a:cubicBezTo>
                      <a:pt x="9878" y="23707"/>
                      <a:pt x="10724" y="24906"/>
                      <a:pt x="11500" y="26106"/>
                    </a:cubicBezTo>
                    <a:cubicBezTo>
                      <a:pt x="11500" y="26106"/>
                      <a:pt x="11500" y="26176"/>
                      <a:pt x="11571" y="26176"/>
                    </a:cubicBezTo>
                    <a:cubicBezTo>
                      <a:pt x="11924" y="26811"/>
                      <a:pt x="12277" y="27446"/>
                      <a:pt x="12559" y="28081"/>
                    </a:cubicBezTo>
                    <a:cubicBezTo>
                      <a:pt x="12559" y="28081"/>
                      <a:pt x="12559" y="28081"/>
                      <a:pt x="12559" y="28081"/>
                    </a:cubicBezTo>
                    <a:cubicBezTo>
                      <a:pt x="12841" y="28716"/>
                      <a:pt x="13123" y="29422"/>
                      <a:pt x="13335" y="30127"/>
                    </a:cubicBezTo>
                    <a:cubicBezTo>
                      <a:pt x="13335" y="30127"/>
                      <a:pt x="13335" y="30127"/>
                      <a:pt x="13335" y="30127"/>
                    </a:cubicBezTo>
                    <a:cubicBezTo>
                      <a:pt x="13547" y="30833"/>
                      <a:pt x="13688" y="31468"/>
                      <a:pt x="13829" y="32173"/>
                    </a:cubicBezTo>
                    <a:cubicBezTo>
                      <a:pt x="13829" y="32173"/>
                      <a:pt x="13829" y="32173"/>
                      <a:pt x="13829" y="32173"/>
                    </a:cubicBezTo>
                    <a:cubicBezTo>
                      <a:pt x="13970" y="32879"/>
                      <a:pt x="13970" y="33514"/>
                      <a:pt x="13970" y="34149"/>
                    </a:cubicBezTo>
                    <a:cubicBezTo>
                      <a:pt x="13970" y="34784"/>
                      <a:pt x="13899" y="35419"/>
                      <a:pt x="13829" y="35913"/>
                    </a:cubicBezTo>
                    <a:cubicBezTo>
                      <a:pt x="13829" y="35913"/>
                      <a:pt x="13829" y="35913"/>
                      <a:pt x="13829" y="35984"/>
                    </a:cubicBezTo>
                    <a:cubicBezTo>
                      <a:pt x="13688" y="36548"/>
                      <a:pt x="13547" y="36971"/>
                      <a:pt x="13335" y="37465"/>
                    </a:cubicBezTo>
                    <a:cubicBezTo>
                      <a:pt x="13335" y="37465"/>
                      <a:pt x="13335" y="37465"/>
                      <a:pt x="13335" y="37465"/>
                    </a:cubicBezTo>
                    <a:cubicBezTo>
                      <a:pt x="13194" y="37747"/>
                      <a:pt x="13053" y="37959"/>
                      <a:pt x="12841" y="38241"/>
                    </a:cubicBezTo>
                    <a:cubicBezTo>
                      <a:pt x="12488" y="38735"/>
                      <a:pt x="12065" y="39159"/>
                      <a:pt x="11571" y="39511"/>
                    </a:cubicBezTo>
                    <a:lnTo>
                      <a:pt x="44238" y="20532"/>
                    </a:lnTo>
                    <a:cubicBezTo>
                      <a:pt x="44732" y="20249"/>
                      <a:pt x="45156" y="19826"/>
                      <a:pt x="45508" y="19332"/>
                    </a:cubicBezTo>
                    <a:cubicBezTo>
                      <a:pt x="45579" y="19262"/>
                      <a:pt x="45649" y="19262"/>
                      <a:pt x="45649" y="19191"/>
                    </a:cubicBezTo>
                    <a:cubicBezTo>
                      <a:pt x="45790" y="18979"/>
                      <a:pt x="45861" y="18839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6002" y="18486"/>
                      <a:pt x="46073" y="18345"/>
                      <a:pt x="46073" y="18203"/>
                    </a:cubicBezTo>
                    <a:cubicBezTo>
                      <a:pt x="46143" y="18062"/>
                      <a:pt x="46143" y="17921"/>
                      <a:pt x="46214" y="17780"/>
                    </a:cubicBezTo>
                    <a:cubicBezTo>
                      <a:pt x="46284" y="17639"/>
                      <a:pt x="46284" y="17498"/>
                      <a:pt x="46355" y="17357"/>
                    </a:cubicBezTo>
                    <a:cubicBezTo>
                      <a:pt x="46355" y="17286"/>
                      <a:pt x="46355" y="17216"/>
                      <a:pt x="46426" y="17145"/>
                    </a:cubicBezTo>
                    <a:cubicBezTo>
                      <a:pt x="46426" y="17145"/>
                      <a:pt x="46426" y="17145"/>
                      <a:pt x="46426" y="17075"/>
                    </a:cubicBezTo>
                    <a:cubicBezTo>
                      <a:pt x="46426" y="17004"/>
                      <a:pt x="46426" y="16934"/>
                      <a:pt x="46426" y="16934"/>
                    </a:cubicBezTo>
                    <a:cubicBezTo>
                      <a:pt x="46426" y="16792"/>
                      <a:pt x="46496" y="16651"/>
                      <a:pt x="46496" y="16510"/>
                    </a:cubicBezTo>
                    <a:cubicBezTo>
                      <a:pt x="46496" y="16369"/>
                      <a:pt x="46496" y="16228"/>
                      <a:pt x="46567" y="16087"/>
                    </a:cubicBezTo>
                    <a:cubicBezTo>
                      <a:pt x="46567" y="15946"/>
                      <a:pt x="46567" y="15804"/>
                      <a:pt x="46567" y="15664"/>
                    </a:cubicBezTo>
                    <a:cubicBezTo>
                      <a:pt x="46567" y="15522"/>
                      <a:pt x="46567" y="15381"/>
                      <a:pt x="46567" y="15240"/>
                    </a:cubicBezTo>
                    <a:cubicBezTo>
                      <a:pt x="46567" y="15240"/>
                      <a:pt x="46567" y="15240"/>
                      <a:pt x="46567" y="15240"/>
                    </a:cubicBezTo>
                    <a:cubicBezTo>
                      <a:pt x="46708" y="15240"/>
                      <a:pt x="46708" y="15099"/>
                      <a:pt x="46708" y="14958"/>
                    </a:cubicBez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44"/>
              <p:cNvSpPr/>
              <p:nvPr/>
            </p:nvSpPr>
            <p:spPr>
              <a:xfrm>
                <a:off x="10035665" y="1461321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58" y="412"/>
                    </a:moveTo>
                    <a:cubicBezTo>
                      <a:pt x="3393" y="835"/>
                      <a:pt x="3887" y="1258"/>
                      <a:pt x="4310" y="1823"/>
                    </a:cubicBezTo>
                    <a:cubicBezTo>
                      <a:pt x="4945" y="2670"/>
                      <a:pt x="5580" y="3587"/>
                      <a:pt x="6286" y="4504"/>
                    </a:cubicBezTo>
                    <a:cubicBezTo>
                      <a:pt x="28934" y="34560"/>
                      <a:pt x="54757" y="57985"/>
                      <a:pt x="80651" y="72943"/>
                    </a:cubicBezTo>
                    <a:cubicBezTo>
                      <a:pt x="106545" y="87900"/>
                      <a:pt x="132368" y="94321"/>
                      <a:pt x="155158" y="90441"/>
                    </a:cubicBezTo>
                    <a:cubicBezTo>
                      <a:pt x="155793" y="90370"/>
                      <a:pt x="156357" y="90299"/>
                      <a:pt x="156992" y="90158"/>
                    </a:cubicBezTo>
                    <a:cubicBezTo>
                      <a:pt x="157486" y="90088"/>
                      <a:pt x="158051" y="90229"/>
                      <a:pt x="158615" y="90511"/>
                    </a:cubicBezTo>
                    <a:cubicBezTo>
                      <a:pt x="159391" y="90935"/>
                      <a:pt x="160167" y="91781"/>
                      <a:pt x="160661" y="92698"/>
                    </a:cubicBezTo>
                    <a:cubicBezTo>
                      <a:pt x="161649" y="94956"/>
                      <a:pt x="161508" y="96650"/>
                      <a:pt x="160379" y="97002"/>
                    </a:cubicBezTo>
                    <a:cubicBezTo>
                      <a:pt x="159391" y="97214"/>
                      <a:pt x="158474" y="97355"/>
                      <a:pt x="157627" y="97426"/>
                    </a:cubicBezTo>
                    <a:cubicBezTo>
                      <a:pt x="133991" y="101235"/>
                      <a:pt x="107251" y="94533"/>
                      <a:pt x="80581" y="79152"/>
                    </a:cubicBezTo>
                    <a:cubicBezTo>
                      <a:pt x="53840" y="63700"/>
                      <a:pt x="27241" y="39641"/>
                      <a:pt x="3816" y="8667"/>
                    </a:cubicBezTo>
                    <a:cubicBezTo>
                      <a:pt x="2899" y="7538"/>
                      <a:pt x="2052" y="6409"/>
                      <a:pt x="1206" y="5280"/>
                    </a:cubicBezTo>
                    <a:cubicBezTo>
                      <a:pt x="77" y="3798"/>
                      <a:pt x="-276" y="1894"/>
                      <a:pt x="218" y="835"/>
                    </a:cubicBezTo>
                    <a:cubicBezTo>
                      <a:pt x="571" y="341"/>
                      <a:pt x="712" y="270"/>
                      <a:pt x="782" y="200"/>
                    </a:cubicBezTo>
                    <a:cubicBezTo>
                      <a:pt x="1347" y="-153"/>
                      <a:pt x="2052" y="-12"/>
                      <a:pt x="2758" y="412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44"/>
              <p:cNvSpPr/>
              <p:nvPr/>
            </p:nvSpPr>
            <p:spPr>
              <a:xfrm>
                <a:off x="9784483" y="1078793"/>
                <a:ext cx="395127" cy="817739"/>
              </a:xfrm>
              <a:custGeom>
                <a:avLst/>
                <a:gdLst/>
                <a:ahLst/>
                <a:cxnLst/>
                <a:rect l="l" t="t" r="r" b="b"/>
                <a:pathLst>
                  <a:path w="134055" h="268111" extrusionOk="0">
                    <a:moveTo>
                      <a:pt x="139347" y="0"/>
                    </a:moveTo>
                    <a:lnTo>
                      <a:pt x="139206" y="35066"/>
                    </a:lnTo>
                    <a:lnTo>
                      <a:pt x="85725" y="125801"/>
                    </a:lnTo>
                    <a:lnTo>
                      <a:pt x="0" y="270934"/>
                    </a:lnTo>
                    <a:lnTo>
                      <a:pt x="5786" y="226413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44"/>
              <p:cNvSpPr/>
              <p:nvPr/>
            </p:nvSpPr>
            <p:spPr>
              <a:xfrm>
                <a:off x="10210985" y="1010777"/>
                <a:ext cx="124777" cy="236714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77611" extrusionOk="0">
                    <a:moveTo>
                      <a:pt x="141" y="0"/>
                    </a:moveTo>
                    <a:lnTo>
                      <a:pt x="43039" y="24765"/>
                    </a:lnTo>
                    <a:lnTo>
                      <a:pt x="42898" y="82479"/>
                    </a:lnTo>
                    <a:lnTo>
                      <a:pt x="0" y="57714"/>
                    </a:lnTo>
                    <a:lnTo>
                      <a:pt x="141" y="0"/>
                    </a:lnTo>
                    <a:close/>
                    <a:moveTo>
                      <a:pt x="21449" y="57009"/>
                    </a:moveTo>
                    <a:cubicBezTo>
                      <a:pt x="28998" y="61383"/>
                      <a:pt x="35137" y="57856"/>
                      <a:pt x="35207" y="49177"/>
                    </a:cubicBezTo>
                    <a:cubicBezTo>
                      <a:pt x="35207" y="40569"/>
                      <a:pt x="29139" y="29915"/>
                      <a:pt x="21519" y="25541"/>
                    </a:cubicBezTo>
                    <a:cubicBezTo>
                      <a:pt x="13970" y="21167"/>
                      <a:pt x="7832" y="24694"/>
                      <a:pt x="7832" y="33373"/>
                    </a:cubicBezTo>
                    <a:cubicBezTo>
                      <a:pt x="7832" y="41981"/>
                      <a:pt x="13970" y="52634"/>
                      <a:pt x="21449" y="57009"/>
                    </a:cubicBezTo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44"/>
              <p:cNvSpPr/>
              <p:nvPr/>
            </p:nvSpPr>
            <p:spPr>
              <a:xfrm>
                <a:off x="10250077" y="1104258"/>
                <a:ext cx="41592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14111" extrusionOk="0">
                    <a:moveTo>
                      <a:pt x="8255" y="1107"/>
                    </a:moveTo>
                    <a:cubicBezTo>
                      <a:pt x="12841" y="3718"/>
                      <a:pt x="16439" y="10138"/>
                      <a:pt x="16439" y="15289"/>
                    </a:cubicBezTo>
                    <a:cubicBezTo>
                      <a:pt x="16439" y="20510"/>
                      <a:pt x="12771" y="22627"/>
                      <a:pt x="8184" y="20016"/>
                    </a:cubicBezTo>
                    <a:cubicBezTo>
                      <a:pt x="3669" y="17405"/>
                      <a:pt x="0" y="11055"/>
                      <a:pt x="0" y="5764"/>
                    </a:cubicBezTo>
                    <a:cubicBezTo>
                      <a:pt x="71" y="684"/>
                      <a:pt x="3739" y="-1503"/>
                      <a:pt x="8255" y="1107"/>
                    </a:cubicBez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44"/>
              <p:cNvSpPr/>
              <p:nvPr/>
            </p:nvSpPr>
            <p:spPr>
              <a:xfrm>
                <a:off x="10211400" y="952874"/>
                <a:ext cx="207961" cy="129116"/>
              </a:xfrm>
              <a:custGeom>
                <a:avLst/>
                <a:gdLst/>
                <a:ahLst/>
                <a:cxnLst/>
                <a:rect l="l" t="t" r="r" b="b"/>
                <a:pathLst>
                  <a:path w="70555" h="42333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75565" y="24765"/>
                    </a:lnTo>
                    <a:lnTo>
                      <a:pt x="42898" y="43745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44"/>
              <p:cNvSpPr/>
              <p:nvPr/>
            </p:nvSpPr>
            <p:spPr>
              <a:xfrm>
                <a:off x="10246544" y="776588"/>
                <a:ext cx="145571" cy="258231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84666" extrusionOk="0">
                    <a:moveTo>
                      <a:pt x="56021" y="24765"/>
                    </a:moveTo>
                    <a:cubicBezTo>
                      <a:pt x="56021" y="24553"/>
                      <a:pt x="56021" y="24342"/>
                      <a:pt x="56021" y="24130"/>
                    </a:cubicBezTo>
                    <a:cubicBezTo>
                      <a:pt x="56021" y="23918"/>
                      <a:pt x="56021" y="23707"/>
                      <a:pt x="55951" y="23495"/>
                    </a:cubicBezTo>
                    <a:cubicBezTo>
                      <a:pt x="55951" y="23283"/>
                      <a:pt x="55880" y="23071"/>
                      <a:pt x="55880" y="22789"/>
                    </a:cubicBezTo>
                    <a:cubicBezTo>
                      <a:pt x="55880" y="22578"/>
                      <a:pt x="55809" y="22295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1872"/>
                      <a:pt x="55739" y="21661"/>
                      <a:pt x="55668" y="21449"/>
                    </a:cubicBezTo>
                    <a:cubicBezTo>
                      <a:pt x="55598" y="21237"/>
                      <a:pt x="55598" y="20955"/>
                      <a:pt x="55527" y="20743"/>
                    </a:cubicBezTo>
                    <a:cubicBezTo>
                      <a:pt x="55457" y="20531"/>
                      <a:pt x="55386" y="20249"/>
                      <a:pt x="55386" y="20038"/>
                    </a:cubicBezTo>
                    <a:cubicBezTo>
                      <a:pt x="55316" y="19826"/>
                      <a:pt x="55245" y="19544"/>
                      <a:pt x="55174" y="19332"/>
                    </a:cubicBezTo>
                    <a:cubicBezTo>
                      <a:pt x="55104" y="19120"/>
                      <a:pt x="55104" y="18979"/>
                      <a:pt x="55033" y="18768"/>
                    </a:cubicBezTo>
                    <a:cubicBezTo>
                      <a:pt x="55033" y="18768"/>
                      <a:pt x="55033" y="18768"/>
                      <a:pt x="55033" y="18697"/>
                    </a:cubicBezTo>
                    <a:cubicBezTo>
                      <a:pt x="55033" y="18627"/>
                      <a:pt x="55033" y="18627"/>
                      <a:pt x="54963" y="18556"/>
                    </a:cubicBezTo>
                    <a:cubicBezTo>
                      <a:pt x="54892" y="18344"/>
                      <a:pt x="54822" y="18062"/>
                      <a:pt x="54751" y="17850"/>
                    </a:cubicBezTo>
                    <a:cubicBezTo>
                      <a:pt x="54681" y="17639"/>
                      <a:pt x="54610" y="17356"/>
                      <a:pt x="54540" y="17145"/>
                    </a:cubicBezTo>
                    <a:cubicBezTo>
                      <a:pt x="54469" y="16933"/>
                      <a:pt x="54398" y="16722"/>
                      <a:pt x="54257" y="16440"/>
                    </a:cubicBezTo>
                    <a:cubicBezTo>
                      <a:pt x="54187" y="16228"/>
                      <a:pt x="54116" y="16016"/>
                      <a:pt x="53975" y="15804"/>
                    </a:cubicBezTo>
                    <a:cubicBezTo>
                      <a:pt x="53904" y="15663"/>
                      <a:pt x="53834" y="15452"/>
                      <a:pt x="53763" y="15310"/>
                    </a:cubicBezTo>
                    <a:cubicBezTo>
                      <a:pt x="53763" y="15310"/>
                      <a:pt x="53763" y="15310"/>
                      <a:pt x="53763" y="15240"/>
                    </a:cubicBezTo>
                    <a:cubicBezTo>
                      <a:pt x="53763" y="15169"/>
                      <a:pt x="53693" y="15169"/>
                      <a:pt x="53693" y="15099"/>
                    </a:cubicBezTo>
                    <a:cubicBezTo>
                      <a:pt x="53622" y="14887"/>
                      <a:pt x="53481" y="14676"/>
                      <a:pt x="53411" y="14464"/>
                    </a:cubicBezTo>
                    <a:cubicBezTo>
                      <a:pt x="53269" y="14252"/>
                      <a:pt x="53199" y="13970"/>
                      <a:pt x="53058" y="13758"/>
                    </a:cubicBezTo>
                    <a:cubicBezTo>
                      <a:pt x="52917" y="13476"/>
                      <a:pt x="52776" y="13194"/>
                      <a:pt x="52634" y="12912"/>
                    </a:cubicBezTo>
                    <a:cubicBezTo>
                      <a:pt x="52493" y="12629"/>
                      <a:pt x="52352" y="12347"/>
                      <a:pt x="52141" y="12065"/>
                    </a:cubicBezTo>
                    <a:cubicBezTo>
                      <a:pt x="52141" y="11995"/>
                      <a:pt x="52070" y="11924"/>
                      <a:pt x="52070" y="11924"/>
                    </a:cubicBezTo>
                    <a:cubicBezTo>
                      <a:pt x="52000" y="11853"/>
                      <a:pt x="52000" y="11783"/>
                      <a:pt x="51929" y="11712"/>
                    </a:cubicBezTo>
                    <a:cubicBezTo>
                      <a:pt x="51576" y="11148"/>
                      <a:pt x="51294" y="10654"/>
                      <a:pt x="50941" y="10089"/>
                    </a:cubicBezTo>
                    <a:cubicBezTo>
                      <a:pt x="50659" y="9666"/>
                      <a:pt x="50377" y="9243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49883" y="8608"/>
                      <a:pt x="49671" y="8326"/>
                      <a:pt x="49460" y="8114"/>
                    </a:cubicBezTo>
                    <a:cubicBezTo>
                      <a:pt x="49318" y="7902"/>
                      <a:pt x="49107" y="7690"/>
                      <a:pt x="48966" y="7479"/>
                    </a:cubicBezTo>
                    <a:cubicBezTo>
                      <a:pt x="48825" y="7267"/>
                      <a:pt x="48613" y="7056"/>
                      <a:pt x="48472" y="6844"/>
                    </a:cubicBezTo>
                    <a:cubicBezTo>
                      <a:pt x="48331" y="6632"/>
                      <a:pt x="48119" y="6420"/>
                      <a:pt x="47907" y="6280"/>
                    </a:cubicBezTo>
                    <a:cubicBezTo>
                      <a:pt x="47907" y="6209"/>
                      <a:pt x="47837" y="6209"/>
                      <a:pt x="47837" y="6209"/>
                    </a:cubicBezTo>
                    <a:cubicBezTo>
                      <a:pt x="47837" y="6209"/>
                      <a:pt x="47837" y="6209"/>
                      <a:pt x="47766" y="6138"/>
                    </a:cubicBezTo>
                    <a:cubicBezTo>
                      <a:pt x="47625" y="5997"/>
                      <a:pt x="47484" y="5856"/>
                      <a:pt x="47343" y="5715"/>
                    </a:cubicBezTo>
                    <a:cubicBezTo>
                      <a:pt x="47131" y="5503"/>
                      <a:pt x="46990" y="5362"/>
                      <a:pt x="46778" y="5150"/>
                    </a:cubicBezTo>
                    <a:cubicBezTo>
                      <a:pt x="46567" y="4939"/>
                      <a:pt x="46355" y="4798"/>
                      <a:pt x="46143" y="4586"/>
                    </a:cubicBezTo>
                    <a:cubicBezTo>
                      <a:pt x="45932" y="4374"/>
                      <a:pt x="45720" y="4233"/>
                      <a:pt x="45508" y="4022"/>
                    </a:cubicBezTo>
                    <a:cubicBezTo>
                      <a:pt x="45438" y="3951"/>
                      <a:pt x="45297" y="3880"/>
                      <a:pt x="45226" y="3739"/>
                    </a:cubicBezTo>
                    <a:cubicBezTo>
                      <a:pt x="45226" y="3739"/>
                      <a:pt x="45156" y="3669"/>
                      <a:pt x="45156" y="3669"/>
                    </a:cubicBezTo>
                    <a:cubicBezTo>
                      <a:pt x="45085" y="3598"/>
                      <a:pt x="45014" y="3528"/>
                      <a:pt x="44944" y="3457"/>
                    </a:cubicBezTo>
                    <a:cubicBezTo>
                      <a:pt x="44732" y="3316"/>
                      <a:pt x="44521" y="3175"/>
                      <a:pt x="44309" y="3034"/>
                    </a:cubicBezTo>
                    <a:cubicBezTo>
                      <a:pt x="44097" y="2893"/>
                      <a:pt x="43886" y="2752"/>
                      <a:pt x="43745" y="2611"/>
                    </a:cubicBezTo>
                    <a:cubicBezTo>
                      <a:pt x="43533" y="2469"/>
                      <a:pt x="43392" y="2328"/>
                      <a:pt x="43180" y="2258"/>
                    </a:cubicBezTo>
                    <a:cubicBezTo>
                      <a:pt x="42968" y="2117"/>
                      <a:pt x="42827" y="2046"/>
                      <a:pt x="42616" y="1905"/>
                    </a:cubicBezTo>
                    <a:cubicBezTo>
                      <a:pt x="42545" y="1905"/>
                      <a:pt x="42545" y="1835"/>
                      <a:pt x="42474" y="1835"/>
                    </a:cubicBezTo>
                    <a:cubicBezTo>
                      <a:pt x="42333" y="1764"/>
                      <a:pt x="42192" y="1693"/>
                      <a:pt x="42051" y="1623"/>
                    </a:cubicBezTo>
                    <a:cubicBezTo>
                      <a:pt x="41839" y="1552"/>
                      <a:pt x="41698" y="1411"/>
                      <a:pt x="41487" y="1341"/>
                    </a:cubicBezTo>
                    <a:cubicBezTo>
                      <a:pt x="41275" y="1270"/>
                      <a:pt x="41134" y="1129"/>
                      <a:pt x="40922" y="1058"/>
                    </a:cubicBezTo>
                    <a:cubicBezTo>
                      <a:pt x="40711" y="988"/>
                      <a:pt x="40569" y="917"/>
                      <a:pt x="40358" y="847"/>
                    </a:cubicBezTo>
                    <a:cubicBezTo>
                      <a:pt x="40146" y="776"/>
                      <a:pt x="40005" y="705"/>
                      <a:pt x="39793" y="635"/>
                    </a:cubicBezTo>
                    <a:cubicBezTo>
                      <a:pt x="39723" y="635"/>
                      <a:pt x="39723" y="635"/>
                      <a:pt x="39652" y="565"/>
                    </a:cubicBezTo>
                    <a:cubicBezTo>
                      <a:pt x="39652" y="565"/>
                      <a:pt x="39652" y="565"/>
                      <a:pt x="39582" y="565"/>
                    </a:cubicBezTo>
                    <a:cubicBezTo>
                      <a:pt x="39441" y="494"/>
                      <a:pt x="39299" y="494"/>
                      <a:pt x="39158" y="423"/>
                    </a:cubicBezTo>
                    <a:cubicBezTo>
                      <a:pt x="38947" y="353"/>
                      <a:pt x="38806" y="282"/>
                      <a:pt x="38594" y="282"/>
                    </a:cubicBezTo>
                    <a:cubicBezTo>
                      <a:pt x="38382" y="211"/>
                      <a:pt x="38241" y="211"/>
                      <a:pt x="38029" y="141"/>
                    </a:cubicBezTo>
                    <a:cubicBezTo>
                      <a:pt x="37818" y="71"/>
                      <a:pt x="37606" y="71"/>
                      <a:pt x="37465" y="71"/>
                    </a:cubicBezTo>
                    <a:cubicBezTo>
                      <a:pt x="37324" y="71"/>
                      <a:pt x="37183" y="71"/>
                      <a:pt x="37042" y="0"/>
                    </a:cubicBezTo>
                    <a:cubicBezTo>
                      <a:pt x="37042" y="0"/>
                      <a:pt x="36971" y="0"/>
                      <a:pt x="36971" y="0"/>
                    </a:cubicBezTo>
                    <a:cubicBezTo>
                      <a:pt x="36901" y="0"/>
                      <a:pt x="36901" y="0"/>
                      <a:pt x="36830" y="0"/>
                    </a:cubicBezTo>
                    <a:cubicBezTo>
                      <a:pt x="36618" y="0"/>
                      <a:pt x="36407" y="0"/>
                      <a:pt x="36195" y="0"/>
                    </a:cubicBezTo>
                    <a:cubicBezTo>
                      <a:pt x="35983" y="0"/>
                      <a:pt x="35701" y="0"/>
                      <a:pt x="35489" y="0"/>
                    </a:cubicBezTo>
                    <a:cubicBezTo>
                      <a:pt x="35207" y="0"/>
                      <a:pt x="34925" y="7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431" y="211"/>
                      <a:pt x="34078" y="282"/>
                      <a:pt x="33796" y="423"/>
                    </a:cubicBezTo>
                    <a:cubicBezTo>
                      <a:pt x="33443" y="565"/>
                      <a:pt x="33020" y="705"/>
                      <a:pt x="32667" y="917"/>
                    </a:cubicBezTo>
                    <a:lnTo>
                      <a:pt x="0" y="19897"/>
                    </a:lnTo>
                    <a:cubicBezTo>
                      <a:pt x="635" y="19544"/>
                      <a:pt x="1270" y="19262"/>
                      <a:pt x="2046" y="19120"/>
                    </a:cubicBezTo>
                    <a:cubicBezTo>
                      <a:pt x="2046" y="19120"/>
                      <a:pt x="2046" y="19120"/>
                      <a:pt x="2046" y="19120"/>
                    </a:cubicBezTo>
                    <a:cubicBezTo>
                      <a:pt x="2752" y="18979"/>
                      <a:pt x="3528" y="18909"/>
                      <a:pt x="4375" y="18979"/>
                    </a:cubicBezTo>
                    <a:cubicBezTo>
                      <a:pt x="4375" y="18979"/>
                      <a:pt x="4445" y="18979"/>
                      <a:pt x="4445" y="18979"/>
                    </a:cubicBezTo>
                    <a:cubicBezTo>
                      <a:pt x="5221" y="19050"/>
                      <a:pt x="6068" y="19262"/>
                      <a:pt x="6985" y="19544"/>
                    </a:cubicBezTo>
                    <a:cubicBezTo>
                      <a:pt x="6985" y="19544"/>
                      <a:pt x="6985" y="19544"/>
                      <a:pt x="7056" y="19544"/>
                    </a:cubicBezTo>
                    <a:cubicBezTo>
                      <a:pt x="7973" y="19826"/>
                      <a:pt x="8890" y="20249"/>
                      <a:pt x="9807" y="20814"/>
                    </a:cubicBezTo>
                    <a:cubicBezTo>
                      <a:pt x="10724" y="21378"/>
                      <a:pt x="11642" y="22013"/>
                      <a:pt x="12559" y="22719"/>
                    </a:cubicBezTo>
                    <a:cubicBezTo>
                      <a:pt x="12559" y="22719"/>
                      <a:pt x="12630" y="22789"/>
                      <a:pt x="12630" y="22789"/>
                    </a:cubicBezTo>
                    <a:cubicBezTo>
                      <a:pt x="13476" y="23495"/>
                      <a:pt x="14323" y="24271"/>
                      <a:pt x="15170" y="25118"/>
                    </a:cubicBezTo>
                    <a:cubicBezTo>
                      <a:pt x="15170" y="25118"/>
                      <a:pt x="15170" y="25118"/>
                      <a:pt x="15240" y="25188"/>
                    </a:cubicBezTo>
                    <a:cubicBezTo>
                      <a:pt x="16016" y="26035"/>
                      <a:pt x="16792" y="26952"/>
                      <a:pt x="17568" y="27940"/>
                    </a:cubicBezTo>
                    <a:cubicBezTo>
                      <a:pt x="17568" y="27940"/>
                      <a:pt x="17568" y="27940"/>
                      <a:pt x="17568" y="27940"/>
                    </a:cubicBezTo>
                    <a:cubicBezTo>
                      <a:pt x="18274" y="28928"/>
                      <a:pt x="18909" y="29915"/>
                      <a:pt x="19544" y="30974"/>
                    </a:cubicBezTo>
                    <a:cubicBezTo>
                      <a:pt x="19544" y="31044"/>
                      <a:pt x="19614" y="31115"/>
                      <a:pt x="19614" y="31115"/>
                    </a:cubicBezTo>
                    <a:cubicBezTo>
                      <a:pt x="20179" y="32173"/>
                      <a:pt x="20743" y="33231"/>
                      <a:pt x="21237" y="34290"/>
                    </a:cubicBezTo>
                    <a:cubicBezTo>
                      <a:pt x="21237" y="34290"/>
                      <a:pt x="21237" y="34290"/>
                      <a:pt x="21237" y="34361"/>
                    </a:cubicBezTo>
                    <a:cubicBezTo>
                      <a:pt x="21731" y="35489"/>
                      <a:pt x="22154" y="36618"/>
                      <a:pt x="22437" y="37676"/>
                    </a:cubicBezTo>
                    <a:cubicBezTo>
                      <a:pt x="22437" y="37676"/>
                      <a:pt x="22437" y="37747"/>
                      <a:pt x="22437" y="37747"/>
                    </a:cubicBezTo>
                    <a:cubicBezTo>
                      <a:pt x="22790" y="38876"/>
                      <a:pt x="23072" y="40005"/>
                      <a:pt x="23213" y="41134"/>
                    </a:cubicBezTo>
                    <a:cubicBezTo>
                      <a:pt x="23213" y="41134"/>
                      <a:pt x="23213" y="41134"/>
                      <a:pt x="23213" y="41134"/>
                    </a:cubicBezTo>
                    <a:cubicBezTo>
                      <a:pt x="23424" y="42263"/>
                      <a:pt x="23495" y="43391"/>
                      <a:pt x="23495" y="44450"/>
                    </a:cubicBezTo>
                    <a:lnTo>
                      <a:pt x="23354" y="90876"/>
                    </a:lnTo>
                    <a:lnTo>
                      <a:pt x="56021" y="71896"/>
                    </a:lnTo>
                    <a:lnTo>
                      <a:pt x="56162" y="25470"/>
                    </a:lnTo>
                    <a:cubicBezTo>
                      <a:pt x="56021" y="25188"/>
                      <a:pt x="56021" y="24977"/>
                      <a:pt x="56021" y="2476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44"/>
              <p:cNvSpPr/>
              <p:nvPr/>
            </p:nvSpPr>
            <p:spPr>
              <a:xfrm>
                <a:off x="10234274" y="834097"/>
                <a:ext cx="62387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1166" h="70555" extrusionOk="0">
                    <a:moveTo>
                      <a:pt x="13899" y="1892"/>
                    </a:moveTo>
                    <a:cubicBezTo>
                      <a:pt x="21449" y="6266"/>
                      <a:pt x="27587" y="16850"/>
                      <a:pt x="27517" y="25528"/>
                    </a:cubicBezTo>
                    <a:lnTo>
                      <a:pt x="27376" y="71954"/>
                    </a:lnTo>
                    <a:lnTo>
                      <a:pt x="0" y="56149"/>
                    </a:lnTo>
                    <a:lnTo>
                      <a:pt x="141" y="9724"/>
                    </a:lnTo>
                    <a:cubicBezTo>
                      <a:pt x="212" y="975"/>
                      <a:pt x="6350" y="-2482"/>
                      <a:pt x="13899" y="1892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44"/>
              <p:cNvSpPr/>
              <p:nvPr/>
            </p:nvSpPr>
            <p:spPr>
              <a:xfrm>
                <a:off x="10337417" y="1028426"/>
                <a:ext cx="83184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70555" extrusionOk="0">
                    <a:moveTo>
                      <a:pt x="141" y="18979"/>
                    </a:moveTo>
                    <a:lnTo>
                      <a:pt x="32808" y="0"/>
                    </a:lnTo>
                    <a:lnTo>
                      <a:pt x="32597" y="57714"/>
                    </a:lnTo>
                    <a:lnTo>
                      <a:pt x="0" y="76623"/>
                    </a:ln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44"/>
              <p:cNvSpPr/>
              <p:nvPr/>
            </p:nvSpPr>
            <p:spPr>
              <a:xfrm>
                <a:off x="10353636" y="1171996"/>
                <a:ext cx="353535" cy="1075970"/>
              </a:xfrm>
              <a:custGeom>
                <a:avLst/>
                <a:gdLst/>
                <a:ahLst/>
                <a:cxnLst/>
                <a:rect l="l" t="t" r="r" b="b"/>
                <a:pathLst>
                  <a:path w="119944" h="352777" extrusionOk="0">
                    <a:moveTo>
                      <a:pt x="71" y="0"/>
                    </a:moveTo>
                    <a:lnTo>
                      <a:pt x="124178" y="357223"/>
                    </a:lnTo>
                    <a:cubicBezTo>
                      <a:pt x="123543" y="356940"/>
                      <a:pt x="122978" y="356658"/>
                      <a:pt x="122414" y="356517"/>
                    </a:cubicBezTo>
                    <a:cubicBezTo>
                      <a:pt x="121708" y="356235"/>
                      <a:pt x="121003" y="356094"/>
                      <a:pt x="120368" y="355953"/>
                    </a:cubicBezTo>
                    <a:cubicBezTo>
                      <a:pt x="119944" y="355812"/>
                      <a:pt x="119592" y="355812"/>
                      <a:pt x="119239" y="355741"/>
                    </a:cubicBezTo>
                    <a:cubicBezTo>
                      <a:pt x="118533" y="355670"/>
                      <a:pt x="117969" y="355600"/>
                      <a:pt x="117475" y="355600"/>
                    </a:cubicBezTo>
                    <a:cubicBezTo>
                      <a:pt x="116487" y="355600"/>
                      <a:pt x="115500" y="355670"/>
                      <a:pt x="114582" y="355953"/>
                    </a:cubicBezTo>
                    <a:cubicBezTo>
                      <a:pt x="113383" y="356306"/>
                      <a:pt x="112607" y="356658"/>
                      <a:pt x="111901" y="357082"/>
                    </a:cubicBezTo>
                    <a:lnTo>
                      <a:pt x="0" y="3492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44"/>
              <p:cNvSpPr/>
              <p:nvPr/>
            </p:nvSpPr>
            <p:spPr>
              <a:xfrm>
                <a:off x="10353842" y="1114093"/>
                <a:ext cx="457517" cy="1140529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373944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156704" y="357152"/>
                    </a:lnTo>
                    <a:lnTo>
                      <a:pt x="124107" y="376132"/>
                    </a:ln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9A90DAA-425D-467A-9A7B-CBE566BDA40D}"/>
              </a:ext>
            </a:extLst>
          </p:cNvPr>
          <p:cNvSpPr txBox="1"/>
          <p:nvPr/>
        </p:nvSpPr>
        <p:spPr>
          <a:xfrm>
            <a:off x="1920153" y="1443391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8EABC5-357D-4FC4-9560-2E1899AD3018}"/>
              </a:ext>
            </a:extLst>
          </p:cNvPr>
          <p:cNvSpPr txBox="1"/>
          <p:nvPr/>
        </p:nvSpPr>
        <p:spPr>
          <a:xfrm>
            <a:off x="2212836" y="1641762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2B70E-88B6-419F-A492-359BBF9D951F}"/>
              </a:ext>
            </a:extLst>
          </p:cNvPr>
          <p:cNvSpPr txBox="1"/>
          <p:nvPr/>
        </p:nvSpPr>
        <p:spPr>
          <a:xfrm>
            <a:off x="2222277" y="1178895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7F3453-2AA9-4612-811D-6E0A944A068D}"/>
              </a:ext>
            </a:extLst>
          </p:cNvPr>
          <p:cNvSpPr txBox="1"/>
          <p:nvPr/>
        </p:nvSpPr>
        <p:spPr>
          <a:xfrm>
            <a:off x="2222277" y="1112771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A01E39-8FEC-47D9-BBAF-DA7595953BC6}"/>
              </a:ext>
            </a:extLst>
          </p:cNvPr>
          <p:cNvSpPr txBox="1"/>
          <p:nvPr/>
        </p:nvSpPr>
        <p:spPr>
          <a:xfrm>
            <a:off x="2732112" y="1443391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+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1DC46CB-274E-4953-87DC-4A1C34DC8E19}"/>
              </a:ext>
            </a:extLst>
          </p:cNvPr>
          <p:cNvSpPr txBox="1"/>
          <p:nvPr/>
        </p:nvSpPr>
        <p:spPr>
          <a:xfrm>
            <a:off x="3054320" y="1462284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sz="3200" b="1">
              <a:solidFill>
                <a:srgbClr val="FF55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BB67DC6-B152-456A-A006-4356C129CDCB}"/>
              </a:ext>
            </a:extLst>
          </p:cNvPr>
          <p:cNvSpPr txBox="1"/>
          <p:nvPr/>
        </p:nvSpPr>
        <p:spPr>
          <a:xfrm>
            <a:off x="3166415" y="1197788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4FA07CB-EA97-4327-A8EB-F31F69C6B480}"/>
              </a:ext>
            </a:extLst>
          </p:cNvPr>
          <p:cNvSpPr txBox="1"/>
          <p:nvPr/>
        </p:nvSpPr>
        <p:spPr>
          <a:xfrm>
            <a:off x="3158323" y="1622870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E6EC41D-7ACD-4782-B892-084160331C91}"/>
              </a:ext>
            </a:extLst>
          </p:cNvPr>
          <p:cNvSpPr txBox="1"/>
          <p:nvPr/>
        </p:nvSpPr>
        <p:spPr>
          <a:xfrm>
            <a:off x="3177279" y="1160002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1A10AE7-4138-42CC-AA3F-7B1FC13B4CFF}"/>
              </a:ext>
            </a:extLst>
          </p:cNvPr>
          <p:cNvSpPr txBox="1"/>
          <p:nvPr/>
        </p:nvSpPr>
        <p:spPr>
          <a:xfrm>
            <a:off x="3677745" y="1405606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=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6D7BCFB-D381-4B21-941F-1E11EBA213D1}"/>
              </a:ext>
            </a:extLst>
          </p:cNvPr>
          <p:cNvSpPr txBox="1"/>
          <p:nvPr/>
        </p:nvSpPr>
        <p:spPr>
          <a:xfrm>
            <a:off x="4026518" y="1405606"/>
            <a:ext cx="139308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253FDBE-2B9A-47EF-830B-B98A2BB08144}"/>
              </a:ext>
            </a:extLst>
          </p:cNvPr>
          <p:cNvSpPr txBox="1"/>
          <p:nvPr/>
        </p:nvSpPr>
        <p:spPr>
          <a:xfrm>
            <a:off x="4347790" y="1405607"/>
            <a:ext cx="83604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+(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05E6C8B-C0D7-4792-A6BB-D42A85ECF81C}"/>
              </a:ext>
            </a:extLst>
          </p:cNvPr>
          <p:cNvSpPr txBox="1"/>
          <p:nvPr/>
        </p:nvSpPr>
        <p:spPr>
          <a:xfrm>
            <a:off x="4847918" y="1160003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0AE4372-6960-428E-9531-1269720635BA}"/>
              </a:ext>
            </a:extLst>
          </p:cNvPr>
          <p:cNvSpPr txBox="1"/>
          <p:nvPr/>
        </p:nvSpPr>
        <p:spPr>
          <a:xfrm>
            <a:off x="4810153" y="1556746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9022052-B035-4CB4-BA75-5842A873122C}"/>
              </a:ext>
            </a:extLst>
          </p:cNvPr>
          <p:cNvSpPr txBox="1"/>
          <p:nvPr/>
        </p:nvSpPr>
        <p:spPr>
          <a:xfrm>
            <a:off x="4829108" y="1169447"/>
            <a:ext cx="45838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9C7CD56-0F01-46DC-84A2-3F5C8F885437}"/>
              </a:ext>
            </a:extLst>
          </p:cNvPr>
          <p:cNvSpPr txBox="1"/>
          <p:nvPr/>
        </p:nvSpPr>
        <p:spPr>
          <a:xfrm>
            <a:off x="5565611" y="1556745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1AF131A-D9EE-4F18-8EBE-13855AA6BA29}"/>
              </a:ext>
            </a:extLst>
          </p:cNvPr>
          <p:cNvSpPr txBox="1"/>
          <p:nvPr/>
        </p:nvSpPr>
        <p:spPr>
          <a:xfrm>
            <a:off x="5584566" y="1160001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E7CB179-8206-43DF-B6AF-C770E6B5DB87}"/>
              </a:ext>
            </a:extLst>
          </p:cNvPr>
          <p:cNvSpPr txBox="1"/>
          <p:nvPr/>
        </p:nvSpPr>
        <p:spPr>
          <a:xfrm>
            <a:off x="5594081" y="1160002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7F87BF9-F915-453A-B9F5-F38A9EC293EE}"/>
              </a:ext>
            </a:extLst>
          </p:cNvPr>
          <p:cNvSpPr txBox="1"/>
          <p:nvPr/>
        </p:nvSpPr>
        <p:spPr>
          <a:xfrm>
            <a:off x="5178734" y="1330035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+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00F43B1-C399-476E-BE13-CD6618BBCA03}"/>
              </a:ext>
            </a:extLst>
          </p:cNvPr>
          <p:cNvSpPr txBox="1"/>
          <p:nvPr/>
        </p:nvSpPr>
        <p:spPr>
          <a:xfrm>
            <a:off x="5943560" y="1405606"/>
            <a:ext cx="131755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) =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20214-3D18-4EEB-BB0F-46CCE7313D14}"/>
              </a:ext>
            </a:extLst>
          </p:cNvPr>
          <p:cNvSpPr txBox="1"/>
          <p:nvPr/>
        </p:nvSpPr>
        <p:spPr>
          <a:xfrm>
            <a:off x="927376" y="35894"/>
            <a:ext cx="885177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Tahoma"/>
                <a:cs typeface="Tahoma"/>
              </a:rPr>
              <a:t>ЖАЙ БӨЛШЕКТІ АРАЛАС САНҒА ҚОСУ:</a:t>
            </a:r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kk-KZ" sz="3200" b="1">
              <a:solidFill>
                <a:schemeClr val="bg2">
                  <a:lumMod val="50000"/>
                </a:schemeClr>
              </a:solidFill>
              <a:ea typeface="Tahoma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67B7098-ABC5-4D13-A260-E7ABE6A9D33B}"/>
              </a:ext>
            </a:extLst>
          </p:cNvPr>
          <p:cNvSpPr txBox="1"/>
          <p:nvPr/>
        </p:nvSpPr>
        <p:spPr>
          <a:xfrm>
            <a:off x="7029168" y="1594530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5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7E609DFB-A7AC-438D-8CA4-30AD32DBBEA9}"/>
              </a:ext>
            </a:extLst>
          </p:cNvPr>
          <p:cNvSpPr txBox="1"/>
          <p:nvPr/>
        </p:nvSpPr>
        <p:spPr>
          <a:xfrm>
            <a:off x="7038609" y="1131663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7349E1D-ACDC-4199-9A5D-39845366C554}"/>
              </a:ext>
            </a:extLst>
          </p:cNvPr>
          <p:cNvSpPr txBox="1"/>
          <p:nvPr/>
        </p:nvSpPr>
        <p:spPr>
          <a:xfrm>
            <a:off x="7038609" y="1131663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8153DE-DF03-4F57-B8BC-44DA1E2DDCC3}"/>
              </a:ext>
            </a:extLst>
          </p:cNvPr>
          <p:cNvSpPr/>
          <p:nvPr/>
        </p:nvSpPr>
        <p:spPr>
          <a:xfrm>
            <a:off x="883221" y="4574498"/>
            <a:ext cx="8592130" cy="1256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Жай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бөлшекті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аралас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санға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қосу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үшін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 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бөлшек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бөліктерін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өзара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қосып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,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бүтін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бөлікке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 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тіркеліп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2400" b="1" err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жазамыз</a:t>
            </a: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. </a:t>
            </a:r>
          </a:p>
          <a:p>
            <a:pPr algn="ctr"/>
            <a:endParaRPr lang="ru-RU">
              <a:cs typeface="Arial"/>
            </a:endParaRPr>
          </a:p>
        </p:txBody>
      </p:sp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17C94E92-CCD2-4F0E-8F60-4AD23627C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34" y="2253607"/>
            <a:ext cx="1651141" cy="1632869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0AB9F008-FD81-42D0-A561-B9337BB34BC5}"/>
              </a:ext>
            </a:extLst>
          </p:cNvPr>
          <p:cNvSpPr/>
          <p:nvPr/>
        </p:nvSpPr>
        <p:spPr>
          <a:xfrm>
            <a:off x="350038" y="2301112"/>
            <a:ext cx="1520538" cy="153974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336E01F-A1C7-4DBC-A59F-1305A182C41C}"/>
              </a:ext>
            </a:extLst>
          </p:cNvPr>
          <p:cNvSpPr txBox="1"/>
          <p:nvPr/>
        </p:nvSpPr>
        <p:spPr>
          <a:xfrm>
            <a:off x="3668299" y="2718639"/>
            <a:ext cx="5055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000" b="1">
                <a:solidFill>
                  <a:srgbClr val="7030A0"/>
                </a:solidFill>
              </a:rPr>
              <a:t>+</a:t>
            </a:r>
          </a:p>
        </p:txBody>
      </p:sp>
      <p:pic>
        <p:nvPicPr>
          <p:cNvPr id="17" name="Рисунок 18">
            <a:extLst>
              <a:ext uri="{FF2B5EF4-FFF2-40B4-BE49-F238E27FC236}">
                <a16:creationId xmlns:a16="http://schemas.microsoft.com/office/drawing/2014/main" id="{63156834-8E28-44BB-8988-1AD4D265D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647" y="2248923"/>
            <a:ext cx="1651221" cy="1623344"/>
          </a:xfrm>
          <a:prstGeom prst="rect">
            <a:avLst/>
          </a:prstGeom>
        </p:spPr>
      </p:pic>
      <p:pic>
        <p:nvPicPr>
          <p:cNvPr id="19" name="Рисунок 19">
            <a:extLst>
              <a:ext uri="{FF2B5EF4-FFF2-40B4-BE49-F238E27FC236}">
                <a16:creationId xmlns:a16="http://schemas.microsoft.com/office/drawing/2014/main" id="{9741D8D1-66AC-4DBC-847F-E60375124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8424" y="2173274"/>
            <a:ext cx="1603855" cy="1623501"/>
          </a:xfrm>
          <a:prstGeom prst="rect">
            <a:avLst/>
          </a:prstGeom>
        </p:spPr>
      </p:pic>
      <p:sp>
        <p:nvSpPr>
          <p:cNvPr id="154" name="Овал 153">
            <a:extLst>
              <a:ext uri="{FF2B5EF4-FFF2-40B4-BE49-F238E27FC236}">
                <a16:creationId xmlns:a16="http://schemas.microsoft.com/office/drawing/2014/main" id="{4B170254-B68C-4C0B-B6BB-D5674003D379}"/>
              </a:ext>
            </a:extLst>
          </p:cNvPr>
          <p:cNvSpPr/>
          <p:nvPr/>
        </p:nvSpPr>
        <p:spPr>
          <a:xfrm>
            <a:off x="6288882" y="2301114"/>
            <a:ext cx="1407241" cy="14452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42F6679-950C-4B03-BE80-80B6E208177A}"/>
              </a:ext>
            </a:extLst>
          </p:cNvPr>
          <p:cNvSpPr txBox="1"/>
          <p:nvPr/>
        </p:nvSpPr>
        <p:spPr>
          <a:xfrm>
            <a:off x="5681299" y="2709192"/>
            <a:ext cx="5055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000" b="1">
                <a:solidFill>
                  <a:srgbClr val="7030A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8150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38" grpId="0"/>
      <p:bldP spid="150" grpId="0"/>
      <p:bldP spid="151" grpId="0"/>
      <p:bldP spid="2" grpId="0" animBg="1"/>
      <p:bldP spid="10" grpId="0" animBg="1"/>
      <p:bldP spid="153" grpId="0"/>
      <p:bldP spid="154" grpId="0" animBg="1"/>
      <p:bldP spid="1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" name="Google Shape;827;p44"/>
          <p:cNvGrpSpPr/>
          <p:nvPr/>
        </p:nvGrpSpPr>
        <p:grpSpPr>
          <a:xfrm>
            <a:off x="9996546" y="0"/>
            <a:ext cx="2195309" cy="6858000"/>
            <a:chOff x="9996546" y="0"/>
            <a:chExt cx="2195309" cy="6858000"/>
          </a:xfrm>
        </p:grpSpPr>
        <p:sp>
          <p:nvSpPr>
            <p:cNvPr id="828" name="Google Shape;828;p44"/>
            <p:cNvSpPr/>
            <p:nvPr/>
          </p:nvSpPr>
          <p:spPr>
            <a:xfrm>
              <a:off x="10469855" y="0"/>
              <a:ext cx="172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9" name="Google Shape;829;p44"/>
            <p:cNvGrpSpPr/>
            <p:nvPr/>
          </p:nvGrpSpPr>
          <p:grpSpPr>
            <a:xfrm>
              <a:off x="9996546" y="1646616"/>
              <a:ext cx="828882" cy="1073631"/>
              <a:chOff x="9495222" y="776588"/>
              <a:chExt cx="1432566" cy="1855566"/>
            </a:xfrm>
          </p:grpSpPr>
          <p:sp>
            <p:nvSpPr>
              <p:cNvPr id="830" name="Google Shape;830;p44"/>
              <p:cNvSpPr/>
              <p:nvPr/>
            </p:nvSpPr>
            <p:spPr>
              <a:xfrm>
                <a:off x="9495222" y="2093030"/>
                <a:ext cx="629179" cy="488878"/>
              </a:xfrm>
              <a:custGeom>
                <a:avLst/>
                <a:gdLst/>
                <a:ahLst/>
                <a:cxnLst/>
                <a:rect l="l" t="t" r="r" b="b"/>
                <a:pathLst>
                  <a:path w="409222" h="289277" extrusionOk="0">
                    <a:moveTo>
                      <a:pt x="22296" y="31044"/>
                    </a:moveTo>
                    <a:cubicBezTo>
                      <a:pt x="7479" y="22507"/>
                      <a:pt x="71" y="11218"/>
                      <a:pt x="71" y="0"/>
                    </a:cubicBezTo>
                    <a:lnTo>
                      <a:pt x="0" y="36830"/>
                    </a:lnTo>
                    <a:cubicBezTo>
                      <a:pt x="0" y="48048"/>
                      <a:pt x="7408" y="59337"/>
                      <a:pt x="22225" y="67874"/>
                    </a:cubicBezTo>
                    <a:lnTo>
                      <a:pt x="414796" y="294499"/>
                    </a:lnTo>
                    <a:lnTo>
                      <a:pt x="414867" y="257669"/>
                    </a:lnTo>
                    <a:lnTo>
                      <a:pt x="22296" y="31044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44"/>
              <p:cNvSpPr/>
              <p:nvPr/>
            </p:nvSpPr>
            <p:spPr>
              <a:xfrm>
                <a:off x="10132981" y="2093747"/>
                <a:ext cx="791897" cy="512726"/>
              </a:xfrm>
              <a:custGeom>
                <a:avLst/>
                <a:gdLst/>
                <a:ahLst/>
                <a:cxnLst/>
                <a:rect l="l" t="t" r="r" b="b"/>
                <a:pathLst>
                  <a:path w="515055" h="303388" extrusionOk="0">
                    <a:moveTo>
                      <a:pt x="518019" y="2187"/>
                    </a:moveTo>
                    <a:cubicBezTo>
                      <a:pt x="517948" y="2963"/>
                      <a:pt x="517878" y="3739"/>
                      <a:pt x="517736" y="4586"/>
                    </a:cubicBezTo>
                    <a:cubicBezTo>
                      <a:pt x="517595" y="5221"/>
                      <a:pt x="517454" y="5856"/>
                      <a:pt x="517243" y="6491"/>
                    </a:cubicBezTo>
                    <a:cubicBezTo>
                      <a:pt x="517031" y="7267"/>
                      <a:pt x="516890" y="7973"/>
                      <a:pt x="516608" y="8749"/>
                    </a:cubicBezTo>
                    <a:cubicBezTo>
                      <a:pt x="516396" y="9384"/>
                      <a:pt x="516114" y="9948"/>
                      <a:pt x="515832" y="10583"/>
                    </a:cubicBezTo>
                    <a:cubicBezTo>
                      <a:pt x="515479" y="11359"/>
                      <a:pt x="515126" y="12136"/>
                      <a:pt x="514703" y="12912"/>
                    </a:cubicBezTo>
                    <a:cubicBezTo>
                      <a:pt x="514420" y="13476"/>
                      <a:pt x="514068" y="14041"/>
                      <a:pt x="513715" y="14605"/>
                    </a:cubicBezTo>
                    <a:cubicBezTo>
                      <a:pt x="513150" y="15522"/>
                      <a:pt x="512586" y="16369"/>
                      <a:pt x="511951" y="17216"/>
                    </a:cubicBezTo>
                    <a:cubicBezTo>
                      <a:pt x="511316" y="18062"/>
                      <a:pt x="510681" y="18909"/>
                      <a:pt x="509976" y="19685"/>
                    </a:cubicBezTo>
                    <a:cubicBezTo>
                      <a:pt x="509834" y="19897"/>
                      <a:pt x="509623" y="20038"/>
                      <a:pt x="509482" y="20249"/>
                    </a:cubicBezTo>
                    <a:cubicBezTo>
                      <a:pt x="508494" y="21308"/>
                      <a:pt x="507435" y="22366"/>
                      <a:pt x="506307" y="23354"/>
                    </a:cubicBezTo>
                    <a:cubicBezTo>
                      <a:pt x="505601" y="23989"/>
                      <a:pt x="504754" y="24624"/>
                      <a:pt x="503978" y="25259"/>
                    </a:cubicBezTo>
                    <a:cubicBezTo>
                      <a:pt x="503273" y="25823"/>
                      <a:pt x="502638" y="26388"/>
                      <a:pt x="501861" y="26952"/>
                    </a:cubicBezTo>
                    <a:cubicBezTo>
                      <a:pt x="501015" y="27587"/>
                      <a:pt x="500098" y="28152"/>
                      <a:pt x="499181" y="28787"/>
                    </a:cubicBezTo>
                    <a:cubicBezTo>
                      <a:pt x="498263" y="29422"/>
                      <a:pt x="497346" y="30057"/>
                      <a:pt x="496358" y="30621"/>
                    </a:cubicBezTo>
                    <a:lnTo>
                      <a:pt x="106398" y="257246"/>
                    </a:lnTo>
                    <a:cubicBezTo>
                      <a:pt x="104140" y="258586"/>
                      <a:pt x="101741" y="259715"/>
                      <a:pt x="99272" y="260844"/>
                    </a:cubicBezTo>
                    <a:cubicBezTo>
                      <a:pt x="98566" y="261197"/>
                      <a:pt x="97861" y="261479"/>
                      <a:pt x="97155" y="261761"/>
                    </a:cubicBezTo>
                    <a:cubicBezTo>
                      <a:pt x="95250" y="262537"/>
                      <a:pt x="93274" y="263313"/>
                      <a:pt x="91228" y="264019"/>
                    </a:cubicBezTo>
                    <a:cubicBezTo>
                      <a:pt x="90523" y="264231"/>
                      <a:pt x="89817" y="264513"/>
                      <a:pt x="89041" y="264724"/>
                    </a:cubicBezTo>
                    <a:cubicBezTo>
                      <a:pt x="87771" y="265148"/>
                      <a:pt x="86431" y="265501"/>
                      <a:pt x="85160" y="265853"/>
                    </a:cubicBezTo>
                    <a:cubicBezTo>
                      <a:pt x="84173" y="266136"/>
                      <a:pt x="83185" y="266418"/>
                      <a:pt x="82197" y="266629"/>
                    </a:cubicBezTo>
                    <a:cubicBezTo>
                      <a:pt x="80857" y="266982"/>
                      <a:pt x="79445" y="267264"/>
                      <a:pt x="78034" y="267547"/>
                    </a:cubicBezTo>
                    <a:cubicBezTo>
                      <a:pt x="77117" y="267758"/>
                      <a:pt x="76129" y="267970"/>
                      <a:pt x="75212" y="268111"/>
                    </a:cubicBezTo>
                    <a:cubicBezTo>
                      <a:pt x="72390" y="268605"/>
                      <a:pt x="69568" y="269028"/>
                      <a:pt x="66675" y="269311"/>
                    </a:cubicBezTo>
                    <a:cubicBezTo>
                      <a:pt x="65758" y="269381"/>
                      <a:pt x="64911" y="269452"/>
                      <a:pt x="63994" y="269522"/>
                    </a:cubicBezTo>
                    <a:cubicBezTo>
                      <a:pt x="62300" y="269663"/>
                      <a:pt x="60607" y="269804"/>
                      <a:pt x="58914" y="269875"/>
                    </a:cubicBezTo>
                    <a:cubicBezTo>
                      <a:pt x="57855" y="269946"/>
                      <a:pt x="56727" y="269946"/>
                      <a:pt x="55668" y="269946"/>
                    </a:cubicBezTo>
                    <a:cubicBezTo>
                      <a:pt x="54257" y="269946"/>
                      <a:pt x="52917" y="270016"/>
                      <a:pt x="51505" y="269946"/>
                    </a:cubicBezTo>
                    <a:cubicBezTo>
                      <a:pt x="50377" y="269946"/>
                      <a:pt x="49177" y="269875"/>
                      <a:pt x="48048" y="269875"/>
                    </a:cubicBezTo>
                    <a:cubicBezTo>
                      <a:pt x="46778" y="269804"/>
                      <a:pt x="45508" y="269734"/>
                      <a:pt x="44238" y="269663"/>
                    </a:cubicBezTo>
                    <a:cubicBezTo>
                      <a:pt x="43109" y="269593"/>
                      <a:pt x="41910" y="269452"/>
                      <a:pt x="40781" y="269381"/>
                    </a:cubicBezTo>
                    <a:cubicBezTo>
                      <a:pt x="39511" y="269240"/>
                      <a:pt x="38241" y="269099"/>
                      <a:pt x="37042" y="268958"/>
                    </a:cubicBezTo>
                    <a:cubicBezTo>
                      <a:pt x="35913" y="268817"/>
                      <a:pt x="34784" y="268676"/>
                      <a:pt x="33655" y="268464"/>
                    </a:cubicBezTo>
                    <a:cubicBezTo>
                      <a:pt x="32314" y="268252"/>
                      <a:pt x="30974" y="268041"/>
                      <a:pt x="29704" y="267758"/>
                    </a:cubicBezTo>
                    <a:cubicBezTo>
                      <a:pt x="28646" y="267547"/>
                      <a:pt x="27587" y="267335"/>
                      <a:pt x="26599" y="267123"/>
                    </a:cubicBezTo>
                    <a:cubicBezTo>
                      <a:pt x="25047" y="266771"/>
                      <a:pt x="23495" y="266418"/>
                      <a:pt x="21943" y="265994"/>
                    </a:cubicBezTo>
                    <a:cubicBezTo>
                      <a:pt x="21096" y="265783"/>
                      <a:pt x="20249" y="265571"/>
                      <a:pt x="19403" y="265289"/>
                    </a:cubicBezTo>
                    <a:cubicBezTo>
                      <a:pt x="16651" y="264513"/>
                      <a:pt x="13970" y="263596"/>
                      <a:pt x="11359" y="262537"/>
                    </a:cubicBezTo>
                    <a:cubicBezTo>
                      <a:pt x="10089" y="262043"/>
                      <a:pt x="8819" y="261479"/>
                      <a:pt x="7549" y="260914"/>
                    </a:cubicBezTo>
                    <a:cubicBezTo>
                      <a:pt x="6914" y="260632"/>
                      <a:pt x="6209" y="260350"/>
                      <a:pt x="5574" y="260068"/>
                    </a:cubicBezTo>
                    <a:cubicBezTo>
                      <a:pt x="3669" y="259151"/>
                      <a:pt x="1834" y="258233"/>
                      <a:pt x="70" y="257175"/>
                    </a:cubicBezTo>
                    <a:lnTo>
                      <a:pt x="0" y="294005"/>
                    </a:lnTo>
                    <a:cubicBezTo>
                      <a:pt x="1764" y="295063"/>
                      <a:pt x="3598" y="295981"/>
                      <a:pt x="5503" y="296898"/>
                    </a:cubicBezTo>
                    <a:cubicBezTo>
                      <a:pt x="6138" y="297180"/>
                      <a:pt x="6773" y="297462"/>
                      <a:pt x="7479" y="297744"/>
                    </a:cubicBezTo>
                    <a:cubicBezTo>
                      <a:pt x="8608" y="298238"/>
                      <a:pt x="9736" y="298732"/>
                      <a:pt x="10865" y="299226"/>
                    </a:cubicBezTo>
                    <a:cubicBezTo>
                      <a:pt x="11007" y="299297"/>
                      <a:pt x="11148" y="299297"/>
                      <a:pt x="11289" y="299367"/>
                    </a:cubicBezTo>
                    <a:cubicBezTo>
                      <a:pt x="13899" y="300355"/>
                      <a:pt x="16580" y="301272"/>
                      <a:pt x="19332" y="302119"/>
                    </a:cubicBezTo>
                    <a:cubicBezTo>
                      <a:pt x="19544" y="302189"/>
                      <a:pt x="19755" y="302260"/>
                      <a:pt x="19967" y="302331"/>
                    </a:cubicBezTo>
                    <a:cubicBezTo>
                      <a:pt x="20602" y="302542"/>
                      <a:pt x="21237" y="302613"/>
                      <a:pt x="21872" y="302825"/>
                    </a:cubicBezTo>
                    <a:cubicBezTo>
                      <a:pt x="23424" y="303248"/>
                      <a:pt x="24977" y="303601"/>
                      <a:pt x="26529" y="303953"/>
                    </a:cubicBezTo>
                    <a:cubicBezTo>
                      <a:pt x="26952" y="304024"/>
                      <a:pt x="27375" y="304165"/>
                      <a:pt x="27799" y="304236"/>
                    </a:cubicBezTo>
                    <a:cubicBezTo>
                      <a:pt x="28434" y="304377"/>
                      <a:pt x="29069" y="304447"/>
                      <a:pt x="29704" y="304588"/>
                    </a:cubicBezTo>
                    <a:cubicBezTo>
                      <a:pt x="31044" y="304871"/>
                      <a:pt x="32385" y="305082"/>
                      <a:pt x="33655" y="305294"/>
                    </a:cubicBezTo>
                    <a:cubicBezTo>
                      <a:pt x="34219" y="305365"/>
                      <a:pt x="34713" y="305506"/>
                      <a:pt x="35278" y="305576"/>
                    </a:cubicBezTo>
                    <a:cubicBezTo>
                      <a:pt x="35842" y="305647"/>
                      <a:pt x="36477" y="305717"/>
                      <a:pt x="37042" y="305788"/>
                    </a:cubicBezTo>
                    <a:cubicBezTo>
                      <a:pt x="38312" y="305929"/>
                      <a:pt x="39511" y="306070"/>
                      <a:pt x="40781" y="306211"/>
                    </a:cubicBezTo>
                    <a:cubicBezTo>
                      <a:pt x="41345" y="306282"/>
                      <a:pt x="41980" y="306352"/>
                      <a:pt x="42545" y="306423"/>
                    </a:cubicBezTo>
                    <a:cubicBezTo>
                      <a:pt x="43109" y="306493"/>
                      <a:pt x="43674" y="306493"/>
                      <a:pt x="44238" y="306493"/>
                    </a:cubicBezTo>
                    <a:cubicBezTo>
                      <a:pt x="45508" y="306564"/>
                      <a:pt x="46778" y="306634"/>
                      <a:pt x="48048" y="306705"/>
                    </a:cubicBezTo>
                    <a:cubicBezTo>
                      <a:pt x="48683" y="306705"/>
                      <a:pt x="49318" y="306776"/>
                      <a:pt x="49953" y="306776"/>
                    </a:cubicBezTo>
                    <a:cubicBezTo>
                      <a:pt x="50447" y="306776"/>
                      <a:pt x="51012" y="306776"/>
                      <a:pt x="51505" y="306776"/>
                    </a:cubicBezTo>
                    <a:cubicBezTo>
                      <a:pt x="52917" y="306776"/>
                      <a:pt x="54257" y="306776"/>
                      <a:pt x="55668" y="306776"/>
                    </a:cubicBezTo>
                    <a:cubicBezTo>
                      <a:pt x="56374" y="306776"/>
                      <a:pt x="57009" y="306776"/>
                      <a:pt x="57714" y="306776"/>
                    </a:cubicBezTo>
                    <a:cubicBezTo>
                      <a:pt x="58138" y="306776"/>
                      <a:pt x="58561" y="306705"/>
                      <a:pt x="58914" y="306705"/>
                    </a:cubicBezTo>
                    <a:cubicBezTo>
                      <a:pt x="60607" y="306634"/>
                      <a:pt x="62300" y="306493"/>
                      <a:pt x="63994" y="306352"/>
                    </a:cubicBezTo>
                    <a:cubicBezTo>
                      <a:pt x="64699" y="306282"/>
                      <a:pt x="65334" y="306282"/>
                      <a:pt x="66040" y="306211"/>
                    </a:cubicBezTo>
                    <a:cubicBezTo>
                      <a:pt x="66252" y="306211"/>
                      <a:pt x="66463" y="306141"/>
                      <a:pt x="66675" y="306141"/>
                    </a:cubicBezTo>
                    <a:cubicBezTo>
                      <a:pt x="69568" y="305858"/>
                      <a:pt x="72390" y="305435"/>
                      <a:pt x="75212" y="304941"/>
                    </a:cubicBezTo>
                    <a:cubicBezTo>
                      <a:pt x="75353" y="304941"/>
                      <a:pt x="75494" y="304941"/>
                      <a:pt x="75635" y="304871"/>
                    </a:cubicBezTo>
                    <a:cubicBezTo>
                      <a:pt x="76482" y="304729"/>
                      <a:pt x="77258" y="304518"/>
                      <a:pt x="78034" y="304377"/>
                    </a:cubicBezTo>
                    <a:cubicBezTo>
                      <a:pt x="79445" y="304094"/>
                      <a:pt x="80857" y="303812"/>
                      <a:pt x="82197" y="303459"/>
                    </a:cubicBezTo>
                    <a:cubicBezTo>
                      <a:pt x="83185" y="303248"/>
                      <a:pt x="84173" y="302966"/>
                      <a:pt x="85160" y="302683"/>
                    </a:cubicBezTo>
                    <a:cubicBezTo>
                      <a:pt x="86431" y="302331"/>
                      <a:pt x="87771" y="301978"/>
                      <a:pt x="89041" y="301554"/>
                    </a:cubicBezTo>
                    <a:cubicBezTo>
                      <a:pt x="89323" y="301484"/>
                      <a:pt x="89605" y="301413"/>
                      <a:pt x="89888" y="301343"/>
                    </a:cubicBezTo>
                    <a:cubicBezTo>
                      <a:pt x="90382" y="301202"/>
                      <a:pt x="90734" y="300990"/>
                      <a:pt x="91228" y="300849"/>
                    </a:cubicBezTo>
                    <a:cubicBezTo>
                      <a:pt x="93274" y="300143"/>
                      <a:pt x="95250" y="299438"/>
                      <a:pt x="97155" y="298591"/>
                    </a:cubicBezTo>
                    <a:cubicBezTo>
                      <a:pt x="97861" y="298309"/>
                      <a:pt x="98566" y="298027"/>
                      <a:pt x="99272" y="297674"/>
                    </a:cubicBezTo>
                    <a:cubicBezTo>
                      <a:pt x="101741" y="296545"/>
                      <a:pt x="104140" y="295416"/>
                      <a:pt x="106398" y="294076"/>
                    </a:cubicBezTo>
                    <a:lnTo>
                      <a:pt x="496358" y="67451"/>
                    </a:lnTo>
                    <a:cubicBezTo>
                      <a:pt x="496640" y="67239"/>
                      <a:pt x="496993" y="67098"/>
                      <a:pt x="497275" y="66887"/>
                    </a:cubicBezTo>
                    <a:cubicBezTo>
                      <a:pt x="497981" y="66463"/>
                      <a:pt x="498545" y="66040"/>
                      <a:pt x="499181" y="65617"/>
                    </a:cubicBezTo>
                    <a:cubicBezTo>
                      <a:pt x="500098" y="65052"/>
                      <a:pt x="501015" y="64417"/>
                      <a:pt x="501861" y="63782"/>
                    </a:cubicBezTo>
                    <a:cubicBezTo>
                      <a:pt x="502638" y="63218"/>
                      <a:pt x="503273" y="62653"/>
                      <a:pt x="503978" y="62089"/>
                    </a:cubicBezTo>
                    <a:cubicBezTo>
                      <a:pt x="504754" y="61454"/>
                      <a:pt x="505601" y="60819"/>
                      <a:pt x="506307" y="60184"/>
                    </a:cubicBezTo>
                    <a:cubicBezTo>
                      <a:pt x="506448" y="60043"/>
                      <a:pt x="506659" y="59902"/>
                      <a:pt x="506800" y="59831"/>
                    </a:cubicBezTo>
                    <a:cubicBezTo>
                      <a:pt x="507788" y="58914"/>
                      <a:pt x="508635" y="57997"/>
                      <a:pt x="509482" y="57079"/>
                    </a:cubicBezTo>
                    <a:cubicBezTo>
                      <a:pt x="509623" y="56868"/>
                      <a:pt x="509834" y="56727"/>
                      <a:pt x="509976" y="56515"/>
                    </a:cubicBezTo>
                    <a:cubicBezTo>
                      <a:pt x="510469" y="55951"/>
                      <a:pt x="510963" y="55386"/>
                      <a:pt x="511457" y="54822"/>
                    </a:cubicBezTo>
                    <a:cubicBezTo>
                      <a:pt x="511669" y="54539"/>
                      <a:pt x="511810" y="54328"/>
                      <a:pt x="511951" y="54046"/>
                    </a:cubicBezTo>
                    <a:cubicBezTo>
                      <a:pt x="512586" y="53199"/>
                      <a:pt x="513150" y="52282"/>
                      <a:pt x="513715" y="51435"/>
                    </a:cubicBezTo>
                    <a:cubicBezTo>
                      <a:pt x="513927" y="51082"/>
                      <a:pt x="514279" y="50729"/>
                      <a:pt x="514491" y="50306"/>
                    </a:cubicBezTo>
                    <a:cubicBezTo>
                      <a:pt x="514632" y="50094"/>
                      <a:pt x="514632" y="49953"/>
                      <a:pt x="514773" y="49742"/>
                    </a:cubicBezTo>
                    <a:cubicBezTo>
                      <a:pt x="515197" y="48966"/>
                      <a:pt x="515549" y="48189"/>
                      <a:pt x="515902" y="47413"/>
                    </a:cubicBezTo>
                    <a:cubicBezTo>
                      <a:pt x="516114" y="46919"/>
                      <a:pt x="516396" y="46496"/>
                      <a:pt x="516537" y="46073"/>
                    </a:cubicBezTo>
                    <a:cubicBezTo>
                      <a:pt x="516608" y="45932"/>
                      <a:pt x="516608" y="45791"/>
                      <a:pt x="516678" y="45579"/>
                    </a:cubicBezTo>
                    <a:cubicBezTo>
                      <a:pt x="516960" y="44803"/>
                      <a:pt x="517101" y="44097"/>
                      <a:pt x="517313" y="43321"/>
                    </a:cubicBezTo>
                    <a:cubicBezTo>
                      <a:pt x="517454" y="42827"/>
                      <a:pt x="517666" y="42333"/>
                      <a:pt x="517736" y="41769"/>
                    </a:cubicBezTo>
                    <a:cubicBezTo>
                      <a:pt x="517736" y="41628"/>
                      <a:pt x="517736" y="41487"/>
                      <a:pt x="517807" y="41346"/>
                    </a:cubicBezTo>
                    <a:cubicBezTo>
                      <a:pt x="517948" y="40569"/>
                      <a:pt x="518019" y="39793"/>
                      <a:pt x="518089" y="39017"/>
                    </a:cubicBezTo>
                    <a:cubicBezTo>
                      <a:pt x="518160" y="38523"/>
                      <a:pt x="518230" y="37959"/>
                      <a:pt x="518301" y="37465"/>
                    </a:cubicBezTo>
                    <a:cubicBezTo>
                      <a:pt x="518301" y="37253"/>
                      <a:pt x="518301" y="37042"/>
                      <a:pt x="518301" y="36830"/>
                    </a:cubicBezTo>
                    <a:lnTo>
                      <a:pt x="518371" y="0"/>
                    </a:lnTo>
                    <a:cubicBezTo>
                      <a:pt x="518160" y="706"/>
                      <a:pt x="518089" y="1482"/>
                      <a:pt x="518019" y="2187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44"/>
              <p:cNvSpPr/>
              <p:nvPr/>
            </p:nvSpPr>
            <p:spPr>
              <a:xfrm>
                <a:off x="9495222" y="1639735"/>
                <a:ext cx="1431924" cy="906215"/>
              </a:xfrm>
              <a:custGeom>
                <a:avLst/>
                <a:gdLst/>
                <a:ahLst/>
                <a:cxnLst/>
                <a:rect l="l" t="t" r="r" b="b"/>
                <a:pathLst>
                  <a:path w="931333" h="536222" extrusionOk="0">
                    <a:moveTo>
                      <a:pt x="910793" y="239377"/>
                    </a:moveTo>
                    <a:cubicBezTo>
                      <a:pt x="940285" y="256381"/>
                      <a:pt x="940427" y="283968"/>
                      <a:pt x="911146" y="301043"/>
                    </a:cubicBezTo>
                    <a:lnTo>
                      <a:pt x="521185" y="527667"/>
                    </a:lnTo>
                    <a:cubicBezTo>
                      <a:pt x="491905" y="544671"/>
                      <a:pt x="444209" y="544742"/>
                      <a:pt x="414788" y="527667"/>
                    </a:cubicBezTo>
                    <a:lnTo>
                      <a:pt x="22217" y="301043"/>
                    </a:lnTo>
                    <a:cubicBezTo>
                      <a:pt x="-7276" y="284039"/>
                      <a:pt x="-7417" y="256381"/>
                      <a:pt x="21864" y="239377"/>
                    </a:cubicBezTo>
                    <a:lnTo>
                      <a:pt x="411824" y="12753"/>
                    </a:lnTo>
                    <a:cubicBezTo>
                      <a:pt x="441105" y="-4251"/>
                      <a:pt x="488800" y="-4251"/>
                      <a:pt x="518293" y="12753"/>
                    </a:cubicBezTo>
                    <a:lnTo>
                      <a:pt x="910793" y="239377"/>
                    </a:lnTo>
                    <a:close/>
                  </a:path>
                </a:pathLst>
              </a:custGeom>
              <a:solidFill>
                <a:srgbClr val="B9A3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44"/>
              <p:cNvSpPr/>
              <p:nvPr/>
            </p:nvSpPr>
            <p:spPr>
              <a:xfrm>
                <a:off x="9784483" y="1128084"/>
                <a:ext cx="499109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254000" extrusionOk="0">
                    <a:moveTo>
                      <a:pt x="139206" y="18909"/>
                    </a:moveTo>
                    <a:lnTo>
                      <a:pt x="85725" y="109643"/>
                    </a:lnTo>
                    <a:lnTo>
                      <a:pt x="0" y="254776"/>
                    </a:lnTo>
                    <a:lnTo>
                      <a:pt x="32667" y="235797"/>
                    </a:lnTo>
                    <a:lnTo>
                      <a:pt x="118322" y="90734"/>
                    </a:lnTo>
                    <a:lnTo>
                      <a:pt x="171873" y="0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44"/>
              <p:cNvSpPr/>
              <p:nvPr/>
            </p:nvSpPr>
            <p:spPr>
              <a:xfrm>
                <a:off x="1003693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353" y="18979"/>
                    </a:moveTo>
                    <a:lnTo>
                      <a:pt x="33020" y="0"/>
                    </a:lnTo>
                    <a:cubicBezTo>
                      <a:pt x="32879" y="71"/>
                      <a:pt x="32808" y="141"/>
                      <a:pt x="32667" y="282"/>
                    </a:cubicBezTo>
                    <a:lnTo>
                      <a:pt x="0" y="19262"/>
                    </a:lnTo>
                    <a:cubicBezTo>
                      <a:pt x="141" y="19121"/>
                      <a:pt x="282" y="19050"/>
                      <a:pt x="353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44"/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44"/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44"/>
              <p:cNvSpPr/>
              <p:nvPr/>
            </p:nvSpPr>
            <p:spPr>
              <a:xfrm>
                <a:off x="10739170" y="2331740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5348" y="7196"/>
                    </a:lnTo>
                    <a:lnTo>
                      <a:pt x="2752" y="26176"/>
                    </a:lnTo>
                    <a:close/>
                  </a:path>
                </a:pathLst>
              </a:custGeom>
              <a:solidFill>
                <a:srgbClr val="6260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44"/>
              <p:cNvSpPr/>
              <p:nvPr/>
            </p:nvSpPr>
            <p:spPr>
              <a:xfrm>
                <a:off x="10761419" y="2352402"/>
                <a:ext cx="166369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56444" h="91722" extrusionOk="0">
                    <a:moveTo>
                      <a:pt x="60889" y="74083"/>
                    </a:moveTo>
                    <a:cubicBezTo>
                      <a:pt x="60889" y="74013"/>
                      <a:pt x="60889" y="74013"/>
                      <a:pt x="60889" y="73943"/>
                    </a:cubicBezTo>
                    <a:cubicBezTo>
                      <a:pt x="60889" y="73872"/>
                      <a:pt x="60889" y="73872"/>
                      <a:pt x="60889" y="73801"/>
                    </a:cubicBezTo>
                    <a:cubicBezTo>
                      <a:pt x="60889" y="73731"/>
                      <a:pt x="60889" y="73731"/>
                      <a:pt x="60889" y="73660"/>
                    </a:cubicBezTo>
                    <a:cubicBezTo>
                      <a:pt x="60889" y="73660"/>
                      <a:pt x="60889" y="73590"/>
                      <a:pt x="60889" y="73590"/>
                    </a:cubicBezTo>
                    <a:cubicBezTo>
                      <a:pt x="60889" y="73590"/>
                      <a:pt x="60889" y="73590"/>
                      <a:pt x="60889" y="73590"/>
                    </a:cubicBezTo>
                    <a:cubicBezTo>
                      <a:pt x="60889" y="73590"/>
                      <a:pt x="60889" y="73519"/>
                      <a:pt x="60889" y="73519"/>
                    </a:cubicBezTo>
                    <a:cubicBezTo>
                      <a:pt x="60889" y="73449"/>
                      <a:pt x="60889" y="73449"/>
                      <a:pt x="60889" y="73378"/>
                    </a:cubicBezTo>
                    <a:cubicBezTo>
                      <a:pt x="60889" y="73307"/>
                      <a:pt x="60889" y="73307"/>
                      <a:pt x="60889" y="73237"/>
                    </a:cubicBezTo>
                    <a:cubicBezTo>
                      <a:pt x="60889" y="73167"/>
                      <a:pt x="60889" y="73167"/>
                      <a:pt x="60889" y="73096"/>
                    </a:cubicBezTo>
                    <a:cubicBezTo>
                      <a:pt x="60889" y="73025"/>
                      <a:pt x="60889" y="73025"/>
                      <a:pt x="60819" y="72955"/>
                    </a:cubicBezTo>
                    <a:cubicBezTo>
                      <a:pt x="60819" y="72884"/>
                      <a:pt x="60819" y="72884"/>
                      <a:pt x="60748" y="72813"/>
                    </a:cubicBezTo>
                    <a:cubicBezTo>
                      <a:pt x="60748" y="72743"/>
                      <a:pt x="60748" y="72743"/>
                      <a:pt x="60678" y="72673"/>
                    </a:cubicBezTo>
                    <a:cubicBezTo>
                      <a:pt x="60678" y="72602"/>
                      <a:pt x="60678" y="72602"/>
                      <a:pt x="60607" y="72531"/>
                    </a:cubicBezTo>
                    <a:cubicBezTo>
                      <a:pt x="60607" y="72531"/>
                      <a:pt x="60607" y="72461"/>
                      <a:pt x="60607" y="72461"/>
                    </a:cubicBezTo>
                    <a:lnTo>
                      <a:pt x="32667" y="0"/>
                    </a:lnTo>
                    <a:lnTo>
                      <a:pt x="0" y="18979"/>
                    </a:lnTo>
                    <a:lnTo>
                      <a:pt x="27940" y="91440"/>
                    </a:lnTo>
                    <a:cubicBezTo>
                      <a:pt x="28081" y="91863"/>
                      <a:pt x="28222" y="92216"/>
                      <a:pt x="28222" y="92639"/>
                    </a:cubicBezTo>
                    <a:cubicBezTo>
                      <a:pt x="28222" y="92639"/>
                      <a:pt x="28222" y="92639"/>
                      <a:pt x="28222" y="92639"/>
                    </a:cubicBezTo>
                    <a:cubicBezTo>
                      <a:pt x="28293" y="92993"/>
                      <a:pt x="28293" y="93345"/>
                      <a:pt x="28222" y="93698"/>
                    </a:cubicBezTo>
                    <a:cubicBezTo>
                      <a:pt x="28222" y="93698"/>
                      <a:pt x="28222" y="93698"/>
                      <a:pt x="28222" y="93698"/>
                    </a:cubicBezTo>
                    <a:cubicBezTo>
                      <a:pt x="28152" y="93980"/>
                      <a:pt x="28081" y="94263"/>
                      <a:pt x="27940" y="94474"/>
                    </a:cubicBezTo>
                    <a:cubicBezTo>
                      <a:pt x="27940" y="94474"/>
                      <a:pt x="27940" y="94474"/>
                      <a:pt x="27940" y="94474"/>
                    </a:cubicBezTo>
                    <a:cubicBezTo>
                      <a:pt x="27799" y="94686"/>
                      <a:pt x="27658" y="94897"/>
                      <a:pt x="27446" y="95039"/>
                    </a:cubicBezTo>
                    <a:lnTo>
                      <a:pt x="60113" y="76059"/>
                    </a:lnTo>
                    <a:cubicBezTo>
                      <a:pt x="60325" y="75918"/>
                      <a:pt x="60466" y="75777"/>
                      <a:pt x="60607" y="75565"/>
                    </a:cubicBezTo>
                    <a:cubicBezTo>
                      <a:pt x="60607" y="75565"/>
                      <a:pt x="60607" y="75495"/>
                      <a:pt x="60607" y="75495"/>
                    </a:cubicBezTo>
                    <a:cubicBezTo>
                      <a:pt x="60607" y="75495"/>
                      <a:pt x="60607" y="75495"/>
                      <a:pt x="60607" y="75495"/>
                    </a:cubicBezTo>
                    <a:cubicBezTo>
                      <a:pt x="60607" y="75424"/>
                      <a:pt x="60678" y="75424"/>
                      <a:pt x="60678" y="75354"/>
                    </a:cubicBezTo>
                    <a:cubicBezTo>
                      <a:pt x="60678" y="75283"/>
                      <a:pt x="60748" y="75212"/>
                      <a:pt x="60748" y="75212"/>
                    </a:cubicBezTo>
                    <a:cubicBezTo>
                      <a:pt x="60748" y="75142"/>
                      <a:pt x="60748" y="75142"/>
                      <a:pt x="60819" y="75071"/>
                    </a:cubicBezTo>
                    <a:cubicBezTo>
                      <a:pt x="60819" y="75001"/>
                      <a:pt x="60819" y="75001"/>
                      <a:pt x="60889" y="74930"/>
                    </a:cubicBezTo>
                    <a:cubicBezTo>
                      <a:pt x="60889" y="74860"/>
                      <a:pt x="60889" y="74860"/>
                      <a:pt x="60889" y="74789"/>
                    </a:cubicBezTo>
                    <a:cubicBezTo>
                      <a:pt x="60889" y="7478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648"/>
                      <a:pt x="60889" y="74648"/>
                      <a:pt x="60889" y="74577"/>
                    </a:cubicBezTo>
                    <a:cubicBezTo>
                      <a:pt x="60889" y="74507"/>
                      <a:pt x="60889" y="74507"/>
                      <a:pt x="60889" y="74436"/>
                    </a:cubicBezTo>
                    <a:cubicBezTo>
                      <a:pt x="60889" y="74366"/>
                      <a:pt x="60889" y="74366"/>
                      <a:pt x="60889" y="74295"/>
                    </a:cubicBezTo>
                    <a:cubicBezTo>
                      <a:pt x="60889" y="74225"/>
                      <a:pt x="60889" y="74154"/>
                      <a:pt x="60889" y="74083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44"/>
              <p:cNvSpPr/>
              <p:nvPr/>
            </p:nvSpPr>
            <p:spPr>
              <a:xfrm>
                <a:off x="10753102" y="2330663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5419" y="7126"/>
                    </a:lnTo>
                    <a:lnTo>
                      <a:pt x="2752" y="26105"/>
                    </a:lnTo>
                    <a:close/>
                  </a:path>
                </a:pathLst>
              </a:custGeom>
              <a:solidFill>
                <a:srgbClr val="625F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44"/>
              <p:cNvSpPr/>
              <p:nvPr/>
            </p:nvSpPr>
            <p:spPr>
              <a:xfrm>
                <a:off x="10683440" y="2203020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212" y="18979"/>
                    </a:moveTo>
                    <a:lnTo>
                      <a:pt x="32879" y="0"/>
                    </a:lnTo>
                    <a:cubicBezTo>
                      <a:pt x="32808" y="71"/>
                      <a:pt x="32738" y="71"/>
                      <a:pt x="32667" y="141"/>
                    </a:cubicBezTo>
                    <a:lnTo>
                      <a:pt x="0" y="19121"/>
                    </a:lnTo>
                    <a:cubicBezTo>
                      <a:pt x="71" y="19050"/>
                      <a:pt x="141" y="19050"/>
                      <a:pt x="212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44"/>
              <p:cNvSpPr/>
              <p:nvPr/>
            </p:nvSpPr>
            <p:spPr>
              <a:xfrm>
                <a:off x="10683856" y="2222609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49177" y="35137"/>
                    </a:moveTo>
                    <a:cubicBezTo>
                      <a:pt x="49177" y="35137"/>
                      <a:pt x="49177" y="35137"/>
                      <a:pt x="49177" y="35137"/>
                    </a:cubicBezTo>
                    <a:cubicBezTo>
                      <a:pt x="48331" y="34854"/>
                      <a:pt x="47555" y="34431"/>
                      <a:pt x="46778" y="34008"/>
                    </a:cubicBezTo>
                    <a:cubicBezTo>
                      <a:pt x="45791" y="33443"/>
                      <a:pt x="44873" y="32809"/>
                      <a:pt x="43956" y="32032"/>
                    </a:cubicBezTo>
                    <a:cubicBezTo>
                      <a:pt x="43956" y="32032"/>
                      <a:pt x="43886" y="31961"/>
                      <a:pt x="43886" y="31961"/>
                    </a:cubicBezTo>
                    <a:cubicBezTo>
                      <a:pt x="42968" y="31256"/>
                      <a:pt x="42122" y="30409"/>
                      <a:pt x="41275" y="29492"/>
                    </a:cubicBezTo>
                    <a:cubicBezTo>
                      <a:pt x="41275" y="29492"/>
                      <a:pt x="41275" y="29492"/>
                      <a:pt x="41204" y="29422"/>
                    </a:cubicBezTo>
                    <a:cubicBezTo>
                      <a:pt x="40358" y="28504"/>
                      <a:pt x="39582" y="27517"/>
                      <a:pt x="38806" y="26529"/>
                    </a:cubicBezTo>
                    <a:cubicBezTo>
                      <a:pt x="38806" y="26529"/>
                      <a:pt x="38806" y="26529"/>
                      <a:pt x="38806" y="26529"/>
                    </a:cubicBezTo>
                    <a:cubicBezTo>
                      <a:pt x="38030" y="25541"/>
                      <a:pt x="37395" y="24483"/>
                      <a:pt x="36760" y="23354"/>
                    </a:cubicBezTo>
                    <a:cubicBezTo>
                      <a:pt x="36760" y="23283"/>
                      <a:pt x="36689" y="23213"/>
                      <a:pt x="36689" y="23213"/>
                    </a:cubicBezTo>
                    <a:cubicBezTo>
                      <a:pt x="36054" y="22155"/>
                      <a:pt x="35489" y="21025"/>
                      <a:pt x="34996" y="19897"/>
                    </a:cubicBezTo>
                    <a:cubicBezTo>
                      <a:pt x="34996" y="19897"/>
                      <a:pt x="34996" y="19897"/>
                      <a:pt x="34996" y="19826"/>
                    </a:cubicBezTo>
                    <a:cubicBezTo>
                      <a:pt x="34502" y="18697"/>
                      <a:pt x="34078" y="17498"/>
                      <a:pt x="33726" y="16298"/>
                    </a:cubicBezTo>
                    <a:cubicBezTo>
                      <a:pt x="33726" y="16298"/>
                      <a:pt x="33726" y="16298"/>
                      <a:pt x="33726" y="16228"/>
                    </a:cubicBezTo>
                    <a:cubicBezTo>
                      <a:pt x="33373" y="15028"/>
                      <a:pt x="33091" y="13899"/>
                      <a:pt x="32879" y="12700"/>
                    </a:cubicBezTo>
                    <a:cubicBezTo>
                      <a:pt x="32879" y="12700"/>
                      <a:pt x="32879" y="12700"/>
                      <a:pt x="32879" y="12700"/>
                    </a:cubicBezTo>
                    <a:cubicBezTo>
                      <a:pt x="32667" y="11501"/>
                      <a:pt x="32597" y="10371"/>
                      <a:pt x="32597" y="9243"/>
                    </a:cubicBezTo>
                    <a:cubicBezTo>
                      <a:pt x="32597" y="8537"/>
                      <a:pt x="32667" y="7902"/>
                      <a:pt x="32738" y="7267"/>
                    </a:cubicBezTo>
                    <a:cubicBezTo>
                      <a:pt x="32738" y="7267"/>
                      <a:pt x="32738" y="7267"/>
                      <a:pt x="32738" y="7197"/>
                    </a:cubicBezTo>
                    <a:cubicBezTo>
                      <a:pt x="32808" y="6562"/>
                      <a:pt x="32950" y="5997"/>
                      <a:pt x="33091" y="5433"/>
                    </a:cubicBezTo>
                    <a:cubicBezTo>
                      <a:pt x="33091" y="5362"/>
                      <a:pt x="33091" y="5362"/>
                      <a:pt x="33161" y="5292"/>
                    </a:cubicBezTo>
                    <a:cubicBezTo>
                      <a:pt x="33302" y="4798"/>
                      <a:pt x="33443" y="4304"/>
                      <a:pt x="33655" y="3810"/>
                    </a:cubicBezTo>
                    <a:cubicBezTo>
                      <a:pt x="33655" y="3739"/>
                      <a:pt x="33726" y="3669"/>
                      <a:pt x="33726" y="3598"/>
                    </a:cubicBezTo>
                    <a:cubicBezTo>
                      <a:pt x="33937" y="3104"/>
                      <a:pt x="34219" y="2611"/>
                      <a:pt x="34502" y="2187"/>
                    </a:cubicBezTo>
                    <a:cubicBezTo>
                      <a:pt x="35137" y="1270"/>
                      <a:pt x="35913" y="565"/>
                      <a:pt x="36830" y="0"/>
                    </a:cubicBezTo>
                    <a:lnTo>
                      <a:pt x="4163" y="18979"/>
                    </a:lnTo>
                    <a:cubicBezTo>
                      <a:pt x="3246" y="19473"/>
                      <a:pt x="2469" y="20249"/>
                      <a:pt x="1835" y="21167"/>
                    </a:cubicBezTo>
                    <a:cubicBezTo>
                      <a:pt x="1764" y="21237"/>
                      <a:pt x="1693" y="21308"/>
                      <a:pt x="1693" y="21449"/>
                    </a:cubicBezTo>
                    <a:cubicBezTo>
                      <a:pt x="1482" y="21731"/>
                      <a:pt x="1341" y="22084"/>
                      <a:pt x="1200" y="22366"/>
                    </a:cubicBezTo>
                    <a:cubicBezTo>
                      <a:pt x="1200" y="22437"/>
                      <a:pt x="1129" y="22507"/>
                      <a:pt x="1129" y="22507"/>
                    </a:cubicBezTo>
                    <a:cubicBezTo>
                      <a:pt x="1129" y="22578"/>
                      <a:pt x="1058" y="22648"/>
                      <a:pt x="1058" y="22719"/>
                    </a:cubicBezTo>
                    <a:cubicBezTo>
                      <a:pt x="988" y="22860"/>
                      <a:pt x="917" y="23001"/>
                      <a:pt x="847" y="23213"/>
                    </a:cubicBezTo>
                    <a:cubicBezTo>
                      <a:pt x="776" y="23424"/>
                      <a:pt x="706" y="23707"/>
                      <a:pt x="565" y="23989"/>
                    </a:cubicBezTo>
                    <a:cubicBezTo>
                      <a:pt x="565" y="24059"/>
                      <a:pt x="494" y="24130"/>
                      <a:pt x="494" y="24271"/>
                    </a:cubicBezTo>
                    <a:cubicBezTo>
                      <a:pt x="494" y="24342"/>
                      <a:pt x="494" y="24342"/>
                      <a:pt x="423" y="24412"/>
                    </a:cubicBezTo>
                    <a:cubicBezTo>
                      <a:pt x="423" y="24553"/>
                      <a:pt x="353" y="24624"/>
                      <a:pt x="353" y="24765"/>
                    </a:cubicBezTo>
                    <a:cubicBezTo>
                      <a:pt x="282" y="24977"/>
                      <a:pt x="282" y="25259"/>
                      <a:pt x="212" y="25470"/>
                    </a:cubicBezTo>
                    <a:cubicBezTo>
                      <a:pt x="141" y="25682"/>
                      <a:pt x="141" y="25894"/>
                      <a:pt x="141" y="26176"/>
                    </a:cubicBezTo>
                    <a:cubicBezTo>
                      <a:pt x="141" y="26176"/>
                      <a:pt x="141" y="26176"/>
                      <a:pt x="141" y="26246"/>
                    </a:cubicBezTo>
                    <a:cubicBezTo>
                      <a:pt x="141" y="26246"/>
                      <a:pt x="141" y="26246"/>
                      <a:pt x="141" y="26317"/>
                    </a:cubicBezTo>
                    <a:cubicBezTo>
                      <a:pt x="141" y="26529"/>
                      <a:pt x="71" y="26740"/>
                      <a:pt x="71" y="26952"/>
                    </a:cubicBezTo>
                    <a:cubicBezTo>
                      <a:pt x="71" y="27164"/>
                      <a:pt x="71" y="27376"/>
                      <a:pt x="0" y="27658"/>
                    </a:cubicBezTo>
                    <a:cubicBezTo>
                      <a:pt x="0" y="27870"/>
                      <a:pt x="0" y="28081"/>
                      <a:pt x="0" y="28363"/>
                    </a:cubicBezTo>
                    <a:cubicBezTo>
                      <a:pt x="0" y="28363"/>
                      <a:pt x="0" y="28363"/>
                      <a:pt x="0" y="28434"/>
                    </a:cubicBezTo>
                    <a:cubicBezTo>
                      <a:pt x="0" y="28646"/>
                      <a:pt x="0" y="28857"/>
                      <a:pt x="0" y="29069"/>
                    </a:cubicBezTo>
                    <a:cubicBezTo>
                      <a:pt x="0" y="29281"/>
                      <a:pt x="0" y="29492"/>
                      <a:pt x="0" y="29774"/>
                    </a:cubicBezTo>
                    <a:cubicBezTo>
                      <a:pt x="0" y="29986"/>
                      <a:pt x="0" y="30268"/>
                      <a:pt x="71" y="30480"/>
                    </a:cubicBezTo>
                    <a:cubicBezTo>
                      <a:pt x="141" y="30691"/>
                      <a:pt x="141" y="30974"/>
                      <a:pt x="141" y="31185"/>
                    </a:cubicBezTo>
                    <a:cubicBezTo>
                      <a:pt x="141" y="31397"/>
                      <a:pt x="212" y="31679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82" y="32103"/>
                      <a:pt x="282" y="32315"/>
                      <a:pt x="353" y="32597"/>
                    </a:cubicBezTo>
                    <a:cubicBezTo>
                      <a:pt x="423" y="32879"/>
                      <a:pt x="423" y="33091"/>
                      <a:pt x="494" y="33373"/>
                    </a:cubicBezTo>
                    <a:cubicBezTo>
                      <a:pt x="565" y="33655"/>
                      <a:pt x="635" y="33867"/>
                      <a:pt x="635" y="34149"/>
                    </a:cubicBezTo>
                    <a:cubicBezTo>
                      <a:pt x="706" y="34431"/>
                      <a:pt x="776" y="34643"/>
                      <a:pt x="847" y="34925"/>
                    </a:cubicBezTo>
                    <a:cubicBezTo>
                      <a:pt x="917" y="35137"/>
                      <a:pt x="988" y="35348"/>
                      <a:pt x="988" y="35560"/>
                    </a:cubicBezTo>
                    <a:cubicBezTo>
                      <a:pt x="988" y="35560"/>
                      <a:pt x="988" y="35560"/>
                      <a:pt x="988" y="35630"/>
                    </a:cubicBezTo>
                    <a:cubicBezTo>
                      <a:pt x="988" y="35701"/>
                      <a:pt x="988" y="35701"/>
                      <a:pt x="988" y="35772"/>
                    </a:cubicBezTo>
                    <a:cubicBezTo>
                      <a:pt x="1058" y="35983"/>
                      <a:pt x="1129" y="36266"/>
                      <a:pt x="1200" y="36477"/>
                    </a:cubicBezTo>
                    <a:cubicBezTo>
                      <a:pt x="1270" y="36689"/>
                      <a:pt x="1341" y="36971"/>
                      <a:pt x="1482" y="37183"/>
                    </a:cubicBezTo>
                    <a:cubicBezTo>
                      <a:pt x="1552" y="37394"/>
                      <a:pt x="1623" y="37676"/>
                      <a:pt x="1764" y="37888"/>
                    </a:cubicBezTo>
                    <a:cubicBezTo>
                      <a:pt x="1835" y="38100"/>
                      <a:pt x="1976" y="38382"/>
                      <a:pt x="2046" y="38594"/>
                    </a:cubicBezTo>
                    <a:cubicBezTo>
                      <a:pt x="2117" y="38806"/>
                      <a:pt x="2187" y="38947"/>
                      <a:pt x="2258" y="39158"/>
                    </a:cubicBezTo>
                    <a:cubicBezTo>
                      <a:pt x="2258" y="39158"/>
                      <a:pt x="2258" y="39158"/>
                      <a:pt x="2258" y="39229"/>
                    </a:cubicBezTo>
                    <a:cubicBezTo>
                      <a:pt x="2258" y="39299"/>
                      <a:pt x="2258" y="39299"/>
                      <a:pt x="2328" y="39370"/>
                    </a:cubicBezTo>
                    <a:cubicBezTo>
                      <a:pt x="2399" y="39582"/>
                      <a:pt x="2540" y="39864"/>
                      <a:pt x="2611" y="40076"/>
                    </a:cubicBezTo>
                    <a:cubicBezTo>
                      <a:pt x="2752" y="40358"/>
                      <a:pt x="2822" y="40569"/>
                      <a:pt x="2963" y="40852"/>
                    </a:cubicBezTo>
                    <a:cubicBezTo>
                      <a:pt x="3104" y="41134"/>
                      <a:pt x="3246" y="41416"/>
                      <a:pt x="3387" y="41698"/>
                    </a:cubicBezTo>
                    <a:cubicBezTo>
                      <a:pt x="3528" y="41981"/>
                      <a:pt x="3739" y="42333"/>
                      <a:pt x="3881" y="42615"/>
                    </a:cubicBezTo>
                    <a:cubicBezTo>
                      <a:pt x="3881" y="42686"/>
                      <a:pt x="3951" y="42686"/>
                      <a:pt x="3951" y="42757"/>
                    </a:cubicBezTo>
                    <a:cubicBezTo>
                      <a:pt x="4022" y="42827"/>
                      <a:pt x="4022" y="42898"/>
                      <a:pt x="4092" y="42968"/>
                    </a:cubicBezTo>
                    <a:cubicBezTo>
                      <a:pt x="4445" y="43533"/>
                      <a:pt x="4798" y="44097"/>
                      <a:pt x="5151" y="44662"/>
                    </a:cubicBezTo>
                    <a:cubicBezTo>
                      <a:pt x="5433" y="45085"/>
                      <a:pt x="5715" y="45508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280" y="46214"/>
                      <a:pt x="6491" y="46496"/>
                      <a:pt x="6703" y="46778"/>
                    </a:cubicBezTo>
                    <a:cubicBezTo>
                      <a:pt x="6915" y="46990"/>
                      <a:pt x="7056" y="47202"/>
                      <a:pt x="7267" y="47484"/>
                    </a:cubicBezTo>
                    <a:cubicBezTo>
                      <a:pt x="7479" y="47696"/>
                      <a:pt x="7620" y="47907"/>
                      <a:pt x="7832" y="48119"/>
                    </a:cubicBezTo>
                    <a:cubicBezTo>
                      <a:pt x="8043" y="48330"/>
                      <a:pt x="8184" y="48542"/>
                      <a:pt x="8396" y="48754"/>
                    </a:cubicBezTo>
                    <a:cubicBezTo>
                      <a:pt x="8396" y="48824"/>
                      <a:pt x="8467" y="48824"/>
                      <a:pt x="8467" y="48895"/>
                    </a:cubicBezTo>
                    <a:cubicBezTo>
                      <a:pt x="8467" y="48895"/>
                      <a:pt x="8467" y="48895"/>
                      <a:pt x="8537" y="48966"/>
                    </a:cubicBezTo>
                    <a:cubicBezTo>
                      <a:pt x="8678" y="49107"/>
                      <a:pt x="8819" y="49248"/>
                      <a:pt x="8961" y="49389"/>
                    </a:cubicBezTo>
                    <a:cubicBezTo>
                      <a:pt x="9172" y="49600"/>
                      <a:pt x="9384" y="49812"/>
                      <a:pt x="9596" y="49953"/>
                    </a:cubicBezTo>
                    <a:cubicBezTo>
                      <a:pt x="9807" y="50165"/>
                      <a:pt x="10019" y="50377"/>
                      <a:pt x="10231" y="50518"/>
                    </a:cubicBezTo>
                    <a:cubicBezTo>
                      <a:pt x="10442" y="50729"/>
                      <a:pt x="10654" y="50871"/>
                      <a:pt x="10866" y="51082"/>
                    </a:cubicBezTo>
                    <a:cubicBezTo>
                      <a:pt x="10936" y="51153"/>
                      <a:pt x="11077" y="51223"/>
                      <a:pt x="11148" y="51364"/>
                    </a:cubicBezTo>
                    <a:cubicBezTo>
                      <a:pt x="11148" y="51364"/>
                      <a:pt x="11218" y="51435"/>
                      <a:pt x="11218" y="51435"/>
                    </a:cubicBezTo>
                    <a:cubicBezTo>
                      <a:pt x="11289" y="51505"/>
                      <a:pt x="11360" y="51576"/>
                      <a:pt x="11501" y="51647"/>
                    </a:cubicBezTo>
                    <a:cubicBezTo>
                      <a:pt x="11712" y="51788"/>
                      <a:pt x="11924" y="51999"/>
                      <a:pt x="12136" y="52141"/>
                    </a:cubicBezTo>
                    <a:cubicBezTo>
                      <a:pt x="12347" y="52281"/>
                      <a:pt x="12559" y="52423"/>
                      <a:pt x="12771" y="52564"/>
                    </a:cubicBezTo>
                    <a:cubicBezTo>
                      <a:pt x="12982" y="52705"/>
                      <a:pt x="13194" y="52846"/>
                      <a:pt x="13406" y="52987"/>
                    </a:cubicBezTo>
                    <a:cubicBezTo>
                      <a:pt x="13617" y="53128"/>
                      <a:pt x="13829" y="53269"/>
                      <a:pt x="14041" y="53340"/>
                    </a:cubicBezTo>
                    <a:cubicBezTo>
                      <a:pt x="14111" y="53340"/>
                      <a:pt x="14111" y="53411"/>
                      <a:pt x="14182" y="53411"/>
                    </a:cubicBezTo>
                    <a:cubicBezTo>
                      <a:pt x="14323" y="53481"/>
                      <a:pt x="14464" y="53551"/>
                      <a:pt x="14605" y="53693"/>
                    </a:cubicBezTo>
                    <a:cubicBezTo>
                      <a:pt x="14817" y="53763"/>
                      <a:pt x="14958" y="53905"/>
                      <a:pt x="15169" y="53975"/>
                    </a:cubicBezTo>
                    <a:cubicBezTo>
                      <a:pt x="15381" y="54045"/>
                      <a:pt x="15522" y="54187"/>
                      <a:pt x="15734" y="54257"/>
                    </a:cubicBezTo>
                    <a:cubicBezTo>
                      <a:pt x="15946" y="54328"/>
                      <a:pt x="16087" y="54398"/>
                      <a:pt x="16298" y="54469"/>
                    </a:cubicBezTo>
                    <a:cubicBezTo>
                      <a:pt x="16369" y="54469"/>
                      <a:pt x="16440" y="54539"/>
                      <a:pt x="16440" y="54539"/>
                    </a:cubicBezTo>
                    <a:cubicBezTo>
                      <a:pt x="16440" y="54539"/>
                      <a:pt x="16510" y="54539"/>
                      <a:pt x="16510" y="54539"/>
                    </a:cubicBezTo>
                    <a:cubicBezTo>
                      <a:pt x="16651" y="54610"/>
                      <a:pt x="16722" y="54610"/>
                      <a:pt x="16863" y="54681"/>
                    </a:cubicBezTo>
                    <a:cubicBezTo>
                      <a:pt x="17075" y="54751"/>
                      <a:pt x="17216" y="54822"/>
                      <a:pt x="17427" y="54892"/>
                    </a:cubicBezTo>
                    <a:cubicBezTo>
                      <a:pt x="17639" y="54963"/>
                      <a:pt x="17780" y="55033"/>
                      <a:pt x="17992" y="55033"/>
                    </a:cubicBezTo>
                    <a:cubicBezTo>
                      <a:pt x="18203" y="55104"/>
                      <a:pt x="18415" y="55104"/>
                      <a:pt x="18556" y="55174"/>
                    </a:cubicBezTo>
                    <a:cubicBezTo>
                      <a:pt x="18627" y="55174"/>
                      <a:pt x="18627" y="55174"/>
                      <a:pt x="18697" y="55174"/>
                    </a:cubicBezTo>
                    <a:lnTo>
                      <a:pt x="51364" y="36195"/>
                    </a:lnTo>
                    <a:cubicBezTo>
                      <a:pt x="50659" y="35701"/>
                      <a:pt x="49953" y="35489"/>
                      <a:pt x="49177" y="35137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44"/>
              <p:cNvSpPr/>
              <p:nvPr/>
            </p:nvSpPr>
            <p:spPr>
              <a:xfrm>
                <a:off x="10753102" y="2329372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403"/>
                    </a:moveTo>
                    <a:lnTo>
                      <a:pt x="32667" y="423"/>
                    </a:lnTo>
                    <a:cubicBezTo>
                      <a:pt x="32949" y="282"/>
                      <a:pt x="33232" y="141"/>
                      <a:pt x="33514" y="0"/>
                    </a:cubicBezTo>
                    <a:lnTo>
                      <a:pt x="847" y="18979"/>
                    </a:lnTo>
                    <a:cubicBezTo>
                      <a:pt x="635" y="19120"/>
                      <a:pt x="282" y="19262"/>
                      <a:pt x="0" y="19403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43" name="Google Shape;843;p44"/>
              <p:cNvGrpSpPr/>
              <p:nvPr/>
            </p:nvGrpSpPr>
            <p:grpSpPr>
              <a:xfrm>
                <a:off x="10684135" y="2200086"/>
                <a:ext cx="88168" cy="43475"/>
                <a:chOff x="4351091" y="4200455"/>
                <a:chExt cx="29915" cy="14251"/>
              </a:xfrm>
            </p:grpSpPr>
            <p:sp>
              <p:nvSpPr>
                <p:cNvPr id="844" name="Google Shape;844;p44"/>
                <p:cNvSpPr/>
                <p:nvPr/>
              </p:nvSpPr>
              <p:spPr>
                <a:xfrm>
                  <a:off x="4351091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755"/>
                      </a:moveTo>
                      <a:lnTo>
                        <a:pt x="32667" y="776"/>
                      </a:lnTo>
                      <a:cubicBezTo>
                        <a:pt x="33232" y="494"/>
                        <a:pt x="33796" y="212"/>
                        <a:pt x="34361" y="0"/>
                      </a:cubicBezTo>
                      <a:lnTo>
                        <a:pt x="1693" y="18979"/>
                      </a:lnTo>
                      <a:cubicBezTo>
                        <a:pt x="1129" y="19191"/>
                        <a:pt x="564" y="19473"/>
                        <a:pt x="0" y="19755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5" name="Google Shape;845;p44"/>
                <p:cNvSpPr/>
                <p:nvPr/>
              </p:nvSpPr>
              <p:spPr>
                <a:xfrm>
                  <a:off x="4352784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2808" y="70"/>
                        <a:pt x="32879" y="70"/>
                        <a:pt x="33020" y="0"/>
                      </a:cubicBezTo>
                      <a:lnTo>
                        <a:pt x="353" y="18979"/>
                      </a:lnTo>
                      <a:cubicBezTo>
                        <a:pt x="282" y="19050"/>
                        <a:pt x="141" y="19050"/>
                        <a:pt x="0" y="19120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6" name="Google Shape;846;p44"/>
              <p:cNvSpPr/>
              <p:nvPr/>
            </p:nvSpPr>
            <p:spPr>
              <a:xfrm>
                <a:off x="10718790" y="2265444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37324" y="3387"/>
                    </a:moveTo>
                    <a:cubicBezTo>
                      <a:pt x="37324" y="3316"/>
                      <a:pt x="37324" y="3316"/>
                      <a:pt x="37324" y="3387"/>
                    </a:cubicBezTo>
                    <a:cubicBezTo>
                      <a:pt x="37254" y="3246"/>
                      <a:pt x="37254" y="3246"/>
                      <a:pt x="37254" y="3175"/>
                    </a:cubicBezTo>
                    <a:cubicBezTo>
                      <a:pt x="37254" y="3104"/>
                      <a:pt x="37183" y="3104"/>
                      <a:pt x="37183" y="3034"/>
                    </a:cubicBezTo>
                    <a:cubicBezTo>
                      <a:pt x="37183" y="2963"/>
                      <a:pt x="37112" y="2963"/>
                      <a:pt x="37112" y="2893"/>
                    </a:cubicBezTo>
                    <a:cubicBezTo>
                      <a:pt x="37112" y="2822"/>
                      <a:pt x="37042" y="2822"/>
                      <a:pt x="37042" y="2752"/>
                    </a:cubicBezTo>
                    <a:cubicBezTo>
                      <a:pt x="37042" y="2681"/>
                      <a:pt x="36971" y="2681"/>
                      <a:pt x="36971" y="2611"/>
                    </a:cubicBezTo>
                    <a:cubicBezTo>
                      <a:pt x="36901" y="2540"/>
                      <a:pt x="36901" y="2469"/>
                      <a:pt x="36830" y="2399"/>
                    </a:cubicBezTo>
                    <a:cubicBezTo>
                      <a:pt x="36760" y="2258"/>
                      <a:pt x="36689" y="2187"/>
                      <a:pt x="36618" y="2046"/>
                    </a:cubicBezTo>
                    <a:cubicBezTo>
                      <a:pt x="36548" y="1976"/>
                      <a:pt x="36548" y="1905"/>
                      <a:pt x="36477" y="1835"/>
                    </a:cubicBezTo>
                    <a:cubicBezTo>
                      <a:pt x="36407" y="1764"/>
                      <a:pt x="36407" y="1764"/>
                      <a:pt x="36336" y="1693"/>
                    </a:cubicBezTo>
                    <a:cubicBezTo>
                      <a:pt x="36336" y="1693"/>
                      <a:pt x="36336" y="1623"/>
                      <a:pt x="36266" y="1623"/>
                    </a:cubicBezTo>
                    <a:cubicBezTo>
                      <a:pt x="36266" y="1623"/>
                      <a:pt x="36266" y="1623"/>
                      <a:pt x="36266" y="1623"/>
                    </a:cubicBezTo>
                    <a:cubicBezTo>
                      <a:pt x="36266" y="1623"/>
                      <a:pt x="36266" y="1552"/>
                      <a:pt x="36195" y="1552"/>
                    </a:cubicBezTo>
                    <a:cubicBezTo>
                      <a:pt x="36195" y="1482"/>
                      <a:pt x="36125" y="1482"/>
                      <a:pt x="36125" y="1411"/>
                    </a:cubicBezTo>
                    <a:cubicBezTo>
                      <a:pt x="36125" y="1341"/>
                      <a:pt x="36054" y="1341"/>
                      <a:pt x="36054" y="1270"/>
                    </a:cubicBezTo>
                    <a:cubicBezTo>
                      <a:pt x="35983" y="1199"/>
                      <a:pt x="35983" y="1199"/>
                      <a:pt x="35913" y="1129"/>
                    </a:cubicBezTo>
                    <a:cubicBezTo>
                      <a:pt x="35842" y="1059"/>
                      <a:pt x="35842" y="1059"/>
                      <a:pt x="35772" y="988"/>
                    </a:cubicBezTo>
                    <a:cubicBezTo>
                      <a:pt x="35701" y="917"/>
                      <a:pt x="35701" y="917"/>
                      <a:pt x="35631" y="847"/>
                    </a:cubicBezTo>
                    <a:cubicBezTo>
                      <a:pt x="35560" y="776"/>
                      <a:pt x="35560" y="776"/>
                      <a:pt x="35490" y="776"/>
                    </a:cubicBezTo>
                    <a:cubicBezTo>
                      <a:pt x="35419" y="776"/>
                      <a:pt x="35419" y="705"/>
                      <a:pt x="35348" y="705"/>
                    </a:cubicBezTo>
                    <a:cubicBezTo>
                      <a:pt x="35278" y="705"/>
                      <a:pt x="35278" y="635"/>
                      <a:pt x="35207" y="635"/>
                    </a:cubicBezTo>
                    <a:cubicBezTo>
                      <a:pt x="35137" y="635"/>
                      <a:pt x="35137" y="565"/>
                      <a:pt x="35066" y="565"/>
                    </a:cubicBezTo>
                    <a:cubicBezTo>
                      <a:pt x="34996" y="565"/>
                      <a:pt x="34996" y="494"/>
                      <a:pt x="34925" y="494"/>
                    </a:cubicBezTo>
                    <a:cubicBezTo>
                      <a:pt x="34854" y="494"/>
                      <a:pt x="34854" y="423"/>
                      <a:pt x="34784" y="423"/>
                    </a:cubicBezTo>
                    <a:cubicBezTo>
                      <a:pt x="34784" y="423"/>
                      <a:pt x="34784" y="423"/>
                      <a:pt x="34784" y="423"/>
                    </a:cubicBezTo>
                    <a:cubicBezTo>
                      <a:pt x="34784" y="423"/>
                      <a:pt x="34713" y="423"/>
                      <a:pt x="34713" y="353"/>
                    </a:cubicBezTo>
                    <a:cubicBezTo>
                      <a:pt x="34643" y="353"/>
                      <a:pt x="34643" y="282"/>
                      <a:pt x="34572" y="282"/>
                    </a:cubicBezTo>
                    <a:cubicBezTo>
                      <a:pt x="34502" y="282"/>
                      <a:pt x="34502" y="212"/>
                      <a:pt x="34431" y="212"/>
                    </a:cubicBezTo>
                    <a:cubicBezTo>
                      <a:pt x="34361" y="212"/>
                      <a:pt x="34361" y="212"/>
                      <a:pt x="34290" y="141"/>
                    </a:cubicBezTo>
                    <a:cubicBezTo>
                      <a:pt x="34219" y="71"/>
                      <a:pt x="34219" y="141"/>
                      <a:pt x="34149" y="71"/>
                    </a:cubicBezTo>
                    <a:cubicBezTo>
                      <a:pt x="34078" y="71"/>
                      <a:pt x="34078" y="71"/>
                      <a:pt x="3400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937" y="0"/>
                      <a:pt x="33937" y="0"/>
                      <a:pt x="33937" y="0"/>
                    </a:cubicBezTo>
                    <a:cubicBezTo>
                      <a:pt x="33937" y="0"/>
                      <a:pt x="33867" y="0"/>
                      <a:pt x="33867" y="0"/>
                    </a:cubicBezTo>
                    <a:cubicBezTo>
                      <a:pt x="33796" y="0"/>
                      <a:pt x="33796" y="0"/>
                      <a:pt x="33726" y="0"/>
                    </a:cubicBezTo>
                    <a:cubicBezTo>
                      <a:pt x="33655" y="0"/>
                      <a:pt x="33655" y="0"/>
                      <a:pt x="33585" y="0"/>
                    </a:cubicBezTo>
                    <a:cubicBezTo>
                      <a:pt x="33514" y="0"/>
                      <a:pt x="33514" y="0"/>
                      <a:pt x="33443" y="0"/>
                    </a:cubicBezTo>
                    <a:cubicBezTo>
                      <a:pt x="33373" y="0"/>
                      <a:pt x="33373" y="0"/>
                      <a:pt x="33302" y="0"/>
                    </a:cubicBezTo>
                    <a:cubicBezTo>
                      <a:pt x="33302" y="0"/>
                      <a:pt x="33232" y="0"/>
                      <a:pt x="33232" y="0"/>
                    </a:cubicBezTo>
                    <a:cubicBezTo>
                      <a:pt x="33161" y="0"/>
                      <a:pt x="33161" y="0"/>
                      <a:pt x="33091" y="0"/>
                    </a:cubicBezTo>
                    <a:cubicBezTo>
                      <a:pt x="33020" y="0"/>
                      <a:pt x="32950" y="0"/>
                      <a:pt x="32879" y="71"/>
                    </a:cubicBezTo>
                    <a:cubicBezTo>
                      <a:pt x="32809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141" y="19050"/>
                      <a:pt x="353" y="18979"/>
                      <a:pt x="565" y="18909"/>
                    </a:cubicBezTo>
                    <a:cubicBezTo>
                      <a:pt x="776" y="18909"/>
                      <a:pt x="988" y="18909"/>
                      <a:pt x="1270" y="18979"/>
                    </a:cubicBezTo>
                    <a:cubicBezTo>
                      <a:pt x="1270" y="18979"/>
                      <a:pt x="1270" y="18979"/>
                      <a:pt x="1270" y="18979"/>
                    </a:cubicBezTo>
                    <a:cubicBezTo>
                      <a:pt x="1482" y="19050"/>
                      <a:pt x="1764" y="19121"/>
                      <a:pt x="1976" y="19262"/>
                    </a:cubicBezTo>
                    <a:cubicBezTo>
                      <a:pt x="2469" y="19544"/>
                      <a:pt x="2893" y="19967"/>
                      <a:pt x="3316" y="20461"/>
                    </a:cubicBezTo>
                    <a:cubicBezTo>
                      <a:pt x="3316" y="20461"/>
                      <a:pt x="3316" y="20461"/>
                      <a:pt x="3316" y="20461"/>
                    </a:cubicBezTo>
                    <a:cubicBezTo>
                      <a:pt x="3740" y="20955"/>
                      <a:pt x="4092" y="21590"/>
                      <a:pt x="4304" y="22225"/>
                    </a:cubicBezTo>
                    <a:lnTo>
                      <a:pt x="11289" y="40217"/>
                    </a:lnTo>
                    <a:lnTo>
                      <a:pt x="43956" y="21237"/>
                    </a:lnTo>
                    <a:lnTo>
                      <a:pt x="37324" y="3387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44"/>
              <p:cNvSpPr/>
              <p:nvPr/>
            </p:nvSpPr>
            <p:spPr>
              <a:xfrm>
                <a:off x="10717696" y="2323130"/>
                <a:ext cx="124777" cy="301270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98777" extrusionOk="0">
                    <a:moveTo>
                      <a:pt x="2700" y="494"/>
                    </a:moveTo>
                    <a:cubicBezTo>
                      <a:pt x="3617" y="1059"/>
                      <a:pt x="4534" y="2117"/>
                      <a:pt x="5028" y="3387"/>
                    </a:cubicBezTo>
                    <a:lnTo>
                      <a:pt x="12013" y="21379"/>
                    </a:lnTo>
                    <a:lnTo>
                      <a:pt x="14765" y="28505"/>
                    </a:lnTo>
                    <a:lnTo>
                      <a:pt x="42704" y="100965"/>
                    </a:lnTo>
                    <a:cubicBezTo>
                      <a:pt x="43410" y="102941"/>
                      <a:pt x="42987" y="104563"/>
                      <a:pt x="41717" y="104705"/>
                    </a:cubicBezTo>
                    <a:cubicBezTo>
                      <a:pt x="41294" y="104705"/>
                      <a:pt x="40800" y="104563"/>
                      <a:pt x="40306" y="104281"/>
                    </a:cubicBezTo>
                    <a:cubicBezTo>
                      <a:pt x="39318" y="103717"/>
                      <a:pt x="38471" y="102658"/>
                      <a:pt x="37977" y="101318"/>
                    </a:cubicBezTo>
                    <a:lnTo>
                      <a:pt x="10037" y="28857"/>
                    </a:lnTo>
                    <a:lnTo>
                      <a:pt x="7286" y="21731"/>
                    </a:lnTo>
                    <a:lnTo>
                      <a:pt x="371" y="3740"/>
                    </a:lnTo>
                    <a:cubicBezTo>
                      <a:pt x="-405" y="1764"/>
                      <a:pt x="89" y="141"/>
                      <a:pt x="1359" y="0"/>
                    </a:cubicBezTo>
                    <a:cubicBezTo>
                      <a:pt x="1782" y="71"/>
                      <a:pt x="2276" y="212"/>
                      <a:pt x="2700" y="494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44"/>
              <p:cNvSpPr/>
              <p:nvPr/>
            </p:nvSpPr>
            <p:spPr>
              <a:xfrm>
                <a:off x="10690095" y="220000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050"/>
                    </a:moveTo>
                    <a:lnTo>
                      <a:pt x="32667" y="71"/>
                    </a:lnTo>
                    <a:lnTo>
                      <a:pt x="33020" y="0"/>
                    </a:lnTo>
                    <a:lnTo>
                      <a:pt x="353" y="18979"/>
                    </a:lnTo>
                    <a:close/>
                  </a:path>
                </a:pathLst>
              </a:custGeom>
              <a:solidFill>
                <a:srgbClr val="383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49" name="Google Shape;849;p44"/>
              <p:cNvGrpSpPr/>
              <p:nvPr/>
            </p:nvGrpSpPr>
            <p:grpSpPr>
              <a:xfrm>
                <a:off x="10691193" y="2198881"/>
                <a:ext cx="91081" cy="43693"/>
                <a:chOff x="4353490" y="4199961"/>
                <a:chExt cx="30903" cy="14322"/>
              </a:xfrm>
            </p:grpSpPr>
            <p:sp>
              <p:nvSpPr>
                <p:cNvPr id="850" name="Google Shape;850;p44"/>
                <p:cNvSpPr/>
                <p:nvPr/>
              </p:nvSpPr>
              <p:spPr>
                <a:xfrm>
                  <a:off x="4353490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91"/>
                      </a:moveTo>
                      <a:lnTo>
                        <a:pt x="32667" y="212"/>
                      </a:lnTo>
                      <a:cubicBezTo>
                        <a:pt x="32879" y="141"/>
                        <a:pt x="33161" y="71"/>
                        <a:pt x="33373" y="0"/>
                      </a:cubicBezTo>
                      <a:lnTo>
                        <a:pt x="706" y="18979"/>
                      </a:lnTo>
                      <a:cubicBezTo>
                        <a:pt x="494" y="19050"/>
                        <a:pt x="282" y="19121"/>
                        <a:pt x="0" y="19191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1" name="Google Shape;851;p44"/>
                <p:cNvSpPr/>
                <p:nvPr/>
              </p:nvSpPr>
              <p:spPr>
                <a:xfrm>
                  <a:off x="4354266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3020" y="70"/>
                        <a:pt x="33302" y="0"/>
                        <a:pt x="33655" y="0"/>
                      </a:cubicBezTo>
                      <a:lnTo>
                        <a:pt x="988" y="18979"/>
                      </a:lnTo>
                      <a:cubicBezTo>
                        <a:pt x="635" y="19050"/>
                        <a:pt x="282" y="19050"/>
                        <a:pt x="0" y="19120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2" name="Google Shape;852;p44"/>
                <p:cNvSpPr/>
                <p:nvPr/>
              </p:nvSpPr>
              <p:spPr>
                <a:xfrm>
                  <a:off x="4355253" y="41999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950" y="71"/>
                        <a:pt x="33302" y="0"/>
                        <a:pt x="33585" y="0"/>
                      </a:cubicBezTo>
                      <a:lnTo>
                        <a:pt x="917" y="18979"/>
                      </a:lnTo>
                      <a:cubicBezTo>
                        <a:pt x="635" y="19050"/>
                        <a:pt x="282" y="19050"/>
                        <a:pt x="0" y="19050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44"/>
                <p:cNvSpPr/>
                <p:nvPr/>
              </p:nvSpPr>
              <p:spPr>
                <a:xfrm>
                  <a:off x="4356171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0"/>
                      </a:cubicBezTo>
                      <a:cubicBezTo>
                        <a:pt x="33373" y="0"/>
                        <a:pt x="33867" y="70"/>
                        <a:pt x="34361" y="70"/>
                      </a:cubicBezTo>
                      <a:lnTo>
                        <a:pt x="1693" y="19050"/>
                      </a:lnTo>
                      <a:cubicBezTo>
                        <a:pt x="1199" y="19050"/>
                        <a:pt x="706" y="18979"/>
                        <a:pt x="212" y="18979"/>
                      </a:cubicBezTo>
                      <a:cubicBezTo>
                        <a:pt x="21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54" name="Google Shape;854;p44"/>
              <p:cNvSpPr/>
              <p:nvPr/>
            </p:nvSpPr>
            <p:spPr>
              <a:xfrm>
                <a:off x="10704236" y="219914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879" y="71"/>
                    </a:lnTo>
                    <a:lnTo>
                      <a:pt x="282" y="19050"/>
                    </a:lnTo>
                    <a:close/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55" name="Google Shape;855;p44"/>
              <p:cNvGrpSpPr/>
              <p:nvPr/>
            </p:nvGrpSpPr>
            <p:grpSpPr>
              <a:xfrm>
                <a:off x="10705162" y="2199235"/>
                <a:ext cx="86090" cy="43479"/>
                <a:chOff x="4358217" y="4200172"/>
                <a:chExt cx="29210" cy="14252"/>
              </a:xfrm>
            </p:grpSpPr>
            <p:sp>
              <p:nvSpPr>
                <p:cNvPr id="856" name="Google Shape;856;p44"/>
                <p:cNvSpPr/>
                <p:nvPr/>
              </p:nvSpPr>
              <p:spPr>
                <a:xfrm>
                  <a:off x="4358217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0"/>
                        <a:pt x="33161" y="71"/>
                      </a:cubicBezTo>
                      <a:lnTo>
                        <a:pt x="494" y="19050"/>
                      </a:lnTo>
                      <a:cubicBezTo>
                        <a:pt x="28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7" name="Google Shape;857;p44"/>
                <p:cNvSpPr/>
                <p:nvPr/>
              </p:nvSpPr>
              <p:spPr>
                <a:xfrm>
                  <a:off x="4358711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79" y="0"/>
                        <a:pt x="32950" y="71"/>
                      </a:cubicBezTo>
                      <a:lnTo>
                        <a:pt x="282" y="19050"/>
                      </a:lnTo>
                      <a:cubicBezTo>
                        <a:pt x="14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8" name="Google Shape;858;p44"/>
                <p:cNvSpPr/>
                <p:nvPr/>
              </p:nvSpPr>
              <p:spPr>
                <a:xfrm>
                  <a:off x="4358993" y="42002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71"/>
                      </a:cubicBezTo>
                      <a:lnTo>
                        <a:pt x="212" y="19050"/>
                      </a:lnTo>
                      <a:cubicBezTo>
                        <a:pt x="14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9" name="Google Shape;859;p44"/>
                <p:cNvSpPr/>
                <p:nvPr/>
              </p:nvSpPr>
              <p:spPr>
                <a:xfrm>
                  <a:off x="4359205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8" y="71"/>
                      </a:cubicBezTo>
                      <a:lnTo>
                        <a:pt x="141" y="19050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0" name="Google Shape;860;p44"/>
              <p:cNvGrpSpPr/>
              <p:nvPr/>
            </p:nvGrpSpPr>
            <p:grpSpPr>
              <a:xfrm>
                <a:off x="10708510" y="2199639"/>
                <a:ext cx="88374" cy="44556"/>
                <a:chOff x="4359346" y="4200313"/>
                <a:chExt cx="29985" cy="14605"/>
              </a:xfrm>
            </p:grpSpPr>
            <p:sp>
              <p:nvSpPr>
                <p:cNvPr id="861" name="Google Shape;861;p44"/>
                <p:cNvSpPr/>
                <p:nvPr/>
              </p:nvSpPr>
              <p:spPr>
                <a:xfrm>
                  <a:off x="4359346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9" y="0"/>
                      </a:cubicBezTo>
                      <a:lnTo>
                        <a:pt x="141" y="18979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44"/>
                <p:cNvSpPr/>
                <p:nvPr/>
              </p:nvSpPr>
              <p:spPr>
                <a:xfrm>
                  <a:off x="4359487" y="420038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71"/>
                        <a:pt x="33161" y="141"/>
                      </a:cubicBezTo>
                      <a:lnTo>
                        <a:pt x="494" y="19120"/>
                      </a:lnTo>
                      <a:cubicBezTo>
                        <a:pt x="353" y="19050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44"/>
                <p:cNvSpPr/>
                <p:nvPr/>
              </p:nvSpPr>
              <p:spPr>
                <a:xfrm>
                  <a:off x="4359981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0"/>
                        <a:pt x="33020" y="70"/>
                        <a:pt x="33232" y="141"/>
                      </a:cubicBezTo>
                      <a:lnTo>
                        <a:pt x="564" y="19120"/>
                      </a:lnTo>
                      <a:cubicBezTo>
                        <a:pt x="353" y="19120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44"/>
                <p:cNvSpPr/>
                <p:nvPr/>
              </p:nvSpPr>
              <p:spPr>
                <a:xfrm>
                  <a:off x="4360545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4" y="19191"/>
                      </a:lnTo>
                      <a:cubicBezTo>
                        <a:pt x="353" y="1912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5" name="Google Shape;865;p44"/>
                <p:cNvSpPr/>
                <p:nvPr/>
              </p:nvSpPr>
              <p:spPr>
                <a:xfrm>
                  <a:off x="4361109" y="420080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9" y="71"/>
                        <a:pt x="32879" y="71"/>
                      </a:cubicBezTo>
                      <a:lnTo>
                        <a:pt x="212" y="19050"/>
                      </a:lnTo>
                      <a:cubicBezTo>
                        <a:pt x="212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6" name="Google Shape;866;p44"/>
              <p:cNvGrpSpPr/>
              <p:nvPr/>
            </p:nvGrpSpPr>
            <p:grpSpPr>
              <a:xfrm>
                <a:off x="10714593" y="2201611"/>
                <a:ext cx="85671" cy="44125"/>
                <a:chOff x="4361392" y="4200878"/>
                <a:chExt cx="29068" cy="14464"/>
              </a:xfrm>
            </p:grpSpPr>
            <p:sp>
              <p:nvSpPr>
                <p:cNvPr id="867" name="Google Shape;867;p44"/>
                <p:cNvSpPr/>
                <p:nvPr/>
              </p:nvSpPr>
              <p:spPr>
                <a:xfrm>
                  <a:off x="4361392" y="42008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70"/>
                        <a:pt x="32879" y="70"/>
                      </a:cubicBezTo>
                      <a:lnTo>
                        <a:pt x="212" y="19050"/>
                      </a:lnTo>
                      <a:cubicBezTo>
                        <a:pt x="141" y="1905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44"/>
                <p:cNvSpPr/>
                <p:nvPr/>
              </p:nvSpPr>
              <p:spPr>
                <a:xfrm>
                  <a:off x="4361603" y="420094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5" y="19191"/>
                      </a:lnTo>
                      <a:cubicBezTo>
                        <a:pt x="423" y="1919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44"/>
                <p:cNvSpPr/>
                <p:nvPr/>
              </p:nvSpPr>
              <p:spPr>
                <a:xfrm>
                  <a:off x="4362238" y="42012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950" y="141"/>
                        <a:pt x="33232" y="211"/>
                        <a:pt x="33514" y="353"/>
                      </a:cubicBezTo>
                      <a:lnTo>
                        <a:pt x="847" y="19332"/>
                      </a:lnTo>
                      <a:cubicBezTo>
                        <a:pt x="565" y="19191"/>
                        <a:pt x="282" y="19050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70" name="Google Shape;870;p44"/>
              <p:cNvSpPr/>
              <p:nvPr/>
            </p:nvSpPr>
            <p:spPr>
              <a:xfrm>
                <a:off x="10719415" y="2203667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2667" y="0"/>
                    </a:lnTo>
                    <a:lnTo>
                      <a:pt x="7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44"/>
              <p:cNvSpPr/>
              <p:nvPr/>
            </p:nvSpPr>
            <p:spPr>
              <a:xfrm>
                <a:off x="10719415" y="2204314"/>
                <a:ext cx="145571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63500" extrusionOk="0">
                    <a:moveTo>
                      <a:pt x="54539" y="34149"/>
                    </a:moveTo>
                    <a:cubicBezTo>
                      <a:pt x="54539" y="33867"/>
                      <a:pt x="54539" y="33514"/>
                      <a:pt x="54469" y="33231"/>
                    </a:cubicBezTo>
                    <a:cubicBezTo>
                      <a:pt x="54469" y="32949"/>
                      <a:pt x="54398" y="32597"/>
                      <a:pt x="54398" y="32314"/>
                    </a:cubicBezTo>
                    <a:cubicBezTo>
                      <a:pt x="54398" y="31961"/>
                      <a:pt x="54328" y="31679"/>
                      <a:pt x="54257" y="31326"/>
                    </a:cubicBezTo>
                    <a:cubicBezTo>
                      <a:pt x="54257" y="31185"/>
                      <a:pt x="54257" y="31115"/>
                      <a:pt x="54187" y="30974"/>
                    </a:cubicBezTo>
                    <a:cubicBezTo>
                      <a:pt x="54187" y="30903"/>
                      <a:pt x="54187" y="30903"/>
                      <a:pt x="54187" y="30833"/>
                    </a:cubicBezTo>
                    <a:cubicBezTo>
                      <a:pt x="54187" y="30691"/>
                      <a:pt x="54116" y="30480"/>
                      <a:pt x="54116" y="30339"/>
                    </a:cubicBezTo>
                    <a:cubicBezTo>
                      <a:pt x="54045" y="29986"/>
                      <a:pt x="53975" y="29704"/>
                      <a:pt x="53975" y="29351"/>
                    </a:cubicBezTo>
                    <a:cubicBezTo>
                      <a:pt x="53904" y="28998"/>
                      <a:pt x="53834" y="28646"/>
                      <a:pt x="53763" y="28363"/>
                    </a:cubicBezTo>
                    <a:cubicBezTo>
                      <a:pt x="53693" y="28010"/>
                      <a:pt x="53622" y="27658"/>
                      <a:pt x="53552" y="27305"/>
                    </a:cubicBezTo>
                    <a:cubicBezTo>
                      <a:pt x="53481" y="27093"/>
                      <a:pt x="53481" y="26952"/>
                      <a:pt x="53410" y="26740"/>
                    </a:cubicBezTo>
                    <a:cubicBezTo>
                      <a:pt x="53410" y="26670"/>
                      <a:pt x="53410" y="26670"/>
                      <a:pt x="53410" y="26599"/>
                    </a:cubicBezTo>
                    <a:cubicBezTo>
                      <a:pt x="53410" y="26458"/>
                      <a:pt x="53340" y="26388"/>
                      <a:pt x="53340" y="26246"/>
                    </a:cubicBezTo>
                    <a:cubicBezTo>
                      <a:pt x="53269" y="25894"/>
                      <a:pt x="53128" y="25541"/>
                      <a:pt x="53058" y="25188"/>
                    </a:cubicBezTo>
                    <a:cubicBezTo>
                      <a:pt x="52987" y="24835"/>
                      <a:pt x="52846" y="24483"/>
                      <a:pt x="52705" y="24130"/>
                    </a:cubicBezTo>
                    <a:cubicBezTo>
                      <a:pt x="52564" y="23777"/>
                      <a:pt x="52493" y="23424"/>
                      <a:pt x="52352" y="23142"/>
                    </a:cubicBezTo>
                    <a:cubicBezTo>
                      <a:pt x="52281" y="22931"/>
                      <a:pt x="52140" y="22648"/>
                      <a:pt x="52070" y="22437"/>
                    </a:cubicBezTo>
                    <a:cubicBezTo>
                      <a:pt x="52070" y="22437"/>
                      <a:pt x="52070" y="22366"/>
                      <a:pt x="52070" y="22366"/>
                    </a:cubicBezTo>
                    <a:cubicBezTo>
                      <a:pt x="52070" y="22295"/>
                      <a:pt x="51999" y="22225"/>
                      <a:pt x="51999" y="22225"/>
                    </a:cubicBezTo>
                    <a:cubicBezTo>
                      <a:pt x="51858" y="21872"/>
                      <a:pt x="51717" y="21590"/>
                      <a:pt x="51647" y="21237"/>
                    </a:cubicBezTo>
                    <a:cubicBezTo>
                      <a:pt x="51505" y="20955"/>
                      <a:pt x="51364" y="20602"/>
                      <a:pt x="51223" y="20320"/>
                    </a:cubicBezTo>
                    <a:cubicBezTo>
                      <a:pt x="51082" y="19967"/>
                      <a:pt x="50941" y="19685"/>
                      <a:pt x="50800" y="19332"/>
                    </a:cubicBezTo>
                    <a:cubicBezTo>
                      <a:pt x="50659" y="18979"/>
                      <a:pt x="50447" y="18697"/>
                      <a:pt x="50306" y="18344"/>
                    </a:cubicBezTo>
                    <a:cubicBezTo>
                      <a:pt x="50306" y="18274"/>
                      <a:pt x="50236" y="18274"/>
                      <a:pt x="50236" y="18203"/>
                    </a:cubicBezTo>
                    <a:cubicBezTo>
                      <a:pt x="50236" y="18203"/>
                      <a:pt x="50236" y="18132"/>
                      <a:pt x="50236" y="18132"/>
                    </a:cubicBezTo>
                    <a:cubicBezTo>
                      <a:pt x="50094" y="17780"/>
                      <a:pt x="49883" y="17427"/>
                      <a:pt x="49671" y="17074"/>
                    </a:cubicBezTo>
                    <a:cubicBezTo>
                      <a:pt x="49389" y="16510"/>
                      <a:pt x="49036" y="15875"/>
                      <a:pt x="48683" y="15310"/>
                    </a:cubicBezTo>
                    <a:cubicBezTo>
                      <a:pt x="48542" y="15028"/>
                      <a:pt x="48330" y="14746"/>
                      <a:pt x="48189" y="14464"/>
                    </a:cubicBezTo>
                    <a:cubicBezTo>
                      <a:pt x="48048" y="14181"/>
                      <a:pt x="47837" y="13970"/>
                      <a:pt x="47695" y="13687"/>
                    </a:cubicBezTo>
                    <a:cubicBezTo>
                      <a:pt x="47484" y="13405"/>
                      <a:pt x="47343" y="13123"/>
                      <a:pt x="47131" y="12841"/>
                    </a:cubicBezTo>
                    <a:cubicBezTo>
                      <a:pt x="46778" y="12277"/>
                      <a:pt x="46355" y="11712"/>
                      <a:pt x="45932" y="11147"/>
                    </a:cubicBezTo>
                    <a:cubicBezTo>
                      <a:pt x="45720" y="10865"/>
                      <a:pt x="45508" y="10583"/>
                      <a:pt x="45297" y="10371"/>
                    </a:cubicBezTo>
                    <a:cubicBezTo>
                      <a:pt x="45297" y="10301"/>
                      <a:pt x="45226" y="10301"/>
                      <a:pt x="45226" y="10230"/>
                    </a:cubicBezTo>
                    <a:cubicBezTo>
                      <a:pt x="45156" y="10160"/>
                      <a:pt x="45156" y="10089"/>
                      <a:pt x="45085" y="10019"/>
                    </a:cubicBezTo>
                    <a:cubicBezTo>
                      <a:pt x="44803" y="9736"/>
                      <a:pt x="44591" y="9384"/>
                      <a:pt x="44309" y="9102"/>
                    </a:cubicBezTo>
                    <a:cubicBezTo>
                      <a:pt x="44097" y="8819"/>
                      <a:pt x="43815" y="8537"/>
                      <a:pt x="43533" y="8255"/>
                    </a:cubicBezTo>
                    <a:cubicBezTo>
                      <a:pt x="43250" y="7972"/>
                      <a:pt x="43039" y="7690"/>
                      <a:pt x="42757" y="7408"/>
                    </a:cubicBezTo>
                    <a:cubicBezTo>
                      <a:pt x="42615" y="7267"/>
                      <a:pt x="42474" y="7056"/>
                      <a:pt x="42263" y="6914"/>
                    </a:cubicBezTo>
                    <a:cubicBezTo>
                      <a:pt x="42263" y="6914"/>
                      <a:pt x="42192" y="6844"/>
                      <a:pt x="42192" y="6844"/>
                    </a:cubicBezTo>
                    <a:cubicBezTo>
                      <a:pt x="42121" y="6773"/>
                      <a:pt x="42051" y="6702"/>
                      <a:pt x="41980" y="6632"/>
                    </a:cubicBezTo>
                    <a:cubicBezTo>
                      <a:pt x="41698" y="6350"/>
                      <a:pt x="41416" y="6068"/>
                      <a:pt x="41134" y="5856"/>
                    </a:cubicBezTo>
                    <a:cubicBezTo>
                      <a:pt x="40852" y="5574"/>
                      <a:pt x="40569" y="5292"/>
                      <a:pt x="40287" y="5080"/>
                    </a:cubicBezTo>
                    <a:cubicBezTo>
                      <a:pt x="40005" y="4798"/>
                      <a:pt x="39723" y="4586"/>
                      <a:pt x="39441" y="4304"/>
                    </a:cubicBezTo>
                    <a:cubicBezTo>
                      <a:pt x="39299" y="4163"/>
                      <a:pt x="39158" y="4021"/>
                      <a:pt x="39017" y="3951"/>
                    </a:cubicBezTo>
                    <a:cubicBezTo>
                      <a:pt x="38735" y="3739"/>
                      <a:pt x="38523" y="3528"/>
                      <a:pt x="38241" y="3316"/>
                    </a:cubicBezTo>
                    <a:cubicBezTo>
                      <a:pt x="38100" y="3245"/>
                      <a:pt x="37959" y="3104"/>
                      <a:pt x="37888" y="3034"/>
                    </a:cubicBezTo>
                    <a:cubicBezTo>
                      <a:pt x="37818" y="2963"/>
                      <a:pt x="37747" y="2963"/>
                      <a:pt x="37747" y="2893"/>
                    </a:cubicBezTo>
                    <a:cubicBezTo>
                      <a:pt x="37677" y="2893"/>
                      <a:pt x="37677" y="2822"/>
                      <a:pt x="37606" y="2822"/>
                    </a:cubicBezTo>
                    <a:cubicBezTo>
                      <a:pt x="37394" y="2681"/>
                      <a:pt x="37253" y="2540"/>
                      <a:pt x="37042" y="2399"/>
                    </a:cubicBezTo>
                    <a:cubicBezTo>
                      <a:pt x="36830" y="2257"/>
                      <a:pt x="36689" y="2117"/>
                      <a:pt x="36477" y="1975"/>
                    </a:cubicBezTo>
                    <a:cubicBezTo>
                      <a:pt x="36265" y="1834"/>
                      <a:pt x="36054" y="1693"/>
                      <a:pt x="35842" y="1552"/>
                    </a:cubicBezTo>
                    <a:cubicBezTo>
                      <a:pt x="35630" y="1411"/>
                      <a:pt x="35348" y="1270"/>
                      <a:pt x="35137" y="1129"/>
                    </a:cubicBezTo>
                    <a:cubicBezTo>
                      <a:pt x="35066" y="1058"/>
                      <a:pt x="34995" y="1058"/>
                      <a:pt x="34925" y="987"/>
                    </a:cubicBezTo>
                    <a:cubicBezTo>
                      <a:pt x="34713" y="847"/>
                      <a:pt x="34502" y="705"/>
                      <a:pt x="34219" y="635"/>
                    </a:cubicBezTo>
                    <a:cubicBezTo>
                      <a:pt x="34008" y="564"/>
                      <a:pt x="33796" y="423"/>
                      <a:pt x="33655" y="353"/>
                    </a:cubicBezTo>
                    <a:cubicBezTo>
                      <a:pt x="33514" y="282"/>
                      <a:pt x="33373" y="211"/>
                      <a:pt x="33161" y="141"/>
                    </a:cubicBezTo>
                    <a:cubicBezTo>
                      <a:pt x="33020" y="70"/>
                      <a:pt x="32879" y="0"/>
                      <a:pt x="32738" y="0"/>
                    </a:cubicBezTo>
                    <a:cubicBezTo>
                      <a:pt x="32738" y="0"/>
                      <a:pt x="32738" y="0"/>
                      <a:pt x="32738" y="0"/>
                    </a:cubicBezTo>
                    <a:lnTo>
                      <a:pt x="32738" y="0"/>
                    </a:lnTo>
                    <a:lnTo>
                      <a:pt x="32738" y="0"/>
                    </a:lnTo>
                    <a:cubicBezTo>
                      <a:pt x="32738" y="0"/>
                      <a:pt x="32738" y="0"/>
                      <a:pt x="32667" y="0"/>
                    </a:cubicBezTo>
                    <a:lnTo>
                      <a:pt x="0" y="18979"/>
                    </a:lnTo>
                    <a:cubicBezTo>
                      <a:pt x="0" y="18979"/>
                      <a:pt x="0" y="18979"/>
                      <a:pt x="70" y="18979"/>
                    </a:cubicBezTo>
                    <a:cubicBezTo>
                      <a:pt x="847" y="19262"/>
                      <a:pt x="1552" y="19685"/>
                      <a:pt x="2258" y="20038"/>
                    </a:cubicBezTo>
                    <a:cubicBezTo>
                      <a:pt x="3245" y="20602"/>
                      <a:pt x="4163" y="21237"/>
                      <a:pt x="5080" y="21943"/>
                    </a:cubicBezTo>
                    <a:cubicBezTo>
                      <a:pt x="5503" y="22225"/>
                      <a:pt x="5997" y="22648"/>
                      <a:pt x="6420" y="23001"/>
                    </a:cubicBezTo>
                    <a:cubicBezTo>
                      <a:pt x="7549" y="23918"/>
                      <a:pt x="8608" y="24906"/>
                      <a:pt x="9595" y="25964"/>
                    </a:cubicBezTo>
                    <a:cubicBezTo>
                      <a:pt x="9595" y="25964"/>
                      <a:pt x="9666" y="26035"/>
                      <a:pt x="9666" y="26035"/>
                    </a:cubicBezTo>
                    <a:cubicBezTo>
                      <a:pt x="10654" y="27093"/>
                      <a:pt x="11642" y="28222"/>
                      <a:pt x="12559" y="29351"/>
                    </a:cubicBezTo>
                    <a:cubicBezTo>
                      <a:pt x="12559" y="29422"/>
                      <a:pt x="12629" y="29422"/>
                      <a:pt x="12629" y="29492"/>
                    </a:cubicBezTo>
                    <a:cubicBezTo>
                      <a:pt x="13476" y="30550"/>
                      <a:pt x="14252" y="31679"/>
                      <a:pt x="14958" y="32808"/>
                    </a:cubicBezTo>
                    <a:cubicBezTo>
                      <a:pt x="15099" y="33090"/>
                      <a:pt x="15310" y="33302"/>
                      <a:pt x="15451" y="33584"/>
                    </a:cubicBezTo>
                    <a:cubicBezTo>
                      <a:pt x="16157" y="34784"/>
                      <a:pt x="16863" y="35983"/>
                      <a:pt x="17498" y="37182"/>
                    </a:cubicBezTo>
                    <a:cubicBezTo>
                      <a:pt x="17498" y="37182"/>
                      <a:pt x="17498" y="37253"/>
                      <a:pt x="17568" y="37253"/>
                    </a:cubicBezTo>
                    <a:cubicBezTo>
                      <a:pt x="18274" y="38594"/>
                      <a:pt x="18838" y="40005"/>
                      <a:pt x="19403" y="41416"/>
                    </a:cubicBezTo>
                    <a:cubicBezTo>
                      <a:pt x="19403" y="41416"/>
                      <a:pt x="19403" y="41486"/>
                      <a:pt x="19403" y="41486"/>
                    </a:cubicBezTo>
                    <a:cubicBezTo>
                      <a:pt x="19967" y="42897"/>
                      <a:pt x="20390" y="44309"/>
                      <a:pt x="20743" y="45649"/>
                    </a:cubicBezTo>
                    <a:cubicBezTo>
                      <a:pt x="20743" y="45720"/>
                      <a:pt x="20743" y="45720"/>
                      <a:pt x="20743" y="45790"/>
                    </a:cubicBezTo>
                    <a:cubicBezTo>
                      <a:pt x="21096" y="47201"/>
                      <a:pt x="21378" y="48542"/>
                      <a:pt x="21590" y="49953"/>
                    </a:cubicBezTo>
                    <a:cubicBezTo>
                      <a:pt x="21590" y="50024"/>
                      <a:pt x="21590" y="50024"/>
                      <a:pt x="21590" y="50094"/>
                    </a:cubicBezTo>
                    <a:cubicBezTo>
                      <a:pt x="21802" y="51505"/>
                      <a:pt x="21872" y="52846"/>
                      <a:pt x="21872" y="54187"/>
                    </a:cubicBezTo>
                    <a:cubicBezTo>
                      <a:pt x="21872" y="55739"/>
                      <a:pt x="21731" y="57150"/>
                      <a:pt x="21449" y="58420"/>
                    </a:cubicBezTo>
                    <a:cubicBezTo>
                      <a:pt x="21449" y="58490"/>
                      <a:pt x="21449" y="58490"/>
                      <a:pt x="21449" y="58561"/>
                    </a:cubicBezTo>
                    <a:cubicBezTo>
                      <a:pt x="21167" y="59831"/>
                      <a:pt x="20814" y="61030"/>
                      <a:pt x="20320" y="62018"/>
                    </a:cubicBezTo>
                    <a:cubicBezTo>
                      <a:pt x="20320" y="62018"/>
                      <a:pt x="20320" y="62089"/>
                      <a:pt x="20320" y="62089"/>
                    </a:cubicBezTo>
                    <a:cubicBezTo>
                      <a:pt x="19897" y="62935"/>
                      <a:pt x="19403" y="63711"/>
                      <a:pt x="18838" y="64347"/>
                    </a:cubicBezTo>
                    <a:cubicBezTo>
                      <a:pt x="18627" y="64558"/>
                      <a:pt x="18486" y="64840"/>
                      <a:pt x="18274" y="65052"/>
                    </a:cubicBezTo>
                    <a:cubicBezTo>
                      <a:pt x="17639" y="65757"/>
                      <a:pt x="16933" y="66393"/>
                      <a:pt x="16087" y="66816"/>
                    </a:cubicBezTo>
                    <a:lnTo>
                      <a:pt x="48754" y="47836"/>
                    </a:lnTo>
                    <a:cubicBezTo>
                      <a:pt x="49530" y="47343"/>
                      <a:pt x="50236" y="46778"/>
                      <a:pt x="50941" y="46073"/>
                    </a:cubicBezTo>
                    <a:cubicBezTo>
                      <a:pt x="51153" y="45861"/>
                      <a:pt x="51294" y="45649"/>
                      <a:pt x="51505" y="45367"/>
                    </a:cubicBezTo>
                    <a:cubicBezTo>
                      <a:pt x="51717" y="45085"/>
                      <a:pt x="51999" y="44803"/>
                      <a:pt x="52211" y="44450"/>
                    </a:cubicBezTo>
                    <a:cubicBezTo>
                      <a:pt x="52493" y="44027"/>
                      <a:pt x="52705" y="43603"/>
                      <a:pt x="52917" y="43109"/>
                    </a:cubicBezTo>
                    <a:cubicBezTo>
                      <a:pt x="52917" y="43109"/>
                      <a:pt x="52917" y="43039"/>
                      <a:pt x="52917" y="43039"/>
                    </a:cubicBezTo>
                    <a:cubicBezTo>
                      <a:pt x="52917" y="43039"/>
                      <a:pt x="52917" y="42968"/>
                      <a:pt x="52917" y="42968"/>
                    </a:cubicBezTo>
                    <a:cubicBezTo>
                      <a:pt x="53058" y="42615"/>
                      <a:pt x="53199" y="42333"/>
                      <a:pt x="53340" y="41980"/>
                    </a:cubicBezTo>
                    <a:cubicBezTo>
                      <a:pt x="53481" y="41628"/>
                      <a:pt x="53552" y="41275"/>
                      <a:pt x="53693" y="40922"/>
                    </a:cubicBezTo>
                    <a:cubicBezTo>
                      <a:pt x="53763" y="40569"/>
                      <a:pt x="53904" y="40287"/>
                      <a:pt x="53975" y="39934"/>
                    </a:cubicBezTo>
                    <a:cubicBezTo>
                      <a:pt x="53975" y="39793"/>
                      <a:pt x="54045" y="39652"/>
                      <a:pt x="54045" y="39511"/>
                    </a:cubicBezTo>
                    <a:cubicBezTo>
                      <a:pt x="54045" y="39440"/>
                      <a:pt x="54045" y="39440"/>
                      <a:pt x="54045" y="39370"/>
                    </a:cubicBezTo>
                    <a:cubicBezTo>
                      <a:pt x="54045" y="39229"/>
                      <a:pt x="54116" y="39088"/>
                      <a:pt x="54116" y="38946"/>
                    </a:cubicBezTo>
                    <a:cubicBezTo>
                      <a:pt x="54187" y="38664"/>
                      <a:pt x="54187" y="38312"/>
                      <a:pt x="54257" y="38029"/>
                    </a:cubicBezTo>
                    <a:cubicBezTo>
                      <a:pt x="54328" y="37747"/>
                      <a:pt x="54328" y="37394"/>
                      <a:pt x="54328" y="37112"/>
                    </a:cubicBezTo>
                    <a:cubicBezTo>
                      <a:pt x="54328" y="36830"/>
                      <a:pt x="54398" y="36477"/>
                      <a:pt x="54398" y="36195"/>
                    </a:cubicBezTo>
                    <a:cubicBezTo>
                      <a:pt x="54398" y="35913"/>
                      <a:pt x="54398" y="35560"/>
                      <a:pt x="54398" y="35278"/>
                    </a:cubicBezTo>
                    <a:cubicBezTo>
                      <a:pt x="54398" y="35278"/>
                      <a:pt x="54398" y="35207"/>
                      <a:pt x="54398" y="35207"/>
                    </a:cubicBezTo>
                    <a:cubicBezTo>
                      <a:pt x="54539" y="34713"/>
                      <a:pt x="54539" y="34431"/>
                      <a:pt x="54539" y="34149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44"/>
              <p:cNvSpPr/>
              <p:nvPr/>
            </p:nvSpPr>
            <p:spPr>
              <a:xfrm>
                <a:off x="10037348" y="1487545"/>
                <a:ext cx="540701" cy="322791"/>
              </a:xfrm>
              <a:custGeom>
                <a:avLst/>
                <a:gdLst/>
                <a:ahLst/>
                <a:cxnLst/>
                <a:rect l="l" t="t" r="r" b="b"/>
                <a:pathLst>
                  <a:path w="183444" h="105833" extrusionOk="0">
                    <a:moveTo>
                      <a:pt x="189018" y="89958"/>
                    </a:moveTo>
                    <a:cubicBezTo>
                      <a:pt x="186690" y="90382"/>
                      <a:pt x="184362" y="90735"/>
                      <a:pt x="181963" y="90946"/>
                    </a:cubicBezTo>
                    <a:cubicBezTo>
                      <a:pt x="181610" y="91017"/>
                      <a:pt x="181257" y="91017"/>
                      <a:pt x="180904" y="91087"/>
                    </a:cubicBezTo>
                    <a:cubicBezTo>
                      <a:pt x="178858" y="91228"/>
                      <a:pt x="176812" y="91370"/>
                      <a:pt x="174766" y="91370"/>
                    </a:cubicBezTo>
                    <a:cubicBezTo>
                      <a:pt x="174272" y="91370"/>
                      <a:pt x="173778" y="91370"/>
                      <a:pt x="173284" y="91370"/>
                    </a:cubicBezTo>
                    <a:cubicBezTo>
                      <a:pt x="171732" y="91370"/>
                      <a:pt x="170251" y="91299"/>
                      <a:pt x="168698" y="91228"/>
                    </a:cubicBezTo>
                    <a:cubicBezTo>
                      <a:pt x="168204" y="91228"/>
                      <a:pt x="167711" y="91158"/>
                      <a:pt x="167146" y="91158"/>
                    </a:cubicBezTo>
                    <a:cubicBezTo>
                      <a:pt x="165312" y="91017"/>
                      <a:pt x="163477" y="90805"/>
                      <a:pt x="161572" y="90594"/>
                    </a:cubicBezTo>
                    <a:cubicBezTo>
                      <a:pt x="161502" y="90594"/>
                      <a:pt x="161361" y="90523"/>
                      <a:pt x="161290" y="90523"/>
                    </a:cubicBezTo>
                    <a:cubicBezTo>
                      <a:pt x="159597" y="90311"/>
                      <a:pt x="157903" y="90029"/>
                      <a:pt x="156210" y="89676"/>
                    </a:cubicBezTo>
                    <a:cubicBezTo>
                      <a:pt x="155575" y="89535"/>
                      <a:pt x="155011" y="89394"/>
                      <a:pt x="154376" y="89324"/>
                    </a:cubicBezTo>
                    <a:cubicBezTo>
                      <a:pt x="153247" y="89112"/>
                      <a:pt x="152047" y="88830"/>
                      <a:pt x="150918" y="88548"/>
                    </a:cubicBezTo>
                    <a:cubicBezTo>
                      <a:pt x="150213" y="88406"/>
                      <a:pt x="149507" y="88194"/>
                      <a:pt x="148872" y="88054"/>
                    </a:cubicBezTo>
                    <a:cubicBezTo>
                      <a:pt x="147814" y="87771"/>
                      <a:pt x="146685" y="87489"/>
                      <a:pt x="145627" y="87136"/>
                    </a:cubicBezTo>
                    <a:cubicBezTo>
                      <a:pt x="144921" y="86925"/>
                      <a:pt x="144216" y="86713"/>
                      <a:pt x="143510" y="86501"/>
                    </a:cubicBezTo>
                    <a:cubicBezTo>
                      <a:pt x="142452" y="86148"/>
                      <a:pt x="141393" y="85796"/>
                      <a:pt x="140335" y="85443"/>
                    </a:cubicBezTo>
                    <a:cubicBezTo>
                      <a:pt x="139630" y="85231"/>
                      <a:pt x="138994" y="84949"/>
                      <a:pt x="138289" y="84737"/>
                    </a:cubicBezTo>
                    <a:cubicBezTo>
                      <a:pt x="137160" y="84314"/>
                      <a:pt x="136102" y="83891"/>
                      <a:pt x="134973" y="83467"/>
                    </a:cubicBezTo>
                    <a:cubicBezTo>
                      <a:pt x="134338" y="83256"/>
                      <a:pt x="133703" y="82973"/>
                      <a:pt x="133068" y="82762"/>
                    </a:cubicBezTo>
                    <a:cubicBezTo>
                      <a:pt x="131798" y="82268"/>
                      <a:pt x="130528" y="81703"/>
                      <a:pt x="129258" y="81139"/>
                    </a:cubicBezTo>
                    <a:cubicBezTo>
                      <a:pt x="128764" y="80927"/>
                      <a:pt x="128341" y="80716"/>
                      <a:pt x="127847" y="80575"/>
                    </a:cubicBezTo>
                    <a:cubicBezTo>
                      <a:pt x="126083" y="79798"/>
                      <a:pt x="124389" y="78952"/>
                      <a:pt x="122626" y="78105"/>
                    </a:cubicBezTo>
                    <a:cubicBezTo>
                      <a:pt x="122273" y="77894"/>
                      <a:pt x="121920" y="77752"/>
                      <a:pt x="121567" y="77540"/>
                    </a:cubicBezTo>
                    <a:cubicBezTo>
                      <a:pt x="120156" y="76835"/>
                      <a:pt x="118816" y="76130"/>
                      <a:pt x="117404" y="75353"/>
                    </a:cubicBezTo>
                    <a:cubicBezTo>
                      <a:pt x="115852" y="74507"/>
                      <a:pt x="114371" y="73660"/>
                      <a:pt x="112818" y="72813"/>
                    </a:cubicBezTo>
                    <a:cubicBezTo>
                      <a:pt x="109784" y="71050"/>
                      <a:pt x="106751" y="69145"/>
                      <a:pt x="103717" y="67169"/>
                    </a:cubicBezTo>
                    <a:cubicBezTo>
                      <a:pt x="103152" y="66816"/>
                      <a:pt x="102588" y="66464"/>
                      <a:pt x="102094" y="66111"/>
                    </a:cubicBezTo>
                    <a:cubicBezTo>
                      <a:pt x="99201" y="64206"/>
                      <a:pt x="96308" y="62159"/>
                      <a:pt x="93416" y="60043"/>
                    </a:cubicBezTo>
                    <a:cubicBezTo>
                      <a:pt x="92922" y="59690"/>
                      <a:pt x="92428" y="59337"/>
                      <a:pt x="92005" y="58914"/>
                    </a:cubicBezTo>
                    <a:cubicBezTo>
                      <a:pt x="89323" y="56868"/>
                      <a:pt x="86642" y="54751"/>
                      <a:pt x="83961" y="52564"/>
                    </a:cubicBezTo>
                    <a:cubicBezTo>
                      <a:pt x="83608" y="52211"/>
                      <a:pt x="83185" y="51929"/>
                      <a:pt x="82832" y="51647"/>
                    </a:cubicBezTo>
                    <a:cubicBezTo>
                      <a:pt x="80010" y="49248"/>
                      <a:pt x="77117" y="46708"/>
                      <a:pt x="74295" y="44168"/>
                    </a:cubicBezTo>
                    <a:cubicBezTo>
                      <a:pt x="73660" y="43603"/>
                      <a:pt x="73025" y="43039"/>
                      <a:pt x="72390" y="42404"/>
                    </a:cubicBezTo>
                    <a:cubicBezTo>
                      <a:pt x="69568" y="39723"/>
                      <a:pt x="66746" y="37042"/>
                      <a:pt x="63923" y="34220"/>
                    </a:cubicBezTo>
                    <a:cubicBezTo>
                      <a:pt x="63712" y="34008"/>
                      <a:pt x="63500" y="33796"/>
                      <a:pt x="63359" y="33585"/>
                    </a:cubicBezTo>
                    <a:cubicBezTo>
                      <a:pt x="60607" y="30763"/>
                      <a:pt x="57926" y="27870"/>
                      <a:pt x="55245" y="24906"/>
                    </a:cubicBezTo>
                    <a:cubicBezTo>
                      <a:pt x="54822" y="24483"/>
                      <a:pt x="54398" y="23989"/>
                      <a:pt x="54046" y="23566"/>
                    </a:cubicBezTo>
                    <a:cubicBezTo>
                      <a:pt x="51364" y="20532"/>
                      <a:pt x="48754" y="17427"/>
                      <a:pt x="46143" y="14252"/>
                    </a:cubicBezTo>
                    <a:cubicBezTo>
                      <a:pt x="45579" y="13617"/>
                      <a:pt x="45085" y="12982"/>
                      <a:pt x="44591" y="12277"/>
                    </a:cubicBezTo>
                    <a:cubicBezTo>
                      <a:pt x="41839" y="8890"/>
                      <a:pt x="39158" y="5433"/>
                      <a:pt x="36548" y="1835"/>
                    </a:cubicBezTo>
                    <a:cubicBezTo>
                      <a:pt x="36548" y="1835"/>
                      <a:pt x="36548" y="1835"/>
                      <a:pt x="36548" y="1835"/>
                    </a:cubicBezTo>
                    <a:cubicBezTo>
                      <a:pt x="36548" y="1764"/>
                      <a:pt x="36477" y="1764"/>
                      <a:pt x="36477" y="1693"/>
                    </a:cubicBezTo>
                    <a:cubicBezTo>
                      <a:pt x="36407" y="1623"/>
                      <a:pt x="36407" y="1623"/>
                      <a:pt x="36336" y="1552"/>
                    </a:cubicBezTo>
                    <a:cubicBezTo>
                      <a:pt x="36336" y="1482"/>
                      <a:pt x="36266" y="1482"/>
                      <a:pt x="36266" y="1411"/>
                    </a:cubicBezTo>
                    <a:cubicBezTo>
                      <a:pt x="36195" y="1341"/>
                      <a:pt x="36195" y="1341"/>
                      <a:pt x="36125" y="1270"/>
                    </a:cubicBezTo>
                    <a:cubicBezTo>
                      <a:pt x="36054" y="1200"/>
                      <a:pt x="36054" y="1200"/>
                      <a:pt x="35983" y="1129"/>
                    </a:cubicBezTo>
                    <a:cubicBezTo>
                      <a:pt x="35913" y="1059"/>
                      <a:pt x="35913" y="1059"/>
                      <a:pt x="35842" y="988"/>
                    </a:cubicBezTo>
                    <a:cubicBezTo>
                      <a:pt x="35842" y="988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01" y="917"/>
                    </a:cubicBezTo>
                    <a:cubicBezTo>
                      <a:pt x="35631" y="847"/>
                      <a:pt x="35631" y="847"/>
                      <a:pt x="35560" y="776"/>
                    </a:cubicBezTo>
                    <a:cubicBezTo>
                      <a:pt x="35489" y="776"/>
                      <a:pt x="35489" y="706"/>
                      <a:pt x="35419" y="706"/>
                    </a:cubicBezTo>
                    <a:cubicBezTo>
                      <a:pt x="35348" y="706"/>
                      <a:pt x="35348" y="635"/>
                      <a:pt x="35278" y="635"/>
                    </a:cubicBezTo>
                    <a:cubicBezTo>
                      <a:pt x="35207" y="635"/>
                      <a:pt x="35207" y="565"/>
                      <a:pt x="35137" y="565"/>
                    </a:cubicBezTo>
                    <a:cubicBezTo>
                      <a:pt x="35066" y="565"/>
                      <a:pt x="35066" y="494"/>
                      <a:pt x="34996" y="494"/>
                    </a:cubicBezTo>
                    <a:cubicBezTo>
                      <a:pt x="34925" y="494"/>
                      <a:pt x="34925" y="423"/>
                      <a:pt x="34854" y="423"/>
                    </a:cubicBezTo>
                    <a:cubicBezTo>
                      <a:pt x="34854" y="423"/>
                      <a:pt x="34854" y="423"/>
                      <a:pt x="34854" y="423"/>
                    </a:cubicBezTo>
                    <a:cubicBezTo>
                      <a:pt x="34854" y="423"/>
                      <a:pt x="34784" y="423"/>
                      <a:pt x="34784" y="353"/>
                    </a:cubicBezTo>
                    <a:cubicBezTo>
                      <a:pt x="34713" y="353"/>
                      <a:pt x="34713" y="282"/>
                      <a:pt x="34643" y="282"/>
                    </a:cubicBezTo>
                    <a:cubicBezTo>
                      <a:pt x="34572" y="282"/>
                      <a:pt x="34572" y="212"/>
                      <a:pt x="34502" y="212"/>
                    </a:cubicBezTo>
                    <a:cubicBezTo>
                      <a:pt x="34431" y="212"/>
                      <a:pt x="34431" y="212"/>
                      <a:pt x="34361" y="141"/>
                    </a:cubicBezTo>
                    <a:cubicBezTo>
                      <a:pt x="34290" y="141"/>
                      <a:pt x="34290" y="141"/>
                      <a:pt x="34219" y="71"/>
                    </a:cubicBezTo>
                    <a:cubicBezTo>
                      <a:pt x="34149" y="71"/>
                      <a:pt x="34149" y="71"/>
                      <a:pt x="3407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867" y="0"/>
                      <a:pt x="33867" y="0"/>
                      <a:pt x="33796" y="0"/>
                    </a:cubicBezTo>
                    <a:cubicBezTo>
                      <a:pt x="33726" y="0"/>
                      <a:pt x="33726" y="0"/>
                      <a:pt x="33655" y="0"/>
                    </a:cubicBezTo>
                    <a:cubicBezTo>
                      <a:pt x="33655" y="0"/>
                      <a:pt x="33585" y="0"/>
                      <a:pt x="33585" y="0"/>
                    </a:cubicBezTo>
                    <a:cubicBezTo>
                      <a:pt x="33585" y="0"/>
                      <a:pt x="33585" y="0"/>
                      <a:pt x="33585" y="0"/>
                    </a:cubicBezTo>
                    <a:cubicBezTo>
                      <a:pt x="33585" y="0"/>
                      <a:pt x="33514" y="0"/>
                      <a:pt x="33514" y="0"/>
                    </a:cubicBezTo>
                    <a:cubicBezTo>
                      <a:pt x="33443" y="0"/>
                      <a:pt x="33443" y="0"/>
                      <a:pt x="33373" y="0"/>
                    </a:cubicBezTo>
                    <a:cubicBezTo>
                      <a:pt x="33302" y="0"/>
                      <a:pt x="33302" y="0"/>
                      <a:pt x="33232" y="0"/>
                    </a:cubicBezTo>
                    <a:cubicBezTo>
                      <a:pt x="33161" y="0"/>
                      <a:pt x="33091" y="0"/>
                      <a:pt x="33091" y="0"/>
                    </a:cubicBezTo>
                    <a:cubicBezTo>
                      <a:pt x="33020" y="0"/>
                      <a:pt x="32949" y="0"/>
                      <a:pt x="32879" y="71"/>
                    </a:cubicBezTo>
                    <a:cubicBezTo>
                      <a:pt x="32808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282" y="18979"/>
                      <a:pt x="564" y="18909"/>
                      <a:pt x="917" y="18979"/>
                    </a:cubicBezTo>
                    <a:cubicBezTo>
                      <a:pt x="917" y="18979"/>
                      <a:pt x="917" y="18979"/>
                      <a:pt x="917" y="18979"/>
                    </a:cubicBezTo>
                    <a:cubicBezTo>
                      <a:pt x="1270" y="19050"/>
                      <a:pt x="1623" y="19121"/>
                      <a:pt x="1976" y="19332"/>
                    </a:cubicBezTo>
                    <a:cubicBezTo>
                      <a:pt x="2258" y="19473"/>
                      <a:pt x="2469" y="19685"/>
                      <a:pt x="2752" y="19897"/>
                    </a:cubicBezTo>
                    <a:cubicBezTo>
                      <a:pt x="2752" y="19897"/>
                      <a:pt x="2752" y="19897"/>
                      <a:pt x="2752" y="19897"/>
                    </a:cubicBezTo>
                    <a:cubicBezTo>
                      <a:pt x="3034" y="20109"/>
                      <a:pt x="3246" y="20391"/>
                      <a:pt x="3457" y="20743"/>
                    </a:cubicBezTo>
                    <a:cubicBezTo>
                      <a:pt x="3598" y="20885"/>
                      <a:pt x="3739" y="21096"/>
                      <a:pt x="3810" y="21237"/>
                    </a:cubicBezTo>
                    <a:cubicBezTo>
                      <a:pt x="5715" y="23777"/>
                      <a:pt x="7620" y="26318"/>
                      <a:pt x="9596" y="28787"/>
                    </a:cubicBezTo>
                    <a:cubicBezTo>
                      <a:pt x="10231" y="29563"/>
                      <a:pt x="10866" y="30339"/>
                      <a:pt x="11501" y="31115"/>
                    </a:cubicBezTo>
                    <a:cubicBezTo>
                      <a:pt x="11994" y="31750"/>
                      <a:pt x="12559" y="32456"/>
                      <a:pt x="13053" y="33091"/>
                    </a:cubicBezTo>
                    <a:cubicBezTo>
                      <a:pt x="13688" y="33867"/>
                      <a:pt x="14252" y="34643"/>
                      <a:pt x="14887" y="35419"/>
                    </a:cubicBezTo>
                    <a:cubicBezTo>
                      <a:pt x="16651" y="37536"/>
                      <a:pt x="18344" y="39582"/>
                      <a:pt x="20108" y="41557"/>
                    </a:cubicBezTo>
                    <a:cubicBezTo>
                      <a:pt x="20391" y="41839"/>
                      <a:pt x="20673" y="42122"/>
                      <a:pt x="20884" y="42475"/>
                    </a:cubicBezTo>
                    <a:cubicBezTo>
                      <a:pt x="21308" y="42898"/>
                      <a:pt x="21661" y="43392"/>
                      <a:pt x="22084" y="43815"/>
                    </a:cubicBezTo>
                    <a:cubicBezTo>
                      <a:pt x="23213" y="45085"/>
                      <a:pt x="24342" y="46355"/>
                      <a:pt x="25471" y="47554"/>
                    </a:cubicBezTo>
                    <a:cubicBezTo>
                      <a:pt x="27023" y="49248"/>
                      <a:pt x="28646" y="50871"/>
                      <a:pt x="30198" y="52564"/>
                    </a:cubicBezTo>
                    <a:cubicBezTo>
                      <a:pt x="30409" y="52776"/>
                      <a:pt x="30621" y="52987"/>
                      <a:pt x="30762" y="53199"/>
                    </a:cubicBezTo>
                    <a:cubicBezTo>
                      <a:pt x="30833" y="53270"/>
                      <a:pt x="30903" y="53411"/>
                      <a:pt x="31045" y="53481"/>
                    </a:cubicBezTo>
                    <a:cubicBezTo>
                      <a:pt x="32949" y="55457"/>
                      <a:pt x="34925" y="57362"/>
                      <a:pt x="36901" y="59267"/>
                    </a:cubicBezTo>
                    <a:cubicBezTo>
                      <a:pt x="37677" y="60043"/>
                      <a:pt x="38453" y="60678"/>
                      <a:pt x="39229" y="61454"/>
                    </a:cubicBezTo>
                    <a:cubicBezTo>
                      <a:pt x="39864" y="62019"/>
                      <a:pt x="40499" y="62653"/>
                      <a:pt x="41134" y="63218"/>
                    </a:cubicBezTo>
                    <a:cubicBezTo>
                      <a:pt x="41769" y="63782"/>
                      <a:pt x="42333" y="64347"/>
                      <a:pt x="42968" y="64911"/>
                    </a:cubicBezTo>
                    <a:cubicBezTo>
                      <a:pt x="45014" y="66746"/>
                      <a:pt x="47061" y="68510"/>
                      <a:pt x="49107" y="70273"/>
                    </a:cubicBezTo>
                    <a:cubicBezTo>
                      <a:pt x="49318" y="70415"/>
                      <a:pt x="49460" y="70556"/>
                      <a:pt x="49671" y="70697"/>
                    </a:cubicBezTo>
                    <a:cubicBezTo>
                      <a:pt x="50094" y="71050"/>
                      <a:pt x="50447" y="71332"/>
                      <a:pt x="50871" y="71685"/>
                    </a:cubicBezTo>
                    <a:cubicBezTo>
                      <a:pt x="52352" y="72884"/>
                      <a:pt x="53763" y="74083"/>
                      <a:pt x="55245" y="75283"/>
                    </a:cubicBezTo>
                    <a:cubicBezTo>
                      <a:pt x="56444" y="76271"/>
                      <a:pt x="57714" y="77188"/>
                      <a:pt x="58914" y="78105"/>
                    </a:cubicBezTo>
                    <a:cubicBezTo>
                      <a:pt x="59408" y="78458"/>
                      <a:pt x="59902" y="78811"/>
                      <a:pt x="60325" y="79164"/>
                    </a:cubicBezTo>
                    <a:cubicBezTo>
                      <a:pt x="60607" y="79375"/>
                      <a:pt x="60889" y="79587"/>
                      <a:pt x="61242" y="79869"/>
                    </a:cubicBezTo>
                    <a:cubicBezTo>
                      <a:pt x="63218" y="81280"/>
                      <a:pt x="65123" y="82691"/>
                      <a:pt x="67098" y="84032"/>
                    </a:cubicBezTo>
                    <a:cubicBezTo>
                      <a:pt x="67733" y="84455"/>
                      <a:pt x="68368" y="84879"/>
                      <a:pt x="69003" y="85302"/>
                    </a:cubicBezTo>
                    <a:cubicBezTo>
                      <a:pt x="69568" y="85655"/>
                      <a:pt x="70132" y="86007"/>
                      <a:pt x="70626" y="86360"/>
                    </a:cubicBezTo>
                    <a:cubicBezTo>
                      <a:pt x="71332" y="86854"/>
                      <a:pt x="72108" y="87348"/>
                      <a:pt x="72813" y="87842"/>
                    </a:cubicBezTo>
                    <a:cubicBezTo>
                      <a:pt x="74718" y="89041"/>
                      <a:pt x="76553" y="90170"/>
                      <a:pt x="78458" y="91299"/>
                    </a:cubicBezTo>
                    <a:cubicBezTo>
                      <a:pt x="78881" y="91581"/>
                      <a:pt x="79304" y="91793"/>
                      <a:pt x="79728" y="92075"/>
                    </a:cubicBezTo>
                    <a:cubicBezTo>
                      <a:pt x="81139" y="92922"/>
                      <a:pt x="82550" y="93698"/>
                      <a:pt x="83961" y="94474"/>
                    </a:cubicBezTo>
                    <a:cubicBezTo>
                      <a:pt x="84102" y="94545"/>
                      <a:pt x="84173" y="94615"/>
                      <a:pt x="84314" y="94615"/>
                    </a:cubicBezTo>
                    <a:cubicBezTo>
                      <a:pt x="85725" y="95391"/>
                      <a:pt x="87066" y="96097"/>
                      <a:pt x="88477" y="96802"/>
                    </a:cubicBezTo>
                    <a:cubicBezTo>
                      <a:pt x="88829" y="96943"/>
                      <a:pt x="89112" y="97155"/>
                      <a:pt x="89464" y="97296"/>
                    </a:cubicBezTo>
                    <a:cubicBezTo>
                      <a:pt x="89464" y="97296"/>
                      <a:pt x="89535" y="97296"/>
                      <a:pt x="89535" y="97367"/>
                    </a:cubicBezTo>
                    <a:cubicBezTo>
                      <a:pt x="91299" y="98214"/>
                      <a:pt x="92992" y="99060"/>
                      <a:pt x="94756" y="99836"/>
                    </a:cubicBezTo>
                    <a:cubicBezTo>
                      <a:pt x="94827" y="99836"/>
                      <a:pt x="94827" y="99907"/>
                      <a:pt x="94897" y="99907"/>
                    </a:cubicBezTo>
                    <a:cubicBezTo>
                      <a:pt x="95321" y="100118"/>
                      <a:pt x="95744" y="100260"/>
                      <a:pt x="96167" y="100471"/>
                    </a:cubicBezTo>
                    <a:cubicBezTo>
                      <a:pt x="97437" y="101036"/>
                      <a:pt x="98707" y="101600"/>
                      <a:pt x="99977" y="102094"/>
                    </a:cubicBezTo>
                    <a:cubicBezTo>
                      <a:pt x="100118" y="102165"/>
                      <a:pt x="100259" y="102235"/>
                      <a:pt x="100330" y="102235"/>
                    </a:cubicBezTo>
                    <a:cubicBezTo>
                      <a:pt x="100824" y="102447"/>
                      <a:pt x="101388" y="102588"/>
                      <a:pt x="101882" y="102800"/>
                    </a:cubicBezTo>
                    <a:cubicBezTo>
                      <a:pt x="103011" y="103223"/>
                      <a:pt x="104069" y="103646"/>
                      <a:pt x="105198" y="104069"/>
                    </a:cubicBezTo>
                    <a:cubicBezTo>
                      <a:pt x="105410" y="104140"/>
                      <a:pt x="105622" y="104211"/>
                      <a:pt x="105833" y="104281"/>
                    </a:cubicBezTo>
                    <a:cubicBezTo>
                      <a:pt x="106327" y="104423"/>
                      <a:pt x="106821" y="104563"/>
                      <a:pt x="107244" y="104775"/>
                    </a:cubicBezTo>
                    <a:cubicBezTo>
                      <a:pt x="108303" y="105128"/>
                      <a:pt x="109361" y="105481"/>
                      <a:pt x="110420" y="105833"/>
                    </a:cubicBezTo>
                    <a:cubicBezTo>
                      <a:pt x="110702" y="105904"/>
                      <a:pt x="110984" y="106045"/>
                      <a:pt x="111337" y="106116"/>
                    </a:cubicBezTo>
                    <a:cubicBezTo>
                      <a:pt x="111760" y="106257"/>
                      <a:pt x="112113" y="106327"/>
                      <a:pt x="112536" y="106469"/>
                    </a:cubicBezTo>
                    <a:cubicBezTo>
                      <a:pt x="113594" y="106751"/>
                      <a:pt x="114723" y="107103"/>
                      <a:pt x="115782" y="107386"/>
                    </a:cubicBezTo>
                    <a:cubicBezTo>
                      <a:pt x="116134" y="107456"/>
                      <a:pt x="116558" y="107597"/>
                      <a:pt x="116911" y="107668"/>
                    </a:cubicBezTo>
                    <a:cubicBezTo>
                      <a:pt x="117193" y="107738"/>
                      <a:pt x="117546" y="107809"/>
                      <a:pt x="117828" y="107880"/>
                    </a:cubicBezTo>
                    <a:cubicBezTo>
                      <a:pt x="119027" y="108162"/>
                      <a:pt x="120156" y="108444"/>
                      <a:pt x="121356" y="108656"/>
                    </a:cubicBezTo>
                    <a:cubicBezTo>
                      <a:pt x="121779" y="108726"/>
                      <a:pt x="122202" y="108867"/>
                      <a:pt x="122696" y="108938"/>
                    </a:cubicBezTo>
                    <a:cubicBezTo>
                      <a:pt x="122837" y="108938"/>
                      <a:pt x="123049" y="109008"/>
                      <a:pt x="123190" y="109008"/>
                    </a:cubicBezTo>
                    <a:cubicBezTo>
                      <a:pt x="124883" y="109361"/>
                      <a:pt x="126577" y="109644"/>
                      <a:pt x="128270" y="109855"/>
                    </a:cubicBezTo>
                    <a:cubicBezTo>
                      <a:pt x="128341" y="109855"/>
                      <a:pt x="128482" y="109926"/>
                      <a:pt x="128552" y="109926"/>
                    </a:cubicBezTo>
                    <a:cubicBezTo>
                      <a:pt x="128552" y="109926"/>
                      <a:pt x="128552" y="109926"/>
                      <a:pt x="128623" y="109926"/>
                    </a:cubicBezTo>
                    <a:cubicBezTo>
                      <a:pt x="130457" y="110208"/>
                      <a:pt x="132362" y="110349"/>
                      <a:pt x="134197" y="110490"/>
                    </a:cubicBezTo>
                    <a:cubicBezTo>
                      <a:pt x="134408" y="110490"/>
                      <a:pt x="134549" y="110561"/>
                      <a:pt x="134761" y="110561"/>
                    </a:cubicBezTo>
                    <a:cubicBezTo>
                      <a:pt x="135114" y="110561"/>
                      <a:pt x="135396" y="110561"/>
                      <a:pt x="135749" y="110561"/>
                    </a:cubicBezTo>
                    <a:cubicBezTo>
                      <a:pt x="137301" y="110631"/>
                      <a:pt x="138853" y="110702"/>
                      <a:pt x="140335" y="110702"/>
                    </a:cubicBezTo>
                    <a:cubicBezTo>
                      <a:pt x="140688" y="110702"/>
                      <a:pt x="140970" y="110702"/>
                      <a:pt x="141323" y="110702"/>
                    </a:cubicBezTo>
                    <a:cubicBezTo>
                      <a:pt x="141464" y="110702"/>
                      <a:pt x="141676" y="110702"/>
                      <a:pt x="141817" y="110702"/>
                    </a:cubicBezTo>
                    <a:cubicBezTo>
                      <a:pt x="143863" y="110702"/>
                      <a:pt x="145909" y="110561"/>
                      <a:pt x="147955" y="110420"/>
                    </a:cubicBezTo>
                    <a:cubicBezTo>
                      <a:pt x="148096" y="110420"/>
                      <a:pt x="148237" y="110420"/>
                      <a:pt x="148378" y="110420"/>
                    </a:cubicBezTo>
                    <a:cubicBezTo>
                      <a:pt x="148590" y="110420"/>
                      <a:pt x="148802" y="110349"/>
                      <a:pt x="149084" y="110349"/>
                    </a:cubicBezTo>
                    <a:cubicBezTo>
                      <a:pt x="151483" y="110138"/>
                      <a:pt x="153811" y="109784"/>
                      <a:pt x="156139" y="109361"/>
                    </a:cubicBezTo>
                    <a:lnTo>
                      <a:pt x="189018" y="89958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44"/>
              <p:cNvSpPr/>
              <p:nvPr/>
            </p:nvSpPr>
            <p:spPr>
              <a:xfrm>
                <a:off x="10498159" y="1761982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34361" y="3387"/>
                    </a:moveTo>
                    <a:lnTo>
                      <a:pt x="32667" y="0"/>
                    </a:lnTo>
                    <a:lnTo>
                      <a:pt x="0" y="18979"/>
                    </a:lnTo>
                    <a:lnTo>
                      <a:pt x="1693" y="22366"/>
                    </a:lnTo>
                    <a:lnTo>
                      <a:pt x="3246" y="25894"/>
                    </a:lnTo>
                    <a:lnTo>
                      <a:pt x="35842" y="6915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44"/>
              <p:cNvSpPr/>
              <p:nvPr/>
            </p:nvSpPr>
            <p:spPr>
              <a:xfrm>
                <a:off x="10500240" y="1699561"/>
                <a:ext cx="103979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14111" extrusionOk="0">
                    <a:moveTo>
                      <a:pt x="0" y="19332"/>
                    </a:moveTo>
                    <a:lnTo>
                      <a:pt x="32667" y="353"/>
                    </a:lnTo>
                    <a:cubicBezTo>
                      <a:pt x="33584" y="282"/>
                      <a:pt x="34431" y="141"/>
                      <a:pt x="35278" y="0"/>
                    </a:cubicBezTo>
                    <a:lnTo>
                      <a:pt x="2611" y="18979"/>
                    </a:lnTo>
                    <a:cubicBezTo>
                      <a:pt x="1764" y="19120"/>
                      <a:pt x="917" y="19262"/>
                      <a:pt x="0" y="19332"/>
                    </a:cubicBezTo>
                  </a:path>
                </a:pathLst>
              </a:custGeom>
              <a:solidFill>
                <a:srgbClr val="3A38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75" name="Google Shape;875;p44"/>
              <p:cNvGrpSpPr/>
              <p:nvPr/>
            </p:nvGrpSpPr>
            <p:grpSpPr>
              <a:xfrm>
                <a:off x="10508342" y="1699140"/>
                <a:ext cx="83388" cy="43264"/>
                <a:chOff x="4291471" y="4036201"/>
                <a:chExt cx="28293" cy="14182"/>
              </a:xfrm>
            </p:grpSpPr>
            <p:sp>
              <p:nvSpPr>
                <p:cNvPr id="876" name="Google Shape;876;p44"/>
                <p:cNvSpPr/>
                <p:nvPr/>
              </p:nvSpPr>
              <p:spPr>
                <a:xfrm>
                  <a:off x="4291471" y="40362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lnTo>
                        <a:pt x="32738" y="0"/>
                      </a:lnTo>
                      <a:lnTo>
                        <a:pt x="71" y="18979"/>
                      </a:lnTo>
                      <a:lnTo>
                        <a:pt x="0" y="18979"/>
                      </a:ln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7" name="Google Shape;877;p44"/>
                <p:cNvSpPr/>
                <p:nvPr/>
              </p:nvSpPr>
              <p:spPr>
                <a:xfrm>
                  <a:off x="4291542" y="403620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738" y="71"/>
                        <a:pt x="32808" y="0"/>
                        <a:pt x="32879" y="0"/>
                      </a:cubicBezTo>
                      <a:lnTo>
                        <a:pt x="212" y="18979"/>
                      </a:lnTo>
                      <a:cubicBezTo>
                        <a:pt x="141" y="18979"/>
                        <a:pt x="71" y="18979"/>
                        <a:pt x="0" y="19050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78" name="Google Shape;878;p44"/>
              <p:cNvGrpSpPr/>
              <p:nvPr/>
            </p:nvGrpSpPr>
            <p:grpSpPr>
              <a:xfrm>
                <a:off x="10508972" y="1686304"/>
                <a:ext cx="85256" cy="54674"/>
                <a:chOff x="4291753" y="4031968"/>
                <a:chExt cx="28928" cy="17921"/>
              </a:xfrm>
            </p:grpSpPr>
            <p:sp>
              <p:nvSpPr>
                <p:cNvPr id="879" name="Google Shape;879;p44"/>
                <p:cNvSpPr/>
                <p:nvPr/>
              </p:nvSpPr>
              <p:spPr>
                <a:xfrm>
                  <a:off x="4291753" y="403196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6764B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0" name="Google Shape;880;p44"/>
                <p:cNvSpPr/>
                <p:nvPr/>
              </p:nvSpPr>
              <p:spPr>
                <a:xfrm>
                  <a:off x="4291895" y="40321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562B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1" name="Google Shape;881;p44"/>
                <p:cNvSpPr/>
                <p:nvPr/>
              </p:nvSpPr>
              <p:spPr>
                <a:xfrm>
                  <a:off x="4291965" y="40323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360A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2" name="Google Shape;882;p44"/>
                <p:cNvSpPr/>
                <p:nvPr/>
              </p:nvSpPr>
              <p:spPr>
                <a:xfrm>
                  <a:off x="4292036" y="403260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15EA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3" name="Google Shape;883;p44"/>
                <p:cNvSpPr/>
                <p:nvPr/>
              </p:nvSpPr>
              <p:spPr>
                <a:xfrm>
                  <a:off x="4292106" y="403281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F5C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4" name="Google Shape;884;p44"/>
                <p:cNvSpPr/>
                <p:nvPr/>
              </p:nvSpPr>
              <p:spPr>
                <a:xfrm>
                  <a:off x="4292177" y="40330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D5A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5" name="Google Shape;885;p44"/>
                <p:cNvSpPr/>
                <p:nvPr/>
              </p:nvSpPr>
              <p:spPr>
                <a:xfrm>
                  <a:off x="4292247" y="403323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B589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6" name="Google Shape;886;p44"/>
                <p:cNvSpPr/>
                <p:nvPr/>
              </p:nvSpPr>
              <p:spPr>
                <a:xfrm>
                  <a:off x="4292247" y="40333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59569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7" name="Google Shape;887;p44"/>
                <p:cNvSpPr/>
                <p:nvPr/>
              </p:nvSpPr>
              <p:spPr>
                <a:xfrm>
                  <a:off x="4292318" y="40335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754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8" name="Google Shape;888;p44"/>
                <p:cNvSpPr/>
                <p:nvPr/>
              </p:nvSpPr>
              <p:spPr>
                <a:xfrm>
                  <a:off x="4292388" y="403373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14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4529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9" name="Google Shape;889;p44"/>
                <p:cNvSpPr/>
                <p:nvPr/>
              </p:nvSpPr>
              <p:spPr>
                <a:xfrm>
                  <a:off x="4292388" y="40339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2509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0" name="Google Shape;890;p44"/>
                <p:cNvSpPr/>
                <p:nvPr/>
              </p:nvSpPr>
              <p:spPr>
                <a:xfrm>
                  <a:off x="4292388" y="403408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04E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1" name="Google Shape;891;p44"/>
                <p:cNvSpPr/>
                <p:nvPr/>
              </p:nvSpPr>
              <p:spPr>
                <a:xfrm>
                  <a:off x="4292388" y="40342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7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E4C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2" name="Google Shape;892;p44"/>
                <p:cNvSpPr/>
                <p:nvPr/>
              </p:nvSpPr>
              <p:spPr>
                <a:xfrm>
                  <a:off x="4292459" y="403436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3" name="Google Shape;893;p44"/>
                <p:cNvSpPr/>
                <p:nvPr/>
              </p:nvSpPr>
              <p:spPr>
                <a:xfrm>
                  <a:off x="4292459" y="403450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4" name="Google Shape;894;p44"/>
                <p:cNvSpPr/>
                <p:nvPr/>
              </p:nvSpPr>
              <p:spPr>
                <a:xfrm>
                  <a:off x="4292459" y="403464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5" name="Google Shape;895;p44"/>
                <p:cNvSpPr/>
                <p:nvPr/>
              </p:nvSpPr>
              <p:spPr>
                <a:xfrm>
                  <a:off x="4292459" y="403471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6" name="Google Shape;896;p44"/>
                <p:cNvSpPr/>
                <p:nvPr/>
              </p:nvSpPr>
              <p:spPr>
                <a:xfrm>
                  <a:off x="4292428" y="40348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31" y="18979"/>
                      </a:moveTo>
                      <a:lnTo>
                        <a:pt x="32699" y="0"/>
                      </a:lnTo>
                      <a:cubicBezTo>
                        <a:pt x="32699" y="71"/>
                        <a:pt x="32699" y="71"/>
                        <a:pt x="32699" y="141"/>
                      </a:cubicBezTo>
                      <a:lnTo>
                        <a:pt x="31" y="19121"/>
                      </a:lnTo>
                      <a:cubicBezTo>
                        <a:pt x="-39" y="19050"/>
                        <a:pt x="31" y="19050"/>
                        <a:pt x="31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7" name="Google Shape;897;p44"/>
                <p:cNvSpPr/>
                <p:nvPr/>
              </p:nvSpPr>
              <p:spPr>
                <a:xfrm>
                  <a:off x="4292388" y="403500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8" name="Google Shape;898;p44"/>
                <p:cNvSpPr/>
                <p:nvPr/>
              </p:nvSpPr>
              <p:spPr>
                <a:xfrm>
                  <a:off x="4292388" y="40350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9" name="Google Shape;899;p44"/>
                <p:cNvSpPr/>
                <p:nvPr/>
              </p:nvSpPr>
              <p:spPr>
                <a:xfrm>
                  <a:off x="4292388" y="40352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0" name="Google Shape;900;p44"/>
                <p:cNvSpPr/>
                <p:nvPr/>
              </p:nvSpPr>
              <p:spPr>
                <a:xfrm>
                  <a:off x="4292247" y="403535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738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71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p44"/>
                <p:cNvSpPr/>
                <p:nvPr/>
              </p:nvSpPr>
              <p:spPr>
                <a:xfrm>
                  <a:off x="4292247" y="403549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2" name="Google Shape;902;p44"/>
                <p:cNvSpPr/>
                <p:nvPr/>
              </p:nvSpPr>
              <p:spPr>
                <a:xfrm>
                  <a:off x="4292177" y="403563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3" name="Google Shape;903;p44"/>
                <p:cNvSpPr/>
                <p:nvPr/>
              </p:nvSpPr>
              <p:spPr>
                <a:xfrm>
                  <a:off x="4291753" y="40357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423" y="18979"/>
                      </a:moveTo>
                      <a:lnTo>
                        <a:pt x="33091" y="0"/>
                      </a:lnTo>
                      <a:cubicBezTo>
                        <a:pt x="32949" y="141"/>
                        <a:pt x="32879" y="282"/>
                        <a:pt x="32667" y="423"/>
                      </a:cubicBezTo>
                      <a:lnTo>
                        <a:pt x="0" y="19403"/>
                      </a:lnTo>
                      <a:cubicBezTo>
                        <a:pt x="141" y="19262"/>
                        <a:pt x="282" y="19121"/>
                        <a:pt x="423" y="1897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04" name="Google Shape;904;p44"/>
              <p:cNvGrpSpPr/>
              <p:nvPr/>
            </p:nvGrpSpPr>
            <p:grpSpPr>
              <a:xfrm>
                <a:off x="10037405" y="1401341"/>
                <a:ext cx="561458" cy="349769"/>
                <a:chOff x="4131663" y="3938623"/>
                <a:chExt cx="190499" cy="114652"/>
              </a:xfrm>
            </p:grpSpPr>
            <p:sp>
              <p:nvSpPr>
                <p:cNvPr id="905" name="Google Shape;905;p44"/>
                <p:cNvSpPr/>
                <p:nvPr/>
              </p:nvSpPr>
              <p:spPr>
                <a:xfrm>
                  <a:off x="4291612" y="4032109"/>
                  <a:ext cx="28222" cy="21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21166" extrusionOk="0">
                      <a:moveTo>
                        <a:pt x="33514" y="2470"/>
                      </a:moveTo>
                      <a:cubicBezTo>
                        <a:pt x="33514" y="2399"/>
                        <a:pt x="33514" y="2399"/>
                        <a:pt x="33514" y="2328"/>
                      </a:cubicBezTo>
                      <a:cubicBezTo>
                        <a:pt x="33514" y="2258"/>
                        <a:pt x="33514" y="2258"/>
                        <a:pt x="33514" y="2187"/>
                      </a:cubicBezTo>
                      <a:cubicBezTo>
                        <a:pt x="33514" y="2117"/>
                        <a:pt x="33514" y="2117"/>
                        <a:pt x="33514" y="2046"/>
                      </a:cubicBezTo>
                      <a:cubicBezTo>
                        <a:pt x="33514" y="1976"/>
                        <a:pt x="33514" y="1976"/>
                        <a:pt x="33514" y="1905"/>
                      </a:cubicBezTo>
                      <a:cubicBezTo>
                        <a:pt x="33514" y="1835"/>
                        <a:pt x="33514" y="1835"/>
                        <a:pt x="33514" y="1764"/>
                      </a:cubicBezTo>
                      <a:cubicBezTo>
                        <a:pt x="33514" y="1693"/>
                        <a:pt x="33514" y="1693"/>
                        <a:pt x="33514" y="1623"/>
                      </a:cubicBezTo>
                      <a:cubicBezTo>
                        <a:pt x="33514" y="1623"/>
                        <a:pt x="33514" y="1552"/>
                        <a:pt x="33514" y="1552"/>
                      </a:cubicBezTo>
                      <a:cubicBezTo>
                        <a:pt x="33514" y="1552"/>
                        <a:pt x="33514" y="1552"/>
                        <a:pt x="33514" y="1552"/>
                      </a:cubicBezTo>
                      <a:cubicBezTo>
                        <a:pt x="33514" y="1552"/>
                        <a:pt x="33514" y="1482"/>
                        <a:pt x="33514" y="1482"/>
                      </a:cubicBezTo>
                      <a:cubicBezTo>
                        <a:pt x="33514" y="1411"/>
                        <a:pt x="33514" y="1411"/>
                        <a:pt x="33443" y="1341"/>
                      </a:cubicBezTo>
                      <a:cubicBezTo>
                        <a:pt x="33443" y="1270"/>
                        <a:pt x="33443" y="1270"/>
                        <a:pt x="33373" y="1200"/>
                      </a:cubicBezTo>
                      <a:cubicBezTo>
                        <a:pt x="33373" y="1129"/>
                        <a:pt x="33373" y="1129"/>
                        <a:pt x="33302" y="1059"/>
                      </a:cubicBezTo>
                      <a:cubicBezTo>
                        <a:pt x="33302" y="988"/>
                        <a:pt x="33302" y="988"/>
                        <a:pt x="33232" y="917"/>
                      </a:cubicBezTo>
                      <a:cubicBezTo>
                        <a:pt x="33232" y="847"/>
                        <a:pt x="33232" y="847"/>
                        <a:pt x="33161" y="776"/>
                      </a:cubicBezTo>
                      <a:cubicBezTo>
                        <a:pt x="33161" y="706"/>
                        <a:pt x="33091" y="706"/>
                        <a:pt x="33091" y="635"/>
                      </a:cubicBezTo>
                      <a:cubicBezTo>
                        <a:pt x="33091" y="565"/>
                        <a:pt x="33020" y="565"/>
                        <a:pt x="33020" y="494"/>
                      </a:cubicBezTo>
                      <a:cubicBezTo>
                        <a:pt x="33020" y="494"/>
                        <a:pt x="33020" y="494"/>
                        <a:pt x="33020" y="423"/>
                      </a:cubicBezTo>
                      <a:cubicBezTo>
                        <a:pt x="33020" y="423"/>
                        <a:pt x="33020" y="353"/>
                        <a:pt x="32949" y="353"/>
                      </a:cubicBezTo>
                      <a:cubicBezTo>
                        <a:pt x="32949" y="282"/>
                        <a:pt x="32879" y="282"/>
                        <a:pt x="32879" y="212"/>
                      </a:cubicBezTo>
                      <a:cubicBezTo>
                        <a:pt x="32879" y="141"/>
                        <a:pt x="32808" y="141"/>
                        <a:pt x="32808" y="71"/>
                      </a:cubicBezTo>
                      <a:cubicBezTo>
                        <a:pt x="32808" y="71"/>
                        <a:pt x="32738" y="0"/>
                        <a:pt x="32738" y="0"/>
                      </a:cubicBezTo>
                      <a:lnTo>
                        <a:pt x="71" y="18979"/>
                      </a:lnTo>
                      <a:cubicBezTo>
                        <a:pt x="141" y="19121"/>
                        <a:pt x="212" y="19262"/>
                        <a:pt x="282" y="19473"/>
                      </a:cubicBezTo>
                      <a:cubicBezTo>
                        <a:pt x="423" y="19897"/>
                        <a:pt x="564" y="20320"/>
                        <a:pt x="635" y="20673"/>
                      </a:cubicBezTo>
                      <a:cubicBezTo>
                        <a:pt x="635" y="20673"/>
                        <a:pt x="635" y="20673"/>
                        <a:pt x="635" y="20673"/>
                      </a:cubicBezTo>
                      <a:cubicBezTo>
                        <a:pt x="706" y="21026"/>
                        <a:pt x="706" y="21449"/>
                        <a:pt x="706" y="21731"/>
                      </a:cubicBezTo>
                      <a:cubicBezTo>
                        <a:pt x="706" y="21731"/>
                        <a:pt x="706" y="21731"/>
                        <a:pt x="706" y="21731"/>
                      </a:cubicBezTo>
                      <a:cubicBezTo>
                        <a:pt x="706" y="22084"/>
                        <a:pt x="635" y="22366"/>
                        <a:pt x="494" y="22578"/>
                      </a:cubicBezTo>
                      <a:cubicBezTo>
                        <a:pt x="494" y="22578"/>
                        <a:pt x="494" y="22578"/>
                        <a:pt x="494" y="22578"/>
                      </a:cubicBezTo>
                      <a:cubicBezTo>
                        <a:pt x="353" y="22790"/>
                        <a:pt x="212" y="23001"/>
                        <a:pt x="0" y="23142"/>
                      </a:cubicBezTo>
                      <a:lnTo>
                        <a:pt x="32667" y="4163"/>
                      </a:lnTo>
                      <a:cubicBezTo>
                        <a:pt x="32808" y="4092"/>
                        <a:pt x="32949" y="3951"/>
                        <a:pt x="33091" y="3740"/>
                      </a:cubicBezTo>
                      <a:cubicBezTo>
                        <a:pt x="33091" y="3669"/>
                        <a:pt x="33161" y="3669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28"/>
                        <a:pt x="33232" y="3528"/>
                        <a:pt x="33232" y="3457"/>
                      </a:cubicBezTo>
                      <a:cubicBezTo>
                        <a:pt x="33232" y="3387"/>
                        <a:pt x="33232" y="3387"/>
                        <a:pt x="33302" y="3316"/>
                      </a:cubicBezTo>
                      <a:cubicBezTo>
                        <a:pt x="33302" y="3246"/>
                        <a:pt x="33302" y="3246"/>
                        <a:pt x="33302" y="3175"/>
                      </a:cubicBezTo>
                      <a:cubicBezTo>
                        <a:pt x="33302" y="3104"/>
                        <a:pt x="33302" y="3104"/>
                        <a:pt x="33302" y="3034"/>
                      </a:cubicBezTo>
                      <a:cubicBezTo>
                        <a:pt x="33302" y="2964"/>
                        <a:pt x="33302" y="2964"/>
                        <a:pt x="33302" y="2893"/>
                      </a:cubicBezTo>
                      <a:cubicBezTo>
                        <a:pt x="33302" y="2822"/>
                        <a:pt x="33302" y="2822"/>
                        <a:pt x="33302" y="2752"/>
                      </a:cubicBezTo>
                      <a:cubicBezTo>
                        <a:pt x="33302" y="2752"/>
                        <a:pt x="33302" y="2681"/>
                        <a:pt x="33302" y="2681"/>
                      </a:cubicBezTo>
                      <a:cubicBezTo>
                        <a:pt x="33302" y="2681"/>
                        <a:pt x="33302" y="2681"/>
                        <a:pt x="33302" y="2681"/>
                      </a:cubicBezTo>
                      <a:cubicBezTo>
                        <a:pt x="33302" y="2681"/>
                        <a:pt x="33302" y="2611"/>
                        <a:pt x="33302" y="2611"/>
                      </a:cubicBezTo>
                      <a:cubicBezTo>
                        <a:pt x="33514" y="2540"/>
                        <a:pt x="33514" y="2470"/>
                        <a:pt x="33514" y="2470"/>
                      </a:cubicBezTo>
                      <a:close/>
                    </a:path>
                  </a:pathLst>
                </a:custGeom>
                <a:solidFill>
                  <a:srgbClr val="8B89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6" name="Google Shape;906;p44"/>
                <p:cNvSpPr/>
                <p:nvPr/>
              </p:nvSpPr>
              <p:spPr>
                <a:xfrm>
                  <a:off x="4131663" y="3938623"/>
                  <a:ext cx="190499" cy="10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99" h="105833" extrusionOk="0">
                      <a:moveTo>
                        <a:pt x="192476" y="92851"/>
                      </a:moveTo>
                      <a:cubicBezTo>
                        <a:pt x="192405" y="92781"/>
                        <a:pt x="192405" y="92710"/>
                        <a:pt x="192335" y="92639"/>
                      </a:cubicBezTo>
                      <a:cubicBezTo>
                        <a:pt x="192264" y="92569"/>
                        <a:pt x="192264" y="92569"/>
                        <a:pt x="192193" y="92499"/>
                      </a:cubicBezTo>
                      <a:cubicBezTo>
                        <a:pt x="192193" y="92428"/>
                        <a:pt x="192123" y="92428"/>
                        <a:pt x="192123" y="92357"/>
                      </a:cubicBezTo>
                      <a:cubicBezTo>
                        <a:pt x="192123" y="92287"/>
                        <a:pt x="192052" y="92287"/>
                        <a:pt x="192052" y="92216"/>
                      </a:cubicBezTo>
                      <a:cubicBezTo>
                        <a:pt x="191982" y="92146"/>
                        <a:pt x="191982" y="92146"/>
                        <a:pt x="191911" y="92075"/>
                      </a:cubicBezTo>
                      <a:cubicBezTo>
                        <a:pt x="191911" y="92075"/>
                        <a:pt x="191911" y="92075"/>
                        <a:pt x="191911" y="92005"/>
                      </a:cubicBezTo>
                      <a:cubicBezTo>
                        <a:pt x="191911" y="92005"/>
                        <a:pt x="191911" y="92005"/>
                        <a:pt x="191911" y="92005"/>
                      </a:cubicBezTo>
                      <a:cubicBezTo>
                        <a:pt x="191911" y="92005"/>
                        <a:pt x="191841" y="91934"/>
                        <a:pt x="191841" y="91934"/>
                      </a:cubicBezTo>
                      <a:cubicBezTo>
                        <a:pt x="191770" y="91863"/>
                        <a:pt x="191770" y="91863"/>
                        <a:pt x="191699" y="91793"/>
                      </a:cubicBezTo>
                      <a:cubicBezTo>
                        <a:pt x="191629" y="91722"/>
                        <a:pt x="191629" y="91722"/>
                        <a:pt x="191558" y="91652"/>
                      </a:cubicBezTo>
                      <a:cubicBezTo>
                        <a:pt x="191488" y="91581"/>
                        <a:pt x="191488" y="91581"/>
                        <a:pt x="191417" y="91511"/>
                      </a:cubicBezTo>
                      <a:cubicBezTo>
                        <a:pt x="191347" y="91440"/>
                        <a:pt x="191347" y="91440"/>
                        <a:pt x="191276" y="91370"/>
                      </a:cubicBezTo>
                      <a:cubicBezTo>
                        <a:pt x="191206" y="91370"/>
                        <a:pt x="191206" y="91299"/>
                        <a:pt x="191135" y="91299"/>
                      </a:cubicBezTo>
                      <a:cubicBezTo>
                        <a:pt x="191064" y="91299"/>
                        <a:pt x="191064" y="91228"/>
                        <a:pt x="190994" y="91228"/>
                      </a:cubicBezTo>
                      <a:cubicBezTo>
                        <a:pt x="190923" y="91228"/>
                        <a:pt x="190923" y="91158"/>
                        <a:pt x="190853" y="91158"/>
                      </a:cubicBezTo>
                      <a:cubicBezTo>
                        <a:pt x="190782" y="91158"/>
                        <a:pt x="190782" y="91087"/>
                        <a:pt x="190712" y="91087"/>
                      </a:cubicBezTo>
                      <a:cubicBezTo>
                        <a:pt x="190712" y="91087"/>
                        <a:pt x="190712" y="91087"/>
                        <a:pt x="190712" y="91087"/>
                      </a:cubicBezTo>
                      <a:cubicBezTo>
                        <a:pt x="190712" y="91087"/>
                        <a:pt x="190641" y="91087"/>
                        <a:pt x="190641" y="91017"/>
                      </a:cubicBezTo>
                      <a:cubicBezTo>
                        <a:pt x="190571" y="91017"/>
                        <a:pt x="190571" y="90946"/>
                        <a:pt x="190500" y="90946"/>
                      </a:cubicBezTo>
                      <a:cubicBezTo>
                        <a:pt x="190429" y="90946"/>
                        <a:pt x="190429" y="90876"/>
                        <a:pt x="190359" y="90876"/>
                      </a:cubicBezTo>
                      <a:cubicBezTo>
                        <a:pt x="190288" y="90876"/>
                        <a:pt x="190288" y="90876"/>
                        <a:pt x="190218" y="90805"/>
                      </a:cubicBezTo>
                      <a:cubicBezTo>
                        <a:pt x="190147" y="90805"/>
                        <a:pt x="190147" y="90805"/>
                        <a:pt x="190077" y="90735"/>
                      </a:cubicBezTo>
                      <a:cubicBezTo>
                        <a:pt x="190006" y="90735"/>
                        <a:pt x="190006" y="90735"/>
                        <a:pt x="189936" y="90664"/>
                      </a:cubicBezTo>
                      <a:cubicBezTo>
                        <a:pt x="189865" y="90664"/>
                        <a:pt x="18986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24" y="90664"/>
                        <a:pt x="189724" y="90664"/>
                      </a:cubicBezTo>
                      <a:cubicBezTo>
                        <a:pt x="189653" y="90664"/>
                        <a:pt x="189653" y="90664"/>
                        <a:pt x="189583" y="90664"/>
                      </a:cubicBezTo>
                      <a:cubicBezTo>
                        <a:pt x="189512" y="90664"/>
                        <a:pt x="189512" y="90664"/>
                        <a:pt x="189442" y="90664"/>
                      </a:cubicBezTo>
                      <a:cubicBezTo>
                        <a:pt x="189371" y="90664"/>
                        <a:pt x="189371" y="90664"/>
                        <a:pt x="189301" y="90664"/>
                      </a:cubicBezTo>
                      <a:cubicBezTo>
                        <a:pt x="189230" y="90664"/>
                        <a:pt x="189230" y="90664"/>
                        <a:pt x="189159" y="90664"/>
                      </a:cubicBezTo>
                      <a:cubicBezTo>
                        <a:pt x="189089" y="90664"/>
                        <a:pt x="189018" y="90664"/>
                        <a:pt x="189018" y="90664"/>
                      </a:cubicBezTo>
                      <a:cubicBezTo>
                        <a:pt x="189018" y="90664"/>
                        <a:pt x="189018" y="90664"/>
                        <a:pt x="189018" y="90664"/>
                      </a:cubicBezTo>
                      <a:cubicBezTo>
                        <a:pt x="188383" y="90805"/>
                        <a:pt x="187819" y="90876"/>
                        <a:pt x="187184" y="90946"/>
                      </a:cubicBezTo>
                      <a:cubicBezTo>
                        <a:pt x="185420" y="91228"/>
                        <a:pt x="183656" y="91440"/>
                        <a:pt x="181822" y="91652"/>
                      </a:cubicBezTo>
                      <a:cubicBezTo>
                        <a:pt x="181328" y="91722"/>
                        <a:pt x="180904" y="91722"/>
                        <a:pt x="180411" y="91793"/>
                      </a:cubicBezTo>
                      <a:cubicBezTo>
                        <a:pt x="178364" y="91934"/>
                        <a:pt x="176318" y="92075"/>
                        <a:pt x="174272" y="92075"/>
                      </a:cubicBezTo>
                      <a:cubicBezTo>
                        <a:pt x="174202" y="92075"/>
                        <a:pt x="174131" y="92075"/>
                        <a:pt x="174061" y="92075"/>
                      </a:cubicBezTo>
                      <a:cubicBezTo>
                        <a:pt x="172156" y="92075"/>
                        <a:pt x="170251" y="92005"/>
                        <a:pt x="168275" y="91863"/>
                      </a:cubicBezTo>
                      <a:cubicBezTo>
                        <a:pt x="167711" y="91863"/>
                        <a:pt x="167217" y="91793"/>
                        <a:pt x="166652" y="91722"/>
                      </a:cubicBezTo>
                      <a:cubicBezTo>
                        <a:pt x="165241" y="91581"/>
                        <a:pt x="163830" y="91440"/>
                        <a:pt x="162489" y="91299"/>
                      </a:cubicBezTo>
                      <a:cubicBezTo>
                        <a:pt x="161996" y="91228"/>
                        <a:pt x="161502" y="91158"/>
                        <a:pt x="161008" y="91087"/>
                      </a:cubicBezTo>
                      <a:cubicBezTo>
                        <a:pt x="159244" y="90805"/>
                        <a:pt x="157409" y="90523"/>
                        <a:pt x="155646" y="90170"/>
                      </a:cubicBezTo>
                      <a:cubicBezTo>
                        <a:pt x="155434" y="90100"/>
                        <a:pt x="155222" y="90100"/>
                        <a:pt x="155011" y="90029"/>
                      </a:cubicBezTo>
                      <a:cubicBezTo>
                        <a:pt x="153458" y="89747"/>
                        <a:pt x="151906" y="89394"/>
                        <a:pt x="150354" y="88971"/>
                      </a:cubicBezTo>
                      <a:cubicBezTo>
                        <a:pt x="149719" y="88830"/>
                        <a:pt x="149154" y="88688"/>
                        <a:pt x="148519" y="88477"/>
                      </a:cubicBezTo>
                      <a:cubicBezTo>
                        <a:pt x="147391" y="88194"/>
                        <a:pt x="146262" y="87842"/>
                        <a:pt x="145133" y="87560"/>
                      </a:cubicBezTo>
                      <a:cubicBezTo>
                        <a:pt x="144427" y="87348"/>
                        <a:pt x="143792" y="87136"/>
                        <a:pt x="143087" y="86925"/>
                      </a:cubicBezTo>
                      <a:cubicBezTo>
                        <a:pt x="142028" y="86572"/>
                        <a:pt x="140970" y="86219"/>
                        <a:pt x="139912" y="85866"/>
                      </a:cubicBezTo>
                      <a:cubicBezTo>
                        <a:pt x="139206" y="85655"/>
                        <a:pt x="138571" y="85372"/>
                        <a:pt x="137866" y="85161"/>
                      </a:cubicBezTo>
                      <a:cubicBezTo>
                        <a:pt x="136807" y="84808"/>
                        <a:pt x="135749" y="84385"/>
                        <a:pt x="134691" y="83961"/>
                      </a:cubicBezTo>
                      <a:cubicBezTo>
                        <a:pt x="134056" y="83679"/>
                        <a:pt x="133350" y="83467"/>
                        <a:pt x="132715" y="83185"/>
                      </a:cubicBezTo>
                      <a:cubicBezTo>
                        <a:pt x="131586" y="82691"/>
                        <a:pt x="130387" y="82197"/>
                        <a:pt x="129258" y="81703"/>
                      </a:cubicBezTo>
                      <a:cubicBezTo>
                        <a:pt x="128693" y="81421"/>
                        <a:pt x="128129" y="81210"/>
                        <a:pt x="127564" y="80927"/>
                      </a:cubicBezTo>
                      <a:cubicBezTo>
                        <a:pt x="125942" y="80222"/>
                        <a:pt x="124319" y="79446"/>
                        <a:pt x="122767" y="78670"/>
                      </a:cubicBezTo>
                      <a:cubicBezTo>
                        <a:pt x="122626" y="78599"/>
                        <a:pt x="122555" y="78599"/>
                        <a:pt x="122414" y="78528"/>
                      </a:cubicBezTo>
                      <a:cubicBezTo>
                        <a:pt x="120650" y="77682"/>
                        <a:pt x="118957" y="76764"/>
                        <a:pt x="117193" y="75847"/>
                      </a:cubicBezTo>
                      <a:cubicBezTo>
                        <a:pt x="115711" y="75001"/>
                        <a:pt x="114159" y="74225"/>
                        <a:pt x="112677" y="73307"/>
                      </a:cubicBezTo>
                      <a:cubicBezTo>
                        <a:pt x="109714" y="71614"/>
                        <a:pt x="106751" y="69780"/>
                        <a:pt x="103858" y="67804"/>
                      </a:cubicBezTo>
                      <a:cubicBezTo>
                        <a:pt x="103293" y="67451"/>
                        <a:pt x="102729" y="67028"/>
                        <a:pt x="102165" y="66675"/>
                      </a:cubicBezTo>
                      <a:cubicBezTo>
                        <a:pt x="99342" y="64770"/>
                        <a:pt x="96520" y="62795"/>
                        <a:pt x="93698" y="60749"/>
                      </a:cubicBezTo>
                      <a:cubicBezTo>
                        <a:pt x="93345" y="60466"/>
                        <a:pt x="92992" y="60184"/>
                        <a:pt x="92569" y="59902"/>
                      </a:cubicBezTo>
                      <a:cubicBezTo>
                        <a:pt x="90029" y="57997"/>
                        <a:pt x="87418" y="55951"/>
                        <a:pt x="84878" y="53905"/>
                      </a:cubicBezTo>
                      <a:cubicBezTo>
                        <a:pt x="84314" y="53411"/>
                        <a:pt x="83750" y="52987"/>
                        <a:pt x="83185" y="52493"/>
                      </a:cubicBezTo>
                      <a:cubicBezTo>
                        <a:pt x="80433" y="50165"/>
                        <a:pt x="77682" y="47766"/>
                        <a:pt x="74930" y="45297"/>
                      </a:cubicBezTo>
                      <a:cubicBezTo>
                        <a:pt x="74366" y="44803"/>
                        <a:pt x="73801" y="44238"/>
                        <a:pt x="73237" y="43745"/>
                      </a:cubicBezTo>
                      <a:cubicBezTo>
                        <a:pt x="70767" y="41416"/>
                        <a:pt x="68298" y="39088"/>
                        <a:pt x="65828" y="36618"/>
                      </a:cubicBezTo>
                      <a:cubicBezTo>
                        <a:pt x="65405" y="36195"/>
                        <a:pt x="65052" y="35842"/>
                        <a:pt x="64629" y="35419"/>
                      </a:cubicBezTo>
                      <a:cubicBezTo>
                        <a:pt x="61948" y="32667"/>
                        <a:pt x="59267" y="29845"/>
                        <a:pt x="56656" y="26952"/>
                      </a:cubicBezTo>
                      <a:cubicBezTo>
                        <a:pt x="56092" y="26388"/>
                        <a:pt x="55598" y="25753"/>
                        <a:pt x="55033" y="25188"/>
                      </a:cubicBezTo>
                      <a:cubicBezTo>
                        <a:pt x="52423" y="22296"/>
                        <a:pt x="49812" y="19262"/>
                        <a:pt x="47272" y="16157"/>
                      </a:cubicBezTo>
                      <a:cubicBezTo>
                        <a:pt x="46920" y="15734"/>
                        <a:pt x="46567" y="15240"/>
                        <a:pt x="46143" y="14817"/>
                      </a:cubicBezTo>
                      <a:cubicBezTo>
                        <a:pt x="43462" y="11571"/>
                        <a:pt x="40852" y="8255"/>
                        <a:pt x="38241" y="4798"/>
                      </a:cubicBezTo>
                      <a:cubicBezTo>
                        <a:pt x="37536" y="3951"/>
                        <a:pt x="36901" y="3034"/>
                        <a:pt x="36266" y="2117"/>
                      </a:cubicBezTo>
                      <a:cubicBezTo>
                        <a:pt x="36266" y="2117"/>
                        <a:pt x="36266" y="2117"/>
                        <a:pt x="36266" y="2117"/>
                      </a:cubicBezTo>
                      <a:cubicBezTo>
                        <a:pt x="36266" y="2046"/>
                        <a:pt x="36195" y="2046"/>
                        <a:pt x="36195" y="1976"/>
                      </a:cubicBezTo>
                      <a:cubicBezTo>
                        <a:pt x="36195" y="1905"/>
                        <a:pt x="36125" y="1905"/>
                        <a:pt x="36125" y="1835"/>
                      </a:cubicBezTo>
                      <a:cubicBezTo>
                        <a:pt x="36125" y="1764"/>
                        <a:pt x="36054" y="1764"/>
                        <a:pt x="36054" y="1693"/>
                      </a:cubicBezTo>
                      <a:cubicBezTo>
                        <a:pt x="36054" y="1623"/>
                        <a:pt x="35983" y="1623"/>
                        <a:pt x="35983" y="1552"/>
                      </a:cubicBezTo>
                      <a:cubicBezTo>
                        <a:pt x="35983" y="1482"/>
                        <a:pt x="35913" y="1482"/>
                        <a:pt x="35913" y="1411"/>
                      </a:cubicBezTo>
                      <a:cubicBezTo>
                        <a:pt x="35842" y="1341"/>
                        <a:pt x="35842" y="1341"/>
                        <a:pt x="35772" y="1270"/>
                      </a:cubicBezTo>
                      <a:cubicBezTo>
                        <a:pt x="35772" y="1270"/>
                        <a:pt x="35772" y="1270"/>
                        <a:pt x="35701" y="1200"/>
                      </a:cubicBezTo>
                      <a:cubicBezTo>
                        <a:pt x="35701" y="1200"/>
                        <a:pt x="35701" y="1200"/>
                        <a:pt x="35701" y="1200"/>
                      </a:cubicBezTo>
                      <a:cubicBezTo>
                        <a:pt x="35701" y="1200"/>
                        <a:pt x="35631" y="1129"/>
                        <a:pt x="35631" y="1129"/>
                      </a:cubicBezTo>
                      <a:cubicBezTo>
                        <a:pt x="35560" y="1059"/>
                        <a:pt x="35560" y="1059"/>
                        <a:pt x="35489" y="988"/>
                      </a:cubicBezTo>
                      <a:cubicBezTo>
                        <a:pt x="35419" y="917"/>
                        <a:pt x="35419" y="917"/>
                        <a:pt x="35348" y="847"/>
                      </a:cubicBezTo>
                      <a:cubicBezTo>
                        <a:pt x="35278" y="776"/>
                        <a:pt x="35207" y="776"/>
                        <a:pt x="35207" y="706"/>
                      </a:cubicBezTo>
                      <a:cubicBezTo>
                        <a:pt x="35137" y="635"/>
                        <a:pt x="35066" y="635"/>
                        <a:pt x="34996" y="565"/>
                      </a:cubicBezTo>
                      <a:cubicBezTo>
                        <a:pt x="34925" y="494"/>
                        <a:pt x="34854" y="494"/>
                        <a:pt x="34854" y="423"/>
                      </a:cubicBezTo>
                      <a:cubicBezTo>
                        <a:pt x="34854" y="423"/>
                        <a:pt x="34784" y="423"/>
                        <a:pt x="34784" y="353"/>
                      </a:cubicBezTo>
                      <a:cubicBezTo>
                        <a:pt x="34713" y="353"/>
                        <a:pt x="34713" y="282"/>
                        <a:pt x="34643" y="282"/>
                      </a:cubicBezTo>
                      <a:cubicBezTo>
                        <a:pt x="34572" y="282"/>
                        <a:pt x="34572" y="212"/>
                        <a:pt x="34502" y="212"/>
                      </a:cubicBezTo>
                      <a:cubicBezTo>
                        <a:pt x="34431" y="212"/>
                        <a:pt x="34431" y="212"/>
                        <a:pt x="34361" y="141"/>
                      </a:cubicBezTo>
                      <a:cubicBezTo>
                        <a:pt x="34290" y="141"/>
                        <a:pt x="34290" y="141"/>
                        <a:pt x="34219" y="71"/>
                      </a:cubicBezTo>
                      <a:cubicBezTo>
                        <a:pt x="34149" y="71"/>
                        <a:pt x="34149" y="71"/>
                        <a:pt x="34078" y="0"/>
                      </a:cubicBezTo>
                      <a:cubicBezTo>
                        <a:pt x="34008" y="0"/>
                        <a:pt x="34008" y="0"/>
                        <a:pt x="33937" y="0"/>
                      </a:cubicBezTo>
                      <a:cubicBezTo>
                        <a:pt x="33867" y="0"/>
                        <a:pt x="33867" y="0"/>
                        <a:pt x="33796" y="0"/>
                      </a:cubicBezTo>
                      <a:cubicBezTo>
                        <a:pt x="33726" y="0"/>
                        <a:pt x="33726" y="0"/>
                        <a:pt x="33655" y="0"/>
                      </a:cubicBezTo>
                      <a:cubicBezTo>
                        <a:pt x="33655" y="0"/>
                        <a:pt x="33655" y="0"/>
                        <a:pt x="33585" y="0"/>
                      </a:cubicBezTo>
                      <a:cubicBezTo>
                        <a:pt x="33585" y="0"/>
                        <a:pt x="33585" y="0"/>
                        <a:pt x="33585" y="0"/>
                      </a:cubicBezTo>
                      <a:cubicBezTo>
                        <a:pt x="33585" y="0"/>
                        <a:pt x="33514" y="0"/>
                        <a:pt x="33514" y="0"/>
                      </a:cubicBezTo>
                      <a:cubicBezTo>
                        <a:pt x="33443" y="0"/>
                        <a:pt x="33443" y="0"/>
                        <a:pt x="33373" y="0"/>
                      </a:cubicBezTo>
                      <a:cubicBezTo>
                        <a:pt x="33302" y="0"/>
                        <a:pt x="33302" y="0"/>
                        <a:pt x="33232" y="0"/>
                      </a:cubicBezTo>
                      <a:cubicBezTo>
                        <a:pt x="33161" y="0"/>
                        <a:pt x="33161" y="0"/>
                        <a:pt x="33091" y="0"/>
                      </a:cubicBezTo>
                      <a:cubicBezTo>
                        <a:pt x="33020" y="0"/>
                        <a:pt x="32949" y="0"/>
                        <a:pt x="32879" y="71"/>
                      </a:cubicBezTo>
                      <a:cubicBezTo>
                        <a:pt x="32808" y="71"/>
                        <a:pt x="32738" y="141"/>
                        <a:pt x="32667" y="141"/>
                      </a:cubicBezTo>
                      <a:cubicBezTo>
                        <a:pt x="22860" y="5786"/>
                        <a:pt x="9807" y="13406"/>
                        <a:pt x="0" y="19121"/>
                      </a:cubicBezTo>
                      <a:cubicBezTo>
                        <a:pt x="282" y="18979"/>
                        <a:pt x="564" y="18909"/>
                        <a:pt x="917" y="18979"/>
                      </a:cubicBezTo>
                      <a:cubicBezTo>
                        <a:pt x="917" y="18979"/>
                        <a:pt x="917" y="18979"/>
                        <a:pt x="917" y="18979"/>
                      </a:cubicBezTo>
                      <a:cubicBezTo>
                        <a:pt x="1270" y="19050"/>
                        <a:pt x="1623" y="19121"/>
                        <a:pt x="1976" y="19332"/>
                      </a:cubicBezTo>
                      <a:cubicBezTo>
                        <a:pt x="2328" y="19544"/>
                        <a:pt x="2611" y="19756"/>
                        <a:pt x="2822" y="19967"/>
                      </a:cubicBezTo>
                      <a:cubicBezTo>
                        <a:pt x="2822" y="19967"/>
                        <a:pt x="2822" y="19967"/>
                        <a:pt x="2822" y="19967"/>
                      </a:cubicBezTo>
                      <a:cubicBezTo>
                        <a:pt x="3034" y="20179"/>
                        <a:pt x="3316" y="20461"/>
                        <a:pt x="3457" y="20743"/>
                      </a:cubicBezTo>
                      <a:cubicBezTo>
                        <a:pt x="3669" y="21026"/>
                        <a:pt x="3881" y="21379"/>
                        <a:pt x="4163" y="21661"/>
                      </a:cubicBezTo>
                      <a:cubicBezTo>
                        <a:pt x="4586" y="22225"/>
                        <a:pt x="5009" y="22790"/>
                        <a:pt x="5503" y="23424"/>
                      </a:cubicBezTo>
                      <a:cubicBezTo>
                        <a:pt x="6915" y="25259"/>
                        <a:pt x="8326" y="27094"/>
                        <a:pt x="9737" y="28928"/>
                      </a:cubicBezTo>
                      <a:cubicBezTo>
                        <a:pt x="10936" y="30480"/>
                        <a:pt x="12136" y="31962"/>
                        <a:pt x="13406" y="33443"/>
                      </a:cubicBezTo>
                      <a:cubicBezTo>
                        <a:pt x="13758" y="33867"/>
                        <a:pt x="14111" y="34361"/>
                        <a:pt x="14534" y="34784"/>
                      </a:cubicBezTo>
                      <a:cubicBezTo>
                        <a:pt x="14746" y="34996"/>
                        <a:pt x="14887" y="35278"/>
                        <a:pt x="15099" y="35490"/>
                      </a:cubicBezTo>
                      <a:cubicBezTo>
                        <a:pt x="16792" y="37536"/>
                        <a:pt x="18556" y="39582"/>
                        <a:pt x="20320" y="41628"/>
                      </a:cubicBezTo>
                      <a:cubicBezTo>
                        <a:pt x="20955" y="42333"/>
                        <a:pt x="21590" y="43039"/>
                        <a:pt x="22296" y="43815"/>
                      </a:cubicBezTo>
                      <a:cubicBezTo>
                        <a:pt x="22860" y="44380"/>
                        <a:pt x="23354" y="45014"/>
                        <a:pt x="23918" y="45579"/>
                      </a:cubicBezTo>
                      <a:cubicBezTo>
                        <a:pt x="24553" y="46214"/>
                        <a:pt x="25118" y="46920"/>
                        <a:pt x="25753" y="47554"/>
                      </a:cubicBezTo>
                      <a:cubicBezTo>
                        <a:pt x="27587" y="49530"/>
                        <a:pt x="29492" y="51506"/>
                        <a:pt x="31327" y="53411"/>
                      </a:cubicBezTo>
                      <a:cubicBezTo>
                        <a:pt x="31538" y="53622"/>
                        <a:pt x="31750" y="53763"/>
                        <a:pt x="31891" y="53975"/>
                      </a:cubicBezTo>
                      <a:cubicBezTo>
                        <a:pt x="32314" y="54398"/>
                        <a:pt x="32667" y="54751"/>
                        <a:pt x="33091" y="55174"/>
                      </a:cubicBezTo>
                      <a:cubicBezTo>
                        <a:pt x="34431" y="56515"/>
                        <a:pt x="35772" y="57856"/>
                        <a:pt x="37112" y="59196"/>
                      </a:cubicBezTo>
                      <a:cubicBezTo>
                        <a:pt x="38241" y="60255"/>
                        <a:pt x="39299" y="61242"/>
                        <a:pt x="40428" y="62301"/>
                      </a:cubicBezTo>
                      <a:cubicBezTo>
                        <a:pt x="40993" y="62795"/>
                        <a:pt x="41557" y="63359"/>
                        <a:pt x="42122" y="63853"/>
                      </a:cubicBezTo>
                      <a:cubicBezTo>
                        <a:pt x="42474" y="64135"/>
                        <a:pt x="42827" y="64488"/>
                        <a:pt x="43180" y="64841"/>
                      </a:cubicBezTo>
                      <a:cubicBezTo>
                        <a:pt x="45226" y="66675"/>
                        <a:pt x="47272" y="68439"/>
                        <a:pt x="49318" y="70203"/>
                      </a:cubicBezTo>
                      <a:cubicBezTo>
                        <a:pt x="49671" y="70485"/>
                        <a:pt x="50024" y="70767"/>
                        <a:pt x="50447" y="71120"/>
                      </a:cubicBezTo>
                      <a:cubicBezTo>
                        <a:pt x="51012" y="71614"/>
                        <a:pt x="51576" y="72037"/>
                        <a:pt x="52141" y="72531"/>
                      </a:cubicBezTo>
                      <a:cubicBezTo>
                        <a:pt x="53269" y="73449"/>
                        <a:pt x="54328" y="74366"/>
                        <a:pt x="55457" y="75212"/>
                      </a:cubicBezTo>
                      <a:cubicBezTo>
                        <a:pt x="56938" y="76341"/>
                        <a:pt x="58349" y="77470"/>
                        <a:pt x="59831" y="78528"/>
                      </a:cubicBezTo>
                      <a:cubicBezTo>
                        <a:pt x="60184" y="78811"/>
                        <a:pt x="60537" y="79093"/>
                        <a:pt x="60960" y="79375"/>
                      </a:cubicBezTo>
                      <a:cubicBezTo>
                        <a:pt x="61101" y="79516"/>
                        <a:pt x="61313" y="79658"/>
                        <a:pt x="61454" y="79798"/>
                      </a:cubicBezTo>
                      <a:cubicBezTo>
                        <a:pt x="63429" y="81210"/>
                        <a:pt x="65335" y="82621"/>
                        <a:pt x="67310" y="83961"/>
                      </a:cubicBezTo>
                      <a:cubicBezTo>
                        <a:pt x="68016" y="84455"/>
                        <a:pt x="68721" y="84879"/>
                        <a:pt x="69427" y="85372"/>
                      </a:cubicBezTo>
                      <a:cubicBezTo>
                        <a:pt x="69991" y="85725"/>
                        <a:pt x="70556" y="86148"/>
                        <a:pt x="71120" y="86501"/>
                      </a:cubicBezTo>
                      <a:cubicBezTo>
                        <a:pt x="71755" y="86925"/>
                        <a:pt x="72390" y="87348"/>
                        <a:pt x="73025" y="87771"/>
                      </a:cubicBezTo>
                      <a:cubicBezTo>
                        <a:pt x="74930" y="88971"/>
                        <a:pt x="76764" y="90100"/>
                        <a:pt x="78670" y="91228"/>
                      </a:cubicBezTo>
                      <a:cubicBezTo>
                        <a:pt x="79093" y="91511"/>
                        <a:pt x="79516" y="91722"/>
                        <a:pt x="79939" y="92005"/>
                      </a:cubicBezTo>
                      <a:cubicBezTo>
                        <a:pt x="81351" y="92851"/>
                        <a:pt x="82762" y="93627"/>
                        <a:pt x="84173" y="94403"/>
                      </a:cubicBezTo>
                      <a:cubicBezTo>
                        <a:pt x="84243" y="94474"/>
                        <a:pt x="84384" y="94474"/>
                        <a:pt x="84455" y="94545"/>
                      </a:cubicBezTo>
                      <a:cubicBezTo>
                        <a:pt x="86219" y="95462"/>
                        <a:pt x="87912" y="96379"/>
                        <a:pt x="89676" y="97226"/>
                      </a:cubicBezTo>
                      <a:cubicBezTo>
                        <a:pt x="89676" y="97226"/>
                        <a:pt x="89676" y="97226"/>
                        <a:pt x="89676" y="97226"/>
                      </a:cubicBezTo>
                      <a:cubicBezTo>
                        <a:pt x="89817" y="97296"/>
                        <a:pt x="89888" y="97296"/>
                        <a:pt x="90029" y="97367"/>
                      </a:cubicBezTo>
                      <a:cubicBezTo>
                        <a:pt x="91652" y="98143"/>
                        <a:pt x="93204" y="98919"/>
                        <a:pt x="94827" y="99624"/>
                      </a:cubicBezTo>
                      <a:cubicBezTo>
                        <a:pt x="94897" y="99695"/>
                        <a:pt x="95038" y="99695"/>
                        <a:pt x="95109" y="99766"/>
                      </a:cubicBezTo>
                      <a:cubicBezTo>
                        <a:pt x="95603" y="99978"/>
                        <a:pt x="96026" y="100118"/>
                        <a:pt x="96520" y="100330"/>
                      </a:cubicBezTo>
                      <a:cubicBezTo>
                        <a:pt x="97649" y="100824"/>
                        <a:pt x="98848" y="101318"/>
                        <a:pt x="99977" y="101812"/>
                      </a:cubicBezTo>
                      <a:cubicBezTo>
                        <a:pt x="100189" y="101882"/>
                        <a:pt x="100401" y="101953"/>
                        <a:pt x="100542" y="102094"/>
                      </a:cubicBezTo>
                      <a:cubicBezTo>
                        <a:pt x="101036" y="102306"/>
                        <a:pt x="101459" y="102447"/>
                        <a:pt x="101953" y="102588"/>
                      </a:cubicBezTo>
                      <a:cubicBezTo>
                        <a:pt x="103011" y="103011"/>
                        <a:pt x="104069" y="103435"/>
                        <a:pt x="105128" y="103787"/>
                      </a:cubicBezTo>
                      <a:cubicBezTo>
                        <a:pt x="105410" y="103858"/>
                        <a:pt x="105692" y="103999"/>
                        <a:pt x="105974" y="104140"/>
                      </a:cubicBezTo>
                      <a:cubicBezTo>
                        <a:pt x="106398" y="104281"/>
                        <a:pt x="106751" y="104423"/>
                        <a:pt x="107174" y="104493"/>
                      </a:cubicBezTo>
                      <a:cubicBezTo>
                        <a:pt x="108232" y="104846"/>
                        <a:pt x="109291" y="105199"/>
                        <a:pt x="110349" y="105551"/>
                      </a:cubicBezTo>
                      <a:cubicBezTo>
                        <a:pt x="110702" y="105693"/>
                        <a:pt x="111125" y="105833"/>
                        <a:pt x="111478" y="105904"/>
                      </a:cubicBezTo>
                      <a:cubicBezTo>
                        <a:pt x="111760" y="105975"/>
                        <a:pt x="112042" y="106045"/>
                        <a:pt x="112395" y="106116"/>
                      </a:cubicBezTo>
                      <a:cubicBezTo>
                        <a:pt x="113524" y="106469"/>
                        <a:pt x="114653" y="106751"/>
                        <a:pt x="115782" y="107033"/>
                      </a:cubicBezTo>
                      <a:cubicBezTo>
                        <a:pt x="116205" y="107174"/>
                        <a:pt x="116628" y="107315"/>
                        <a:pt x="117052" y="107386"/>
                      </a:cubicBezTo>
                      <a:cubicBezTo>
                        <a:pt x="117193" y="107456"/>
                        <a:pt x="117404" y="107456"/>
                        <a:pt x="117546" y="107527"/>
                      </a:cubicBezTo>
                      <a:cubicBezTo>
                        <a:pt x="119098" y="107880"/>
                        <a:pt x="120650" y="108232"/>
                        <a:pt x="122202" y="108585"/>
                      </a:cubicBezTo>
                      <a:cubicBezTo>
                        <a:pt x="122414" y="108656"/>
                        <a:pt x="122555" y="108656"/>
                        <a:pt x="122767" y="108726"/>
                      </a:cubicBezTo>
                      <a:cubicBezTo>
                        <a:pt x="122767" y="108726"/>
                        <a:pt x="122837" y="108726"/>
                        <a:pt x="122837" y="108726"/>
                      </a:cubicBezTo>
                      <a:cubicBezTo>
                        <a:pt x="124601" y="109079"/>
                        <a:pt x="126436" y="109361"/>
                        <a:pt x="128199" y="109644"/>
                      </a:cubicBezTo>
                      <a:cubicBezTo>
                        <a:pt x="128341" y="109644"/>
                        <a:pt x="128482" y="109714"/>
                        <a:pt x="128693" y="109714"/>
                      </a:cubicBezTo>
                      <a:cubicBezTo>
                        <a:pt x="129046" y="109784"/>
                        <a:pt x="129328" y="109784"/>
                        <a:pt x="129681" y="109784"/>
                      </a:cubicBezTo>
                      <a:cubicBezTo>
                        <a:pt x="131092" y="109926"/>
                        <a:pt x="132503" y="110138"/>
                        <a:pt x="133915" y="110208"/>
                      </a:cubicBezTo>
                      <a:cubicBezTo>
                        <a:pt x="134197" y="110208"/>
                        <a:pt x="134549" y="110278"/>
                        <a:pt x="134832" y="110278"/>
                      </a:cubicBezTo>
                      <a:cubicBezTo>
                        <a:pt x="135043" y="110278"/>
                        <a:pt x="135255" y="110278"/>
                        <a:pt x="135537" y="110278"/>
                      </a:cubicBezTo>
                      <a:cubicBezTo>
                        <a:pt x="137513" y="110420"/>
                        <a:pt x="139418" y="110490"/>
                        <a:pt x="141323" y="110490"/>
                      </a:cubicBezTo>
                      <a:cubicBezTo>
                        <a:pt x="141323" y="110490"/>
                        <a:pt x="141323" y="110490"/>
                        <a:pt x="141393" y="110490"/>
                      </a:cubicBezTo>
                      <a:cubicBezTo>
                        <a:pt x="141464" y="110490"/>
                        <a:pt x="141464" y="110490"/>
                        <a:pt x="141534" y="110490"/>
                      </a:cubicBezTo>
                      <a:cubicBezTo>
                        <a:pt x="143581" y="110490"/>
                        <a:pt x="145627" y="110349"/>
                        <a:pt x="147673" y="110208"/>
                      </a:cubicBezTo>
                      <a:cubicBezTo>
                        <a:pt x="147955" y="110208"/>
                        <a:pt x="148167" y="110208"/>
                        <a:pt x="148449" y="110138"/>
                      </a:cubicBezTo>
                      <a:cubicBezTo>
                        <a:pt x="148661" y="110138"/>
                        <a:pt x="148872" y="110067"/>
                        <a:pt x="149084" y="110067"/>
                      </a:cubicBezTo>
                      <a:cubicBezTo>
                        <a:pt x="150848" y="109926"/>
                        <a:pt x="152682" y="109644"/>
                        <a:pt x="154446" y="109361"/>
                      </a:cubicBezTo>
                      <a:cubicBezTo>
                        <a:pt x="155011" y="109290"/>
                        <a:pt x="155575" y="109220"/>
                        <a:pt x="156139" y="109079"/>
                      </a:cubicBezTo>
                      <a:cubicBezTo>
                        <a:pt x="156139" y="109079"/>
                        <a:pt x="156210" y="109079"/>
                        <a:pt x="156210" y="109079"/>
                      </a:cubicBezTo>
                      <a:cubicBezTo>
                        <a:pt x="156422" y="109008"/>
                        <a:pt x="156704" y="109008"/>
                        <a:pt x="156986" y="109079"/>
                      </a:cubicBezTo>
                      <a:cubicBezTo>
                        <a:pt x="156986" y="109079"/>
                        <a:pt x="156986" y="109079"/>
                        <a:pt x="156986" y="109079"/>
                      </a:cubicBezTo>
                      <a:cubicBezTo>
                        <a:pt x="157268" y="109150"/>
                        <a:pt x="157551" y="109290"/>
                        <a:pt x="157833" y="109432"/>
                      </a:cubicBezTo>
                      <a:cubicBezTo>
                        <a:pt x="158186" y="109644"/>
                        <a:pt x="158609" y="109996"/>
                        <a:pt x="158962" y="110349"/>
                      </a:cubicBezTo>
                      <a:cubicBezTo>
                        <a:pt x="158962" y="110349"/>
                        <a:pt x="158962" y="110349"/>
                        <a:pt x="158962" y="110349"/>
                      </a:cubicBezTo>
                      <a:cubicBezTo>
                        <a:pt x="159314" y="110702"/>
                        <a:pt x="159667" y="111125"/>
                        <a:pt x="159879" y="111619"/>
                      </a:cubicBezTo>
                      <a:lnTo>
                        <a:pt x="192546" y="92639"/>
                      </a:lnTo>
                      <a:cubicBezTo>
                        <a:pt x="192546" y="92569"/>
                        <a:pt x="192476" y="92499"/>
                        <a:pt x="192476" y="92499"/>
                      </a:cubicBezTo>
                      <a:cubicBezTo>
                        <a:pt x="192617" y="93063"/>
                        <a:pt x="192546" y="92992"/>
                        <a:pt x="192476" y="92851"/>
                      </a:cubicBezTo>
                      <a:close/>
                    </a:path>
                  </a:pathLst>
                </a:custGeom>
                <a:solidFill>
                  <a:srgbClr val="FFC1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07" name="Google Shape;907;p44"/>
              <p:cNvSpPr/>
              <p:nvPr/>
            </p:nvSpPr>
            <p:spPr>
              <a:xfrm>
                <a:off x="10194763" y="1020890"/>
                <a:ext cx="83184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49388" extrusionOk="0">
                    <a:moveTo>
                      <a:pt x="141" y="18979"/>
                    </a:moveTo>
                    <a:lnTo>
                      <a:pt x="32738" y="0"/>
                    </a:lnTo>
                    <a:lnTo>
                      <a:pt x="32667" y="35137"/>
                    </a:lnTo>
                    <a:lnTo>
                      <a:pt x="0" y="54046"/>
                    </a:lnTo>
                    <a:close/>
                  </a:path>
                </a:pathLst>
              </a:custGeom>
              <a:solidFill>
                <a:srgbClr val="A09E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44"/>
              <p:cNvSpPr/>
              <p:nvPr/>
            </p:nvSpPr>
            <p:spPr>
              <a:xfrm>
                <a:off x="10233858" y="1027565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54046" y="34220"/>
                    </a:moveTo>
                    <a:cubicBezTo>
                      <a:pt x="54046" y="34220"/>
                      <a:pt x="54046" y="34220"/>
                      <a:pt x="54046" y="34220"/>
                    </a:cubicBezTo>
                    <a:cubicBezTo>
                      <a:pt x="53269" y="34361"/>
                      <a:pt x="52493" y="34431"/>
                      <a:pt x="51717" y="34361"/>
                    </a:cubicBezTo>
                    <a:cubicBezTo>
                      <a:pt x="51717" y="34361"/>
                      <a:pt x="51647" y="34361"/>
                      <a:pt x="51647" y="34361"/>
                    </a:cubicBezTo>
                    <a:cubicBezTo>
                      <a:pt x="50871" y="34290"/>
                      <a:pt x="50024" y="34078"/>
                      <a:pt x="49107" y="33796"/>
                    </a:cubicBezTo>
                    <a:cubicBezTo>
                      <a:pt x="49107" y="33796"/>
                      <a:pt x="49107" y="33796"/>
                      <a:pt x="49036" y="33796"/>
                    </a:cubicBezTo>
                    <a:cubicBezTo>
                      <a:pt x="48119" y="33514"/>
                      <a:pt x="47202" y="33091"/>
                      <a:pt x="46285" y="32526"/>
                    </a:cubicBezTo>
                    <a:cubicBezTo>
                      <a:pt x="45367" y="31962"/>
                      <a:pt x="44450" y="31327"/>
                      <a:pt x="43533" y="30621"/>
                    </a:cubicBezTo>
                    <a:cubicBezTo>
                      <a:pt x="43533" y="30621"/>
                      <a:pt x="43462" y="30551"/>
                      <a:pt x="43462" y="30551"/>
                    </a:cubicBezTo>
                    <a:cubicBezTo>
                      <a:pt x="42616" y="29845"/>
                      <a:pt x="41769" y="29069"/>
                      <a:pt x="40922" y="28222"/>
                    </a:cubicBezTo>
                    <a:cubicBezTo>
                      <a:pt x="40922" y="28222"/>
                      <a:pt x="40922" y="28222"/>
                      <a:pt x="40852" y="28152"/>
                    </a:cubicBezTo>
                    <a:cubicBezTo>
                      <a:pt x="40076" y="27305"/>
                      <a:pt x="39299" y="26388"/>
                      <a:pt x="38594" y="25400"/>
                    </a:cubicBezTo>
                    <a:cubicBezTo>
                      <a:pt x="38594" y="25400"/>
                      <a:pt x="38594" y="25400"/>
                      <a:pt x="38594" y="25330"/>
                    </a:cubicBezTo>
                    <a:cubicBezTo>
                      <a:pt x="37888" y="24342"/>
                      <a:pt x="37253" y="23354"/>
                      <a:pt x="36618" y="22296"/>
                    </a:cubicBezTo>
                    <a:cubicBezTo>
                      <a:pt x="36618" y="22225"/>
                      <a:pt x="36548" y="22155"/>
                      <a:pt x="36548" y="22155"/>
                    </a:cubicBezTo>
                    <a:cubicBezTo>
                      <a:pt x="35983" y="21096"/>
                      <a:pt x="35419" y="20038"/>
                      <a:pt x="34925" y="18979"/>
                    </a:cubicBezTo>
                    <a:cubicBezTo>
                      <a:pt x="34925" y="18979"/>
                      <a:pt x="34925" y="18979"/>
                      <a:pt x="34925" y="18909"/>
                    </a:cubicBezTo>
                    <a:cubicBezTo>
                      <a:pt x="34431" y="17780"/>
                      <a:pt x="34008" y="16651"/>
                      <a:pt x="33655" y="15522"/>
                    </a:cubicBezTo>
                    <a:cubicBezTo>
                      <a:pt x="33655" y="15522"/>
                      <a:pt x="33655" y="15522"/>
                      <a:pt x="33655" y="15452"/>
                    </a:cubicBezTo>
                    <a:cubicBezTo>
                      <a:pt x="33302" y="14323"/>
                      <a:pt x="33020" y="13194"/>
                      <a:pt x="32879" y="12065"/>
                    </a:cubicBezTo>
                    <a:cubicBezTo>
                      <a:pt x="32879" y="12065"/>
                      <a:pt x="32879" y="12065"/>
                      <a:pt x="32879" y="12065"/>
                    </a:cubicBezTo>
                    <a:cubicBezTo>
                      <a:pt x="32667" y="10936"/>
                      <a:pt x="32597" y="9807"/>
                      <a:pt x="32597" y="8749"/>
                    </a:cubicBezTo>
                    <a:cubicBezTo>
                      <a:pt x="32597" y="7691"/>
                      <a:pt x="32667" y="6703"/>
                      <a:pt x="32879" y="5786"/>
                    </a:cubicBezTo>
                    <a:cubicBezTo>
                      <a:pt x="32879" y="5786"/>
                      <a:pt x="32879" y="5715"/>
                      <a:pt x="32879" y="5715"/>
                    </a:cubicBezTo>
                    <a:cubicBezTo>
                      <a:pt x="33091" y="4798"/>
                      <a:pt x="33302" y="4022"/>
                      <a:pt x="33655" y="3316"/>
                    </a:cubicBezTo>
                    <a:cubicBezTo>
                      <a:pt x="33655" y="3316"/>
                      <a:pt x="33655" y="3316"/>
                      <a:pt x="33655" y="3316"/>
                    </a:cubicBezTo>
                    <a:cubicBezTo>
                      <a:pt x="33937" y="2681"/>
                      <a:pt x="34290" y="2187"/>
                      <a:pt x="34713" y="1693"/>
                    </a:cubicBezTo>
                    <a:cubicBezTo>
                      <a:pt x="34854" y="1552"/>
                      <a:pt x="34925" y="1341"/>
                      <a:pt x="35066" y="1200"/>
                    </a:cubicBezTo>
                    <a:cubicBezTo>
                      <a:pt x="35490" y="706"/>
                      <a:pt x="35983" y="282"/>
                      <a:pt x="36548" y="0"/>
                    </a:cubicBezTo>
                    <a:lnTo>
                      <a:pt x="3881" y="18979"/>
                    </a:lnTo>
                    <a:cubicBezTo>
                      <a:pt x="3316" y="19332"/>
                      <a:pt x="2822" y="19755"/>
                      <a:pt x="2399" y="20249"/>
                    </a:cubicBezTo>
                    <a:cubicBezTo>
                      <a:pt x="2258" y="20391"/>
                      <a:pt x="2117" y="20532"/>
                      <a:pt x="2046" y="20743"/>
                    </a:cubicBezTo>
                    <a:cubicBezTo>
                      <a:pt x="1905" y="20955"/>
                      <a:pt x="1693" y="21096"/>
                      <a:pt x="1552" y="21379"/>
                    </a:cubicBezTo>
                    <a:cubicBezTo>
                      <a:pt x="1341" y="21661"/>
                      <a:pt x="1200" y="22013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917" y="22507"/>
                      <a:pt x="847" y="22790"/>
                      <a:pt x="776" y="23001"/>
                    </a:cubicBezTo>
                    <a:cubicBezTo>
                      <a:pt x="706" y="23213"/>
                      <a:pt x="635" y="23495"/>
                      <a:pt x="564" y="23707"/>
                    </a:cubicBezTo>
                    <a:cubicBezTo>
                      <a:pt x="494" y="23918"/>
                      <a:pt x="423" y="24130"/>
                      <a:pt x="353" y="24412"/>
                    </a:cubicBezTo>
                    <a:cubicBezTo>
                      <a:pt x="353" y="24483"/>
                      <a:pt x="282" y="24624"/>
                      <a:pt x="282" y="24694"/>
                    </a:cubicBezTo>
                    <a:cubicBezTo>
                      <a:pt x="282" y="24694"/>
                      <a:pt x="282" y="24765"/>
                      <a:pt x="282" y="24765"/>
                    </a:cubicBezTo>
                    <a:cubicBezTo>
                      <a:pt x="282" y="24836"/>
                      <a:pt x="212" y="24977"/>
                      <a:pt x="212" y="25047"/>
                    </a:cubicBezTo>
                    <a:cubicBezTo>
                      <a:pt x="141" y="25259"/>
                      <a:pt x="141" y="25470"/>
                      <a:pt x="141" y="25682"/>
                    </a:cubicBezTo>
                    <a:cubicBezTo>
                      <a:pt x="141" y="25894"/>
                      <a:pt x="71" y="26106"/>
                      <a:pt x="71" y="26318"/>
                    </a:cubicBezTo>
                    <a:cubicBezTo>
                      <a:pt x="71" y="26529"/>
                      <a:pt x="71" y="26741"/>
                      <a:pt x="0" y="26952"/>
                    </a:cubicBezTo>
                    <a:cubicBezTo>
                      <a:pt x="0" y="27164"/>
                      <a:pt x="0" y="27376"/>
                      <a:pt x="0" y="27587"/>
                    </a:cubicBezTo>
                    <a:cubicBezTo>
                      <a:pt x="0" y="27587"/>
                      <a:pt x="0" y="27587"/>
                      <a:pt x="0" y="27658"/>
                    </a:cubicBezTo>
                    <a:cubicBezTo>
                      <a:pt x="0" y="27870"/>
                      <a:pt x="0" y="28081"/>
                      <a:pt x="0" y="28293"/>
                    </a:cubicBezTo>
                    <a:cubicBezTo>
                      <a:pt x="0" y="28505"/>
                      <a:pt x="0" y="28716"/>
                      <a:pt x="0" y="28928"/>
                    </a:cubicBezTo>
                    <a:cubicBezTo>
                      <a:pt x="0" y="29139"/>
                      <a:pt x="0" y="29351"/>
                      <a:pt x="71" y="29563"/>
                    </a:cubicBezTo>
                    <a:cubicBezTo>
                      <a:pt x="71" y="29775"/>
                      <a:pt x="141" y="29986"/>
                      <a:pt x="141" y="30269"/>
                    </a:cubicBezTo>
                    <a:cubicBezTo>
                      <a:pt x="141" y="30480"/>
                      <a:pt x="212" y="30762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82" y="31186"/>
                      <a:pt x="282" y="31397"/>
                      <a:pt x="353" y="31609"/>
                    </a:cubicBezTo>
                    <a:cubicBezTo>
                      <a:pt x="423" y="31821"/>
                      <a:pt x="423" y="32103"/>
                      <a:pt x="494" y="32315"/>
                    </a:cubicBezTo>
                    <a:cubicBezTo>
                      <a:pt x="564" y="32526"/>
                      <a:pt x="635" y="32809"/>
                      <a:pt x="635" y="33020"/>
                    </a:cubicBezTo>
                    <a:cubicBezTo>
                      <a:pt x="706" y="33232"/>
                      <a:pt x="776" y="33514"/>
                      <a:pt x="847" y="33726"/>
                    </a:cubicBezTo>
                    <a:cubicBezTo>
                      <a:pt x="917" y="33937"/>
                      <a:pt x="988" y="34078"/>
                      <a:pt x="988" y="34290"/>
                    </a:cubicBezTo>
                    <a:cubicBezTo>
                      <a:pt x="988" y="34290"/>
                      <a:pt x="988" y="34290"/>
                      <a:pt x="988" y="34361"/>
                    </a:cubicBezTo>
                    <a:cubicBezTo>
                      <a:pt x="988" y="34431"/>
                      <a:pt x="988" y="34431"/>
                      <a:pt x="1058" y="34502"/>
                    </a:cubicBezTo>
                    <a:cubicBezTo>
                      <a:pt x="1129" y="34714"/>
                      <a:pt x="1200" y="34996"/>
                      <a:pt x="1270" y="35207"/>
                    </a:cubicBezTo>
                    <a:cubicBezTo>
                      <a:pt x="1341" y="35419"/>
                      <a:pt x="1411" y="35701"/>
                      <a:pt x="1482" y="35913"/>
                    </a:cubicBezTo>
                    <a:cubicBezTo>
                      <a:pt x="1552" y="36124"/>
                      <a:pt x="1623" y="36336"/>
                      <a:pt x="1764" y="36618"/>
                    </a:cubicBezTo>
                    <a:cubicBezTo>
                      <a:pt x="1835" y="36830"/>
                      <a:pt x="1976" y="37042"/>
                      <a:pt x="2046" y="37254"/>
                    </a:cubicBezTo>
                    <a:cubicBezTo>
                      <a:pt x="2117" y="37394"/>
                      <a:pt x="2187" y="37606"/>
                      <a:pt x="2258" y="37747"/>
                    </a:cubicBezTo>
                    <a:cubicBezTo>
                      <a:pt x="2258" y="37747"/>
                      <a:pt x="2258" y="37747"/>
                      <a:pt x="2258" y="37818"/>
                    </a:cubicBezTo>
                    <a:cubicBezTo>
                      <a:pt x="2258" y="37888"/>
                      <a:pt x="2328" y="37888"/>
                      <a:pt x="2328" y="37959"/>
                    </a:cubicBezTo>
                    <a:cubicBezTo>
                      <a:pt x="2399" y="38171"/>
                      <a:pt x="2540" y="38382"/>
                      <a:pt x="2611" y="38594"/>
                    </a:cubicBezTo>
                    <a:cubicBezTo>
                      <a:pt x="2752" y="38806"/>
                      <a:pt x="2822" y="39088"/>
                      <a:pt x="2963" y="39299"/>
                    </a:cubicBezTo>
                    <a:cubicBezTo>
                      <a:pt x="3104" y="39582"/>
                      <a:pt x="3246" y="39864"/>
                      <a:pt x="3387" y="40146"/>
                    </a:cubicBezTo>
                    <a:cubicBezTo>
                      <a:pt x="3528" y="40429"/>
                      <a:pt x="3669" y="40711"/>
                      <a:pt x="3881" y="40993"/>
                    </a:cubicBezTo>
                    <a:cubicBezTo>
                      <a:pt x="3881" y="41063"/>
                      <a:pt x="3951" y="41134"/>
                      <a:pt x="3951" y="41134"/>
                    </a:cubicBezTo>
                    <a:cubicBezTo>
                      <a:pt x="4022" y="41205"/>
                      <a:pt x="4022" y="41275"/>
                      <a:pt x="4092" y="41345"/>
                    </a:cubicBezTo>
                    <a:cubicBezTo>
                      <a:pt x="4445" y="41910"/>
                      <a:pt x="4727" y="42404"/>
                      <a:pt x="5080" y="42969"/>
                    </a:cubicBezTo>
                    <a:cubicBezTo>
                      <a:pt x="5362" y="43392"/>
                      <a:pt x="5644" y="43745"/>
                      <a:pt x="5927" y="44168"/>
                    </a:cubicBezTo>
                    <a:cubicBezTo>
                      <a:pt x="5927" y="44168"/>
                      <a:pt x="5927" y="44168"/>
                      <a:pt x="5927" y="44238"/>
                    </a:cubicBezTo>
                    <a:cubicBezTo>
                      <a:pt x="5927" y="44238"/>
                      <a:pt x="5927" y="44238"/>
                      <a:pt x="5927" y="44238"/>
                    </a:cubicBezTo>
                    <a:cubicBezTo>
                      <a:pt x="6138" y="44521"/>
                      <a:pt x="6350" y="44803"/>
                      <a:pt x="6562" y="45014"/>
                    </a:cubicBezTo>
                    <a:cubicBezTo>
                      <a:pt x="6703" y="45226"/>
                      <a:pt x="6915" y="45438"/>
                      <a:pt x="7056" y="45650"/>
                    </a:cubicBezTo>
                    <a:cubicBezTo>
                      <a:pt x="7197" y="45861"/>
                      <a:pt x="7408" y="46073"/>
                      <a:pt x="7549" y="46284"/>
                    </a:cubicBezTo>
                    <a:cubicBezTo>
                      <a:pt x="7691" y="46496"/>
                      <a:pt x="7902" y="46708"/>
                      <a:pt x="8114" y="46849"/>
                    </a:cubicBezTo>
                    <a:cubicBezTo>
                      <a:pt x="8114" y="46849"/>
                      <a:pt x="8184" y="46920"/>
                      <a:pt x="8184" y="46920"/>
                    </a:cubicBezTo>
                    <a:cubicBezTo>
                      <a:pt x="8184" y="46920"/>
                      <a:pt x="8184" y="46920"/>
                      <a:pt x="8255" y="46990"/>
                    </a:cubicBezTo>
                    <a:cubicBezTo>
                      <a:pt x="8396" y="47131"/>
                      <a:pt x="8537" y="47272"/>
                      <a:pt x="8678" y="47484"/>
                    </a:cubicBezTo>
                    <a:cubicBezTo>
                      <a:pt x="8890" y="47696"/>
                      <a:pt x="9031" y="47837"/>
                      <a:pt x="9243" y="48048"/>
                    </a:cubicBezTo>
                    <a:cubicBezTo>
                      <a:pt x="9455" y="48260"/>
                      <a:pt x="9666" y="48401"/>
                      <a:pt x="9807" y="48613"/>
                    </a:cubicBezTo>
                    <a:cubicBezTo>
                      <a:pt x="10019" y="48825"/>
                      <a:pt x="10231" y="48966"/>
                      <a:pt x="10442" y="49107"/>
                    </a:cubicBezTo>
                    <a:cubicBezTo>
                      <a:pt x="10513" y="49177"/>
                      <a:pt x="10654" y="49248"/>
                      <a:pt x="10724" y="49318"/>
                    </a:cubicBezTo>
                    <a:cubicBezTo>
                      <a:pt x="10724" y="49318"/>
                      <a:pt x="10795" y="49389"/>
                      <a:pt x="10795" y="49389"/>
                    </a:cubicBezTo>
                    <a:cubicBezTo>
                      <a:pt x="10866" y="49460"/>
                      <a:pt x="10936" y="49530"/>
                      <a:pt x="11077" y="49601"/>
                    </a:cubicBezTo>
                    <a:cubicBezTo>
                      <a:pt x="11289" y="49742"/>
                      <a:pt x="11501" y="49883"/>
                      <a:pt x="11642" y="50024"/>
                    </a:cubicBezTo>
                    <a:cubicBezTo>
                      <a:pt x="11853" y="50165"/>
                      <a:pt x="12065" y="50306"/>
                      <a:pt x="12206" y="50447"/>
                    </a:cubicBezTo>
                    <a:cubicBezTo>
                      <a:pt x="12418" y="50589"/>
                      <a:pt x="12559" y="50729"/>
                      <a:pt x="12771" y="50800"/>
                    </a:cubicBezTo>
                    <a:cubicBezTo>
                      <a:pt x="12982" y="50941"/>
                      <a:pt x="13123" y="51012"/>
                      <a:pt x="13335" y="51153"/>
                    </a:cubicBezTo>
                    <a:cubicBezTo>
                      <a:pt x="13406" y="51153"/>
                      <a:pt x="13406" y="51223"/>
                      <a:pt x="13476" y="51223"/>
                    </a:cubicBezTo>
                    <a:cubicBezTo>
                      <a:pt x="13617" y="51294"/>
                      <a:pt x="13758" y="51365"/>
                      <a:pt x="13899" y="51435"/>
                    </a:cubicBezTo>
                    <a:cubicBezTo>
                      <a:pt x="14111" y="51505"/>
                      <a:pt x="14252" y="51647"/>
                      <a:pt x="14464" y="51717"/>
                    </a:cubicBezTo>
                    <a:cubicBezTo>
                      <a:pt x="14676" y="51788"/>
                      <a:pt x="14817" y="51929"/>
                      <a:pt x="15028" y="51999"/>
                    </a:cubicBezTo>
                    <a:cubicBezTo>
                      <a:pt x="15240" y="52070"/>
                      <a:pt x="15381" y="52141"/>
                      <a:pt x="15593" y="52211"/>
                    </a:cubicBezTo>
                    <a:cubicBezTo>
                      <a:pt x="15804" y="52282"/>
                      <a:pt x="15946" y="52353"/>
                      <a:pt x="16157" y="52423"/>
                    </a:cubicBezTo>
                    <a:cubicBezTo>
                      <a:pt x="16228" y="52423"/>
                      <a:pt x="16228" y="52423"/>
                      <a:pt x="16298" y="52493"/>
                    </a:cubicBezTo>
                    <a:cubicBezTo>
                      <a:pt x="16298" y="52493"/>
                      <a:pt x="16298" y="52493"/>
                      <a:pt x="16369" y="52493"/>
                    </a:cubicBezTo>
                    <a:cubicBezTo>
                      <a:pt x="16510" y="52564"/>
                      <a:pt x="16651" y="52564"/>
                      <a:pt x="16792" y="52635"/>
                    </a:cubicBezTo>
                    <a:cubicBezTo>
                      <a:pt x="17004" y="52705"/>
                      <a:pt x="17145" y="52776"/>
                      <a:pt x="17357" y="52776"/>
                    </a:cubicBezTo>
                    <a:cubicBezTo>
                      <a:pt x="17568" y="52846"/>
                      <a:pt x="17710" y="52846"/>
                      <a:pt x="17921" y="52917"/>
                    </a:cubicBezTo>
                    <a:cubicBezTo>
                      <a:pt x="18133" y="52987"/>
                      <a:pt x="18344" y="52987"/>
                      <a:pt x="18486" y="52987"/>
                    </a:cubicBezTo>
                    <a:cubicBezTo>
                      <a:pt x="18627" y="52987"/>
                      <a:pt x="18768" y="52987"/>
                      <a:pt x="18909" y="53058"/>
                    </a:cubicBezTo>
                    <a:cubicBezTo>
                      <a:pt x="18909" y="53058"/>
                      <a:pt x="18979" y="53058"/>
                      <a:pt x="18979" y="53058"/>
                    </a:cubicBezTo>
                    <a:cubicBezTo>
                      <a:pt x="19050" y="53058"/>
                      <a:pt x="19050" y="53058"/>
                      <a:pt x="19121" y="53058"/>
                    </a:cubicBezTo>
                    <a:cubicBezTo>
                      <a:pt x="19332" y="53058"/>
                      <a:pt x="19544" y="53058"/>
                      <a:pt x="19756" y="53058"/>
                    </a:cubicBezTo>
                    <a:cubicBezTo>
                      <a:pt x="19967" y="53058"/>
                      <a:pt x="20250" y="53058"/>
                      <a:pt x="20461" y="53058"/>
                    </a:cubicBezTo>
                    <a:cubicBezTo>
                      <a:pt x="20743" y="53058"/>
                      <a:pt x="21026" y="5298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519" y="52846"/>
                      <a:pt x="21872" y="52776"/>
                      <a:pt x="22154" y="52635"/>
                    </a:cubicBezTo>
                    <a:cubicBezTo>
                      <a:pt x="22578" y="52493"/>
                      <a:pt x="22931" y="52353"/>
                      <a:pt x="23283" y="52141"/>
                    </a:cubicBezTo>
                    <a:lnTo>
                      <a:pt x="55951" y="33161"/>
                    </a:lnTo>
                    <a:cubicBezTo>
                      <a:pt x="55457" y="33796"/>
                      <a:pt x="54822" y="34078"/>
                      <a:pt x="54046" y="3422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44"/>
              <p:cNvSpPr/>
              <p:nvPr/>
            </p:nvSpPr>
            <p:spPr>
              <a:xfrm>
                <a:off x="10667843" y="2257265"/>
                <a:ext cx="103979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9388" extrusionOk="0">
                    <a:moveTo>
                      <a:pt x="19685" y="2540"/>
                    </a:moveTo>
                    <a:cubicBezTo>
                      <a:pt x="20673" y="3104"/>
                      <a:pt x="21590" y="3740"/>
                      <a:pt x="22508" y="4445"/>
                    </a:cubicBezTo>
                    <a:cubicBezTo>
                      <a:pt x="22931" y="4727"/>
                      <a:pt x="23425" y="5150"/>
                      <a:pt x="23848" y="5504"/>
                    </a:cubicBezTo>
                    <a:cubicBezTo>
                      <a:pt x="32809" y="12771"/>
                      <a:pt x="39441" y="25894"/>
                      <a:pt x="39441" y="36689"/>
                    </a:cubicBezTo>
                    <a:cubicBezTo>
                      <a:pt x="39441" y="44027"/>
                      <a:pt x="36407" y="48754"/>
                      <a:pt x="31750" y="50236"/>
                    </a:cubicBezTo>
                    <a:lnTo>
                      <a:pt x="28999" y="43109"/>
                    </a:lnTo>
                    <a:cubicBezTo>
                      <a:pt x="32033" y="41910"/>
                      <a:pt x="33938" y="38523"/>
                      <a:pt x="34008" y="33585"/>
                    </a:cubicBezTo>
                    <a:cubicBezTo>
                      <a:pt x="34008" y="25470"/>
                      <a:pt x="28717" y="15381"/>
                      <a:pt x="21731" y="10301"/>
                    </a:cubicBezTo>
                    <a:cubicBezTo>
                      <a:pt x="21026" y="9737"/>
                      <a:pt x="20461" y="9313"/>
                      <a:pt x="19756" y="8961"/>
                    </a:cubicBezTo>
                    <a:cubicBezTo>
                      <a:pt x="14605" y="5997"/>
                      <a:pt x="9808" y="6421"/>
                      <a:pt x="7268" y="10160"/>
                    </a:cubicBezTo>
                    <a:cubicBezTo>
                      <a:pt x="6068" y="11924"/>
                      <a:pt x="5433" y="14323"/>
                      <a:pt x="5433" y="17145"/>
                    </a:cubicBezTo>
                    <a:cubicBezTo>
                      <a:pt x="5433" y="26176"/>
                      <a:pt x="11783" y="37254"/>
                      <a:pt x="19685" y="41839"/>
                    </a:cubicBezTo>
                    <a:cubicBezTo>
                      <a:pt x="21308" y="42757"/>
                      <a:pt x="22860" y="43321"/>
                      <a:pt x="24272" y="43603"/>
                    </a:cubicBezTo>
                    <a:lnTo>
                      <a:pt x="27023" y="50729"/>
                    </a:lnTo>
                    <a:cubicBezTo>
                      <a:pt x="24695" y="50447"/>
                      <a:pt x="22225" y="49601"/>
                      <a:pt x="19685" y="48119"/>
                    </a:cubicBezTo>
                    <a:cubicBezTo>
                      <a:pt x="8820" y="41839"/>
                      <a:pt x="-70" y="26529"/>
                      <a:pt x="0" y="13970"/>
                    </a:cubicBezTo>
                    <a:cubicBezTo>
                      <a:pt x="0" y="10654"/>
                      <a:pt x="635" y="7761"/>
                      <a:pt x="1905" y="5433"/>
                    </a:cubicBezTo>
                    <a:cubicBezTo>
                      <a:pt x="2117" y="5080"/>
                      <a:pt x="2329" y="4727"/>
                      <a:pt x="2611" y="4304"/>
                    </a:cubicBezTo>
                    <a:cubicBezTo>
                      <a:pt x="3387" y="3175"/>
                      <a:pt x="4375" y="2187"/>
                      <a:pt x="5433" y="1482"/>
                    </a:cubicBezTo>
                    <a:cubicBezTo>
                      <a:pt x="6139" y="1059"/>
                      <a:pt x="6915" y="706"/>
                      <a:pt x="7762" y="423"/>
                    </a:cubicBezTo>
                    <a:lnTo>
                      <a:pt x="8114" y="353"/>
                    </a:lnTo>
                    <a:cubicBezTo>
                      <a:pt x="9032" y="71"/>
                      <a:pt x="10019" y="0"/>
                      <a:pt x="11007" y="0"/>
                    </a:cubicBezTo>
                    <a:cubicBezTo>
                      <a:pt x="11501" y="0"/>
                      <a:pt x="11995" y="71"/>
                      <a:pt x="12489" y="71"/>
                    </a:cubicBezTo>
                    <a:lnTo>
                      <a:pt x="12700" y="141"/>
                    </a:lnTo>
                    <a:cubicBezTo>
                      <a:pt x="13124" y="141"/>
                      <a:pt x="13477" y="212"/>
                      <a:pt x="13829" y="353"/>
                    </a:cubicBezTo>
                    <a:cubicBezTo>
                      <a:pt x="14464" y="494"/>
                      <a:pt x="15170" y="635"/>
                      <a:pt x="15875" y="917"/>
                    </a:cubicBezTo>
                    <a:cubicBezTo>
                      <a:pt x="16440" y="1129"/>
                      <a:pt x="17004" y="1341"/>
                      <a:pt x="17569" y="1623"/>
                    </a:cubicBezTo>
                    <a:cubicBezTo>
                      <a:pt x="18274" y="1693"/>
                      <a:pt x="18980" y="2117"/>
                      <a:pt x="19685" y="254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44"/>
              <p:cNvSpPr/>
              <p:nvPr/>
            </p:nvSpPr>
            <p:spPr>
              <a:xfrm>
                <a:off x="10035562" y="1544825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23" y="415"/>
                    </a:moveTo>
                    <a:cubicBezTo>
                      <a:pt x="3217" y="697"/>
                      <a:pt x="3781" y="1191"/>
                      <a:pt x="4275" y="1826"/>
                    </a:cubicBezTo>
                    <a:cubicBezTo>
                      <a:pt x="27417" y="33223"/>
                      <a:pt x="54017" y="57565"/>
                      <a:pt x="80616" y="72946"/>
                    </a:cubicBezTo>
                    <a:cubicBezTo>
                      <a:pt x="107145" y="88257"/>
                      <a:pt x="133745" y="94677"/>
                      <a:pt x="156957" y="90161"/>
                    </a:cubicBezTo>
                    <a:lnTo>
                      <a:pt x="158651" y="93619"/>
                    </a:lnTo>
                    <a:lnTo>
                      <a:pt x="160203" y="97076"/>
                    </a:lnTo>
                    <a:cubicBezTo>
                      <a:pt x="135932" y="101803"/>
                      <a:pt x="108203" y="95100"/>
                      <a:pt x="80546" y="79155"/>
                    </a:cubicBezTo>
                    <a:cubicBezTo>
                      <a:pt x="52888" y="63209"/>
                      <a:pt x="25230" y="37880"/>
                      <a:pt x="1171" y="5283"/>
                    </a:cubicBezTo>
                    <a:cubicBezTo>
                      <a:pt x="-29" y="3590"/>
                      <a:pt x="-382" y="1473"/>
                      <a:pt x="465" y="486"/>
                    </a:cubicBezTo>
                    <a:cubicBezTo>
                      <a:pt x="959" y="-150"/>
                      <a:pt x="1876" y="-150"/>
                      <a:pt x="2723" y="41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44"/>
              <p:cNvSpPr/>
              <p:nvPr/>
            </p:nvSpPr>
            <p:spPr>
              <a:xfrm>
                <a:off x="10500240" y="1757464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2358"/>
                    </a:moveTo>
                    <a:lnTo>
                      <a:pt x="0" y="2358"/>
                    </a:lnTo>
                    <a:cubicBezTo>
                      <a:pt x="4887" y="1572"/>
                      <a:pt x="10179" y="786"/>
                      <a:pt x="15066" y="0"/>
                    </a:cubicBezTo>
                    <a:cubicBezTo>
                      <a:pt x="10179" y="786"/>
                      <a:pt x="5291" y="1572"/>
                      <a:pt x="0" y="2358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44"/>
              <p:cNvSpPr/>
              <p:nvPr/>
            </p:nvSpPr>
            <p:spPr>
              <a:xfrm>
                <a:off x="10508557" y="1744117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851" y="2754"/>
                    </a:moveTo>
                    <a:cubicBezTo>
                      <a:pt x="7328" y="12978"/>
                      <a:pt x="6105" y="22416"/>
                      <a:pt x="0" y="24384"/>
                    </a:cubicBezTo>
                    <a:cubicBezTo>
                      <a:pt x="6105" y="22025"/>
                      <a:pt x="7328" y="12582"/>
                      <a:pt x="2851" y="2754"/>
                    </a:cubicBezTo>
                    <a:cubicBezTo>
                      <a:pt x="2441" y="1572"/>
                      <a:pt x="2037" y="786"/>
                      <a:pt x="1627" y="0"/>
                    </a:cubicBezTo>
                    <a:cubicBezTo>
                      <a:pt x="2037" y="786"/>
                      <a:pt x="2441" y="1572"/>
                      <a:pt x="2851" y="2754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44"/>
              <p:cNvSpPr/>
              <p:nvPr/>
            </p:nvSpPr>
            <p:spPr>
              <a:xfrm>
                <a:off x="10257148" y="1046291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46708" y="14958"/>
                    </a:moveTo>
                    <a:cubicBezTo>
                      <a:pt x="46708" y="14817"/>
                      <a:pt x="46708" y="14676"/>
                      <a:pt x="46708" y="14534"/>
                    </a:cubicBezTo>
                    <a:cubicBezTo>
                      <a:pt x="46708" y="14394"/>
                      <a:pt x="46708" y="14252"/>
                      <a:pt x="46708" y="14111"/>
                    </a:cubicBezTo>
                    <a:cubicBezTo>
                      <a:pt x="46708" y="13970"/>
                      <a:pt x="46708" y="13829"/>
                      <a:pt x="46637" y="13688"/>
                    </a:cubicBezTo>
                    <a:cubicBezTo>
                      <a:pt x="46637" y="13547"/>
                      <a:pt x="46567" y="13406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124"/>
                      <a:pt x="46496" y="12982"/>
                      <a:pt x="46496" y="12841"/>
                    </a:cubicBezTo>
                    <a:cubicBezTo>
                      <a:pt x="46496" y="12700"/>
                      <a:pt x="46426" y="12559"/>
                      <a:pt x="46426" y="12418"/>
                    </a:cubicBezTo>
                    <a:cubicBezTo>
                      <a:pt x="46426" y="12277"/>
                      <a:pt x="46355" y="12136"/>
                      <a:pt x="46355" y="11995"/>
                    </a:cubicBezTo>
                    <a:cubicBezTo>
                      <a:pt x="46284" y="11853"/>
                      <a:pt x="46284" y="11712"/>
                      <a:pt x="46214" y="11571"/>
                    </a:cubicBezTo>
                    <a:cubicBezTo>
                      <a:pt x="46214" y="11430"/>
                      <a:pt x="46143" y="11360"/>
                      <a:pt x="46143" y="11219"/>
                    </a:cubicBezTo>
                    <a:cubicBezTo>
                      <a:pt x="46143" y="11219"/>
                      <a:pt x="46143" y="11219"/>
                      <a:pt x="46143" y="11219"/>
                    </a:cubicBezTo>
                    <a:cubicBezTo>
                      <a:pt x="46143" y="11219"/>
                      <a:pt x="46143" y="11148"/>
                      <a:pt x="46143" y="11148"/>
                    </a:cubicBezTo>
                    <a:cubicBezTo>
                      <a:pt x="46073" y="11007"/>
                      <a:pt x="46073" y="10866"/>
                      <a:pt x="46002" y="10725"/>
                    </a:cubicBezTo>
                    <a:cubicBezTo>
                      <a:pt x="45932" y="10583"/>
                      <a:pt x="45932" y="10443"/>
                      <a:pt x="45861" y="10301"/>
                    </a:cubicBezTo>
                    <a:cubicBezTo>
                      <a:pt x="45790" y="10160"/>
                      <a:pt x="45790" y="10019"/>
                      <a:pt x="45720" y="9878"/>
                    </a:cubicBezTo>
                    <a:cubicBezTo>
                      <a:pt x="45649" y="9737"/>
                      <a:pt x="45649" y="9596"/>
                      <a:pt x="45579" y="9455"/>
                    </a:cubicBezTo>
                    <a:cubicBezTo>
                      <a:pt x="45508" y="9384"/>
                      <a:pt x="45508" y="9243"/>
                      <a:pt x="45438" y="9173"/>
                    </a:cubicBezTo>
                    <a:cubicBezTo>
                      <a:pt x="45438" y="9173"/>
                      <a:pt x="45438" y="9173"/>
                      <a:pt x="45438" y="9173"/>
                    </a:cubicBezTo>
                    <a:cubicBezTo>
                      <a:pt x="45438" y="9173"/>
                      <a:pt x="45438" y="9102"/>
                      <a:pt x="45438" y="9102"/>
                    </a:cubicBezTo>
                    <a:cubicBezTo>
                      <a:pt x="45367" y="8961"/>
                      <a:pt x="45297" y="8819"/>
                      <a:pt x="45226" y="8679"/>
                    </a:cubicBezTo>
                    <a:cubicBezTo>
                      <a:pt x="45156" y="8537"/>
                      <a:pt x="45085" y="8396"/>
                      <a:pt x="45014" y="8255"/>
                    </a:cubicBezTo>
                    <a:cubicBezTo>
                      <a:pt x="44944" y="8114"/>
                      <a:pt x="44873" y="7902"/>
                      <a:pt x="44732" y="7761"/>
                    </a:cubicBezTo>
                    <a:cubicBezTo>
                      <a:pt x="44662" y="7549"/>
                      <a:pt x="44521" y="7409"/>
                      <a:pt x="44450" y="7267"/>
                    </a:cubicBezTo>
                    <a:cubicBezTo>
                      <a:pt x="44450" y="7267"/>
                      <a:pt x="44450" y="7197"/>
                      <a:pt x="44379" y="7197"/>
                    </a:cubicBezTo>
                    <a:cubicBezTo>
                      <a:pt x="44379" y="7126"/>
                      <a:pt x="44309" y="7126"/>
                      <a:pt x="44309" y="7056"/>
                    </a:cubicBezTo>
                    <a:cubicBezTo>
                      <a:pt x="44097" y="6703"/>
                      <a:pt x="43886" y="6421"/>
                      <a:pt x="43674" y="6068"/>
                    </a:cubicBezTo>
                    <a:cubicBezTo>
                      <a:pt x="43533" y="5786"/>
                      <a:pt x="43321" y="5574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039" y="5221"/>
                      <a:pt x="42968" y="5010"/>
                      <a:pt x="42827" y="4868"/>
                    </a:cubicBezTo>
                    <a:cubicBezTo>
                      <a:pt x="42757" y="4728"/>
                      <a:pt x="42616" y="4586"/>
                      <a:pt x="42545" y="4445"/>
                    </a:cubicBezTo>
                    <a:cubicBezTo>
                      <a:pt x="42474" y="4304"/>
                      <a:pt x="42333" y="4163"/>
                      <a:pt x="42263" y="4092"/>
                    </a:cubicBezTo>
                    <a:cubicBezTo>
                      <a:pt x="42192" y="3951"/>
                      <a:pt x="42051" y="3881"/>
                      <a:pt x="41910" y="3740"/>
                    </a:cubicBezTo>
                    <a:cubicBezTo>
                      <a:pt x="41910" y="3740"/>
                      <a:pt x="41839" y="3669"/>
                      <a:pt x="41839" y="3669"/>
                    </a:cubicBezTo>
                    <a:cubicBezTo>
                      <a:pt x="41839" y="3669"/>
                      <a:pt x="41839" y="3669"/>
                      <a:pt x="41839" y="3669"/>
                    </a:cubicBezTo>
                    <a:cubicBezTo>
                      <a:pt x="41769" y="3598"/>
                      <a:pt x="41698" y="3528"/>
                      <a:pt x="41557" y="3387"/>
                    </a:cubicBezTo>
                    <a:cubicBezTo>
                      <a:pt x="41416" y="3246"/>
                      <a:pt x="41346" y="3175"/>
                      <a:pt x="41204" y="3034"/>
                    </a:cubicBezTo>
                    <a:cubicBezTo>
                      <a:pt x="41063" y="2893"/>
                      <a:pt x="40993" y="2822"/>
                      <a:pt x="40852" y="2681"/>
                    </a:cubicBezTo>
                    <a:cubicBezTo>
                      <a:pt x="40710" y="2540"/>
                      <a:pt x="40640" y="2470"/>
                      <a:pt x="40499" y="2328"/>
                    </a:cubicBezTo>
                    <a:cubicBezTo>
                      <a:pt x="40428" y="2258"/>
                      <a:pt x="40358" y="2258"/>
                      <a:pt x="40287" y="2187"/>
                    </a:cubicBezTo>
                    <a:cubicBezTo>
                      <a:pt x="40287" y="2187"/>
                      <a:pt x="40287" y="2187"/>
                      <a:pt x="40217" y="2187"/>
                    </a:cubicBezTo>
                    <a:cubicBezTo>
                      <a:pt x="40146" y="2117"/>
                      <a:pt x="40146" y="2117"/>
                      <a:pt x="40076" y="2046"/>
                    </a:cubicBezTo>
                    <a:cubicBezTo>
                      <a:pt x="39934" y="1976"/>
                      <a:pt x="39864" y="1835"/>
                      <a:pt x="39723" y="1764"/>
                    </a:cubicBezTo>
                    <a:cubicBezTo>
                      <a:pt x="39582" y="1693"/>
                      <a:pt x="39511" y="1623"/>
                      <a:pt x="39370" y="1482"/>
                    </a:cubicBezTo>
                    <a:cubicBezTo>
                      <a:pt x="39229" y="1411"/>
                      <a:pt x="39158" y="1341"/>
                      <a:pt x="39017" y="1270"/>
                    </a:cubicBezTo>
                    <a:cubicBezTo>
                      <a:pt x="38876" y="1200"/>
                      <a:pt x="38806" y="1129"/>
                      <a:pt x="38664" y="1059"/>
                    </a:cubicBezTo>
                    <a:cubicBezTo>
                      <a:pt x="38664" y="1059"/>
                      <a:pt x="38594" y="1059"/>
                      <a:pt x="38594" y="988"/>
                    </a:cubicBezTo>
                    <a:cubicBezTo>
                      <a:pt x="38523" y="917"/>
                      <a:pt x="38453" y="917"/>
                      <a:pt x="38312" y="847"/>
                    </a:cubicBezTo>
                    <a:cubicBezTo>
                      <a:pt x="38171" y="776"/>
                      <a:pt x="38100" y="706"/>
                      <a:pt x="37959" y="706"/>
                    </a:cubicBezTo>
                    <a:cubicBezTo>
                      <a:pt x="37818" y="635"/>
                      <a:pt x="37747" y="565"/>
                      <a:pt x="37606" y="565"/>
                    </a:cubicBezTo>
                    <a:cubicBezTo>
                      <a:pt x="37465" y="494"/>
                      <a:pt x="37394" y="494"/>
                      <a:pt x="37253" y="423"/>
                    </a:cubicBezTo>
                    <a:cubicBezTo>
                      <a:pt x="37112" y="353"/>
                      <a:pt x="37042" y="353"/>
                      <a:pt x="36901" y="282"/>
                    </a:cubicBezTo>
                    <a:cubicBezTo>
                      <a:pt x="36901" y="282"/>
                      <a:pt x="36830" y="282"/>
                      <a:pt x="36830" y="282"/>
                    </a:cubicBezTo>
                    <a:cubicBezTo>
                      <a:pt x="36830" y="282"/>
                      <a:pt x="36830" y="282"/>
                      <a:pt x="36830" y="282"/>
                    </a:cubicBezTo>
                    <a:cubicBezTo>
                      <a:pt x="36759" y="282"/>
                      <a:pt x="36689" y="212"/>
                      <a:pt x="36618" y="212"/>
                    </a:cubicBezTo>
                    <a:cubicBezTo>
                      <a:pt x="36477" y="212"/>
                      <a:pt x="36407" y="141"/>
                      <a:pt x="36266" y="141"/>
                    </a:cubicBezTo>
                    <a:cubicBezTo>
                      <a:pt x="36124" y="141"/>
                      <a:pt x="36054" y="71"/>
                      <a:pt x="35913" y="71"/>
                    </a:cubicBezTo>
                    <a:cubicBezTo>
                      <a:pt x="35772" y="71"/>
                      <a:pt x="35701" y="0"/>
                      <a:pt x="35560" y="0"/>
                    </a:cubicBezTo>
                    <a:cubicBezTo>
                      <a:pt x="35489" y="0"/>
                      <a:pt x="35419" y="0"/>
                      <a:pt x="35278" y="0"/>
                    </a:cubicBezTo>
                    <a:cubicBezTo>
                      <a:pt x="35278" y="0"/>
                      <a:pt x="35278" y="0"/>
                      <a:pt x="35207" y="0"/>
                    </a:cubicBezTo>
                    <a:cubicBezTo>
                      <a:pt x="35207" y="0"/>
                      <a:pt x="35137" y="0"/>
                      <a:pt x="35137" y="0"/>
                    </a:cubicBezTo>
                    <a:cubicBezTo>
                      <a:pt x="34995" y="0"/>
                      <a:pt x="34854" y="0"/>
                      <a:pt x="34784" y="0"/>
                    </a:cubicBezTo>
                    <a:cubicBezTo>
                      <a:pt x="34643" y="0"/>
                      <a:pt x="34502" y="0"/>
                      <a:pt x="34361" y="0"/>
                    </a:cubicBezTo>
                    <a:cubicBezTo>
                      <a:pt x="34219" y="0"/>
                      <a:pt x="34008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655" y="141"/>
                      <a:pt x="33514" y="141"/>
                      <a:pt x="33302" y="212"/>
                    </a:cubicBezTo>
                    <a:cubicBezTo>
                      <a:pt x="33091" y="282"/>
                      <a:pt x="32879" y="423"/>
                      <a:pt x="32667" y="494"/>
                    </a:cubicBezTo>
                    <a:lnTo>
                      <a:pt x="0" y="19473"/>
                    </a:lnTo>
                    <a:cubicBezTo>
                      <a:pt x="353" y="19262"/>
                      <a:pt x="776" y="19121"/>
                      <a:pt x="1199" y="19050"/>
                    </a:cubicBezTo>
                    <a:cubicBezTo>
                      <a:pt x="1199" y="19050"/>
                      <a:pt x="1199" y="19050"/>
                      <a:pt x="1199" y="19050"/>
                    </a:cubicBezTo>
                    <a:cubicBezTo>
                      <a:pt x="1623" y="18979"/>
                      <a:pt x="2117" y="18909"/>
                      <a:pt x="2611" y="18979"/>
                    </a:cubicBezTo>
                    <a:cubicBezTo>
                      <a:pt x="2611" y="18979"/>
                      <a:pt x="2611" y="18979"/>
                      <a:pt x="2611" y="18979"/>
                    </a:cubicBezTo>
                    <a:cubicBezTo>
                      <a:pt x="3104" y="19050"/>
                      <a:pt x="3598" y="19121"/>
                      <a:pt x="4092" y="19332"/>
                    </a:cubicBezTo>
                    <a:cubicBezTo>
                      <a:pt x="4092" y="19332"/>
                      <a:pt x="4092" y="19332"/>
                      <a:pt x="4092" y="19332"/>
                    </a:cubicBezTo>
                    <a:cubicBezTo>
                      <a:pt x="4657" y="19544"/>
                      <a:pt x="5151" y="19756"/>
                      <a:pt x="5715" y="20109"/>
                    </a:cubicBezTo>
                    <a:cubicBezTo>
                      <a:pt x="6279" y="20461"/>
                      <a:pt x="6844" y="20814"/>
                      <a:pt x="7338" y="21237"/>
                    </a:cubicBezTo>
                    <a:cubicBezTo>
                      <a:pt x="7338" y="21237"/>
                      <a:pt x="7338" y="21237"/>
                      <a:pt x="7408" y="21237"/>
                    </a:cubicBezTo>
                    <a:cubicBezTo>
                      <a:pt x="7902" y="21661"/>
                      <a:pt x="8467" y="22155"/>
                      <a:pt x="8890" y="22648"/>
                    </a:cubicBezTo>
                    <a:cubicBezTo>
                      <a:pt x="8890" y="22648"/>
                      <a:pt x="8890" y="22648"/>
                      <a:pt x="8890" y="22648"/>
                    </a:cubicBezTo>
                    <a:cubicBezTo>
                      <a:pt x="9878" y="23707"/>
                      <a:pt x="10724" y="24906"/>
                      <a:pt x="11500" y="26106"/>
                    </a:cubicBezTo>
                    <a:cubicBezTo>
                      <a:pt x="11500" y="26106"/>
                      <a:pt x="11500" y="26176"/>
                      <a:pt x="11571" y="26176"/>
                    </a:cubicBezTo>
                    <a:cubicBezTo>
                      <a:pt x="11924" y="26811"/>
                      <a:pt x="12277" y="27446"/>
                      <a:pt x="12559" y="28081"/>
                    </a:cubicBezTo>
                    <a:cubicBezTo>
                      <a:pt x="12559" y="28081"/>
                      <a:pt x="12559" y="28081"/>
                      <a:pt x="12559" y="28081"/>
                    </a:cubicBezTo>
                    <a:cubicBezTo>
                      <a:pt x="12841" y="28716"/>
                      <a:pt x="13123" y="29422"/>
                      <a:pt x="13335" y="30127"/>
                    </a:cubicBezTo>
                    <a:cubicBezTo>
                      <a:pt x="13335" y="30127"/>
                      <a:pt x="13335" y="30127"/>
                      <a:pt x="13335" y="30127"/>
                    </a:cubicBezTo>
                    <a:cubicBezTo>
                      <a:pt x="13547" y="30833"/>
                      <a:pt x="13688" y="31468"/>
                      <a:pt x="13829" y="32173"/>
                    </a:cubicBezTo>
                    <a:cubicBezTo>
                      <a:pt x="13829" y="32173"/>
                      <a:pt x="13829" y="32173"/>
                      <a:pt x="13829" y="32173"/>
                    </a:cubicBezTo>
                    <a:cubicBezTo>
                      <a:pt x="13970" y="32879"/>
                      <a:pt x="13970" y="33514"/>
                      <a:pt x="13970" y="34149"/>
                    </a:cubicBezTo>
                    <a:cubicBezTo>
                      <a:pt x="13970" y="34784"/>
                      <a:pt x="13899" y="35419"/>
                      <a:pt x="13829" y="35913"/>
                    </a:cubicBezTo>
                    <a:cubicBezTo>
                      <a:pt x="13829" y="35913"/>
                      <a:pt x="13829" y="35913"/>
                      <a:pt x="13829" y="35984"/>
                    </a:cubicBezTo>
                    <a:cubicBezTo>
                      <a:pt x="13688" y="36548"/>
                      <a:pt x="13547" y="36971"/>
                      <a:pt x="13335" y="37465"/>
                    </a:cubicBezTo>
                    <a:cubicBezTo>
                      <a:pt x="13335" y="37465"/>
                      <a:pt x="13335" y="37465"/>
                      <a:pt x="13335" y="37465"/>
                    </a:cubicBezTo>
                    <a:cubicBezTo>
                      <a:pt x="13194" y="37747"/>
                      <a:pt x="13053" y="37959"/>
                      <a:pt x="12841" y="38241"/>
                    </a:cubicBezTo>
                    <a:cubicBezTo>
                      <a:pt x="12488" y="38735"/>
                      <a:pt x="12065" y="39159"/>
                      <a:pt x="11571" y="39511"/>
                    </a:cubicBezTo>
                    <a:lnTo>
                      <a:pt x="44238" y="20532"/>
                    </a:lnTo>
                    <a:cubicBezTo>
                      <a:pt x="44732" y="20249"/>
                      <a:pt x="45156" y="19826"/>
                      <a:pt x="45508" y="19332"/>
                    </a:cubicBezTo>
                    <a:cubicBezTo>
                      <a:pt x="45579" y="19262"/>
                      <a:pt x="45649" y="19262"/>
                      <a:pt x="45649" y="19191"/>
                    </a:cubicBezTo>
                    <a:cubicBezTo>
                      <a:pt x="45790" y="18979"/>
                      <a:pt x="45861" y="18839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6002" y="18486"/>
                      <a:pt x="46073" y="18345"/>
                      <a:pt x="46073" y="18203"/>
                    </a:cubicBezTo>
                    <a:cubicBezTo>
                      <a:pt x="46143" y="18062"/>
                      <a:pt x="46143" y="17921"/>
                      <a:pt x="46214" y="17780"/>
                    </a:cubicBezTo>
                    <a:cubicBezTo>
                      <a:pt x="46284" y="17639"/>
                      <a:pt x="46284" y="17498"/>
                      <a:pt x="46355" y="17357"/>
                    </a:cubicBezTo>
                    <a:cubicBezTo>
                      <a:pt x="46355" y="17286"/>
                      <a:pt x="46355" y="17216"/>
                      <a:pt x="46426" y="17145"/>
                    </a:cubicBezTo>
                    <a:cubicBezTo>
                      <a:pt x="46426" y="17145"/>
                      <a:pt x="46426" y="17145"/>
                      <a:pt x="46426" y="17075"/>
                    </a:cubicBezTo>
                    <a:cubicBezTo>
                      <a:pt x="46426" y="17004"/>
                      <a:pt x="46426" y="16934"/>
                      <a:pt x="46426" y="16934"/>
                    </a:cubicBezTo>
                    <a:cubicBezTo>
                      <a:pt x="46426" y="16792"/>
                      <a:pt x="46496" y="16651"/>
                      <a:pt x="46496" y="16510"/>
                    </a:cubicBezTo>
                    <a:cubicBezTo>
                      <a:pt x="46496" y="16369"/>
                      <a:pt x="46496" y="16228"/>
                      <a:pt x="46567" y="16087"/>
                    </a:cubicBezTo>
                    <a:cubicBezTo>
                      <a:pt x="46567" y="15946"/>
                      <a:pt x="46567" y="15804"/>
                      <a:pt x="46567" y="15664"/>
                    </a:cubicBezTo>
                    <a:cubicBezTo>
                      <a:pt x="46567" y="15522"/>
                      <a:pt x="46567" y="15381"/>
                      <a:pt x="46567" y="15240"/>
                    </a:cubicBezTo>
                    <a:cubicBezTo>
                      <a:pt x="46567" y="15240"/>
                      <a:pt x="46567" y="15240"/>
                      <a:pt x="46567" y="15240"/>
                    </a:cubicBezTo>
                    <a:cubicBezTo>
                      <a:pt x="46708" y="15240"/>
                      <a:pt x="46708" y="15099"/>
                      <a:pt x="46708" y="14958"/>
                    </a:cubicBez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44"/>
              <p:cNvSpPr/>
              <p:nvPr/>
            </p:nvSpPr>
            <p:spPr>
              <a:xfrm>
                <a:off x="10035665" y="1461321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58" y="412"/>
                    </a:moveTo>
                    <a:cubicBezTo>
                      <a:pt x="3393" y="835"/>
                      <a:pt x="3887" y="1258"/>
                      <a:pt x="4310" y="1823"/>
                    </a:cubicBezTo>
                    <a:cubicBezTo>
                      <a:pt x="4945" y="2670"/>
                      <a:pt x="5580" y="3587"/>
                      <a:pt x="6286" y="4504"/>
                    </a:cubicBezTo>
                    <a:cubicBezTo>
                      <a:pt x="28934" y="34560"/>
                      <a:pt x="54757" y="57985"/>
                      <a:pt x="80651" y="72943"/>
                    </a:cubicBezTo>
                    <a:cubicBezTo>
                      <a:pt x="106545" y="87900"/>
                      <a:pt x="132368" y="94321"/>
                      <a:pt x="155158" y="90441"/>
                    </a:cubicBezTo>
                    <a:cubicBezTo>
                      <a:pt x="155793" y="90370"/>
                      <a:pt x="156357" y="90299"/>
                      <a:pt x="156992" y="90158"/>
                    </a:cubicBezTo>
                    <a:cubicBezTo>
                      <a:pt x="157486" y="90088"/>
                      <a:pt x="158051" y="90229"/>
                      <a:pt x="158615" y="90511"/>
                    </a:cubicBezTo>
                    <a:cubicBezTo>
                      <a:pt x="159391" y="90935"/>
                      <a:pt x="160167" y="91781"/>
                      <a:pt x="160661" y="92698"/>
                    </a:cubicBezTo>
                    <a:cubicBezTo>
                      <a:pt x="161649" y="94956"/>
                      <a:pt x="161508" y="96650"/>
                      <a:pt x="160379" y="97002"/>
                    </a:cubicBezTo>
                    <a:cubicBezTo>
                      <a:pt x="159391" y="97214"/>
                      <a:pt x="158474" y="97355"/>
                      <a:pt x="157627" y="97426"/>
                    </a:cubicBezTo>
                    <a:cubicBezTo>
                      <a:pt x="133991" y="101235"/>
                      <a:pt x="107251" y="94533"/>
                      <a:pt x="80581" y="79152"/>
                    </a:cubicBezTo>
                    <a:cubicBezTo>
                      <a:pt x="53840" y="63700"/>
                      <a:pt x="27241" y="39641"/>
                      <a:pt x="3816" y="8667"/>
                    </a:cubicBezTo>
                    <a:cubicBezTo>
                      <a:pt x="2899" y="7538"/>
                      <a:pt x="2052" y="6409"/>
                      <a:pt x="1206" y="5280"/>
                    </a:cubicBezTo>
                    <a:cubicBezTo>
                      <a:pt x="77" y="3798"/>
                      <a:pt x="-276" y="1894"/>
                      <a:pt x="218" y="835"/>
                    </a:cubicBezTo>
                    <a:cubicBezTo>
                      <a:pt x="571" y="341"/>
                      <a:pt x="712" y="270"/>
                      <a:pt x="782" y="200"/>
                    </a:cubicBezTo>
                    <a:cubicBezTo>
                      <a:pt x="1347" y="-153"/>
                      <a:pt x="2052" y="-12"/>
                      <a:pt x="2758" y="412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44"/>
              <p:cNvSpPr/>
              <p:nvPr/>
            </p:nvSpPr>
            <p:spPr>
              <a:xfrm>
                <a:off x="9784483" y="1078793"/>
                <a:ext cx="395127" cy="817739"/>
              </a:xfrm>
              <a:custGeom>
                <a:avLst/>
                <a:gdLst/>
                <a:ahLst/>
                <a:cxnLst/>
                <a:rect l="l" t="t" r="r" b="b"/>
                <a:pathLst>
                  <a:path w="134055" h="268111" extrusionOk="0">
                    <a:moveTo>
                      <a:pt x="139347" y="0"/>
                    </a:moveTo>
                    <a:lnTo>
                      <a:pt x="139206" y="35066"/>
                    </a:lnTo>
                    <a:lnTo>
                      <a:pt x="85725" y="125801"/>
                    </a:lnTo>
                    <a:lnTo>
                      <a:pt x="0" y="270934"/>
                    </a:lnTo>
                    <a:lnTo>
                      <a:pt x="5786" y="226413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44"/>
              <p:cNvSpPr/>
              <p:nvPr/>
            </p:nvSpPr>
            <p:spPr>
              <a:xfrm>
                <a:off x="10210985" y="1010777"/>
                <a:ext cx="124777" cy="236714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77611" extrusionOk="0">
                    <a:moveTo>
                      <a:pt x="141" y="0"/>
                    </a:moveTo>
                    <a:lnTo>
                      <a:pt x="43039" y="24765"/>
                    </a:lnTo>
                    <a:lnTo>
                      <a:pt x="42898" y="82479"/>
                    </a:lnTo>
                    <a:lnTo>
                      <a:pt x="0" y="57714"/>
                    </a:lnTo>
                    <a:lnTo>
                      <a:pt x="141" y="0"/>
                    </a:lnTo>
                    <a:close/>
                    <a:moveTo>
                      <a:pt x="21449" y="57009"/>
                    </a:moveTo>
                    <a:cubicBezTo>
                      <a:pt x="28998" y="61383"/>
                      <a:pt x="35137" y="57856"/>
                      <a:pt x="35207" y="49177"/>
                    </a:cubicBezTo>
                    <a:cubicBezTo>
                      <a:pt x="35207" y="40569"/>
                      <a:pt x="29139" y="29915"/>
                      <a:pt x="21519" y="25541"/>
                    </a:cubicBezTo>
                    <a:cubicBezTo>
                      <a:pt x="13970" y="21167"/>
                      <a:pt x="7832" y="24694"/>
                      <a:pt x="7832" y="33373"/>
                    </a:cubicBezTo>
                    <a:cubicBezTo>
                      <a:pt x="7832" y="41981"/>
                      <a:pt x="13970" y="52634"/>
                      <a:pt x="21449" y="57009"/>
                    </a:cubicBezTo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44"/>
              <p:cNvSpPr/>
              <p:nvPr/>
            </p:nvSpPr>
            <p:spPr>
              <a:xfrm>
                <a:off x="10250077" y="1104258"/>
                <a:ext cx="41592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14111" extrusionOk="0">
                    <a:moveTo>
                      <a:pt x="8255" y="1107"/>
                    </a:moveTo>
                    <a:cubicBezTo>
                      <a:pt x="12841" y="3718"/>
                      <a:pt x="16439" y="10138"/>
                      <a:pt x="16439" y="15289"/>
                    </a:cubicBezTo>
                    <a:cubicBezTo>
                      <a:pt x="16439" y="20510"/>
                      <a:pt x="12771" y="22627"/>
                      <a:pt x="8184" y="20016"/>
                    </a:cubicBezTo>
                    <a:cubicBezTo>
                      <a:pt x="3669" y="17405"/>
                      <a:pt x="0" y="11055"/>
                      <a:pt x="0" y="5764"/>
                    </a:cubicBezTo>
                    <a:cubicBezTo>
                      <a:pt x="71" y="684"/>
                      <a:pt x="3739" y="-1503"/>
                      <a:pt x="8255" y="1107"/>
                    </a:cubicBez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44"/>
              <p:cNvSpPr/>
              <p:nvPr/>
            </p:nvSpPr>
            <p:spPr>
              <a:xfrm>
                <a:off x="10211400" y="952874"/>
                <a:ext cx="207961" cy="129116"/>
              </a:xfrm>
              <a:custGeom>
                <a:avLst/>
                <a:gdLst/>
                <a:ahLst/>
                <a:cxnLst/>
                <a:rect l="l" t="t" r="r" b="b"/>
                <a:pathLst>
                  <a:path w="70555" h="42333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75565" y="24765"/>
                    </a:lnTo>
                    <a:lnTo>
                      <a:pt x="42898" y="43745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44"/>
              <p:cNvSpPr/>
              <p:nvPr/>
            </p:nvSpPr>
            <p:spPr>
              <a:xfrm>
                <a:off x="10246544" y="776588"/>
                <a:ext cx="145571" cy="258231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84666" extrusionOk="0">
                    <a:moveTo>
                      <a:pt x="56021" y="24765"/>
                    </a:moveTo>
                    <a:cubicBezTo>
                      <a:pt x="56021" y="24553"/>
                      <a:pt x="56021" y="24342"/>
                      <a:pt x="56021" y="24130"/>
                    </a:cubicBezTo>
                    <a:cubicBezTo>
                      <a:pt x="56021" y="23918"/>
                      <a:pt x="56021" y="23707"/>
                      <a:pt x="55951" y="23495"/>
                    </a:cubicBezTo>
                    <a:cubicBezTo>
                      <a:pt x="55951" y="23283"/>
                      <a:pt x="55880" y="23071"/>
                      <a:pt x="55880" y="22789"/>
                    </a:cubicBezTo>
                    <a:cubicBezTo>
                      <a:pt x="55880" y="22578"/>
                      <a:pt x="55809" y="22295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1872"/>
                      <a:pt x="55739" y="21661"/>
                      <a:pt x="55668" y="21449"/>
                    </a:cubicBezTo>
                    <a:cubicBezTo>
                      <a:pt x="55598" y="21237"/>
                      <a:pt x="55598" y="20955"/>
                      <a:pt x="55527" y="20743"/>
                    </a:cubicBezTo>
                    <a:cubicBezTo>
                      <a:pt x="55457" y="20531"/>
                      <a:pt x="55386" y="20249"/>
                      <a:pt x="55386" y="20038"/>
                    </a:cubicBezTo>
                    <a:cubicBezTo>
                      <a:pt x="55316" y="19826"/>
                      <a:pt x="55245" y="19544"/>
                      <a:pt x="55174" y="19332"/>
                    </a:cubicBezTo>
                    <a:cubicBezTo>
                      <a:pt x="55104" y="19120"/>
                      <a:pt x="55104" y="18979"/>
                      <a:pt x="55033" y="18768"/>
                    </a:cubicBezTo>
                    <a:cubicBezTo>
                      <a:pt x="55033" y="18768"/>
                      <a:pt x="55033" y="18768"/>
                      <a:pt x="55033" y="18697"/>
                    </a:cubicBezTo>
                    <a:cubicBezTo>
                      <a:pt x="55033" y="18627"/>
                      <a:pt x="55033" y="18627"/>
                      <a:pt x="54963" y="18556"/>
                    </a:cubicBezTo>
                    <a:cubicBezTo>
                      <a:pt x="54892" y="18344"/>
                      <a:pt x="54822" y="18062"/>
                      <a:pt x="54751" y="17850"/>
                    </a:cubicBezTo>
                    <a:cubicBezTo>
                      <a:pt x="54681" y="17639"/>
                      <a:pt x="54610" y="17356"/>
                      <a:pt x="54540" y="17145"/>
                    </a:cubicBezTo>
                    <a:cubicBezTo>
                      <a:pt x="54469" y="16933"/>
                      <a:pt x="54398" y="16722"/>
                      <a:pt x="54257" y="16440"/>
                    </a:cubicBezTo>
                    <a:cubicBezTo>
                      <a:pt x="54187" y="16228"/>
                      <a:pt x="54116" y="16016"/>
                      <a:pt x="53975" y="15804"/>
                    </a:cubicBezTo>
                    <a:cubicBezTo>
                      <a:pt x="53904" y="15663"/>
                      <a:pt x="53834" y="15452"/>
                      <a:pt x="53763" y="15310"/>
                    </a:cubicBezTo>
                    <a:cubicBezTo>
                      <a:pt x="53763" y="15310"/>
                      <a:pt x="53763" y="15310"/>
                      <a:pt x="53763" y="15240"/>
                    </a:cubicBezTo>
                    <a:cubicBezTo>
                      <a:pt x="53763" y="15169"/>
                      <a:pt x="53693" y="15169"/>
                      <a:pt x="53693" y="15099"/>
                    </a:cubicBezTo>
                    <a:cubicBezTo>
                      <a:pt x="53622" y="14887"/>
                      <a:pt x="53481" y="14676"/>
                      <a:pt x="53411" y="14464"/>
                    </a:cubicBezTo>
                    <a:cubicBezTo>
                      <a:pt x="53269" y="14252"/>
                      <a:pt x="53199" y="13970"/>
                      <a:pt x="53058" y="13758"/>
                    </a:cubicBezTo>
                    <a:cubicBezTo>
                      <a:pt x="52917" y="13476"/>
                      <a:pt x="52776" y="13194"/>
                      <a:pt x="52634" y="12912"/>
                    </a:cubicBezTo>
                    <a:cubicBezTo>
                      <a:pt x="52493" y="12629"/>
                      <a:pt x="52352" y="12347"/>
                      <a:pt x="52141" y="12065"/>
                    </a:cubicBezTo>
                    <a:cubicBezTo>
                      <a:pt x="52141" y="11995"/>
                      <a:pt x="52070" y="11924"/>
                      <a:pt x="52070" y="11924"/>
                    </a:cubicBezTo>
                    <a:cubicBezTo>
                      <a:pt x="52000" y="11853"/>
                      <a:pt x="52000" y="11783"/>
                      <a:pt x="51929" y="11712"/>
                    </a:cubicBezTo>
                    <a:cubicBezTo>
                      <a:pt x="51576" y="11148"/>
                      <a:pt x="51294" y="10654"/>
                      <a:pt x="50941" y="10089"/>
                    </a:cubicBezTo>
                    <a:cubicBezTo>
                      <a:pt x="50659" y="9666"/>
                      <a:pt x="50377" y="9243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49883" y="8608"/>
                      <a:pt x="49671" y="8326"/>
                      <a:pt x="49460" y="8114"/>
                    </a:cubicBezTo>
                    <a:cubicBezTo>
                      <a:pt x="49318" y="7902"/>
                      <a:pt x="49107" y="7690"/>
                      <a:pt x="48966" y="7479"/>
                    </a:cubicBezTo>
                    <a:cubicBezTo>
                      <a:pt x="48825" y="7267"/>
                      <a:pt x="48613" y="7056"/>
                      <a:pt x="48472" y="6844"/>
                    </a:cubicBezTo>
                    <a:cubicBezTo>
                      <a:pt x="48331" y="6632"/>
                      <a:pt x="48119" y="6420"/>
                      <a:pt x="47907" y="6280"/>
                    </a:cubicBezTo>
                    <a:cubicBezTo>
                      <a:pt x="47907" y="6209"/>
                      <a:pt x="47837" y="6209"/>
                      <a:pt x="47837" y="6209"/>
                    </a:cubicBezTo>
                    <a:cubicBezTo>
                      <a:pt x="47837" y="6209"/>
                      <a:pt x="47837" y="6209"/>
                      <a:pt x="47766" y="6138"/>
                    </a:cubicBezTo>
                    <a:cubicBezTo>
                      <a:pt x="47625" y="5997"/>
                      <a:pt x="47484" y="5856"/>
                      <a:pt x="47343" y="5715"/>
                    </a:cubicBezTo>
                    <a:cubicBezTo>
                      <a:pt x="47131" y="5503"/>
                      <a:pt x="46990" y="5362"/>
                      <a:pt x="46778" y="5150"/>
                    </a:cubicBezTo>
                    <a:cubicBezTo>
                      <a:pt x="46567" y="4939"/>
                      <a:pt x="46355" y="4798"/>
                      <a:pt x="46143" y="4586"/>
                    </a:cubicBezTo>
                    <a:cubicBezTo>
                      <a:pt x="45932" y="4374"/>
                      <a:pt x="45720" y="4233"/>
                      <a:pt x="45508" y="4022"/>
                    </a:cubicBezTo>
                    <a:cubicBezTo>
                      <a:pt x="45438" y="3951"/>
                      <a:pt x="45297" y="3880"/>
                      <a:pt x="45226" y="3739"/>
                    </a:cubicBezTo>
                    <a:cubicBezTo>
                      <a:pt x="45226" y="3739"/>
                      <a:pt x="45156" y="3669"/>
                      <a:pt x="45156" y="3669"/>
                    </a:cubicBezTo>
                    <a:cubicBezTo>
                      <a:pt x="45085" y="3598"/>
                      <a:pt x="45014" y="3528"/>
                      <a:pt x="44944" y="3457"/>
                    </a:cubicBezTo>
                    <a:cubicBezTo>
                      <a:pt x="44732" y="3316"/>
                      <a:pt x="44521" y="3175"/>
                      <a:pt x="44309" y="3034"/>
                    </a:cubicBezTo>
                    <a:cubicBezTo>
                      <a:pt x="44097" y="2893"/>
                      <a:pt x="43886" y="2752"/>
                      <a:pt x="43745" y="2611"/>
                    </a:cubicBezTo>
                    <a:cubicBezTo>
                      <a:pt x="43533" y="2469"/>
                      <a:pt x="43392" y="2328"/>
                      <a:pt x="43180" y="2258"/>
                    </a:cubicBezTo>
                    <a:cubicBezTo>
                      <a:pt x="42968" y="2117"/>
                      <a:pt x="42827" y="2046"/>
                      <a:pt x="42616" y="1905"/>
                    </a:cubicBezTo>
                    <a:cubicBezTo>
                      <a:pt x="42545" y="1905"/>
                      <a:pt x="42545" y="1835"/>
                      <a:pt x="42474" y="1835"/>
                    </a:cubicBezTo>
                    <a:cubicBezTo>
                      <a:pt x="42333" y="1764"/>
                      <a:pt x="42192" y="1693"/>
                      <a:pt x="42051" y="1623"/>
                    </a:cubicBezTo>
                    <a:cubicBezTo>
                      <a:pt x="41839" y="1552"/>
                      <a:pt x="41698" y="1411"/>
                      <a:pt x="41487" y="1341"/>
                    </a:cubicBezTo>
                    <a:cubicBezTo>
                      <a:pt x="41275" y="1270"/>
                      <a:pt x="41134" y="1129"/>
                      <a:pt x="40922" y="1058"/>
                    </a:cubicBezTo>
                    <a:cubicBezTo>
                      <a:pt x="40711" y="988"/>
                      <a:pt x="40569" y="917"/>
                      <a:pt x="40358" y="847"/>
                    </a:cubicBezTo>
                    <a:cubicBezTo>
                      <a:pt x="40146" y="776"/>
                      <a:pt x="40005" y="705"/>
                      <a:pt x="39793" y="635"/>
                    </a:cubicBezTo>
                    <a:cubicBezTo>
                      <a:pt x="39723" y="635"/>
                      <a:pt x="39723" y="635"/>
                      <a:pt x="39652" y="565"/>
                    </a:cubicBezTo>
                    <a:cubicBezTo>
                      <a:pt x="39652" y="565"/>
                      <a:pt x="39652" y="565"/>
                      <a:pt x="39582" y="565"/>
                    </a:cubicBezTo>
                    <a:cubicBezTo>
                      <a:pt x="39441" y="494"/>
                      <a:pt x="39299" y="494"/>
                      <a:pt x="39158" y="423"/>
                    </a:cubicBezTo>
                    <a:cubicBezTo>
                      <a:pt x="38947" y="353"/>
                      <a:pt x="38806" y="282"/>
                      <a:pt x="38594" y="282"/>
                    </a:cubicBezTo>
                    <a:cubicBezTo>
                      <a:pt x="38382" y="211"/>
                      <a:pt x="38241" y="211"/>
                      <a:pt x="38029" y="141"/>
                    </a:cubicBezTo>
                    <a:cubicBezTo>
                      <a:pt x="37818" y="71"/>
                      <a:pt x="37606" y="71"/>
                      <a:pt x="37465" y="71"/>
                    </a:cubicBezTo>
                    <a:cubicBezTo>
                      <a:pt x="37324" y="71"/>
                      <a:pt x="37183" y="71"/>
                      <a:pt x="37042" y="0"/>
                    </a:cubicBezTo>
                    <a:cubicBezTo>
                      <a:pt x="37042" y="0"/>
                      <a:pt x="36971" y="0"/>
                      <a:pt x="36971" y="0"/>
                    </a:cubicBezTo>
                    <a:cubicBezTo>
                      <a:pt x="36901" y="0"/>
                      <a:pt x="36901" y="0"/>
                      <a:pt x="36830" y="0"/>
                    </a:cubicBezTo>
                    <a:cubicBezTo>
                      <a:pt x="36618" y="0"/>
                      <a:pt x="36407" y="0"/>
                      <a:pt x="36195" y="0"/>
                    </a:cubicBezTo>
                    <a:cubicBezTo>
                      <a:pt x="35983" y="0"/>
                      <a:pt x="35701" y="0"/>
                      <a:pt x="35489" y="0"/>
                    </a:cubicBezTo>
                    <a:cubicBezTo>
                      <a:pt x="35207" y="0"/>
                      <a:pt x="34925" y="7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431" y="211"/>
                      <a:pt x="34078" y="282"/>
                      <a:pt x="33796" y="423"/>
                    </a:cubicBezTo>
                    <a:cubicBezTo>
                      <a:pt x="33443" y="565"/>
                      <a:pt x="33020" y="705"/>
                      <a:pt x="32667" y="917"/>
                    </a:cubicBezTo>
                    <a:lnTo>
                      <a:pt x="0" y="19897"/>
                    </a:lnTo>
                    <a:cubicBezTo>
                      <a:pt x="635" y="19544"/>
                      <a:pt x="1270" y="19262"/>
                      <a:pt x="2046" y="19120"/>
                    </a:cubicBezTo>
                    <a:cubicBezTo>
                      <a:pt x="2046" y="19120"/>
                      <a:pt x="2046" y="19120"/>
                      <a:pt x="2046" y="19120"/>
                    </a:cubicBezTo>
                    <a:cubicBezTo>
                      <a:pt x="2752" y="18979"/>
                      <a:pt x="3528" y="18909"/>
                      <a:pt x="4375" y="18979"/>
                    </a:cubicBezTo>
                    <a:cubicBezTo>
                      <a:pt x="4375" y="18979"/>
                      <a:pt x="4445" y="18979"/>
                      <a:pt x="4445" y="18979"/>
                    </a:cubicBezTo>
                    <a:cubicBezTo>
                      <a:pt x="5221" y="19050"/>
                      <a:pt x="6068" y="19262"/>
                      <a:pt x="6985" y="19544"/>
                    </a:cubicBezTo>
                    <a:cubicBezTo>
                      <a:pt x="6985" y="19544"/>
                      <a:pt x="6985" y="19544"/>
                      <a:pt x="7056" y="19544"/>
                    </a:cubicBezTo>
                    <a:cubicBezTo>
                      <a:pt x="7973" y="19826"/>
                      <a:pt x="8890" y="20249"/>
                      <a:pt x="9807" y="20814"/>
                    </a:cubicBezTo>
                    <a:cubicBezTo>
                      <a:pt x="10724" y="21378"/>
                      <a:pt x="11642" y="22013"/>
                      <a:pt x="12559" y="22719"/>
                    </a:cubicBezTo>
                    <a:cubicBezTo>
                      <a:pt x="12559" y="22719"/>
                      <a:pt x="12630" y="22789"/>
                      <a:pt x="12630" y="22789"/>
                    </a:cubicBezTo>
                    <a:cubicBezTo>
                      <a:pt x="13476" y="23495"/>
                      <a:pt x="14323" y="24271"/>
                      <a:pt x="15170" y="25118"/>
                    </a:cubicBezTo>
                    <a:cubicBezTo>
                      <a:pt x="15170" y="25118"/>
                      <a:pt x="15170" y="25118"/>
                      <a:pt x="15240" y="25188"/>
                    </a:cubicBezTo>
                    <a:cubicBezTo>
                      <a:pt x="16016" y="26035"/>
                      <a:pt x="16792" y="26952"/>
                      <a:pt x="17568" y="27940"/>
                    </a:cubicBezTo>
                    <a:cubicBezTo>
                      <a:pt x="17568" y="27940"/>
                      <a:pt x="17568" y="27940"/>
                      <a:pt x="17568" y="27940"/>
                    </a:cubicBezTo>
                    <a:cubicBezTo>
                      <a:pt x="18274" y="28928"/>
                      <a:pt x="18909" y="29915"/>
                      <a:pt x="19544" y="30974"/>
                    </a:cubicBezTo>
                    <a:cubicBezTo>
                      <a:pt x="19544" y="31044"/>
                      <a:pt x="19614" y="31115"/>
                      <a:pt x="19614" y="31115"/>
                    </a:cubicBezTo>
                    <a:cubicBezTo>
                      <a:pt x="20179" y="32173"/>
                      <a:pt x="20743" y="33231"/>
                      <a:pt x="21237" y="34290"/>
                    </a:cubicBezTo>
                    <a:cubicBezTo>
                      <a:pt x="21237" y="34290"/>
                      <a:pt x="21237" y="34290"/>
                      <a:pt x="21237" y="34361"/>
                    </a:cubicBezTo>
                    <a:cubicBezTo>
                      <a:pt x="21731" y="35489"/>
                      <a:pt x="22154" y="36618"/>
                      <a:pt x="22437" y="37676"/>
                    </a:cubicBezTo>
                    <a:cubicBezTo>
                      <a:pt x="22437" y="37676"/>
                      <a:pt x="22437" y="37747"/>
                      <a:pt x="22437" y="37747"/>
                    </a:cubicBezTo>
                    <a:cubicBezTo>
                      <a:pt x="22790" y="38876"/>
                      <a:pt x="23072" y="40005"/>
                      <a:pt x="23213" y="41134"/>
                    </a:cubicBezTo>
                    <a:cubicBezTo>
                      <a:pt x="23213" y="41134"/>
                      <a:pt x="23213" y="41134"/>
                      <a:pt x="23213" y="41134"/>
                    </a:cubicBezTo>
                    <a:cubicBezTo>
                      <a:pt x="23424" y="42263"/>
                      <a:pt x="23495" y="43391"/>
                      <a:pt x="23495" y="44450"/>
                    </a:cubicBezTo>
                    <a:lnTo>
                      <a:pt x="23354" y="90876"/>
                    </a:lnTo>
                    <a:lnTo>
                      <a:pt x="56021" y="71896"/>
                    </a:lnTo>
                    <a:lnTo>
                      <a:pt x="56162" y="25470"/>
                    </a:lnTo>
                    <a:cubicBezTo>
                      <a:pt x="56021" y="25188"/>
                      <a:pt x="56021" y="24977"/>
                      <a:pt x="56021" y="2476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44"/>
              <p:cNvSpPr/>
              <p:nvPr/>
            </p:nvSpPr>
            <p:spPr>
              <a:xfrm>
                <a:off x="10234274" y="834097"/>
                <a:ext cx="62387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1166" h="70555" extrusionOk="0">
                    <a:moveTo>
                      <a:pt x="13899" y="1892"/>
                    </a:moveTo>
                    <a:cubicBezTo>
                      <a:pt x="21449" y="6266"/>
                      <a:pt x="27587" y="16850"/>
                      <a:pt x="27517" y="25528"/>
                    </a:cubicBezTo>
                    <a:lnTo>
                      <a:pt x="27376" y="71954"/>
                    </a:lnTo>
                    <a:lnTo>
                      <a:pt x="0" y="56149"/>
                    </a:lnTo>
                    <a:lnTo>
                      <a:pt x="141" y="9724"/>
                    </a:lnTo>
                    <a:cubicBezTo>
                      <a:pt x="212" y="975"/>
                      <a:pt x="6350" y="-2482"/>
                      <a:pt x="13899" y="1892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44"/>
              <p:cNvSpPr/>
              <p:nvPr/>
            </p:nvSpPr>
            <p:spPr>
              <a:xfrm>
                <a:off x="10337417" y="1028426"/>
                <a:ext cx="83184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70555" extrusionOk="0">
                    <a:moveTo>
                      <a:pt x="141" y="18979"/>
                    </a:moveTo>
                    <a:lnTo>
                      <a:pt x="32808" y="0"/>
                    </a:lnTo>
                    <a:lnTo>
                      <a:pt x="32597" y="57714"/>
                    </a:lnTo>
                    <a:lnTo>
                      <a:pt x="0" y="76623"/>
                    </a:ln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44"/>
              <p:cNvSpPr/>
              <p:nvPr/>
            </p:nvSpPr>
            <p:spPr>
              <a:xfrm>
                <a:off x="10353636" y="1171996"/>
                <a:ext cx="353535" cy="1075970"/>
              </a:xfrm>
              <a:custGeom>
                <a:avLst/>
                <a:gdLst/>
                <a:ahLst/>
                <a:cxnLst/>
                <a:rect l="l" t="t" r="r" b="b"/>
                <a:pathLst>
                  <a:path w="119944" h="352777" extrusionOk="0">
                    <a:moveTo>
                      <a:pt x="71" y="0"/>
                    </a:moveTo>
                    <a:lnTo>
                      <a:pt x="124178" y="357223"/>
                    </a:lnTo>
                    <a:cubicBezTo>
                      <a:pt x="123543" y="356940"/>
                      <a:pt x="122978" y="356658"/>
                      <a:pt x="122414" y="356517"/>
                    </a:cubicBezTo>
                    <a:cubicBezTo>
                      <a:pt x="121708" y="356235"/>
                      <a:pt x="121003" y="356094"/>
                      <a:pt x="120368" y="355953"/>
                    </a:cubicBezTo>
                    <a:cubicBezTo>
                      <a:pt x="119944" y="355812"/>
                      <a:pt x="119592" y="355812"/>
                      <a:pt x="119239" y="355741"/>
                    </a:cubicBezTo>
                    <a:cubicBezTo>
                      <a:pt x="118533" y="355670"/>
                      <a:pt x="117969" y="355600"/>
                      <a:pt x="117475" y="355600"/>
                    </a:cubicBezTo>
                    <a:cubicBezTo>
                      <a:pt x="116487" y="355600"/>
                      <a:pt x="115500" y="355670"/>
                      <a:pt x="114582" y="355953"/>
                    </a:cubicBezTo>
                    <a:cubicBezTo>
                      <a:pt x="113383" y="356306"/>
                      <a:pt x="112607" y="356658"/>
                      <a:pt x="111901" y="357082"/>
                    </a:cubicBezTo>
                    <a:lnTo>
                      <a:pt x="0" y="3492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44"/>
              <p:cNvSpPr/>
              <p:nvPr/>
            </p:nvSpPr>
            <p:spPr>
              <a:xfrm>
                <a:off x="10353842" y="1114093"/>
                <a:ext cx="457517" cy="1140529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373944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156704" y="357152"/>
                    </a:lnTo>
                    <a:lnTo>
                      <a:pt x="124107" y="376132"/>
                    </a:ln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09E34E1-D36C-4E87-A9D0-E66BB71EE1D0}"/>
              </a:ext>
            </a:extLst>
          </p:cNvPr>
          <p:cNvSpPr txBox="1"/>
          <p:nvPr/>
        </p:nvSpPr>
        <p:spPr>
          <a:xfrm>
            <a:off x="2484867" y="3217898"/>
            <a:ext cx="49615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000">
                <a:latin typeface="Tahoma"/>
                <a:ea typeface="Tahoma"/>
                <a:cs typeface="Tahoma"/>
              </a:rPr>
              <a:t>​</a:t>
            </a:r>
          </a:p>
          <a:p>
            <a:endParaRPr lang="ru-RU" sz="4000">
              <a:latin typeface="Tahoma"/>
              <a:ea typeface="Tahoma"/>
              <a:cs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D6CA7-160F-4DA7-B9C9-7F132F0AFE6F}"/>
              </a:ext>
            </a:extLst>
          </p:cNvPr>
          <p:cNvSpPr txBox="1"/>
          <p:nvPr/>
        </p:nvSpPr>
        <p:spPr>
          <a:xfrm>
            <a:off x="2982451" y="2906856"/>
            <a:ext cx="4961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000">
                <a:latin typeface="Tahoma"/>
                <a:ea typeface="Tahoma"/>
                <a:cs typeface="Tahoma"/>
              </a:rPr>
              <a:t>​</a:t>
            </a:r>
            <a:endParaRPr lang="ru-RU" sz="4000"/>
          </a:p>
        </p:txBody>
      </p:sp>
      <p:pic>
        <p:nvPicPr>
          <p:cNvPr id="3" name="Рисунок 8" descr="Изображение выглядит как кабель&#10;&#10;Автоматически созданное описание">
            <a:extLst>
              <a:ext uri="{FF2B5EF4-FFF2-40B4-BE49-F238E27FC236}">
                <a16:creationId xmlns:a16="http://schemas.microsoft.com/office/drawing/2014/main" id="{694B38A8-5762-4DE9-A419-25350A257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236" y="2288518"/>
            <a:ext cx="1827852" cy="1676400"/>
          </a:xfrm>
          <a:prstGeom prst="rect">
            <a:avLst/>
          </a:prstGeom>
        </p:spPr>
      </p:pic>
      <p:pic>
        <p:nvPicPr>
          <p:cNvPr id="5" name="Рисунок 8" descr="Изображение выглядит как кабель&#10;&#10;Автоматически созданное описание">
            <a:extLst>
              <a:ext uri="{FF2B5EF4-FFF2-40B4-BE49-F238E27FC236}">
                <a16:creationId xmlns:a16="http://schemas.microsoft.com/office/drawing/2014/main" id="{1E34CF2E-FE15-40A4-B909-8B5440DCD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168" y="2289777"/>
            <a:ext cx="1827852" cy="1676400"/>
          </a:xfrm>
          <a:prstGeom prst="rect">
            <a:avLst/>
          </a:prstGeom>
        </p:spPr>
      </p:pic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83503417-E456-4980-8626-1544AC4CDB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43" t="24348" r="33987" b="34565"/>
          <a:stretch/>
        </p:blipFill>
        <p:spPr>
          <a:xfrm>
            <a:off x="779659" y="2197165"/>
            <a:ext cx="2520329" cy="1783307"/>
          </a:xfrm>
          <a:prstGeom prst="rect">
            <a:avLst/>
          </a:prstGeom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8F1DBBFD-191D-48FF-8318-47822B3DB9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80" t="43043" r="11982" b="35492"/>
          <a:stretch/>
        </p:blipFill>
        <p:spPr>
          <a:xfrm>
            <a:off x="6975792" y="3000098"/>
            <a:ext cx="1869022" cy="931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A90DAA-425D-467A-9A7B-CBE566BDA40D}"/>
              </a:ext>
            </a:extLst>
          </p:cNvPr>
          <p:cNvSpPr txBox="1"/>
          <p:nvPr/>
        </p:nvSpPr>
        <p:spPr>
          <a:xfrm>
            <a:off x="1485849" y="1462284"/>
            <a:ext cx="5055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8EABC5-357D-4FC4-9560-2E1899AD3018}"/>
              </a:ext>
            </a:extLst>
          </p:cNvPr>
          <p:cNvSpPr txBox="1"/>
          <p:nvPr/>
        </p:nvSpPr>
        <p:spPr>
          <a:xfrm>
            <a:off x="1787973" y="1764564"/>
            <a:ext cx="5055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2B70E-88B6-419F-A492-359BBF9D951F}"/>
              </a:ext>
            </a:extLst>
          </p:cNvPr>
          <p:cNvSpPr txBox="1"/>
          <p:nvPr/>
        </p:nvSpPr>
        <p:spPr>
          <a:xfrm>
            <a:off x="1787973" y="1197788"/>
            <a:ext cx="5055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7F3453-2AA9-4612-811D-6E0A944A068D}"/>
              </a:ext>
            </a:extLst>
          </p:cNvPr>
          <p:cNvSpPr txBox="1"/>
          <p:nvPr/>
        </p:nvSpPr>
        <p:spPr>
          <a:xfrm>
            <a:off x="1787973" y="1197788"/>
            <a:ext cx="5055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A01E39-8FEC-47D9-BBAF-DA7595953BC6}"/>
              </a:ext>
            </a:extLst>
          </p:cNvPr>
          <p:cNvSpPr txBox="1"/>
          <p:nvPr/>
        </p:nvSpPr>
        <p:spPr>
          <a:xfrm>
            <a:off x="2297808" y="1462284"/>
            <a:ext cx="5055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+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1DC46CB-274E-4953-87DC-4A1C34DC8E19}"/>
              </a:ext>
            </a:extLst>
          </p:cNvPr>
          <p:cNvSpPr txBox="1"/>
          <p:nvPr/>
        </p:nvSpPr>
        <p:spPr>
          <a:xfrm>
            <a:off x="2808844" y="1462284"/>
            <a:ext cx="5055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BB67DC6-B152-456A-A006-4356C129CDCB}"/>
              </a:ext>
            </a:extLst>
          </p:cNvPr>
          <p:cNvSpPr txBox="1"/>
          <p:nvPr/>
        </p:nvSpPr>
        <p:spPr>
          <a:xfrm>
            <a:off x="3166415" y="1197788"/>
            <a:ext cx="5055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4FA07CB-EA97-4327-A8EB-F31F69C6B480}"/>
              </a:ext>
            </a:extLst>
          </p:cNvPr>
          <p:cNvSpPr txBox="1"/>
          <p:nvPr/>
        </p:nvSpPr>
        <p:spPr>
          <a:xfrm>
            <a:off x="3167764" y="1726779"/>
            <a:ext cx="5055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E6EC41D-7ACD-4782-B892-084160331C91}"/>
              </a:ext>
            </a:extLst>
          </p:cNvPr>
          <p:cNvSpPr txBox="1"/>
          <p:nvPr/>
        </p:nvSpPr>
        <p:spPr>
          <a:xfrm>
            <a:off x="3177279" y="1160002"/>
            <a:ext cx="5055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1A10AE7-4138-42CC-AA3F-7B1FC13B4CFF}"/>
              </a:ext>
            </a:extLst>
          </p:cNvPr>
          <p:cNvSpPr txBox="1"/>
          <p:nvPr/>
        </p:nvSpPr>
        <p:spPr>
          <a:xfrm>
            <a:off x="3470035" y="1405606"/>
            <a:ext cx="5055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=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C8496A0-EB2D-4B58-92A2-BBE0001B4AF7}"/>
              </a:ext>
            </a:extLst>
          </p:cNvPr>
          <p:cNvSpPr txBox="1"/>
          <p:nvPr/>
        </p:nvSpPr>
        <p:spPr>
          <a:xfrm>
            <a:off x="3300163" y="2510821"/>
            <a:ext cx="5055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000" b="1">
                <a:solidFill>
                  <a:srgbClr val="FF5500"/>
                </a:solidFill>
              </a:rPr>
              <a:t>+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D697F3F-BC72-4EEA-9E34-03EB53EA6436}"/>
              </a:ext>
            </a:extLst>
          </p:cNvPr>
          <p:cNvSpPr txBox="1"/>
          <p:nvPr/>
        </p:nvSpPr>
        <p:spPr>
          <a:xfrm>
            <a:off x="8749685" y="2510821"/>
            <a:ext cx="5055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000" b="1">
                <a:solidFill>
                  <a:srgbClr val="FF5500"/>
                </a:solidFill>
              </a:rPr>
              <a:t>=</a:t>
            </a:r>
          </a:p>
        </p:txBody>
      </p:sp>
      <p:pic>
        <p:nvPicPr>
          <p:cNvPr id="132" name="Рисунок 8" descr="Изображение выглядит как кабель&#10;&#10;Автоматически созданное описание">
            <a:extLst>
              <a:ext uri="{FF2B5EF4-FFF2-40B4-BE49-F238E27FC236}">
                <a16:creationId xmlns:a16="http://schemas.microsoft.com/office/drawing/2014/main" id="{A485DFF1-C9E6-4868-8538-BCEC707A2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45" y="4036080"/>
            <a:ext cx="1827852" cy="1676400"/>
          </a:xfrm>
          <a:prstGeom prst="rect">
            <a:avLst/>
          </a:prstGeom>
        </p:spPr>
      </p:pic>
      <p:pic>
        <p:nvPicPr>
          <p:cNvPr id="133" name="Рисунок 8" descr="Изображение выглядит как кабель&#10;&#10;Автоматически созданное описание">
            <a:extLst>
              <a:ext uri="{FF2B5EF4-FFF2-40B4-BE49-F238E27FC236}">
                <a16:creationId xmlns:a16="http://schemas.microsoft.com/office/drawing/2014/main" id="{60290C59-EB7F-43D5-8E5A-830CE0820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91" y="3969956"/>
            <a:ext cx="1827852" cy="1676400"/>
          </a:xfrm>
          <a:prstGeom prst="rect">
            <a:avLst/>
          </a:prstGeom>
        </p:spPr>
      </p:pic>
      <p:pic>
        <p:nvPicPr>
          <p:cNvPr id="134" name="Рисунок 8" descr="Изображение выглядит как кабель&#10;&#10;Автоматически созданное описание">
            <a:extLst>
              <a:ext uri="{FF2B5EF4-FFF2-40B4-BE49-F238E27FC236}">
                <a16:creationId xmlns:a16="http://schemas.microsoft.com/office/drawing/2014/main" id="{A2701540-0139-4715-82D8-2437BA583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392" y="3969955"/>
            <a:ext cx="1827852" cy="1676400"/>
          </a:xfrm>
          <a:prstGeom prst="rect">
            <a:avLst/>
          </a:prstGeom>
        </p:spPr>
      </p:pic>
      <p:pic>
        <p:nvPicPr>
          <p:cNvPr id="135" name="Рисунок 4">
            <a:extLst>
              <a:ext uri="{FF2B5EF4-FFF2-40B4-BE49-F238E27FC236}">
                <a16:creationId xmlns:a16="http://schemas.microsoft.com/office/drawing/2014/main" id="{386BD184-86D5-4E0D-98C2-686D85DAA0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80" t="43043" r="11982" b="35492"/>
          <a:stretch/>
        </p:blipFill>
        <p:spPr>
          <a:xfrm>
            <a:off x="5993888" y="4681536"/>
            <a:ext cx="1869022" cy="931636"/>
          </a:xfrm>
          <a:prstGeom prst="rect">
            <a:avLst/>
          </a:prstGeom>
        </p:spPr>
      </p:pic>
      <p:pic>
        <p:nvPicPr>
          <p:cNvPr id="136" name="Рисунок 4">
            <a:extLst>
              <a:ext uri="{FF2B5EF4-FFF2-40B4-BE49-F238E27FC236}">
                <a16:creationId xmlns:a16="http://schemas.microsoft.com/office/drawing/2014/main" id="{0C5C7441-36A1-4D81-9E3A-96BF5C02C0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12" t="23261" r="9150" b="55435"/>
          <a:stretch/>
        </p:blipFill>
        <p:spPr>
          <a:xfrm>
            <a:off x="6148966" y="3840817"/>
            <a:ext cx="1868990" cy="924671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06D7BCFB-D381-4B21-941F-1E11EBA213D1}"/>
              </a:ext>
            </a:extLst>
          </p:cNvPr>
          <p:cNvSpPr txBox="1"/>
          <p:nvPr/>
        </p:nvSpPr>
        <p:spPr>
          <a:xfrm>
            <a:off x="3799925" y="1396160"/>
            <a:ext cx="16952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(1+2)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253FDBE-2B9A-47EF-830B-B98A2BB08144}"/>
              </a:ext>
            </a:extLst>
          </p:cNvPr>
          <p:cNvSpPr txBox="1"/>
          <p:nvPr/>
        </p:nvSpPr>
        <p:spPr>
          <a:xfrm>
            <a:off x="5150308" y="1405607"/>
            <a:ext cx="8360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+(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05E6C8B-C0D7-4792-A6BB-D42A85ECF81C}"/>
              </a:ext>
            </a:extLst>
          </p:cNvPr>
          <p:cNvSpPr txBox="1"/>
          <p:nvPr/>
        </p:nvSpPr>
        <p:spPr>
          <a:xfrm>
            <a:off x="5735408" y="1160003"/>
            <a:ext cx="5055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0AE4372-6960-428E-9531-1269720635BA}"/>
              </a:ext>
            </a:extLst>
          </p:cNvPr>
          <p:cNvSpPr txBox="1"/>
          <p:nvPr/>
        </p:nvSpPr>
        <p:spPr>
          <a:xfrm>
            <a:off x="5707084" y="1660655"/>
            <a:ext cx="5055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9022052-B035-4CB4-BA75-5842A873122C}"/>
              </a:ext>
            </a:extLst>
          </p:cNvPr>
          <p:cNvSpPr txBox="1"/>
          <p:nvPr/>
        </p:nvSpPr>
        <p:spPr>
          <a:xfrm>
            <a:off x="5707157" y="1197787"/>
            <a:ext cx="5055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9C7CD56-0F01-46DC-84A2-3F5C8F885437}"/>
              </a:ext>
            </a:extLst>
          </p:cNvPr>
          <p:cNvSpPr txBox="1"/>
          <p:nvPr/>
        </p:nvSpPr>
        <p:spPr>
          <a:xfrm>
            <a:off x="6471983" y="1622869"/>
            <a:ext cx="5055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1AF131A-D9EE-4F18-8EBE-13855AA6BA29}"/>
              </a:ext>
            </a:extLst>
          </p:cNvPr>
          <p:cNvSpPr txBox="1"/>
          <p:nvPr/>
        </p:nvSpPr>
        <p:spPr>
          <a:xfrm>
            <a:off x="6472056" y="1160001"/>
            <a:ext cx="5055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E7CB179-8206-43DF-B6AF-C770E6B5DB87}"/>
              </a:ext>
            </a:extLst>
          </p:cNvPr>
          <p:cNvSpPr txBox="1"/>
          <p:nvPr/>
        </p:nvSpPr>
        <p:spPr>
          <a:xfrm>
            <a:off x="6481571" y="1141109"/>
            <a:ext cx="5055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7F87BF9-F915-453A-B9F5-F38A9EC293EE}"/>
              </a:ext>
            </a:extLst>
          </p:cNvPr>
          <p:cNvSpPr txBox="1"/>
          <p:nvPr/>
        </p:nvSpPr>
        <p:spPr>
          <a:xfrm>
            <a:off x="6066224" y="1377266"/>
            <a:ext cx="5055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6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+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00F43B1-C399-476E-BE13-CD6618BBCA03}"/>
              </a:ext>
            </a:extLst>
          </p:cNvPr>
          <p:cNvSpPr txBox="1"/>
          <p:nvPr/>
        </p:nvSpPr>
        <p:spPr>
          <a:xfrm>
            <a:off x="6774401" y="1396159"/>
            <a:ext cx="16385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) = 3</a:t>
            </a:r>
          </a:p>
        </p:txBody>
      </p:sp>
      <p:pic>
        <p:nvPicPr>
          <p:cNvPr id="18" name="Рисунок 12">
            <a:extLst>
              <a:ext uri="{FF2B5EF4-FFF2-40B4-BE49-F238E27FC236}">
                <a16:creationId xmlns:a16="http://schemas.microsoft.com/office/drawing/2014/main" id="{8BBD22DB-A148-44CA-8D65-E2E33FA2D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4161" y="1082069"/>
            <a:ext cx="656884" cy="1028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820214-3D18-4EEB-BB0F-46CCE7313D14}"/>
              </a:ext>
            </a:extLst>
          </p:cNvPr>
          <p:cNvSpPr txBox="1"/>
          <p:nvPr/>
        </p:nvSpPr>
        <p:spPr>
          <a:xfrm>
            <a:off x="313687" y="253160"/>
            <a:ext cx="105040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Tahoma"/>
                <a:cs typeface="Tahoma"/>
              </a:rPr>
              <a:t>БӨЛІМДЕРІ БІРДЕЙ АРАЛАС САНДАРДЫ ҚОСУ:</a:t>
            </a:r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kk-KZ" sz="3200" b="1">
              <a:solidFill>
                <a:schemeClr val="bg2">
                  <a:lumMod val="50000"/>
                </a:schemeClr>
              </a:solidFill>
              <a:ea typeface="Tahoma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5954252-6110-42E4-BF75-2C2335506614}"/>
              </a:ext>
            </a:extLst>
          </p:cNvPr>
          <p:cNvSpPr txBox="1"/>
          <p:nvPr/>
        </p:nvSpPr>
        <p:spPr>
          <a:xfrm>
            <a:off x="832977" y="4437862"/>
            <a:ext cx="5055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000" b="1">
                <a:solidFill>
                  <a:srgbClr val="FF5500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" name="Google Shape;827;p44"/>
          <p:cNvGrpSpPr/>
          <p:nvPr/>
        </p:nvGrpSpPr>
        <p:grpSpPr>
          <a:xfrm>
            <a:off x="9996546" y="0"/>
            <a:ext cx="2195309" cy="6858000"/>
            <a:chOff x="9996546" y="0"/>
            <a:chExt cx="2195309" cy="6858000"/>
          </a:xfrm>
        </p:grpSpPr>
        <p:sp>
          <p:nvSpPr>
            <p:cNvPr id="828" name="Google Shape;828;p44"/>
            <p:cNvSpPr/>
            <p:nvPr/>
          </p:nvSpPr>
          <p:spPr>
            <a:xfrm>
              <a:off x="10469855" y="0"/>
              <a:ext cx="172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9" name="Google Shape;829;p44"/>
            <p:cNvGrpSpPr/>
            <p:nvPr/>
          </p:nvGrpSpPr>
          <p:grpSpPr>
            <a:xfrm>
              <a:off x="9996546" y="1646616"/>
              <a:ext cx="828882" cy="1073631"/>
              <a:chOff x="9495222" y="776588"/>
              <a:chExt cx="1432566" cy="1855566"/>
            </a:xfrm>
          </p:grpSpPr>
          <p:sp>
            <p:nvSpPr>
              <p:cNvPr id="830" name="Google Shape;830;p44"/>
              <p:cNvSpPr/>
              <p:nvPr/>
            </p:nvSpPr>
            <p:spPr>
              <a:xfrm>
                <a:off x="9495222" y="2093030"/>
                <a:ext cx="629179" cy="488878"/>
              </a:xfrm>
              <a:custGeom>
                <a:avLst/>
                <a:gdLst/>
                <a:ahLst/>
                <a:cxnLst/>
                <a:rect l="l" t="t" r="r" b="b"/>
                <a:pathLst>
                  <a:path w="409222" h="289277" extrusionOk="0">
                    <a:moveTo>
                      <a:pt x="22296" y="31044"/>
                    </a:moveTo>
                    <a:cubicBezTo>
                      <a:pt x="7479" y="22507"/>
                      <a:pt x="71" y="11218"/>
                      <a:pt x="71" y="0"/>
                    </a:cubicBezTo>
                    <a:lnTo>
                      <a:pt x="0" y="36830"/>
                    </a:lnTo>
                    <a:cubicBezTo>
                      <a:pt x="0" y="48048"/>
                      <a:pt x="7408" y="59337"/>
                      <a:pt x="22225" y="67874"/>
                    </a:cubicBezTo>
                    <a:lnTo>
                      <a:pt x="414796" y="294499"/>
                    </a:lnTo>
                    <a:lnTo>
                      <a:pt x="414867" y="257669"/>
                    </a:lnTo>
                    <a:lnTo>
                      <a:pt x="22296" y="31044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44"/>
              <p:cNvSpPr/>
              <p:nvPr/>
            </p:nvSpPr>
            <p:spPr>
              <a:xfrm>
                <a:off x="10132981" y="2093747"/>
                <a:ext cx="791897" cy="512726"/>
              </a:xfrm>
              <a:custGeom>
                <a:avLst/>
                <a:gdLst/>
                <a:ahLst/>
                <a:cxnLst/>
                <a:rect l="l" t="t" r="r" b="b"/>
                <a:pathLst>
                  <a:path w="515055" h="303388" extrusionOk="0">
                    <a:moveTo>
                      <a:pt x="518019" y="2187"/>
                    </a:moveTo>
                    <a:cubicBezTo>
                      <a:pt x="517948" y="2963"/>
                      <a:pt x="517878" y="3739"/>
                      <a:pt x="517736" y="4586"/>
                    </a:cubicBezTo>
                    <a:cubicBezTo>
                      <a:pt x="517595" y="5221"/>
                      <a:pt x="517454" y="5856"/>
                      <a:pt x="517243" y="6491"/>
                    </a:cubicBezTo>
                    <a:cubicBezTo>
                      <a:pt x="517031" y="7267"/>
                      <a:pt x="516890" y="7973"/>
                      <a:pt x="516608" y="8749"/>
                    </a:cubicBezTo>
                    <a:cubicBezTo>
                      <a:pt x="516396" y="9384"/>
                      <a:pt x="516114" y="9948"/>
                      <a:pt x="515832" y="10583"/>
                    </a:cubicBezTo>
                    <a:cubicBezTo>
                      <a:pt x="515479" y="11359"/>
                      <a:pt x="515126" y="12136"/>
                      <a:pt x="514703" y="12912"/>
                    </a:cubicBezTo>
                    <a:cubicBezTo>
                      <a:pt x="514420" y="13476"/>
                      <a:pt x="514068" y="14041"/>
                      <a:pt x="513715" y="14605"/>
                    </a:cubicBezTo>
                    <a:cubicBezTo>
                      <a:pt x="513150" y="15522"/>
                      <a:pt x="512586" y="16369"/>
                      <a:pt x="511951" y="17216"/>
                    </a:cubicBezTo>
                    <a:cubicBezTo>
                      <a:pt x="511316" y="18062"/>
                      <a:pt x="510681" y="18909"/>
                      <a:pt x="509976" y="19685"/>
                    </a:cubicBezTo>
                    <a:cubicBezTo>
                      <a:pt x="509834" y="19897"/>
                      <a:pt x="509623" y="20038"/>
                      <a:pt x="509482" y="20249"/>
                    </a:cubicBezTo>
                    <a:cubicBezTo>
                      <a:pt x="508494" y="21308"/>
                      <a:pt x="507435" y="22366"/>
                      <a:pt x="506307" y="23354"/>
                    </a:cubicBezTo>
                    <a:cubicBezTo>
                      <a:pt x="505601" y="23989"/>
                      <a:pt x="504754" y="24624"/>
                      <a:pt x="503978" y="25259"/>
                    </a:cubicBezTo>
                    <a:cubicBezTo>
                      <a:pt x="503273" y="25823"/>
                      <a:pt x="502638" y="26388"/>
                      <a:pt x="501861" y="26952"/>
                    </a:cubicBezTo>
                    <a:cubicBezTo>
                      <a:pt x="501015" y="27587"/>
                      <a:pt x="500098" y="28152"/>
                      <a:pt x="499181" y="28787"/>
                    </a:cubicBezTo>
                    <a:cubicBezTo>
                      <a:pt x="498263" y="29422"/>
                      <a:pt x="497346" y="30057"/>
                      <a:pt x="496358" y="30621"/>
                    </a:cubicBezTo>
                    <a:lnTo>
                      <a:pt x="106398" y="257246"/>
                    </a:lnTo>
                    <a:cubicBezTo>
                      <a:pt x="104140" y="258586"/>
                      <a:pt x="101741" y="259715"/>
                      <a:pt x="99272" y="260844"/>
                    </a:cubicBezTo>
                    <a:cubicBezTo>
                      <a:pt x="98566" y="261197"/>
                      <a:pt x="97861" y="261479"/>
                      <a:pt x="97155" y="261761"/>
                    </a:cubicBezTo>
                    <a:cubicBezTo>
                      <a:pt x="95250" y="262537"/>
                      <a:pt x="93274" y="263313"/>
                      <a:pt x="91228" y="264019"/>
                    </a:cubicBezTo>
                    <a:cubicBezTo>
                      <a:pt x="90523" y="264231"/>
                      <a:pt x="89817" y="264513"/>
                      <a:pt x="89041" y="264724"/>
                    </a:cubicBezTo>
                    <a:cubicBezTo>
                      <a:pt x="87771" y="265148"/>
                      <a:pt x="86431" y="265501"/>
                      <a:pt x="85160" y="265853"/>
                    </a:cubicBezTo>
                    <a:cubicBezTo>
                      <a:pt x="84173" y="266136"/>
                      <a:pt x="83185" y="266418"/>
                      <a:pt x="82197" y="266629"/>
                    </a:cubicBezTo>
                    <a:cubicBezTo>
                      <a:pt x="80857" y="266982"/>
                      <a:pt x="79445" y="267264"/>
                      <a:pt x="78034" y="267547"/>
                    </a:cubicBezTo>
                    <a:cubicBezTo>
                      <a:pt x="77117" y="267758"/>
                      <a:pt x="76129" y="267970"/>
                      <a:pt x="75212" y="268111"/>
                    </a:cubicBezTo>
                    <a:cubicBezTo>
                      <a:pt x="72390" y="268605"/>
                      <a:pt x="69568" y="269028"/>
                      <a:pt x="66675" y="269311"/>
                    </a:cubicBezTo>
                    <a:cubicBezTo>
                      <a:pt x="65758" y="269381"/>
                      <a:pt x="64911" y="269452"/>
                      <a:pt x="63994" y="269522"/>
                    </a:cubicBezTo>
                    <a:cubicBezTo>
                      <a:pt x="62300" y="269663"/>
                      <a:pt x="60607" y="269804"/>
                      <a:pt x="58914" y="269875"/>
                    </a:cubicBezTo>
                    <a:cubicBezTo>
                      <a:pt x="57855" y="269946"/>
                      <a:pt x="56727" y="269946"/>
                      <a:pt x="55668" y="269946"/>
                    </a:cubicBezTo>
                    <a:cubicBezTo>
                      <a:pt x="54257" y="269946"/>
                      <a:pt x="52917" y="270016"/>
                      <a:pt x="51505" y="269946"/>
                    </a:cubicBezTo>
                    <a:cubicBezTo>
                      <a:pt x="50377" y="269946"/>
                      <a:pt x="49177" y="269875"/>
                      <a:pt x="48048" y="269875"/>
                    </a:cubicBezTo>
                    <a:cubicBezTo>
                      <a:pt x="46778" y="269804"/>
                      <a:pt x="45508" y="269734"/>
                      <a:pt x="44238" y="269663"/>
                    </a:cubicBezTo>
                    <a:cubicBezTo>
                      <a:pt x="43109" y="269593"/>
                      <a:pt x="41910" y="269452"/>
                      <a:pt x="40781" y="269381"/>
                    </a:cubicBezTo>
                    <a:cubicBezTo>
                      <a:pt x="39511" y="269240"/>
                      <a:pt x="38241" y="269099"/>
                      <a:pt x="37042" y="268958"/>
                    </a:cubicBezTo>
                    <a:cubicBezTo>
                      <a:pt x="35913" y="268817"/>
                      <a:pt x="34784" y="268676"/>
                      <a:pt x="33655" y="268464"/>
                    </a:cubicBezTo>
                    <a:cubicBezTo>
                      <a:pt x="32314" y="268252"/>
                      <a:pt x="30974" y="268041"/>
                      <a:pt x="29704" y="267758"/>
                    </a:cubicBezTo>
                    <a:cubicBezTo>
                      <a:pt x="28646" y="267547"/>
                      <a:pt x="27587" y="267335"/>
                      <a:pt x="26599" y="267123"/>
                    </a:cubicBezTo>
                    <a:cubicBezTo>
                      <a:pt x="25047" y="266771"/>
                      <a:pt x="23495" y="266418"/>
                      <a:pt x="21943" y="265994"/>
                    </a:cubicBezTo>
                    <a:cubicBezTo>
                      <a:pt x="21096" y="265783"/>
                      <a:pt x="20249" y="265571"/>
                      <a:pt x="19403" y="265289"/>
                    </a:cubicBezTo>
                    <a:cubicBezTo>
                      <a:pt x="16651" y="264513"/>
                      <a:pt x="13970" y="263596"/>
                      <a:pt x="11359" y="262537"/>
                    </a:cubicBezTo>
                    <a:cubicBezTo>
                      <a:pt x="10089" y="262043"/>
                      <a:pt x="8819" y="261479"/>
                      <a:pt x="7549" y="260914"/>
                    </a:cubicBezTo>
                    <a:cubicBezTo>
                      <a:pt x="6914" y="260632"/>
                      <a:pt x="6209" y="260350"/>
                      <a:pt x="5574" y="260068"/>
                    </a:cubicBezTo>
                    <a:cubicBezTo>
                      <a:pt x="3669" y="259151"/>
                      <a:pt x="1834" y="258233"/>
                      <a:pt x="70" y="257175"/>
                    </a:cubicBezTo>
                    <a:lnTo>
                      <a:pt x="0" y="294005"/>
                    </a:lnTo>
                    <a:cubicBezTo>
                      <a:pt x="1764" y="295063"/>
                      <a:pt x="3598" y="295981"/>
                      <a:pt x="5503" y="296898"/>
                    </a:cubicBezTo>
                    <a:cubicBezTo>
                      <a:pt x="6138" y="297180"/>
                      <a:pt x="6773" y="297462"/>
                      <a:pt x="7479" y="297744"/>
                    </a:cubicBezTo>
                    <a:cubicBezTo>
                      <a:pt x="8608" y="298238"/>
                      <a:pt x="9736" y="298732"/>
                      <a:pt x="10865" y="299226"/>
                    </a:cubicBezTo>
                    <a:cubicBezTo>
                      <a:pt x="11007" y="299297"/>
                      <a:pt x="11148" y="299297"/>
                      <a:pt x="11289" y="299367"/>
                    </a:cubicBezTo>
                    <a:cubicBezTo>
                      <a:pt x="13899" y="300355"/>
                      <a:pt x="16580" y="301272"/>
                      <a:pt x="19332" y="302119"/>
                    </a:cubicBezTo>
                    <a:cubicBezTo>
                      <a:pt x="19544" y="302189"/>
                      <a:pt x="19755" y="302260"/>
                      <a:pt x="19967" y="302331"/>
                    </a:cubicBezTo>
                    <a:cubicBezTo>
                      <a:pt x="20602" y="302542"/>
                      <a:pt x="21237" y="302613"/>
                      <a:pt x="21872" y="302825"/>
                    </a:cubicBezTo>
                    <a:cubicBezTo>
                      <a:pt x="23424" y="303248"/>
                      <a:pt x="24977" y="303601"/>
                      <a:pt x="26529" y="303953"/>
                    </a:cubicBezTo>
                    <a:cubicBezTo>
                      <a:pt x="26952" y="304024"/>
                      <a:pt x="27375" y="304165"/>
                      <a:pt x="27799" y="304236"/>
                    </a:cubicBezTo>
                    <a:cubicBezTo>
                      <a:pt x="28434" y="304377"/>
                      <a:pt x="29069" y="304447"/>
                      <a:pt x="29704" y="304588"/>
                    </a:cubicBezTo>
                    <a:cubicBezTo>
                      <a:pt x="31044" y="304871"/>
                      <a:pt x="32385" y="305082"/>
                      <a:pt x="33655" y="305294"/>
                    </a:cubicBezTo>
                    <a:cubicBezTo>
                      <a:pt x="34219" y="305365"/>
                      <a:pt x="34713" y="305506"/>
                      <a:pt x="35278" y="305576"/>
                    </a:cubicBezTo>
                    <a:cubicBezTo>
                      <a:pt x="35842" y="305647"/>
                      <a:pt x="36477" y="305717"/>
                      <a:pt x="37042" y="305788"/>
                    </a:cubicBezTo>
                    <a:cubicBezTo>
                      <a:pt x="38312" y="305929"/>
                      <a:pt x="39511" y="306070"/>
                      <a:pt x="40781" y="306211"/>
                    </a:cubicBezTo>
                    <a:cubicBezTo>
                      <a:pt x="41345" y="306282"/>
                      <a:pt x="41980" y="306352"/>
                      <a:pt x="42545" y="306423"/>
                    </a:cubicBezTo>
                    <a:cubicBezTo>
                      <a:pt x="43109" y="306493"/>
                      <a:pt x="43674" y="306493"/>
                      <a:pt x="44238" y="306493"/>
                    </a:cubicBezTo>
                    <a:cubicBezTo>
                      <a:pt x="45508" y="306564"/>
                      <a:pt x="46778" y="306634"/>
                      <a:pt x="48048" y="306705"/>
                    </a:cubicBezTo>
                    <a:cubicBezTo>
                      <a:pt x="48683" y="306705"/>
                      <a:pt x="49318" y="306776"/>
                      <a:pt x="49953" y="306776"/>
                    </a:cubicBezTo>
                    <a:cubicBezTo>
                      <a:pt x="50447" y="306776"/>
                      <a:pt x="51012" y="306776"/>
                      <a:pt x="51505" y="306776"/>
                    </a:cubicBezTo>
                    <a:cubicBezTo>
                      <a:pt x="52917" y="306776"/>
                      <a:pt x="54257" y="306776"/>
                      <a:pt x="55668" y="306776"/>
                    </a:cubicBezTo>
                    <a:cubicBezTo>
                      <a:pt x="56374" y="306776"/>
                      <a:pt x="57009" y="306776"/>
                      <a:pt x="57714" y="306776"/>
                    </a:cubicBezTo>
                    <a:cubicBezTo>
                      <a:pt x="58138" y="306776"/>
                      <a:pt x="58561" y="306705"/>
                      <a:pt x="58914" y="306705"/>
                    </a:cubicBezTo>
                    <a:cubicBezTo>
                      <a:pt x="60607" y="306634"/>
                      <a:pt x="62300" y="306493"/>
                      <a:pt x="63994" y="306352"/>
                    </a:cubicBezTo>
                    <a:cubicBezTo>
                      <a:pt x="64699" y="306282"/>
                      <a:pt x="65334" y="306282"/>
                      <a:pt x="66040" y="306211"/>
                    </a:cubicBezTo>
                    <a:cubicBezTo>
                      <a:pt x="66252" y="306211"/>
                      <a:pt x="66463" y="306141"/>
                      <a:pt x="66675" y="306141"/>
                    </a:cubicBezTo>
                    <a:cubicBezTo>
                      <a:pt x="69568" y="305858"/>
                      <a:pt x="72390" y="305435"/>
                      <a:pt x="75212" y="304941"/>
                    </a:cubicBezTo>
                    <a:cubicBezTo>
                      <a:pt x="75353" y="304941"/>
                      <a:pt x="75494" y="304941"/>
                      <a:pt x="75635" y="304871"/>
                    </a:cubicBezTo>
                    <a:cubicBezTo>
                      <a:pt x="76482" y="304729"/>
                      <a:pt x="77258" y="304518"/>
                      <a:pt x="78034" y="304377"/>
                    </a:cubicBezTo>
                    <a:cubicBezTo>
                      <a:pt x="79445" y="304094"/>
                      <a:pt x="80857" y="303812"/>
                      <a:pt x="82197" y="303459"/>
                    </a:cubicBezTo>
                    <a:cubicBezTo>
                      <a:pt x="83185" y="303248"/>
                      <a:pt x="84173" y="302966"/>
                      <a:pt x="85160" y="302683"/>
                    </a:cubicBezTo>
                    <a:cubicBezTo>
                      <a:pt x="86431" y="302331"/>
                      <a:pt x="87771" y="301978"/>
                      <a:pt x="89041" y="301554"/>
                    </a:cubicBezTo>
                    <a:cubicBezTo>
                      <a:pt x="89323" y="301484"/>
                      <a:pt x="89605" y="301413"/>
                      <a:pt x="89888" y="301343"/>
                    </a:cubicBezTo>
                    <a:cubicBezTo>
                      <a:pt x="90382" y="301202"/>
                      <a:pt x="90734" y="300990"/>
                      <a:pt x="91228" y="300849"/>
                    </a:cubicBezTo>
                    <a:cubicBezTo>
                      <a:pt x="93274" y="300143"/>
                      <a:pt x="95250" y="299438"/>
                      <a:pt x="97155" y="298591"/>
                    </a:cubicBezTo>
                    <a:cubicBezTo>
                      <a:pt x="97861" y="298309"/>
                      <a:pt x="98566" y="298027"/>
                      <a:pt x="99272" y="297674"/>
                    </a:cubicBezTo>
                    <a:cubicBezTo>
                      <a:pt x="101741" y="296545"/>
                      <a:pt x="104140" y="295416"/>
                      <a:pt x="106398" y="294076"/>
                    </a:cubicBezTo>
                    <a:lnTo>
                      <a:pt x="496358" y="67451"/>
                    </a:lnTo>
                    <a:cubicBezTo>
                      <a:pt x="496640" y="67239"/>
                      <a:pt x="496993" y="67098"/>
                      <a:pt x="497275" y="66887"/>
                    </a:cubicBezTo>
                    <a:cubicBezTo>
                      <a:pt x="497981" y="66463"/>
                      <a:pt x="498545" y="66040"/>
                      <a:pt x="499181" y="65617"/>
                    </a:cubicBezTo>
                    <a:cubicBezTo>
                      <a:pt x="500098" y="65052"/>
                      <a:pt x="501015" y="64417"/>
                      <a:pt x="501861" y="63782"/>
                    </a:cubicBezTo>
                    <a:cubicBezTo>
                      <a:pt x="502638" y="63218"/>
                      <a:pt x="503273" y="62653"/>
                      <a:pt x="503978" y="62089"/>
                    </a:cubicBezTo>
                    <a:cubicBezTo>
                      <a:pt x="504754" y="61454"/>
                      <a:pt x="505601" y="60819"/>
                      <a:pt x="506307" y="60184"/>
                    </a:cubicBezTo>
                    <a:cubicBezTo>
                      <a:pt x="506448" y="60043"/>
                      <a:pt x="506659" y="59902"/>
                      <a:pt x="506800" y="59831"/>
                    </a:cubicBezTo>
                    <a:cubicBezTo>
                      <a:pt x="507788" y="58914"/>
                      <a:pt x="508635" y="57997"/>
                      <a:pt x="509482" y="57079"/>
                    </a:cubicBezTo>
                    <a:cubicBezTo>
                      <a:pt x="509623" y="56868"/>
                      <a:pt x="509834" y="56727"/>
                      <a:pt x="509976" y="56515"/>
                    </a:cubicBezTo>
                    <a:cubicBezTo>
                      <a:pt x="510469" y="55951"/>
                      <a:pt x="510963" y="55386"/>
                      <a:pt x="511457" y="54822"/>
                    </a:cubicBezTo>
                    <a:cubicBezTo>
                      <a:pt x="511669" y="54539"/>
                      <a:pt x="511810" y="54328"/>
                      <a:pt x="511951" y="54046"/>
                    </a:cubicBezTo>
                    <a:cubicBezTo>
                      <a:pt x="512586" y="53199"/>
                      <a:pt x="513150" y="52282"/>
                      <a:pt x="513715" y="51435"/>
                    </a:cubicBezTo>
                    <a:cubicBezTo>
                      <a:pt x="513927" y="51082"/>
                      <a:pt x="514279" y="50729"/>
                      <a:pt x="514491" y="50306"/>
                    </a:cubicBezTo>
                    <a:cubicBezTo>
                      <a:pt x="514632" y="50094"/>
                      <a:pt x="514632" y="49953"/>
                      <a:pt x="514773" y="49742"/>
                    </a:cubicBezTo>
                    <a:cubicBezTo>
                      <a:pt x="515197" y="48966"/>
                      <a:pt x="515549" y="48189"/>
                      <a:pt x="515902" y="47413"/>
                    </a:cubicBezTo>
                    <a:cubicBezTo>
                      <a:pt x="516114" y="46919"/>
                      <a:pt x="516396" y="46496"/>
                      <a:pt x="516537" y="46073"/>
                    </a:cubicBezTo>
                    <a:cubicBezTo>
                      <a:pt x="516608" y="45932"/>
                      <a:pt x="516608" y="45791"/>
                      <a:pt x="516678" y="45579"/>
                    </a:cubicBezTo>
                    <a:cubicBezTo>
                      <a:pt x="516960" y="44803"/>
                      <a:pt x="517101" y="44097"/>
                      <a:pt x="517313" y="43321"/>
                    </a:cubicBezTo>
                    <a:cubicBezTo>
                      <a:pt x="517454" y="42827"/>
                      <a:pt x="517666" y="42333"/>
                      <a:pt x="517736" y="41769"/>
                    </a:cubicBezTo>
                    <a:cubicBezTo>
                      <a:pt x="517736" y="41628"/>
                      <a:pt x="517736" y="41487"/>
                      <a:pt x="517807" y="41346"/>
                    </a:cubicBezTo>
                    <a:cubicBezTo>
                      <a:pt x="517948" y="40569"/>
                      <a:pt x="518019" y="39793"/>
                      <a:pt x="518089" y="39017"/>
                    </a:cubicBezTo>
                    <a:cubicBezTo>
                      <a:pt x="518160" y="38523"/>
                      <a:pt x="518230" y="37959"/>
                      <a:pt x="518301" y="37465"/>
                    </a:cubicBezTo>
                    <a:cubicBezTo>
                      <a:pt x="518301" y="37253"/>
                      <a:pt x="518301" y="37042"/>
                      <a:pt x="518301" y="36830"/>
                    </a:cubicBezTo>
                    <a:lnTo>
                      <a:pt x="518371" y="0"/>
                    </a:lnTo>
                    <a:cubicBezTo>
                      <a:pt x="518160" y="706"/>
                      <a:pt x="518089" y="1482"/>
                      <a:pt x="518019" y="2187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44"/>
              <p:cNvSpPr/>
              <p:nvPr/>
            </p:nvSpPr>
            <p:spPr>
              <a:xfrm>
                <a:off x="9495222" y="1639735"/>
                <a:ext cx="1431924" cy="906215"/>
              </a:xfrm>
              <a:custGeom>
                <a:avLst/>
                <a:gdLst/>
                <a:ahLst/>
                <a:cxnLst/>
                <a:rect l="l" t="t" r="r" b="b"/>
                <a:pathLst>
                  <a:path w="931333" h="536222" extrusionOk="0">
                    <a:moveTo>
                      <a:pt x="910793" y="239377"/>
                    </a:moveTo>
                    <a:cubicBezTo>
                      <a:pt x="940285" y="256381"/>
                      <a:pt x="940427" y="283968"/>
                      <a:pt x="911146" y="301043"/>
                    </a:cubicBezTo>
                    <a:lnTo>
                      <a:pt x="521185" y="527667"/>
                    </a:lnTo>
                    <a:cubicBezTo>
                      <a:pt x="491905" y="544671"/>
                      <a:pt x="444209" y="544742"/>
                      <a:pt x="414788" y="527667"/>
                    </a:cubicBezTo>
                    <a:lnTo>
                      <a:pt x="22217" y="301043"/>
                    </a:lnTo>
                    <a:cubicBezTo>
                      <a:pt x="-7276" y="284039"/>
                      <a:pt x="-7417" y="256381"/>
                      <a:pt x="21864" y="239377"/>
                    </a:cubicBezTo>
                    <a:lnTo>
                      <a:pt x="411824" y="12753"/>
                    </a:lnTo>
                    <a:cubicBezTo>
                      <a:pt x="441105" y="-4251"/>
                      <a:pt x="488800" y="-4251"/>
                      <a:pt x="518293" y="12753"/>
                    </a:cubicBezTo>
                    <a:lnTo>
                      <a:pt x="910793" y="239377"/>
                    </a:lnTo>
                    <a:close/>
                  </a:path>
                </a:pathLst>
              </a:custGeom>
              <a:solidFill>
                <a:srgbClr val="B9A3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44"/>
              <p:cNvSpPr/>
              <p:nvPr/>
            </p:nvSpPr>
            <p:spPr>
              <a:xfrm>
                <a:off x="9784483" y="1128084"/>
                <a:ext cx="499109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254000" extrusionOk="0">
                    <a:moveTo>
                      <a:pt x="139206" y="18909"/>
                    </a:moveTo>
                    <a:lnTo>
                      <a:pt x="85725" y="109643"/>
                    </a:lnTo>
                    <a:lnTo>
                      <a:pt x="0" y="254776"/>
                    </a:lnTo>
                    <a:lnTo>
                      <a:pt x="32667" y="235797"/>
                    </a:lnTo>
                    <a:lnTo>
                      <a:pt x="118322" y="90734"/>
                    </a:lnTo>
                    <a:lnTo>
                      <a:pt x="171873" y="0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44"/>
              <p:cNvSpPr/>
              <p:nvPr/>
            </p:nvSpPr>
            <p:spPr>
              <a:xfrm>
                <a:off x="1003693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353" y="18979"/>
                    </a:moveTo>
                    <a:lnTo>
                      <a:pt x="33020" y="0"/>
                    </a:lnTo>
                    <a:cubicBezTo>
                      <a:pt x="32879" y="71"/>
                      <a:pt x="32808" y="141"/>
                      <a:pt x="32667" y="282"/>
                    </a:cubicBezTo>
                    <a:lnTo>
                      <a:pt x="0" y="19262"/>
                    </a:lnTo>
                    <a:cubicBezTo>
                      <a:pt x="141" y="19121"/>
                      <a:pt x="282" y="19050"/>
                      <a:pt x="353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44"/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44"/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44"/>
              <p:cNvSpPr/>
              <p:nvPr/>
            </p:nvSpPr>
            <p:spPr>
              <a:xfrm>
                <a:off x="10739170" y="2331740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5348" y="7196"/>
                    </a:lnTo>
                    <a:lnTo>
                      <a:pt x="2752" y="26176"/>
                    </a:lnTo>
                    <a:close/>
                  </a:path>
                </a:pathLst>
              </a:custGeom>
              <a:solidFill>
                <a:srgbClr val="6260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44"/>
              <p:cNvSpPr/>
              <p:nvPr/>
            </p:nvSpPr>
            <p:spPr>
              <a:xfrm>
                <a:off x="10761419" y="2352402"/>
                <a:ext cx="166369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56444" h="91722" extrusionOk="0">
                    <a:moveTo>
                      <a:pt x="60889" y="74083"/>
                    </a:moveTo>
                    <a:cubicBezTo>
                      <a:pt x="60889" y="74013"/>
                      <a:pt x="60889" y="74013"/>
                      <a:pt x="60889" y="73943"/>
                    </a:cubicBezTo>
                    <a:cubicBezTo>
                      <a:pt x="60889" y="73872"/>
                      <a:pt x="60889" y="73872"/>
                      <a:pt x="60889" y="73801"/>
                    </a:cubicBezTo>
                    <a:cubicBezTo>
                      <a:pt x="60889" y="73731"/>
                      <a:pt x="60889" y="73731"/>
                      <a:pt x="60889" y="73660"/>
                    </a:cubicBezTo>
                    <a:cubicBezTo>
                      <a:pt x="60889" y="73660"/>
                      <a:pt x="60889" y="73590"/>
                      <a:pt x="60889" y="73590"/>
                    </a:cubicBezTo>
                    <a:cubicBezTo>
                      <a:pt x="60889" y="73590"/>
                      <a:pt x="60889" y="73590"/>
                      <a:pt x="60889" y="73590"/>
                    </a:cubicBezTo>
                    <a:cubicBezTo>
                      <a:pt x="60889" y="73590"/>
                      <a:pt x="60889" y="73519"/>
                      <a:pt x="60889" y="73519"/>
                    </a:cubicBezTo>
                    <a:cubicBezTo>
                      <a:pt x="60889" y="73449"/>
                      <a:pt x="60889" y="73449"/>
                      <a:pt x="60889" y="73378"/>
                    </a:cubicBezTo>
                    <a:cubicBezTo>
                      <a:pt x="60889" y="73307"/>
                      <a:pt x="60889" y="73307"/>
                      <a:pt x="60889" y="73237"/>
                    </a:cubicBezTo>
                    <a:cubicBezTo>
                      <a:pt x="60889" y="73167"/>
                      <a:pt x="60889" y="73167"/>
                      <a:pt x="60889" y="73096"/>
                    </a:cubicBezTo>
                    <a:cubicBezTo>
                      <a:pt x="60889" y="73025"/>
                      <a:pt x="60889" y="73025"/>
                      <a:pt x="60819" y="72955"/>
                    </a:cubicBezTo>
                    <a:cubicBezTo>
                      <a:pt x="60819" y="72884"/>
                      <a:pt x="60819" y="72884"/>
                      <a:pt x="60748" y="72813"/>
                    </a:cubicBezTo>
                    <a:cubicBezTo>
                      <a:pt x="60748" y="72743"/>
                      <a:pt x="60748" y="72743"/>
                      <a:pt x="60678" y="72673"/>
                    </a:cubicBezTo>
                    <a:cubicBezTo>
                      <a:pt x="60678" y="72602"/>
                      <a:pt x="60678" y="72602"/>
                      <a:pt x="60607" y="72531"/>
                    </a:cubicBezTo>
                    <a:cubicBezTo>
                      <a:pt x="60607" y="72531"/>
                      <a:pt x="60607" y="72461"/>
                      <a:pt x="60607" y="72461"/>
                    </a:cubicBezTo>
                    <a:lnTo>
                      <a:pt x="32667" y="0"/>
                    </a:lnTo>
                    <a:lnTo>
                      <a:pt x="0" y="18979"/>
                    </a:lnTo>
                    <a:lnTo>
                      <a:pt x="27940" y="91440"/>
                    </a:lnTo>
                    <a:cubicBezTo>
                      <a:pt x="28081" y="91863"/>
                      <a:pt x="28222" y="92216"/>
                      <a:pt x="28222" y="92639"/>
                    </a:cubicBezTo>
                    <a:cubicBezTo>
                      <a:pt x="28222" y="92639"/>
                      <a:pt x="28222" y="92639"/>
                      <a:pt x="28222" y="92639"/>
                    </a:cubicBezTo>
                    <a:cubicBezTo>
                      <a:pt x="28293" y="92993"/>
                      <a:pt x="28293" y="93345"/>
                      <a:pt x="28222" y="93698"/>
                    </a:cubicBezTo>
                    <a:cubicBezTo>
                      <a:pt x="28222" y="93698"/>
                      <a:pt x="28222" y="93698"/>
                      <a:pt x="28222" y="93698"/>
                    </a:cubicBezTo>
                    <a:cubicBezTo>
                      <a:pt x="28152" y="93980"/>
                      <a:pt x="28081" y="94263"/>
                      <a:pt x="27940" y="94474"/>
                    </a:cubicBezTo>
                    <a:cubicBezTo>
                      <a:pt x="27940" y="94474"/>
                      <a:pt x="27940" y="94474"/>
                      <a:pt x="27940" y="94474"/>
                    </a:cubicBezTo>
                    <a:cubicBezTo>
                      <a:pt x="27799" y="94686"/>
                      <a:pt x="27658" y="94897"/>
                      <a:pt x="27446" y="95039"/>
                    </a:cubicBezTo>
                    <a:lnTo>
                      <a:pt x="60113" y="76059"/>
                    </a:lnTo>
                    <a:cubicBezTo>
                      <a:pt x="60325" y="75918"/>
                      <a:pt x="60466" y="75777"/>
                      <a:pt x="60607" y="75565"/>
                    </a:cubicBezTo>
                    <a:cubicBezTo>
                      <a:pt x="60607" y="75565"/>
                      <a:pt x="60607" y="75495"/>
                      <a:pt x="60607" y="75495"/>
                    </a:cubicBezTo>
                    <a:cubicBezTo>
                      <a:pt x="60607" y="75495"/>
                      <a:pt x="60607" y="75495"/>
                      <a:pt x="60607" y="75495"/>
                    </a:cubicBezTo>
                    <a:cubicBezTo>
                      <a:pt x="60607" y="75424"/>
                      <a:pt x="60678" y="75424"/>
                      <a:pt x="60678" y="75354"/>
                    </a:cubicBezTo>
                    <a:cubicBezTo>
                      <a:pt x="60678" y="75283"/>
                      <a:pt x="60748" y="75212"/>
                      <a:pt x="60748" y="75212"/>
                    </a:cubicBezTo>
                    <a:cubicBezTo>
                      <a:pt x="60748" y="75142"/>
                      <a:pt x="60748" y="75142"/>
                      <a:pt x="60819" y="75071"/>
                    </a:cubicBezTo>
                    <a:cubicBezTo>
                      <a:pt x="60819" y="75001"/>
                      <a:pt x="60819" y="75001"/>
                      <a:pt x="60889" y="74930"/>
                    </a:cubicBezTo>
                    <a:cubicBezTo>
                      <a:pt x="60889" y="74860"/>
                      <a:pt x="60889" y="74860"/>
                      <a:pt x="60889" y="74789"/>
                    </a:cubicBezTo>
                    <a:cubicBezTo>
                      <a:pt x="60889" y="7478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648"/>
                      <a:pt x="60889" y="74648"/>
                      <a:pt x="60889" y="74577"/>
                    </a:cubicBezTo>
                    <a:cubicBezTo>
                      <a:pt x="60889" y="74507"/>
                      <a:pt x="60889" y="74507"/>
                      <a:pt x="60889" y="74436"/>
                    </a:cubicBezTo>
                    <a:cubicBezTo>
                      <a:pt x="60889" y="74366"/>
                      <a:pt x="60889" y="74366"/>
                      <a:pt x="60889" y="74295"/>
                    </a:cubicBezTo>
                    <a:cubicBezTo>
                      <a:pt x="60889" y="74225"/>
                      <a:pt x="60889" y="74154"/>
                      <a:pt x="60889" y="74083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44"/>
              <p:cNvSpPr/>
              <p:nvPr/>
            </p:nvSpPr>
            <p:spPr>
              <a:xfrm>
                <a:off x="10753102" y="2330663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5419" y="7126"/>
                    </a:lnTo>
                    <a:lnTo>
                      <a:pt x="2752" y="26105"/>
                    </a:lnTo>
                    <a:close/>
                  </a:path>
                </a:pathLst>
              </a:custGeom>
              <a:solidFill>
                <a:srgbClr val="625F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44"/>
              <p:cNvSpPr/>
              <p:nvPr/>
            </p:nvSpPr>
            <p:spPr>
              <a:xfrm>
                <a:off x="10683440" y="2203020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212" y="18979"/>
                    </a:moveTo>
                    <a:lnTo>
                      <a:pt x="32879" y="0"/>
                    </a:lnTo>
                    <a:cubicBezTo>
                      <a:pt x="32808" y="71"/>
                      <a:pt x="32738" y="71"/>
                      <a:pt x="32667" y="141"/>
                    </a:cubicBezTo>
                    <a:lnTo>
                      <a:pt x="0" y="19121"/>
                    </a:lnTo>
                    <a:cubicBezTo>
                      <a:pt x="71" y="19050"/>
                      <a:pt x="141" y="19050"/>
                      <a:pt x="212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44"/>
              <p:cNvSpPr/>
              <p:nvPr/>
            </p:nvSpPr>
            <p:spPr>
              <a:xfrm>
                <a:off x="10683856" y="2222609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49177" y="35137"/>
                    </a:moveTo>
                    <a:cubicBezTo>
                      <a:pt x="49177" y="35137"/>
                      <a:pt x="49177" y="35137"/>
                      <a:pt x="49177" y="35137"/>
                    </a:cubicBezTo>
                    <a:cubicBezTo>
                      <a:pt x="48331" y="34854"/>
                      <a:pt x="47555" y="34431"/>
                      <a:pt x="46778" y="34008"/>
                    </a:cubicBezTo>
                    <a:cubicBezTo>
                      <a:pt x="45791" y="33443"/>
                      <a:pt x="44873" y="32809"/>
                      <a:pt x="43956" y="32032"/>
                    </a:cubicBezTo>
                    <a:cubicBezTo>
                      <a:pt x="43956" y="32032"/>
                      <a:pt x="43886" y="31961"/>
                      <a:pt x="43886" y="31961"/>
                    </a:cubicBezTo>
                    <a:cubicBezTo>
                      <a:pt x="42968" y="31256"/>
                      <a:pt x="42122" y="30409"/>
                      <a:pt x="41275" y="29492"/>
                    </a:cubicBezTo>
                    <a:cubicBezTo>
                      <a:pt x="41275" y="29492"/>
                      <a:pt x="41275" y="29492"/>
                      <a:pt x="41204" y="29422"/>
                    </a:cubicBezTo>
                    <a:cubicBezTo>
                      <a:pt x="40358" y="28504"/>
                      <a:pt x="39582" y="27517"/>
                      <a:pt x="38806" y="26529"/>
                    </a:cubicBezTo>
                    <a:cubicBezTo>
                      <a:pt x="38806" y="26529"/>
                      <a:pt x="38806" y="26529"/>
                      <a:pt x="38806" y="26529"/>
                    </a:cubicBezTo>
                    <a:cubicBezTo>
                      <a:pt x="38030" y="25541"/>
                      <a:pt x="37395" y="24483"/>
                      <a:pt x="36760" y="23354"/>
                    </a:cubicBezTo>
                    <a:cubicBezTo>
                      <a:pt x="36760" y="23283"/>
                      <a:pt x="36689" y="23213"/>
                      <a:pt x="36689" y="23213"/>
                    </a:cubicBezTo>
                    <a:cubicBezTo>
                      <a:pt x="36054" y="22155"/>
                      <a:pt x="35489" y="21025"/>
                      <a:pt x="34996" y="19897"/>
                    </a:cubicBezTo>
                    <a:cubicBezTo>
                      <a:pt x="34996" y="19897"/>
                      <a:pt x="34996" y="19897"/>
                      <a:pt x="34996" y="19826"/>
                    </a:cubicBezTo>
                    <a:cubicBezTo>
                      <a:pt x="34502" y="18697"/>
                      <a:pt x="34078" y="17498"/>
                      <a:pt x="33726" y="16298"/>
                    </a:cubicBezTo>
                    <a:cubicBezTo>
                      <a:pt x="33726" y="16298"/>
                      <a:pt x="33726" y="16298"/>
                      <a:pt x="33726" y="16228"/>
                    </a:cubicBezTo>
                    <a:cubicBezTo>
                      <a:pt x="33373" y="15028"/>
                      <a:pt x="33091" y="13899"/>
                      <a:pt x="32879" y="12700"/>
                    </a:cubicBezTo>
                    <a:cubicBezTo>
                      <a:pt x="32879" y="12700"/>
                      <a:pt x="32879" y="12700"/>
                      <a:pt x="32879" y="12700"/>
                    </a:cubicBezTo>
                    <a:cubicBezTo>
                      <a:pt x="32667" y="11501"/>
                      <a:pt x="32597" y="10371"/>
                      <a:pt x="32597" y="9243"/>
                    </a:cubicBezTo>
                    <a:cubicBezTo>
                      <a:pt x="32597" y="8537"/>
                      <a:pt x="32667" y="7902"/>
                      <a:pt x="32738" y="7267"/>
                    </a:cubicBezTo>
                    <a:cubicBezTo>
                      <a:pt x="32738" y="7267"/>
                      <a:pt x="32738" y="7267"/>
                      <a:pt x="32738" y="7197"/>
                    </a:cubicBezTo>
                    <a:cubicBezTo>
                      <a:pt x="32808" y="6562"/>
                      <a:pt x="32950" y="5997"/>
                      <a:pt x="33091" y="5433"/>
                    </a:cubicBezTo>
                    <a:cubicBezTo>
                      <a:pt x="33091" y="5362"/>
                      <a:pt x="33091" y="5362"/>
                      <a:pt x="33161" y="5292"/>
                    </a:cubicBezTo>
                    <a:cubicBezTo>
                      <a:pt x="33302" y="4798"/>
                      <a:pt x="33443" y="4304"/>
                      <a:pt x="33655" y="3810"/>
                    </a:cubicBezTo>
                    <a:cubicBezTo>
                      <a:pt x="33655" y="3739"/>
                      <a:pt x="33726" y="3669"/>
                      <a:pt x="33726" y="3598"/>
                    </a:cubicBezTo>
                    <a:cubicBezTo>
                      <a:pt x="33937" y="3104"/>
                      <a:pt x="34219" y="2611"/>
                      <a:pt x="34502" y="2187"/>
                    </a:cubicBezTo>
                    <a:cubicBezTo>
                      <a:pt x="35137" y="1270"/>
                      <a:pt x="35913" y="565"/>
                      <a:pt x="36830" y="0"/>
                    </a:cubicBezTo>
                    <a:lnTo>
                      <a:pt x="4163" y="18979"/>
                    </a:lnTo>
                    <a:cubicBezTo>
                      <a:pt x="3246" y="19473"/>
                      <a:pt x="2469" y="20249"/>
                      <a:pt x="1835" y="21167"/>
                    </a:cubicBezTo>
                    <a:cubicBezTo>
                      <a:pt x="1764" y="21237"/>
                      <a:pt x="1693" y="21308"/>
                      <a:pt x="1693" y="21449"/>
                    </a:cubicBezTo>
                    <a:cubicBezTo>
                      <a:pt x="1482" y="21731"/>
                      <a:pt x="1341" y="22084"/>
                      <a:pt x="1200" y="22366"/>
                    </a:cubicBezTo>
                    <a:cubicBezTo>
                      <a:pt x="1200" y="22437"/>
                      <a:pt x="1129" y="22507"/>
                      <a:pt x="1129" y="22507"/>
                    </a:cubicBezTo>
                    <a:cubicBezTo>
                      <a:pt x="1129" y="22578"/>
                      <a:pt x="1058" y="22648"/>
                      <a:pt x="1058" y="22719"/>
                    </a:cubicBezTo>
                    <a:cubicBezTo>
                      <a:pt x="988" y="22860"/>
                      <a:pt x="917" y="23001"/>
                      <a:pt x="847" y="23213"/>
                    </a:cubicBezTo>
                    <a:cubicBezTo>
                      <a:pt x="776" y="23424"/>
                      <a:pt x="706" y="23707"/>
                      <a:pt x="565" y="23989"/>
                    </a:cubicBezTo>
                    <a:cubicBezTo>
                      <a:pt x="565" y="24059"/>
                      <a:pt x="494" y="24130"/>
                      <a:pt x="494" y="24271"/>
                    </a:cubicBezTo>
                    <a:cubicBezTo>
                      <a:pt x="494" y="24342"/>
                      <a:pt x="494" y="24342"/>
                      <a:pt x="423" y="24412"/>
                    </a:cubicBezTo>
                    <a:cubicBezTo>
                      <a:pt x="423" y="24553"/>
                      <a:pt x="353" y="24624"/>
                      <a:pt x="353" y="24765"/>
                    </a:cubicBezTo>
                    <a:cubicBezTo>
                      <a:pt x="282" y="24977"/>
                      <a:pt x="282" y="25259"/>
                      <a:pt x="212" y="25470"/>
                    </a:cubicBezTo>
                    <a:cubicBezTo>
                      <a:pt x="141" y="25682"/>
                      <a:pt x="141" y="25894"/>
                      <a:pt x="141" y="26176"/>
                    </a:cubicBezTo>
                    <a:cubicBezTo>
                      <a:pt x="141" y="26176"/>
                      <a:pt x="141" y="26176"/>
                      <a:pt x="141" y="26246"/>
                    </a:cubicBezTo>
                    <a:cubicBezTo>
                      <a:pt x="141" y="26246"/>
                      <a:pt x="141" y="26246"/>
                      <a:pt x="141" y="26317"/>
                    </a:cubicBezTo>
                    <a:cubicBezTo>
                      <a:pt x="141" y="26529"/>
                      <a:pt x="71" y="26740"/>
                      <a:pt x="71" y="26952"/>
                    </a:cubicBezTo>
                    <a:cubicBezTo>
                      <a:pt x="71" y="27164"/>
                      <a:pt x="71" y="27376"/>
                      <a:pt x="0" y="27658"/>
                    </a:cubicBezTo>
                    <a:cubicBezTo>
                      <a:pt x="0" y="27870"/>
                      <a:pt x="0" y="28081"/>
                      <a:pt x="0" y="28363"/>
                    </a:cubicBezTo>
                    <a:cubicBezTo>
                      <a:pt x="0" y="28363"/>
                      <a:pt x="0" y="28363"/>
                      <a:pt x="0" y="28434"/>
                    </a:cubicBezTo>
                    <a:cubicBezTo>
                      <a:pt x="0" y="28646"/>
                      <a:pt x="0" y="28857"/>
                      <a:pt x="0" y="29069"/>
                    </a:cubicBezTo>
                    <a:cubicBezTo>
                      <a:pt x="0" y="29281"/>
                      <a:pt x="0" y="29492"/>
                      <a:pt x="0" y="29774"/>
                    </a:cubicBezTo>
                    <a:cubicBezTo>
                      <a:pt x="0" y="29986"/>
                      <a:pt x="0" y="30268"/>
                      <a:pt x="71" y="30480"/>
                    </a:cubicBezTo>
                    <a:cubicBezTo>
                      <a:pt x="141" y="30691"/>
                      <a:pt x="141" y="30974"/>
                      <a:pt x="141" y="31185"/>
                    </a:cubicBezTo>
                    <a:cubicBezTo>
                      <a:pt x="141" y="31397"/>
                      <a:pt x="212" y="31679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82" y="32103"/>
                      <a:pt x="282" y="32315"/>
                      <a:pt x="353" y="32597"/>
                    </a:cubicBezTo>
                    <a:cubicBezTo>
                      <a:pt x="423" y="32879"/>
                      <a:pt x="423" y="33091"/>
                      <a:pt x="494" y="33373"/>
                    </a:cubicBezTo>
                    <a:cubicBezTo>
                      <a:pt x="565" y="33655"/>
                      <a:pt x="635" y="33867"/>
                      <a:pt x="635" y="34149"/>
                    </a:cubicBezTo>
                    <a:cubicBezTo>
                      <a:pt x="706" y="34431"/>
                      <a:pt x="776" y="34643"/>
                      <a:pt x="847" y="34925"/>
                    </a:cubicBezTo>
                    <a:cubicBezTo>
                      <a:pt x="917" y="35137"/>
                      <a:pt x="988" y="35348"/>
                      <a:pt x="988" y="35560"/>
                    </a:cubicBezTo>
                    <a:cubicBezTo>
                      <a:pt x="988" y="35560"/>
                      <a:pt x="988" y="35560"/>
                      <a:pt x="988" y="35630"/>
                    </a:cubicBezTo>
                    <a:cubicBezTo>
                      <a:pt x="988" y="35701"/>
                      <a:pt x="988" y="35701"/>
                      <a:pt x="988" y="35772"/>
                    </a:cubicBezTo>
                    <a:cubicBezTo>
                      <a:pt x="1058" y="35983"/>
                      <a:pt x="1129" y="36266"/>
                      <a:pt x="1200" y="36477"/>
                    </a:cubicBezTo>
                    <a:cubicBezTo>
                      <a:pt x="1270" y="36689"/>
                      <a:pt x="1341" y="36971"/>
                      <a:pt x="1482" y="37183"/>
                    </a:cubicBezTo>
                    <a:cubicBezTo>
                      <a:pt x="1552" y="37394"/>
                      <a:pt x="1623" y="37676"/>
                      <a:pt x="1764" y="37888"/>
                    </a:cubicBezTo>
                    <a:cubicBezTo>
                      <a:pt x="1835" y="38100"/>
                      <a:pt x="1976" y="38382"/>
                      <a:pt x="2046" y="38594"/>
                    </a:cubicBezTo>
                    <a:cubicBezTo>
                      <a:pt x="2117" y="38806"/>
                      <a:pt x="2187" y="38947"/>
                      <a:pt x="2258" y="39158"/>
                    </a:cubicBezTo>
                    <a:cubicBezTo>
                      <a:pt x="2258" y="39158"/>
                      <a:pt x="2258" y="39158"/>
                      <a:pt x="2258" y="39229"/>
                    </a:cubicBezTo>
                    <a:cubicBezTo>
                      <a:pt x="2258" y="39299"/>
                      <a:pt x="2258" y="39299"/>
                      <a:pt x="2328" y="39370"/>
                    </a:cubicBezTo>
                    <a:cubicBezTo>
                      <a:pt x="2399" y="39582"/>
                      <a:pt x="2540" y="39864"/>
                      <a:pt x="2611" y="40076"/>
                    </a:cubicBezTo>
                    <a:cubicBezTo>
                      <a:pt x="2752" y="40358"/>
                      <a:pt x="2822" y="40569"/>
                      <a:pt x="2963" y="40852"/>
                    </a:cubicBezTo>
                    <a:cubicBezTo>
                      <a:pt x="3104" y="41134"/>
                      <a:pt x="3246" y="41416"/>
                      <a:pt x="3387" y="41698"/>
                    </a:cubicBezTo>
                    <a:cubicBezTo>
                      <a:pt x="3528" y="41981"/>
                      <a:pt x="3739" y="42333"/>
                      <a:pt x="3881" y="42615"/>
                    </a:cubicBezTo>
                    <a:cubicBezTo>
                      <a:pt x="3881" y="42686"/>
                      <a:pt x="3951" y="42686"/>
                      <a:pt x="3951" y="42757"/>
                    </a:cubicBezTo>
                    <a:cubicBezTo>
                      <a:pt x="4022" y="42827"/>
                      <a:pt x="4022" y="42898"/>
                      <a:pt x="4092" y="42968"/>
                    </a:cubicBezTo>
                    <a:cubicBezTo>
                      <a:pt x="4445" y="43533"/>
                      <a:pt x="4798" y="44097"/>
                      <a:pt x="5151" y="44662"/>
                    </a:cubicBezTo>
                    <a:cubicBezTo>
                      <a:pt x="5433" y="45085"/>
                      <a:pt x="5715" y="45508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280" y="46214"/>
                      <a:pt x="6491" y="46496"/>
                      <a:pt x="6703" y="46778"/>
                    </a:cubicBezTo>
                    <a:cubicBezTo>
                      <a:pt x="6915" y="46990"/>
                      <a:pt x="7056" y="47202"/>
                      <a:pt x="7267" y="47484"/>
                    </a:cubicBezTo>
                    <a:cubicBezTo>
                      <a:pt x="7479" y="47696"/>
                      <a:pt x="7620" y="47907"/>
                      <a:pt x="7832" y="48119"/>
                    </a:cubicBezTo>
                    <a:cubicBezTo>
                      <a:pt x="8043" y="48330"/>
                      <a:pt x="8184" y="48542"/>
                      <a:pt x="8396" y="48754"/>
                    </a:cubicBezTo>
                    <a:cubicBezTo>
                      <a:pt x="8396" y="48824"/>
                      <a:pt x="8467" y="48824"/>
                      <a:pt x="8467" y="48895"/>
                    </a:cubicBezTo>
                    <a:cubicBezTo>
                      <a:pt x="8467" y="48895"/>
                      <a:pt x="8467" y="48895"/>
                      <a:pt x="8537" y="48966"/>
                    </a:cubicBezTo>
                    <a:cubicBezTo>
                      <a:pt x="8678" y="49107"/>
                      <a:pt x="8819" y="49248"/>
                      <a:pt x="8961" y="49389"/>
                    </a:cubicBezTo>
                    <a:cubicBezTo>
                      <a:pt x="9172" y="49600"/>
                      <a:pt x="9384" y="49812"/>
                      <a:pt x="9596" y="49953"/>
                    </a:cubicBezTo>
                    <a:cubicBezTo>
                      <a:pt x="9807" y="50165"/>
                      <a:pt x="10019" y="50377"/>
                      <a:pt x="10231" y="50518"/>
                    </a:cubicBezTo>
                    <a:cubicBezTo>
                      <a:pt x="10442" y="50729"/>
                      <a:pt x="10654" y="50871"/>
                      <a:pt x="10866" y="51082"/>
                    </a:cubicBezTo>
                    <a:cubicBezTo>
                      <a:pt x="10936" y="51153"/>
                      <a:pt x="11077" y="51223"/>
                      <a:pt x="11148" y="51364"/>
                    </a:cubicBezTo>
                    <a:cubicBezTo>
                      <a:pt x="11148" y="51364"/>
                      <a:pt x="11218" y="51435"/>
                      <a:pt x="11218" y="51435"/>
                    </a:cubicBezTo>
                    <a:cubicBezTo>
                      <a:pt x="11289" y="51505"/>
                      <a:pt x="11360" y="51576"/>
                      <a:pt x="11501" y="51647"/>
                    </a:cubicBezTo>
                    <a:cubicBezTo>
                      <a:pt x="11712" y="51788"/>
                      <a:pt x="11924" y="51999"/>
                      <a:pt x="12136" y="52141"/>
                    </a:cubicBezTo>
                    <a:cubicBezTo>
                      <a:pt x="12347" y="52281"/>
                      <a:pt x="12559" y="52423"/>
                      <a:pt x="12771" y="52564"/>
                    </a:cubicBezTo>
                    <a:cubicBezTo>
                      <a:pt x="12982" y="52705"/>
                      <a:pt x="13194" y="52846"/>
                      <a:pt x="13406" y="52987"/>
                    </a:cubicBezTo>
                    <a:cubicBezTo>
                      <a:pt x="13617" y="53128"/>
                      <a:pt x="13829" y="53269"/>
                      <a:pt x="14041" y="53340"/>
                    </a:cubicBezTo>
                    <a:cubicBezTo>
                      <a:pt x="14111" y="53340"/>
                      <a:pt x="14111" y="53411"/>
                      <a:pt x="14182" y="53411"/>
                    </a:cubicBezTo>
                    <a:cubicBezTo>
                      <a:pt x="14323" y="53481"/>
                      <a:pt x="14464" y="53551"/>
                      <a:pt x="14605" y="53693"/>
                    </a:cubicBezTo>
                    <a:cubicBezTo>
                      <a:pt x="14817" y="53763"/>
                      <a:pt x="14958" y="53905"/>
                      <a:pt x="15169" y="53975"/>
                    </a:cubicBezTo>
                    <a:cubicBezTo>
                      <a:pt x="15381" y="54045"/>
                      <a:pt x="15522" y="54187"/>
                      <a:pt x="15734" y="54257"/>
                    </a:cubicBezTo>
                    <a:cubicBezTo>
                      <a:pt x="15946" y="54328"/>
                      <a:pt x="16087" y="54398"/>
                      <a:pt x="16298" y="54469"/>
                    </a:cubicBezTo>
                    <a:cubicBezTo>
                      <a:pt x="16369" y="54469"/>
                      <a:pt x="16440" y="54539"/>
                      <a:pt x="16440" y="54539"/>
                    </a:cubicBezTo>
                    <a:cubicBezTo>
                      <a:pt x="16440" y="54539"/>
                      <a:pt x="16510" y="54539"/>
                      <a:pt x="16510" y="54539"/>
                    </a:cubicBezTo>
                    <a:cubicBezTo>
                      <a:pt x="16651" y="54610"/>
                      <a:pt x="16722" y="54610"/>
                      <a:pt x="16863" y="54681"/>
                    </a:cubicBezTo>
                    <a:cubicBezTo>
                      <a:pt x="17075" y="54751"/>
                      <a:pt x="17216" y="54822"/>
                      <a:pt x="17427" y="54892"/>
                    </a:cubicBezTo>
                    <a:cubicBezTo>
                      <a:pt x="17639" y="54963"/>
                      <a:pt x="17780" y="55033"/>
                      <a:pt x="17992" y="55033"/>
                    </a:cubicBezTo>
                    <a:cubicBezTo>
                      <a:pt x="18203" y="55104"/>
                      <a:pt x="18415" y="55104"/>
                      <a:pt x="18556" y="55174"/>
                    </a:cubicBezTo>
                    <a:cubicBezTo>
                      <a:pt x="18627" y="55174"/>
                      <a:pt x="18627" y="55174"/>
                      <a:pt x="18697" y="55174"/>
                    </a:cubicBezTo>
                    <a:lnTo>
                      <a:pt x="51364" y="36195"/>
                    </a:lnTo>
                    <a:cubicBezTo>
                      <a:pt x="50659" y="35701"/>
                      <a:pt x="49953" y="35489"/>
                      <a:pt x="49177" y="35137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44"/>
              <p:cNvSpPr/>
              <p:nvPr/>
            </p:nvSpPr>
            <p:spPr>
              <a:xfrm>
                <a:off x="10753102" y="2329372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403"/>
                    </a:moveTo>
                    <a:lnTo>
                      <a:pt x="32667" y="423"/>
                    </a:lnTo>
                    <a:cubicBezTo>
                      <a:pt x="32949" y="282"/>
                      <a:pt x="33232" y="141"/>
                      <a:pt x="33514" y="0"/>
                    </a:cubicBezTo>
                    <a:lnTo>
                      <a:pt x="847" y="18979"/>
                    </a:lnTo>
                    <a:cubicBezTo>
                      <a:pt x="635" y="19120"/>
                      <a:pt x="282" y="19262"/>
                      <a:pt x="0" y="19403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43" name="Google Shape;843;p44"/>
              <p:cNvGrpSpPr/>
              <p:nvPr/>
            </p:nvGrpSpPr>
            <p:grpSpPr>
              <a:xfrm>
                <a:off x="10684135" y="2200086"/>
                <a:ext cx="88168" cy="43475"/>
                <a:chOff x="4351091" y="4200455"/>
                <a:chExt cx="29915" cy="14251"/>
              </a:xfrm>
            </p:grpSpPr>
            <p:sp>
              <p:nvSpPr>
                <p:cNvPr id="844" name="Google Shape;844;p44"/>
                <p:cNvSpPr/>
                <p:nvPr/>
              </p:nvSpPr>
              <p:spPr>
                <a:xfrm>
                  <a:off x="4351091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755"/>
                      </a:moveTo>
                      <a:lnTo>
                        <a:pt x="32667" y="776"/>
                      </a:lnTo>
                      <a:cubicBezTo>
                        <a:pt x="33232" y="494"/>
                        <a:pt x="33796" y="212"/>
                        <a:pt x="34361" y="0"/>
                      </a:cubicBezTo>
                      <a:lnTo>
                        <a:pt x="1693" y="18979"/>
                      </a:lnTo>
                      <a:cubicBezTo>
                        <a:pt x="1129" y="19191"/>
                        <a:pt x="564" y="19473"/>
                        <a:pt x="0" y="19755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5" name="Google Shape;845;p44"/>
                <p:cNvSpPr/>
                <p:nvPr/>
              </p:nvSpPr>
              <p:spPr>
                <a:xfrm>
                  <a:off x="4352784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2808" y="70"/>
                        <a:pt x="32879" y="70"/>
                        <a:pt x="33020" y="0"/>
                      </a:cubicBezTo>
                      <a:lnTo>
                        <a:pt x="353" y="18979"/>
                      </a:lnTo>
                      <a:cubicBezTo>
                        <a:pt x="282" y="19050"/>
                        <a:pt x="141" y="19050"/>
                        <a:pt x="0" y="19120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6" name="Google Shape;846;p44"/>
              <p:cNvSpPr/>
              <p:nvPr/>
            </p:nvSpPr>
            <p:spPr>
              <a:xfrm>
                <a:off x="10718790" y="2265444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37324" y="3387"/>
                    </a:moveTo>
                    <a:cubicBezTo>
                      <a:pt x="37324" y="3316"/>
                      <a:pt x="37324" y="3316"/>
                      <a:pt x="37324" y="3387"/>
                    </a:cubicBezTo>
                    <a:cubicBezTo>
                      <a:pt x="37254" y="3246"/>
                      <a:pt x="37254" y="3246"/>
                      <a:pt x="37254" y="3175"/>
                    </a:cubicBezTo>
                    <a:cubicBezTo>
                      <a:pt x="37254" y="3104"/>
                      <a:pt x="37183" y="3104"/>
                      <a:pt x="37183" y="3034"/>
                    </a:cubicBezTo>
                    <a:cubicBezTo>
                      <a:pt x="37183" y="2963"/>
                      <a:pt x="37112" y="2963"/>
                      <a:pt x="37112" y="2893"/>
                    </a:cubicBezTo>
                    <a:cubicBezTo>
                      <a:pt x="37112" y="2822"/>
                      <a:pt x="37042" y="2822"/>
                      <a:pt x="37042" y="2752"/>
                    </a:cubicBezTo>
                    <a:cubicBezTo>
                      <a:pt x="37042" y="2681"/>
                      <a:pt x="36971" y="2681"/>
                      <a:pt x="36971" y="2611"/>
                    </a:cubicBezTo>
                    <a:cubicBezTo>
                      <a:pt x="36901" y="2540"/>
                      <a:pt x="36901" y="2469"/>
                      <a:pt x="36830" y="2399"/>
                    </a:cubicBezTo>
                    <a:cubicBezTo>
                      <a:pt x="36760" y="2258"/>
                      <a:pt x="36689" y="2187"/>
                      <a:pt x="36618" y="2046"/>
                    </a:cubicBezTo>
                    <a:cubicBezTo>
                      <a:pt x="36548" y="1976"/>
                      <a:pt x="36548" y="1905"/>
                      <a:pt x="36477" y="1835"/>
                    </a:cubicBezTo>
                    <a:cubicBezTo>
                      <a:pt x="36407" y="1764"/>
                      <a:pt x="36407" y="1764"/>
                      <a:pt x="36336" y="1693"/>
                    </a:cubicBezTo>
                    <a:cubicBezTo>
                      <a:pt x="36336" y="1693"/>
                      <a:pt x="36336" y="1623"/>
                      <a:pt x="36266" y="1623"/>
                    </a:cubicBezTo>
                    <a:cubicBezTo>
                      <a:pt x="36266" y="1623"/>
                      <a:pt x="36266" y="1623"/>
                      <a:pt x="36266" y="1623"/>
                    </a:cubicBezTo>
                    <a:cubicBezTo>
                      <a:pt x="36266" y="1623"/>
                      <a:pt x="36266" y="1552"/>
                      <a:pt x="36195" y="1552"/>
                    </a:cubicBezTo>
                    <a:cubicBezTo>
                      <a:pt x="36195" y="1482"/>
                      <a:pt x="36125" y="1482"/>
                      <a:pt x="36125" y="1411"/>
                    </a:cubicBezTo>
                    <a:cubicBezTo>
                      <a:pt x="36125" y="1341"/>
                      <a:pt x="36054" y="1341"/>
                      <a:pt x="36054" y="1270"/>
                    </a:cubicBezTo>
                    <a:cubicBezTo>
                      <a:pt x="35983" y="1199"/>
                      <a:pt x="35983" y="1199"/>
                      <a:pt x="35913" y="1129"/>
                    </a:cubicBezTo>
                    <a:cubicBezTo>
                      <a:pt x="35842" y="1059"/>
                      <a:pt x="35842" y="1059"/>
                      <a:pt x="35772" y="988"/>
                    </a:cubicBezTo>
                    <a:cubicBezTo>
                      <a:pt x="35701" y="917"/>
                      <a:pt x="35701" y="917"/>
                      <a:pt x="35631" y="847"/>
                    </a:cubicBezTo>
                    <a:cubicBezTo>
                      <a:pt x="35560" y="776"/>
                      <a:pt x="35560" y="776"/>
                      <a:pt x="35490" y="776"/>
                    </a:cubicBezTo>
                    <a:cubicBezTo>
                      <a:pt x="35419" y="776"/>
                      <a:pt x="35419" y="705"/>
                      <a:pt x="35348" y="705"/>
                    </a:cubicBezTo>
                    <a:cubicBezTo>
                      <a:pt x="35278" y="705"/>
                      <a:pt x="35278" y="635"/>
                      <a:pt x="35207" y="635"/>
                    </a:cubicBezTo>
                    <a:cubicBezTo>
                      <a:pt x="35137" y="635"/>
                      <a:pt x="35137" y="565"/>
                      <a:pt x="35066" y="565"/>
                    </a:cubicBezTo>
                    <a:cubicBezTo>
                      <a:pt x="34996" y="565"/>
                      <a:pt x="34996" y="494"/>
                      <a:pt x="34925" y="494"/>
                    </a:cubicBezTo>
                    <a:cubicBezTo>
                      <a:pt x="34854" y="494"/>
                      <a:pt x="34854" y="423"/>
                      <a:pt x="34784" y="423"/>
                    </a:cubicBezTo>
                    <a:cubicBezTo>
                      <a:pt x="34784" y="423"/>
                      <a:pt x="34784" y="423"/>
                      <a:pt x="34784" y="423"/>
                    </a:cubicBezTo>
                    <a:cubicBezTo>
                      <a:pt x="34784" y="423"/>
                      <a:pt x="34713" y="423"/>
                      <a:pt x="34713" y="353"/>
                    </a:cubicBezTo>
                    <a:cubicBezTo>
                      <a:pt x="34643" y="353"/>
                      <a:pt x="34643" y="282"/>
                      <a:pt x="34572" y="282"/>
                    </a:cubicBezTo>
                    <a:cubicBezTo>
                      <a:pt x="34502" y="282"/>
                      <a:pt x="34502" y="212"/>
                      <a:pt x="34431" y="212"/>
                    </a:cubicBezTo>
                    <a:cubicBezTo>
                      <a:pt x="34361" y="212"/>
                      <a:pt x="34361" y="212"/>
                      <a:pt x="34290" y="141"/>
                    </a:cubicBezTo>
                    <a:cubicBezTo>
                      <a:pt x="34219" y="71"/>
                      <a:pt x="34219" y="141"/>
                      <a:pt x="34149" y="71"/>
                    </a:cubicBezTo>
                    <a:cubicBezTo>
                      <a:pt x="34078" y="71"/>
                      <a:pt x="34078" y="71"/>
                      <a:pt x="3400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937" y="0"/>
                      <a:pt x="33937" y="0"/>
                      <a:pt x="33937" y="0"/>
                    </a:cubicBezTo>
                    <a:cubicBezTo>
                      <a:pt x="33937" y="0"/>
                      <a:pt x="33867" y="0"/>
                      <a:pt x="33867" y="0"/>
                    </a:cubicBezTo>
                    <a:cubicBezTo>
                      <a:pt x="33796" y="0"/>
                      <a:pt x="33796" y="0"/>
                      <a:pt x="33726" y="0"/>
                    </a:cubicBezTo>
                    <a:cubicBezTo>
                      <a:pt x="33655" y="0"/>
                      <a:pt x="33655" y="0"/>
                      <a:pt x="33585" y="0"/>
                    </a:cubicBezTo>
                    <a:cubicBezTo>
                      <a:pt x="33514" y="0"/>
                      <a:pt x="33514" y="0"/>
                      <a:pt x="33443" y="0"/>
                    </a:cubicBezTo>
                    <a:cubicBezTo>
                      <a:pt x="33373" y="0"/>
                      <a:pt x="33373" y="0"/>
                      <a:pt x="33302" y="0"/>
                    </a:cubicBezTo>
                    <a:cubicBezTo>
                      <a:pt x="33302" y="0"/>
                      <a:pt x="33232" y="0"/>
                      <a:pt x="33232" y="0"/>
                    </a:cubicBezTo>
                    <a:cubicBezTo>
                      <a:pt x="33161" y="0"/>
                      <a:pt x="33161" y="0"/>
                      <a:pt x="33091" y="0"/>
                    </a:cubicBezTo>
                    <a:cubicBezTo>
                      <a:pt x="33020" y="0"/>
                      <a:pt x="32950" y="0"/>
                      <a:pt x="32879" y="71"/>
                    </a:cubicBezTo>
                    <a:cubicBezTo>
                      <a:pt x="32809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141" y="19050"/>
                      <a:pt x="353" y="18979"/>
                      <a:pt x="565" y="18909"/>
                    </a:cubicBezTo>
                    <a:cubicBezTo>
                      <a:pt x="776" y="18909"/>
                      <a:pt x="988" y="18909"/>
                      <a:pt x="1270" y="18979"/>
                    </a:cubicBezTo>
                    <a:cubicBezTo>
                      <a:pt x="1270" y="18979"/>
                      <a:pt x="1270" y="18979"/>
                      <a:pt x="1270" y="18979"/>
                    </a:cubicBezTo>
                    <a:cubicBezTo>
                      <a:pt x="1482" y="19050"/>
                      <a:pt x="1764" y="19121"/>
                      <a:pt x="1976" y="19262"/>
                    </a:cubicBezTo>
                    <a:cubicBezTo>
                      <a:pt x="2469" y="19544"/>
                      <a:pt x="2893" y="19967"/>
                      <a:pt x="3316" y="20461"/>
                    </a:cubicBezTo>
                    <a:cubicBezTo>
                      <a:pt x="3316" y="20461"/>
                      <a:pt x="3316" y="20461"/>
                      <a:pt x="3316" y="20461"/>
                    </a:cubicBezTo>
                    <a:cubicBezTo>
                      <a:pt x="3740" y="20955"/>
                      <a:pt x="4092" y="21590"/>
                      <a:pt x="4304" y="22225"/>
                    </a:cubicBezTo>
                    <a:lnTo>
                      <a:pt x="11289" y="40217"/>
                    </a:lnTo>
                    <a:lnTo>
                      <a:pt x="43956" y="21237"/>
                    </a:lnTo>
                    <a:lnTo>
                      <a:pt x="37324" y="3387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44"/>
              <p:cNvSpPr/>
              <p:nvPr/>
            </p:nvSpPr>
            <p:spPr>
              <a:xfrm>
                <a:off x="10717696" y="2323130"/>
                <a:ext cx="124777" cy="301270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98777" extrusionOk="0">
                    <a:moveTo>
                      <a:pt x="2700" y="494"/>
                    </a:moveTo>
                    <a:cubicBezTo>
                      <a:pt x="3617" y="1059"/>
                      <a:pt x="4534" y="2117"/>
                      <a:pt x="5028" y="3387"/>
                    </a:cubicBezTo>
                    <a:lnTo>
                      <a:pt x="12013" y="21379"/>
                    </a:lnTo>
                    <a:lnTo>
                      <a:pt x="14765" y="28505"/>
                    </a:lnTo>
                    <a:lnTo>
                      <a:pt x="42704" y="100965"/>
                    </a:lnTo>
                    <a:cubicBezTo>
                      <a:pt x="43410" y="102941"/>
                      <a:pt x="42987" y="104563"/>
                      <a:pt x="41717" y="104705"/>
                    </a:cubicBezTo>
                    <a:cubicBezTo>
                      <a:pt x="41294" y="104705"/>
                      <a:pt x="40800" y="104563"/>
                      <a:pt x="40306" y="104281"/>
                    </a:cubicBezTo>
                    <a:cubicBezTo>
                      <a:pt x="39318" y="103717"/>
                      <a:pt x="38471" y="102658"/>
                      <a:pt x="37977" y="101318"/>
                    </a:cubicBezTo>
                    <a:lnTo>
                      <a:pt x="10037" y="28857"/>
                    </a:lnTo>
                    <a:lnTo>
                      <a:pt x="7286" y="21731"/>
                    </a:lnTo>
                    <a:lnTo>
                      <a:pt x="371" y="3740"/>
                    </a:lnTo>
                    <a:cubicBezTo>
                      <a:pt x="-405" y="1764"/>
                      <a:pt x="89" y="141"/>
                      <a:pt x="1359" y="0"/>
                    </a:cubicBezTo>
                    <a:cubicBezTo>
                      <a:pt x="1782" y="71"/>
                      <a:pt x="2276" y="212"/>
                      <a:pt x="2700" y="494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44"/>
              <p:cNvSpPr/>
              <p:nvPr/>
            </p:nvSpPr>
            <p:spPr>
              <a:xfrm>
                <a:off x="10690095" y="220000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050"/>
                    </a:moveTo>
                    <a:lnTo>
                      <a:pt x="32667" y="71"/>
                    </a:lnTo>
                    <a:lnTo>
                      <a:pt x="33020" y="0"/>
                    </a:lnTo>
                    <a:lnTo>
                      <a:pt x="353" y="18979"/>
                    </a:lnTo>
                    <a:close/>
                  </a:path>
                </a:pathLst>
              </a:custGeom>
              <a:solidFill>
                <a:srgbClr val="383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49" name="Google Shape;849;p44"/>
              <p:cNvGrpSpPr/>
              <p:nvPr/>
            </p:nvGrpSpPr>
            <p:grpSpPr>
              <a:xfrm>
                <a:off x="10691193" y="2198881"/>
                <a:ext cx="91081" cy="43693"/>
                <a:chOff x="4353490" y="4199961"/>
                <a:chExt cx="30903" cy="14322"/>
              </a:xfrm>
            </p:grpSpPr>
            <p:sp>
              <p:nvSpPr>
                <p:cNvPr id="850" name="Google Shape;850;p44"/>
                <p:cNvSpPr/>
                <p:nvPr/>
              </p:nvSpPr>
              <p:spPr>
                <a:xfrm>
                  <a:off x="4353490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91"/>
                      </a:moveTo>
                      <a:lnTo>
                        <a:pt x="32667" y="212"/>
                      </a:lnTo>
                      <a:cubicBezTo>
                        <a:pt x="32879" y="141"/>
                        <a:pt x="33161" y="71"/>
                        <a:pt x="33373" y="0"/>
                      </a:cubicBezTo>
                      <a:lnTo>
                        <a:pt x="706" y="18979"/>
                      </a:lnTo>
                      <a:cubicBezTo>
                        <a:pt x="494" y="19050"/>
                        <a:pt x="282" y="19121"/>
                        <a:pt x="0" y="19191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1" name="Google Shape;851;p44"/>
                <p:cNvSpPr/>
                <p:nvPr/>
              </p:nvSpPr>
              <p:spPr>
                <a:xfrm>
                  <a:off x="4354266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3020" y="70"/>
                        <a:pt x="33302" y="0"/>
                        <a:pt x="33655" y="0"/>
                      </a:cubicBezTo>
                      <a:lnTo>
                        <a:pt x="988" y="18979"/>
                      </a:lnTo>
                      <a:cubicBezTo>
                        <a:pt x="635" y="19050"/>
                        <a:pt x="282" y="19050"/>
                        <a:pt x="0" y="19120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2" name="Google Shape;852;p44"/>
                <p:cNvSpPr/>
                <p:nvPr/>
              </p:nvSpPr>
              <p:spPr>
                <a:xfrm>
                  <a:off x="4355253" y="41999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950" y="71"/>
                        <a:pt x="33302" y="0"/>
                        <a:pt x="33585" y="0"/>
                      </a:cubicBezTo>
                      <a:lnTo>
                        <a:pt x="917" y="18979"/>
                      </a:lnTo>
                      <a:cubicBezTo>
                        <a:pt x="635" y="19050"/>
                        <a:pt x="282" y="19050"/>
                        <a:pt x="0" y="19050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44"/>
                <p:cNvSpPr/>
                <p:nvPr/>
              </p:nvSpPr>
              <p:spPr>
                <a:xfrm>
                  <a:off x="4356171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0"/>
                      </a:cubicBezTo>
                      <a:cubicBezTo>
                        <a:pt x="33373" y="0"/>
                        <a:pt x="33867" y="70"/>
                        <a:pt x="34361" y="70"/>
                      </a:cubicBezTo>
                      <a:lnTo>
                        <a:pt x="1693" y="19050"/>
                      </a:lnTo>
                      <a:cubicBezTo>
                        <a:pt x="1199" y="19050"/>
                        <a:pt x="706" y="18979"/>
                        <a:pt x="212" y="18979"/>
                      </a:cubicBezTo>
                      <a:cubicBezTo>
                        <a:pt x="21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54" name="Google Shape;854;p44"/>
              <p:cNvSpPr/>
              <p:nvPr/>
            </p:nvSpPr>
            <p:spPr>
              <a:xfrm>
                <a:off x="10704236" y="219914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879" y="71"/>
                    </a:lnTo>
                    <a:lnTo>
                      <a:pt x="282" y="19050"/>
                    </a:lnTo>
                    <a:close/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55" name="Google Shape;855;p44"/>
              <p:cNvGrpSpPr/>
              <p:nvPr/>
            </p:nvGrpSpPr>
            <p:grpSpPr>
              <a:xfrm>
                <a:off x="10705162" y="2199235"/>
                <a:ext cx="86090" cy="43479"/>
                <a:chOff x="4358217" y="4200172"/>
                <a:chExt cx="29210" cy="14252"/>
              </a:xfrm>
            </p:grpSpPr>
            <p:sp>
              <p:nvSpPr>
                <p:cNvPr id="856" name="Google Shape;856;p44"/>
                <p:cNvSpPr/>
                <p:nvPr/>
              </p:nvSpPr>
              <p:spPr>
                <a:xfrm>
                  <a:off x="4358217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0"/>
                        <a:pt x="33161" y="71"/>
                      </a:cubicBezTo>
                      <a:lnTo>
                        <a:pt x="494" y="19050"/>
                      </a:lnTo>
                      <a:cubicBezTo>
                        <a:pt x="28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7" name="Google Shape;857;p44"/>
                <p:cNvSpPr/>
                <p:nvPr/>
              </p:nvSpPr>
              <p:spPr>
                <a:xfrm>
                  <a:off x="4358711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79" y="0"/>
                        <a:pt x="32950" y="71"/>
                      </a:cubicBezTo>
                      <a:lnTo>
                        <a:pt x="282" y="19050"/>
                      </a:lnTo>
                      <a:cubicBezTo>
                        <a:pt x="14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8" name="Google Shape;858;p44"/>
                <p:cNvSpPr/>
                <p:nvPr/>
              </p:nvSpPr>
              <p:spPr>
                <a:xfrm>
                  <a:off x="4358993" y="42002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71"/>
                      </a:cubicBezTo>
                      <a:lnTo>
                        <a:pt x="212" y="19050"/>
                      </a:lnTo>
                      <a:cubicBezTo>
                        <a:pt x="14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9" name="Google Shape;859;p44"/>
                <p:cNvSpPr/>
                <p:nvPr/>
              </p:nvSpPr>
              <p:spPr>
                <a:xfrm>
                  <a:off x="4359205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8" y="71"/>
                      </a:cubicBezTo>
                      <a:lnTo>
                        <a:pt x="141" y="19050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0" name="Google Shape;860;p44"/>
              <p:cNvGrpSpPr/>
              <p:nvPr/>
            </p:nvGrpSpPr>
            <p:grpSpPr>
              <a:xfrm>
                <a:off x="10708510" y="2199639"/>
                <a:ext cx="88374" cy="44556"/>
                <a:chOff x="4359346" y="4200313"/>
                <a:chExt cx="29985" cy="14605"/>
              </a:xfrm>
            </p:grpSpPr>
            <p:sp>
              <p:nvSpPr>
                <p:cNvPr id="861" name="Google Shape;861;p44"/>
                <p:cNvSpPr/>
                <p:nvPr/>
              </p:nvSpPr>
              <p:spPr>
                <a:xfrm>
                  <a:off x="4359346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9" y="0"/>
                      </a:cubicBezTo>
                      <a:lnTo>
                        <a:pt x="141" y="18979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44"/>
                <p:cNvSpPr/>
                <p:nvPr/>
              </p:nvSpPr>
              <p:spPr>
                <a:xfrm>
                  <a:off x="4359487" y="420038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71"/>
                        <a:pt x="33161" y="141"/>
                      </a:cubicBezTo>
                      <a:lnTo>
                        <a:pt x="494" y="19120"/>
                      </a:lnTo>
                      <a:cubicBezTo>
                        <a:pt x="353" y="19050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44"/>
                <p:cNvSpPr/>
                <p:nvPr/>
              </p:nvSpPr>
              <p:spPr>
                <a:xfrm>
                  <a:off x="4359981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0"/>
                        <a:pt x="33020" y="70"/>
                        <a:pt x="33232" y="141"/>
                      </a:cubicBezTo>
                      <a:lnTo>
                        <a:pt x="564" y="19120"/>
                      </a:lnTo>
                      <a:cubicBezTo>
                        <a:pt x="353" y="19120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44"/>
                <p:cNvSpPr/>
                <p:nvPr/>
              </p:nvSpPr>
              <p:spPr>
                <a:xfrm>
                  <a:off x="4360545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4" y="19191"/>
                      </a:lnTo>
                      <a:cubicBezTo>
                        <a:pt x="353" y="1912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5" name="Google Shape;865;p44"/>
                <p:cNvSpPr/>
                <p:nvPr/>
              </p:nvSpPr>
              <p:spPr>
                <a:xfrm>
                  <a:off x="4361109" y="420080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9" y="71"/>
                        <a:pt x="32879" y="71"/>
                      </a:cubicBezTo>
                      <a:lnTo>
                        <a:pt x="212" y="19050"/>
                      </a:lnTo>
                      <a:cubicBezTo>
                        <a:pt x="212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6" name="Google Shape;866;p44"/>
              <p:cNvGrpSpPr/>
              <p:nvPr/>
            </p:nvGrpSpPr>
            <p:grpSpPr>
              <a:xfrm>
                <a:off x="10714593" y="2201611"/>
                <a:ext cx="85671" cy="44125"/>
                <a:chOff x="4361392" y="4200878"/>
                <a:chExt cx="29068" cy="14464"/>
              </a:xfrm>
            </p:grpSpPr>
            <p:sp>
              <p:nvSpPr>
                <p:cNvPr id="867" name="Google Shape;867;p44"/>
                <p:cNvSpPr/>
                <p:nvPr/>
              </p:nvSpPr>
              <p:spPr>
                <a:xfrm>
                  <a:off x="4361392" y="42008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70"/>
                        <a:pt x="32879" y="70"/>
                      </a:cubicBezTo>
                      <a:lnTo>
                        <a:pt x="212" y="19050"/>
                      </a:lnTo>
                      <a:cubicBezTo>
                        <a:pt x="141" y="1905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44"/>
                <p:cNvSpPr/>
                <p:nvPr/>
              </p:nvSpPr>
              <p:spPr>
                <a:xfrm>
                  <a:off x="4361603" y="420094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5" y="19191"/>
                      </a:lnTo>
                      <a:cubicBezTo>
                        <a:pt x="423" y="1919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44"/>
                <p:cNvSpPr/>
                <p:nvPr/>
              </p:nvSpPr>
              <p:spPr>
                <a:xfrm>
                  <a:off x="4362238" y="42012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950" y="141"/>
                        <a:pt x="33232" y="211"/>
                        <a:pt x="33514" y="353"/>
                      </a:cubicBezTo>
                      <a:lnTo>
                        <a:pt x="847" y="19332"/>
                      </a:lnTo>
                      <a:cubicBezTo>
                        <a:pt x="565" y="19191"/>
                        <a:pt x="282" y="19050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70" name="Google Shape;870;p44"/>
              <p:cNvSpPr/>
              <p:nvPr/>
            </p:nvSpPr>
            <p:spPr>
              <a:xfrm>
                <a:off x="10719415" y="2203667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2667" y="0"/>
                    </a:lnTo>
                    <a:lnTo>
                      <a:pt x="7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44"/>
              <p:cNvSpPr/>
              <p:nvPr/>
            </p:nvSpPr>
            <p:spPr>
              <a:xfrm>
                <a:off x="10719415" y="2204314"/>
                <a:ext cx="145571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63500" extrusionOk="0">
                    <a:moveTo>
                      <a:pt x="54539" y="34149"/>
                    </a:moveTo>
                    <a:cubicBezTo>
                      <a:pt x="54539" y="33867"/>
                      <a:pt x="54539" y="33514"/>
                      <a:pt x="54469" y="33231"/>
                    </a:cubicBezTo>
                    <a:cubicBezTo>
                      <a:pt x="54469" y="32949"/>
                      <a:pt x="54398" y="32597"/>
                      <a:pt x="54398" y="32314"/>
                    </a:cubicBezTo>
                    <a:cubicBezTo>
                      <a:pt x="54398" y="31961"/>
                      <a:pt x="54328" y="31679"/>
                      <a:pt x="54257" y="31326"/>
                    </a:cubicBezTo>
                    <a:cubicBezTo>
                      <a:pt x="54257" y="31185"/>
                      <a:pt x="54257" y="31115"/>
                      <a:pt x="54187" y="30974"/>
                    </a:cubicBezTo>
                    <a:cubicBezTo>
                      <a:pt x="54187" y="30903"/>
                      <a:pt x="54187" y="30903"/>
                      <a:pt x="54187" y="30833"/>
                    </a:cubicBezTo>
                    <a:cubicBezTo>
                      <a:pt x="54187" y="30691"/>
                      <a:pt x="54116" y="30480"/>
                      <a:pt x="54116" y="30339"/>
                    </a:cubicBezTo>
                    <a:cubicBezTo>
                      <a:pt x="54045" y="29986"/>
                      <a:pt x="53975" y="29704"/>
                      <a:pt x="53975" y="29351"/>
                    </a:cubicBezTo>
                    <a:cubicBezTo>
                      <a:pt x="53904" y="28998"/>
                      <a:pt x="53834" y="28646"/>
                      <a:pt x="53763" y="28363"/>
                    </a:cubicBezTo>
                    <a:cubicBezTo>
                      <a:pt x="53693" y="28010"/>
                      <a:pt x="53622" y="27658"/>
                      <a:pt x="53552" y="27305"/>
                    </a:cubicBezTo>
                    <a:cubicBezTo>
                      <a:pt x="53481" y="27093"/>
                      <a:pt x="53481" y="26952"/>
                      <a:pt x="53410" y="26740"/>
                    </a:cubicBezTo>
                    <a:cubicBezTo>
                      <a:pt x="53410" y="26670"/>
                      <a:pt x="53410" y="26670"/>
                      <a:pt x="53410" y="26599"/>
                    </a:cubicBezTo>
                    <a:cubicBezTo>
                      <a:pt x="53410" y="26458"/>
                      <a:pt x="53340" y="26388"/>
                      <a:pt x="53340" y="26246"/>
                    </a:cubicBezTo>
                    <a:cubicBezTo>
                      <a:pt x="53269" y="25894"/>
                      <a:pt x="53128" y="25541"/>
                      <a:pt x="53058" y="25188"/>
                    </a:cubicBezTo>
                    <a:cubicBezTo>
                      <a:pt x="52987" y="24835"/>
                      <a:pt x="52846" y="24483"/>
                      <a:pt x="52705" y="24130"/>
                    </a:cubicBezTo>
                    <a:cubicBezTo>
                      <a:pt x="52564" y="23777"/>
                      <a:pt x="52493" y="23424"/>
                      <a:pt x="52352" y="23142"/>
                    </a:cubicBezTo>
                    <a:cubicBezTo>
                      <a:pt x="52281" y="22931"/>
                      <a:pt x="52140" y="22648"/>
                      <a:pt x="52070" y="22437"/>
                    </a:cubicBezTo>
                    <a:cubicBezTo>
                      <a:pt x="52070" y="22437"/>
                      <a:pt x="52070" y="22366"/>
                      <a:pt x="52070" y="22366"/>
                    </a:cubicBezTo>
                    <a:cubicBezTo>
                      <a:pt x="52070" y="22295"/>
                      <a:pt x="51999" y="22225"/>
                      <a:pt x="51999" y="22225"/>
                    </a:cubicBezTo>
                    <a:cubicBezTo>
                      <a:pt x="51858" y="21872"/>
                      <a:pt x="51717" y="21590"/>
                      <a:pt x="51647" y="21237"/>
                    </a:cubicBezTo>
                    <a:cubicBezTo>
                      <a:pt x="51505" y="20955"/>
                      <a:pt x="51364" y="20602"/>
                      <a:pt x="51223" y="20320"/>
                    </a:cubicBezTo>
                    <a:cubicBezTo>
                      <a:pt x="51082" y="19967"/>
                      <a:pt x="50941" y="19685"/>
                      <a:pt x="50800" y="19332"/>
                    </a:cubicBezTo>
                    <a:cubicBezTo>
                      <a:pt x="50659" y="18979"/>
                      <a:pt x="50447" y="18697"/>
                      <a:pt x="50306" y="18344"/>
                    </a:cubicBezTo>
                    <a:cubicBezTo>
                      <a:pt x="50306" y="18274"/>
                      <a:pt x="50236" y="18274"/>
                      <a:pt x="50236" y="18203"/>
                    </a:cubicBezTo>
                    <a:cubicBezTo>
                      <a:pt x="50236" y="18203"/>
                      <a:pt x="50236" y="18132"/>
                      <a:pt x="50236" y="18132"/>
                    </a:cubicBezTo>
                    <a:cubicBezTo>
                      <a:pt x="50094" y="17780"/>
                      <a:pt x="49883" y="17427"/>
                      <a:pt x="49671" y="17074"/>
                    </a:cubicBezTo>
                    <a:cubicBezTo>
                      <a:pt x="49389" y="16510"/>
                      <a:pt x="49036" y="15875"/>
                      <a:pt x="48683" y="15310"/>
                    </a:cubicBezTo>
                    <a:cubicBezTo>
                      <a:pt x="48542" y="15028"/>
                      <a:pt x="48330" y="14746"/>
                      <a:pt x="48189" y="14464"/>
                    </a:cubicBezTo>
                    <a:cubicBezTo>
                      <a:pt x="48048" y="14181"/>
                      <a:pt x="47837" y="13970"/>
                      <a:pt x="47695" y="13687"/>
                    </a:cubicBezTo>
                    <a:cubicBezTo>
                      <a:pt x="47484" y="13405"/>
                      <a:pt x="47343" y="13123"/>
                      <a:pt x="47131" y="12841"/>
                    </a:cubicBezTo>
                    <a:cubicBezTo>
                      <a:pt x="46778" y="12277"/>
                      <a:pt x="46355" y="11712"/>
                      <a:pt x="45932" y="11147"/>
                    </a:cubicBezTo>
                    <a:cubicBezTo>
                      <a:pt x="45720" y="10865"/>
                      <a:pt x="45508" y="10583"/>
                      <a:pt x="45297" y="10371"/>
                    </a:cubicBezTo>
                    <a:cubicBezTo>
                      <a:pt x="45297" y="10301"/>
                      <a:pt x="45226" y="10301"/>
                      <a:pt x="45226" y="10230"/>
                    </a:cubicBezTo>
                    <a:cubicBezTo>
                      <a:pt x="45156" y="10160"/>
                      <a:pt x="45156" y="10089"/>
                      <a:pt x="45085" y="10019"/>
                    </a:cubicBezTo>
                    <a:cubicBezTo>
                      <a:pt x="44803" y="9736"/>
                      <a:pt x="44591" y="9384"/>
                      <a:pt x="44309" y="9102"/>
                    </a:cubicBezTo>
                    <a:cubicBezTo>
                      <a:pt x="44097" y="8819"/>
                      <a:pt x="43815" y="8537"/>
                      <a:pt x="43533" y="8255"/>
                    </a:cubicBezTo>
                    <a:cubicBezTo>
                      <a:pt x="43250" y="7972"/>
                      <a:pt x="43039" y="7690"/>
                      <a:pt x="42757" y="7408"/>
                    </a:cubicBezTo>
                    <a:cubicBezTo>
                      <a:pt x="42615" y="7267"/>
                      <a:pt x="42474" y="7056"/>
                      <a:pt x="42263" y="6914"/>
                    </a:cubicBezTo>
                    <a:cubicBezTo>
                      <a:pt x="42263" y="6914"/>
                      <a:pt x="42192" y="6844"/>
                      <a:pt x="42192" y="6844"/>
                    </a:cubicBezTo>
                    <a:cubicBezTo>
                      <a:pt x="42121" y="6773"/>
                      <a:pt x="42051" y="6702"/>
                      <a:pt x="41980" y="6632"/>
                    </a:cubicBezTo>
                    <a:cubicBezTo>
                      <a:pt x="41698" y="6350"/>
                      <a:pt x="41416" y="6068"/>
                      <a:pt x="41134" y="5856"/>
                    </a:cubicBezTo>
                    <a:cubicBezTo>
                      <a:pt x="40852" y="5574"/>
                      <a:pt x="40569" y="5292"/>
                      <a:pt x="40287" y="5080"/>
                    </a:cubicBezTo>
                    <a:cubicBezTo>
                      <a:pt x="40005" y="4798"/>
                      <a:pt x="39723" y="4586"/>
                      <a:pt x="39441" y="4304"/>
                    </a:cubicBezTo>
                    <a:cubicBezTo>
                      <a:pt x="39299" y="4163"/>
                      <a:pt x="39158" y="4021"/>
                      <a:pt x="39017" y="3951"/>
                    </a:cubicBezTo>
                    <a:cubicBezTo>
                      <a:pt x="38735" y="3739"/>
                      <a:pt x="38523" y="3528"/>
                      <a:pt x="38241" y="3316"/>
                    </a:cubicBezTo>
                    <a:cubicBezTo>
                      <a:pt x="38100" y="3245"/>
                      <a:pt x="37959" y="3104"/>
                      <a:pt x="37888" y="3034"/>
                    </a:cubicBezTo>
                    <a:cubicBezTo>
                      <a:pt x="37818" y="2963"/>
                      <a:pt x="37747" y="2963"/>
                      <a:pt x="37747" y="2893"/>
                    </a:cubicBezTo>
                    <a:cubicBezTo>
                      <a:pt x="37677" y="2893"/>
                      <a:pt x="37677" y="2822"/>
                      <a:pt x="37606" y="2822"/>
                    </a:cubicBezTo>
                    <a:cubicBezTo>
                      <a:pt x="37394" y="2681"/>
                      <a:pt x="37253" y="2540"/>
                      <a:pt x="37042" y="2399"/>
                    </a:cubicBezTo>
                    <a:cubicBezTo>
                      <a:pt x="36830" y="2257"/>
                      <a:pt x="36689" y="2117"/>
                      <a:pt x="36477" y="1975"/>
                    </a:cubicBezTo>
                    <a:cubicBezTo>
                      <a:pt x="36265" y="1834"/>
                      <a:pt x="36054" y="1693"/>
                      <a:pt x="35842" y="1552"/>
                    </a:cubicBezTo>
                    <a:cubicBezTo>
                      <a:pt x="35630" y="1411"/>
                      <a:pt x="35348" y="1270"/>
                      <a:pt x="35137" y="1129"/>
                    </a:cubicBezTo>
                    <a:cubicBezTo>
                      <a:pt x="35066" y="1058"/>
                      <a:pt x="34995" y="1058"/>
                      <a:pt x="34925" y="987"/>
                    </a:cubicBezTo>
                    <a:cubicBezTo>
                      <a:pt x="34713" y="847"/>
                      <a:pt x="34502" y="705"/>
                      <a:pt x="34219" y="635"/>
                    </a:cubicBezTo>
                    <a:cubicBezTo>
                      <a:pt x="34008" y="564"/>
                      <a:pt x="33796" y="423"/>
                      <a:pt x="33655" y="353"/>
                    </a:cubicBezTo>
                    <a:cubicBezTo>
                      <a:pt x="33514" y="282"/>
                      <a:pt x="33373" y="211"/>
                      <a:pt x="33161" y="141"/>
                    </a:cubicBezTo>
                    <a:cubicBezTo>
                      <a:pt x="33020" y="70"/>
                      <a:pt x="32879" y="0"/>
                      <a:pt x="32738" y="0"/>
                    </a:cubicBezTo>
                    <a:cubicBezTo>
                      <a:pt x="32738" y="0"/>
                      <a:pt x="32738" y="0"/>
                      <a:pt x="32738" y="0"/>
                    </a:cubicBezTo>
                    <a:lnTo>
                      <a:pt x="32738" y="0"/>
                    </a:lnTo>
                    <a:lnTo>
                      <a:pt x="32738" y="0"/>
                    </a:lnTo>
                    <a:cubicBezTo>
                      <a:pt x="32738" y="0"/>
                      <a:pt x="32738" y="0"/>
                      <a:pt x="32667" y="0"/>
                    </a:cubicBezTo>
                    <a:lnTo>
                      <a:pt x="0" y="18979"/>
                    </a:lnTo>
                    <a:cubicBezTo>
                      <a:pt x="0" y="18979"/>
                      <a:pt x="0" y="18979"/>
                      <a:pt x="70" y="18979"/>
                    </a:cubicBezTo>
                    <a:cubicBezTo>
                      <a:pt x="847" y="19262"/>
                      <a:pt x="1552" y="19685"/>
                      <a:pt x="2258" y="20038"/>
                    </a:cubicBezTo>
                    <a:cubicBezTo>
                      <a:pt x="3245" y="20602"/>
                      <a:pt x="4163" y="21237"/>
                      <a:pt x="5080" y="21943"/>
                    </a:cubicBezTo>
                    <a:cubicBezTo>
                      <a:pt x="5503" y="22225"/>
                      <a:pt x="5997" y="22648"/>
                      <a:pt x="6420" y="23001"/>
                    </a:cubicBezTo>
                    <a:cubicBezTo>
                      <a:pt x="7549" y="23918"/>
                      <a:pt x="8608" y="24906"/>
                      <a:pt x="9595" y="25964"/>
                    </a:cubicBezTo>
                    <a:cubicBezTo>
                      <a:pt x="9595" y="25964"/>
                      <a:pt x="9666" y="26035"/>
                      <a:pt x="9666" y="26035"/>
                    </a:cubicBezTo>
                    <a:cubicBezTo>
                      <a:pt x="10654" y="27093"/>
                      <a:pt x="11642" y="28222"/>
                      <a:pt x="12559" y="29351"/>
                    </a:cubicBezTo>
                    <a:cubicBezTo>
                      <a:pt x="12559" y="29422"/>
                      <a:pt x="12629" y="29422"/>
                      <a:pt x="12629" y="29492"/>
                    </a:cubicBezTo>
                    <a:cubicBezTo>
                      <a:pt x="13476" y="30550"/>
                      <a:pt x="14252" y="31679"/>
                      <a:pt x="14958" y="32808"/>
                    </a:cubicBezTo>
                    <a:cubicBezTo>
                      <a:pt x="15099" y="33090"/>
                      <a:pt x="15310" y="33302"/>
                      <a:pt x="15451" y="33584"/>
                    </a:cubicBezTo>
                    <a:cubicBezTo>
                      <a:pt x="16157" y="34784"/>
                      <a:pt x="16863" y="35983"/>
                      <a:pt x="17498" y="37182"/>
                    </a:cubicBezTo>
                    <a:cubicBezTo>
                      <a:pt x="17498" y="37182"/>
                      <a:pt x="17498" y="37253"/>
                      <a:pt x="17568" y="37253"/>
                    </a:cubicBezTo>
                    <a:cubicBezTo>
                      <a:pt x="18274" y="38594"/>
                      <a:pt x="18838" y="40005"/>
                      <a:pt x="19403" y="41416"/>
                    </a:cubicBezTo>
                    <a:cubicBezTo>
                      <a:pt x="19403" y="41416"/>
                      <a:pt x="19403" y="41486"/>
                      <a:pt x="19403" y="41486"/>
                    </a:cubicBezTo>
                    <a:cubicBezTo>
                      <a:pt x="19967" y="42897"/>
                      <a:pt x="20390" y="44309"/>
                      <a:pt x="20743" y="45649"/>
                    </a:cubicBezTo>
                    <a:cubicBezTo>
                      <a:pt x="20743" y="45720"/>
                      <a:pt x="20743" y="45720"/>
                      <a:pt x="20743" y="45790"/>
                    </a:cubicBezTo>
                    <a:cubicBezTo>
                      <a:pt x="21096" y="47201"/>
                      <a:pt x="21378" y="48542"/>
                      <a:pt x="21590" y="49953"/>
                    </a:cubicBezTo>
                    <a:cubicBezTo>
                      <a:pt x="21590" y="50024"/>
                      <a:pt x="21590" y="50024"/>
                      <a:pt x="21590" y="50094"/>
                    </a:cubicBezTo>
                    <a:cubicBezTo>
                      <a:pt x="21802" y="51505"/>
                      <a:pt x="21872" y="52846"/>
                      <a:pt x="21872" y="54187"/>
                    </a:cubicBezTo>
                    <a:cubicBezTo>
                      <a:pt x="21872" y="55739"/>
                      <a:pt x="21731" y="57150"/>
                      <a:pt x="21449" y="58420"/>
                    </a:cubicBezTo>
                    <a:cubicBezTo>
                      <a:pt x="21449" y="58490"/>
                      <a:pt x="21449" y="58490"/>
                      <a:pt x="21449" y="58561"/>
                    </a:cubicBezTo>
                    <a:cubicBezTo>
                      <a:pt x="21167" y="59831"/>
                      <a:pt x="20814" y="61030"/>
                      <a:pt x="20320" y="62018"/>
                    </a:cubicBezTo>
                    <a:cubicBezTo>
                      <a:pt x="20320" y="62018"/>
                      <a:pt x="20320" y="62089"/>
                      <a:pt x="20320" y="62089"/>
                    </a:cubicBezTo>
                    <a:cubicBezTo>
                      <a:pt x="19897" y="62935"/>
                      <a:pt x="19403" y="63711"/>
                      <a:pt x="18838" y="64347"/>
                    </a:cubicBezTo>
                    <a:cubicBezTo>
                      <a:pt x="18627" y="64558"/>
                      <a:pt x="18486" y="64840"/>
                      <a:pt x="18274" y="65052"/>
                    </a:cubicBezTo>
                    <a:cubicBezTo>
                      <a:pt x="17639" y="65757"/>
                      <a:pt x="16933" y="66393"/>
                      <a:pt x="16087" y="66816"/>
                    </a:cubicBezTo>
                    <a:lnTo>
                      <a:pt x="48754" y="47836"/>
                    </a:lnTo>
                    <a:cubicBezTo>
                      <a:pt x="49530" y="47343"/>
                      <a:pt x="50236" y="46778"/>
                      <a:pt x="50941" y="46073"/>
                    </a:cubicBezTo>
                    <a:cubicBezTo>
                      <a:pt x="51153" y="45861"/>
                      <a:pt x="51294" y="45649"/>
                      <a:pt x="51505" y="45367"/>
                    </a:cubicBezTo>
                    <a:cubicBezTo>
                      <a:pt x="51717" y="45085"/>
                      <a:pt x="51999" y="44803"/>
                      <a:pt x="52211" y="44450"/>
                    </a:cubicBezTo>
                    <a:cubicBezTo>
                      <a:pt x="52493" y="44027"/>
                      <a:pt x="52705" y="43603"/>
                      <a:pt x="52917" y="43109"/>
                    </a:cubicBezTo>
                    <a:cubicBezTo>
                      <a:pt x="52917" y="43109"/>
                      <a:pt x="52917" y="43039"/>
                      <a:pt x="52917" y="43039"/>
                    </a:cubicBezTo>
                    <a:cubicBezTo>
                      <a:pt x="52917" y="43039"/>
                      <a:pt x="52917" y="42968"/>
                      <a:pt x="52917" y="42968"/>
                    </a:cubicBezTo>
                    <a:cubicBezTo>
                      <a:pt x="53058" y="42615"/>
                      <a:pt x="53199" y="42333"/>
                      <a:pt x="53340" y="41980"/>
                    </a:cubicBezTo>
                    <a:cubicBezTo>
                      <a:pt x="53481" y="41628"/>
                      <a:pt x="53552" y="41275"/>
                      <a:pt x="53693" y="40922"/>
                    </a:cubicBezTo>
                    <a:cubicBezTo>
                      <a:pt x="53763" y="40569"/>
                      <a:pt x="53904" y="40287"/>
                      <a:pt x="53975" y="39934"/>
                    </a:cubicBezTo>
                    <a:cubicBezTo>
                      <a:pt x="53975" y="39793"/>
                      <a:pt x="54045" y="39652"/>
                      <a:pt x="54045" y="39511"/>
                    </a:cubicBezTo>
                    <a:cubicBezTo>
                      <a:pt x="54045" y="39440"/>
                      <a:pt x="54045" y="39440"/>
                      <a:pt x="54045" y="39370"/>
                    </a:cubicBezTo>
                    <a:cubicBezTo>
                      <a:pt x="54045" y="39229"/>
                      <a:pt x="54116" y="39088"/>
                      <a:pt x="54116" y="38946"/>
                    </a:cubicBezTo>
                    <a:cubicBezTo>
                      <a:pt x="54187" y="38664"/>
                      <a:pt x="54187" y="38312"/>
                      <a:pt x="54257" y="38029"/>
                    </a:cubicBezTo>
                    <a:cubicBezTo>
                      <a:pt x="54328" y="37747"/>
                      <a:pt x="54328" y="37394"/>
                      <a:pt x="54328" y="37112"/>
                    </a:cubicBezTo>
                    <a:cubicBezTo>
                      <a:pt x="54328" y="36830"/>
                      <a:pt x="54398" y="36477"/>
                      <a:pt x="54398" y="36195"/>
                    </a:cubicBezTo>
                    <a:cubicBezTo>
                      <a:pt x="54398" y="35913"/>
                      <a:pt x="54398" y="35560"/>
                      <a:pt x="54398" y="35278"/>
                    </a:cubicBezTo>
                    <a:cubicBezTo>
                      <a:pt x="54398" y="35278"/>
                      <a:pt x="54398" y="35207"/>
                      <a:pt x="54398" y="35207"/>
                    </a:cubicBezTo>
                    <a:cubicBezTo>
                      <a:pt x="54539" y="34713"/>
                      <a:pt x="54539" y="34431"/>
                      <a:pt x="54539" y="34149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44"/>
              <p:cNvSpPr/>
              <p:nvPr/>
            </p:nvSpPr>
            <p:spPr>
              <a:xfrm>
                <a:off x="10037348" y="1487545"/>
                <a:ext cx="540701" cy="322791"/>
              </a:xfrm>
              <a:custGeom>
                <a:avLst/>
                <a:gdLst/>
                <a:ahLst/>
                <a:cxnLst/>
                <a:rect l="l" t="t" r="r" b="b"/>
                <a:pathLst>
                  <a:path w="183444" h="105833" extrusionOk="0">
                    <a:moveTo>
                      <a:pt x="189018" y="89958"/>
                    </a:moveTo>
                    <a:cubicBezTo>
                      <a:pt x="186690" y="90382"/>
                      <a:pt x="184362" y="90735"/>
                      <a:pt x="181963" y="90946"/>
                    </a:cubicBezTo>
                    <a:cubicBezTo>
                      <a:pt x="181610" y="91017"/>
                      <a:pt x="181257" y="91017"/>
                      <a:pt x="180904" y="91087"/>
                    </a:cubicBezTo>
                    <a:cubicBezTo>
                      <a:pt x="178858" y="91228"/>
                      <a:pt x="176812" y="91370"/>
                      <a:pt x="174766" y="91370"/>
                    </a:cubicBezTo>
                    <a:cubicBezTo>
                      <a:pt x="174272" y="91370"/>
                      <a:pt x="173778" y="91370"/>
                      <a:pt x="173284" y="91370"/>
                    </a:cubicBezTo>
                    <a:cubicBezTo>
                      <a:pt x="171732" y="91370"/>
                      <a:pt x="170251" y="91299"/>
                      <a:pt x="168698" y="91228"/>
                    </a:cubicBezTo>
                    <a:cubicBezTo>
                      <a:pt x="168204" y="91228"/>
                      <a:pt x="167711" y="91158"/>
                      <a:pt x="167146" y="91158"/>
                    </a:cubicBezTo>
                    <a:cubicBezTo>
                      <a:pt x="165312" y="91017"/>
                      <a:pt x="163477" y="90805"/>
                      <a:pt x="161572" y="90594"/>
                    </a:cubicBezTo>
                    <a:cubicBezTo>
                      <a:pt x="161502" y="90594"/>
                      <a:pt x="161361" y="90523"/>
                      <a:pt x="161290" y="90523"/>
                    </a:cubicBezTo>
                    <a:cubicBezTo>
                      <a:pt x="159597" y="90311"/>
                      <a:pt x="157903" y="90029"/>
                      <a:pt x="156210" y="89676"/>
                    </a:cubicBezTo>
                    <a:cubicBezTo>
                      <a:pt x="155575" y="89535"/>
                      <a:pt x="155011" y="89394"/>
                      <a:pt x="154376" y="89324"/>
                    </a:cubicBezTo>
                    <a:cubicBezTo>
                      <a:pt x="153247" y="89112"/>
                      <a:pt x="152047" y="88830"/>
                      <a:pt x="150918" y="88548"/>
                    </a:cubicBezTo>
                    <a:cubicBezTo>
                      <a:pt x="150213" y="88406"/>
                      <a:pt x="149507" y="88194"/>
                      <a:pt x="148872" y="88054"/>
                    </a:cubicBezTo>
                    <a:cubicBezTo>
                      <a:pt x="147814" y="87771"/>
                      <a:pt x="146685" y="87489"/>
                      <a:pt x="145627" y="87136"/>
                    </a:cubicBezTo>
                    <a:cubicBezTo>
                      <a:pt x="144921" y="86925"/>
                      <a:pt x="144216" y="86713"/>
                      <a:pt x="143510" y="86501"/>
                    </a:cubicBezTo>
                    <a:cubicBezTo>
                      <a:pt x="142452" y="86148"/>
                      <a:pt x="141393" y="85796"/>
                      <a:pt x="140335" y="85443"/>
                    </a:cubicBezTo>
                    <a:cubicBezTo>
                      <a:pt x="139630" y="85231"/>
                      <a:pt x="138994" y="84949"/>
                      <a:pt x="138289" y="84737"/>
                    </a:cubicBezTo>
                    <a:cubicBezTo>
                      <a:pt x="137160" y="84314"/>
                      <a:pt x="136102" y="83891"/>
                      <a:pt x="134973" y="83467"/>
                    </a:cubicBezTo>
                    <a:cubicBezTo>
                      <a:pt x="134338" y="83256"/>
                      <a:pt x="133703" y="82973"/>
                      <a:pt x="133068" y="82762"/>
                    </a:cubicBezTo>
                    <a:cubicBezTo>
                      <a:pt x="131798" y="82268"/>
                      <a:pt x="130528" y="81703"/>
                      <a:pt x="129258" y="81139"/>
                    </a:cubicBezTo>
                    <a:cubicBezTo>
                      <a:pt x="128764" y="80927"/>
                      <a:pt x="128341" y="80716"/>
                      <a:pt x="127847" y="80575"/>
                    </a:cubicBezTo>
                    <a:cubicBezTo>
                      <a:pt x="126083" y="79798"/>
                      <a:pt x="124389" y="78952"/>
                      <a:pt x="122626" y="78105"/>
                    </a:cubicBezTo>
                    <a:cubicBezTo>
                      <a:pt x="122273" y="77894"/>
                      <a:pt x="121920" y="77752"/>
                      <a:pt x="121567" y="77540"/>
                    </a:cubicBezTo>
                    <a:cubicBezTo>
                      <a:pt x="120156" y="76835"/>
                      <a:pt x="118816" y="76130"/>
                      <a:pt x="117404" y="75353"/>
                    </a:cubicBezTo>
                    <a:cubicBezTo>
                      <a:pt x="115852" y="74507"/>
                      <a:pt x="114371" y="73660"/>
                      <a:pt x="112818" y="72813"/>
                    </a:cubicBezTo>
                    <a:cubicBezTo>
                      <a:pt x="109784" y="71050"/>
                      <a:pt x="106751" y="69145"/>
                      <a:pt x="103717" y="67169"/>
                    </a:cubicBezTo>
                    <a:cubicBezTo>
                      <a:pt x="103152" y="66816"/>
                      <a:pt x="102588" y="66464"/>
                      <a:pt x="102094" y="66111"/>
                    </a:cubicBezTo>
                    <a:cubicBezTo>
                      <a:pt x="99201" y="64206"/>
                      <a:pt x="96308" y="62159"/>
                      <a:pt x="93416" y="60043"/>
                    </a:cubicBezTo>
                    <a:cubicBezTo>
                      <a:pt x="92922" y="59690"/>
                      <a:pt x="92428" y="59337"/>
                      <a:pt x="92005" y="58914"/>
                    </a:cubicBezTo>
                    <a:cubicBezTo>
                      <a:pt x="89323" y="56868"/>
                      <a:pt x="86642" y="54751"/>
                      <a:pt x="83961" y="52564"/>
                    </a:cubicBezTo>
                    <a:cubicBezTo>
                      <a:pt x="83608" y="52211"/>
                      <a:pt x="83185" y="51929"/>
                      <a:pt x="82832" y="51647"/>
                    </a:cubicBezTo>
                    <a:cubicBezTo>
                      <a:pt x="80010" y="49248"/>
                      <a:pt x="77117" y="46708"/>
                      <a:pt x="74295" y="44168"/>
                    </a:cubicBezTo>
                    <a:cubicBezTo>
                      <a:pt x="73660" y="43603"/>
                      <a:pt x="73025" y="43039"/>
                      <a:pt x="72390" y="42404"/>
                    </a:cubicBezTo>
                    <a:cubicBezTo>
                      <a:pt x="69568" y="39723"/>
                      <a:pt x="66746" y="37042"/>
                      <a:pt x="63923" y="34220"/>
                    </a:cubicBezTo>
                    <a:cubicBezTo>
                      <a:pt x="63712" y="34008"/>
                      <a:pt x="63500" y="33796"/>
                      <a:pt x="63359" y="33585"/>
                    </a:cubicBezTo>
                    <a:cubicBezTo>
                      <a:pt x="60607" y="30763"/>
                      <a:pt x="57926" y="27870"/>
                      <a:pt x="55245" y="24906"/>
                    </a:cubicBezTo>
                    <a:cubicBezTo>
                      <a:pt x="54822" y="24483"/>
                      <a:pt x="54398" y="23989"/>
                      <a:pt x="54046" y="23566"/>
                    </a:cubicBezTo>
                    <a:cubicBezTo>
                      <a:pt x="51364" y="20532"/>
                      <a:pt x="48754" y="17427"/>
                      <a:pt x="46143" y="14252"/>
                    </a:cubicBezTo>
                    <a:cubicBezTo>
                      <a:pt x="45579" y="13617"/>
                      <a:pt x="45085" y="12982"/>
                      <a:pt x="44591" y="12277"/>
                    </a:cubicBezTo>
                    <a:cubicBezTo>
                      <a:pt x="41839" y="8890"/>
                      <a:pt x="39158" y="5433"/>
                      <a:pt x="36548" y="1835"/>
                    </a:cubicBezTo>
                    <a:cubicBezTo>
                      <a:pt x="36548" y="1835"/>
                      <a:pt x="36548" y="1835"/>
                      <a:pt x="36548" y="1835"/>
                    </a:cubicBezTo>
                    <a:cubicBezTo>
                      <a:pt x="36548" y="1764"/>
                      <a:pt x="36477" y="1764"/>
                      <a:pt x="36477" y="1693"/>
                    </a:cubicBezTo>
                    <a:cubicBezTo>
                      <a:pt x="36407" y="1623"/>
                      <a:pt x="36407" y="1623"/>
                      <a:pt x="36336" y="1552"/>
                    </a:cubicBezTo>
                    <a:cubicBezTo>
                      <a:pt x="36336" y="1482"/>
                      <a:pt x="36266" y="1482"/>
                      <a:pt x="36266" y="1411"/>
                    </a:cubicBezTo>
                    <a:cubicBezTo>
                      <a:pt x="36195" y="1341"/>
                      <a:pt x="36195" y="1341"/>
                      <a:pt x="36125" y="1270"/>
                    </a:cubicBezTo>
                    <a:cubicBezTo>
                      <a:pt x="36054" y="1200"/>
                      <a:pt x="36054" y="1200"/>
                      <a:pt x="35983" y="1129"/>
                    </a:cubicBezTo>
                    <a:cubicBezTo>
                      <a:pt x="35913" y="1059"/>
                      <a:pt x="35913" y="1059"/>
                      <a:pt x="35842" y="988"/>
                    </a:cubicBezTo>
                    <a:cubicBezTo>
                      <a:pt x="35842" y="988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01" y="917"/>
                    </a:cubicBezTo>
                    <a:cubicBezTo>
                      <a:pt x="35631" y="847"/>
                      <a:pt x="35631" y="847"/>
                      <a:pt x="35560" y="776"/>
                    </a:cubicBezTo>
                    <a:cubicBezTo>
                      <a:pt x="35489" y="776"/>
                      <a:pt x="35489" y="706"/>
                      <a:pt x="35419" y="706"/>
                    </a:cubicBezTo>
                    <a:cubicBezTo>
                      <a:pt x="35348" y="706"/>
                      <a:pt x="35348" y="635"/>
                      <a:pt x="35278" y="635"/>
                    </a:cubicBezTo>
                    <a:cubicBezTo>
                      <a:pt x="35207" y="635"/>
                      <a:pt x="35207" y="565"/>
                      <a:pt x="35137" y="565"/>
                    </a:cubicBezTo>
                    <a:cubicBezTo>
                      <a:pt x="35066" y="565"/>
                      <a:pt x="35066" y="494"/>
                      <a:pt x="34996" y="494"/>
                    </a:cubicBezTo>
                    <a:cubicBezTo>
                      <a:pt x="34925" y="494"/>
                      <a:pt x="34925" y="423"/>
                      <a:pt x="34854" y="423"/>
                    </a:cubicBezTo>
                    <a:cubicBezTo>
                      <a:pt x="34854" y="423"/>
                      <a:pt x="34854" y="423"/>
                      <a:pt x="34854" y="423"/>
                    </a:cubicBezTo>
                    <a:cubicBezTo>
                      <a:pt x="34854" y="423"/>
                      <a:pt x="34784" y="423"/>
                      <a:pt x="34784" y="353"/>
                    </a:cubicBezTo>
                    <a:cubicBezTo>
                      <a:pt x="34713" y="353"/>
                      <a:pt x="34713" y="282"/>
                      <a:pt x="34643" y="282"/>
                    </a:cubicBezTo>
                    <a:cubicBezTo>
                      <a:pt x="34572" y="282"/>
                      <a:pt x="34572" y="212"/>
                      <a:pt x="34502" y="212"/>
                    </a:cubicBezTo>
                    <a:cubicBezTo>
                      <a:pt x="34431" y="212"/>
                      <a:pt x="34431" y="212"/>
                      <a:pt x="34361" y="141"/>
                    </a:cubicBezTo>
                    <a:cubicBezTo>
                      <a:pt x="34290" y="141"/>
                      <a:pt x="34290" y="141"/>
                      <a:pt x="34219" y="71"/>
                    </a:cubicBezTo>
                    <a:cubicBezTo>
                      <a:pt x="34149" y="71"/>
                      <a:pt x="34149" y="71"/>
                      <a:pt x="3407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867" y="0"/>
                      <a:pt x="33867" y="0"/>
                      <a:pt x="33796" y="0"/>
                    </a:cubicBezTo>
                    <a:cubicBezTo>
                      <a:pt x="33726" y="0"/>
                      <a:pt x="33726" y="0"/>
                      <a:pt x="33655" y="0"/>
                    </a:cubicBezTo>
                    <a:cubicBezTo>
                      <a:pt x="33655" y="0"/>
                      <a:pt x="33585" y="0"/>
                      <a:pt x="33585" y="0"/>
                    </a:cubicBezTo>
                    <a:cubicBezTo>
                      <a:pt x="33585" y="0"/>
                      <a:pt x="33585" y="0"/>
                      <a:pt x="33585" y="0"/>
                    </a:cubicBezTo>
                    <a:cubicBezTo>
                      <a:pt x="33585" y="0"/>
                      <a:pt x="33514" y="0"/>
                      <a:pt x="33514" y="0"/>
                    </a:cubicBezTo>
                    <a:cubicBezTo>
                      <a:pt x="33443" y="0"/>
                      <a:pt x="33443" y="0"/>
                      <a:pt x="33373" y="0"/>
                    </a:cubicBezTo>
                    <a:cubicBezTo>
                      <a:pt x="33302" y="0"/>
                      <a:pt x="33302" y="0"/>
                      <a:pt x="33232" y="0"/>
                    </a:cubicBezTo>
                    <a:cubicBezTo>
                      <a:pt x="33161" y="0"/>
                      <a:pt x="33091" y="0"/>
                      <a:pt x="33091" y="0"/>
                    </a:cubicBezTo>
                    <a:cubicBezTo>
                      <a:pt x="33020" y="0"/>
                      <a:pt x="32949" y="0"/>
                      <a:pt x="32879" y="71"/>
                    </a:cubicBezTo>
                    <a:cubicBezTo>
                      <a:pt x="32808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282" y="18979"/>
                      <a:pt x="564" y="18909"/>
                      <a:pt x="917" y="18979"/>
                    </a:cubicBezTo>
                    <a:cubicBezTo>
                      <a:pt x="917" y="18979"/>
                      <a:pt x="917" y="18979"/>
                      <a:pt x="917" y="18979"/>
                    </a:cubicBezTo>
                    <a:cubicBezTo>
                      <a:pt x="1270" y="19050"/>
                      <a:pt x="1623" y="19121"/>
                      <a:pt x="1976" y="19332"/>
                    </a:cubicBezTo>
                    <a:cubicBezTo>
                      <a:pt x="2258" y="19473"/>
                      <a:pt x="2469" y="19685"/>
                      <a:pt x="2752" y="19897"/>
                    </a:cubicBezTo>
                    <a:cubicBezTo>
                      <a:pt x="2752" y="19897"/>
                      <a:pt x="2752" y="19897"/>
                      <a:pt x="2752" y="19897"/>
                    </a:cubicBezTo>
                    <a:cubicBezTo>
                      <a:pt x="3034" y="20109"/>
                      <a:pt x="3246" y="20391"/>
                      <a:pt x="3457" y="20743"/>
                    </a:cubicBezTo>
                    <a:cubicBezTo>
                      <a:pt x="3598" y="20885"/>
                      <a:pt x="3739" y="21096"/>
                      <a:pt x="3810" y="21237"/>
                    </a:cubicBezTo>
                    <a:cubicBezTo>
                      <a:pt x="5715" y="23777"/>
                      <a:pt x="7620" y="26318"/>
                      <a:pt x="9596" y="28787"/>
                    </a:cubicBezTo>
                    <a:cubicBezTo>
                      <a:pt x="10231" y="29563"/>
                      <a:pt x="10866" y="30339"/>
                      <a:pt x="11501" y="31115"/>
                    </a:cubicBezTo>
                    <a:cubicBezTo>
                      <a:pt x="11994" y="31750"/>
                      <a:pt x="12559" y="32456"/>
                      <a:pt x="13053" y="33091"/>
                    </a:cubicBezTo>
                    <a:cubicBezTo>
                      <a:pt x="13688" y="33867"/>
                      <a:pt x="14252" y="34643"/>
                      <a:pt x="14887" y="35419"/>
                    </a:cubicBezTo>
                    <a:cubicBezTo>
                      <a:pt x="16651" y="37536"/>
                      <a:pt x="18344" y="39582"/>
                      <a:pt x="20108" y="41557"/>
                    </a:cubicBezTo>
                    <a:cubicBezTo>
                      <a:pt x="20391" y="41839"/>
                      <a:pt x="20673" y="42122"/>
                      <a:pt x="20884" y="42475"/>
                    </a:cubicBezTo>
                    <a:cubicBezTo>
                      <a:pt x="21308" y="42898"/>
                      <a:pt x="21661" y="43392"/>
                      <a:pt x="22084" y="43815"/>
                    </a:cubicBezTo>
                    <a:cubicBezTo>
                      <a:pt x="23213" y="45085"/>
                      <a:pt x="24342" y="46355"/>
                      <a:pt x="25471" y="47554"/>
                    </a:cubicBezTo>
                    <a:cubicBezTo>
                      <a:pt x="27023" y="49248"/>
                      <a:pt x="28646" y="50871"/>
                      <a:pt x="30198" y="52564"/>
                    </a:cubicBezTo>
                    <a:cubicBezTo>
                      <a:pt x="30409" y="52776"/>
                      <a:pt x="30621" y="52987"/>
                      <a:pt x="30762" y="53199"/>
                    </a:cubicBezTo>
                    <a:cubicBezTo>
                      <a:pt x="30833" y="53270"/>
                      <a:pt x="30903" y="53411"/>
                      <a:pt x="31045" y="53481"/>
                    </a:cubicBezTo>
                    <a:cubicBezTo>
                      <a:pt x="32949" y="55457"/>
                      <a:pt x="34925" y="57362"/>
                      <a:pt x="36901" y="59267"/>
                    </a:cubicBezTo>
                    <a:cubicBezTo>
                      <a:pt x="37677" y="60043"/>
                      <a:pt x="38453" y="60678"/>
                      <a:pt x="39229" y="61454"/>
                    </a:cubicBezTo>
                    <a:cubicBezTo>
                      <a:pt x="39864" y="62019"/>
                      <a:pt x="40499" y="62653"/>
                      <a:pt x="41134" y="63218"/>
                    </a:cubicBezTo>
                    <a:cubicBezTo>
                      <a:pt x="41769" y="63782"/>
                      <a:pt x="42333" y="64347"/>
                      <a:pt x="42968" y="64911"/>
                    </a:cubicBezTo>
                    <a:cubicBezTo>
                      <a:pt x="45014" y="66746"/>
                      <a:pt x="47061" y="68510"/>
                      <a:pt x="49107" y="70273"/>
                    </a:cubicBezTo>
                    <a:cubicBezTo>
                      <a:pt x="49318" y="70415"/>
                      <a:pt x="49460" y="70556"/>
                      <a:pt x="49671" y="70697"/>
                    </a:cubicBezTo>
                    <a:cubicBezTo>
                      <a:pt x="50094" y="71050"/>
                      <a:pt x="50447" y="71332"/>
                      <a:pt x="50871" y="71685"/>
                    </a:cubicBezTo>
                    <a:cubicBezTo>
                      <a:pt x="52352" y="72884"/>
                      <a:pt x="53763" y="74083"/>
                      <a:pt x="55245" y="75283"/>
                    </a:cubicBezTo>
                    <a:cubicBezTo>
                      <a:pt x="56444" y="76271"/>
                      <a:pt x="57714" y="77188"/>
                      <a:pt x="58914" y="78105"/>
                    </a:cubicBezTo>
                    <a:cubicBezTo>
                      <a:pt x="59408" y="78458"/>
                      <a:pt x="59902" y="78811"/>
                      <a:pt x="60325" y="79164"/>
                    </a:cubicBezTo>
                    <a:cubicBezTo>
                      <a:pt x="60607" y="79375"/>
                      <a:pt x="60889" y="79587"/>
                      <a:pt x="61242" y="79869"/>
                    </a:cubicBezTo>
                    <a:cubicBezTo>
                      <a:pt x="63218" y="81280"/>
                      <a:pt x="65123" y="82691"/>
                      <a:pt x="67098" y="84032"/>
                    </a:cubicBezTo>
                    <a:cubicBezTo>
                      <a:pt x="67733" y="84455"/>
                      <a:pt x="68368" y="84879"/>
                      <a:pt x="69003" y="85302"/>
                    </a:cubicBezTo>
                    <a:cubicBezTo>
                      <a:pt x="69568" y="85655"/>
                      <a:pt x="70132" y="86007"/>
                      <a:pt x="70626" y="86360"/>
                    </a:cubicBezTo>
                    <a:cubicBezTo>
                      <a:pt x="71332" y="86854"/>
                      <a:pt x="72108" y="87348"/>
                      <a:pt x="72813" y="87842"/>
                    </a:cubicBezTo>
                    <a:cubicBezTo>
                      <a:pt x="74718" y="89041"/>
                      <a:pt x="76553" y="90170"/>
                      <a:pt x="78458" y="91299"/>
                    </a:cubicBezTo>
                    <a:cubicBezTo>
                      <a:pt x="78881" y="91581"/>
                      <a:pt x="79304" y="91793"/>
                      <a:pt x="79728" y="92075"/>
                    </a:cubicBezTo>
                    <a:cubicBezTo>
                      <a:pt x="81139" y="92922"/>
                      <a:pt x="82550" y="93698"/>
                      <a:pt x="83961" y="94474"/>
                    </a:cubicBezTo>
                    <a:cubicBezTo>
                      <a:pt x="84102" y="94545"/>
                      <a:pt x="84173" y="94615"/>
                      <a:pt x="84314" y="94615"/>
                    </a:cubicBezTo>
                    <a:cubicBezTo>
                      <a:pt x="85725" y="95391"/>
                      <a:pt x="87066" y="96097"/>
                      <a:pt x="88477" y="96802"/>
                    </a:cubicBezTo>
                    <a:cubicBezTo>
                      <a:pt x="88829" y="96943"/>
                      <a:pt x="89112" y="97155"/>
                      <a:pt x="89464" y="97296"/>
                    </a:cubicBezTo>
                    <a:cubicBezTo>
                      <a:pt x="89464" y="97296"/>
                      <a:pt x="89535" y="97296"/>
                      <a:pt x="89535" y="97367"/>
                    </a:cubicBezTo>
                    <a:cubicBezTo>
                      <a:pt x="91299" y="98214"/>
                      <a:pt x="92992" y="99060"/>
                      <a:pt x="94756" y="99836"/>
                    </a:cubicBezTo>
                    <a:cubicBezTo>
                      <a:pt x="94827" y="99836"/>
                      <a:pt x="94827" y="99907"/>
                      <a:pt x="94897" y="99907"/>
                    </a:cubicBezTo>
                    <a:cubicBezTo>
                      <a:pt x="95321" y="100118"/>
                      <a:pt x="95744" y="100260"/>
                      <a:pt x="96167" y="100471"/>
                    </a:cubicBezTo>
                    <a:cubicBezTo>
                      <a:pt x="97437" y="101036"/>
                      <a:pt x="98707" y="101600"/>
                      <a:pt x="99977" y="102094"/>
                    </a:cubicBezTo>
                    <a:cubicBezTo>
                      <a:pt x="100118" y="102165"/>
                      <a:pt x="100259" y="102235"/>
                      <a:pt x="100330" y="102235"/>
                    </a:cubicBezTo>
                    <a:cubicBezTo>
                      <a:pt x="100824" y="102447"/>
                      <a:pt x="101388" y="102588"/>
                      <a:pt x="101882" y="102800"/>
                    </a:cubicBezTo>
                    <a:cubicBezTo>
                      <a:pt x="103011" y="103223"/>
                      <a:pt x="104069" y="103646"/>
                      <a:pt x="105198" y="104069"/>
                    </a:cubicBezTo>
                    <a:cubicBezTo>
                      <a:pt x="105410" y="104140"/>
                      <a:pt x="105622" y="104211"/>
                      <a:pt x="105833" y="104281"/>
                    </a:cubicBezTo>
                    <a:cubicBezTo>
                      <a:pt x="106327" y="104423"/>
                      <a:pt x="106821" y="104563"/>
                      <a:pt x="107244" y="104775"/>
                    </a:cubicBezTo>
                    <a:cubicBezTo>
                      <a:pt x="108303" y="105128"/>
                      <a:pt x="109361" y="105481"/>
                      <a:pt x="110420" y="105833"/>
                    </a:cubicBezTo>
                    <a:cubicBezTo>
                      <a:pt x="110702" y="105904"/>
                      <a:pt x="110984" y="106045"/>
                      <a:pt x="111337" y="106116"/>
                    </a:cubicBezTo>
                    <a:cubicBezTo>
                      <a:pt x="111760" y="106257"/>
                      <a:pt x="112113" y="106327"/>
                      <a:pt x="112536" y="106469"/>
                    </a:cubicBezTo>
                    <a:cubicBezTo>
                      <a:pt x="113594" y="106751"/>
                      <a:pt x="114723" y="107103"/>
                      <a:pt x="115782" y="107386"/>
                    </a:cubicBezTo>
                    <a:cubicBezTo>
                      <a:pt x="116134" y="107456"/>
                      <a:pt x="116558" y="107597"/>
                      <a:pt x="116911" y="107668"/>
                    </a:cubicBezTo>
                    <a:cubicBezTo>
                      <a:pt x="117193" y="107738"/>
                      <a:pt x="117546" y="107809"/>
                      <a:pt x="117828" y="107880"/>
                    </a:cubicBezTo>
                    <a:cubicBezTo>
                      <a:pt x="119027" y="108162"/>
                      <a:pt x="120156" y="108444"/>
                      <a:pt x="121356" y="108656"/>
                    </a:cubicBezTo>
                    <a:cubicBezTo>
                      <a:pt x="121779" y="108726"/>
                      <a:pt x="122202" y="108867"/>
                      <a:pt x="122696" y="108938"/>
                    </a:cubicBezTo>
                    <a:cubicBezTo>
                      <a:pt x="122837" y="108938"/>
                      <a:pt x="123049" y="109008"/>
                      <a:pt x="123190" y="109008"/>
                    </a:cubicBezTo>
                    <a:cubicBezTo>
                      <a:pt x="124883" y="109361"/>
                      <a:pt x="126577" y="109644"/>
                      <a:pt x="128270" y="109855"/>
                    </a:cubicBezTo>
                    <a:cubicBezTo>
                      <a:pt x="128341" y="109855"/>
                      <a:pt x="128482" y="109926"/>
                      <a:pt x="128552" y="109926"/>
                    </a:cubicBezTo>
                    <a:cubicBezTo>
                      <a:pt x="128552" y="109926"/>
                      <a:pt x="128552" y="109926"/>
                      <a:pt x="128623" y="109926"/>
                    </a:cubicBezTo>
                    <a:cubicBezTo>
                      <a:pt x="130457" y="110208"/>
                      <a:pt x="132362" y="110349"/>
                      <a:pt x="134197" y="110490"/>
                    </a:cubicBezTo>
                    <a:cubicBezTo>
                      <a:pt x="134408" y="110490"/>
                      <a:pt x="134549" y="110561"/>
                      <a:pt x="134761" y="110561"/>
                    </a:cubicBezTo>
                    <a:cubicBezTo>
                      <a:pt x="135114" y="110561"/>
                      <a:pt x="135396" y="110561"/>
                      <a:pt x="135749" y="110561"/>
                    </a:cubicBezTo>
                    <a:cubicBezTo>
                      <a:pt x="137301" y="110631"/>
                      <a:pt x="138853" y="110702"/>
                      <a:pt x="140335" y="110702"/>
                    </a:cubicBezTo>
                    <a:cubicBezTo>
                      <a:pt x="140688" y="110702"/>
                      <a:pt x="140970" y="110702"/>
                      <a:pt x="141323" y="110702"/>
                    </a:cubicBezTo>
                    <a:cubicBezTo>
                      <a:pt x="141464" y="110702"/>
                      <a:pt x="141676" y="110702"/>
                      <a:pt x="141817" y="110702"/>
                    </a:cubicBezTo>
                    <a:cubicBezTo>
                      <a:pt x="143863" y="110702"/>
                      <a:pt x="145909" y="110561"/>
                      <a:pt x="147955" y="110420"/>
                    </a:cubicBezTo>
                    <a:cubicBezTo>
                      <a:pt x="148096" y="110420"/>
                      <a:pt x="148237" y="110420"/>
                      <a:pt x="148378" y="110420"/>
                    </a:cubicBezTo>
                    <a:cubicBezTo>
                      <a:pt x="148590" y="110420"/>
                      <a:pt x="148802" y="110349"/>
                      <a:pt x="149084" y="110349"/>
                    </a:cubicBezTo>
                    <a:cubicBezTo>
                      <a:pt x="151483" y="110138"/>
                      <a:pt x="153811" y="109784"/>
                      <a:pt x="156139" y="109361"/>
                    </a:cubicBezTo>
                    <a:lnTo>
                      <a:pt x="189018" y="89958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44"/>
              <p:cNvSpPr/>
              <p:nvPr/>
            </p:nvSpPr>
            <p:spPr>
              <a:xfrm>
                <a:off x="10498159" y="1761982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34361" y="3387"/>
                    </a:moveTo>
                    <a:lnTo>
                      <a:pt x="32667" y="0"/>
                    </a:lnTo>
                    <a:lnTo>
                      <a:pt x="0" y="18979"/>
                    </a:lnTo>
                    <a:lnTo>
                      <a:pt x="1693" y="22366"/>
                    </a:lnTo>
                    <a:lnTo>
                      <a:pt x="3246" y="25894"/>
                    </a:lnTo>
                    <a:lnTo>
                      <a:pt x="35842" y="6915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44"/>
              <p:cNvSpPr/>
              <p:nvPr/>
            </p:nvSpPr>
            <p:spPr>
              <a:xfrm>
                <a:off x="10500240" y="1699561"/>
                <a:ext cx="103979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14111" extrusionOk="0">
                    <a:moveTo>
                      <a:pt x="0" y="19332"/>
                    </a:moveTo>
                    <a:lnTo>
                      <a:pt x="32667" y="353"/>
                    </a:lnTo>
                    <a:cubicBezTo>
                      <a:pt x="33584" y="282"/>
                      <a:pt x="34431" y="141"/>
                      <a:pt x="35278" y="0"/>
                    </a:cubicBezTo>
                    <a:lnTo>
                      <a:pt x="2611" y="18979"/>
                    </a:lnTo>
                    <a:cubicBezTo>
                      <a:pt x="1764" y="19120"/>
                      <a:pt x="917" y="19262"/>
                      <a:pt x="0" y="19332"/>
                    </a:cubicBezTo>
                  </a:path>
                </a:pathLst>
              </a:custGeom>
              <a:solidFill>
                <a:srgbClr val="3A38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75" name="Google Shape;875;p44"/>
              <p:cNvGrpSpPr/>
              <p:nvPr/>
            </p:nvGrpSpPr>
            <p:grpSpPr>
              <a:xfrm>
                <a:off x="10508342" y="1699140"/>
                <a:ext cx="83388" cy="43264"/>
                <a:chOff x="4291471" y="4036201"/>
                <a:chExt cx="28293" cy="14182"/>
              </a:xfrm>
            </p:grpSpPr>
            <p:sp>
              <p:nvSpPr>
                <p:cNvPr id="876" name="Google Shape;876;p44"/>
                <p:cNvSpPr/>
                <p:nvPr/>
              </p:nvSpPr>
              <p:spPr>
                <a:xfrm>
                  <a:off x="4291471" y="40362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lnTo>
                        <a:pt x="32738" y="0"/>
                      </a:lnTo>
                      <a:lnTo>
                        <a:pt x="71" y="18979"/>
                      </a:lnTo>
                      <a:lnTo>
                        <a:pt x="0" y="18979"/>
                      </a:ln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7" name="Google Shape;877;p44"/>
                <p:cNvSpPr/>
                <p:nvPr/>
              </p:nvSpPr>
              <p:spPr>
                <a:xfrm>
                  <a:off x="4291542" y="403620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738" y="71"/>
                        <a:pt x="32808" y="0"/>
                        <a:pt x="32879" y="0"/>
                      </a:cubicBezTo>
                      <a:lnTo>
                        <a:pt x="212" y="18979"/>
                      </a:lnTo>
                      <a:cubicBezTo>
                        <a:pt x="141" y="18979"/>
                        <a:pt x="71" y="18979"/>
                        <a:pt x="0" y="19050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78" name="Google Shape;878;p44"/>
              <p:cNvGrpSpPr/>
              <p:nvPr/>
            </p:nvGrpSpPr>
            <p:grpSpPr>
              <a:xfrm>
                <a:off x="10508972" y="1686304"/>
                <a:ext cx="85256" cy="54674"/>
                <a:chOff x="4291753" y="4031968"/>
                <a:chExt cx="28928" cy="17921"/>
              </a:xfrm>
            </p:grpSpPr>
            <p:sp>
              <p:nvSpPr>
                <p:cNvPr id="879" name="Google Shape;879;p44"/>
                <p:cNvSpPr/>
                <p:nvPr/>
              </p:nvSpPr>
              <p:spPr>
                <a:xfrm>
                  <a:off x="4291753" y="403196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6764B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0" name="Google Shape;880;p44"/>
                <p:cNvSpPr/>
                <p:nvPr/>
              </p:nvSpPr>
              <p:spPr>
                <a:xfrm>
                  <a:off x="4291895" y="40321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562B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1" name="Google Shape;881;p44"/>
                <p:cNvSpPr/>
                <p:nvPr/>
              </p:nvSpPr>
              <p:spPr>
                <a:xfrm>
                  <a:off x="4291965" y="40323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360A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2" name="Google Shape;882;p44"/>
                <p:cNvSpPr/>
                <p:nvPr/>
              </p:nvSpPr>
              <p:spPr>
                <a:xfrm>
                  <a:off x="4292036" y="403260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15EA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3" name="Google Shape;883;p44"/>
                <p:cNvSpPr/>
                <p:nvPr/>
              </p:nvSpPr>
              <p:spPr>
                <a:xfrm>
                  <a:off x="4292106" y="403281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F5C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4" name="Google Shape;884;p44"/>
                <p:cNvSpPr/>
                <p:nvPr/>
              </p:nvSpPr>
              <p:spPr>
                <a:xfrm>
                  <a:off x="4292177" y="40330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D5A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5" name="Google Shape;885;p44"/>
                <p:cNvSpPr/>
                <p:nvPr/>
              </p:nvSpPr>
              <p:spPr>
                <a:xfrm>
                  <a:off x="4292247" y="403323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B589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6" name="Google Shape;886;p44"/>
                <p:cNvSpPr/>
                <p:nvPr/>
              </p:nvSpPr>
              <p:spPr>
                <a:xfrm>
                  <a:off x="4292247" y="40333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59569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7" name="Google Shape;887;p44"/>
                <p:cNvSpPr/>
                <p:nvPr/>
              </p:nvSpPr>
              <p:spPr>
                <a:xfrm>
                  <a:off x="4292318" y="40335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754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8" name="Google Shape;888;p44"/>
                <p:cNvSpPr/>
                <p:nvPr/>
              </p:nvSpPr>
              <p:spPr>
                <a:xfrm>
                  <a:off x="4292388" y="403373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14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4529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9" name="Google Shape;889;p44"/>
                <p:cNvSpPr/>
                <p:nvPr/>
              </p:nvSpPr>
              <p:spPr>
                <a:xfrm>
                  <a:off x="4292388" y="40339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2509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0" name="Google Shape;890;p44"/>
                <p:cNvSpPr/>
                <p:nvPr/>
              </p:nvSpPr>
              <p:spPr>
                <a:xfrm>
                  <a:off x="4292388" y="403408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04E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1" name="Google Shape;891;p44"/>
                <p:cNvSpPr/>
                <p:nvPr/>
              </p:nvSpPr>
              <p:spPr>
                <a:xfrm>
                  <a:off x="4292388" y="40342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7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E4C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2" name="Google Shape;892;p44"/>
                <p:cNvSpPr/>
                <p:nvPr/>
              </p:nvSpPr>
              <p:spPr>
                <a:xfrm>
                  <a:off x="4292459" y="403436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3" name="Google Shape;893;p44"/>
                <p:cNvSpPr/>
                <p:nvPr/>
              </p:nvSpPr>
              <p:spPr>
                <a:xfrm>
                  <a:off x="4292459" y="403450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4" name="Google Shape;894;p44"/>
                <p:cNvSpPr/>
                <p:nvPr/>
              </p:nvSpPr>
              <p:spPr>
                <a:xfrm>
                  <a:off x="4292459" y="403464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5" name="Google Shape;895;p44"/>
                <p:cNvSpPr/>
                <p:nvPr/>
              </p:nvSpPr>
              <p:spPr>
                <a:xfrm>
                  <a:off x="4292459" y="403471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6" name="Google Shape;896;p44"/>
                <p:cNvSpPr/>
                <p:nvPr/>
              </p:nvSpPr>
              <p:spPr>
                <a:xfrm>
                  <a:off x="4292428" y="40348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31" y="18979"/>
                      </a:moveTo>
                      <a:lnTo>
                        <a:pt x="32699" y="0"/>
                      </a:lnTo>
                      <a:cubicBezTo>
                        <a:pt x="32699" y="71"/>
                        <a:pt x="32699" y="71"/>
                        <a:pt x="32699" y="141"/>
                      </a:cubicBezTo>
                      <a:lnTo>
                        <a:pt x="31" y="19121"/>
                      </a:lnTo>
                      <a:cubicBezTo>
                        <a:pt x="-39" y="19050"/>
                        <a:pt x="31" y="19050"/>
                        <a:pt x="31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7" name="Google Shape;897;p44"/>
                <p:cNvSpPr/>
                <p:nvPr/>
              </p:nvSpPr>
              <p:spPr>
                <a:xfrm>
                  <a:off x="4292388" y="403500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8" name="Google Shape;898;p44"/>
                <p:cNvSpPr/>
                <p:nvPr/>
              </p:nvSpPr>
              <p:spPr>
                <a:xfrm>
                  <a:off x="4292388" y="40350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9" name="Google Shape;899;p44"/>
                <p:cNvSpPr/>
                <p:nvPr/>
              </p:nvSpPr>
              <p:spPr>
                <a:xfrm>
                  <a:off x="4292388" y="40352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0" name="Google Shape;900;p44"/>
                <p:cNvSpPr/>
                <p:nvPr/>
              </p:nvSpPr>
              <p:spPr>
                <a:xfrm>
                  <a:off x="4292247" y="403535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738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71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p44"/>
                <p:cNvSpPr/>
                <p:nvPr/>
              </p:nvSpPr>
              <p:spPr>
                <a:xfrm>
                  <a:off x="4292247" y="403549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2" name="Google Shape;902;p44"/>
                <p:cNvSpPr/>
                <p:nvPr/>
              </p:nvSpPr>
              <p:spPr>
                <a:xfrm>
                  <a:off x="4292177" y="403563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3" name="Google Shape;903;p44"/>
                <p:cNvSpPr/>
                <p:nvPr/>
              </p:nvSpPr>
              <p:spPr>
                <a:xfrm>
                  <a:off x="4291753" y="40357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423" y="18979"/>
                      </a:moveTo>
                      <a:lnTo>
                        <a:pt x="33091" y="0"/>
                      </a:lnTo>
                      <a:cubicBezTo>
                        <a:pt x="32949" y="141"/>
                        <a:pt x="32879" y="282"/>
                        <a:pt x="32667" y="423"/>
                      </a:cubicBezTo>
                      <a:lnTo>
                        <a:pt x="0" y="19403"/>
                      </a:lnTo>
                      <a:cubicBezTo>
                        <a:pt x="141" y="19262"/>
                        <a:pt x="282" y="19121"/>
                        <a:pt x="423" y="1897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04" name="Google Shape;904;p44"/>
              <p:cNvGrpSpPr/>
              <p:nvPr/>
            </p:nvGrpSpPr>
            <p:grpSpPr>
              <a:xfrm>
                <a:off x="10037405" y="1401341"/>
                <a:ext cx="561458" cy="349769"/>
                <a:chOff x="4131663" y="3938623"/>
                <a:chExt cx="190499" cy="114652"/>
              </a:xfrm>
            </p:grpSpPr>
            <p:sp>
              <p:nvSpPr>
                <p:cNvPr id="905" name="Google Shape;905;p44"/>
                <p:cNvSpPr/>
                <p:nvPr/>
              </p:nvSpPr>
              <p:spPr>
                <a:xfrm>
                  <a:off x="4291612" y="4032109"/>
                  <a:ext cx="28222" cy="21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21166" extrusionOk="0">
                      <a:moveTo>
                        <a:pt x="33514" y="2470"/>
                      </a:moveTo>
                      <a:cubicBezTo>
                        <a:pt x="33514" y="2399"/>
                        <a:pt x="33514" y="2399"/>
                        <a:pt x="33514" y="2328"/>
                      </a:cubicBezTo>
                      <a:cubicBezTo>
                        <a:pt x="33514" y="2258"/>
                        <a:pt x="33514" y="2258"/>
                        <a:pt x="33514" y="2187"/>
                      </a:cubicBezTo>
                      <a:cubicBezTo>
                        <a:pt x="33514" y="2117"/>
                        <a:pt x="33514" y="2117"/>
                        <a:pt x="33514" y="2046"/>
                      </a:cubicBezTo>
                      <a:cubicBezTo>
                        <a:pt x="33514" y="1976"/>
                        <a:pt x="33514" y="1976"/>
                        <a:pt x="33514" y="1905"/>
                      </a:cubicBezTo>
                      <a:cubicBezTo>
                        <a:pt x="33514" y="1835"/>
                        <a:pt x="33514" y="1835"/>
                        <a:pt x="33514" y="1764"/>
                      </a:cubicBezTo>
                      <a:cubicBezTo>
                        <a:pt x="33514" y="1693"/>
                        <a:pt x="33514" y="1693"/>
                        <a:pt x="33514" y="1623"/>
                      </a:cubicBezTo>
                      <a:cubicBezTo>
                        <a:pt x="33514" y="1623"/>
                        <a:pt x="33514" y="1552"/>
                        <a:pt x="33514" y="1552"/>
                      </a:cubicBezTo>
                      <a:cubicBezTo>
                        <a:pt x="33514" y="1552"/>
                        <a:pt x="33514" y="1552"/>
                        <a:pt x="33514" y="1552"/>
                      </a:cubicBezTo>
                      <a:cubicBezTo>
                        <a:pt x="33514" y="1552"/>
                        <a:pt x="33514" y="1482"/>
                        <a:pt x="33514" y="1482"/>
                      </a:cubicBezTo>
                      <a:cubicBezTo>
                        <a:pt x="33514" y="1411"/>
                        <a:pt x="33514" y="1411"/>
                        <a:pt x="33443" y="1341"/>
                      </a:cubicBezTo>
                      <a:cubicBezTo>
                        <a:pt x="33443" y="1270"/>
                        <a:pt x="33443" y="1270"/>
                        <a:pt x="33373" y="1200"/>
                      </a:cubicBezTo>
                      <a:cubicBezTo>
                        <a:pt x="33373" y="1129"/>
                        <a:pt x="33373" y="1129"/>
                        <a:pt x="33302" y="1059"/>
                      </a:cubicBezTo>
                      <a:cubicBezTo>
                        <a:pt x="33302" y="988"/>
                        <a:pt x="33302" y="988"/>
                        <a:pt x="33232" y="917"/>
                      </a:cubicBezTo>
                      <a:cubicBezTo>
                        <a:pt x="33232" y="847"/>
                        <a:pt x="33232" y="847"/>
                        <a:pt x="33161" y="776"/>
                      </a:cubicBezTo>
                      <a:cubicBezTo>
                        <a:pt x="33161" y="706"/>
                        <a:pt x="33091" y="706"/>
                        <a:pt x="33091" y="635"/>
                      </a:cubicBezTo>
                      <a:cubicBezTo>
                        <a:pt x="33091" y="565"/>
                        <a:pt x="33020" y="565"/>
                        <a:pt x="33020" y="494"/>
                      </a:cubicBezTo>
                      <a:cubicBezTo>
                        <a:pt x="33020" y="494"/>
                        <a:pt x="33020" y="494"/>
                        <a:pt x="33020" y="423"/>
                      </a:cubicBezTo>
                      <a:cubicBezTo>
                        <a:pt x="33020" y="423"/>
                        <a:pt x="33020" y="353"/>
                        <a:pt x="32949" y="353"/>
                      </a:cubicBezTo>
                      <a:cubicBezTo>
                        <a:pt x="32949" y="282"/>
                        <a:pt x="32879" y="282"/>
                        <a:pt x="32879" y="212"/>
                      </a:cubicBezTo>
                      <a:cubicBezTo>
                        <a:pt x="32879" y="141"/>
                        <a:pt x="32808" y="141"/>
                        <a:pt x="32808" y="71"/>
                      </a:cubicBezTo>
                      <a:cubicBezTo>
                        <a:pt x="32808" y="71"/>
                        <a:pt x="32738" y="0"/>
                        <a:pt x="32738" y="0"/>
                      </a:cubicBezTo>
                      <a:lnTo>
                        <a:pt x="71" y="18979"/>
                      </a:lnTo>
                      <a:cubicBezTo>
                        <a:pt x="141" y="19121"/>
                        <a:pt x="212" y="19262"/>
                        <a:pt x="282" y="19473"/>
                      </a:cubicBezTo>
                      <a:cubicBezTo>
                        <a:pt x="423" y="19897"/>
                        <a:pt x="564" y="20320"/>
                        <a:pt x="635" y="20673"/>
                      </a:cubicBezTo>
                      <a:cubicBezTo>
                        <a:pt x="635" y="20673"/>
                        <a:pt x="635" y="20673"/>
                        <a:pt x="635" y="20673"/>
                      </a:cubicBezTo>
                      <a:cubicBezTo>
                        <a:pt x="706" y="21026"/>
                        <a:pt x="706" y="21449"/>
                        <a:pt x="706" y="21731"/>
                      </a:cubicBezTo>
                      <a:cubicBezTo>
                        <a:pt x="706" y="21731"/>
                        <a:pt x="706" y="21731"/>
                        <a:pt x="706" y="21731"/>
                      </a:cubicBezTo>
                      <a:cubicBezTo>
                        <a:pt x="706" y="22084"/>
                        <a:pt x="635" y="22366"/>
                        <a:pt x="494" y="22578"/>
                      </a:cubicBezTo>
                      <a:cubicBezTo>
                        <a:pt x="494" y="22578"/>
                        <a:pt x="494" y="22578"/>
                        <a:pt x="494" y="22578"/>
                      </a:cubicBezTo>
                      <a:cubicBezTo>
                        <a:pt x="353" y="22790"/>
                        <a:pt x="212" y="23001"/>
                        <a:pt x="0" y="23142"/>
                      </a:cubicBezTo>
                      <a:lnTo>
                        <a:pt x="32667" y="4163"/>
                      </a:lnTo>
                      <a:cubicBezTo>
                        <a:pt x="32808" y="4092"/>
                        <a:pt x="32949" y="3951"/>
                        <a:pt x="33091" y="3740"/>
                      </a:cubicBezTo>
                      <a:cubicBezTo>
                        <a:pt x="33091" y="3669"/>
                        <a:pt x="33161" y="3669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28"/>
                        <a:pt x="33232" y="3528"/>
                        <a:pt x="33232" y="3457"/>
                      </a:cubicBezTo>
                      <a:cubicBezTo>
                        <a:pt x="33232" y="3387"/>
                        <a:pt x="33232" y="3387"/>
                        <a:pt x="33302" y="3316"/>
                      </a:cubicBezTo>
                      <a:cubicBezTo>
                        <a:pt x="33302" y="3246"/>
                        <a:pt x="33302" y="3246"/>
                        <a:pt x="33302" y="3175"/>
                      </a:cubicBezTo>
                      <a:cubicBezTo>
                        <a:pt x="33302" y="3104"/>
                        <a:pt x="33302" y="3104"/>
                        <a:pt x="33302" y="3034"/>
                      </a:cubicBezTo>
                      <a:cubicBezTo>
                        <a:pt x="33302" y="2964"/>
                        <a:pt x="33302" y="2964"/>
                        <a:pt x="33302" y="2893"/>
                      </a:cubicBezTo>
                      <a:cubicBezTo>
                        <a:pt x="33302" y="2822"/>
                        <a:pt x="33302" y="2822"/>
                        <a:pt x="33302" y="2752"/>
                      </a:cubicBezTo>
                      <a:cubicBezTo>
                        <a:pt x="33302" y="2752"/>
                        <a:pt x="33302" y="2681"/>
                        <a:pt x="33302" y="2681"/>
                      </a:cubicBezTo>
                      <a:cubicBezTo>
                        <a:pt x="33302" y="2681"/>
                        <a:pt x="33302" y="2681"/>
                        <a:pt x="33302" y="2681"/>
                      </a:cubicBezTo>
                      <a:cubicBezTo>
                        <a:pt x="33302" y="2681"/>
                        <a:pt x="33302" y="2611"/>
                        <a:pt x="33302" y="2611"/>
                      </a:cubicBezTo>
                      <a:cubicBezTo>
                        <a:pt x="33514" y="2540"/>
                        <a:pt x="33514" y="2470"/>
                        <a:pt x="33514" y="2470"/>
                      </a:cubicBezTo>
                      <a:close/>
                    </a:path>
                  </a:pathLst>
                </a:custGeom>
                <a:solidFill>
                  <a:srgbClr val="8B89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6" name="Google Shape;906;p44"/>
                <p:cNvSpPr/>
                <p:nvPr/>
              </p:nvSpPr>
              <p:spPr>
                <a:xfrm>
                  <a:off x="4131663" y="3938623"/>
                  <a:ext cx="190499" cy="10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99" h="105833" extrusionOk="0">
                      <a:moveTo>
                        <a:pt x="192476" y="92851"/>
                      </a:moveTo>
                      <a:cubicBezTo>
                        <a:pt x="192405" y="92781"/>
                        <a:pt x="192405" y="92710"/>
                        <a:pt x="192335" y="92639"/>
                      </a:cubicBezTo>
                      <a:cubicBezTo>
                        <a:pt x="192264" y="92569"/>
                        <a:pt x="192264" y="92569"/>
                        <a:pt x="192193" y="92499"/>
                      </a:cubicBezTo>
                      <a:cubicBezTo>
                        <a:pt x="192193" y="92428"/>
                        <a:pt x="192123" y="92428"/>
                        <a:pt x="192123" y="92357"/>
                      </a:cubicBezTo>
                      <a:cubicBezTo>
                        <a:pt x="192123" y="92287"/>
                        <a:pt x="192052" y="92287"/>
                        <a:pt x="192052" y="92216"/>
                      </a:cubicBezTo>
                      <a:cubicBezTo>
                        <a:pt x="191982" y="92146"/>
                        <a:pt x="191982" y="92146"/>
                        <a:pt x="191911" y="92075"/>
                      </a:cubicBezTo>
                      <a:cubicBezTo>
                        <a:pt x="191911" y="92075"/>
                        <a:pt x="191911" y="92075"/>
                        <a:pt x="191911" y="92005"/>
                      </a:cubicBezTo>
                      <a:cubicBezTo>
                        <a:pt x="191911" y="92005"/>
                        <a:pt x="191911" y="92005"/>
                        <a:pt x="191911" y="92005"/>
                      </a:cubicBezTo>
                      <a:cubicBezTo>
                        <a:pt x="191911" y="92005"/>
                        <a:pt x="191841" y="91934"/>
                        <a:pt x="191841" y="91934"/>
                      </a:cubicBezTo>
                      <a:cubicBezTo>
                        <a:pt x="191770" y="91863"/>
                        <a:pt x="191770" y="91863"/>
                        <a:pt x="191699" y="91793"/>
                      </a:cubicBezTo>
                      <a:cubicBezTo>
                        <a:pt x="191629" y="91722"/>
                        <a:pt x="191629" y="91722"/>
                        <a:pt x="191558" y="91652"/>
                      </a:cubicBezTo>
                      <a:cubicBezTo>
                        <a:pt x="191488" y="91581"/>
                        <a:pt x="191488" y="91581"/>
                        <a:pt x="191417" y="91511"/>
                      </a:cubicBezTo>
                      <a:cubicBezTo>
                        <a:pt x="191347" y="91440"/>
                        <a:pt x="191347" y="91440"/>
                        <a:pt x="191276" y="91370"/>
                      </a:cubicBezTo>
                      <a:cubicBezTo>
                        <a:pt x="191206" y="91370"/>
                        <a:pt x="191206" y="91299"/>
                        <a:pt x="191135" y="91299"/>
                      </a:cubicBezTo>
                      <a:cubicBezTo>
                        <a:pt x="191064" y="91299"/>
                        <a:pt x="191064" y="91228"/>
                        <a:pt x="190994" y="91228"/>
                      </a:cubicBezTo>
                      <a:cubicBezTo>
                        <a:pt x="190923" y="91228"/>
                        <a:pt x="190923" y="91158"/>
                        <a:pt x="190853" y="91158"/>
                      </a:cubicBezTo>
                      <a:cubicBezTo>
                        <a:pt x="190782" y="91158"/>
                        <a:pt x="190782" y="91087"/>
                        <a:pt x="190712" y="91087"/>
                      </a:cubicBezTo>
                      <a:cubicBezTo>
                        <a:pt x="190712" y="91087"/>
                        <a:pt x="190712" y="91087"/>
                        <a:pt x="190712" y="91087"/>
                      </a:cubicBezTo>
                      <a:cubicBezTo>
                        <a:pt x="190712" y="91087"/>
                        <a:pt x="190641" y="91087"/>
                        <a:pt x="190641" y="91017"/>
                      </a:cubicBezTo>
                      <a:cubicBezTo>
                        <a:pt x="190571" y="91017"/>
                        <a:pt x="190571" y="90946"/>
                        <a:pt x="190500" y="90946"/>
                      </a:cubicBezTo>
                      <a:cubicBezTo>
                        <a:pt x="190429" y="90946"/>
                        <a:pt x="190429" y="90876"/>
                        <a:pt x="190359" y="90876"/>
                      </a:cubicBezTo>
                      <a:cubicBezTo>
                        <a:pt x="190288" y="90876"/>
                        <a:pt x="190288" y="90876"/>
                        <a:pt x="190218" y="90805"/>
                      </a:cubicBezTo>
                      <a:cubicBezTo>
                        <a:pt x="190147" y="90805"/>
                        <a:pt x="190147" y="90805"/>
                        <a:pt x="190077" y="90735"/>
                      </a:cubicBezTo>
                      <a:cubicBezTo>
                        <a:pt x="190006" y="90735"/>
                        <a:pt x="190006" y="90735"/>
                        <a:pt x="189936" y="90664"/>
                      </a:cubicBezTo>
                      <a:cubicBezTo>
                        <a:pt x="189865" y="90664"/>
                        <a:pt x="18986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24" y="90664"/>
                        <a:pt x="189724" y="90664"/>
                      </a:cubicBezTo>
                      <a:cubicBezTo>
                        <a:pt x="189653" y="90664"/>
                        <a:pt x="189653" y="90664"/>
                        <a:pt x="189583" y="90664"/>
                      </a:cubicBezTo>
                      <a:cubicBezTo>
                        <a:pt x="189512" y="90664"/>
                        <a:pt x="189512" y="90664"/>
                        <a:pt x="189442" y="90664"/>
                      </a:cubicBezTo>
                      <a:cubicBezTo>
                        <a:pt x="189371" y="90664"/>
                        <a:pt x="189371" y="90664"/>
                        <a:pt x="189301" y="90664"/>
                      </a:cubicBezTo>
                      <a:cubicBezTo>
                        <a:pt x="189230" y="90664"/>
                        <a:pt x="189230" y="90664"/>
                        <a:pt x="189159" y="90664"/>
                      </a:cubicBezTo>
                      <a:cubicBezTo>
                        <a:pt x="189089" y="90664"/>
                        <a:pt x="189018" y="90664"/>
                        <a:pt x="189018" y="90664"/>
                      </a:cubicBezTo>
                      <a:cubicBezTo>
                        <a:pt x="189018" y="90664"/>
                        <a:pt x="189018" y="90664"/>
                        <a:pt x="189018" y="90664"/>
                      </a:cubicBezTo>
                      <a:cubicBezTo>
                        <a:pt x="188383" y="90805"/>
                        <a:pt x="187819" y="90876"/>
                        <a:pt x="187184" y="90946"/>
                      </a:cubicBezTo>
                      <a:cubicBezTo>
                        <a:pt x="185420" y="91228"/>
                        <a:pt x="183656" y="91440"/>
                        <a:pt x="181822" y="91652"/>
                      </a:cubicBezTo>
                      <a:cubicBezTo>
                        <a:pt x="181328" y="91722"/>
                        <a:pt x="180904" y="91722"/>
                        <a:pt x="180411" y="91793"/>
                      </a:cubicBezTo>
                      <a:cubicBezTo>
                        <a:pt x="178364" y="91934"/>
                        <a:pt x="176318" y="92075"/>
                        <a:pt x="174272" y="92075"/>
                      </a:cubicBezTo>
                      <a:cubicBezTo>
                        <a:pt x="174202" y="92075"/>
                        <a:pt x="174131" y="92075"/>
                        <a:pt x="174061" y="92075"/>
                      </a:cubicBezTo>
                      <a:cubicBezTo>
                        <a:pt x="172156" y="92075"/>
                        <a:pt x="170251" y="92005"/>
                        <a:pt x="168275" y="91863"/>
                      </a:cubicBezTo>
                      <a:cubicBezTo>
                        <a:pt x="167711" y="91863"/>
                        <a:pt x="167217" y="91793"/>
                        <a:pt x="166652" y="91722"/>
                      </a:cubicBezTo>
                      <a:cubicBezTo>
                        <a:pt x="165241" y="91581"/>
                        <a:pt x="163830" y="91440"/>
                        <a:pt x="162489" y="91299"/>
                      </a:cubicBezTo>
                      <a:cubicBezTo>
                        <a:pt x="161996" y="91228"/>
                        <a:pt x="161502" y="91158"/>
                        <a:pt x="161008" y="91087"/>
                      </a:cubicBezTo>
                      <a:cubicBezTo>
                        <a:pt x="159244" y="90805"/>
                        <a:pt x="157409" y="90523"/>
                        <a:pt x="155646" y="90170"/>
                      </a:cubicBezTo>
                      <a:cubicBezTo>
                        <a:pt x="155434" y="90100"/>
                        <a:pt x="155222" y="90100"/>
                        <a:pt x="155011" y="90029"/>
                      </a:cubicBezTo>
                      <a:cubicBezTo>
                        <a:pt x="153458" y="89747"/>
                        <a:pt x="151906" y="89394"/>
                        <a:pt x="150354" y="88971"/>
                      </a:cubicBezTo>
                      <a:cubicBezTo>
                        <a:pt x="149719" y="88830"/>
                        <a:pt x="149154" y="88688"/>
                        <a:pt x="148519" y="88477"/>
                      </a:cubicBezTo>
                      <a:cubicBezTo>
                        <a:pt x="147391" y="88194"/>
                        <a:pt x="146262" y="87842"/>
                        <a:pt x="145133" y="87560"/>
                      </a:cubicBezTo>
                      <a:cubicBezTo>
                        <a:pt x="144427" y="87348"/>
                        <a:pt x="143792" y="87136"/>
                        <a:pt x="143087" y="86925"/>
                      </a:cubicBezTo>
                      <a:cubicBezTo>
                        <a:pt x="142028" y="86572"/>
                        <a:pt x="140970" y="86219"/>
                        <a:pt x="139912" y="85866"/>
                      </a:cubicBezTo>
                      <a:cubicBezTo>
                        <a:pt x="139206" y="85655"/>
                        <a:pt x="138571" y="85372"/>
                        <a:pt x="137866" y="85161"/>
                      </a:cubicBezTo>
                      <a:cubicBezTo>
                        <a:pt x="136807" y="84808"/>
                        <a:pt x="135749" y="84385"/>
                        <a:pt x="134691" y="83961"/>
                      </a:cubicBezTo>
                      <a:cubicBezTo>
                        <a:pt x="134056" y="83679"/>
                        <a:pt x="133350" y="83467"/>
                        <a:pt x="132715" y="83185"/>
                      </a:cubicBezTo>
                      <a:cubicBezTo>
                        <a:pt x="131586" y="82691"/>
                        <a:pt x="130387" y="82197"/>
                        <a:pt x="129258" y="81703"/>
                      </a:cubicBezTo>
                      <a:cubicBezTo>
                        <a:pt x="128693" y="81421"/>
                        <a:pt x="128129" y="81210"/>
                        <a:pt x="127564" y="80927"/>
                      </a:cubicBezTo>
                      <a:cubicBezTo>
                        <a:pt x="125942" y="80222"/>
                        <a:pt x="124319" y="79446"/>
                        <a:pt x="122767" y="78670"/>
                      </a:cubicBezTo>
                      <a:cubicBezTo>
                        <a:pt x="122626" y="78599"/>
                        <a:pt x="122555" y="78599"/>
                        <a:pt x="122414" y="78528"/>
                      </a:cubicBezTo>
                      <a:cubicBezTo>
                        <a:pt x="120650" y="77682"/>
                        <a:pt x="118957" y="76764"/>
                        <a:pt x="117193" y="75847"/>
                      </a:cubicBezTo>
                      <a:cubicBezTo>
                        <a:pt x="115711" y="75001"/>
                        <a:pt x="114159" y="74225"/>
                        <a:pt x="112677" y="73307"/>
                      </a:cubicBezTo>
                      <a:cubicBezTo>
                        <a:pt x="109714" y="71614"/>
                        <a:pt x="106751" y="69780"/>
                        <a:pt x="103858" y="67804"/>
                      </a:cubicBezTo>
                      <a:cubicBezTo>
                        <a:pt x="103293" y="67451"/>
                        <a:pt x="102729" y="67028"/>
                        <a:pt x="102165" y="66675"/>
                      </a:cubicBezTo>
                      <a:cubicBezTo>
                        <a:pt x="99342" y="64770"/>
                        <a:pt x="96520" y="62795"/>
                        <a:pt x="93698" y="60749"/>
                      </a:cubicBezTo>
                      <a:cubicBezTo>
                        <a:pt x="93345" y="60466"/>
                        <a:pt x="92992" y="60184"/>
                        <a:pt x="92569" y="59902"/>
                      </a:cubicBezTo>
                      <a:cubicBezTo>
                        <a:pt x="90029" y="57997"/>
                        <a:pt x="87418" y="55951"/>
                        <a:pt x="84878" y="53905"/>
                      </a:cubicBezTo>
                      <a:cubicBezTo>
                        <a:pt x="84314" y="53411"/>
                        <a:pt x="83750" y="52987"/>
                        <a:pt x="83185" y="52493"/>
                      </a:cubicBezTo>
                      <a:cubicBezTo>
                        <a:pt x="80433" y="50165"/>
                        <a:pt x="77682" y="47766"/>
                        <a:pt x="74930" y="45297"/>
                      </a:cubicBezTo>
                      <a:cubicBezTo>
                        <a:pt x="74366" y="44803"/>
                        <a:pt x="73801" y="44238"/>
                        <a:pt x="73237" y="43745"/>
                      </a:cubicBezTo>
                      <a:cubicBezTo>
                        <a:pt x="70767" y="41416"/>
                        <a:pt x="68298" y="39088"/>
                        <a:pt x="65828" y="36618"/>
                      </a:cubicBezTo>
                      <a:cubicBezTo>
                        <a:pt x="65405" y="36195"/>
                        <a:pt x="65052" y="35842"/>
                        <a:pt x="64629" y="35419"/>
                      </a:cubicBezTo>
                      <a:cubicBezTo>
                        <a:pt x="61948" y="32667"/>
                        <a:pt x="59267" y="29845"/>
                        <a:pt x="56656" y="26952"/>
                      </a:cubicBezTo>
                      <a:cubicBezTo>
                        <a:pt x="56092" y="26388"/>
                        <a:pt x="55598" y="25753"/>
                        <a:pt x="55033" y="25188"/>
                      </a:cubicBezTo>
                      <a:cubicBezTo>
                        <a:pt x="52423" y="22296"/>
                        <a:pt x="49812" y="19262"/>
                        <a:pt x="47272" y="16157"/>
                      </a:cubicBezTo>
                      <a:cubicBezTo>
                        <a:pt x="46920" y="15734"/>
                        <a:pt x="46567" y="15240"/>
                        <a:pt x="46143" y="14817"/>
                      </a:cubicBezTo>
                      <a:cubicBezTo>
                        <a:pt x="43462" y="11571"/>
                        <a:pt x="40852" y="8255"/>
                        <a:pt x="38241" y="4798"/>
                      </a:cubicBezTo>
                      <a:cubicBezTo>
                        <a:pt x="37536" y="3951"/>
                        <a:pt x="36901" y="3034"/>
                        <a:pt x="36266" y="2117"/>
                      </a:cubicBezTo>
                      <a:cubicBezTo>
                        <a:pt x="36266" y="2117"/>
                        <a:pt x="36266" y="2117"/>
                        <a:pt x="36266" y="2117"/>
                      </a:cubicBezTo>
                      <a:cubicBezTo>
                        <a:pt x="36266" y="2046"/>
                        <a:pt x="36195" y="2046"/>
                        <a:pt x="36195" y="1976"/>
                      </a:cubicBezTo>
                      <a:cubicBezTo>
                        <a:pt x="36195" y="1905"/>
                        <a:pt x="36125" y="1905"/>
                        <a:pt x="36125" y="1835"/>
                      </a:cubicBezTo>
                      <a:cubicBezTo>
                        <a:pt x="36125" y="1764"/>
                        <a:pt x="36054" y="1764"/>
                        <a:pt x="36054" y="1693"/>
                      </a:cubicBezTo>
                      <a:cubicBezTo>
                        <a:pt x="36054" y="1623"/>
                        <a:pt x="35983" y="1623"/>
                        <a:pt x="35983" y="1552"/>
                      </a:cubicBezTo>
                      <a:cubicBezTo>
                        <a:pt x="35983" y="1482"/>
                        <a:pt x="35913" y="1482"/>
                        <a:pt x="35913" y="1411"/>
                      </a:cubicBezTo>
                      <a:cubicBezTo>
                        <a:pt x="35842" y="1341"/>
                        <a:pt x="35842" y="1341"/>
                        <a:pt x="35772" y="1270"/>
                      </a:cubicBezTo>
                      <a:cubicBezTo>
                        <a:pt x="35772" y="1270"/>
                        <a:pt x="35772" y="1270"/>
                        <a:pt x="35701" y="1200"/>
                      </a:cubicBezTo>
                      <a:cubicBezTo>
                        <a:pt x="35701" y="1200"/>
                        <a:pt x="35701" y="1200"/>
                        <a:pt x="35701" y="1200"/>
                      </a:cubicBezTo>
                      <a:cubicBezTo>
                        <a:pt x="35701" y="1200"/>
                        <a:pt x="35631" y="1129"/>
                        <a:pt x="35631" y="1129"/>
                      </a:cubicBezTo>
                      <a:cubicBezTo>
                        <a:pt x="35560" y="1059"/>
                        <a:pt x="35560" y="1059"/>
                        <a:pt x="35489" y="988"/>
                      </a:cubicBezTo>
                      <a:cubicBezTo>
                        <a:pt x="35419" y="917"/>
                        <a:pt x="35419" y="917"/>
                        <a:pt x="35348" y="847"/>
                      </a:cubicBezTo>
                      <a:cubicBezTo>
                        <a:pt x="35278" y="776"/>
                        <a:pt x="35207" y="776"/>
                        <a:pt x="35207" y="706"/>
                      </a:cubicBezTo>
                      <a:cubicBezTo>
                        <a:pt x="35137" y="635"/>
                        <a:pt x="35066" y="635"/>
                        <a:pt x="34996" y="565"/>
                      </a:cubicBezTo>
                      <a:cubicBezTo>
                        <a:pt x="34925" y="494"/>
                        <a:pt x="34854" y="494"/>
                        <a:pt x="34854" y="423"/>
                      </a:cubicBezTo>
                      <a:cubicBezTo>
                        <a:pt x="34854" y="423"/>
                        <a:pt x="34784" y="423"/>
                        <a:pt x="34784" y="353"/>
                      </a:cubicBezTo>
                      <a:cubicBezTo>
                        <a:pt x="34713" y="353"/>
                        <a:pt x="34713" y="282"/>
                        <a:pt x="34643" y="282"/>
                      </a:cubicBezTo>
                      <a:cubicBezTo>
                        <a:pt x="34572" y="282"/>
                        <a:pt x="34572" y="212"/>
                        <a:pt x="34502" y="212"/>
                      </a:cubicBezTo>
                      <a:cubicBezTo>
                        <a:pt x="34431" y="212"/>
                        <a:pt x="34431" y="212"/>
                        <a:pt x="34361" y="141"/>
                      </a:cubicBezTo>
                      <a:cubicBezTo>
                        <a:pt x="34290" y="141"/>
                        <a:pt x="34290" y="141"/>
                        <a:pt x="34219" y="71"/>
                      </a:cubicBezTo>
                      <a:cubicBezTo>
                        <a:pt x="34149" y="71"/>
                        <a:pt x="34149" y="71"/>
                        <a:pt x="34078" y="0"/>
                      </a:cubicBezTo>
                      <a:cubicBezTo>
                        <a:pt x="34008" y="0"/>
                        <a:pt x="34008" y="0"/>
                        <a:pt x="33937" y="0"/>
                      </a:cubicBezTo>
                      <a:cubicBezTo>
                        <a:pt x="33867" y="0"/>
                        <a:pt x="33867" y="0"/>
                        <a:pt x="33796" y="0"/>
                      </a:cubicBezTo>
                      <a:cubicBezTo>
                        <a:pt x="33726" y="0"/>
                        <a:pt x="33726" y="0"/>
                        <a:pt x="33655" y="0"/>
                      </a:cubicBezTo>
                      <a:cubicBezTo>
                        <a:pt x="33655" y="0"/>
                        <a:pt x="33655" y="0"/>
                        <a:pt x="33585" y="0"/>
                      </a:cubicBezTo>
                      <a:cubicBezTo>
                        <a:pt x="33585" y="0"/>
                        <a:pt x="33585" y="0"/>
                        <a:pt x="33585" y="0"/>
                      </a:cubicBezTo>
                      <a:cubicBezTo>
                        <a:pt x="33585" y="0"/>
                        <a:pt x="33514" y="0"/>
                        <a:pt x="33514" y="0"/>
                      </a:cubicBezTo>
                      <a:cubicBezTo>
                        <a:pt x="33443" y="0"/>
                        <a:pt x="33443" y="0"/>
                        <a:pt x="33373" y="0"/>
                      </a:cubicBezTo>
                      <a:cubicBezTo>
                        <a:pt x="33302" y="0"/>
                        <a:pt x="33302" y="0"/>
                        <a:pt x="33232" y="0"/>
                      </a:cubicBezTo>
                      <a:cubicBezTo>
                        <a:pt x="33161" y="0"/>
                        <a:pt x="33161" y="0"/>
                        <a:pt x="33091" y="0"/>
                      </a:cubicBezTo>
                      <a:cubicBezTo>
                        <a:pt x="33020" y="0"/>
                        <a:pt x="32949" y="0"/>
                        <a:pt x="32879" y="71"/>
                      </a:cubicBezTo>
                      <a:cubicBezTo>
                        <a:pt x="32808" y="71"/>
                        <a:pt x="32738" y="141"/>
                        <a:pt x="32667" y="141"/>
                      </a:cubicBezTo>
                      <a:cubicBezTo>
                        <a:pt x="22860" y="5786"/>
                        <a:pt x="9807" y="13406"/>
                        <a:pt x="0" y="19121"/>
                      </a:cubicBezTo>
                      <a:cubicBezTo>
                        <a:pt x="282" y="18979"/>
                        <a:pt x="564" y="18909"/>
                        <a:pt x="917" y="18979"/>
                      </a:cubicBezTo>
                      <a:cubicBezTo>
                        <a:pt x="917" y="18979"/>
                        <a:pt x="917" y="18979"/>
                        <a:pt x="917" y="18979"/>
                      </a:cubicBezTo>
                      <a:cubicBezTo>
                        <a:pt x="1270" y="19050"/>
                        <a:pt x="1623" y="19121"/>
                        <a:pt x="1976" y="19332"/>
                      </a:cubicBezTo>
                      <a:cubicBezTo>
                        <a:pt x="2328" y="19544"/>
                        <a:pt x="2611" y="19756"/>
                        <a:pt x="2822" y="19967"/>
                      </a:cubicBezTo>
                      <a:cubicBezTo>
                        <a:pt x="2822" y="19967"/>
                        <a:pt x="2822" y="19967"/>
                        <a:pt x="2822" y="19967"/>
                      </a:cubicBezTo>
                      <a:cubicBezTo>
                        <a:pt x="3034" y="20179"/>
                        <a:pt x="3316" y="20461"/>
                        <a:pt x="3457" y="20743"/>
                      </a:cubicBezTo>
                      <a:cubicBezTo>
                        <a:pt x="3669" y="21026"/>
                        <a:pt x="3881" y="21379"/>
                        <a:pt x="4163" y="21661"/>
                      </a:cubicBezTo>
                      <a:cubicBezTo>
                        <a:pt x="4586" y="22225"/>
                        <a:pt x="5009" y="22790"/>
                        <a:pt x="5503" y="23424"/>
                      </a:cubicBezTo>
                      <a:cubicBezTo>
                        <a:pt x="6915" y="25259"/>
                        <a:pt x="8326" y="27094"/>
                        <a:pt x="9737" y="28928"/>
                      </a:cubicBezTo>
                      <a:cubicBezTo>
                        <a:pt x="10936" y="30480"/>
                        <a:pt x="12136" y="31962"/>
                        <a:pt x="13406" y="33443"/>
                      </a:cubicBezTo>
                      <a:cubicBezTo>
                        <a:pt x="13758" y="33867"/>
                        <a:pt x="14111" y="34361"/>
                        <a:pt x="14534" y="34784"/>
                      </a:cubicBezTo>
                      <a:cubicBezTo>
                        <a:pt x="14746" y="34996"/>
                        <a:pt x="14887" y="35278"/>
                        <a:pt x="15099" y="35490"/>
                      </a:cubicBezTo>
                      <a:cubicBezTo>
                        <a:pt x="16792" y="37536"/>
                        <a:pt x="18556" y="39582"/>
                        <a:pt x="20320" y="41628"/>
                      </a:cubicBezTo>
                      <a:cubicBezTo>
                        <a:pt x="20955" y="42333"/>
                        <a:pt x="21590" y="43039"/>
                        <a:pt x="22296" y="43815"/>
                      </a:cubicBezTo>
                      <a:cubicBezTo>
                        <a:pt x="22860" y="44380"/>
                        <a:pt x="23354" y="45014"/>
                        <a:pt x="23918" y="45579"/>
                      </a:cubicBezTo>
                      <a:cubicBezTo>
                        <a:pt x="24553" y="46214"/>
                        <a:pt x="25118" y="46920"/>
                        <a:pt x="25753" y="47554"/>
                      </a:cubicBezTo>
                      <a:cubicBezTo>
                        <a:pt x="27587" y="49530"/>
                        <a:pt x="29492" y="51506"/>
                        <a:pt x="31327" y="53411"/>
                      </a:cubicBezTo>
                      <a:cubicBezTo>
                        <a:pt x="31538" y="53622"/>
                        <a:pt x="31750" y="53763"/>
                        <a:pt x="31891" y="53975"/>
                      </a:cubicBezTo>
                      <a:cubicBezTo>
                        <a:pt x="32314" y="54398"/>
                        <a:pt x="32667" y="54751"/>
                        <a:pt x="33091" y="55174"/>
                      </a:cubicBezTo>
                      <a:cubicBezTo>
                        <a:pt x="34431" y="56515"/>
                        <a:pt x="35772" y="57856"/>
                        <a:pt x="37112" y="59196"/>
                      </a:cubicBezTo>
                      <a:cubicBezTo>
                        <a:pt x="38241" y="60255"/>
                        <a:pt x="39299" y="61242"/>
                        <a:pt x="40428" y="62301"/>
                      </a:cubicBezTo>
                      <a:cubicBezTo>
                        <a:pt x="40993" y="62795"/>
                        <a:pt x="41557" y="63359"/>
                        <a:pt x="42122" y="63853"/>
                      </a:cubicBezTo>
                      <a:cubicBezTo>
                        <a:pt x="42474" y="64135"/>
                        <a:pt x="42827" y="64488"/>
                        <a:pt x="43180" y="64841"/>
                      </a:cubicBezTo>
                      <a:cubicBezTo>
                        <a:pt x="45226" y="66675"/>
                        <a:pt x="47272" y="68439"/>
                        <a:pt x="49318" y="70203"/>
                      </a:cubicBezTo>
                      <a:cubicBezTo>
                        <a:pt x="49671" y="70485"/>
                        <a:pt x="50024" y="70767"/>
                        <a:pt x="50447" y="71120"/>
                      </a:cubicBezTo>
                      <a:cubicBezTo>
                        <a:pt x="51012" y="71614"/>
                        <a:pt x="51576" y="72037"/>
                        <a:pt x="52141" y="72531"/>
                      </a:cubicBezTo>
                      <a:cubicBezTo>
                        <a:pt x="53269" y="73449"/>
                        <a:pt x="54328" y="74366"/>
                        <a:pt x="55457" y="75212"/>
                      </a:cubicBezTo>
                      <a:cubicBezTo>
                        <a:pt x="56938" y="76341"/>
                        <a:pt x="58349" y="77470"/>
                        <a:pt x="59831" y="78528"/>
                      </a:cubicBezTo>
                      <a:cubicBezTo>
                        <a:pt x="60184" y="78811"/>
                        <a:pt x="60537" y="79093"/>
                        <a:pt x="60960" y="79375"/>
                      </a:cubicBezTo>
                      <a:cubicBezTo>
                        <a:pt x="61101" y="79516"/>
                        <a:pt x="61313" y="79658"/>
                        <a:pt x="61454" y="79798"/>
                      </a:cubicBezTo>
                      <a:cubicBezTo>
                        <a:pt x="63429" y="81210"/>
                        <a:pt x="65335" y="82621"/>
                        <a:pt x="67310" y="83961"/>
                      </a:cubicBezTo>
                      <a:cubicBezTo>
                        <a:pt x="68016" y="84455"/>
                        <a:pt x="68721" y="84879"/>
                        <a:pt x="69427" y="85372"/>
                      </a:cubicBezTo>
                      <a:cubicBezTo>
                        <a:pt x="69991" y="85725"/>
                        <a:pt x="70556" y="86148"/>
                        <a:pt x="71120" y="86501"/>
                      </a:cubicBezTo>
                      <a:cubicBezTo>
                        <a:pt x="71755" y="86925"/>
                        <a:pt x="72390" y="87348"/>
                        <a:pt x="73025" y="87771"/>
                      </a:cubicBezTo>
                      <a:cubicBezTo>
                        <a:pt x="74930" y="88971"/>
                        <a:pt x="76764" y="90100"/>
                        <a:pt x="78670" y="91228"/>
                      </a:cubicBezTo>
                      <a:cubicBezTo>
                        <a:pt x="79093" y="91511"/>
                        <a:pt x="79516" y="91722"/>
                        <a:pt x="79939" y="92005"/>
                      </a:cubicBezTo>
                      <a:cubicBezTo>
                        <a:pt x="81351" y="92851"/>
                        <a:pt x="82762" y="93627"/>
                        <a:pt x="84173" y="94403"/>
                      </a:cubicBezTo>
                      <a:cubicBezTo>
                        <a:pt x="84243" y="94474"/>
                        <a:pt x="84384" y="94474"/>
                        <a:pt x="84455" y="94545"/>
                      </a:cubicBezTo>
                      <a:cubicBezTo>
                        <a:pt x="86219" y="95462"/>
                        <a:pt x="87912" y="96379"/>
                        <a:pt x="89676" y="97226"/>
                      </a:cubicBezTo>
                      <a:cubicBezTo>
                        <a:pt x="89676" y="97226"/>
                        <a:pt x="89676" y="97226"/>
                        <a:pt x="89676" y="97226"/>
                      </a:cubicBezTo>
                      <a:cubicBezTo>
                        <a:pt x="89817" y="97296"/>
                        <a:pt x="89888" y="97296"/>
                        <a:pt x="90029" y="97367"/>
                      </a:cubicBezTo>
                      <a:cubicBezTo>
                        <a:pt x="91652" y="98143"/>
                        <a:pt x="93204" y="98919"/>
                        <a:pt x="94827" y="99624"/>
                      </a:cubicBezTo>
                      <a:cubicBezTo>
                        <a:pt x="94897" y="99695"/>
                        <a:pt x="95038" y="99695"/>
                        <a:pt x="95109" y="99766"/>
                      </a:cubicBezTo>
                      <a:cubicBezTo>
                        <a:pt x="95603" y="99978"/>
                        <a:pt x="96026" y="100118"/>
                        <a:pt x="96520" y="100330"/>
                      </a:cubicBezTo>
                      <a:cubicBezTo>
                        <a:pt x="97649" y="100824"/>
                        <a:pt x="98848" y="101318"/>
                        <a:pt x="99977" y="101812"/>
                      </a:cubicBezTo>
                      <a:cubicBezTo>
                        <a:pt x="100189" y="101882"/>
                        <a:pt x="100401" y="101953"/>
                        <a:pt x="100542" y="102094"/>
                      </a:cubicBezTo>
                      <a:cubicBezTo>
                        <a:pt x="101036" y="102306"/>
                        <a:pt x="101459" y="102447"/>
                        <a:pt x="101953" y="102588"/>
                      </a:cubicBezTo>
                      <a:cubicBezTo>
                        <a:pt x="103011" y="103011"/>
                        <a:pt x="104069" y="103435"/>
                        <a:pt x="105128" y="103787"/>
                      </a:cubicBezTo>
                      <a:cubicBezTo>
                        <a:pt x="105410" y="103858"/>
                        <a:pt x="105692" y="103999"/>
                        <a:pt x="105974" y="104140"/>
                      </a:cubicBezTo>
                      <a:cubicBezTo>
                        <a:pt x="106398" y="104281"/>
                        <a:pt x="106751" y="104423"/>
                        <a:pt x="107174" y="104493"/>
                      </a:cubicBezTo>
                      <a:cubicBezTo>
                        <a:pt x="108232" y="104846"/>
                        <a:pt x="109291" y="105199"/>
                        <a:pt x="110349" y="105551"/>
                      </a:cubicBezTo>
                      <a:cubicBezTo>
                        <a:pt x="110702" y="105693"/>
                        <a:pt x="111125" y="105833"/>
                        <a:pt x="111478" y="105904"/>
                      </a:cubicBezTo>
                      <a:cubicBezTo>
                        <a:pt x="111760" y="105975"/>
                        <a:pt x="112042" y="106045"/>
                        <a:pt x="112395" y="106116"/>
                      </a:cubicBezTo>
                      <a:cubicBezTo>
                        <a:pt x="113524" y="106469"/>
                        <a:pt x="114653" y="106751"/>
                        <a:pt x="115782" y="107033"/>
                      </a:cubicBezTo>
                      <a:cubicBezTo>
                        <a:pt x="116205" y="107174"/>
                        <a:pt x="116628" y="107315"/>
                        <a:pt x="117052" y="107386"/>
                      </a:cubicBezTo>
                      <a:cubicBezTo>
                        <a:pt x="117193" y="107456"/>
                        <a:pt x="117404" y="107456"/>
                        <a:pt x="117546" y="107527"/>
                      </a:cubicBezTo>
                      <a:cubicBezTo>
                        <a:pt x="119098" y="107880"/>
                        <a:pt x="120650" y="108232"/>
                        <a:pt x="122202" y="108585"/>
                      </a:cubicBezTo>
                      <a:cubicBezTo>
                        <a:pt x="122414" y="108656"/>
                        <a:pt x="122555" y="108656"/>
                        <a:pt x="122767" y="108726"/>
                      </a:cubicBezTo>
                      <a:cubicBezTo>
                        <a:pt x="122767" y="108726"/>
                        <a:pt x="122837" y="108726"/>
                        <a:pt x="122837" y="108726"/>
                      </a:cubicBezTo>
                      <a:cubicBezTo>
                        <a:pt x="124601" y="109079"/>
                        <a:pt x="126436" y="109361"/>
                        <a:pt x="128199" y="109644"/>
                      </a:cubicBezTo>
                      <a:cubicBezTo>
                        <a:pt x="128341" y="109644"/>
                        <a:pt x="128482" y="109714"/>
                        <a:pt x="128693" y="109714"/>
                      </a:cubicBezTo>
                      <a:cubicBezTo>
                        <a:pt x="129046" y="109784"/>
                        <a:pt x="129328" y="109784"/>
                        <a:pt x="129681" y="109784"/>
                      </a:cubicBezTo>
                      <a:cubicBezTo>
                        <a:pt x="131092" y="109926"/>
                        <a:pt x="132503" y="110138"/>
                        <a:pt x="133915" y="110208"/>
                      </a:cubicBezTo>
                      <a:cubicBezTo>
                        <a:pt x="134197" y="110208"/>
                        <a:pt x="134549" y="110278"/>
                        <a:pt x="134832" y="110278"/>
                      </a:cubicBezTo>
                      <a:cubicBezTo>
                        <a:pt x="135043" y="110278"/>
                        <a:pt x="135255" y="110278"/>
                        <a:pt x="135537" y="110278"/>
                      </a:cubicBezTo>
                      <a:cubicBezTo>
                        <a:pt x="137513" y="110420"/>
                        <a:pt x="139418" y="110490"/>
                        <a:pt x="141323" y="110490"/>
                      </a:cubicBezTo>
                      <a:cubicBezTo>
                        <a:pt x="141323" y="110490"/>
                        <a:pt x="141323" y="110490"/>
                        <a:pt x="141393" y="110490"/>
                      </a:cubicBezTo>
                      <a:cubicBezTo>
                        <a:pt x="141464" y="110490"/>
                        <a:pt x="141464" y="110490"/>
                        <a:pt x="141534" y="110490"/>
                      </a:cubicBezTo>
                      <a:cubicBezTo>
                        <a:pt x="143581" y="110490"/>
                        <a:pt x="145627" y="110349"/>
                        <a:pt x="147673" y="110208"/>
                      </a:cubicBezTo>
                      <a:cubicBezTo>
                        <a:pt x="147955" y="110208"/>
                        <a:pt x="148167" y="110208"/>
                        <a:pt x="148449" y="110138"/>
                      </a:cubicBezTo>
                      <a:cubicBezTo>
                        <a:pt x="148661" y="110138"/>
                        <a:pt x="148872" y="110067"/>
                        <a:pt x="149084" y="110067"/>
                      </a:cubicBezTo>
                      <a:cubicBezTo>
                        <a:pt x="150848" y="109926"/>
                        <a:pt x="152682" y="109644"/>
                        <a:pt x="154446" y="109361"/>
                      </a:cubicBezTo>
                      <a:cubicBezTo>
                        <a:pt x="155011" y="109290"/>
                        <a:pt x="155575" y="109220"/>
                        <a:pt x="156139" y="109079"/>
                      </a:cubicBezTo>
                      <a:cubicBezTo>
                        <a:pt x="156139" y="109079"/>
                        <a:pt x="156210" y="109079"/>
                        <a:pt x="156210" y="109079"/>
                      </a:cubicBezTo>
                      <a:cubicBezTo>
                        <a:pt x="156422" y="109008"/>
                        <a:pt x="156704" y="109008"/>
                        <a:pt x="156986" y="109079"/>
                      </a:cubicBezTo>
                      <a:cubicBezTo>
                        <a:pt x="156986" y="109079"/>
                        <a:pt x="156986" y="109079"/>
                        <a:pt x="156986" y="109079"/>
                      </a:cubicBezTo>
                      <a:cubicBezTo>
                        <a:pt x="157268" y="109150"/>
                        <a:pt x="157551" y="109290"/>
                        <a:pt x="157833" y="109432"/>
                      </a:cubicBezTo>
                      <a:cubicBezTo>
                        <a:pt x="158186" y="109644"/>
                        <a:pt x="158609" y="109996"/>
                        <a:pt x="158962" y="110349"/>
                      </a:cubicBezTo>
                      <a:cubicBezTo>
                        <a:pt x="158962" y="110349"/>
                        <a:pt x="158962" y="110349"/>
                        <a:pt x="158962" y="110349"/>
                      </a:cubicBezTo>
                      <a:cubicBezTo>
                        <a:pt x="159314" y="110702"/>
                        <a:pt x="159667" y="111125"/>
                        <a:pt x="159879" y="111619"/>
                      </a:cubicBezTo>
                      <a:lnTo>
                        <a:pt x="192546" y="92639"/>
                      </a:lnTo>
                      <a:cubicBezTo>
                        <a:pt x="192546" y="92569"/>
                        <a:pt x="192476" y="92499"/>
                        <a:pt x="192476" y="92499"/>
                      </a:cubicBezTo>
                      <a:cubicBezTo>
                        <a:pt x="192617" y="93063"/>
                        <a:pt x="192546" y="92992"/>
                        <a:pt x="192476" y="92851"/>
                      </a:cubicBezTo>
                      <a:close/>
                    </a:path>
                  </a:pathLst>
                </a:custGeom>
                <a:solidFill>
                  <a:srgbClr val="FFC1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07" name="Google Shape;907;p44"/>
              <p:cNvSpPr/>
              <p:nvPr/>
            </p:nvSpPr>
            <p:spPr>
              <a:xfrm>
                <a:off x="10194763" y="1020890"/>
                <a:ext cx="83184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49388" extrusionOk="0">
                    <a:moveTo>
                      <a:pt x="141" y="18979"/>
                    </a:moveTo>
                    <a:lnTo>
                      <a:pt x="32738" y="0"/>
                    </a:lnTo>
                    <a:lnTo>
                      <a:pt x="32667" y="35137"/>
                    </a:lnTo>
                    <a:lnTo>
                      <a:pt x="0" y="54046"/>
                    </a:lnTo>
                    <a:close/>
                  </a:path>
                </a:pathLst>
              </a:custGeom>
              <a:solidFill>
                <a:srgbClr val="A09E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44"/>
              <p:cNvSpPr/>
              <p:nvPr/>
            </p:nvSpPr>
            <p:spPr>
              <a:xfrm>
                <a:off x="10233858" y="1027565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54046" y="34220"/>
                    </a:moveTo>
                    <a:cubicBezTo>
                      <a:pt x="54046" y="34220"/>
                      <a:pt x="54046" y="34220"/>
                      <a:pt x="54046" y="34220"/>
                    </a:cubicBezTo>
                    <a:cubicBezTo>
                      <a:pt x="53269" y="34361"/>
                      <a:pt x="52493" y="34431"/>
                      <a:pt x="51717" y="34361"/>
                    </a:cubicBezTo>
                    <a:cubicBezTo>
                      <a:pt x="51717" y="34361"/>
                      <a:pt x="51647" y="34361"/>
                      <a:pt x="51647" y="34361"/>
                    </a:cubicBezTo>
                    <a:cubicBezTo>
                      <a:pt x="50871" y="34290"/>
                      <a:pt x="50024" y="34078"/>
                      <a:pt x="49107" y="33796"/>
                    </a:cubicBezTo>
                    <a:cubicBezTo>
                      <a:pt x="49107" y="33796"/>
                      <a:pt x="49107" y="33796"/>
                      <a:pt x="49036" y="33796"/>
                    </a:cubicBezTo>
                    <a:cubicBezTo>
                      <a:pt x="48119" y="33514"/>
                      <a:pt x="47202" y="33091"/>
                      <a:pt x="46285" y="32526"/>
                    </a:cubicBezTo>
                    <a:cubicBezTo>
                      <a:pt x="45367" y="31962"/>
                      <a:pt x="44450" y="31327"/>
                      <a:pt x="43533" y="30621"/>
                    </a:cubicBezTo>
                    <a:cubicBezTo>
                      <a:pt x="43533" y="30621"/>
                      <a:pt x="43462" y="30551"/>
                      <a:pt x="43462" y="30551"/>
                    </a:cubicBezTo>
                    <a:cubicBezTo>
                      <a:pt x="42616" y="29845"/>
                      <a:pt x="41769" y="29069"/>
                      <a:pt x="40922" y="28222"/>
                    </a:cubicBezTo>
                    <a:cubicBezTo>
                      <a:pt x="40922" y="28222"/>
                      <a:pt x="40922" y="28222"/>
                      <a:pt x="40852" y="28152"/>
                    </a:cubicBezTo>
                    <a:cubicBezTo>
                      <a:pt x="40076" y="27305"/>
                      <a:pt x="39299" y="26388"/>
                      <a:pt x="38594" y="25400"/>
                    </a:cubicBezTo>
                    <a:cubicBezTo>
                      <a:pt x="38594" y="25400"/>
                      <a:pt x="38594" y="25400"/>
                      <a:pt x="38594" y="25330"/>
                    </a:cubicBezTo>
                    <a:cubicBezTo>
                      <a:pt x="37888" y="24342"/>
                      <a:pt x="37253" y="23354"/>
                      <a:pt x="36618" y="22296"/>
                    </a:cubicBezTo>
                    <a:cubicBezTo>
                      <a:pt x="36618" y="22225"/>
                      <a:pt x="36548" y="22155"/>
                      <a:pt x="36548" y="22155"/>
                    </a:cubicBezTo>
                    <a:cubicBezTo>
                      <a:pt x="35983" y="21096"/>
                      <a:pt x="35419" y="20038"/>
                      <a:pt x="34925" y="18979"/>
                    </a:cubicBezTo>
                    <a:cubicBezTo>
                      <a:pt x="34925" y="18979"/>
                      <a:pt x="34925" y="18979"/>
                      <a:pt x="34925" y="18909"/>
                    </a:cubicBezTo>
                    <a:cubicBezTo>
                      <a:pt x="34431" y="17780"/>
                      <a:pt x="34008" y="16651"/>
                      <a:pt x="33655" y="15522"/>
                    </a:cubicBezTo>
                    <a:cubicBezTo>
                      <a:pt x="33655" y="15522"/>
                      <a:pt x="33655" y="15522"/>
                      <a:pt x="33655" y="15452"/>
                    </a:cubicBezTo>
                    <a:cubicBezTo>
                      <a:pt x="33302" y="14323"/>
                      <a:pt x="33020" y="13194"/>
                      <a:pt x="32879" y="12065"/>
                    </a:cubicBezTo>
                    <a:cubicBezTo>
                      <a:pt x="32879" y="12065"/>
                      <a:pt x="32879" y="12065"/>
                      <a:pt x="32879" y="12065"/>
                    </a:cubicBezTo>
                    <a:cubicBezTo>
                      <a:pt x="32667" y="10936"/>
                      <a:pt x="32597" y="9807"/>
                      <a:pt x="32597" y="8749"/>
                    </a:cubicBezTo>
                    <a:cubicBezTo>
                      <a:pt x="32597" y="7691"/>
                      <a:pt x="32667" y="6703"/>
                      <a:pt x="32879" y="5786"/>
                    </a:cubicBezTo>
                    <a:cubicBezTo>
                      <a:pt x="32879" y="5786"/>
                      <a:pt x="32879" y="5715"/>
                      <a:pt x="32879" y="5715"/>
                    </a:cubicBezTo>
                    <a:cubicBezTo>
                      <a:pt x="33091" y="4798"/>
                      <a:pt x="33302" y="4022"/>
                      <a:pt x="33655" y="3316"/>
                    </a:cubicBezTo>
                    <a:cubicBezTo>
                      <a:pt x="33655" y="3316"/>
                      <a:pt x="33655" y="3316"/>
                      <a:pt x="33655" y="3316"/>
                    </a:cubicBezTo>
                    <a:cubicBezTo>
                      <a:pt x="33937" y="2681"/>
                      <a:pt x="34290" y="2187"/>
                      <a:pt x="34713" y="1693"/>
                    </a:cubicBezTo>
                    <a:cubicBezTo>
                      <a:pt x="34854" y="1552"/>
                      <a:pt x="34925" y="1341"/>
                      <a:pt x="35066" y="1200"/>
                    </a:cubicBezTo>
                    <a:cubicBezTo>
                      <a:pt x="35490" y="706"/>
                      <a:pt x="35983" y="282"/>
                      <a:pt x="36548" y="0"/>
                    </a:cubicBezTo>
                    <a:lnTo>
                      <a:pt x="3881" y="18979"/>
                    </a:lnTo>
                    <a:cubicBezTo>
                      <a:pt x="3316" y="19332"/>
                      <a:pt x="2822" y="19755"/>
                      <a:pt x="2399" y="20249"/>
                    </a:cubicBezTo>
                    <a:cubicBezTo>
                      <a:pt x="2258" y="20391"/>
                      <a:pt x="2117" y="20532"/>
                      <a:pt x="2046" y="20743"/>
                    </a:cubicBezTo>
                    <a:cubicBezTo>
                      <a:pt x="1905" y="20955"/>
                      <a:pt x="1693" y="21096"/>
                      <a:pt x="1552" y="21379"/>
                    </a:cubicBezTo>
                    <a:cubicBezTo>
                      <a:pt x="1341" y="21661"/>
                      <a:pt x="1200" y="22013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917" y="22507"/>
                      <a:pt x="847" y="22790"/>
                      <a:pt x="776" y="23001"/>
                    </a:cubicBezTo>
                    <a:cubicBezTo>
                      <a:pt x="706" y="23213"/>
                      <a:pt x="635" y="23495"/>
                      <a:pt x="564" y="23707"/>
                    </a:cubicBezTo>
                    <a:cubicBezTo>
                      <a:pt x="494" y="23918"/>
                      <a:pt x="423" y="24130"/>
                      <a:pt x="353" y="24412"/>
                    </a:cubicBezTo>
                    <a:cubicBezTo>
                      <a:pt x="353" y="24483"/>
                      <a:pt x="282" y="24624"/>
                      <a:pt x="282" y="24694"/>
                    </a:cubicBezTo>
                    <a:cubicBezTo>
                      <a:pt x="282" y="24694"/>
                      <a:pt x="282" y="24765"/>
                      <a:pt x="282" y="24765"/>
                    </a:cubicBezTo>
                    <a:cubicBezTo>
                      <a:pt x="282" y="24836"/>
                      <a:pt x="212" y="24977"/>
                      <a:pt x="212" y="25047"/>
                    </a:cubicBezTo>
                    <a:cubicBezTo>
                      <a:pt x="141" y="25259"/>
                      <a:pt x="141" y="25470"/>
                      <a:pt x="141" y="25682"/>
                    </a:cubicBezTo>
                    <a:cubicBezTo>
                      <a:pt x="141" y="25894"/>
                      <a:pt x="71" y="26106"/>
                      <a:pt x="71" y="26318"/>
                    </a:cubicBezTo>
                    <a:cubicBezTo>
                      <a:pt x="71" y="26529"/>
                      <a:pt x="71" y="26741"/>
                      <a:pt x="0" y="26952"/>
                    </a:cubicBezTo>
                    <a:cubicBezTo>
                      <a:pt x="0" y="27164"/>
                      <a:pt x="0" y="27376"/>
                      <a:pt x="0" y="27587"/>
                    </a:cubicBezTo>
                    <a:cubicBezTo>
                      <a:pt x="0" y="27587"/>
                      <a:pt x="0" y="27587"/>
                      <a:pt x="0" y="27658"/>
                    </a:cubicBezTo>
                    <a:cubicBezTo>
                      <a:pt x="0" y="27870"/>
                      <a:pt x="0" y="28081"/>
                      <a:pt x="0" y="28293"/>
                    </a:cubicBezTo>
                    <a:cubicBezTo>
                      <a:pt x="0" y="28505"/>
                      <a:pt x="0" y="28716"/>
                      <a:pt x="0" y="28928"/>
                    </a:cubicBezTo>
                    <a:cubicBezTo>
                      <a:pt x="0" y="29139"/>
                      <a:pt x="0" y="29351"/>
                      <a:pt x="71" y="29563"/>
                    </a:cubicBezTo>
                    <a:cubicBezTo>
                      <a:pt x="71" y="29775"/>
                      <a:pt x="141" y="29986"/>
                      <a:pt x="141" y="30269"/>
                    </a:cubicBezTo>
                    <a:cubicBezTo>
                      <a:pt x="141" y="30480"/>
                      <a:pt x="212" y="30762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82" y="31186"/>
                      <a:pt x="282" y="31397"/>
                      <a:pt x="353" y="31609"/>
                    </a:cubicBezTo>
                    <a:cubicBezTo>
                      <a:pt x="423" y="31821"/>
                      <a:pt x="423" y="32103"/>
                      <a:pt x="494" y="32315"/>
                    </a:cubicBezTo>
                    <a:cubicBezTo>
                      <a:pt x="564" y="32526"/>
                      <a:pt x="635" y="32809"/>
                      <a:pt x="635" y="33020"/>
                    </a:cubicBezTo>
                    <a:cubicBezTo>
                      <a:pt x="706" y="33232"/>
                      <a:pt x="776" y="33514"/>
                      <a:pt x="847" y="33726"/>
                    </a:cubicBezTo>
                    <a:cubicBezTo>
                      <a:pt x="917" y="33937"/>
                      <a:pt x="988" y="34078"/>
                      <a:pt x="988" y="34290"/>
                    </a:cubicBezTo>
                    <a:cubicBezTo>
                      <a:pt x="988" y="34290"/>
                      <a:pt x="988" y="34290"/>
                      <a:pt x="988" y="34361"/>
                    </a:cubicBezTo>
                    <a:cubicBezTo>
                      <a:pt x="988" y="34431"/>
                      <a:pt x="988" y="34431"/>
                      <a:pt x="1058" y="34502"/>
                    </a:cubicBezTo>
                    <a:cubicBezTo>
                      <a:pt x="1129" y="34714"/>
                      <a:pt x="1200" y="34996"/>
                      <a:pt x="1270" y="35207"/>
                    </a:cubicBezTo>
                    <a:cubicBezTo>
                      <a:pt x="1341" y="35419"/>
                      <a:pt x="1411" y="35701"/>
                      <a:pt x="1482" y="35913"/>
                    </a:cubicBezTo>
                    <a:cubicBezTo>
                      <a:pt x="1552" y="36124"/>
                      <a:pt x="1623" y="36336"/>
                      <a:pt x="1764" y="36618"/>
                    </a:cubicBezTo>
                    <a:cubicBezTo>
                      <a:pt x="1835" y="36830"/>
                      <a:pt x="1976" y="37042"/>
                      <a:pt x="2046" y="37254"/>
                    </a:cubicBezTo>
                    <a:cubicBezTo>
                      <a:pt x="2117" y="37394"/>
                      <a:pt x="2187" y="37606"/>
                      <a:pt x="2258" y="37747"/>
                    </a:cubicBezTo>
                    <a:cubicBezTo>
                      <a:pt x="2258" y="37747"/>
                      <a:pt x="2258" y="37747"/>
                      <a:pt x="2258" y="37818"/>
                    </a:cubicBezTo>
                    <a:cubicBezTo>
                      <a:pt x="2258" y="37888"/>
                      <a:pt x="2328" y="37888"/>
                      <a:pt x="2328" y="37959"/>
                    </a:cubicBezTo>
                    <a:cubicBezTo>
                      <a:pt x="2399" y="38171"/>
                      <a:pt x="2540" y="38382"/>
                      <a:pt x="2611" y="38594"/>
                    </a:cubicBezTo>
                    <a:cubicBezTo>
                      <a:pt x="2752" y="38806"/>
                      <a:pt x="2822" y="39088"/>
                      <a:pt x="2963" y="39299"/>
                    </a:cubicBezTo>
                    <a:cubicBezTo>
                      <a:pt x="3104" y="39582"/>
                      <a:pt x="3246" y="39864"/>
                      <a:pt x="3387" y="40146"/>
                    </a:cubicBezTo>
                    <a:cubicBezTo>
                      <a:pt x="3528" y="40429"/>
                      <a:pt x="3669" y="40711"/>
                      <a:pt x="3881" y="40993"/>
                    </a:cubicBezTo>
                    <a:cubicBezTo>
                      <a:pt x="3881" y="41063"/>
                      <a:pt x="3951" y="41134"/>
                      <a:pt x="3951" y="41134"/>
                    </a:cubicBezTo>
                    <a:cubicBezTo>
                      <a:pt x="4022" y="41205"/>
                      <a:pt x="4022" y="41275"/>
                      <a:pt x="4092" y="41345"/>
                    </a:cubicBezTo>
                    <a:cubicBezTo>
                      <a:pt x="4445" y="41910"/>
                      <a:pt x="4727" y="42404"/>
                      <a:pt x="5080" y="42969"/>
                    </a:cubicBezTo>
                    <a:cubicBezTo>
                      <a:pt x="5362" y="43392"/>
                      <a:pt x="5644" y="43745"/>
                      <a:pt x="5927" y="44168"/>
                    </a:cubicBezTo>
                    <a:cubicBezTo>
                      <a:pt x="5927" y="44168"/>
                      <a:pt x="5927" y="44168"/>
                      <a:pt x="5927" y="44238"/>
                    </a:cubicBezTo>
                    <a:cubicBezTo>
                      <a:pt x="5927" y="44238"/>
                      <a:pt x="5927" y="44238"/>
                      <a:pt x="5927" y="44238"/>
                    </a:cubicBezTo>
                    <a:cubicBezTo>
                      <a:pt x="6138" y="44521"/>
                      <a:pt x="6350" y="44803"/>
                      <a:pt x="6562" y="45014"/>
                    </a:cubicBezTo>
                    <a:cubicBezTo>
                      <a:pt x="6703" y="45226"/>
                      <a:pt x="6915" y="45438"/>
                      <a:pt x="7056" y="45650"/>
                    </a:cubicBezTo>
                    <a:cubicBezTo>
                      <a:pt x="7197" y="45861"/>
                      <a:pt x="7408" y="46073"/>
                      <a:pt x="7549" y="46284"/>
                    </a:cubicBezTo>
                    <a:cubicBezTo>
                      <a:pt x="7691" y="46496"/>
                      <a:pt x="7902" y="46708"/>
                      <a:pt x="8114" y="46849"/>
                    </a:cubicBezTo>
                    <a:cubicBezTo>
                      <a:pt x="8114" y="46849"/>
                      <a:pt x="8184" y="46920"/>
                      <a:pt x="8184" y="46920"/>
                    </a:cubicBezTo>
                    <a:cubicBezTo>
                      <a:pt x="8184" y="46920"/>
                      <a:pt x="8184" y="46920"/>
                      <a:pt x="8255" y="46990"/>
                    </a:cubicBezTo>
                    <a:cubicBezTo>
                      <a:pt x="8396" y="47131"/>
                      <a:pt x="8537" y="47272"/>
                      <a:pt x="8678" y="47484"/>
                    </a:cubicBezTo>
                    <a:cubicBezTo>
                      <a:pt x="8890" y="47696"/>
                      <a:pt x="9031" y="47837"/>
                      <a:pt x="9243" y="48048"/>
                    </a:cubicBezTo>
                    <a:cubicBezTo>
                      <a:pt x="9455" y="48260"/>
                      <a:pt x="9666" y="48401"/>
                      <a:pt x="9807" y="48613"/>
                    </a:cubicBezTo>
                    <a:cubicBezTo>
                      <a:pt x="10019" y="48825"/>
                      <a:pt x="10231" y="48966"/>
                      <a:pt x="10442" y="49107"/>
                    </a:cubicBezTo>
                    <a:cubicBezTo>
                      <a:pt x="10513" y="49177"/>
                      <a:pt x="10654" y="49248"/>
                      <a:pt x="10724" y="49318"/>
                    </a:cubicBezTo>
                    <a:cubicBezTo>
                      <a:pt x="10724" y="49318"/>
                      <a:pt x="10795" y="49389"/>
                      <a:pt x="10795" y="49389"/>
                    </a:cubicBezTo>
                    <a:cubicBezTo>
                      <a:pt x="10866" y="49460"/>
                      <a:pt x="10936" y="49530"/>
                      <a:pt x="11077" y="49601"/>
                    </a:cubicBezTo>
                    <a:cubicBezTo>
                      <a:pt x="11289" y="49742"/>
                      <a:pt x="11501" y="49883"/>
                      <a:pt x="11642" y="50024"/>
                    </a:cubicBezTo>
                    <a:cubicBezTo>
                      <a:pt x="11853" y="50165"/>
                      <a:pt x="12065" y="50306"/>
                      <a:pt x="12206" y="50447"/>
                    </a:cubicBezTo>
                    <a:cubicBezTo>
                      <a:pt x="12418" y="50589"/>
                      <a:pt x="12559" y="50729"/>
                      <a:pt x="12771" y="50800"/>
                    </a:cubicBezTo>
                    <a:cubicBezTo>
                      <a:pt x="12982" y="50941"/>
                      <a:pt x="13123" y="51012"/>
                      <a:pt x="13335" y="51153"/>
                    </a:cubicBezTo>
                    <a:cubicBezTo>
                      <a:pt x="13406" y="51153"/>
                      <a:pt x="13406" y="51223"/>
                      <a:pt x="13476" y="51223"/>
                    </a:cubicBezTo>
                    <a:cubicBezTo>
                      <a:pt x="13617" y="51294"/>
                      <a:pt x="13758" y="51365"/>
                      <a:pt x="13899" y="51435"/>
                    </a:cubicBezTo>
                    <a:cubicBezTo>
                      <a:pt x="14111" y="51505"/>
                      <a:pt x="14252" y="51647"/>
                      <a:pt x="14464" y="51717"/>
                    </a:cubicBezTo>
                    <a:cubicBezTo>
                      <a:pt x="14676" y="51788"/>
                      <a:pt x="14817" y="51929"/>
                      <a:pt x="15028" y="51999"/>
                    </a:cubicBezTo>
                    <a:cubicBezTo>
                      <a:pt x="15240" y="52070"/>
                      <a:pt x="15381" y="52141"/>
                      <a:pt x="15593" y="52211"/>
                    </a:cubicBezTo>
                    <a:cubicBezTo>
                      <a:pt x="15804" y="52282"/>
                      <a:pt x="15946" y="52353"/>
                      <a:pt x="16157" y="52423"/>
                    </a:cubicBezTo>
                    <a:cubicBezTo>
                      <a:pt x="16228" y="52423"/>
                      <a:pt x="16228" y="52423"/>
                      <a:pt x="16298" y="52493"/>
                    </a:cubicBezTo>
                    <a:cubicBezTo>
                      <a:pt x="16298" y="52493"/>
                      <a:pt x="16298" y="52493"/>
                      <a:pt x="16369" y="52493"/>
                    </a:cubicBezTo>
                    <a:cubicBezTo>
                      <a:pt x="16510" y="52564"/>
                      <a:pt x="16651" y="52564"/>
                      <a:pt x="16792" y="52635"/>
                    </a:cubicBezTo>
                    <a:cubicBezTo>
                      <a:pt x="17004" y="52705"/>
                      <a:pt x="17145" y="52776"/>
                      <a:pt x="17357" y="52776"/>
                    </a:cubicBezTo>
                    <a:cubicBezTo>
                      <a:pt x="17568" y="52846"/>
                      <a:pt x="17710" y="52846"/>
                      <a:pt x="17921" y="52917"/>
                    </a:cubicBezTo>
                    <a:cubicBezTo>
                      <a:pt x="18133" y="52987"/>
                      <a:pt x="18344" y="52987"/>
                      <a:pt x="18486" y="52987"/>
                    </a:cubicBezTo>
                    <a:cubicBezTo>
                      <a:pt x="18627" y="52987"/>
                      <a:pt x="18768" y="52987"/>
                      <a:pt x="18909" y="53058"/>
                    </a:cubicBezTo>
                    <a:cubicBezTo>
                      <a:pt x="18909" y="53058"/>
                      <a:pt x="18979" y="53058"/>
                      <a:pt x="18979" y="53058"/>
                    </a:cubicBezTo>
                    <a:cubicBezTo>
                      <a:pt x="19050" y="53058"/>
                      <a:pt x="19050" y="53058"/>
                      <a:pt x="19121" y="53058"/>
                    </a:cubicBezTo>
                    <a:cubicBezTo>
                      <a:pt x="19332" y="53058"/>
                      <a:pt x="19544" y="53058"/>
                      <a:pt x="19756" y="53058"/>
                    </a:cubicBezTo>
                    <a:cubicBezTo>
                      <a:pt x="19967" y="53058"/>
                      <a:pt x="20250" y="53058"/>
                      <a:pt x="20461" y="53058"/>
                    </a:cubicBezTo>
                    <a:cubicBezTo>
                      <a:pt x="20743" y="53058"/>
                      <a:pt x="21026" y="5298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519" y="52846"/>
                      <a:pt x="21872" y="52776"/>
                      <a:pt x="22154" y="52635"/>
                    </a:cubicBezTo>
                    <a:cubicBezTo>
                      <a:pt x="22578" y="52493"/>
                      <a:pt x="22931" y="52353"/>
                      <a:pt x="23283" y="52141"/>
                    </a:cubicBezTo>
                    <a:lnTo>
                      <a:pt x="55951" y="33161"/>
                    </a:lnTo>
                    <a:cubicBezTo>
                      <a:pt x="55457" y="33796"/>
                      <a:pt x="54822" y="34078"/>
                      <a:pt x="54046" y="3422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44"/>
              <p:cNvSpPr/>
              <p:nvPr/>
            </p:nvSpPr>
            <p:spPr>
              <a:xfrm>
                <a:off x="10667843" y="2257265"/>
                <a:ext cx="103979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9388" extrusionOk="0">
                    <a:moveTo>
                      <a:pt x="19685" y="2540"/>
                    </a:moveTo>
                    <a:cubicBezTo>
                      <a:pt x="20673" y="3104"/>
                      <a:pt x="21590" y="3740"/>
                      <a:pt x="22508" y="4445"/>
                    </a:cubicBezTo>
                    <a:cubicBezTo>
                      <a:pt x="22931" y="4727"/>
                      <a:pt x="23425" y="5150"/>
                      <a:pt x="23848" y="5504"/>
                    </a:cubicBezTo>
                    <a:cubicBezTo>
                      <a:pt x="32809" y="12771"/>
                      <a:pt x="39441" y="25894"/>
                      <a:pt x="39441" y="36689"/>
                    </a:cubicBezTo>
                    <a:cubicBezTo>
                      <a:pt x="39441" y="44027"/>
                      <a:pt x="36407" y="48754"/>
                      <a:pt x="31750" y="50236"/>
                    </a:cubicBezTo>
                    <a:lnTo>
                      <a:pt x="28999" y="43109"/>
                    </a:lnTo>
                    <a:cubicBezTo>
                      <a:pt x="32033" y="41910"/>
                      <a:pt x="33938" y="38523"/>
                      <a:pt x="34008" y="33585"/>
                    </a:cubicBezTo>
                    <a:cubicBezTo>
                      <a:pt x="34008" y="25470"/>
                      <a:pt x="28717" y="15381"/>
                      <a:pt x="21731" y="10301"/>
                    </a:cubicBezTo>
                    <a:cubicBezTo>
                      <a:pt x="21026" y="9737"/>
                      <a:pt x="20461" y="9313"/>
                      <a:pt x="19756" y="8961"/>
                    </a:cubicBezTo>
                    <a:cubicBezTo>
                      <a:pt x="14605" y="5997"/>
                      <a:pt x="9808" y="6421"/>
                      <a:pt x="7268" y="10160"/>
                    </a:cubicBezTo>
                    <a:cubicBezTo>
                      <a:pt x="6068" y="11924"/>
                      <a:pt x="5433" y="14323"/>
                      <a:pt x="5433" y="17145"/>
                    </a:cubicBezTo>
                    <a:cubicBezTo>
                      <a:pt x="5433" y="26176"/>
                      <a:pt x="11783" y="37254"/>
                      <a:pt x="19685" y="41839"/>
                    </a:cubicBezTo>
                    <a:cubicBezTo>
                      <a:pt x="21308" y="42757"/>
                      <a:pt x="22860" y="43321"/>
                      <a:pt x="24272" y="43603"/>
                    </a:cubicBezTo>
                    <a:lnTo>
                      <a:pt x="27023" y="50729"/>
                    </a:lnTo>
                    <a:cubicBezTo>
                      <a:pt x="24695" y="50447"/>
                      <a:pt x="22225" y="49601"/>
                      <a:pt x="19685" y="48119"/>
                    </a:cubicBezTo>
                    <a:cubicBezTo>
                      <a:pt x="8820" y="41839"/>
                      <a:pt x="-70" y="26529"/>
                      <a:pt x="0" y="13970"/>
                    </a:cubicBezTo>
                    <a:cubicBezTo>
                      <a:pt x="0" y="10654"/>
                      <a:pt x="635" y="7761"/>
                      <a:pt x="1905" y="5433"/>
                    </a:cubicBezTo>
                    <a:cubicBezTo>
                      <a:pt x="2117" y="5080"/>
                      <a:pt x="2329" y="4727"/>
                      <a:pt x="2611" y="4304"/>
                    </a:cubicBezTo>
                    <a:cubicBezTo>
                      <a:pt x="3387" y="3175"/>
                      <a:pt x="4375" y="2187"/>
                      <a:pt x="5433" y="1482"/>
                    </a:cubicBezTo>
                    <a:cubicBezTo>
                      <a:pt x="6139" y="1059"/>
                      <a:pt x="6915" y="706"/>
                      <a:pt x="7762" y="423"/>
                    </a:cubicBezTo>
                    <a:lnTo>
                      <a:pt x="8114" y="353"/>
                    </a:lnTo>
                    <a:cubicBezTo>
                      <a:pt x="9032" y="71"/>
                      <a:pt x="10019" y="0"/>
                      <a:pt x="11007" y="0"/>
                    </a:cubicBezTo>
                    <a:cubicBezTo>
                      <a:pt x="11501" y="0"/>
                      <a:pt x="11995" y="71"/>
                      <a:pt x="12489" y="71"/>
                    </a:cubicBezTo>
                    <a:lnTo>
                      <a:pt x="12700" y="141"/>
                    </a:lnTo>
                    <a:cubicBezTo>
                      <a:pt x="13124" y="141"/>
                      <a:pt x="13477" y="212"/>
                      <a:pt x="13829" y="353"/>
                    </a:cubicBezTo>
                    <a:cubicBezTo>
                      <a:pt x="14464" y="494"/>
                      <a:pt x="15170" y="635"/>
                      <a:pt x="15875" y="917"/>
                    </a:cubicBezTo>
                    <a:cubicBezTo>
                      <a:pt x="16440" y="1129"/>
                      <a:pt x="17004" y="1341"/>
                      <a:pt x="17569" y="1623"/>
                    </a:cubicBezTo>
                    <a:cubicBezTo>
                      <a:pt x="18274" y="1693"/>
                      <a:pt x="18980" y="2117"/>
                      <a:pt x="19685" y="254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44"/>
              <p:cNvSpPr/>
              <p:nvPr/>
            </p:nvSpPr>
            <p:spPr>
              <a:xfrm>
                <a:off x="10035562" y="1544825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23" y="415"/>
                    </a:moveTo>
                    <a:cubicBezTo>
                      <a:pt x="3217" y="697"/>
                      <a:pt x="3781" y="1191"/>
                      <a:pt x="4275" y="1826"/>
                    </a:cubicBezTo>
                    <a:cubicBezTo>
                      <a:pt x="27417" y="33223"/>
                      <a:pt x="54017" y="57565"/>
                      <a:pt x="80616" y="72946"/>
                    </a:cubicBezTo>
                    <a:cubicBezTo>
                      <a:pt x="107145" y="88257"/>
                      <a:pt x="133745" y="94677"/>
                      <a:pt x="156957" y="90161"/>
                    </a:cubicBezTo>
                    <a:lnTo>
                      <a:pt x="158651" y="93619"/>
                    </a:lnTo>
                    <a:lnTo>
                      <a:pt x="160203" y="97076"/>
                    </a:lnTo>
                    <a:cubicBezTo>
                      <a:pt x="135932" y="101803"/>
                      <a:pt x="108203" y="95100"/>
                      <a:pt x="80546" y="79155"/>
                    </a:cubicBezTo>
                    <a:cubicBezTo>
                      <a:pt x="52888" y="63209"/>
                      <a:pt x="25230" y="37880"/>
                      <a:pt x="1171" y="5283"/>
                    </a:cubicBezTo>
                    <a:cubicBezTo>
                      <a:pt x="-29" y="3590"/>
                      <a:pt x="-382" y="1473"/>
                      <a:pt x="465" y="486"/>
                    </a:cubicBezTo>
                    <a:cubicBezTo>
                      <a:pt x="959" y="-150"/>
                      <a:pt x="1876" y="-150"/>
                      <a:pt x="2723" y="41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44"/>
              <p:cNvSpPr/>
              <p:nvPr/>
            </p:nvSpPr>
            <p:spPr>
              <a:xfrm>
                <a:off x="10500240" y="1757464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2358"/>
                    </a:moveTo>
                    <a:lnTo>
                      <a:pt x="0" y="2358"/>
                    </a:lnTo>
                    <a:cubicBezTo>
                      <a:pt x="4887" y="1572"/>
                      <a:pt x="10179" y="786"/>
                      <a:pt x="15066" y="0"/>
                    </a:cubicBezTo>
                    <a:cubicBezTo>
                      <a:pt x="10179" y="786"/>
                      <a:pt x="5291" y="1572"/>
                      <a:pt x="0" y="2358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44"/>
              <p:cNvSpPr/>
              <p:nvPr/>
            </p:nvSpPr>
            <p:spPr>
              <a:xfrm>
                <a:off x="10508557" y="1744117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851" y="2754"/>
                    </a:moveTo>
                    <a:cubicBezTo>
                      <a:pt x="7328" y="12978"/>
                      <a:pt x="6105" y="22416"/>
                      <a:pt x="0" y="24384"/>
                    </a:cubicBezTo>
                    <a:cubicBezTo>
                      <a:pt x="6105" y="22025"/>
                      <a:pt x="7328" y="12582"/>
                      <a:pt x="2851" y="2754"/>
                    </a:cubicBezTo>
                    <a:cubicBezTo>
                      <a:pt x="2441" y="1572"/>
                      <a:pt x="2037" y="786"/>
                      <a:pt x="1627" y="0"/>
                    </a:cubicBezTo>
                    <a:cubicBezTo>
                      <a:pt x="2037" y="786"/>
                      <a:pt x="2441" y="1572"/>
                      <a:pt x="2851" y="2754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44"/>
              <p:cNvSpPr/>
              <p:nvPr/>
            </p:nvSpPr>
            <p:spPr>
              <a:xfrm>
                <a:off x="10257148" y="1046291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46708" y="14958"/>
                    </a:moveTo>
                    <a:cubicBezTo>
                      <a:pt x="46708" y="14817"/>
                      <a:pt x="46708" y="14676"/>
                      <a:pt x="46708" y="14534"/>
                    </a:cubicBezTo>
                    <a:cubicBezTo>
                      <a:pt x="46708" y="14394"/>
                      <a:pt x="46708" y="14252"/>
                      <a:pt x="46708" y="14111"/>
                    </a:cubicBezTo>
                    <a:cubicBezTo>
                      <a:pt x="46708" y="13970"/>
                      <a:pt x="46708" y="13829"/>
                      <a:pt x="46637" y="13688"/>
                    </a:cubicBezTo>
                    <a:cubicBezTo>
                      <a:pt x="46637" y="13547"/>
                      <a:pt x="46567" y="13406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124"/>
                      <a:pt x="46496" y="12982"/>
                      <a:pt x="46496" y="12841"/>
                    </a:cubicBezTo>
                    <a:cubicBezTo>
                      <a:pt x="46496" y="12700"/>
                      <a:pt x="46426" y="12559"/>
                      <a:pt x="46426" y="12418"/>
                    </a:cubicBezTo>
                    <a:cubicBezTo>
                      <a:pt x="46426" y="12277"/>
                      <a:pt x="46355" y="12136"/>
                      <a:pt x="46355" y="11995"/>
                    </a:cubicBezTo>
                    <a:cubicBezTo>
                      <a:pt x="46284" y="11853"/>
                      <a:pt x="46284" y="11712"/>
                      <a:pt x="46214" y="11571"/>
                    </a:cubicBezTo>
                    <a:cubicBezTo>
                      <a:pt x="46214" y="11430"/>
                      <a:pt x="46143" y="11360"/>
                      <a:pt x="46143" y="11219"/>
                    </a:cubicBezTo>
                    <a:cubicBezTo>
                      <a:pt x="46143" y="11219"/>
                      <a:pt x="46143" y="11219"/>
                      <a:pt x="46143" y="11219"/>
                    </a:cubicBezTo>
                    <a:cubicBezTo>
                      <a:pt x="46143" y="11219"/>
                      <a:pt x="46143" y="11148"/>
                      <a:pt x="46143" y="11148"/>
                    </a:cubicBezTo>
                    <a:cubicBezTo>
                      <a:pt x="46073" y="11007"/>
                      <a:pt x="46073" y="10866"/>
                      <a:pt x="46002" y="10725"/>
                    </a:cubicBezTo>
                    <a:cubicBezTo>
                      <a:pt x="45932" y="10583"/>
                      <a:pt x="45932" y="10443"/>
                      <a:pt x="45861" y="10301"/>
                    </a:cubicBezTo>
                    <a:cubicBezTo>
                      <a:pt x="45790" y="10160"/>
                      <a:pt x="45790" y="10019"/>
                      <a:pt x="45720" y="9878"/>
                    </a:cubicBezTo>
                    <a:cubicBezTo>
                      <a:pt x="45649" y="9737"/>
                      <a:pt x="45649" y="9596"/>
                      <a:pt x="45579" y="9455"/>
                    </a:cubicBezTo>
                    <a:cubicBezTo>
                      <a:pt x="45508" y="9384"/>
                      <a:pt x="45508" y="9243"/>
                      <a:pt x="45438" y="9173"/>
                    </a:cubicBezTo>
                    <a:cubicBezTo>
                      <a:pt x="45438" y="9173"/>
                      <a:pt x="45438" y="9173"/>
                      <a:pt x="45438" y="9173"/>
                    </a:cubicBezTo>
                    <a:cubicBezTo>
                      <a:pt x="45438" y="9173"/>
                      <a:pt x="45438" y="9102"/>
                      <a:pt x="45438" y="9102"/>
                    </a:cubicBezTo>
                    <a:cubicBezTo>
                      <a:pt x="45367" y="8961"/>
                      <a:pt x="45297" y="8819"/>
                      <a:pt x="45226" y="8679"/>
                    </a:cubicBezTo>
                    <a:cubicBezTo>
                      <a:pt x="45156" y="8537"/>
                      <a:pt x="45085" y="8396"/>
                      <a:pt x="45014" y="8255"/>
                    </a:cubicBezTo>
                    <a:cubicBezTo>
                      <a:pt x="44944" y="8114"/>
                      <a:pt x="44873" y="7902"/>
                      <a:pt x="44732" y="7761"/>
                    </a:cubicBezTo>
                    <a:cubicBezTo>
                      <a:pt x="44662" y="7549"/>
                      <a:pt x="44521" y="7409"/>
                      <a:pt x="44450" y="7267"/>
                    </a:cubicBezTo>
                    <a:cubicBezTo>
                      <a:pt x="44450" y="7267"/>
                      <a:pt x="44450" y="7197"/>
                      <a:pt x="44379" y="7197"/>
                    </a:cubicBezTo>
                    <a:cubicBezTo>
                      <a:pt x="44379" y="7126"/>
                      <a:pt x="44309" y="7126"/>
                      <a:pt x="44309" y="7056"/>
                    </a:cubicBezTo>
                    <a:cubicBezTo>
                      <a:pt x="44097" y="6703"/>
                      <a:pt x="43886" y="6421"/>
                      <a:pt x="43674" y="6068"/>
                    </a:cubicBezTo>
                    <a:cubicBezTo>
                      <a:pt x="43533" y="5786"/>
                      <a:pt x="43321" y="5574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039" y="5221"/>
                      <a:pt x="42968" y="5010"/>
                      <a:pt x="42827" y="4868"/>
                    </a:cubicBezTo>
                    <a:cubicBezTo>
                      <a:pt x="42757" y="4728"/>
                      <a:pt x="42616" y="4586"/>
                      <a:pt x="42545" y="4445"/>
                    </a:cubicBezTo>
                    <a:cubicBezTo>
                      <a:pt x="42474" y="4304"/>
                      <a:pt x="42333" y="4163"/>
                      <a:pt x="42263" y="4092"/>
                    </a:cubicBezTo>
                    <a:cubicBezTo>
                      <a:pt x="42192" y="3951"/>
                      <a:pt x="42051" y="3881"/>
                      <a:pt x="41910" y="3740"/>
                    </a:cubicBezTo>
                    <a:cubicBezTo>
                      <a:pt x="41910" y="3740"/>
                      <a:pt x="41839" y="3669"/>
                      <a:pt x="41839" y="3669"/>
                    </a:cubicBezTo>
                    <a:cubicBezTo>
                      <a:pt x="41839" y="3669"/>
                      <a:pt x="41839" y="3669"/>
                      <a:pt x="41839" y="3669"/>
                    </a:cubicBezTo>
                    <a:cubicBezTo>
                      <a:pt x="41769" y="3598"/>
                      <a:pt x="41698" y="3528"/>
                      <a:pt x="41557" y="3387"/>
                    </a:cubicBezTo>
                    <a:cubicBezTo>
                      <a:pt x="41416" y="3246"/>
                      <a:pt x="41346" y="3175"/>
                      <a:pt x="41204" y="3034"/>
                    </a:cubicBezTo>
                    <a:cubicBezTo>
                      <a:pt x="41063" y="2893"/>
                      <a:pt x="40993" y="2822"/>
                      <a:pt x="40852" y="2681"/>
                    </a:cubicBezTo>
                    <a:cubicBezTo>
                      <a:pt x="40710" y="2540"/>
                      <a:pt x="40640" y="2470"/>
                      <a:pt x="40499" y="2328"/>
                    </a:cubicBezTo>
                    <a:cubicBezTo>
                      <a:pt x="40428" y="2258"/>
                      <a:pt x="40358" y="2258"/>
                      <a:pt x="40287" y="2187"/>
                    </a:cubicBezTo>
                    <a:cubicBezTo>
                      <a:pt x="40287" y="2187"/>
                      <a:pt x="40287" y="2187"/>
                      <a:pt x="40217" y="2187"/>
                    </a:cubicBezTo>
                    <a:cubicBezTo>
                      <a:pt x="40146" y="2117"/>
                      <a:pt x="40146" y="2117"/>
                      <a:pt x="40076" y="2046"/>
                    </a:cubicBezTo>
                    <a:cubicBezTo>
                      <a:pt x="39934" y="1976"/>
                      <a:pt x="39864" y="1835"/>
                      <a:pt x="39723" y="1764"/>
                    </a:cubicBezTo>
                    <a:cubicBezTo>
                      <a:pt x="39582" y="1693"/>
                      <a:pt x="39511" y="1623"/>
                      <a:pt x="39370" y="1482"/>
                    </a:cubicBezTo>
                    <a:cubicBezTo>
                      <a:pt x="39229" y="1411"/>
                      <a:pt x="39158" y="1341"/>
                      <a:pt x="39017" y="1270"/>
                    </a:cubicBezTo>
                    <a:cubicBezTo>
                      <a:pt x="38876" y="1200"/>
                      <a:pt x="38806" y="1129"/>
                      <a:pt x="38664" y="1059"/>
                    </a:cubicBezTo>
                    <a:cubicBezTo>
                      <a:pt x="38664" y="1059"/>
                      <a:pt x="38594" y="1059"/>
                      <a:pt x="38594" y="988"/>
                    </a:cubicBezTo>
                    <a:cubicBezTo>
                      <a:pt x="38523" y="917"/>
                      <a:pt x="38453" y="917"/>
                      <a:pt x="38312" y="847"/>
                    </a:cubicBezTo>
                    <a:cubicBezTo>
                      <a:pt x="38171" y="776"/>
                      <a:pt x="38100" y="706"/>
                      <a:pt x="37959" y="706"/>
                    </a:cubicBezTo>
                    <a:cubicBezTo>
                      <a:pt x="37818" y="635"/>
                      <a:pt x="37747" y="565"/>
                      <a:pt x="37606" y="565"/>
                    </a:cubicBezTo>
                    <a:cubicBezTo>
                      <a:pt x="37465" y="494"/>
                      <a:pt x="37394" y="494"/>
                      <a:pt x="37253" y="423"/>
                    </a:cubicBezTo>
                    <a:cubicBezTo>
                      <a:pt x="37112" y="353"/>
                      <a:pt x="37042" y="353"/>
                      <a:pt x="36901" y="282"/>
                    </a:cubicBezTo>
                    <a:cubicBezTo>
                      <a:pt x="36901" y="282"/>
                      <a:pt x="36830" y="282"/>
                      <a:pt x="36830" y="282"/>
                    </a:cubicBezTo>
                    <a:cubicBezTo>
                      <a:pt x="36830" y="282"/>
                      <a:pt x="36830" y="282"/>
                      <a:pt x="36830" y="282"/>
                    </a:cubicBezTo>
                    <a:cubicBezTo>
                      <a:pt x="36759" y="282"/>
                      <a:pt x="36689" y="212"/>
                      <a:pt x="36618" y="212"/>
                    </a:cubicBezTo>
                    <a:cubicBezTo>
                      <a:pt x="36477" y="212"/>
                      <a:pt x="36407" y="141"/>
                      <a:pt x="36266" y="141"/>
                    </a:cubicBezTo>
                    <a:cubicBezTo>
                      <a:pt x="36124" y="141"/>
                      <a:pt x="36054" y="71"/>
                      <a:pt x="35913" y="71"/>
                    </a:cubicBezTo>
                    <a:cubicBezTo>
                      <a:pt x="35772" y="71"/>
                      <a:pt x="35701" y="0"/>
                      <a:pt x="35560" y="0"/>
                    </a:cubicBezTo>
                    <a:cubicBezTo>
                      <a:pt x="35489" y="0"/>
                      <a:pt x="35419" y="0"/>
                      <a:pt x="35278" y="0"/>
                    </a:cubicBezTo>
                    <a:cubicBezTo>
                      <a:pt x="35278" y="0"/>
                      <a:pt x="35278" y="0"/>
                      <a:pt x="35207" y="0"/>
                    </a:cubicBezTo>
                    <a:cubicBezTo>
                      <a:pt x="35207" y="0"/>
                      <a:pt x="35137" y="0"/>
                      <a:pt x="35137" y="0"/>
                    </a:cubicBezTo>
                    <a:cubicBezTo>
                      <a:pt x="34995" y="0"/>
                      <a:pt x="34854" y="0"/>
                      <a:pt x="34784" y="0"/>
                    </a:cubicBezTo>
                    <a:cubicBezTo>
                      <a:pt x="34643" y="0"/>
                      <a:pt x="34502" y="0"/>
                      <a:pt x="34361" y="0"/>
                    </a:cubicBezTo>
                    <a:cubicBezTo>
                      <a:pt x="34219" y="0"/>
                      <a:pt x="34008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655" y="141"/>
                      <a:pt x="33514" y="141"/>
                      <a:pt x="33302" y="212"/>
                    </a:cubicBezTo>
                    <a:cubicBezTo>
                      <a:pt x="33091" y="282"/>
                      <a:pt x="32879" y="423"/>
                      <a:pt x="32667" y="494"/>
                    </a:cubicBezTo>
                    <a:lnTo>
                      <a:pt x="0" y="19473"/>
                    </a:lnTo>
                    <a:cubicBezTo>
                      <a:pt x="353" y="19262"/>
                      <a:pt x="776" y="19121"/>
                      <a:pt x="1199" y="19050"/>
                    </a:cubicBezTo>
                    <a:cubicBezTo>
                      <a:pt x="1199" y="19050"/>
                      <a:pt x="1199" y="19050"/>
                      <a:pt x="1199" y="19050"/>
                    </a:cubicBezTo>
                    <a:cubicBezTo>
                      <a:pt x="1623" y="18979"/>
                      <a:pt x="2117" y="18909"/>
                      <a:pt x="2611" y="18979"/>
                    </a:cubicBezTo>
                    <a:cubicBezTo>
                      <a:pt x="2611" y="18979"/>
                      <a:pt x="2611" y="18979"/>
                      <a:pt x="2611" y="18979"/>
                    </a:cubicBezTo>
                    <a:cubicBezTo>
                      <a:pt x="3104" y="19050"/>
                      <a:pt x="3598" y="19121"/>
                      <a:pt x="4092" y="19332"/>
                    </a:cubicBezTo>
                    <a:cubicBezTo>
                      <a:pt x="4092" y="19332"/>
                      <a:pt x="4092" y="19332"/>
                      <a:pt x="4092" y="19332"/>
                    </a:cubicBezTo>
                    <a:cubicBezTo>
                      <a:pt x="4657" y="19544"/>
                      <a:pt x="5151" y="19756"/>
                      <a:pt x="5715" y="20109"/>
                    </a:cubicBezTo>
                    <a:cubicBezTo>
                      <a:pt x="6279" y="20461"/>
                      <a:pt x="6844" y="20814"/>
                      <a:pt x="7338" y="21237"/>
                    </a:cubicBezTo>
                    <a:cubicBezTo>
                      <a:pt x="7338" y="21237"/>
                      <a:pt x="7338" y="21237"/>
                      <a:pt x="7408" y="21237"/>
                    </a:cubicBezTo>
                    <a:cubicBezTo>
                      <a:pt x="7902" y="21661"/>
                      <a:pt x="8467" y="22155"/>
                      <a:pt x="8890" y="22648"/>
                    </a:cubicBezTo>
                    <a:cubicBezTo>
                      <a:pt x="8890" y="22648"/>
                      <a:pt x="8890" y="22648"/>
                      <a:pt x="8890" y="22648"/>
                    </a:cubicBezTo>
                    <a:cubicBezTo>
                      <a:pt x="9878" y="23707"/>
                      <a:pt x="10724" y="24906"/>
                      <a:pt x="11500" y="26106"/>
                    </a:cubicBezTo>
                    <a:cubicBezTo>
                      <a:pt x="11500" y="26106"/>
                      <a:pt x="11500" y="26176"/>
                      <a:pt x="11571" y="26176"/>
                    </a:cubicBezTo>
                    <a:cubicBezTo>
                      <a:pt x="11924" y="26811"/>
                      <a:pt x="12277" y="27446"/>
                      <a:pt x="12559" y="28081"/>
                    </a:cubicBezTo>
                    <a:cubicBezTo>
                      <a:pt x="12559" y="28081"/>
                      <a:pt x="12559" y="28081"/>
                      <a:pt x="12559" y="28081"/>
                    </a:cubicBezTo>
                    <a:cubicBezTo>
                      <a:pt x="12841" y="28716"/>
                      <a:pt x="13123" y="29422"/>
                      <a:pt x="13335" y="30127"/>
                    </a:cubicBezTo>
                    <a:cubicBezTo>
                      <a:pt x="13335" y="30127"/>
                      <a:pt x="13335" y="30127"/>
                      <a:pt x="13335" y="30127"/>
                    </a:cubicBezTo>
                    <a:cubicBezTo>
                      <a:pt x="13547" y="30833"/>
                      <a:pt x="13688" y="31468"/>
                      <a:pt x="13829" y="32173"/>
                    </a:cubicBezTo>
                    <a:cubicBezTo>
                      <a:pt x="13829" y="32173"/>
                      <a:pt x="13829" y="32173"/>
                      <a:pt x="13829" y="32173"/>
                    </a:cubicBezTo>
                    <a:cubicBezTo>
                      <a:pt x="13970" y="32879"/>
                      <a:pt x="13970" y="33514"/>
                      <a:pt x="13970" y="34149"/>
                    </a:cubicBezTo>
                    <a:cubicBezTo>
                      <a:pt x="13970" y="34784"/>
                      <a:pt x="13899" y="35419"/>
                      <a:pt x="13829" y="35913"/>
                    </a:cubicBezTo>
                    <a:cubicBezTo>
                      <a:pt x="13829" y="35913"/>
                      <a:pt x="13829" y="35913"/>
                      <a:pt x="13829" y="35984"/>
                    </a:cubicBezTo>
                    <a:cubicBezTo>
                      <a:pt x="13688" y="36548"/>
                      <a:pt x="13547" y="36971"/>
                      <a:pt x="13335" y="37465"/>
                    </a:cubicBezTo>
                    <a:cubicBezTo>
                      <a:pt x="13335" y="37465"/>
                      <a:pt x="13335" y="37465"/>
                      <a:pt x="13335" y="37465"/>
                    </a:cubicBezTo>
                    <a:cubicBezTo>
                      <a:pt x="13194" y="37747"/>
                      <a:pt x="13053" y="37959"/>
                      <a:pt x="12841" y="38241"/>
                    </a:cubicBezTo>
                    <a:cubicBezTo>
                      <a:pt x="12488" y="38735"/>
                      <a:pt x="12065" y="39159"/>
                      <a:pt x="11571" y="39511"/>
                    </a:cubicBezTo>
                    <a:lnTo>
                      <a:pt x="44238" y="20532"/>
                    </a:lnTo>
                    <a:cubicBezTo>
                      <a:pt x="44732" y="20249"/>
                      <a:pt x="45156" y="19826"/>
                      <a:pt x="45508" y="19332"/>
                    </a:cubicBezTo>
                    <a:cubicBezTo>
                      <a:pt x="45579" y="19262"/>
                      <a:pt x="45649" y="19262"/>
                      <a:pt x="45649" y="19191"/>
                    </a:cubicBezTo>
                    <a:cubicBezTo>
                      <a:pt x="45790" y="18979"/>
                      <a:pt x="45861" y="18839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6002" y="18486"/>
                      <a:pt x="46073" y="18345"/>
                      <a:pt x="46073" y="18203"/>
                    </a:cubicBezTo>
                    <a:cubicBezTo>
                      <a:pt x="46143" y="18062"/>
                      <a:pt x="46143" y="17921"/>
                      <a:pt x="46214" y="17780"/>
                    </a:cubicBezTo>
                    <a:cubicBezTo>
                      <a:pt x="46284" y="17639"/>
                      <a:pt x="46284" y="17498"/>
                      <a:pt x="46355" y="17357"/>
                    </a:cubicBezTo>
                    <a:cubicBezTo>
                      <a:pt x="46355" y="17286"/>
                      <a:pt x="46355" y="17216"/>
                      <a:pt x="46426" y="17145"/>
                    </a:cubicBezTo>
                    <a:cubicBezTo>
                      <a:pt x="46426" y="17145"/>
                      <a:pt x="46426" y="17145"/>
                      <a:pt x="46426" y="17075"/>
                    </a:cubicBezTo>
                    <a:cubicBezTo>
                      <a:pt x="46426" y="17004"/>
                      <a:pt x="46426" y="16934"/>
                      <a:pt x="46426" y="16934"/>
                    </a:cubicBezTo>
                    <a:cubicBezTo>
                      <a:pt x="46426" y="16792"/>
                      <a:pt x="46496" y="16651"/>
                      <a:pt x="46496" y="16510"/>
                    </a:cubicBezTo>
                    <a:cubicBezTo>
                      <a:pt x="46496" y="16369"/>
                      <a:pt x="46496" y="16228"/>
                      <a:pt x="46567" y="16087"/>
                    </a:cubicBezTo>
                    <a:cubicBezTo>
                      <a:pt x="46567" y="15946"/>
                      <a:pt x="46567" y="15804"/>
                      <a:pt x="46567" y="15664"/>
                    </a:cubicBezTo>
                    <a:cubicBezTo>
                      <a:pt x="46567" y="15522"/>
                      <a:pt x="46567" y="15381"/>
                      <a:pt x="46567" y="15240"/>
                    </a:cubicBezTo>
                    <a:cubicBezTo>
                      <a:pt x="46567" y="15240"/>
                      <a:pt x="46567" y="15240"/>
                      <a:pt x="46567" y="15240"/>
                    </a:cubicBezTo>
                    <a:cubicBezTo>
                      <a:pt x="46708" y="15240"/>
                      <a:pt x="46708" y="15099"/>
                      <a:pt x="46708" y="14958"/>
                    </a:cubicBez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44"/>
              <p:cNvSpPr/>
              <p:nvPr/>
            </p:nvSpPr>
            <p:spPr>
              <a:xfrm>
                <a:off x="10035665" y="1461321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58" y="412"/>
                    </a:moveTo>
                    <a:cubicBezTo>
                      <a:pt x="3393" y="835"/>
                      <a:pt x="3887" y="1258"/>
                      <a:pt x="4310" y="1823"/>
                    </a:cubicBezTo>
                    <a:cubicBezTo>
                      <a:pt x="4945" y="2670"/>
                      <a:pt x="5580" y="3587"/>
                      <a:pt x="6286" y="4504"/>
                    </a:cubicBezTo>
                    <a:cubicBezTo>
                      <a:pt x="28934" y="34560"/>
                      <a:pt x="54757" y="57985"/>
                      <a:pt x="80651" y="72943"/>
                    </a:cubicBezTo>
                    <a:cubicBezTo>
                      <a:pt x="106545" y="87900"/>
                      <a:pt x="132368" y="94321"/>
                      <a:pt x="155158" y="90441"/>
                    </a:cubicBezTo>
                    <a:cubicBezTo>
                      <a:pt x="155793" y="90370"/>
                      <a:pt x="156357" y="90299"/>
                      <a:pt x="156992" y="90158"/>
                    </a:cubicBezTo>
                    <a:cubicBezTo>
                      <a:pt x="157486" y="90088"/>
                      <a:pt x="158051" y="90229"/>
                      <a:pt x="158615" y="90511"/>
                    </a:cubicBezTo>
                    <a:cubicBezTo>
                      <a:pt x="159391" y="90935"/>
                      <a:pt x="160167" y="91781"/>
                      <a:pt x="160661" y="92698"/>
                    </a:cubicBezTo>
                    <a:cubicBezTo>
                      <a:pt x="161649" y="94956"/>
                      <a:pt x="161508" y="96650"/>
                      <a:pt x="160379" y="97002"/>
                    </a:cubicBezTo>
                    <a:cubicBezTo>
                      <a:pt x="159391" y="97214"/>
                      <a:pt x="158474" y="97355"/>
                      <a:pt x="157627" y="97426"/>
                    </a:cubicBezTo>
                    <a:cubicBezTo>
                      <a:pt x="133991" y="101235"/>
                      <a:pt x="107251" y="94533"/>
                      <a:pt x="80581" y="79152"/>
                    </a:cubicBezTo>
                    <a:cubicBezTo>
                      <a:pt x="53840" y="63700"/>
                      <a:pt x="27241" y="39641"/>
                      <a:pt x="3816" y="8667"/>
                    </a:cubicBezTo>
                    <a:cubicBezTo>
                      <a:pt x="2899" y="7538"/>
                      <a:pt x="2052" y="6409"/>
                      <a:pt x="1206" y="5280"/>
                    </a:cubicBezTo>
                    <a:cubicBezTo>
                      <a:pt x="77" y="3798"/>
                      <a:pt x="-276" y="1894"/>
                      <a:pt x="218" y="835"/>
                    </a:cubicBezTo>
                    <a:cubicBezTo>
                      <a:pt x="571" y="341"/>
                      <a:pt x="712" y="270"/>
                      <a:pt x="782" y="200"/>
                    </a:cubicBezTo>
                    <a:cubicBezTo>
                      <a:pt x="1347" y="-153"/>
                      <a:pt x="2052" y="-12"/>
                      <a:pt x="2758" y="412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44"/>
              <p:cNvSpPr/>
              <p:nvPr/>
            </p:nvSpPr>
            <p:spPr>
              <a:xfrm>
                <a:off x="9784483" y="1078793"/>
                <a:ext cx="395127" cy="817739"/>
              </a:xfrm>
              <a:custGeom>
                <a:avLst/>
                <a:gdLst/>
                <a:ahLst/>
                <a:cxnLst/>
                <a:rect l="l" t="t" r="r" b="b"/>
                <a:pathLst>
                  <a:path w="134055" h="268111" extrusionOk="0">
                    <a:moveTo>
                      <a:pt x="139347" y="0"/>
                    </a:moveTo>
                    <a:lnTo>
                      <a:pt x="139206" y="35066"/>
                    </a:lnTo>
                    <a:lnTo>
                      <a:pt x="85725" y="125801"/>
                    </a:lnTo>
                    <a:lnTo>
                      <a:pt x="0" y="270934"/>
                    </a:lnTo>
                    <a:lnTo>
                      <a:pt x="5786" y="226413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44"/>
              <p:cNvSpPr/>
              <p:nvPr/>
            </p:nvSpPr>
            <p:spPr>
              <a:xfrm>
                <a:off x="10210985" y="1010777"/>
                <a:ext cx="124777" cy="236714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77611" extrusionOk="0">
                    <a:moveTo>
                      <a:pt x="141" y="0"/>
                    </a:moveTo>
                    <a:lnTo>
                      <a:pt x="43039" y="24765"/>
                    </a:lnTo>
                    <a:lnTo>
                      <a:pt x="42898" y="82479"/>
                    </a:lnTo>
                    <a:lnTo>
                      <a:pt x="0" y="57714"/>
                    </a:lnTo>
                    <a:lnTo>
                      <a:pt x="141" y="0"/>
                    </a:lnTo>
                    <a:close/>
                    <a:moveTo>
                      <a:pt x="21449" y="57009"/>
                    </a:moveTo>
                    <a:cubicBezTo>
                      <a:pt x="28998" y="61383"/>
                      <a:pt x="35137" y="57856"/>
                      <a:pt x="35207" y="49177"/>
                    </a:cubicBezTo>
                    <a:cubicBezTo>
                      <a:pt x="35207" y="40569"/>
                      <a:pt x="29139" y="29915"/>
                      <a:pt x="21519" y="25541"/>
                    </a:cubicBezTo>
                    <a:cubicBezTo>
                      <a:pt x="13970" y="21167"/>
                      <a:pt x="7832" y="24694"/>
                      <a:pt x="7832" y="33373"/>
                    </a:cubicBezTo>
                    <a:cubicBezTo>
                      <a:pt x="7832" y="41981"/>
                      <a:pt x="13970" y="52634"/>
                      <a:pt x="21449" y="57009"/>
                    </a:cubicBezTo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44"/>
              <p:cNvSpPr/>
              <p:nvPr/>
            </p:nvSpPr>
            <p:spPr>
              <a:xfrm>
                <a:off x="10250077" y="1104258"/>
                <a:ext cx="41592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14111" extrusionOk="0">
                    <a:moveTo>
                      <a:pt x="8255" y="1107"/>
                    </a:moveTo>
                    <a:cubicBezTo>
                      <a:pt x="12841" y="3718"/>
                      <a:pt x="16439" y="10138"/>
                      <a:pt x="16439" y="15289"/>
                    </a:cubicBezTo>
                    <a:cubicBezTo>
                      <a:pt x="16439" y="20510"/>
                      <a:pt x="12771" y="22627"/>
                      <a:pt x="8184" y="20016"/>
                    </a:cubicBezTo>
                    <a:cubicBezTo>
                      <a:pt x="3669" y="17405"/>
                      <a:pt x="0" y="11055"/>
                      <a:pt x="0" y="5764"/>
                    </a:cubicBezTo>
                    <a:cubicBezTo>
                      <a:pt x="71" y="684"/>
                      <a:pt x="3739" y="-1503"/>
                      <a:pt x="8255" y="1107"/>
                    </a:cubicBez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44"/>
              <p:cNvSpPr/>
              <p:nvPr/>
            </p:nvSpPr>
            <p:spPr>
              <a:xfrm>
                <a:off x="10211400" y="952874"/>
                <a:ext cx="207961" cy="129116"/>
              </a:xfrm>
              <a:custGeom>
                <a:avLst/>
                <a:gdLst/>
                <a:ahLst/>
                <a:cxnLst/>
                <a:rect l="l" t="t" r="r" b="b"/>
                <a:pathLst>
                  <a:path w="70555" h="42333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75565" y="24765"/>
                    </a:lnTo>
                    <a:lnTo>
                      <a:pt x="42898" y="43745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44"/>
              <p:cNvSpPr/>
              <p:nvPr/>
            </p:nvSpPr>
            <p:spPr>
              <a:xfrm>
                <a:off x="10246544" y="776588"/>
                <a:ext cx="145571" cy="258231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84666" extrusionOk="0">
                    <a:moveTo>
                      <a:pt x="56021" y="24765"/>
                    </a:moveTo>
                    <a:cubicBezTo>
                      <a:pt x="56021" y="24553"/>
                      <a:pt x="56021" y="24342"/>
                      <a:pt x="56021" y="24130"/>
                    </a:cubicBezTo>
                    <a:cubicBezTo>
                      <a:pt x="56021" y="23918"/>
                      <a:pt x="56021" y="23707"/>
                      <a:pt x="55951" y="23495"/>
                    </a:cubicBezTo>
                    <a:cubicBezTo>
                      <a:pt x="55951" y="23283"/>
                      <a:pt x="55880" y="23071"/>
                      <a:pt x="55880" y="22789"/>
                    </a:cubicBezTo>
                    <a:cubicBezTo>
                      <a:pt x="55880" y="22578"/>
                      <a:pt x="55809" y="22295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1872"/>
                      <a:pt x="55739" y="21661"/>
                      <a:pt x="55668" y="21449"/>
                    </a:cubicBezTo>
                    <a:cubicBezTo>
                      <a:pt x="55598" y="21237"/>
                      <a:pt x="55598" y="20955"/>
                      <a:pt x="55527" y="20743"/>
                    </a:cubicBezTo>
                    <a:cubicBezTo>
                      <a:pt x="55457" y="20531"/>
                      <a:pt x="55386" y="20249"/>
                      <a:pt x="55386" y="20038"/>
                    </a:cubicBezTo>
                    <a:cubicBezTo>
                      <a:pt x="55316" y="19826"/>
                      <a:pt x="55245" y="19544"/>
                      <a:pt x="55174" y="19332"/>
                    </a:cubicBezTo>
                    <a:cubicBezTo>
                      <a:pt x="55104" y="19120"/>
                      <a:pt x="55104" y="18979"/>
                      <a:pt x="55033" y="18768"/>
                    </a:cubicBezTo>
                    <a:cubicBezTo>
                      <a:pt x="55033" y="18768"/>
                      <a:pt x="55033" y="18768"/>
                      <a:pt x="55033" y="18697"/>
                    </a:cubicBezTo>
                    <a:cubicBezTo>
                      <a:pt x="55033" y="18627"/>
                      <a:pt x="55033" y="18627"/>
                      <a:pt x="54963" y="18556"/>
                    </a:cubicBezTo>
                    <a:cubicBezTo>
                      <a:pt x="54892" y="18344"/>
                      <a:pt x="54822" y="18062"/>
                      <a:pt x="54751" y="17850"/>
                    </a:cubicBezTo>
                    <a:cubicBezTo>
                      <a:pt x="54681" y="17639"/>
                      <a:pt x="54610" y="17356"/>
                      <a:pt x="54540" y="17145"/>
                    </a:cubicBezTo>
                    <a:cubicBezTo>
                      <a:pt x="54469" y="16933"/>
                      <a:pt x="54398" y="16722"/>
                      <a:pt x="54257" y="16440"/>
                    </a:cubicBezTo>
                    <a:cubicBezTo>
                      <a:pt x="54187" y="16228"/>
                      <a:pt x="54116" y="16016"/>
                      <a:pt x="53975" y="15804"/>
                    </a:cubicBezTo>
                    <a:cubicBezTo>
                      <a:pt x="53904" y="15663"/>
                      <a:pt x="53834" y="15452"/>
                      <a:pt x="53763" y="15310"/>
                    </a:cubicBezTo>
                    <a:cubicBezTo>
                      <a:pt x="53763" y="15310"/>
                      <a:pt x="53763" y="15310"/>
                      <a:pt x="53763" y="15240"/>
                    </a:cubicBezTo>
                    <a:cubicBezTo>
                      <a:pt x="53763" y="15169"/>
                      <a:pt x="53693" y="15169"/>
                      <a:pt x="53693" y="15099"/>
                    </a:cubicBezTo>
                    <a:cubicBezTo>
                      <a:pt x="53622" y="14887"/>
                      <a:pt x="53481" y="14676"/>
                      <a:pt x="53411" y="14464"/>
                    </a:cubicBezTo>
                    <a:cubicBezTo>
                      <a:pt x="53269" y="14252"/>
                      <a:pt x="53199" y="13970"/>
                      <a:pt x="53058" y="13758"/>
                    </a:cubicBezTo>
                    <a:cubicBezTo>
                      <a:pt x="52917" y="13476"/>
                      <a:pt x="52776" y="13194"/>
                      <a:pt x="52634" y="12912"/>
                    </a:cubicBezTo>
                    <a:cubicBezTo>
                      <a:pt x="52493" y="12629"/>
                      <a:pt x="52352" y="12347"/>
                      <a:pt x="52141" y="12065"/>
                    </a:cubicBezTo>
                    <a:cubicBezTo>
                      <a:pt x="52141" y="11995"/>
                      <a:pt x="52070" y="11924"/>
                      <a:pt x="52070" y="11924"/>
                    </a:cubicBezTo>
                    <a:cubicBezTo>
                      <a:pt x="52000" y="11853"/>
                      <a:pt x="52000" y="11783"/>
                      <a:pt x="51929" y="11712"/>
                    </a:cubicBezTo>
                    <a:cubicBezTo>
                      <a:pt x="51576" y="11148"/>
                      <a:pt x="51294" y="10654"/>
                      <a:pt x="50941" y="10089"/>
                    </a:cubicBezTo>
                    <a:cubicBezTo>
                      <a:pt x="50659" y="9666"/>
                      <a:pt x="50377" y="9243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49883" y="8608"/>
                      <a:pt x="49671" y="8326"/>
                      <a:pt x="49460" y="8114"/>
                    </a:cubicBezTo>
                    <a:cubicBezTo>
                      <a:pt x="49318" y="7902"/>
                      <a:pt x="49107" y="7690"/>
                      <a:pt x="48966" y="7479"/>
                    </a:cubicBezTo>
                    <a:cubicBezTo>
                      <a:pt x="48825" y="7267"/>
                      <a:pt x="48613" y="7056"/>
                      <a:pt x="48472" y="6844"/>
                    </a:cubicBezTo>
                    <a:cubicBezTo>
                      <a:pt x="48331" y="6632"/>
                      <a:pt x="48119" y="6420"/>
                      <a:pt x="47907" y="6280"/>
                    </a:cubicBezTo>
                    <a:cubicBezTo>
                      <a:pt x="47907" y="6209"/>
                      <a:pt x="47837" y="6209"/>
                      <a:pt x="47837" y="6209"/>
                    </a:cubicBezTo>
                    <a:cubicBezTo>
                      <a:pt x="47837" y="6209"/>
                      <a:pt x="47837" y="6209"/>
                      <a:pt x="47766" y="6138"/>
                    </a:cubicBezTo>
                    <a:cubicBezTo>
                      <a:pt x="47625" y="5997"/>
                      <a:pt x="47484" y="5856"/>
                      <a:pt x="47343" y="5715"/>
                    </a:cubicBezTo>
                    <a:cubicBezTo>
                      <a:pt x="47131" y="5503"/>
                      <a:pt x="46990" y="5362"/>
                      <a:pt x="46778" y="5150"/>
                    </a:cubicBezTo>
                    <a:cubicBezTo>
                      <a:pt x="46567" y="4939"/>
                      <a:pt x="46355" y="4798"/>
                      <a:pt x="46143" y="4586"/>
                    </a:cubicBezTo>
                    <a:cubicBezTo>
                      <a:pt x="45932" y="4374"/>
                      <a:pt x="45720" y="4233"/>
                      <a:pt x="45508" y="4022"/>
                    </a:cubicBezTo>
                    <a:cubicBezTo>
                      <a:pt x="45438" y="3951"/>
                      <a:pt x="45297" y="3880"/>
                      <a:pt x="45226" y="3739"/>
                    </a:cubicBezTo>
                    <a:cubicBezTo>
                      <a:pt x="45226" y="3739"/>
                      <a:pt x="45156" y="3669"/>
                      <a:pt x="45156" y="3669"/>
                    </a:cubicBezTo>
                    <a:cubicBezTo>
                      <a:pt x="45085" y="3598"/>
                      <a:pt x="45014" y="3528"/>
                      <a:pt x="44944" y="3457"/>
                    </a:cubicBezTo>
                    <a:cubicBezTo>
                      <a:pt x="44732" y="3316"/>
                      <a:pt x="44521" y="3175"/>
                      <a:pt x="44309" y="3034"/>
                    </a:cubicBezTo>
                    <a:cubicBezTo>
                      <a:pt x="44097" y="2893"/>
                      <a:pt x="43886" y="2752"/>
                      <a:pt x="43745" y="2611"/>
                    </a:cubicBezTo>
                    <a:cubicBezTo>
                      <a:pt x="43533" y="2469"/>
                      <a:pt x="43392" y="2328"/>
                      <a:pt x="43180" y="2258"/>
                    </a:cubicBezTo>
                    <a:cubicBezTo>
                      <a:pt x="42968" y="2117"/>
                      <a:pt x="42827" y="2046"/>
                      <a:pt x="42616" y="1905"/>
                    </a:cubicBezTo>
                    <a:cubicBezTo>
                      <a:pt x="42545" y="1905"/>
                      <a:pt x="42545" y="1835"/>
                      <a:pt x="42474" y="1835"/>
                    </a:cubicBezTo>
                    <a:cubicBezTo>
                      <a:pt x="42333" y="1764"/>
                      <a:pt x="42192" y="1693"/>
                      <a:pt x="42051" y="1623"/>
                    </a:cubicBezTo>
                    <a:cubicBezTo>
                      <a:pt x="41839" y="1552"/>
                      <a:pt x="41698" y="1411"/>
                      <a:pt x="41487" y="1341"/>
                    </a:cubicBezTo>
                    <a:cubicBezTo>
                      <a:pt x="41275" y="1270"/>
                      <a:pt x="41134" y="1129"/>
                      <a:pt x="40922" y="1058"/>
                    </a:cubicBezTo>
                    <a:cubicBezTo>
                      <a:pt x="40711" y="988"/>
                      <a:pt x="40569" y="917"/>
                      <a:pt x="40358" y="847"/>
                    </a:cubicBezTo>
                    <a:cubicBezTo>
                      <a:pt x="40146" y="776"/>
                      <a:pt x="40005" y="705"/>
                      <a:pt x="39793" y="635"/>
                    </a:cubicBezTo>
                    <a:cubicBezTo>
                      <a:pt x="39723" y="635"/>
                      <a:pt x="39723" y="635"/>
                      <a:pt x="39652" y="565"/>
                    </a:cubicBezTo>
                    <a:cubicBezTo>
                      <a:pt x="39652" y="565"/>
                      <a:pt x="39652" y="565"/>
                      <a:pt x="39582" y="565"/>
                    </a:cubicBezTo>
                    <a:cubicBezTo>
                      <a:pt x="39441" y="494"/>
                      <a:pt x="39299" y="494"/>
                      <a:pt x="39158" y="423"/>
                    </a:cubicBezTo>
                    <a:cubicBezTo>
                      <a:pt x="38947" y="353"/>
                      <a:pt x="38806" y="282"/>
                      <a:pt x="38594" y="282"/>
                    </a:cubicBezTo>
                    <a:cubicBezTo>
                      <a:pt x="38382" y="211"/>
                      <a:pt x="38241" y="211"/>
                      <a:pt x="38029" y="141"/>
                    </a:cubicBezTo>
                    <a:cubicBezTo>
                      <a:pt x="37818" y="71"/>
                      <a:pt x="37606" y="71"/>
                      <a:pt x="37465" y="71"/>
                    </a:cubicBezTo>
                    <a:cubicBezTo>
                      <a:pt x="37324" y="71"/>
                      <a:pt x="37183" y="71"/>
                      <a:pt x="37042" y="0"/>
                    </a:cubicBezTo>
                    <a:cubicBezTo>
                      <a:pt x="37042" y="0"/>
                      <a:pt x="36971" y="0"/>
                      <a:pt x="36971" y="0"/>
                    </a:cubicBezTo>
                    <a:cubicBezTo>
                      <a:pt x="36901" y="0"/>
                      <a:pt x="36901" y="0"/>
                      <a:pt x="36830" y="0"/>
                    </a:cubicBezTo>
                    <a:cubicBezTo>
                      <a:pt x="36618" y="0"/>
                      <a:pt x="36407" y="0"/>
                      <a:pt x="36195" y="0"/>
                    </a:cubicBezTo>
                    <a:cubicBezTo>
                      <a:pt x="35983" y="0"/>
                      <a:pt x="35701" y="0"/>
                      <a:pt x="35489" y="0"/>
                    </a:cubicBezTo>
                    <a:cubicBezTo>
                      <a:pt x="35207" y="0"/>
                      <a:pt x="34925" y="7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431" y="211"/>
                      <a:pt x="34078" y="282"/>
                      <a:pt x="33796" y="423"/>
                    </a:cubicBezTo>
                    <a:cubicBezTo>
                      <a:pt x="33443" y="565"/>
                      <a:pt x="33020" y="705"/>
                      <a:pt x="32667" y="917"/>
                    </a:cubicBezTo>
                    <a:lnTo>
                      <a:pt x="0" y="19897"/>
                    </a:lnTo>
                    <a:cubicBezTo>
                      <a:pt x="635" y="19544"/>
                      <a:pt x="1270" y="19262"/>
                      <a:pt x="2046" y="19120"/>
                    </a:cubicBezTo>
                    <a:cubicBezTo>
                      <a:pt x="2046" y="19120"/>
                      <a:pt x="2046" y="19120"/>
                      <a:pt x="2046" y="19120"/>
                    </a:cubicBezTo>
                    <a:cubicBezTo>
                      <a:pt x="2752" y="18979"/>
                      <a:pt x="3528" y="18909"/>
                      <a:pt x="4375" y="18979"/>
                    </a:cubicBezTo>
                    <a:cubicBezTo>
                      <a:pt x="4375" y="18979"/>
                      <a:pt x="4445" y="18979"/>
                      <a:pt x="4445" y="18979"/>
                    </a:cubicBezTo>
                    <a:cubicBezTo>
                      <a:pt x="5221" y="19050"/>
                      <a:pt x="6068" y="19262"/>
                      <a:pt x="6985" y="19544"/>
                    </a:cubicBezTo>
                    <a:cubicBezTo>
                      <a:pt x="6985" y="19544"/>
                      <a:pt x="6985" y="19544"/>
                      <a:pt x="7056" y="19544"/>
                    </a:cubicBezTo>
                    <a:cubicBezTo>
                      <a:pt x="7973" y="19826"/>
                      <a:pt x="8890" y="20249"/>
                      <a:pt x="9807" y="20814"/>
                    </a:cubicBezTo>
                    <a:cubicBezTo>
                      <a:pt x="10724" y="21378"/>
                      <a:pt x="11642" y="22013"/>
                      <a:pt x="12559" y="22719"/>
                    </a:cubicBezTo>
                    <a:cubicBezTo>
                      <a:pt x="12559" y="22719"/>
                      <a:pt x="12630" y="22789"/>
                      <a:pt x="12630" y="22789"/>
                    </a:cubicBezTo>
                    <a:cubicBezTo>
                      <a:pt x="13476" y="23495"/>
                      <a:pt x="14323" y="24271"/>
                      <a:pt x="15170" y="25118"/>
                    </a:cubicBezTo>
                    <a:cubicBezTo>
                      <a:pt x="15170" y="25118"/>
                      <a:pt x="15170" y="25118"/>
                      <a:pt x="15240" y="25188"/>
                    </a:cubicBezTo>
                    <a:cubicBezTo>
                      <a:pt x="16016" y="26035"/>
                      <a:pt x="16792" y="26952"/>
                      <a:pt x="17568" y="27940"/>
                    </a:cubicBezTo>
                    <a:cubicBezTo>
                      <a:pt x="17568" y="27940"/>
                      <a:pt x="17568" y="27940"/>
                      <a:pt x="17568" y="27940"/>
                    </a:cubicBezTo>
                    <a:cubicBezTo>
                      <a:pt x="18274" y="28928"/>
                      <a:pt x="18909" y="29915"/>
                      <a:pt x="19544" y="30974"/>
                    </a:cubicBezTo>
                    <a:cubicBezTo>
                      <a:pt x="19544" y="31044"/>
                      <a:pt x="19614" y="31115"/>
                      <a:pt x="19614" y="31115"/>
                    </a:cubicBezTo>
                    <a:cubicBezTo>
                      <a:pt x="20179" y="32173"/>
                      <a:pt x="20743" y="33231"/>
                      <a:pt x="21237" y="34290"/>
                    </a:cubicBezTo>
                    <a:cubicBezTo>
                      <a:pt x="21237" y="34290"/>
                      <a:pt x="21237" y="34290"/>
                      <a:pt x="21237" y="34361"/>
                    </a:cubicBezTo>
                    <a:cubicBezTo>
                      <a:pt x="21731" y="35489"/>
                      <a:pt x="22154" y="36618"/>
                      <a:pt x="22437" y="37676"/>
                    </a:cubicBezTo>
                    <a:cubicBezTo>
                      <a:pt x="22437" y="37676"/>
                      <a:pt x="22437" y="37747"/>
                      <a:pt x="22437" y="37747"/>
                    </a:cubicBezTo>
                    <a:cubicBezTo>
                      <a:pt x="22790" y="38876"/>
                      <a:pt x="23072" y="40005"/>
                      <a:pt x="23213" y="41134"/>
                    </a:cubicBezTo>
                    <a:cubicBezTo>
                      <a:pt x="23213" y="41134"/>
                      <a:pt x="23213" y="41134"/>
                      <a:pt x="23213" y="41134"/>
                    </a:cubicBezTo>
                    <a:cubicBezTo>
                      <a:pt x="23424" y="42263"/>
                      <a:pt x="23495" y="43391"/>
                      <a:pt x="23495" y="44450"/>
                    </a:cubicBezTo>
                    <a:lnTo>
                      <a:pt x="23354" y="90876"/>
                    </a:lnTo>
                    <a:lnTo>
                      <a:pt x="56021" y="71896"/>
                    </a:lnTo>
                    <a:lnTo>
                      <a:pt x="56162" y="25470"/>
                    </a:lnTo>
                    <a:cubicBezTo>
                      <a:pt x="56021" y="25188"/>
                      <a:pt x="56021" y="24977"/>
                      <a:pt x="56021" y="2476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44"/>
              <p:cNvSpPr/>
              <p:nvPr/>
            </p:nvSpPr>
            <p:spPr>
              <a:xfrm>
                <a:off x="10234274" y="834097"/>
                <a:ext cx="62387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1166" h="70555" extrusionOk="0">
                    <a:moveTo>
                      <a:pt x="13899" y="1892"/>
                    </a:moveTo>
                    <a:cubicBezTo>
                      <a:pt x="21449" y="6266"/>
                      <a:pt x="27587" y="16850"/>
                      <a:pt x="27517" y="25528"/>
                    </a:cubicBezTo>
                    <a:lnTo>
                      <a:pt x="27376" y="71954"/>
                    </a:lnTo>
                    <a:lnTo>
                      <a:pt x="0" y="56149"/>
                    </a:lnTo>
                    <a:lnTo>
                      <a:pt x="141" y="9724"/>
                    </a:lnTo>
                    <a:cubicBezTo>
                      <a:pt x="212" y="975"/>
                      <a:pt x="6350" y="-2482"/>
                      <a:pt x="13899" y="1892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44"/>
              <p:cNvSpPr/>
              <p:nvPr/>
            </p:nvSpPr>
            <p:spPr>
              <a:xfrm>
                <a:off x="10337417" y="1028426"/>
                <a:ext cx="83184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70555" extrusionOk="0">
                    <a:moveTo>
                      <a:pt x="141" y="18979"/>
                    </a:moveTo>
                    <a:lnTo>
                      <a:pt x="32808" y="0"/>
                    </a:lnTo>
                    <a:lnTo>
                      <a:pt x="32597" y="57714"/>
                    </a:lnTo>
                    <a:lnTo>
                      <a:pt x="0" y="76623"/>
                    </a:ln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44"/>
              <p:cNvSpPr/>
              <p:nvPr/>
            </p:nvSpPr>
            <p:spPr>
              <a:xfrm>
                <a:off x="10353636" y="1171996"/>
                <a:ext cx="353535" cy="1075970"/>
              </a:xfrm>
              <a:custGeom>
                <a:avLst/>
                <a:gdLst/>
                <a:ahLst/>
                <a:cxnLst/>
                <a:rect l="l" t="t" r="r" b="b"/>
                <a:pathLst>
                  <a:path w="119944" h="352777" extrusionOk="0">
                    <a:moveTo>
                      <a:pt x="71" y="0"/>
                    </a:moveTo>
                    <a:lnTo>
                      <a:pt x="124178" y="357223"/>
                    </a:lnTo>
                    <a:cubicBezTo>
                      <a:pt x="123543" y="356940"/>
                      <a:pt x="122978" y="356658"/>
                      <a:pt x="122414" y="356517"/>
                    </a:cubicBezTo>
                    <a:cubicBezTo>
                      <a:pt x="121708" y="356235"/>
                      <a:pt x="121003" y="356094"/>
                      <a:pt x="120368" y="355953"/>
                    </a:cubicBezTo>
                    <a:cubicBezTo>
                      <a:pt x="119944" y="355812"/>
                      <a:pt x="119592" y="355812"/>
                      <a:pt x="119239" y="355741"/>
                    </a:cubicBezTo>
                    <a:cubicBezTo>
                      <a:pt x="118533" y="355670"/>
                      <a:pt x="117969" y="355600"/>
                      <a:pt x="117475" y="355600"/>
                    </a:cubicBezTo>
                    <a:cubicBezTo>
                      <a:pt x="116487" y="355600"/>
                      <a:pt x="115500" y="355670"/>
                      <a:pt x="114582" y="355953"/>
                    </a:cubicBezTo>
                    <a:cubicBezTo>
                      <a:pt x="113383" y="356306"/>
                      <a:pt x="112607" y="356658"/>
                      <a:pt x="111901" y="357082"/>
                    </a:cubicBezTo>
                    <a:lnTo>
                      <a:pt x="0" y="3492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44"/>
              <p:cNvSpPr/>
              <p:nvPr/>
            </p:nvSpPr>
            <p:spPr>
              <a:xfrm>
                <a:off x="10353842" y="1114093"/>
                <a:ext cx="457517" cy="1140529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373944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156704" y="357152"/>
                    </a:lnTo>
                    <a:lnTo>
                      <a:pt x="124107" y="376132"/>
                    </a:ln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1C6982-8069-4BAD-B1F9-9A97B2DA4A55}"/>
              </a:ext>
            </a:extLst>
          </p:cNvPr>
          <p:cNvSpPr/>
          <p:nvPr/>
        </p:nvSpPr>
        <p:spPr>
          <a:xfrm>
            <a:off x="474343" y="556977"/>
            <a:ext cx="9295058" cy="57527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ru-RU" sz="3600" b="1" err="1">
                <a:solidFill>
                  <a:srgbClr val="002060"/>
                </a:solidFill>
                <a:latin typeface="Tahoma"/>
                <a:ea typeface="+mn-lt"/>
                <a:cs typeface="+mn-lt"/>
              </a:rPr>
              <a:t>Бөлімдері</a:t>
            </a:r>
            <a:r>
              <a:rPr lang="ru-RU" sz="3600" b="1">
                <a:solidFill>
                  <a:srgbClr val="002060"/>
                </a:solidFill>
                <a:latin typeface="Tahoma"/>
                <a:ea typeface="+mn-lt"/>
                <a:cs typeface="+mn-lt"/>
              </a:rPr>
              <a:t> 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+mn-lt"/>
                <a:cs typeface="+mn-lt"/>
              </a:rPr>
              <a:t>бірдей</a:t>
            </a:r>
            <a:r>
              <a:rPr lang="ru-RU" sz="3600" b="1">
                <a:solidFill>
                  <a:srgbClr val="002060"/>
                </a:solidFill>
                <a:latin typeface="Tahoma"/>
                <a:ea typeface="+mn-lt"/>
                <a:cs typeface="+mn-lt"/>
              </a:rPr>
              <a:t> 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+mn-lt"/>
                <a:cs typeface="+mn-lt"/>
              </a:rPr>
              <a:t>аралас</a:t>
            </a:r>
            <a:r>
              <a:rPr lang="ru-RU" sz="3600" b="1">
                <a:solidFill>
                  <a:srgbClr val="002060"/>
                </a:solidFill>
                <a:latin typeface="Tahoma"/>
                <a:ea typeface="+mn-lt"/>
                <a:cs typeface="+mn-lt"/>
              </a:rPr>
              <a:t> 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+mn-lt"/>
                <a:cs typeface="+mn-lt"/>
              </a:rPr>
              <a:t>сандарды</a:t>
            </a:r>
            <a:r>
              <a:rPr lang="ru-RU" sz="3600" b="1">
                <a:solidFill>
                  <a:srgbClr val="002060"/>
                </a:solidFill>
                <a:latin typeface="Tahoma"/>
                <a:ea typeface="+mn-lt"/>
                <a:cs typeface="+mn-lt"/>
              </a:rPr>
              <a:t> 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+mn-lt"/>
                <a:cs typeface="+mn-lt"/>
              </a:rPr>
              <a:t>қосу</a:t>
            </a:r>
            <a:r>
              <a:rPr lang="ru-RU" sz="3600" b="1">
                <a:solidFill>
                  <a:srgbClr val="002060"/>
                </a:solidFill>
                <a:latin typeface="Tahoma"/>
                <a:ea typeface="+mn-lt"/>
                <a:cs typeface="+mn-lt"/>
              </a:rPr>
              <a:t> 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+mn-lt"/>
                <a:cs typeface="+mn-lt"/>
              </a:rPr>
              <a:t>үшін</a:t>
            </a:r>
            <a:r>
              <a:rPr lang="ru-RU" sz="3600" b="1">
                <a:solidFill>
                  <a:srgbClr val="002060"/>
                </a:solidFill>
                <a:latin typeface="Tahoma"/>
                <a:ea typeface="+mn-lt"/>
                <a:cs typeface="+mn-lt"/>
              </a:rPr>
              <a:t>:</a:t>
            </a:r>
            <a:endParaRPr lang="ru-RU" sz="3600">
              <a:cs typeface="Calibri"/>
            </a:endParaRPr>
          </a:p>
          <a:p>
            <a:r>
              <a:rPr lang="ru-RU" sz="3600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1) 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бүтін</a:t>
            </a:r>
            <a:r>
              <a:rPr lang="ru-RU" sz="3600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бөліктерінің</a:t>
            </a:r>
            <a:r>
              <a:rPr lang="ru-RU" sz="3600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 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қосындысын</a:t>
            </a:r>
            <a:r>
              <a:rPr lang="ru-RU" sz="3600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табамыз</a:t>
            </a:r>
            <a:r>
              <a:rPr lang="ru-RU" sz="3600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;</a:t>
            </a:r>
            <a:endParaRPr lang="ru-RU" sz="3600">
              <a:solidFill>
                <a:srgbClr val="000000"/>
              </a:solidFill>
              <a:latin typeface="Calibri" panose="020F0502020204030204"/>
              <a:ea typeface="Tahoma"/>
              <a:cs typeface="Calibri" panose="020F0502020204030204"/>
            </a:endParaRPr>
          </a:p>
          <a:p>
            <a:r>
              <a:rPr lang="ru-RU" sz="3600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2) 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бөлшек</a:t>
            </a:r>
            <a:r>
              <a:rPr lang="ru-RU" sz="3600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бөліктерінің</a:t>
            </a:r>
            <a:r>
              <a:rPr lang="ru-RU" sz="3600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қосындысын</a:t>
            </a:r>
            <a:r>
              <a:rPr lang="ru-RU" sz="3600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табамыз</a:t>
            </a:r>
            <a:r>
              <a:rPr lang="ru-RU" sz="3600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; </a:t>
            </a:r>
            <a:endParaRPr lang="ru-RU" sz="3600">
              <a:solidFill>
                <a:srgbClr val="000000"/>
              </a:solidFill>
              <a:latin typeface="Calibri" panose="020F0502020204030204"/>
              <a:ea typeface="Tahoma"/>
              <a:cs typeface="Calibri" panose="020F0502020204030204"/>
            </a:endParaRPr>
          </a:p>
          <a:p>
            <a:r>
              <a:rPr lang="ru-RU" sz="3600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3)  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бүтін</a:t>
            </a:r>
            <a:r>
              <a:rPr lang="ru-RU" sz="3600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бөліктерінің</a:t>
            </a:r>
            <a:r>
              <a:rPr lang="ru-RU" sz="3600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қосындысы</a:t>
            </a:r>
            <a:r>
              <a:rPr lang="ru-RU" sz="3600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мен 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бөлшек</a:t>
            </a:r>
            <a:r>
              <a:rPr lang="ru-RU" sz="3600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бөліктерінің</a:t>
            </a:r>
            <a:r>
              <a:rPr lang="ru-RU" sz="3600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қосындысын</a:t>
            </a:r>
            <a:r>
              <a:rPr lang="ru-RU" sz="3600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аралас</a:t>
            </a:r>
            <a:r>
              <a:rPr lang="ru-RU" sz="3600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сан 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түрінде</a:t>
            </a:r>
            <a:r>
              <a:rPr lang="ru-RU" sz="3600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3600" b="1" err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жазамыз</a:t>
            </a:r>
            <a:r>
              <a:rPr lang="ru-RU" sz="3600" b="1">
                <a:solidFill>
                  <a:srgbClr val="002060"/>
                </a:solidFill>
                <a:latin typeface="Tahoma"/>
                <a:ea typeface="Tahoma"/>
                <a:cs typeface="Tahoma"/>
              </a:rPr>
              <a:t>.</a:t>
            </a:r>
            <a:endParaRPr lang="ru-RU" sz="3600">
              <a:solidFill>
                <a:srgbClr val="000000"/>
              </a:solidFill>
              <a:latin typeface="Calibri" panose="020F0502020204030204"/>
              <a:ea typeface="Tahoma"/>
              <a:cs typeface="Calibri" panose="020F0502020204030204"/>
            </a:endParaRPr>
          </a:p>
          <a:p>
            <a:endParaRPr lang="ru-RU" sz="3600">
              <a:ea typeface="Tahoma"/>
              <a:cs typeface="Calibri"/>
            </a:endParaRPr>
          </a:p>
          <a:p>
            <a:pPr algn="ctr"/>
            <a:endParaRPr lang="ru-RU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566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" name="Google Shape;827;p44"/>
          <p:cNvGrpSpPr/>
          <p:nvPr/>
        </p:nvGrpSpPr>
        <p:grpSpPr>
          <a:xfrm>
            <a:off x="9996546" y="0"/>
            <a:ext cx="2195309" cy="6858000"/>
            <a:chOff x="9996546" y="0"/>
            <a:chExt cx="2195309" cy="6858000"/>
          </a:xfrm>
        </p:grpSpPr>
        <p:sp>
          <p:nvSpPr>
            <p:cNvPr id="828" name="Google Shape;828;p44"/>
            <p:cNvSpPr/>
            <p:nvPr/>
          </p:nvSpPr>
          <p:spPr>
            <a:xfrm>
              <a:off x="10469855" y="0"/>
              <a:ext cx="172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9" name="Google Shape;829;p44"/>
            <p:cNvGrpSpPr/>
            <p:nvPr/>
          </p:nvGrpSpPr>
          <p:grpSpPr>
            <a:xfrm>
              <a:off x="9996546" y="1646616"/>
              <a:ext cx="828882" cy="1073631"/>
              <a:chOff x="9495222" y="776588"/>
              <a:chExt cx="1432566" cy="1855566"/>
            </a:xfrm>
          </p:grpSpPr>
          <p:sp>
            <p:nvSpPr>
              <p:cNvPr id="830" name="Google Shape;830;p44"/>
              <p:cNvSpPr/>
              <p:nvPr/>
            </p:nvSpPr>
            <p:spPr>
              <a:xfrm>
                <a:off x="9495222" y="2093030"/>
                <a:ext cx="629179" cy="488878"/>
              </a:xfrm>
              <a:custGeom>
                <a:avLst/>
                <a:gdLst/>
                <a:ahLst/>
                <a:cxnLst/>
                <a:rect l="l" t="t" r="r" b="b"/>
                <a:pathLst>
                  <a:path w="409222" h="289277" extrusionOk="0">
                    <a:moveTo>
                      <a:pt x="22296" y="31044"/>
                    </a:moveTo>
                    <a:cubicBezTo>
                      <a:pt x="7479" y="22507"/>
                      <a:pt x="71" y="11218"/>
                      <a:pt x="71" y="0"/>
                    </a:cubicBezTo>
                    <a:lnTo>
                      <a:pt x="0" y="36830"/>
                    </a:lnTo>
                    <a:cubicBezTo>
                      <a:pt x="0" y="48048"/>
                      <a:pt x="7408" y="59337"/>
                      <a:pt x="22225" y="67874"/>
                    </a:cubicBezTo>
                    <a:lnTo>
                      <a:pt x="414796" y="294499"/>
                    </a:lnTo>
                    <a:lnTo>
                      <a:pt x="414867" y="257669"/>
                    </a:lnTo>
                    <a:lnTo>
                      <a:pt x="22296" y="31044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44"/>
              <p:cNvSpPr/>
              <p:nvPr/>
            </p:nvSpPr>
            <p:spPr>
              <a:xfrm>
                <a:off x="10132981" y="2093747"/>
                <a:ext cx="791897" cy="512726"/>
              </a:xfrm>
              <a:custGeom>
                <a:avLst/>
                <a:gdLst/>
                <a:ahLst/>
                <a:cxnLst/>
                <a:rect l="l" t="t" r="r" b="b"/>
                <a:pathLst>
                  <a:path w="515055" h="303388" extrusionOk="0">
                    <a:moveTo>
                      <a:pt x="518019" y="2187"/>
                    </a:moveTo>
                    <a:cubicBezTo>
                      <a:pt x="517948" y="2963"/>
                      <a:pt x="517878" y="3739"/>
                      <a:pt x="517736" y="4586"/>
                    </a:cubicBezTo>
                    <a:cubicBezTo>
                      <a:pt x="517595" y="5221"/>
                      <a:pt x="517454" y="5856"/>
                      <a:pt x="517243" y="6491"/>
                    </a:cubicBezTo>
                    <a:cubicBezTo>
                      <a:pt x="517031" y="7267"/>
                      <a:pt x="516890" y="7973"/>
                      <a:pt x="516608" y="8749"/>
                    </a:cubicBezTo>
                    <a:cubicBezTo>
                      <a:pt x="516396" y="9384"/>
                      <a:pt x="516114" y="9948"/>
                      <a:pt x="515832" y="10583"/>
                    </a:cubicBezTo>
                    <a:cubicBezTo>
                      <a:pt x="515479" y="11359"/>
                      <a:pt x="515126" y="12136"/>
                      <a:pt x="514703" y="12912"/>
                    </a:cubicBezTo>
                    <a:cubicBezTo>
                      <a:pt x="514420" y="13476"/>
                      <a:pt x="514068" y="14041"/>
                      <a:pt x="513715" y="14605"/>
                    </a:cubicBezTo>
                    <a:cubicBezTo>
                      <a:pt x="513150" y="15522"/>
                      <a:pt x="512586" y="16369"/>
                      <a:pt x="511951" y="17216"/>
                    </a:cubicBezTo>
                    <a:cubicBezTo>
                      <a:pt x="511316" y="18062"/>
                      <a:pt x="510681" y="18909"/>
                      <a:pt x="509976" y="19685"/>
                    </a:cubicBezTo>
                    <a:cubicBezTo>
                      <a:pt x="509834" y="19897"/>
                      <a:pt x="509623" y="20038"/>
                      <a:pt x="509482" y="20249"/>
                    </a:cubicBezTo>
                    <a:cubicBezTo>
                      <a:pt x="508494" y="21308"/>
                      <a:pt x="507435" y="22366"/>
                      <a:pt x="506307" y="23354"/>
                    </a:cubicBezTo>
                    <a:cubicBezTo>
                      <a:pt x="505601" y="23989"/>
                      <a:pt x="504754" y="24624"/>
                      <a:pt x="503978" y="25259"/>
                    </a:cubicBezTo>
                    <a:cubicBezTo>
                      <a:pt x="503273" y="25823"/>
                      <a:pt x="502638" y="26388"/>
                      <a:pt x="501861" y="26952"/>
                    </a:cubicBezTo>
                    <a:cubicBezTo>
                      <a:pt x="501015" y="27587"/>
                      <a:pt x="500098" y="28152"/>
                      <a:pt x="499181" y="28787"/>
                    </a:cubicBezTo>
                    <a:cubicBezTo>
                      <a:pt x="498263" y="29422"/>
                      <a:pt x="497346" y="30057"/>
                      <a:pt x="496358" y="30621"/>
                    </a:cubicBezTo>
                    <a:lnTo>
                      <a:pt x="106398" y="257246"/>
                    </a:lnTo>
                    <a:cubicBezTo>
                      <a:pt x="104140" y="258586"/>
                      <a:pt x="101741" y="259715"/>
                      <a:pt x="99272" y="260844"/>
                    </a:cubicBezTo>
                    <a:cubicBezTo>
                      <a:pt x="98566" y="261197"/>
                      <a:pt x="97861" y="261479"/>
                      <a:pt x="97155" y="261761"/>
                    </a:cubicBezTo>
                    <a:cubicBezTo>
                      <a:pt x="95250" y="262537"/>
                      <a:pt x="93274" y="263313"/>
                      <a:pt x="91228" y="264019"/>
                    </a:cubicBezTo>
                    <a:cubicBezTo>
                      <a:pt x="90523" y="264231"/>
                      <a:pt x="89817" y="264513"/>
                      <a:pt x="89041" y="264724"/>
                    </a:cubicBezTo>
                    <a:cubicBezTo>
                      <a:pt x="87771" y="265148"/>
                      <a:pt x="86431" y="265501"/>
                      <a:pt x="85160" y="265853"/>
                    </a:cubicBezTo>
                    <a:cubicBezTo>
                      <a:pt x="84173" y="266136"/>
                      <a:pt x="83185" y="266418"/>
                      <a:pt x="82197" y="266629"/>
                    </a:cubicBezTo>
                    <a:cubicBezTo>
                      <a:pt x="80857" y="266982"/>
                      <a:pt x="79445" y="267264"/>
                      <a:pt x="78034" y="267547"/>
                    </a:cubicBezTo>
                    <a:cubicBezTo>
                      <a:pt x="77117" y="267758"/>
                      <a:pt x="76129" y="267970"/>
                      <a:pt x="75212" y="268111"/>
                    </a:cubicBezTo>
                    <a:cubicBezTo>
                      <a:pt x="72390" y="268605"/>
                      <a:pt x="69568" y="269028"/>
                      <a:pt x="66675" y="269311"/>
                    </a:cubicBezTo>
                    <a:cubicBezTo>
                      <a:pt x="65758" y="269381"/>
                      <a:pt x="64911" y="269452"/>
                      <a:pt x="63994" y="269522"/>
                    </a:cubicBezTo>
                    <a:cubicBezTo>
                      <a:pt x="62300" y="269663"/>
                      <a:pt x="60607" y="269804"/>
                      <a:pt x="58914" y="269875"/>
                    </a:cubicBezTo>
                    <a:cubicBezTo>
                      <a:pt x="57855" y="269946"/>
                      <a:pt x="56727" y="269946"/>
                      <a:pt x="55668" y="269946"/>
                    </a:cubicBezTo>
                    <a:cubicBezTo>
                      <a:pt x="54257" y="269946"/>
                      <a:pt x="52917" y="270016"/>
                      <a:pt x="51505" y="269946"/>
                    </a:cubicBezTo>
                    <a:cubicBezTo>
                      <a:pt x="50377" y="269946"/>
                      <a:pt x="49177" y="269875"/>
                      <a:pt x="48048" y="269875"/>
                    </a:cubicBezTo>
                    <a:cubicBezTo>
                      <a:pt x="46778" y="269804"/>
                      <a:pt x="45508" y="269734"/>
                      <a:pt x="44238" y="269663"/>
                    </a:cubicBezTo>
                    <a:cubicBezTo>
                      <a:pt x="43109" y="269593"/>
                      <a:pt x="41910" y="269452"/>
                      <a:pt x="40781" y="269381"/>
                    </a:cubicBezTo>
                    <a:cubicBezTo>
                      <a:pt x="39511" y="269240"/>
                      <a:pt x="38241" y="269099"/>
                      <a:pt x="37042" y="268958"/>
                    </a:cubicBezTo>
                    <a:cubicBezTo>
                      <a:pt x="35913" y="268817"/>
                      <a:pt x="34784" y="268676"/>
                      <a:pt x="33655" y="268464"/>
                    </a:cubicBezTo>
                    <a:cubicBezTo>
                      <a:pt x="32314" y="268252"/>
                      <a:pt x="30974" y="268041"/>
                      <a:pt x="29704" y="267758"/>
                    </a:cubicBezTo>
                    <a:cubicBezTo>
                      <a:pt x="28646" y="267547"/>
                      <a:pt x="27587" y="267335"/>
                      <a:pt x="26599" y="267123"/>
                    </a:cubicBezTo>
                    <a:cubicBezTo>
                      <a:pt x="25047" y="266771"/>
                      <a:pt x="23495" y="266418"/>
                      <a:pt x="21943" y="265994"/>
                    </a:cubicBezTo>
                    <a:cubicBezTo>
                      <a:pt x="21096" y="265783"/>
                      <a:pt x="20249" y="265571"/>
                      <a:pt x="19403" y="265289"/>
                    </a:cubicBezTo>
                    <a:cubicBezTo>
                      <a:pt x="16651" y="264513"/>
                      <a:pt x="13970" y="263596"/>
                      <a:pt x="11359" y="262537"/>
                    </a:cubicBezTo>
                    <a:cubicBezTo>
                      <a:pt x="10089" y="262043"/>
                      <a:pt x="8819" y="261479"/>
                      <a:pt x="7549" y="260914"/>
                    </a:cubicBezTo>
                    <a:cubicBezTo>
                      <a:pt x="6914" y="260632"/>
                      <a:pt x="6209" y="260350"/>
                      <a:pt x="5574" y="260068"/>
                    </a:cubicBezTo>
                    <a:cubicBezTo>
                      <a:pt x="3669" y="259151"/>
                      <a:pt x="1834" y="258233"/>
                      <a:pt x="70" y="257175"/>
                    </a:cubicBezTo>
                    <a:lnTo>
                      <a:pt x="0" y="294005"/>
                    </a:lnTo>
                    <a:cubicBezTo>
                      <a:pt x="1764" y="295063"/>
                      <a:pt x="3598" y="295981"/>
                      <a:pt x="5503" y="296898"/>
                    </a:cubicBezTo>
                    <a:cubicBezTo>
                      <a:pt x="6138" y="297180"/>
                      <a:pt x="6773" y="297462"/>
                      <a:pt x="7479" y="297744"/>
                    </a:cubicBezTo>
                    <a:cubicBezTo>
                      <a:pt x="8608" y="298238"/>
                      <a:pt x="9736" y="298732"/>
                      <a:pt x="10865" y="299226"/>
                    </a:cubicBezTo>
                    <a:cubicBezTo>
                      <a:pt x="11007" y="299297"/>
                      <a:pt x="11148" y="299297"/>
                      <a:pt x="11289" y="299367"/>
                    </a:cubicBezTo>
                    <a:cubicBezTo>
                      <a:pt x="13899" y="300355"/>
                      <a:pt x="16580" y="301272"/>
                      <a:pt x="19332" y="302119"/>
                    </a:cubicBezTo>
                    <a:cubicBezTo>
                      <a:pt x="19544" y="302189"/>
                      <a:pt x="19755" y="302260"/>
                      <a:pt x="19967" y="302331"/>
                    </a:cubicBezTo>
                    <a:cubicBezTo>
                      <a:pt x="20602" y="302542"/>
                      <a:pt x="21237" y="302613"/>
                      <a:pt x="21872" y="302825"/>
                    </a:cubicBezTo>
                    <a:cubicBezTo>
                      <a:pt x="23424" y="303248"/>
                      <a:pt x="24977" y="303601"/>
                      <a:pt x="26529" y="303953"/>
                    </a:cubicBezTo>
                    <a:cubicBezTo>
                      <a:pt x="26952" y="304024"/>
                      <a:pt x="27375" y="304165"/>
                      <a:pt x="27799" y="304236"/>
                    </a:cubicBezTo>
                    <a:cubicBezTo>
                      <a:pt x="28434" y="304377"/>
                      <a:pt x="29069" y="304447"/>
                      <a:pt x="29704" y="304588"/>
                    </a:cubicBezTo>
                    <a:cubicBezTo>
                      <a:pt x="31044" y="304871"/>
                      <a:pt x="32385" y="305082"/>
                      <a:pt x="33655" y="305294"/>
                    </a:cubicBezTo>
                    <a:cubicBezTo>
                      <a:pt x="34219" y="305365"/>
                      <a:pt x="34713" y="305506"/>
                      <a:pt x="35278" y="305576"/>
                    </a:cubicBezTo>
                    <a:cubicBezTo>
                      <a:pt x="35842" y="305647"/>
                      <a:pt x="36477" y="305717"/>
                      <a:pt x="37042" y="305788"/>
                    </a:cubicBezTo>
                    <a:cubicBezTo>
                      <a:pt x="38312" y="305929"/>
                      <a:pt x="39511" y="306070"/>
                      <a:pt x="40781" y="306211"/>
                    </a:cubicBezTo>
                    <a:cubicBezTo>
                      <a:pt x="41345" y="306282"/>
                      <a:pt x="41980" y="306352"/>
                      <a:pt x="42545" y="306423"/>
                    </a:cubicBezTo>
                    <a:cubicBezTo>
                      <a:pt x="43109" y="306493"/>
                      <a:pt x="43674" y="306493"/>
                      <a:pt x="44238" y="306493"/>
                    </a:cubicBezTo>
                    <a:cubicBezTo>
                      <a:pt x="45508" y="306564"/>
                      <a:pt x="46778" y="306634"/>
                      <a:pt x="48048" y="306705"/>
                    </a:cubicBezTo>
                    <a:cubicBezTo>
                      <a:pt x="48683" y="306705"/>
                      <a:pt x="49318" y="306776"/>
                      <a:pt x="49953" y="306776"/>
                    </a:cubicBezTo>
                    <a:cubicBezTo>
                      <a:pt x="50447" y="306776"/>
                      <a:pt x="51012" y="306776"/>
                      <a:pt x="51505" y="306776"/>
                    </a:cubicBezTo>
                    <a:cubicBezTo>
                      <a:pt x="52917" y="306776"/>
                      <a:pt x="54257" y="306776"/>
                      <a:pt x="55668" y="306776"/>
                    </a:cubicBezTo>
                    <a:cubicBezTo>
                      <a:pt x="56374" y="306776"/>
                      <a:pt x="57009" y="306776"/>
                      <a:pt x="57714" y="306776"/>
                    </a:cubicBezTo>
                    <a:cubicBezTo>
                      <a:pt x="58138" y="306776"/>
                      <a:pt x="58561" y="306705"/>
                      <a:pt x="58914" y="306705"/>
                    </a:cubicBezTo>
                    <a:cubicBezTo>
                      <a:pt x="60607" y="306634"/>
                      <a:pt x="62300" y="306493"/>
                      <a:pt x="63994" y="306352"/>
                    </a:cubicBezTo>
                    <a:cubicBezTo>
                      <a:pt x="64699" y="306282"/>
                      <a:pt x="65334" y="306282"/>
                      <a:pt x="66040" y="306211"/>
                    </a:cubicBezTo>
                    <a:cubicBezTo>
                      <a:pt x="66252" y="306211"/>
                      <a:pt x="66463" y="306141"/>
                      <a:pt x="66675" y="306141"/>
                    </a:cubicBezTo>
                    <a:cubicBezTo>
                      <a:pt x="69568" y="305858"/>
                      <a:pt x="72390" y="305435"/>
                      <a:pt x="75212" y="304941"/>
                    </a:cubicBezTo>
                    <a:cubicBezTo>
                      <a:pt x="75353" y="304941"/>
                      <a:pt x="75494" y="304941"/>
                      <a:pt x="75635" y="304871"/>
                    </a:cubicBezTo>
                    <a:cubicBezTo>
                      <a:pt x="76482" y="304729"/>
                      <a:pt x="77258" y="304518"/>
                      <a:pt x="78034" y="304377"/>
                    </a:cubicBezTo>
                    <a:cubicBezTo>
                      <a:pt x="79445" y="304094"/>
                      <a:pt x="80857" y="303812"/>
                      <a:pt x="82197" y="303459"/>
                    </a:cubicBezTo>
                    <a:cubicBezTo>
                      <a:pt x="83185" y="303248"/>
                      <a:pt x="84173" y="302966"/>
                      <a:pt x="85160" y="302683"/>
                    </a:cubicBezTo>
                    <a:cubicBezTo>
                      <a:pt x="86431" y="302331"/>
                      <a:pt x="87771" y="301978"/>
                      <a:pt x="89041" y="301554"/>
                    </a:cubicBezTo>
                    <a:cubicBezTo>
                      <a:pt x="89323" y="301484"/>
                      <a:pt x="89605" y="301413"/>
                      <a:pt x="89888" y="301343"/>
                    </a:cubicBezTo>
                    <a:cubicBezTo>
                      <a:pt x="90382" y="301202"/>
                      <a:pt x="90734" y="300990"/>
                      <a:pt x="91228" y="300849"/>
                    </a:cubicBezTo>
                    <a:cubicBezTo>
                      <a:pt x="93274" y="300143"/>
                      <a:pt x="95250" y="299438"/>
                      <a:pt x="97155" y="298591"/>
                    </a:cubicBezTo>
                    <a:cubicBezTo>
                      <a:pt x="97861" y="298309"/>
                      <a:pt x="98566" y="298027"/>
                      <a:pt x="99272" y="297674"/>
                    </a:cubicBezTo>
                    <a:cubicBezTo>
                      <a:pt x="101741" y="296545"/>
                      <a:pt x="104140" y="295416"/>
                      <a:pt x="106398" y="294076"/>
                    </a:cubicBezTo>
                    <a:lnTo>
                      <a:pt x="496358" y="67451"/>
                    </a:lnTo>
                    <a:cubicBezTo>
                      <a:pt x="496640" y="67239"/>
                      <a:pt x="496993" y="67098"/>
                      <a:pt x="497275" y="66887"/>
                    </a:cubicBezTo>
                    <a:cubicBezTo>
                      <a:pt x="497981" y="66463"/>
                      <a:pt x="498545" y="66040"/>
                      <a:pt x="499181" y="65617"/>
                    </a:cubicBezTo>
                    <a:cubicBezTo>
                      <a:pt x="500098" y="65052"/>
                      <a:pt x="501015" y="64417"/>
                      <a:pt x="501861" y="63782"/>
                    </a:cubicBezTo>
                    <a:cubicBezTo>
                      <a:pt x="502638" y="63218"/>
                      <a:pt x="503273" y="62653"/>
                      <a:pt x="503978" y="62089"/>
                    </a:cubicBezTo>
                    <a:cubicBezTo>
                      <a:pt x="504754" y="61454"/>
                      <a:pt x="505601" y="60819"/>
                      <a:pt x="506307" y="60184"/>
                    </a:cubicBezTo>
                    <a:cubicBezTo>
                      <a:pt x="506448" y="60043"/>
                      <a:pt x="506659" y="59902"/>
                      <a:pt x="506800" y="59831"/>
                    </a:cubicBezTo>
                    <a:cubicBezTo>
                      <a:pt x="507788" y="58914"/>
                      <a:pt x="508635" y="57997"/>
                      <a:pt x="509482" y="57079"/>
                    </a:cubicBezTo>
                    <a:cubicBezTo>
                      <a:pt x="509623" y="56868"/>
                      <a:pt x="509834" y="56727"/>
                      <a:pt x="509976" y="56515"/>
                    </a:cubicBezTo>
                    <a:cubicBezTo>
                      <a:pt x="510469" y="55951"/>
                      <a:pt x="510963" y="55386"/>
                      <a:pt x="511457" y="54822"/>
                    </a:cubicBezTo>
                    <a:cubicBezTo>
                      <a:pt x="511669" y="54539"/>
                      <a:pt x="511810" y="54328"/>
                      <a:pt x="511951" y="54046"/>
                    </a:cubicBezTo>
                    <a:cubicBezTo>
                      <a:pt x="512586" y="53199"/>
                      <a:pt x="513150" y="52282"/>
                      <a:pt x="513715" y="51435"/>
                    </a:cubicBezTo>
                    <a:cubicBezTo>
                      <a:pt x="513927" y="51082"/>
                      <a:pt x="514279" y="50729"/>
                      <a:pt x="514491" y="50306"/>
                    </a:cubicBezTo>
                    <a:cubicBezTo>
                      <a:pt x="514632" y="50094"/>
                      <a:pt x="514632" y="49953"/>
                      <a:pt x="514773" y="49742"/>
                    </a:cubicBezTo>
                    <a:cubicBezTo>
                      <a:pt x="515197" y="48966"/>
                      <a:pt x="515549" y="48189"/>
                      <a:pt x="515902" y="47413"/>
                    </a:cubicBezTo>
                    <a:cubicBezTo>
                      <a:pt x="516114" y="46919"/>
                      <a:pt x="516396" y="46496"/>
                      <a:pt x="516537" y="46073"/>
                    </a:cubicBezTo>
                    <a:cubicBezTo>
                      <a:pt x="516608" y="45932"/>
                      <a:pt x="516608" y="45791"/>
                      <a:pt x="516678" y="45579"/>
                    </a:cubicBezTo>
                    <a:cubicBezTo>
                      <a:pt x="516960" y="44803"/>
                      <a:pt x="517101" y="44097"/>
                      <a:pt x="517313" y="43321"/>
                    </a:cubicBezTo>
                    <a:cubicBezTo>
                      <a:pt x="517454" y="42827"/>
                      <a:pt x="517666" y="42333"/>
                      <a:pt x="517736" y="41769"/>
                    </a:cubicBezTo>
                    <a:cubicBezTo>
                      <a:pt x="517736" y="41628"/>
                      <a:pt x="517736" y="41487"/>
                      <a:pt x="517807" y="41346"/>
                    </a:cubicBezTo>
                    <a:cubicBezTo>
                      <a:pt x="517948" y="40569"/>
                      <a:pt x="518019" y="39793"/>
                      <a:pt x="518089" y="39017"/>
                    </a:cubicBezTo>
                    <a:cubicBezTo>
                      <a:pt x="518160" y="38523"/>
                      <a:pt x="518230" y="37959"/>
                      <a:pt x="518301" y="37465"/>
                    </a:cubicBezTo>
                    <a:cubicBezTo>
                      <a:pt x="518301" y="37253"/>
                      <a:pt x="518301" y="37042"/>
                      <a:pt x="518301" y="36830"/>
                    </a:cubicBezTo>
                    <a:lnTo>
                      <a:pt x="518371" y="0"/>
                    </a:lnTo>
                    <a:cubicBezTo>
                      <a:pt x="518160" y="706"/>
                      <a:pt x="518089" y="1482"/>
                      <a:pt x="518019" y="2187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44"/>
              <p:cNvSpPr/>
              <p:nvPr/>
            </p:nvSpPr>
            <p:spPr>
              <a:xfrm>
                <a:off x="9495222" y="1639735"/>
                <a:ext cx="1431924" cy="906215"/>
              </a:xfrm>
              <a:custGeom>
                <a:avLst/>
                <a:gdLst/>
                <a:ahLst/>
                <a:cxnLst/>
                <a:rect l="l" t="t" r="r" b="b"/>
                <a:pathLst>
                  <a:path w="931333" h="536222" extrusionOk="0">
                    <a:moveTo>
                      <a:pt x="910793" y="239377"/>
                    </a:moveTo>
                    <a:cubicBezTo>
                      <a:pt x="940285" y="256381"/>
                      <a:pt x="940427" y="283968"/>
                      <a:pt x="911146" y="301043"/>
                    </a:cubicBezTo>
                    <a:lnTo>
                      <a:pt x="521185" y="527667"/>
                    </a:lnTo>
                    <a:cubicBezTo>
                      <a:pt x="491905" y="544671"/>
                      <a:pt x="444209" y="544742"/>
                      <a:pt x="414788" y="527667"/>
                    </a:cubicBezTo>
                    <a:lnTo>
                      <a:pt x="22217" y="301043"/>
                    </a:lnTo>
                    <a:cubicBezTo>
                      <a:pt x="-7276" y="284039"/>
                      <a:pt x="-7417" y="256381"/>
                      <a:pt x="21864" y="239377"/>
                    </a:cubicBezTo>
                    <a:lnTo>
                      <a:pt x="411824" y="12753"/>
                    </a:lnTo>
                    <a:cubicBezTo>
                      <a:pt x="441105" y="-4251"/>
                      <a:pt x="488800" y="-4251"/>
                      <a:pt x="518293" y="12753"/>
                    </a:cubicBezTo>
                    <a:lnTo>
                      <a:pt x="910793" y="239377"/>
                    </a:lnTo>
                    <a:close/>
                  </a:path>
                </a:pathLst>
              </a:custGeom>
              <a:solidFill>
                <a:srgbClr val="B9A3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44"/>
              <p:cNvSpPr/>
              <p:nvPr/>
            </p:nvSpPr>
            <p:spPr>
              <a:xfrm>
                <a:off x="9784483" y="1128084"/>
                <a:ext cx="499109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254000" extrusionOk="0">
                    <a:moveTo>
                      <a:pt x="139206" y="18909"/>
                    </a:moveTo>
                    <a:lnTo>
                      <a:pt x="85725" y="109643"/>
                    </a:lnTo>
                    <a:lnTo>
                      <a:pt x="0" y="254776"/>
                    </a:lnTo>
                    <a:lnTo>
                      <a:pt x="32667" y="235797"/>
                    </a:lnTo>
                    <a:lnTo>
                      <a:pt x="118322" y="90734"/>
                    </a:lnTo>
                    <a:lnTo>
                      <a:pt x="171873" y="0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44"/>
              <p:cNvSpPr/>
              <p:nvPr/>
            </p:nvSpPr>
            <p:spPr>
              <a:xfrm>
                <a:off x="1003693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353" y="18979"/>
                    </a:moveTo>
                    <a:lnTo>
                      <a:pt x="33020" y="0"/>
                    </a:lnTo>
                    <a:cubicBezTo>
                      <a:pt x="32879" y="71"/>
                      <a:pt x="32808" y="141"/>
                      <a:pt x="32667" y="282"/>
                    </a:cubicBezTo>
                    <a:lnTo>
                      <a:pt x="0" y="19262"/>
                    </a:lnTo>
                    <a:cubicBezTo>
                      <a:pt x="141" y="19121"/>
                      <a:pt x="282" y="19050"/>
                      <a:pt x="353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44"/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44"/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44"/>
              <p:cNvSpPr/>
              <p:nvPr/>
            </p:nvSpPr>
            <p:spPr>
              <a:xfrm>
                <a:off x="10739170" y="2331740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5348" y="7196"/>
                    </a:lnTo>
                    <a:lnTo>
                      <a:pt x="2752" y="26176"/>
                    </a:lnTo>
                    <a:close/>
                  </a:path>
                </a:pathLst>
              </a:custGeom>
              <a:solidFill>
                <a:srgbClr val="6260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44"/>
              <p:cNvSpPr/>
              <p:nvPr/>
            </p:nvSpPr>
            <p:spPr>
              <a:xfrm>
                <a:off x="10761419" y="2352402"/>
                <a:ext cx="166369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56444" h="91722" extrusionOk="0">
                    <a:moveTo>
                      <a:pt x="60889" y="74083"/>
                    </a:moveTo>
                    <a:cubicBezTo>
                      <a:pt x="60889" y="74013"/>
                      <a:pt x="60889" y="74013"/>
                      <a:pt x="60889" y="73943"/>
                    </a:cubicBezTo>
                    <a:cubicBezTo>
                      <a:pt x="60889" y="73872"/>
                      <a:pt x="60889" y="73872"/>
                      <a:pt x="60889" y="73801"/>
                    </a:cubicBezTo>
                    <a:cubicBezTo>
                      <a:pt x="60889" y="73731"/>
                      <a:pt x="60889" y="73731"/>
                      <a:pt x="60889" y="73660"/>
                    </a:cubicBezTo>
                    <a:cubicBezTo>
                      <a:pt x="60889" y="73660"/>
                      <a:pt x="60889" y="73590"/>
                      <a:pt x="60889" y="73590"/>
                    </a:cubicBezTo>
                    <a:cubicBezTo>
                      <a:pt x="60889" y="73590"/>
                      <a:pt x="60889" y="73590"/>
                      <a:pt x="60889" y="73590"/>
                    </a:cubicBezTo>
                    <a:cubicBezTo>
                      <a:pt x="60889" y="73590"/>
                      <a:pt x="60889" y="73519"/>
                      <a:pt x="60889" y="73519"/>
                    </a:cubicBezTo>
                    <a:cubicBezTo>
                      <a:pt x="60889" y="73449"/>
                      <a:pt x="60889" y="73449"/>
                      <a:pt x="60889" y="73378"/>
                    </a:cubicBezTo>
                    <a:cubicBezTo>
                      <a:pt x="60889" y="73307"/>
                      <a:pt x="60889" y="73307"/>
                      <a:pt x="60889" y="73237"/>
                    </a:cubicBezTo>
                    <a:cubicBezTo>
                      <a:pt x="60889" y="73167"/>
                      <a:pt x="60889" y="73167"/>
                      <a:pt x="60889" y="73096"/>
                    </a:cubicBezTo>
                    <a:cubicBezTo>
                      <a:pt x="60889" y="73025"/>
                      <a:pt x="60889" y="73025"/>
                      <a:pt x="60819" y="72955"/>
                    </a:cubicBezTo>
                    <a:cubicBezTo>
                      <a:pt x="60819" y="72884"/>
                      <a:pt x="60819" y="72884"/>
                      <a:pt x="60748" y="72813"/>
                    </a:cubicBezTo>
                    <a:cubicBezTo>
                      <a:pt x="60748" y="72743"/>
                      <a:pt x="60748" y="72743"/>
                      <a:pt x="60678" y="72673"/>
                    </a:cubicBezTo>
                    <a:cubicBezTo>
                      <a:pt x="60678" y="72602"/>
                      <a:pt x="60678" y="72602"/>
                      <a:pt x="60607" y="72531"/>
                    </a:cubicBezTo>
                    <a:cubicBezTo>
                      <a:pt x="60607" y="72531"/>
                      <a:pt x="60607" y="72461"/>
                      <a:pt x="60607" y="72461"/>
                    </a:cubicBezTo>
                    <a:lnTo>
                      <a:pt x="32667" y="0"/>
                    </a:lnTo>
                    <a:lnTo>
                      <a:pt x="0" y="18979"/>
                    </a:lnTo>
                    <a:lnTo>
                      <a:pt x="27940" y="91440"/>
                    </a:lnTo>
                    <a:cubicBezTo>
                      <a:pt x="28081" y="91863"/>
                      <a:pt x="28222" y="92216"/>
                      <a:pt x="28222" y="92639"/>
                    </a:cubicBezTo>
                    <a:cubicBezTo>
                      <a:pt x="28222" y="92639"/>
                      <a:pt x="28222" y="92639"/>
                      <a:pt x="28222" y="92639"/>
                    </a:cubicBezTo>
                    <a:cubicBezTo>
                      <a:pt x="28293" y="92993"/>
                      <a:pt x="28293" y="93345"/>
                      <a:pt x="28222" y="93698"/>
                    </a:cubicBezTo>
                    <a:cubicBezTo>
                      <a:pt x="28222" y="93698"/>
                      <a:pt x="28222" y="93698"/>
                      <a:pt x="28222" y="93698"/>
                    </a:cubicBezTo>
                    <a:cubicBezTo>
                      <a:pt x="28152" y="93980"/>
                      <a:pt x="28081" y="94263"/>
                      <a:pt x="27940" y="94474"/>
                    </a:cubicBezTo>
                    <a:cubicBezTo>
                      <a:pt x="27940" y="94474"/>
                      <a:pt x="27940" y="94474"/>
                      <a:pt x="27940" y="94474"/>
                    </a:cubicBezTo>
                    <a:cubicBezTo>
                      <a:pt x="27799" y="94686"/>
                      <a:pt x="27658" y="94897"/>
                      <a:pt x="27446" y="95039"/>
                    </a:cubicBezTo>
                    <a:lnTo>
                      <a:pt x="60113" y="76059"/>
                    </a:lnTo>
                    <a:cubicBezTo>
                      <a:pt x="60325" y="75918"/>
                      <a:pt x="60466" y="75777"/>
                      <a:pt x="60607" y="75565"/>
                    </a:cubicBezTo>
                    <a:cubicBezTo>
                      <a:pt x="60607" y="75565"/>
                      <a:pt x="60607" y="75495"/>
                      <a:pt x="60607" y="75495"/>
                    </a:cubicBezTo>
                    <a:cubicBezTo>
                      <a:pt x="60607" y="75495"/>
                      <a:pt x="60607" y="75495"/>
                      <a:pt x="60607" y="75495"/>
                    </a:cubicBezTo>
                    <a:cubicBezTo>
                      <a:pt x="60607" y="75424"/>
                      <a:pt x="60678" y="75424"/>
                      <a:pt x="60678" y="75354"/>
                    </a:cubicBezTo>
                    <a:cubicBezTo>
                      <a:pt x="60678" y="75283"/>
                      <a:pt x="60748" y="75212"/>
                      <a:pt x="60748" y="75212"/>
                    </a:cubicBezTo>
                    <a:cubicBezTo>
                      <a:pt x="60748" y="75142"/>
                      <a:pt x="60748" y="75142"/>
                      <a:pt x="60819" y="75071"/>
                    </a:cubicBezTo>
                    <a:cubicBezTo>
                      <a:pt x="60819" y="75001"/>
                      <a:pt x="60819" y="75001"/>
                      <a:pt x="60889" y="74930"/>
                    </a:cubicBezTo>
                    <a:cubicBezTo>
                      <a:pt x="60889" y="74860"/>
                      <a:pt x="60889" y="74860"/>
                      <a:pt x="60889" y="74789"/>
                    </a:cubicBezTo>
                    <a:cubicBezTo>
                      <a:pt x="60889" y="7478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648"/>
                      <a:pt x="60889" y="74648"/>
                      <a:pt x="60889" y="74577"/>
                    </a:cubicBezTo>
                    <a:cubicBezTo>
                      <a:pt x="60889" y="74507"/>
                      <a:pt x="60889" y="74507"/>
                      <a:pt x="60889" y="74436"/>
                    </a:cubicBezTo>
                    <a:cubicBezTo>
                      <a:pt x="60889" y="74366"/>
                      <a:pt x="60889" y="74366"/>
                      <a:pt x="60889" y="74295"/>
                    </a:cubicBezTo>
                    <a:cubicBezTo>
                      <a:pt x="60889" y="74225"/>
                      <a:pt x="60889" y="74154"/>
                      <a:pt x="60889" y="74083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44"/>
              <p:cNvSpPr/>
              <p:nvPr/>
            </p:nvSpPr>
            <p:spPr>
              <a:xfrm>
                <a:off x="10753102" y="2330663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5419" y="7126"/>
                    </a:lnTo>
                    <a:lnTo>
                      <a:pt x="2752" y="26105"/>
                    </a:lnTo>
                    <a:close/>
                  </a:path>
                </a:pathLst>
              </a:custGeom>
              <a:solidFill>
                <a:srgbClr val="625F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44"/>
              <p:cNvSpPr/>
              <p:nvPr/>
            </p:nvSpPr>
            <p:spPr>
              <a:xfrm>
                <a:off x="10683440" y="2203020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212" y="18979"/>
                    </a:moveTo>
                    <a:lnTo>
                      <a:pt x="32879" y="0"/>
                    </a:lnTo>
                    <a:cubicBezTo>
                      <a:pt x="32808" y="71"/>
                      <a:pt x="32738" y="71"/>
                      <a:pt x="32667" y="141"/>
                    </a:cubicBezTo>
                    <a:lnTo>
                      <a:pt x="0" y="19121"/>
                    </a:lnTo>
                    <a:cubicBezTo>
                      <a:pt x="71" y="19050"/>
                      <a:pt x="141" y="19050"/>
                      <a:pt x="212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44"/>
              <p:cNvSpPr/>
              <p:nvPr/>
            </p:nvSpPr>
            <p:spPr>
              <a:xfrm>
                <a:off x="10683856" y="2222609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49177" y="35137"/>
                    </a:moveTo>
                    <a:cubicBezTo>
                      <a:pt x="49177" y="35137"/>
                      <a:pt x="49177" y="35137"/>
                      <a:pt x="49177" y="35137"/>
                    </a:cubicBezTo>
                    <a:cubicBezTo>
                      <a:pt x="48331" y="34854"/>
                      <a:pt x="47555" y="34431"/>
                      <a:pt x="46778" y="34008"/>
                    </a:cubicBezTo>
                    <a:cubicBezTo>
                      <a:pt x="45791" y="33443"/>
                      <a:pt x="44873" y="32809"/>
                      <a:pt x="43956" y="32032"/>
                    </a:cubicBezTo>
                    <a:cubicBezTo>
                      <a:pt x="43956" y="32032"/>
                      <a:pt x="43886" y="31961"/>
                      <a:pt x="43886" y="31961"/>
                    </a:cubicBezTo>
                    <a:cubicBezTo>
                      <a:pt x="42968" y="31256"/>
                      <a:pt x="42122" y="30409"/>
                      <a:pt x="41275" y="29492"/>
                    </a:cubicBezTo>
                    <a:cubicBezTo>
                      <a:pt x="41275" y="29492"/>
                      <a:pt x="41275" y="29492"/>
                      <a:pt x="41204" y="29422"/>
                    </a:cubicBezTo>
                    <a:cubicBezTo>
                      <a:pt x="40358" y="28504"/>
                      <a:pt x="39582" y="27517"/>
                      <a:pt x="38806" y="26529"/>
                    </a:cubicBezTo>
                    <a:cubicBezTo>
                      <a:pt x="38806" y="26529"/>
                      <a:pt x="38806" y="26529"/>
                      <a:pt x="38806" y="26529"/>
                    </a:cubicBezTo>
                    <a:cubicBezTo>
                      <a:pt x="38030" y="25541"/>
                      <a:pt x="37395" y="24483"/>
                      <a:pt x="36760" y="23354"/>
                    </a:cubicBezTo>
                    <a:cubicBezTo>
                      <a:pt x="36760" y="23283"/>
                      <a:pt x="36689" y="23213"/>
                      <a:pt x="36689" y="23213"/>
                    </a:cubicBezTo>
                    <a:cubicBezTo>
                      <a:pt x="36054" y="22155"/>
                      <a:pt x="35489" y="21025"/>
                      <a:pt x="34996" y="19897"/>
                    </a:cubicBezTo>
                    <a:cubicBezTo>
                      <a:pt x="34996" y="19897"/>
                      <a:pt x="34996" y="19897"/>
                      <a:pt x="34996" y="19826"/>
                    </a:cubicBezTo>
                    <a:cubicBezTo>
                      <a:pt x="34502" y="18697"/>
                      <a:pt x="34078" y="17498"/>
                      <a:pt x="33726" y="16298"/>
                    </a:cubicBezTo>
                    <a:cubicBezTo>
                      <a:pt x="33726" y="16298"/>
                      <a:pt x="33726" y="16298"/>
                      <a:pt x="33726" y="16228"/>
                    </a:cubicBezTo>
                    <a:cubicBezTo>
                      <a:pt x="33373" y="15028"/>
                      <a:pt x="33091" y="13899"/>
                      <a:pt x="32879" y="12700"/>
                    </a:cubicBezTo>
                    <a:cubicBezTo>
                      <a:pt x="32879" y="12700"/>
                      <a:pt x="32879" y="12700"/>
                      <a:pt x="32879" y="12700"/>
                    </a:cubicBezTo>
                    <a:cubicBezTo>
                      <a:pt x="32667" y="11501"/>
                      <a:pt x="32597" y="10371"/>
                      <a:pt x="32597" y="9243"/>
                    </a:cubicBezTo>
                    <a:cubicBezTo>
                      <a:pt x="32597" y="8537"/>
                      <a:pt x="32667" y="7902"/>
                      <a:pt x="32738" y="7267"/>
                    </a:cubicBezTo>
                    <a:cubicBezTo>
                      <a:pt x="32738" y="7267"/>
                      <a:pt x="32738" y="7267"/>
                      <a:pt x="32738" y="7197"/>
                    </a:cubicBezTo>
                    <a:cubicBezTo>
                      <a:pt x="32808" y="6562"/>
                      <a:pt x="32950" y="5997"/>
                      <a:pt x="33091" y="5433"/>
                    </a:cubicBezTo>
                    <a:cubicBezTo>
                      <a:pt x="33091" y="5362"/>
                      <a:pt x="33091" y="5362"/>
                      <a:pt x="33161" y="5292"/>
                    </a:cubicBezTo>
                    <a:cubicBezTo>
                      <a:pt x="33302" y="4798"/>
                      <a:pt x="33443" y="4304"/>
                      <a:pt x="33655" y="3810"/>
                    </a:cubicBezTo>
                    <a:cubicBezTo>
                      <a:pt x="33655" y="3739"/>
                      <a:pt x="33726" y="3669"/>
                      <a:pt x="33726" y="3598"/>
                    </a:cubicBezTo>
                    <a:cubicBezTo>
                      <a:pt x="33937" y="3104"/>
                      <a:pt x="34219" y="2611"/>
                      <a:pt x="34502" y="2187"/>
                    </a:cubicBezTo>
                    <a:cubicBezTo>
                      <a:pt x="35137" y="1270"/>
                      <a:pt x="35913" y="565"/>
                      <a:pt x="36830" y="0"/>
                    </a:cubicBezTo>
                    <a:lnTo>
                      <a:pt x="4163" y="18979"/>
                    </a:lnTo>
                    <a:cubicBezTo>
                      <a:pt x="3246" y="19473"/>
                      <a:pt x="2469" y="20249"/>
                      <a:pt x="1835" y="21167"/>
                    </a:cubicBezTo>
                    <a:cubicBezTo>
                      <a:pt x="1764" y="21237"/>
                      <a:pt x="1693" y="21308"/>
                      <a:pt x="1693" y="21449"/>
                    </a:cubicBezTo>
                    <a:cubicBezTo>
                      <a:pt x="1482" y="21731"/>
                      <a:pt x="1341" y="22084"/>
                      <a:pt x="1200" y="22366"/>
                    </a:cubicBezTo>
                    <a:cubicBezTo>
                      <a:pt x="1200" y="22437"/>
                      <a:pt x="1129" y="22507"/>
                      <a:pt x="1129" y="22507"/>
                    </a:cubicBezTo>
                    <a:cubicBezTo>
                      <a:pt x="1129" y="22578"/>
                      <a:pt x="1058" y="22648"/>
                      <a:pt x="1058" y="22719"/>
                    </a:cubicBezTo>
                    <a:cubicBezTo>
                      <a:pt x="988" y="22860"/>
                      <a:pt x="917" y="23001"/>
                      <a:pt x="847" y="23213"/>
                    </a:cubicBezTo>
                    <a:cubicBezTo>
                      <a:pt x="776" y="23424"/>
                      <a:pt x="706" y="23707"/>
                      <a:pt x="565" y="23989"/>
                    </a:cubicBezTo>
                    <a:cubicBezTo>
                      <a:pt x="565" y="24059"/>
                      <a:pt x="494" y="24130"/>
                      <a:pt x="494" y="24271"/>
                    </a:cubicBezTo>
                    <a:cubicBezTo>
                      <a:pt x="494" y="24342"/>
                      <a:pt x="494" y="24342"/>
                      <a:pt x="423" y="24412"/>
                    </a:cubicBezTo>
                    <a:cubicBezTo>
                      <a:pt x="423" y="24553"/>
                      <a:pt x="353" y="24624"/>
                      <a:pt x="353" y="24765"/>
                    </a:cubicBezTo>
                    <a:cubicBezTo>
                      <a:pt x="282" y="24977"/>
                      <a:pt x="282" y="25259"/>
                      <a:pt x="212" y="25470"/>
                    </a:cubicBezTo>
                    <a:cubicBezTo>
                      <a:pt x="141" y="25682"/>
                      <a:pt x="141" y="25894"/>
                      <a:pt x="141" y="26176"/>
                    </a:cubicBezTo>
                    <a:cubicBezTo>
                      <a:pt x="141" y="26176"/>
                      <a:pt x="141" y="26176"/>
                      <a:pt x="141" y="26246"/>
                    </a:cubicBezTo>
                    <a:cubicBezTo>
                      <a:pt x="141" y="26246"/>
                      <a:pt x="141" y="26246"/>
                      <a:pt x="141" y="26317"/>
                    </a:cubicBezTo>
                    <a:cubicBezTo>
                      <a:pt x="141" y="26529"/>
                      <a:pt x="71" y="26740"/>
                      <a:pt x="71" y="26952"/>
                    </a:cubicBezTo>
                    <a:cubicBezTo>
                      <a:pt x="71" y="27164"/>
                      <a:pt x="71" y="27376"/>
                      <a:pt x="0" y="27658"/>
                    </a:cubicBezTo>
                    <a:cubicBezTo>
                      <a:pt x="0" y="27870"/>
                      <a:pt x="0" y="28081"/>
                      <a:pt x="0" y="28363"/>
                    </a:cubicBezTo>
                    <a:cubicBezTo>
                      <a:pt x="0" y="28363"/>
                      <a:pt x="0" y="28363"/>
                      <a:pt x="0" y="28434"/>
                    </a:cubicBezTo>
                    <a:cubicBezTo>
                      <a:pt x="0" y="28646"/>
                      <a:pt x="0" y="28857"/>
                      <a:pt x="0" y="29069"/>
                    </a:cubicBezTo>
                    <a:cubicBezTo>
                      <a:pt x="0" y="29281"/>
                      <a:pt x="0" y="29492"/>
                      <a:pt x="0" y="29774"/>
                    </a:cubicBezTo>
                    <a:cubicBezTo>
                      <a:pt x="0" y="29986"/>
                      <a:pt x="0" y="30268"/>
                      <a:pt x="71" y="30480"/>
                    </a:cubicBezTo>
                    <a:cubicBezTo>
                      <a:pt x="141" y="30691"/>
                      <a:pt x="141" y="30974"/>
                      <a:pt x="141" y="31185"/>
                    </a:cubicBezTo>
                    <a:cubicBezTo>
                      <a:pt x="141" y="31397"/>
                      <a:pt x="212" y="31679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82" y="32103"/>
                      <a:pt x="282" y="32315"/>
                      <a:pt x="353" y="32597"/>
                    </a:cubicBezTo>
                    <a:cubicBezTo>
                      <a:pt x="423" y="32879"/>
                      <a:pt x="423" y="33091"/>
                      <a:pt x="494" y="33373"/>
                    </a:cubicBezTo>
                    <a:cubicBezTo>
                      <a:pt x="565" y="33655"/>
                      <a:pt x="635" y="33867"/>
                      <a:pt x="635" y="34149"/>
                    </a:cubicBezTo>
                    <a:cubicBezTo>
                      <a:pt x="706" y="34431"/>
                      <a:pt x="776" y="34643"/>
                      <a:pt x="847" y="34925"/>
                    </a:cubicBezTo>
                    <a:cubicBezTo>
                      <a:pt x="917" y="35137"/>
                      <a:pt x="988" y="35348"/>
                      <a:pt x="988" y="35560"/>
                    </a:cubicBezTo>
                    <a:cubicBezTo>
                      <a:pt x="988" y="35560"/>
                      <a:pt x="988" y="35560"/>
                      <a:pt x="988" y="35630"/>
                    </a:cubicBezTo>
                    <a:cubicBezTo>
                      <a:pt x="988" y="35701"/>
                      <a:pt x="988" y="35701"/>
                      <a:pt x="988" y="35772"/>
                    </a:cubicBezTo>
                    <a:cubicBezTo>
                      <a:pt x="1058" y="35983"/>
                      <a:pt x="1129" y="36266"/>
                      <a:pt x="1200" y="36477"/>
                    </a:cubicBezTo>
                    <a:cubicBezTo>
                      <a:pt x="1270" y="36689"/>
                      <a:pt x="1341" y="36971"/>
                      <a:pt x="1482" y="37183"/>
                    </a:cubicBezTo>
                    <a:cubicBezTo>
                      <a:pt x="1552" y="37394"/>
                      <a:pt x="1623" y="37676"/>
                      <a:pt x="1764" y="37888"/>
                    </a:cubicBezTo>
                    <a:cubicBezTo>
                      <a:pt x="1835" y="38100"/>
                      <a:pt x="1976" y="38382"/>
                      <a:pt x="2046" y="38594"/>
                    </a:cubicBezTo>
                    <a:cubicBezTo>
                      <a:pt x="2117" y="38806"/>
                      <a:pt x="2187" y="38947"/>
                      <a:pt x="2258" y="39158"/>
                    </a:cubicBezTo>
                    <a:cubicBezTo>
                      <a:pt x="2258" y="39158"/>
                      <a:pt x="2258" y="39158"/>
                      <a:pt x="2258" y="39229"/>
                    </a:cubicBezTo>
                    <a:cubicBezTo>
                      <a:pt x="2258" y="39299"/>
                      <a:pt x="2258" y="39299"/>
                      <a:pt x="2328" y="39370"/>
                    </a:cubicBezTo>
                    <a:cubicBezTo>
                      <a:pt x="2399" y="39582"/>
                      <a:pt x="2540" y="39864"/>
                      <a:pt x="2611" y="40076"/>
                    </a:cubicBezTo>
                    <a:cubicBezTo>
                      <a:pt x="2752" y="40358"/>
                      <a:pt x="2822" y="40569"/>
                      <a:pt x="2963" y="40852"/>
                    </a:cubicBezTo>
                    <a:cubicBezTo>
                      <a:pt x="3104" y="41134"/>
                      <a:pt x="3246" y="41416"/>
                      <a:pt x="3387" y="41698"/>
                    </a:cubicBezTo>
                    <a:cubicBezTo>
                      <a:pt x="3528" y="41981"/>
                      <a:pt x="3739" y="42333"/>
                      <a:pt x="3881" y="42615"/>
                    </a:cubicBezTo>
                    <a:cubicBezTo>
                      <a:pt x="3881" y="42686"/>
                      <a:pt x="3951" y="42686"/>
                      <a:pt x="3951" y="42757"/>
                    </a:cubicBezTo>
                    <a:cubicBezTo>
                      <a:pt x="4022" y="42827"/>
                      <a:pt x="4022" y="42898"/>
                      <a:pt x="4092" y="42968"/>
                    </a:cubicBezTo>
                    <a:cubicBezTo>
                      <a:pt x="4445" y="43533"/>
                      <a:pt x="4798" y="44097"/>
                      <a:pt x="5151" y="44662"/>
                    </a:cubicBezTo>
                    <a:cubicBezTo>
                      <a:pt x="5433" y="45085"/>
                      <a:pt x="5715" y="45508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280" y="46214"/>
                      <a:pt x="6491" y="46496"/>
                      <a:pt x="6703" y="46778"/>
                    </a:cubicBezTo>
                    <a:cubicBezTo>
                      <a:pt x="6915" y="46990"/>
                      <a:pt x="7056" y="47202"/>
                      <a:pt x="7267" y="47484"/>
                    </a:cubicBezTo>
                    <a:cubicBezTo>
                      <a:pt x="7479" y="47696"/>
                      <a:pt x="7620" y="47907"/>
                      <a:pt x="7832" y="48119"/>
                    </a:cubicBezTo>
                    <a:cubicBezTo>
                      <a:pt x="8043" y="48330"/>
                      <a:pt x="8184" y="48542"/>
                      <a:pt x="8396" y="48754"/>
                    </a:cubicBezTo>
                    <a:cubicBezTo>
                      <a:pt x="8396" y="48824"/>
                      <a:pt x="8467" y="48824"/>
                      <a:pt x="8467" y="48895"/>
                    </a:cubicBezTo>
                    <a:cubicBezTo>
                      <a:pt x="8467" y="48895"/>
                      <a:pt x="8467" y="48895"/>
                      <a:pt x="8537" y="48966"/>
                    </a:cubicBezTo>
                    <a:cubicBezTo>
                      <a:pt x="8678" y="49107"/>
                      <a:pt x="8819" y="49248"/>
                      <a:pt x="8961" y="49389"/>
                    </a:cubicBezTo>
                    <a:cubicBezTo>
                      <a:pt x="9172" y="49600"/>
                      <a:pt x="9384" y="49812"/>
                      <a:pt x="9596" y="49953"/>
                    </a:cubicBezTo>
                    <a:cubicBezTo>
                      <a:pt x="9807" y="50165"/>
                      <a:pt x="10019" y="50377"/>
                      <a:pt x="10231" y="50518"/>
                    </a:cubicBezTo>
                    <a:cubicBezTo>
                      <a:pt x="10442" y="50729"/>
                      <a:pt x="10654" y="50871"/>
                      <a:pt x="10866" y="51082"/>
                    </a:cubicBezTo>
                    <a:cubicBezTo>
                      <a:pt x="10936" y="51153"/>
                      <a:pt x="11077" y="51223"/>
                      <a:pt x="11148" y="51364"/>
                    </a:cubicBezTo>
                    <a:cubicBezTo>
                      <a:pt x="11148" y="51364"/>
                      <a:pt x="11218" y="51435"/>
                      <a:pt x="11218" y="51435"/>
                    </a:cubicBezTo>
                    <a:cubicBezTo>
                      <a:pt x="11289" y="51505"/>
                      <a:pt x="11360" y="51576"/>
                      <a:pt x="11501" y="51647"/>
                    </a:cubicBezTo>
                    <a:cubicBezTo>
                      <a:pt x="11712" y="51788"/>
                      <a:pt x="11924" y="51999"/>
                      <a:pt x="12136" y="52141"/>
                    </a:cubicBezTo>
                    <a:cubicBezTo>
                      <a:pt x="12347" y="52281"/>
                      <a:pt x="12559" y="52423"/>
                      <a:pt x="12771" y="52564"/>
                    </a:cubicBezTo>
                    <a:cubicBezTo>
                      <a:pt x="12982" y="52705"/>
                      <a:pt x="13194" y="52846"/>
                      <a:pt x="13406" y="52987"/>
                    </a:cubicBezTo>
                    <a:cubicBezTo>
                      <a:pt x="13617" y="53128"/>
                      <a:pt x="13829" y="53269"/>
                      <a:pt x="14041" y="53340"/>
                    </a:cubicBezTo>
                    <a:cubicBezTo>
                      <a:pt x="14111" y="53340"/>
                      <a:pt x="14111" y="53411"/>
                      <a:pt x="14182" y="53411"/>
                    </a:cubicBezTo>
                    <a:cubicBezTo>
                      <a:pt x="14323" y="53481"/>
                      <a:pt x="14464" y="53551"/>
                      <a:pt x="14605" y="53693"/>
                    </a:cubicBezTo>
                    <a:cubicBezTo>
                      <a:pt x="14817" y="53763"/>
                      <a:pt x="14958" y="53905"/>
                      <a:pt x="15169" y="53975"/>
                    </a:cubicBezTo>
                    <a:cubicBezTo>
                      <a:pt x="15381" y="54045"/>
                      <a:pt x="15522" y="54187"/>
                      <a:pt x="15734" y="54257"/>
                    </a:cubicBezTo>
                    <a:cubicBezTo>
                      <a:pt x="15946" y="54328"/>
                      <a:pt x="16087" y="54398"/>
                      <a:pt x="16298" y="54469"/>
                    </a:cubicBezTo>
                    <a:cubicBezTo>
                      <a:pt x="16369" y="54469"/>
                      <a:pt x="16440" y="54539"/>
                      <a:pt x="16440" y="54539"/>
                    </a:cubicBezTo>
                    <a:cubicBezTo>
                      <a:pt x="16440" y="54539"/>
                      <a:pt x="16510" y="54539"/>
                      <a:pt x="16510" y="54539"/>
                    </a:cubicBezTo>
                    <a:cubicBezTo>
                      <a:pt x="16651" y="54610"/>
                      <a:pt x="16722" y="54610"/>
                      <a:pt x="16863" y="54681"/>
                    </a:cubicBezTo>
                    <a:cubicBezTo>
                      <a:pt x="17075" y="54751"/>
                      <a:pt x="17216" y="54822"/>
                      <a:pt x="17427" y="54892"/>
                    </a:cubicBezTo>
                    <a:cubicBezTo>
                      <a:pt x="17639" y="54963"/>
                      <a:pt x="17780" y="55033"/>
                      <a:pt x="17992" y="55033"/>
                    </a:cubicBezTo>
                    <a:cubicBezTo>
                      <a:pt x="18203" y="55104"/>
                      <a:pt x="18415" y="55104"/>
                      <a:pt x="18556" y="55174"/>
                    </a:cubicBezTo>
                    <a:cubicBezTo>
                      <a:pt x="18627" y="55174"/>
                      <a:pt x="18627" y="55174"/>
                      <a:pt x="18697" y="55174"/>
                    </a:cubicBezTo>
                    <a:lnTo>
                      <a:pt x="51364" y="36195"/>
                    </a:lnTo>
                    <a:cubicBezTo>
                      <a:pt x="50659" y="35701"/>
                      <a:pt x="49953" y="35489"/>
                      <a:pt x="49177" y="35137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44"/>
              <p:cNvSpPr/>
              <p:nvPr/>
            </p:nvSpPr>
            <p:spPr>
              <a:xfrm>
                <a:off x="10753102" y="2329372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403"/>
                    </a:moveTo>
                    <a:lnTo>
                      <a:pt x="32667" y="423"/>
                    </a:lnTo>
                    <a:cubicBezTo>
                      <a:pt x="32949" y="282"/>
                      <a:pt x="33232" y="141"/>
                      <a:pt x="33514" y="0"/>
                    </a:cubicBezTo>
                    <a:lnTo>
                      <a:pt x="847" y="18979"/>
                    </a:lnTo>
                    <a:cubicBezTo>
                      <a:pt x="635" y="19120"/>
                      <a:pt x="282" y="19262"/>
                      <a:pt x="0" y="19403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43" name="Google Shape;843;p44"/>
              <p:cNvGrpSpPr/>
              <p:nvPr/>
            </p:nvGrpSpPr>
            <p:grpSpPr>
              <a:xfrm>
                <a:off x="10684135" y="2200086"/>
                <a:ext cx="88168" cy="43475"/>
                <a:chOff x="4351091" y="4200455"/>
                <a:chExt cx="29915" cy="14251"/>
              </a:xfrm>
            </p:grpSpPr>
            <p:sp>
              <p:nvSpPr>
                <p:cNvPr id="844" name="Google Shape;844;p44"/>
                <p:cNvSpPr/>
                <p:nvPr/>
              </p:nvSpPr>
              <p:spPr>
                <a:xfrm>
                  <a:off x="4351091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755"/>
                      </a:moveTo>
                      <a:lnTo>
                        <a:pt x="32667" y="776"/>
                      </a:lnTo>
                      <a:cubicBezTo>
                        <a:pt x="33232" y="494"/>
                        <a:pt x="33796" y="212"/>
                        <a:pt x="34361" y="0"/>
                      </a:cubicBezTo>
                      <a:lnTo>
                        <a:pt x="1693" y="18979"/>
                      </a:lnTo>
                      <a:cubicBezTo>
                        <a:pt x="1129" y="19191"/>
                        <a:pt x="564" y="19473"/>
                        <a:pt x="0" y="19755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5" name="Google Shape;845;p44"/>
                <p:cNvSpPr/>
                <p:nvPr/>
              </p:nvSpPr>
              <p:spPr>
                <a:xfrm>
                  <a:off x="4352784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2808" y="70"/>
                        <a:pt x="32879" y="70"/>
                        <a:pt x="33020" y="0"/>
                      </a:cubicBezTo>
                      <a:lnTo>
                        <a:pt x="353" y="18979"/>
                      </a:lnTo>
                      <a:cubicBezTo>
                        <a:pt x="282" y="19050"/>
                        <a:pt x="141" y="19050"/>
                        <a:pt x="0" y="19120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6" name="Google Shape;846;p44"/>
              <p:cNvSpPr/>
              <p:nvPr/>
            </p:nvSpPr>
            <p:spPr>
              <a:xfrm>
                <a:off x="10718790" y="2265444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37324" y="3387"/>
                    </a:moveTo>
                    <a:cubicBezTo>
                      <a:pt x="37324" y="3316"/>
                      <a:pt x="37324" y="3316"/>
                      <a:pt x="37324" y="3387"/>
                    </a:cubicBezTo>
                    <a:cubicBezTo>
                      <a:pt x="37254" y="3246"/>
                      <a:pt x="37254" y="3246"/>
                      <a:pt x="37254" y="3175"/>
                    </a:cubicBezTo>
                    <a:cubicBezTo>
                      <a:pt x="37254" y="3104"/>
                      <a:pt x="37183" y="3104"/>
                      <a:pt x="37183" y="3034"/>
                    </a:cubicBezTo>
                    <a:cubicBezTo>
                      <a:pt x="37183" y="2963"/>
                      <a:pt x="37112" y="2963"/>
                      <a:pt x="37112" y="2893"/>
                    </a:cubicBezTo>
                    <a:cubicBezTo>
                      <a:pt x="37112" y="2822"/>
                      <a:pt x="37042" y="2822"/>
                      <a:pt x="37042" y="2752"/>
                    </a:cubicBezTo>
                    <a:cubicBezTo>
                      <a:pt x="37042" y="2681"/>
                      <a:pt x="36971" y="2681"/>
                      <a:pt x="36971" y="2611"/>
                    </a:cubicBezTo>
                    <a:cubicBezTo>
                      <a:pt x="36901" y="2540"/>
                      <a:pt x="36901" y="2469"/>
                      <a:pt x="36830" y="2399"/>
                    </a:cubicBezTo>
                    <a:cubicBezTo>
                      <a:pt x="36760" y="2258"/>
                      <a:pt x="36689" y="2187"/>
                      <a:pt x="36618" y="2046"/>
                    </a:cubicBezTo>
                    <a:cubicBezTo>
                      <a:pt x="36548" y="1976"/>
                      <a:pt x="36548" y="1905"/>
                      <a:pt x="36477" y="1835"/>
                    </a:cubicBezTo>
                    <a:cubicBezTo>
                      <a:pt x="36407" y="1764"/>
                      <a:pt x="36407" y="1764"/>
                      <a:pt x="36336" y="1693"/>
                    </a:cubicBezTo>
                    <a:cubicBezTo>
                      <a:pt x="36336" y="1693"/>
                      <a:pt x="36336" y="1623"/>
                      <a:pt x="36266" y="1623"/>
                    </a:cubicBezTo>
                    <a:cubicBezTo>
                      <a:pt x="36266" y="1623"/>
                      <a:pt x="36266" y="1623"/>
                      <a:pt x="36266" y="1623"/>
                    </a:cubicBezTo>
                    <a:cubicBezTo>
                      <a:pt x="36266" y="1623"/>
                      <a:pt x="36266" y="1552"/>
                      <a:pt x="36195" y="1552"/>
                    </a:cubicBezTo>
                    <a:cubicBezTo>
                      <a:pt x="36195" y="1482"/>
                      <a:pt x="36125" y="1482"/>
                      <a:pt x="36125" y="1411"/>
                    </a:cubicBezTo>
                    <a:cubicBezTo>
                      <a:pt x="36125" y="1341"/>
                      <a:pt x="36054" y="1341"/>
                      <a:pt x="36054" y="1270"/>
                    </a:cubicBezTo>
                    <a:cubicBezTo>
                      <a:pt x="35983" y="1199"/>
                      <a:pt x="35983" y="1199"/>
                      <a:pt x="35913" y="1129"/>
                    </a:cubicBezTo>
                    <a:cubicBezTo>
                      <a:pt x="35842" y="1059"/>
                      <a:pt x="35842" y="1059"/>
                      <a:pt x="35772" y="988"/>
                    </a:cubicBezTo>
                    <a:cubicBezTo>
                      <a:pt x="35701" y="917"/>
                      <a:pt x="35701" y="917"/>
                      <a:pt x="35631" y="847"/>
                    </a:cubicBezTo>
                    <a:cubicBezTo>
                      <a:pt x="35560" y="776"/>
                      <a:pt x="35560" y="776"/>
                      <a:pt x="35490" y="776"/>
                    </a:cubicBezTo>
                    <a:cubicBezTo>
                      <a:pt x="35419" y="776"/>
                      <a:pt x="35419" y="705"/>
                      <a:pt x="35348" y="705"/>
                    </a:cubicBezTo>
                    <a:cubicBezTo>
                      <a:pt x="35278" y="705"/>
                      <a:pt x="35278" y="635"/>
                      <a:pt x="35207" y="635"/>
                    </a:cubicBezTo>
                    <a:cubicBezTo>
                      <a:pt x="35137" y="635"/>
                      <a:pt x="35137" y="565"/>
                      <a:pt x="35066" y="565"/>
                    </a:cubicBezTo>
                    <a:cubicBezTo>
                      <a:pt x="34996" y="565"/>
                      <a:pt x="34996" y="494"/>
                      <a:pt x="34925" y="494"/>
                    </a:cubicBezTo>
                    <a:cubicBezTo>
                      <a:pt x="34854" y="494"/>
                      <a:pt x="34854" y="423"/>
                      <a:pt x="34784" y="423"/>
                    </a:cubicBezTo>
                    <a:cubicBezTo>
                      <a:pt x="34784" y="423"/>
                      <a:pt x="34784" y="423"/>
                      <a:pt x="34784" y="423"/>
                    </a:cubicBezTo>
                    <a:cubicBezTo>
                      <a:pt x="34784" y="423"/>
                      <a:pt x="34713" y="423"/>
                      <a:pt x="34713" y="353"/>
                    </a:cubicBezTo>
                    <a:cubicBezTo>
                      <a:pt x="34643" y="353"/>
                      <a:pt x="34643" y="282"/>
                      <a:pt x="34572" y="282"/>
                    </a:cubicBezTo>
                    <a:cubicBezTo>
                      <a:pt x="34502" y="282"/>
                      <a:pt x="34502" y="212"/>
                      <a:pt x="34431" y="212"/>
                    </a:cubicBezTo>
                    <a:cubicBezTo>
                      <a:pt x="34361" y="212"/>
                      <a:pt x="34361" y="212"/>
                      <a:pt x="34290" y="141"/>
                    </a:cubicBezTo>
                    <a:cubicBezTo>
                      <a:pt x="34219" y="71"/>
                      <a:pt x="34219" y="141"/>
                      <a:pt x="34149" y="71"/>
                    </a:cubicBezTo>
                    <a:cubicBezTo>
                      <a:pt x="34078" y="71"/>
                      <a:pt x="34078" y="71"/>
                      <a:pt x="3400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937" y="0"/>
                      <a:pt x="33937" y="0"/>
                      <a:pt x="33937" y="0"/>
                    </a:cubicBezTo>
                    <a:cubicBezTo>
                      <a:pt x="33937" y="0"/>
                      <a:pt x="33867" y="0"/>
                      <a:pt x="33867" y="0"/>
                    </a:cubicBezTo>
                    <a:cubicBezTo>
                      <a:pt x="33796" y="0"/>
                      <a:pt x="33796" y="0"/>
                      <a:pt x="33726" y="0"/>
                    </a:cubicBezTo>
                    <a:cubicBezTo>
                      <a:pt x="33655" y="0"/>
                      <a:pt x="33655" y="0"/>
                      <a:pt x="33585" y="0"/>
                    </a:cubicBezTo>
                    <a:cubicBezTo>
                      <a:pt x="33514" y="0"/>
                      <a:pt x="33514" y="0"/>
                      <a:pt x="33443" y="0"/>
                    </a:cubicBezTo>
                    <a:cubicBezTo>
                      <a:pt x="33373" y="0"/>
                      <a:pt x="33373" y="0"/>
                      <a:pt x="33302" y="0"/>
                    </a:cubicBezTo>
                    <a:cubicBezTo>
                      <a:pt x="33302" y="0"/>
                      <a:pt x="33232" y="0"/>
                      <a:pt x="33232" y="0"/>
                    </a:cubicBezTo>
                    <a:cubicBezTo>
                      <a:pt x="33161" y="0"/>
                      <a:pt x="33161" y="0"/>
                      <a:pt x="33091" y="0"/>
                    </a:cubicBezTo>
                    <a:cubicBezTo>
                      <a:pt x="33020" y="0"/>
                      <a:pt x="32950" y="0"/>
                      <a:pt x="32879" y="71"/>
                    </a:cubicBezTo>
                    <a:cubicBezTo>
                      <a:pt x="32809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141" y="19050"/>
                      <a:pt x="353" y="18979"/>
                      <a:pt x="565" y="18909"/>
                    </a:cubicBezTo>
                    <a:cubicBezTo>
                      <a:pt x="776" y="18909"/>
                      <a:pt x="988" y="18909"/>
                      <a:pt x="1270" y="18979"/>
                    </a:cubicBezTo>
                    <a:cubicBezTo>
                      <a:pt x="1270" y="18979"/>
                      <a:pt x="1270" y="18979"/>
                      <a:pt x="1270" y="18979"/>
                    </a:cubicBezTo>
                    <a:cubicBezTo>
                      <a:pt x="1482" y="19050"/>
                      <a:pt x="1764" y="19121"/>
                      <a:pt x="1976" y="19262"/>
                    </a:cubicBezTo>
                    <a:cubicBezTo>
                      <a:pt x="2469" y="19544"/>
                      <a:pt x="2893" y="19967"/>
                      <a:pt x="3316" y="20461"/>
                    </a:cubicBezTo>
                    <a:cubicBezTo>
                      <a:pt x="3316" y="20461"/>
                      <a:pt x="3316" y="20461"/>
                      <a:pt x="3316" y="20461"/>
                    </a:cubicBezTo>
                    <a:cubicBezTo>
                      <a:pt x="3740" y="20955"/>
                      <a:pt x="4092" y="21590"/>
                      <a:pt x="4304" y="22225"/>
                    </a:cubicBezTo>
                    <a:lnTo>
                      <a:pt x="11289" y="40217"/>
                    </a:lnTo>
                    <a:lnTo>
                      <a:pt x="43956" y="21237"/>
                    </a:lnTo>
                    <a:lnTo>
                      <a:pt x="37324" y="3387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44"/>
              <p:cNvSpPr/>
              <p:nvPr/>
            </p:nvSpPr>
            <p:spPr>
              <a:xfrm>
                <a:off x="10717696" y="2323130"/>
                <a:ext cx="124777" cy="301270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98777" extrusionOk="0">
                    <a:moveTo>
                      <a:pt x="2700" y="494"/>
                    </a:moveTo>
                    <a:cubicBezTo>
                      <a:pt x="3617" y="1059"/>
                      <a:pt x="4534" y="2117"/>
                      <a:pt x="5028" y="3387"/>
                    </a:cubicBezTo>
                    <a:lnTo>
                      <a:pt x="12013" y="21379"/>
                    </a:lnTo>
                    <a:lnTo>
                      <a:pt x="14765" y="28505"/>
                    </a:lnTo>
                    <a:lnTo>
                      <a:pt x="42704" y="100965"/>
                    </a:lnTo>
                    <a:cubicBezTo>
                      <a:pt x="43410" y="102941"/>
                      <a:pt x="42987" y="104563"/>
                      <a:pt x="41717" y="104705"/>
                    </a:cubicBezTo>
                    <a:cubicBezTo>
                      <a:pt x="41294" y="104705"/>
                      <a:pt x="40800" y="104563"/>
                      <a:pt x="40306" y="104281"/>
                    </a:cubicBezTo>
                    <a:cubicBezTo>
                      <a:pt x="39318" y="103717"/>
                      <a:pt x="38471" y="102658"/>
                      <a:pt x="37977" y="101318"/>
                    </a:cubicBezTo>
                    <a:lnTo>
                      <a:pt x="10037" y="28857"/>
                    </a:lnTo>
                    <a:lnTo>
                      <a:pt x="7286" y="21731"/>
                    </a:lnTo>
                    <a:lnTo>
                      <a:pt x="371" y="3740"/>
                    </a:lnTo>
                    <a:cubicBezTo>
                      <a:pt x="-405" y="1764"/>
                      <a:pt x="89" y="141"/>
                      <a:pt x="1359" y="0"/>
                    </a:cubicBezTo>
                    <a:cubicBezTo>
                      <a:pt x="1782" y="71"/>
                      <a:pt x="2276" y="212"/>
                      <a:pt x="2700" y="494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44"/>
              <p:cNvSpPr/>
              <p:nvPr/>
            </p:nvSpPr>
            <p:spPr>
              <a:xfrm>
                <a:off x="10690095" y="220000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050"/>
                    </a:moveTo>
                    <a:lnTo>
                      <a:pt x="32667" y="71"/>
                    </a:lnTo>
                    <a:lnTo>
                      <a:pt x="33020" y="0"/>
                    </a:lnTo>
                    <a:lnTo>
                      <a:pt x="353" y="18979"/>
                    </a:lnTo>
                    <a:close/>
                  </a:path>
                </a:pathLst>
              </a:custGeom>
              <a:solidFill>
                <a:srgbClr val="383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49" name="Google Shape;849;p44"/>
              <p:cNvGrpSpPr/>
              <p:nvPr/>
            </p:nvGrpSpPr>
            <p:grpSpPr>
              <a:xfrm>
                <a:off x="10691193" y="2198881"/>
                <a:ext cx="91081" cy="43693"/>
                <a:chOff x="4353490" y="4199961"/>
                <a:chExt cx="30903" cy="14322"/>
              </a:xfrm>
            </p:grpSpPr>
            <p:sp>
              <p:nvSpPr>
                <p:cNvPr id="850" name="Google Shape;850;p44"/>
                <p:cNvSpPr/>
                <p:nvPr/>
              </p:nvSpPr>
              <p:spPr>
                <a:xfrm>
                  <a:off x="4353490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91"/>
                      </a:moveTo>
                      <a:lnTo>
                        <a:pt x="32667" y="212"/>
                      </a:lnTo>
                      <a:cubicBezTo>
                        <a:pt x="32879" y="141"/>
                        <a:pt x="33161" y="71"/>
                        <a:pt x="33373" y="0"/>
                      </a:cubicBezTo>
                      <a:lnTo>
                        <a:pt x="706" y="18979"/>
                      </a:lnTo>
                      <a:cubicBezTo>
                        <a:pt x="494" y="19050"/>
                        <a:pt x="282" y="19121"/>
                        <a:pt x="0" y="19191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1" name="Google Shape;851;p44"/>
                <p:cNvSpPr/>
                <p:nvPr/>
              </p:nvSpPr>
              <p:spPr>
                <a:xfrm>
                  <a:off x="4354266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3020" y="70"/>
                        <a:pt x="33302" y="0"/>
                        <a:pt x="33655" y="0"/>
                      </a:cubicBezTo>
                      <a:lnTo>
                        <a:pt x="988" y="18979"/>
                      </a:lnTo>
                      <a:cubicBezTo>
                        <a:pt x="635" y="19050"/>
                        <a:pt x="282" y="19050"/>
                        <a:pt x="0" y="19120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2" name="Google Shape;852;p44"/>
                <p:cNvSpPr/>
                <p:nvPr/>
              </p:nvSpPr>
              <p:spPr>
                <a:xfrm>
                  <a:off x="4355253" y="41999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950" y="71"/>
                        <a:pt x="33302" y="0"/>
                        <a:pt x="33585" y="0"/>
                      </a:cubicBezTo>
                      <a:lnTo>
                        <a:pt x="917" y="18979"/>
                      </a:lnTo>
                      <a:cubicBezTo>
                        <a:pt x="635" y="19050"/>
                        <a:pt x="282" y="19050"/>
                        <a:pt x="0" y="19050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44"/>
                <p:cNvSpPr/>
                <p:nvPr/>
              </p:nvSpPr>
              <p:spPr>
                <a:xfrm>
                  <a:off x="4356171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0"/>
                      </a:cubicBezTo>
                      <a:cubicBezTo>
                        <a:pt x="33373" y="0"/>
                        <a:pt x="33867" y="70"/>
                        <a:pt x="34361" y="70"/>
                      </a:cubicBezTo>
                      <a:lnTo>
                        <a:pt x="1693" y="19050"/>
                      </a:lnTo>
                      <a:cubicBezTo>
                        <a:pt x="1199" y="19050"/>
                        <a:pt x="706" y="18979"/>
                        <a:pt x="212" y="18979"/>
                      </a:cubicBezTo>
                      <a:cubicBezTo>
                        <a:pt x="21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54" name="Google Shape;854;p44"/>
              <p:cNvSpPr/>
              <p:nvPr/>
            </p:nvSpPr>
            <p:spPr>
              <a:xfrm>
                <a:off x="10704236" y="219914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879" y="71"/>
                    </a:lnTo>
                    <a:lnTo>
                      <a:pt x="282" y="19050"/>
                    </a:lnTo>
                    <a:close/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55" name="Google Shape;855;p44"/>
              <p:cNvGrpSpPr/>
              <p:nvPr/>
            </p:nvGrpSpPr>
            <p:grpSpPr>
              <a:xfrm>
                <a:off x="10705162" y="2199235"/>
                <a:ext cx="86090" cy="43479"/>
                <a:chOff x="4358217" y="4200172"/>
                <a:chExt cx="29210" cy="14252"/>
              </a:xfrm>
            </p:grpSpPr>
            <p:sp>
              <p:nvSpPr>
                <p:cNvPr id="856" name="Google Shape;856;p44"/>
                <p:cNvSpPr/>
                <p:nvPr/>
              </p:nvSpPr>
              <p:spPr>
                <a:xfrm>
                  <a:off x="4358217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0"/>
                        <a:pt x="33161" y="71"/>
                      </a:cubicBezTo>
                      <a:lnTo>
                        <a:pt x="494" y="19050"/>
                      </a:lnTo>
                      <a:cubicBezTo>
                        <a:pt x="28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7" name="Google Shape;857;p44"/>
                <p:cNvSpPr/>
                <p:nvPr/>
              </p:nvSpPr>
              <p:spPr>
                <a:xfrm>
                  <a:off x="4358711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79" y="0"/>
                        <a:pt x="32950" y="71"/>
                      </a:cubicBezTo>
                      <a:lnTo>
                        <a:pt x="282" y="19050"/>
                      </a:lnTo>
                      <a:cubicBezTo>
                        <a:pt x="14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8" name="Google Shape;858;p44"/>
                <p:cNvSpPr/>
                <p:nvPr/>
              </p:nvSpPr>
              <p:spPr>
                <a:xfrm>
                  <a:off x="4358993" y="42002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71"/>
                      </a:cubicBezTo>
                      <a:lnTo>
                        <a:pt x="212" y="19050"/>
                      </a:lnTo>
                      <a:cubicBezTo>
                        <a:pt x="14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9" name="Google Shape;859;p44"/>
                <p:cNvSpPr/>
                <p:nvPr/>
              </p:nvSpPr>
              <p:spPr>
                <a:xfrm>
                  <a:off x="4359205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8" y="71"/>
                      </a:cubicBezTo>
                      <a:lnTo>
                        <a:pt x="141" y="19050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0" name="Google Shape;860;p44"/>
              <p:cNvGrpSpPr/>
              <p:nvPr/>
            </p:nvGrpSpPr>
            <p:grpSpPr>
              <a:xfrm>
                <a:off x="10708510" y="2199639"/>
                <a:ext cx="88374" cy="44556"/>
                <a:chOff x="4359346" y="4200313"/>
                <a:chExt cx="29985" cy="14605"/>
              </a:xfrm>
            </p:grpSpPr>
            <p:sp>
              <p:nvSpPr>
                <p:cNvPr id="861" name="Google Shape;861;p44"/>
                <p:cNvSpPr/>
                <p:nvPr/>
              </p:nvSpPr>
              <p:spPr>
                <a:xfrm>
                  <a:off x="4359346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9" y="0"/>
                      </a:cubicBezTo>
                      <a:lnTo>
                        <a:pt x="141" y="18979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44"/>
                <p:cNvSpPr/>
                <p:nvPr/>
              </p:nvSpPr>
              <p:spPr>
                <a:xfrm>
                  <a:off x="4359487" y="420038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71"/>
                        <a:pt x="33161" y="141"/>
                      </a:cubicBezTo>
                      <a:lnTo>
                        <a:pt x="494" y="19120"/>
                      </a:lnTo>
                      <a:cubicBezTo>
                        <a:pt x="353" y="19050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44"/>
                <p:cNvSpPr/>
                <p:nvPr/>
              </p:nvSpPr>
              <p:spPr>
                <a:xfrm>
                  <a:off x="4359981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0"/>
                        <a:pt x="33020" y="70"/>
                        <a:pt x="33232" y="141"/>
                      </a:cubicBezTo>
                      <a:lnTo>
                        <a:pt x="564" y="19120"/>
                      </a:lnTo>
                      <a:cubicBezTo>
                        <a:pt x="353" y="19120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44"/>
                <p:cNvSpPr/>
                <p:nvPr/>
              </p:nvSpPr>
              <p:spPr>
                <a:xfrm>
                  <a:off x="4360545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4" y="19191"/>
                      </a:lnTo>
                      <a:cubicBezTo>
                        <a:pt x="353" y="1912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5" name="Google Shape;865;p44"/>
                <p:cNvSpPr/>
                <p:nvPr/>
              </p:nvSpPr>
              <p:spPr>
                <a:xfrm>
                  <a:off x="4361109" y="420080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9" y="71"/>
                        <a:pt x="32879" y="71"/>
                      </a:cubicBezTo>
                      <a:lnTo>
                        <a:pt x="212" y="19050"/>
                      </a:lnTo>
                      <a:cubicBezTo>
                        <a:pt x="212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6" name="Google Shape;866;p44"/>
              <p:cNvGrpSpPr/>
              <p:nvPr/>
            </p:nvGrpSpPr>
            <p:grpSpPr>
              <a:xfrm>
                <a:off x="10714593" y="2201611"/>
                <a:ext cx="85671" cy="44125"/>
                <a:chOff x="4361392" y="4200878"/>
                <a:chExt cx="29068" cy="14464"/>
              </a:xfrm>
            </p:grpSpPr>
            <p:sp>
              <p:nvSpPr>
                <p:cNvPr id="867" name="Google Shape;867;p44"/>
                <p:cNvSpPr/>
                <p:nvPr/>
              </p:nvSpPr>
              <p:spPr>
                <a:xfrm>
                  <a:off x="4361392" y="42008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70"/>
                        <a:pt x="32879" y="70"/>
                      </a:cubicBezTo>
                      <a:lnTo>
                        <a:pt x="212" y="19050"/>
                      </a:lnTo>
                      <a:cubicBezTo>
                        <a:pt x="141" y="1905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44"/>
                <p:cNvSpPr/>
                <p:nvPr/>
              </p:nvSpPr>
              <p:spPr>
                <a:xfrm>
                  <a:off x="4361603" y="420094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5" y="19191"/>
                      </a:lnTo>
                      <a:cubicBezTo>
                        <a:pt x="423" y="1919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44"/>
                <p:cNvSpPr/>
                <p:nvPr/>
              </p:nvSpPr>
              <p:spPr>
                <a:xfrm>
                  <a:off x="4362238" y="42012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950" y="141"/>
                        <a:pt x="33232" y="211"/>
                        <a:pt x="33514" y="353"/>
                      </a:cubicBezTo>
                      <a:lnTo>
                        <a:pt x="847" y="19332"/>
                      </a:lnTo>
                      <a:cubicBezTo>
                        <a:pt x="565" y="19191"/>
                        <a:pt x="282" y="19050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70" name="Google Shape;870;p44"/>
              <p:cNvSpPr/>
              <p:nvPr/>
            </p:nvSpPr>
            <p:spPr>
              <a:xfrm>
                <a:off x="10719415" y="2203667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2667" y="0"/>
                    </a:lnTo>
                    <a:lnTo>
                      <a:pt x="7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44"/>
              <p:cNvSpPr/>
              <p:nvPr/>
            </p:nvSpPr>
            <p:spPr>
              <a:xfrm>
                <a:off x="10719415" y="2204314"/>
                <a:ext cx="145571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63500" extrusionOk="0">
                    <a:moveTo>
                      <a:pt x="54539" y="34149"/>
                    </a:moveTo>
                    <a:cubicBezTo>
                      <a:pt x="54539" y="33867"/>
                      <a:pt x="54539" y="33514"/>
                      <a:pt x="54469" y="33231"/>
                    </a:cubicBezTo>
                    <a:cubicBezTo>
                      <a:pt x="54469" y="32949"/>
                      <a:pt x="54398" y="32597"/>
                      <a:pt x="54398" y="32314"/>
                    </a:cubicBezTo>
                    <a:cubicBezTo>
                      <a:pt x="54398" y="31961"/>
                      <a:pt x="54328" y="31679"/>
                      <a:pt x="54257" y="31326"/>
                    </a:cubicBezTo>
                    <a:cubicBezTo>
                      <a:pt x="54257" y="31185"/>
                      <a:pt x="54257" y="31115"/>
                      <a:pt x="54187" y="30974"/>
                    </a:cubicBezTo>
                    <a:cubicBezTo>
                      <a:pt x="54187" y="30903"/>
                      <a:pt x="54187" y="30903"/>
                      <a:pt x="54187" y="30833"/>
                    </a:cubicBezTo>
                    <a:cubicBezTo>
                      <a:pt x="54187" y="30691"/>
                      <a:pt x="54116" y="30480"/>
                      <a:pt x="54116" y="30339"/>
                    </a:cubicBezTo>
                    <a:cubicBezTo>
                      <a:pt x="54045" y="29986"/>
                      <a:pt x="53975" y="29704"/>
                      <a:pt x="53975" y="29351"/>
                    </a:cubicBezTo>
                    <a:cubicBezTo>
                      <a:pt x="53904" y="28998"/>
                      <a:pt x="53834" y="28646"/>
                      <a:pt x="53763" y="28363"/>
                    </a:cubicBezTo>
                    <a:cubicBezTo>
                      <a:pt x="53693" y="28010"/>
                      <a:pt x="53622" y="27658"/>
                      <a:pt x="53552" y="27305"/>
                    </a:cubicBezTo>
                    <a:cubicBezTo>
                      <a:pt x="53481" y="27093"/>
                      <a:pt x="53481" y="26952"/>
                      <a:pt x="53410" y="26740"/>
                    </a:cubicBezTo>
                    <a:cubicBezTo>
                      <a:pt x="53410" y="26670"/>
                      <a:pt x="53410" y="26670"/>
                      <a:pt x="53410" y="26599"/>
                    </a:cubicBezTo>
                    <a:cubicBezTo>
                      <a:pt x="53410" y="26458"/>
                      <a:pt x="53340" y="26388"/>
                      <a:pt x="53340" y="26246"/>
                    </a:cubicBezTo>
                    <a:cubicBezTo>
                      <a:pt x="53269" y="25894"/>
                      <a:pt x="53128" y="25541"/>
                      <a:pt x="53058" y="25188"/>
                    </a:cubicBezTo>
                    <a:cubicBezTo>
                      <a:pt x="52987" y="24835"/>
                      <a:pt x="52846" y="24483"/>
                      <a:pt x="52705" y="24130"/>
                    </a:cubicBezTo>
                    <a:cubicBezTo>
                      <a:pt x="52564" y="23777"/>
                      <a:pt x="52493" y="23424"/>
                      <a:pt x="52352" y="23142"/>
                    </a:cubicBezTo>
                    <a:cubicBezTo>
                      <a:pt x="52281" y="22931"/>
                      <a:pt x="52140" y="22648"/>
                      <a:pt x="52070" y="22437"/>
                    </a:cubicBezTo>
                    <a:cubicBezTo>
                      <a:pt x="52070" y="22437"/>
                      <a:pt x="52070" y="22366"/>
                      <a:pt x="52070" y="22366"/>
                    </a:cubicBezTo>
                    <a:cubicBezTo>
                      <a:pt x="52070" y="22295"/>
                      <a:pt x="51999" y="22225"/>
                      <a:pt x="51999" y="22225"/>
                    </a:cubicBezTo>
                    <a:cubicBezTo>
                      <a:pt x="51858" y="21872"/>
                      <a:pt x="51717" y="21590"/>
                      <a:pt x="51647" y="21237"/>
                    </a:cubicBezTo>
                    <a:cubicBezTo>
                      <a:pt x="51505" y="20955"/>
                      <a:pt x="51364" y="20602"/>
                      <a:pt x="51223" y="20320"/>
                    </a:cubicBezTo>
                    <a:cubicBezTo>
                      <a:pt x="51082" y="19967"/>
                      <a:pt x="50941" y="19685"/>
                      <a:pt x="50800" y="19332"/>
                    </a:cubicBezTo>
                    <a:cubicBezTo>
                      <a:pt x="50659" y="18979"/>
                      <a:pt x="50447" y="18697"/>
                      <a:pt x="50306" y="18344"/>
                    </a:cubicBezTo>
                    <a:cubicBezTo>
                      <a:pt x="50306" y="18274"/>
                      <a:pt x="50236" y="18274"/>
                      <a:pt x="50236" y="18203"/>
                    </a:cubicBezTo>
                    <a:cubicBezTo>
                      <a:pt x="50236" y="18203"/>
                      <a:pt x="50236" y="18132"/>
                      <a:pt x="50236" y="18132"/>
                    </a:cubicBezTo>
                    <a:cubicBezTo>
                      <a:pt x="50094" y="17780"/>
                      <a:pt x="49883" y="17427"/>
                      <a:pt x="49671" y="17074"/>
                    </a:cubicBezTo>
                    <a:cubicBezTo>
                      <a:pt x="49389" y="16510"/>
                      <a:pt x="49036" y="15875"/>
                      <a:pt x="48683" y="15310"/>
                    </a:cubicBezTo>
                    <a:cubicBezTo>
                      <a:pt x="48542" y="15028"/>
                      <a:pt x="48330" y="14746"/>
                      <a:pt x="48189" y="14464"/>
                    </a:cubicBezTo>
                    <a:cubicBezTo>
                      <a:pt x="48048" y="14181"/>
                      <a:pt x="47837" y="13970"/>
                      <a:pt x="47695" y="13687"/>
                    </a:cubicBezTo>
                    <a:cubicBezTo>
                      <a:pt x="47484" y="13405"/>
                      <a:pt x="47343" y="13123"/>
                      <a:pt x="47131" y="12841"/>
                    </a:cubicBezTo>
                    <a:cubicBezTo>
                      <a:pt x="46778" y="12277"/>
                      <a:pt x="46355" y="11712"/>
                      <a:pt x="45932" y="11147"/>
                    </a:cubicBezTo>
                    <a:cubicBezTo>
                      <a:pt x="45720" y="10865"/>
                      <a:pt x="45508" y="10583"/>
                      <a:pt x="45297" y="10371"/>
                    </a:cubicBezTo>
                    <a:cubicBezTo>
                      <a:pt x="45297" y="10301"/>
                      <a:pt x="45226" y="10301"/>
                      <a:pt x="45226" y="10230"/>
                    </a:cubicBezTo>
                    <a:cubicBezTo>
                      <a:pt x="45156" y="10160"/>
                      <a:pt x="45156" y="10089"/>
                      <a:pt x="45085" y="10019"/>
                    </a:cubicBezTo>
                    <a:cubicBezTo>
                      <a:pt x="44803" y="9736"/>
                      <a:pt x="44591" y="9384"/>
                      <a:pt x="44309" y="9102"/>
                    </a:cubicBezTo>
                    <a:cubicBezTo>
                      <a:pt x="44097" y="8819"/>
                      <a:pt x="43815" y="8537"/>
                      <a:pt x="43533" y="8255"/>
                    </a:cubicBezTo>
                    <a:cubicBezTo>
                      <a:pt x="43250" y="7972"/>
                      <a:pt x="43039" y="7690"/>
                      <a:pt x="42757" y="7408"/>
                    </a:cubicBezTo>
                    <a:cubicBezTo>
                      <a:pt x="42615" y="7267"/>
                      <a:pt x="42474" y="7056"/>
                      <a:pt x="42263" y="6914"/>
                    </a:cubicBezTo>
                    <a:cubicBezTo>
                      <a:pt x="42263" y="6914"/>
                      <a:pt x="42192" y="6844"/>
                      <a:pt x="42192" y="6844"/>
                    </a:cubicBezTo>
                    <a:cubicBezTo>
                      <a:pt x="42121" y="6773"/>
                      <a:pt x="42051" y="6702"/>
                      <a:pt x="41980" y="6632"/>
                    </a:cubicBezTo>
                    <a:cubicBezTo>
                      <a:pt x="41698" y="6350"/>
                      <a:pt x="41416" y="6068"/>
                      <a:pt x="41134" y="5856"/>
                    </a:cubicBezTo>
                    <a:cubicBezTo>
                      <a:pt x="40852" y="5574"/>
                      <a:pt x="40569" y="5292"/>
                      <a:pt x="40287" y="5080"/>
                    </a:cubicBezTo>
                    <a:cubicBezTo>
                      <a:pt x="40005" y="4798"/>
                      <a:pt x="39723" y="4586"/>
                      <a:pt x="39441" y="4304"/>
                    </a:cubicBezTo>
                    <a:cubicBezTo>
                      <a:pt x="39299" y="4163"/>
                      <a:pt x="39158" y="4021"/>
                      <a:pt x="39017" y="3951"/>
                    </a:cubicBezTo>
                    <a:cubicBezTo>
                      <a:pt x="38735" y="3739"/>
                      <a:pt x="38523" y="3528"/>
                      <a:pt x="38241" y="3316"/>
                    </a:cubicBezTo>
                    <a:cubicBezTo>
                      <a:pt x="38100" y="3245"/>
                      <a:pt x="37959" y="3104"/>
                      <a:pt x="37888" y="3034"/>
                    </a:cubicBezTo>
                    <a:cubicBezTo>
                      <a:pt x="37818" y="2963"/>
                      <a:pt x="37747" y="2963"/>
                      <a:pt x="37747" y="2893"/>
                    </a:cubicBezTo>
                    <a:cubicBezTo>
                      <a:pt x="37677" y="2893"/>
                      <a:pt x="37677" y="2822"/>
                      <a:pt x="37606" y="2822"/>
                    </a:cubicBezTo>
                    <a:cubicBezTo>
                      <a:pt x="37394" y="2681"/>
                      <a:pt x="37253" y="2540"/>
                      <a:pt x="37042" y="2399"/>
                    </a:cubicBezTo>
                    <a:cubicBezTo>
                      <a:pt x="36830" y="2257"/>
                      <a:pt x="36689" y="2117"/>
                      <a:pt x="36477" y="1975"/>
                    </a:cubicBezTo>
                    <a:cubicBezTo>
                      <a:pt x="36265" y="1834"/>
                      <a:pt x="36054" y="1693"/>
                      <a:pt x="35842" y="1552"/>
                    </a:cubicBezTo>
                    <a:cubicBezTo>
                      <a:pt x="35630" y="1411"/>
                      <a:pt x="35348" y="1270"/>
                      <a:pt x="35137" y="1129"/>
                    </a:cubicBezTo>
                    <a:cubicBezTo>
                      <a:pt x="35066" y="1058"/>
                      <a:pt x="34995" y="1058"/>
                      <a:pt x="34925" y="987"/>
                    </a:cubicBezTo>
                    <a:cubicBezTo>
                      <a:pt x="34713" y="847"/>
                      <a:pt x="34502" y="705"/>
                      <a:pt x="34219" y="635"/>
                    </a:cubicBezTo>
                    <a:cubicBezTo>
                      <a:pt x="34008" y="564"/>
                      <a:pt x="33796" y="423"/>
                      <a:pt x="33655" y="353"/>
                    </a:cubicBezTo>
                    <a:cubicBezTo>
                      <a:pt x="33514" y="282"/>
                      <a:pt x="33373" y="211"/>
                      <a:pt x="33161" y="141"/>
                    </a:cubicBezTo>
                    <a:cubicBezTo>
                      <a:pt x="33020" y="70"/>
                      <a:pt x="32879" y="0"/>
                      <a:pt x="32738" y="0"/>
                    </a:cubicBezTo>
                    <a:cubicBezTo>
                      <a:pt x="32738" y="0"/>
                      <a:pt x="32738" y="0"/>
                      <a:pt x="32738" y="0"/>
                    </a:cubicBezTo>
                    <a:lnTo>
                      <a:pt x="32738" y="0"/>
                    </a:lnTo>
                    <a:lnTo>
                      <a:pt x="32738" y="0"/>
                    </a:lnTo>
                    <a:cubicBezTo>
                      <a:pt x="32738" y="0"/>
                      <a:pt x="32738" y="0"/>
                      <a:pt x="32667" y="0"/>
                    </a:cubicBezTo>
                    <a:lnTo>
                      <a:pt x="0" y="18979"/>
                    </a:lnTo>
                    <a:cubicBezTo>
                      <a:pt x="0" y="18979"/>
                      <a:pt x="0" y="18979"/>
                      <a:pt x="70" y="18979"/>
                    </a:cubicBezTo>
                    <a:cubicBezTo>
                      <a:pt x="847" y="19262"/>
                      <a:pt x="1552" y="19685"/>
                      <a:pt x="2258" y="20038"/>
                    </a:cubicBezTo>
                    <a:cubicBezTo>
                      <a:pt x="3245" y="20602"/>
                      <a:pt x="4163" y="21237"/>
                      <a:pt x="5080" y="21943"/>
                    </a:cubicBezTo>
                    <a:cubicBezTo>
                      <a:pt x="5503" y="22225"/>
                      <a:pt x="5997" y="22648"/>
                      <a:pt x="6420" y="23001"/>
                    </a:cubicBezTo>
                    <a:cubicBezTo>
                      <a:pt x="7549" y="23918"/>
                      <a:pt x="8608" y="24906"/>
                      <a:pt x="9595" y="25964"/>
                    </a:cubicBezTo>
                    <a:cubicBezTo>
                      <a:pt x="9595" y="25964"/>
                      <a:pt x="9666" y="26035"/>
                      <a:pt x="9666" y="26035"/>
                    </a:cubicBezTo>
                    <a:cubicBezTo>
                      <a:pt x="10654" y="27093"/>
                      <a:pt x="11642" y="28222"/>
                      <a:pt x="12559" y="29351"/>
                    </a:cubicBezTo>
                    <a:cubicBezTo>
                      <a:pt x="12559" y="29422"/>
                      <a:pt x="12629" y="29422"/>
                      <a:pt x="12629" y="29492"/>
                    </a:cubicBezTo>
                    <a:cubicBezTo>
                      <a:pt x="13476" y="30550"/>
                      <a:pt x="14252" y="31679"/>
                      <a:pt x="14958" y="32808"/>
                    </a:cubicBezTo>
                    <a:cubicBezTo>
                      <a:pt x="15099" y="33090"/>
                      <a:pt x="15310" y="33302"/>
                      <a:pt x="15451" y="33584"/>
                    </a:cubicBezTo>
                    <a:cubicBezTo>
                      <a:pt x="16157" y="34784"/>
                      <a:pt x="16863" y="35983"/>
                      <a:pt x="17498" y="37182"/>
                    </a:cubicBezTo>
                    <a:cubicBezTo>
                      <a:pt x="17498" y="37182"/>
                      <a:pt x="17498" y="37253"/>
                      <a:pt x="17568" y="37253"/>
                    </a:cubicBezTo>
                    <a:cubicBezTo>
                      <a:pt x="18274" y="38594"/>
                      <a:pt x="18838" y="40005"/>
                      <a:pt x="19403" y="41416"/>
                    </a:cubicBezTo>
                    <a:cubicBezTo>
                      <a:pt x="19403" y="41416"/>
                      <a:pt x="19403" y="41486"/>
                      <a:pt x="19403" y="41486"/>
                    </a:cubicBezTo>
                    <a:cubicBezTo>
                      <a:pt x="19967" y="42897"/>
                      <a:pt x="20390" y="44309"/>
                      <a:pt x="20743" y="45649"/>
                    </a:cubicBezTo>
                    <a:cubicBezTo>
                      <a:pt x="20743" y="45720"/>
                      <a:pt x="20743" y="45720"/>
                      <a:pt x="20743" y="45790"/>
                    </a:cubicBezTo>
                    <a:cubicBezTo>
                      <a:pt x="21096" y="47201"/>
                      <a:pt x="21378" y="48542"/>
                      <a:pt x="21590" y="49953"/>
                    </a:cubicBezTo>
                    <a:cubicBezTo>
                      <a:pt x="21590" y="50024"/>
                      <a:pt x="21590" y="50024"/>
                      <a:pt x="21590" y="50094"/>
                    </a:cubicBezTo>
                    <a:cubicBezTo>
                      <a:pt x="21802" y="51505"/>
                      <a:pt x="21872" y="52846"/>
                      <a:pt x="21872" y="54187"/>
                    </a:cubicBezTo>
                    <a:cubicBezTo>
                      <a:pt x="21872" y="55739"/>
                      <a:pt x="21731" y="57150"/>
                      <a:pt x="21449" y="58420"/>
                    </a:cubicBezTo>
                    <a:cubicBezTo>
                      <a:pt x="21449" y="58490"/>
                      <a:pt x="21449" y="58490"/>
                      <a:pt x="21449" y="58561"/>
                    </a:cubicBezTo>
                    <a:cubicBezTo>
                      <a:pt x="21167" y="59831"/>
                      <a:pt x="20814" y="61030"/>
                      <a:pt x="20320" y="62018"/>
                    </a:cubicBezTo>
                    <a:cubicBezTo>
                      <a:pt x="20320" y="62018"/>
                      <a:pt x="20320" y="62089"/>
                      <a:pt x="20320" y="62089"/>
                    </a:cubicBezTo>
                    <a:cubicBezTo>
                      <a:pt x="19897" y="62935"/>
                      <a:pt x="19403" y="63711"/>
                      <a:pt x="18838" y="64347"/>
                    </a:cubicBezTo>
                    <a:cubicBezTo>
                      <a:pt x="18627" y="64558"/>
                      <a:pt x="18486" y="64840"/>
                      <a:pt x="18274" y="65052"/>
                    </a:cubicBezTo>
                    <a:cubicBezTo>
                      <a:pt x="17639" y="65757"/>
                      <a:pt x="16933" y="66393"/>
                      <a:pt x="16087" y="66816"/>
                    </a:cubicBezTo>
                    <a:lnTo>
                      <a:pt x="48754" y="47836"/>
                    </a:lnTo>
                    <a:cubicBezTo>
                      <a:pt x="49530" y="47343"/>
                      <a:pt x="50236" y="46778"/>
                      <a:pt x="50941" y="46073"/>
                    </a:cubicBezTo>
                    <a:cubicBezTo>
                      <a:pt x="51153" y="45861"/>
                      <a:pt x="51294" y="45649"/>
                      <a:pt x="51505" y="45367"/>
                    </a:cubicBezTo>
                    <a:cubicBezTo>
                      <a:pt x="51717" y="45085"/>
                      <a:pt x="51999" y="44803"/>
                      <a:pt x="52211" y="44450"/>
                    </a:cubicBezTo>
                    <a:cubicBezTo>
                      <a:pt x="52493" y="44027"/>
                      <a:pt x="52705" y="43603"/>
                      <a:pt x="52917" y="43109"/>
                    </a:cubicBezTo>
                    <a:cubicBezTo>
                      <a:pt x="52917" y="43109"/>
                      <a:pt x="52917" y="43039"/>
                      <a:pt x="52917" y="43039"/>
                    </a:cubicBezTo>
                    <a:cubicBezTo>
                      <a:pt x="52917" y="43039"/>
                      <a:pt x="52917" y="42968"/>
                      <a:pt x="52917" y="42968"/>
                    </a:cubicBezTo>
                    <a:cubicBezTo>
                      <a:pt x="53058" y="42615"/>
                      <a:pt x="53199" y="42333"/>
                      <a:pt x="53340" y="41980"/>
                    </a:cubicBezTo>
                    <a:cubicBezTo>
                      <a:pt x="53481" y="41628"/>
                      <a:pt x="53552" y="41275"/>
                      <a:pt x="53693" y="40922"/>
                    </a:cubicBezTo>
                    <a:cubicBezTo>
                      <a:pt x="53763" y="40569"/>
                      <a:pt x="53904" y="40287"/>
                      <a:pt x="53975" y="39934"/>
                    </a:cubicBezTo>
                    <a:cubicBezTo>
                      <a:pt x="53975" y="39793"/>
                      <a:pt x="54045" y="39652"/>
                      <a:pt x="54045" y="39511"/>
                    </a:cubicBezTo>
                    <a:cubicBezTo>
                      <a:pt x="54045" y="39440"/>
                      <a:pt x="54045" y="39440"/>
                      <a:pt x="54045" y="39370"/>
                    </a:cubicBezTo>
                    <a:cubicBezTo>
                      <a:pt x="54045" y="39229"/>
                      <a:pt x="54116" y="39088"/>
                      <a:pt x="54116" y="38946"/>
                    </a:cubicBezTo>
                    <a:cubicBezTo>
                      <a:pt x="54187" y="38664"/>
                      <a:pt x="54187" y="38312"/>
                      <a:pt x="54257" y="38029"/>
                    </a:cubicBezTo>
                    <a:cubicBezTo>
                      <a:pt x="54328" y="37747"/>
                      <a:pt x="54328" y="37394"/>
                      <a:pt x="54328" y="37112"/>
                    </a:cubicBezTo>
                    <a:cubicBezTo>
                      <a:pt x="54328" y="36830"/>
                      <a:pt x="54398" y="36477"/>
                      <a:pt x="54398" y="36195"/>
                    </a:cubicBezTo>
                    <a:cubicBezTo>
                      <a:pt x="54398" y="35913"/>
                      <a:pt x="54398" y="35560"/>
                      <a:pt x="54398" y="35278"/>
                    </a:cubicBezTo>
                    <a:cubicBezTo>
                      <a:pt x="54398" y="35278"/>
                      <a:pt x="54398" y="35207"/>
                      <a:pt x="54398" y="35207"/>
                    </a:cubicBezTo>
                    <a:cubicBezTo>
                      <a:pt x="54539" y="34713"/>
                      <a:pt x="54539" y="34431"/>
                      <a:pt x="54539" y="34149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44"/>
              <p:cNvSpPr/>
              <p:nvPr/>
            </p:nvSpPr>
            <p:spPr>
              <a:xfrm>
                <a:off x="10037348" y="1487545"/>
                <a:ext cx="540701" cy="322791"/>
              </a:xfrm>
              <a:custGeom>
                <a:avLst/>
                <a:gdLst/>
                <a:ahLst/>
                <a:cxnLst/>
                <a:rect l="l" t="t" r="r" b="b"/>
                <a:pathLst>
                  <a:path w="183444" h="105833" extrusionOk="0">
                    <a:moveTo>
                      <a:pt x="189018" y="89958"/>
                    </a:moveTo>
                    <a:cubicBezTo>
                      <a:pt x="186690" y="90382"/>
                      <a:pt x="184362" y="90735"/>
                      <a:pt x="181963" y="90946"/>
                    </a:cubicBezTo>
                    <a:cubicBezTo>
                      <a:pt x="181610" y="91017"/>
                      <a:pt x="181257" y="91017"/>
                      <a:pt x="180904" y="91087"/>
                    </a:cubicBezTo>
                    <a:cubicBezTo>
                      <a:pt x="178858" y="91228"/>
                      <a:pt x="176812" y="91370"/>
                      <a:pt x="174766" y="91370"/>
                    </a:cubicBezTo>
                    <a:cubicBezTo>
                      <a:pt x="174272" y="91370"/>
                      <a:pt x="173778" y="91370"/>
                      <a:pt x="173284" y="91370"/>
                    </a:cubicBezTo>
                    <a:cubicBezTo>
                      <a:pt x="171732" y="91370"/>
                      <a:pt x="170251" y="91299"/>
                      <a:pt x="168698" y="91228"/>
                    </a:cubicBezTo>
                    <a:cubicBezTo>
                      <a:pt x="168204" y="91228"/>
                      <a:pt x="167711" y="91158"/>
                      <a:pt x="167146" y="91158"/>
                    </a:cubicBezTo>
                    <a:cubicBezTo>
                      <a:pt x="165312" y="91017"/>
                      <a:pt x="163477" y="90805"/>
                      <a:pt x="161572" y="90594"/>
                    </a:cubicBezTo>
                    <a:cubicBezTo>
                      <a:pt x="161502" y="90594"/>
                      <a:pt x="161361" y="90523"/>
                      <a:pt x="161290" y="90523"/>
                    </a:cubicBezTo>
                    <a:cubicBezTo>
                      <a:pt x="159597" y="90311"/>
                      <a:pt x="157903" y="90029"/>
                      <a:pt x="156210" y="89676"/>
                    </a:cubicBezTo>
                    <a:cubicBezTo>
                      <a:pt x="155575" y="89535"/>
                      <a:pt x="155011" y="89394"/>
                      <a:pt x="154376" y="89324"/>
                    </a:cubicBezTo>
                    <a:cubicBezTo>
                      <a:pt x="153247" y="89112"/>
                      <a:pt x="152047" y="88830"/>
                      <a:pt x="150918" y="88548"/>
                    </a:cubicBezTo>
                    <a:cubicBezTo>
                      <a:pt x="150213" y="88406"/>
                      <a:pt x="149507" y="88194"/>
                      <a:pt x="148872" y="88054"/>
                    </a:cubicBezTo>
                    <a:cubicBezTo>
                      <a:pt x="147814" y="87771"/>
                      <a:pt x="146685" y="87489"/>
                      <a:pt x="145627" y="87136"/>
                    </a:cubicBezTo>
                    <a:cubicBezTo>
                      <a:pt x="144921" y="86925"/>
                      <a:pt x="144216" y="86713"/>
                      <a:pt x="143510" y="86501"/>
                    </a:cubicBezTo>
                    <a:cubicBezTo>
                      <a:pt x="142452" y="86148"/>
                      <a:pt x="141393" y="85796"/>
                      <a:pt x="140335" y="85443"/>
                    </a:cubicBezTo>
                    <a:cubicBezTo>
                      <a:pt x="139630" y="85231"/>
                      <a:pt x="138994" y="84949"/>
                      <a:pt x="138289" y="84737"/>
                    </a:cubicBezTo>
                    <a:cubicBezTo>
                      <a:pt x="137160" y="84314"/>
                      <a:pt x="136102" y="83891"/>
                      <a:pt x="134973" y="83467"/>
                    </a:cubicBezTo>
                    <a:cubicBezTo>
                      <a:pt x="134338" y="83256"/>
                      <a:pt x="133703" y="82973"/>
                      <a:pt x="133068" y="82762"/>
                    </a:cubicBezTo>
                    <a:cubicBezTo>
                      <a:pt x="131798" y="82268"/>
                      <a:pt x="130528" y="81703"/>
                      <a:pt x="129258" y="81139"/>
                    </a:cubicBezTo>
                    <a:cubicBezTo>
                      <a:pt x="128764" y="80927"/>
                      <a:pt x="128341" y="80716"/>
                      <a:pt x="127847" y="80575"/>
                    </a:cubicBezTo>
                    <a:cubicBezTo>
                      <a:pt x="126083" y="79798"/>
                      <a:pt x="124389" y="78952"/>
                      <a:pt x="122626" y="78105"/>
                    </a:cubicBezTo>
                    <a:cubicBezTo>
                      <a:pt x="122273" y="77894"/>
                      <a:pt x="121920" y="77752"/>
                      <a:pt x="121567" y="77540"/>
                    </a:cubicBezTo>
                    <a:cubicBezTo>
                      <a:pt x="120156" y="76835"/>
                      <a:pt x="118816" y="76130"/>
                      <a:pt x="117404" y="75353"/>
                    </a:cubicBezTo>
                    <a:cubicBezTo>
                      <a:pt x="115852" y="74507"/>
                      <a:pt x="114371" y="73660"/>
                      <a:pt x="112818" y="72813"/>
                    </a:cubicBezTo>
                    <a:cubicBezTo>
                      <a:pt x="109784" y="71050"/>
                      <a:pt x="106751" y="69145"/>
                      <a:pt x="103717" y="67169"/>
                    </a:cubicBezTo>
                    <a:cubicBezTo>
                      <a:pt x="103152" y="66816"/>
                      <a:pt x="102588" y="66464"/>
                      <a:pt x="102094" y="66111"/>
                    </a:cubicBezTo>
                    <a:cubicBezTo>
                      <a:pt x="99201" y="64206"/>
                      <a:pt x="96308" y="62159"/>
                      <a:pt x="93416" y="60043"/>
                    </a:cubicBezTo>
                    <a:cubicBezTo>
                      <a:pt x="92922" y="59690"/>
                      <a:pt x="92428" y="59337"/>
                      <a:pt x="92005" y="58914"/>
                    </a:cubicBezTo>
                    <a:cubicBezTo>
                      <a:pt x="89323" y="56868"/>
                      <a:pt x="86642" y="54751"/>
                      <a:pt x="83961" y="52564"/>
                    </a:cubicBezTo>
                    <a:cubicBezTo>
                      <a:pt x="83608" y="52211"/>
                      <a:pt x="83185" y="51929"/>
                      <a:pt x="82832" y="51647"/>
                    </a:cubicBezTo>
                    <a:cubicBezTo>
                      <a:pt x="80010" y="49248"/>
                      <a:pt x="77117" y="46708"/>
                      <a:pt x="74295" y="44168"/>
                    </a:cubicBezTo>
                    <a:cubicBezTo>
                      <a:pt x="73660" y="43603"/>
                      <a:pt x="73025" y="43039"/>
                      <a:pt x="72390" y="42404"/>
                    </a:cubicBezTo>
                    <a:cubicBezTo>
                      <a:pt x="69568" y="39723"/>
                      <a:pt x="66746" y="37042"/>
                      <a:pt x="63923" y="34220"/>
                    </a:cubicBezTo>
                    <a:cubicBezTo>
                      <a:pt x="63712" y="34008"/>
                      <a:pt x="63500" y="33796"/>
                      <a:pt x="63359" y="33585"/>
                    </a:cubicBezTo>
                    <a:cubicBezTo>
                      <a:pt x="60607" y="30763"/>
                      <a:pt x="57926" y="27870"/>
                      <a:pt x="55245" y="24906"/>
                    </a:cubicBezTo>
                    <a:cubicBezTo>
                      <a:pt x="54822" y="24483"/>
                      <a:pt x="54398" y="23989"/>
                      <a:pt x="54046" y="23566"/>
                    </a:cubicBezTo>
                    <a:cubicBezTo>
                      <a:pt x="51364" y="20532"/>
                      <a:pt x="48754" y="17427"/>
                      <a:pt x="46143" y="14252"/>
                    </a:cubicBezTo>
                    <a:cubicBezTo>
                      <a:pt x="45579" y="13617"/>
                      <a:pt x="45085" y="12982"/>
                      <a:pt x="44591" y="12277"/>
                    </a:cubicBezTo>
                    <a:cubicBezTo>
                      <a:pt x="41839" y="8890"/>
                      <a:pt x="39158" y="5433"/>
                      <a:pt x="36548" y="1835"/>
                    </a:cubicBezTo>
                    <a:cubicBezTo>
                      <a:pt x="36548" y="1835"/>
                      <a:pt x="36548" y="1835"/>
                      <a:pt x="36548" y="1835"/>
                    </a:cubicBezTo>
                    <a:cubicBezTo>
                      <a:pt x="36548" y="1764"/>
                      <a:pt x="36477" y="1764"/>
                      <a:pt x="36477" y="1693"/>
                    </a:cubicBezTo>
                    <a:cubicBezTo>
                      <a:pt x="36407" y="1623"/>
                      <a:pt x="36407" y="1623"/>
                      <a:pt x="36336" y="1552"/>
                    </a:cubicBezTo>
                    <a:cubicBezTo>
                      <a:pt x="36336" y="1482"/>
                      <a:pt x="36266" y="1482"/>
                      <a:pt x="36266" y="1411"/>
                    </a:cubicBezTo>
                    <a:cubicBezTo>
                      <a:pt x="36195" y="1341"/>
                      <a:pt x="36195" y="1341"/>
                      <a:pt x="36125" y="1270"/>
                    </a:cubicBezTo>
                    <a:cubicBezTo>
                      <a:pt x="36054" y="1200"/>
                      <a:pt x="36054" y="1200"/>
                      <a:pt x="35983" y="1129"/>
                    </a:cubicBezTo>
                    <a:cubicBezTo>
                      <a:pt x="35913" y="1059"/>
                      <a:pt x="35913" y="1059"/>
                      <a:pt x="35842" y="988"/>
                    </a:cubicBezTo>
                    <a:cubicBezTo>
                      <a:pt x="35842" y="988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01" y="917"/>
                    </a:cubicBezTo>
                    <a:cubicBezTo>
                      <a:pt x="35631" y="847"/>
                      <a:pt x="35631" y="847"/>
                      <a:pt x="35560" y="776"/>
                    </a:cubicBezTo>
                    <a:cubicBezTo>
                      <a:pt x="35489" y="776"/>
                      <a:pt x="35489" y="706"/>
                      <a:pt x="35419" y="706"/>
                    </a:cubicBezTo>
                    <a:cubicBezTo>
                      <a:pt x="35348" y="706"/>
                      <a:pt x="35348" y="635"/>
                      <a:pt x="35278" y="635"/>
                    </a:cubicBezTo>
                    <a:cubicBezTo>
                      <a:pt x="35207" y="635"/>
                      <a:pt x="35207" y="565"/>
                      <a:pt x="35137" y="565"/>
                    </a:cubicBezTo>
                    <a:cubicBezTo>
                      <a:pt x="35066" y="565"/>
                      <a:pt x="35066" y="494"/>
                      <a:pt x="34996" y="494"/>
                    </a:cubicBezTo>
                    <a:cubicBezTo>
                      <a:pt x="34925" y="494"/>
                      <a:pt x="34925" y="423"/>
                      <a:pt x="34854" y="423"/>
                    </a:cubicBezTo>
                    <a:cubicBezTo>
                      <a:pt x="34854" y="423"/>
                      <a:pt x="34854" y="423"/>
                      <a:pt x="34854" y="423"/>
                    </a:cubicBezTo>
                    <a:cubicBezTo>
                      <a:pt x="34854" y="423"/>
                      <a:pt x="34784" y="423"/>
                      <a:pt x="34784" y="353"/>
                    </a:cubicBezTo>
                    <a:cubicBezTo>
                      <a:pt x="34713" y="353"/>
                      <a:pt x="34713" y="282"/>
                      <a:pt x="34643" y="282"/>
                    </a:cubicBezTo>
                    <a:cubicBezTo>
                      <a:pt x="34572" y="282"/>
                      <a:pt x="34572" y="212"/>
                      <a:pt x="34502" y="212"/>
                    </a:cubicBezTo>
                    <a:cubicBezTo>
                      <a:pt x="34431" y="212"/>
                      <a:pt x="34431" y="212"/>
                      <a:pt x="34361" y="141"/>
                    </a:cubicBezTo>
                    <a:cubicBezTo>
                      <a:pt x="34290" y="141"/>
                      <a:pt x="34290" y="141"/>
                      <a:pt x="34219" y="71"/>
                    </a:cubicBezTo>
                    <a:cubicBezTo>
                      <a:pt x="34149" y="71"/>
                      <a:pt x="34149" y="71"/>
                      <a:pt x="3407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867" y="0"/>
                      <a:pt x="33867" y="0"/>
                      <a:pt x="33796" y="0"/>
                    </a:cubicBezTo>
                    <a:cubicBezTo>
                      <a:pt x="33726" y="0"/>
                      <a:pt x="33726" y="0"/>
                      <a:pt x="33655" y="0"/>
                    </a:cubicBezTo>
                    <a:cubicBezTo>
                      <a:pt x="33655" y="0"/>
                      <a:pt x="33585" y="0"/>
                      <a:pt x="33585" y="0"/>
                    </a:cubicBezTo>
                    <a:cubicBezTo>
                      <a:pt x="33585" y="0"/>
                      <a:pt x="33585" y="0"/>
                      <a:pt x="33585" y="0"/>
                    </a:cubicBezTo>
                    <a:cubicBezTo>
                      <a:pt x="33585" y="0"/>
                      <a:pt x="33514" y="0"/>
                      <a:pt x="33514" y="0"/>
                    </a:cubicBezTo>
                    <a:cubicBezTo>
                      <a:pt x="33443" y="0"/>
                      <a:pt x="33443" y="0"/>
                      <a:pt x="33373" y="0"/>
                    </a:cubicBezTo>
                    <a:cubicBezTo>
                      <a:pt x="33302" y="0"/>
                      <a:pt x="33302" y="0"/>
                      <a:pt x="33232" y="0"/>
                    </a:cubicBezTo>
                    <a:cubicBezTo>
                      <a:pt x="33161" y="0"/>
                      <a:pt x="33091" y="0"/>
                      <a:pt x="33091" y="0"/>
                    </a:cubicBezTo>
                    <a:cubicBezTo>
                      <a:pt x="33020" y="0"/>
                      <a:pt x="32949" y="0"/>
                      <a:pt x="32879" y="71"/>
                    </a:cubicBezTo>
                    <a:cubicBezTo>
                      <a:pt x="32808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282" y="18979"/>
                      <a:pt x="564" y="18909"/>
                      <a:pt x="917" y="18979"/>
                    </a:cubicBezTo>
                    <a:cubicBezTo>
                      <a:pt x="917" y="18979"/>
                      <a:pt x="917" y="18979"/>
                      <a:pt x="917" y="18979"/>
                    </a:cubicBezTo>
                    <a:cubicBezTo>
                      <a:pt x="1270" y="19050"/>
                      <a:pt x="1623" y="19121"/>
                      <a:pt x="1976" y="19332"/>
                    </a:cubicBezTo>
                    <a:cubicBezTo>
                      <a:pt x="2258" y="19473"/>
                      <a:pt x="2469" y="19685"/>
                      <a:pt x="2752" y="19897"/>
                    </a:cubicBezTo>
                    <a:cubicBezTo>
                      <a:pt x="2752" y="19897"/>
                      <a:pt x="2752" y="19897"/>
                      <a:pt x="2752" y="19897"/>
                    </a:cubicBezTo>
                    <a:cubicBezTo>
                      <a:pt x="3034" y="20109"/>
                      <a:pt x="3246" y="20391"/>
                      <a:pt x="3457" y="20743"/>
                    </a:cubicBezTo>
                    <a:cubicBezTo>
                      <a:pt x="3598" y="20885"/>
                      <a:pt x="3739" y="21096"/>
                      <a:pt x="3810" y="21237"/>
                    </a:cubicBezTo>
                    <a:cubicBezTo>
                      <a:pt x="5715" y="23777"/>
                      <a:pt x="7620" y="26318"/>
                      <a:pt x="9596" y="28787"/>
                    </a:cubicBezTo>
                    <a:cubicBezTo>
                      <a:pt x="10231" y="29563"/>
                      <a:pt x="10866" y="30339"/>
                      <a:pt x="11501" y="31115"/>
                    </a:cubicBezTo>
                    <a:cubicBezTo>
                      <a:pt x="11994" y="31750"/>
                      <a:pt x="12559" y="32456"/>
                      <a:pt x="13053" y="33091"/>
                    </a:cubicBezTo>
                    <a:cubicBezTo>
                      <a:pt x="13688" y="33867"/>
                      <a:pt x="14252" y="34643"/>
                      <a:pt x="14887" y="35419"/>
                    </a:cubicBezTo>
                    <a:cubicBezTo>
                      <a:pt x="16651" y="37536"/>
                      <a:pt x="18344" y="39582"/>
                      <a:pt x="20108" y="41557"/>
                    </a:cubicBezTo>
                    <a:cubicBezTo>
                      <a:pt x="20391" y="41839"/>
                      <a:pt x="20673" y="42122"/>
                      <a:pt x="20884" y="42475"/>
                    </a:cubicBezTo>
                    <a:cubicBezTo>
                      <a:pt x="21308" y="42898"/>
                      <a:pt x="21661" y="43392"/>
                      <a:pt x="22084" y="43815"/>
                    </a:cubicBezTo>
                    <a:cubicBezTo>
                      <a:pt x="23213" y="45085"/>
                      <a:pt x="24342" y="46355"/>
                      <a:pt x="25471" y="47554"/>
                    </a:cubicBezTo>
                    <a:cubicBezTo>
                      <a:pt x="27023" y="49248"/>
                      <a:pt x="28646" y="50871"/>
                      <a:pt x="30198" y="52564"/>
                    </a:cubicBezTo>
                    <a:cubicBezTo>
                      <a:pt x="30409" y="52776"/>
                      <a:pt x="30621" y="52987"/>
                      <a:pt x="30762" y="53199"/>
                    </a:cubicBezTo>
                    <a:cubicBezTo>
                      <a:pt x="30833" y="53270"/>
                      <a:pt x="30903" y="53411"/>
                      <a:pt x="31045" y="53481"/>
                    </a:cubicBezTo>
                    <a:cubicBezTo>
                      <a:pt x="32949" y="55457"/>
                      <a:pt x="34925" y="57362"/>
                      <a:pt x="36901" y="59267"/>
                    </a:cubicBezTo>
                    <a:cubicBezTo>
                      <a:pt x="37677" y="60043"/>
                      <a:pt x="38453" y="60678"/>
                      <a:pt x="39229" y="61454"/>
                    </a:cubicBezTo>
                    <a:cubicBezTo>
                      <a:pt x="39864" y="62019"/>
                      <a:pt x="40499" y="62653"/>
                      <a:pt x="41134" y="63218"/>
                    </a:cubicBezTo>
                    <a:cubicBezTo>
                      <a:pt x="41769" y="63782"/>
                      <a:pt x="42333" y="64347"/>
                      <a:pt x="42968" y="64911"/>
                    </a:cubicBezTo>
                    <a:cubicBezTo>
                      <a:pt x="45014" y="66746"/>
                      <a:pt x="47061" y="68510"/>
                      <a:pt x="49107" y="70273"/>
                    </a:cubicBezTo>
                    <a:cubicBezTo>
                      <a:pt x="49318" y="70415"/>
                      <a:pt x="49460" y="70556"/>
                      <a:pt x="49671" y="70697"/>
                    </a:cubicBezTo>
                    <a:cubicBezTo>
                      <a:pt x="50094" y="71050"/>
                      <a:pt x="50447" y="71332"/>
                      <a:pt x="50871" y="71685"/>
                    </a:cubicBezTo>
                    <a:cubicBezTo>
                      <a:pt x="52352" y="72884"/>
                      <a:pt x="53763" y="74083"/>
                      <a:pt x="55245" y="75283"/>
                    </a:cubicBezTo>
                    <a:cubicBezTo>
                      <a:pt x="56444" y="76271"/>
                      <a:pt x="57714" y="77188"/>
                      <a:pt x="58914" y="78105"/>
                    </a:cubicBezTo>
                    <a:cubicBezTo>
                      <a:pt x="59408" y="78458"/>
                      <a:pt x="59902" y="78811"/>
                      <a:pt x="60325" y="79164"/>
                    </a:cubicBezTo>
                    <a:cubicBezTo>
                      <a:pt x="60607" y="79375"/>
                      <a:pt x="60889" y="79587"/>
                      <a:pt x="61242" y="79869"/>
                    </a:cubicBezTo>
                    <a:cubicBezTo>
                      <a:pt x="63218" y="81280"/>
                      <a:pt x="65123" y="82691"/>
                      <a:pt x="67098" y="84032"/>
                    </a:cubicBezTo>
                    <a:cubicBezTo>
                      <a:pt x="67733" y="84455"/>
                      <a:pt x="68368" y="84879"/>
                      <a:pt x="69003" y="85302"/>
                    </a:cubicBezTo>
                    <a:cubicBezTo>
                      <a:pt x="69568" y="85655"/>
                      <a:pt x="70132" y="86007"/>
                      <a:pt x="70626" y="86360"/>
                    </a:cubicBezTo>
                    <a:cubicBezTo>
                      <a:pt x="71332" y="86854"/>
                      <a:pt x="72108" y="87348"/>
                      <a:pt x="72813" y="87842"/>
                    </a:cubicBezTo>
                    <a:cubicBezTo>
                      <a:pt x="74718" y="89041"/>
                      <a:pt x="76553" y="90170"/>
                      <a:pt x="78458" y="91299"/>
                    </a:cubicBezTo>
                    <a:cubicBezTo>
                      <a:pt x="78881" y="91581"/>
                      <a:pt x="79304" y="91793"/>
                      <a:pt x="79728" y="92075"/>
                    </a:cubicBezTo>
                    <a:cubicBezTo>
                      <a:pt x="81139" y="92922"/>
                      <a:pt x="82550" y="93698"/>
                      <a:pt x="83961" y="94474"/>
                    </a:cubicBezTo>
                    <a:cubicBezTo>
                      <a:pt x="84102" y="94545"/>
                      <a:pt x="84173" y="94615"/>
                      <a:pt x="84314" y="94615"/>
                    </a:cubicBezTo>
                    <a:cubicBezTo>
                      <a:pt x="85725" y="95391"/>
                      <a:pt x="87066" y="96097"/>
                      <a:pt x="88477" y="96802"/>
                    </a:cubicBezTo>
                    <a:cubicBezTo>
                      <a:pt x="88829" y="96943"/>
                      <a:pt x="89112" y="97155"/>
                      <a:pt x="89464" y="97296"/>
                    </a:cubicBezTo>
                    <a:cubicBezTo>
                      <a:pt x="89464" y="97296"/>
                      <a:pt x="89535" y="97296"/>
                      <a:pt x="89535" y="97367"/>
                    </a:cubicBezTo>
                    <a:cubicBezTo>
                      <a:pt x="91299" y="98214"/>
                      <a:pt x="92992" y="99060"/>
                      <a:pt x="94756" y="99836"/>
                    </a:cubicBezTo>
                    <a:cubicBezTo>
                      <a:pt x="94827" y="99836"/>
                      <a:pt x="94827" y="99907"/>
                      <a:pt x="94897" y="99907"/>
                    </a:cubicBezTo>
                    <a:cubicBezTo>
                      <a:pt x="95321" y="100118"/>
                      <a:pt x="95744" y="100260"/>
                      <a:pt x="96167" y="100471"/>
                    </a:cubicBezTo>
                    <a:cubicBezTo>
                      <a:pt x="97437" y="101036"/>
                      <a:pt x="98707" y="101600"/>
                      <a:pt x="99977" y="102094"/>
                    </a:cubicBezTo>
                    <a:cubicBezTo>
                      <a:pt x="100118" y="102165"/>
                      <a:pt x="100259" y="102235"/>
                      <a:pt x="100330" y="102235"/>
                    </a:cubicBezTo>
                    <a:cubicBezTo>
                      <a:pt x="100824" y="102447"/>
                      <a:pt x="101388" y="102588"/>
                      <a:pt x="101882" y="102800"/>
                    </a:cubicBezTo>
                    <a:cubicBezTo>
                      <a:pt x="103011" y="103223"/>
                      <a:pt x="104069" y="103646"/>
                      <a:pt x="105198" y="104069"/>
                    </a:cubicBezTo>
                    <a:cubicBezTo>
                      <a:pt x="105410" y="104140"/>
                      <a:pt x="105622" y="104211"/>
                      <a:pt x="105833" y="104281"/>
                    </a:cubicBezTo>
                    <a:cubicBezTo>
                      <a:pt x="106327" y="104423"/>
                      <a:pt x="106821" y="104563"/>
                      <a:pt x="107244" y="104775"/>
                    </a:cubicBezTo>
                    <a:cubicBezTo>
                      <a:pt x="108303" y="105128"/>
                      <a:pt x="109361" y="105481"/>
                      <a:pt x="110420" y="105833"/>
                    </a:cubicBezTo>
                    <a:cubicBezTo>
                      <a:pt x="110702" y="105904"/>
                      <a:pt x="110984" y="106045"/>
                      <a:pt x="111337" y="106116"/>
                    </a:cubicBezTo>
                    <a:cubicBezTo>
                      <a:pt x="111760" y="106257"/>
                      <a:pt x="112113" y="106327"/>
                      <a:pt x="112536" y="106469"/>
                    </a:cubicBezTo>
                    <a:cubicBezTo>
                      <a:pt x="113594" y="106751"/>
                      <a:pt x="114723" y="107103"/>
                      <a:pt x="115782" y="107386"/>
                    </a:cubicBezTo>
                    <a:cubicBezTo>
                      <a:pt x="116134" y="107456"/>
                      <a:pt x="116558" y="107597"/>
                      <a:pt x="116911" y="107668"/>
                    </a:cubicBezTo>
                    <a:cubicBezTo>
                      <a:pt x="117193" y="107738"/>
                      <a:pt x="117546" y="107809"/>
                      <a:pt x="117828" y="107880"/>
                    </a:cubicBezTo>
                    <a:cubicBezTo>
                      <a:pt x="119027" y="108162"/>
                      <a:pt x="120156" y="108444"/>
                      <a:pt x="121356" y="108656"/>
                    </a:cubicBezTo>
                    <a:cubicBezTo>
                      <a:pt x="121779" y="108726"/>
                      <a:pt x="122202" y="108867"/>
                      <a:pt x="122696" y="108938"/>
                    </a:cubicBezTo>
                    <a:cubicBezTo>
                      <a:pt x="122837" y="108938"/>
                      <a:pt x="123049" y="109008"/>
                      <a:pt x="123190" y="109008"/>
                    </a:cubicBezTo>
                    <a:cubicBezTo>
                      <a:pt x="124883" y="109361"/>
                      <a:pt x="126577" y="109644"/>
                      <a:pt x="128270" y="109855"/>
                    </a:cubicBezTo>
                    <a:cubicBezTo>
                      <a:pt x="128341" y="109855"/>
                      <a:pt x="128482" y="109926"/>
                      <a:pt x="128552" y="109926"/>
                    </a:cubicBezTo>
                    <a:cubicBezTo>
                      <a:pt x="128552" y="109926"/>
                      <a:pt x="128552" y="109926"/>
                      <a:pt x="128623" y="109926"/>
                    </a:cubicBezTo>
                    <a:cubicBezTo>
                      <a:pt x="130457" y="110208"/>
                      <a:pt x="132362" y="110349"/>
                      <a:pt x="134197" y="110490"/>
                    </a:cubicBezTo>
                    <a:cubicBezTo>
                      <a:pt x="134408" y="110490"/>
                      <a:pt x="134549" y="110561"/>
                      <a:pt x="134761" y="110561"/>
                    </a:cubicBezTo>
                    <a:cubicBezTo>
                      <a:pt x="135114" y="110561"/>
                      <a:pt x="135396" y="110561"/>
                      <a:pt x="135749" y="110561"/>
                    </a:cubicBezTo>
                    <a:cubicBezTo>
                      <a:pt x="137301" y="110631"/>
                      <a:pt x="138853" y="110702"/>
                      <a:pt x="140335" y="110702"/>
                    </a:cubicBezTo>
                    <a:cubicBezTo>
                      <a:pt x="140688" y="110702"/>
                      <a:pt x="140970" y="110702"/>
                      <a:pt x="141323" y="110702"/>
                    </a:cubicBezTo>
                    <a:cubicBezTo>
                      <a:pt x="141464" y="110702"/>
                      <a:pt x="141676" y="110702"/>
                      <a:pt x="141817" y="110702"/>
                    </a:cubicBezTo>
                    <a:cubicBezTo>
                      <a:pt x="143863" y="110702"/>
                      <a:pt x="145909" y="110561"/>
                      <a:pt x="147955" y="110420"/>
                    </a:cubicBezTo>
                    <a:cubicBezTo>
                      <a:pt x="148096" y="110420"/>
                      <a:pt x="148237" y="110420"/>
                      <a:pt x="148378" y="110420"/>
                    </a:cubicBezTo>
                    <a:cubicBezTo>
                      <a:pt x="148590" y="110420"/>
                      <a:pt x="148802" y="110349"/>
                      <a:pt x="149084" y="110349"/>
                    </a:cubicBezTo>
                    <a:cubicBezTo>
                      <a:pt x="151483" y="110138"/>
                      <a:pt x="153811" y="109784"/>
                      <a:pt x="156139" y="109361"/>
                    </a:cubicBezTo>
                    <a:lnTo>
                      <a:pt x="189018" y="89958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44"/>
              <p:cNvSpPr/>
              <p:nvPr/>
            </p:nvSpPr>
            <p:spPr>
              <a:xfrm>
                <a:off x="10498159" y="1761982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34361" y="3387"/>
                    </a:moveTo>
                    <a:lnTo>
                      <a:pt x="32667" y="0"/>
                    </a:lnTo>
                    <a:lnTo>
                      <a:pt x="0" y="18979"/>
                    </a:lnTo>
                    <a:lnTo>
                      <a:pt x="1693" y="22366"/>
                    </a:lnTo>
                    <a:lnTo>
                      <a:pt x="3246" y="25894"/>
                    </a:lnTo>
                    <a:lnTo>
                      <a:pt x="35842" y="6915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44"/>
              <p:cNvSpPr/>
              <p:nvPr/>
            </p:nvSpPr>
            <p:spPr>
              <a:xfrm>
                <a:off x="10500240" y="1699561"/>
                <a:ext cx="103979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14111" extrusionOk="0">
                    <a:moveTo>
                      <a:pt x="0" y="19332"/>
                    </a:moveTo>
                    <a:lnTo>
                      <a:pt x="32667" y="353"/>
                    </a:lnTo>
                    <a:cubicBezTo>
                      <a:pt x="33584" y="282"/>
                      <a:pt x="34431" y="141"/>
                      <a:pt x="35278" y="0"/>
                    </a:cubicBezTo>
                    <a:lnTo>
                      <a:pt x="2611" y="18979"/>
                    </a:lnTo>
                    <a:cubicBezTo>
                      <a:pt x="1764" y="19120"/>
                      <a:pt x="917" y="19262"/>
                      <a:pt x="0" y="19332"/>
                    </a:cubicBezTo>
                  </a:path>
                </a:pathLst>
              </a:custGeom>
              <a:solidFill>
                <a:srgbClr val="3A38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75" name="Google Shape;875;p44"/>
              <p:cNvGrpSpPr/>
              <p:nvPr/>
            </p:nvGrpSpPr>
            <p:grpSpPr>
              <a:xfrm>
                <a:off x="10508342" y="1699140"/>
                <a:ext cx="83388" cy="43264"/>
                <a:chOff x="4291471" y="4036201"/>
                <a:chExt cx="28293" cy="14182"/>
              </a:xfrm>
            </p:grpSpPr>
            <p:sp>
              <p:nvSpPr>
                <p:cNvPr id="876" name="Google Shape;876;p44"/>
                <p:cNvSpPr/>
                <p:nvPr/>
              </p:nvSpPr>
              <p:spPr>
                <a:xfrm>
                  <a:off x="4291471" y="40362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lnTo>
                        <a:pt x="32738" y="0"/>
                      </a:lnTo>
                      <a:lnTo>
                        <a:pt x="71" y="18979"/>
                      </a:lnTo>
                      <a:lnTo>
                        <a:pt x="0" y="18979"/>
                      </a:ln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7" name="Google Shape;877;p44"/>
                <p:cNvSpPr/>
                <p:nvPr/>
              </p:nvSpPr>
              <p:spPr>
                <a:xfrm>
                  <a:off x="4291542" y="403620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738" y="71"/>
                        <a:pt x="32808" y="0"/>
                        <a:pt x="32879" y="0"/>
                      </a:cubicBezTo>
                      <a:lnTo>
                        <a:pt x="212" y="18979"/>
                      </a:lnTo>
                      <a:cubicBezTo>
                        <a:pt x="141" y="18979"/>
                        <a:pt x="71" y="18979"/>
                        <a:pt x="0" y="19050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78" name="Google Shape;878;p44"/>
              <p:cNvGrpSpPr/>
              <p:nvPr/>
            </p:nvGrpSpPr>
            <p:grpSpPr>
              <a:xfrm>
                <a:off x="10508972" y="1686304"/>
                <a:ext cx="85256" cy="54674"/>
                <a:chOff x="4291753" y="4031968"/>
                <a:chExt cx="28928" cy="17921"/>
              </a:xfrm>
            </p:grpSpPr>
            <p:sp>
              <p:nvSpPr>
                <p:cNvPr id="879" name="Google Shape;879;p44"/>
                <p:cNvSpPr/>
                <p:nvPr/>
              </p:nvSpPr>
              <p:spPr>
                <a:xfrm>
                  <a:off x="4291753" y="403196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6764B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0" name="Google Shape;880;p44"/>
                <p:cNvSpPr/>
                <p:nvPr/>
              </p:nvSpPr>
              <p:spPr>
                <a:xfrm>
                  <a:off x="4291895" y="40321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562B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1" name="Google Shape;881;p44"/>
                <p:cNvSpPr/>
                <p:nvPr/>
              </p:nvSpPr>
              <p:spPr>
                <a:xfrm>
                  <a:off x="4291965" y="40323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360A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2" name="Google Shape;882;p44"/>
                <p:cNvSpPr/>
                <p:nvPr/>
              </p:nvSpPr>
              <p:spPr>
                <a:xfrm>
                  <a:off x="4292036" y="403260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15EA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3" name="Google Shape;883;p44"/>
                <p:cNvSpPr/>
                <p:nvPr/>
              </p:nvSpPr>
              <p:spPr>
                <a:xfrm>
                  <a:off x="4292106" y="403281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F5C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4" name="Google Shape;884;p44"/>
                <p:cNvSpPr/>
                <p:nvPr/>
              </p:nvSpPr>
              <p:spPr>
                <a:xfrm>
                  <a:off x="4292177" y="40330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D5A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5" name="Google Shape;885;p44"/>
                <p:cNvSpPr/>
                <p:nvPr/>
              </p:nvSpPr>
              <p:spPr>
                <a:xfrm>
                  <a:off x="4292247" y="403323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B589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6" name="Google Shape;886;p44"/>
                <p:cNvSpPr/>
                <p:nvPr/>
              </p:nvSpPr>
              <p:spPr>
                <a:xfrm>
                  <a:off x="4292247" y="40333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59569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7" name="Google Shape;887;p44"/>
                <p:cNvSpPr/>
                <p:nvPr/>
              </p:nvSpPr>
              <p:spPr>
                <a:xfrm>
                  <a:off x="4292318" y="40335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754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8" name="Google Shape;888;p44"/>
                <p:cNvSpPr/>
                <p:nvPr/>
              </p:nvSpPr>
              <p:spPr>
                <a:xfrm>
                  <a:off x="4292388" y="403373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14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4529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9" name="Google Shape;889;p44"/>
                <p:cNvSpPr/>
                <p:nvPr/>
              </p:nvSpPr>
              <p:spPr>
                <a:xfrm>
                  <a:off x="4292388" y="40339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2509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0" name="Google Shape;890;p44"/>
                <p:cNvSpPr/>
                <p:nvPr/>
              </p:nvSpPr>
              <p:spPr>
                <a:xfrm>
                  <a:off x="4292388" y="403408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04E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1" name="Google Shape;891;p44"/>
                <p:cNvSpPr/>
                <p:nvPr/>
              </p:nvSpPr>
              <p:spPr>
                <a:xfrm>
                  <a:off x="4292388" y="40342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7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E4C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2" name="Google Shape;892;p44"/>
                <p:cNvSpPr/>
                <p:nvPr/>
              </p:nvSpPr>
              <p:spPr>
                <a:xfrm>
                  <a:off x="4292459" y="403436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3" name="Google Shape;893;p44"/>
                <p:cNvSpPr/>
                <p:nvPr/>
              </p:nvSpPr>
              <p:spPr>
                <a:xfrm>
                  <a:off x="4292459" y="403450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4" name="Google Shape;894;p44"/>
                <p:cNvSpPr/>
                <p:nvPr/>
              </p:nvSpPr>
              <p:spPr>
                <a:xfrm>
                  <a:off x="4292459" y="403464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5" name="Google Shape;895;p44"/>
                <p:cNvSpPr/>
                <p:nvPr/>
              </p:nvSpPr>
              <p:spPr>
                <a:xfrm>
                  <a:off x="4292459" y="403471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6" name="Google Shape;896;p44"/>
                <p:cNvSpPr/>
                <p:nvPr/>
              </p:nvSpPr>
              <p:spPr>
                <a:xfrm>
                  <a:off x="4292428" y="40348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31" y="18979"/>
                      </a:moveTo>
                      <a:lnTo>
                        <a:pt x="32699" y="0"/>
                      </a:lnTo>
                      <a:cubicBezTo>
                        <a:pt x="32699" y="71"/>
                        <a:pt x="32699" y="71"/>
                        <a:pt x="32699" y="141"/>
                      </a:cubicBezTo>
                      <a:lnTo>
                        <a:pt x="31" y="19121"/>
                      </a:lnTo>
                      <a:cubicBezTo>
                        <a:pt x="-39" y="19050"/>
                        <a:pt x="31" y="19050"/>
                        <a:pt x="31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7" name="Google Shape;897;p44"/>
                <p:cNvSpPr/>
                <p:nvPr/>
              </p:nvSpPr>
              <p:spPr>
                <a:xfrm>
                  <a:off x="4292388" y="403500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8" name="Google Shape;898;p44"/>
                <p:cNvSpPr/>
                <p:nvPr/>
              </p:nvSpPr>
              <p:spPr>
                <a:xfrm>
                  <a:off x="4292388" y="40350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9" name="Google Shape;899;p44"/>
                <p:cNvSpPr/>
                <p:nvPr/>
              </p:nvSpPr>
              <p:spPr>
                <a:xfrm>
                  <a:off x="4292388" y="40352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0" name="Google Shape;900;p44"/>
                <p:cNvSpPr/>
                <p:nvPr/>
              </p:nvSpPr>
              <p:spPr>
                <a:xfrm>
                  <a:off x="4292247" y="403535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738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71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p44"/>
                <p:cNvSpPr/>
                <p:nvPr/>
              </p:nvSpPr>
              <p:spPr>
                <a:xfrm>
                  <a:off x="4292247" y="403549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2" name="Google Shape;902;p44"/>
                <p:cNvSpPr/>
                <p:nvPr/>
              </p:nvSpPr>
              <p:spPr>
                <a:xfrm>
                  <a:off x="4292177" y="403563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3" name="Google Shape;903;p44"/>
                <p:cNvSpPr/>
                <p:nvPr/>
              </p:nvSpPr>
              <p:spPr>
                <a:xfrm>
                  <a:off x="4291753" y="40357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423" y="18979"/>
                      </a:moveTo>
                      <a:lnTo>
                        <a:pt x="33091" y="0"/>
                      </a:lnTo>
                      <a:cubicBezTo>
                        <a:pt x="32949" y="141"/>
                        <a:pt x="32879" y="282"/>
                        <a:pt x="32667" y="423"/>
                      </a:cubicBezTo>
                      <a:lnTo>
                        <a:pt x="0" y="19403"/>
                      </a:lnTo>
                      <a:cubicBezTo>
                        <a:pt x="141" y="19262"/>
                        <a:pt x="282" y="19121"/>
                        <a:pt x="423" y="1897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04" name="Google Shape;904;p44"/>
              <p:cNvGrpSpPr/>
              <p:nvPr/>
            </p:nvGrpSpPr>
            <p:grpSpPr>
              <a:xfrm>
                <a:off x="10037405" y="1401341"/>
                <a:ext cx="561458" cy="349769"/>
                <a:chOff x="4131663" y="3938623"/>
                <a:chExt cx="190499" cy="114652"/>
              </a:xfrm>
            </p:grpSpPr>
            <p:sp>
              <p:nvSpPr>
                <p:cNvPr id="905" name="Google Shape;905;p44"/>
                <p:cNvSpPr/>
                <p:nvPr/>
              </p:nvSpPr>
              <p:spPr>
                <a:xfrm>
                  <a:off x="4291612" y="4032109"/>
                  <a:ext cx="28222" cy="21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21166" extrusionOk="0">
                      <a:moveTo>
                        <a:pt x="33514" y="2470"/>
                      </a:moveTo>
                      <a:cubicBezTo>
                        <a:pt x="33514" y="2399"/>
                        <a:pt x="33514" y="2399"/>
                        <a:pt x="33514" y="2328"/>
                      </a:cubicBezTo>
                      <a:cubicBezTo>
                        <a:pt x="33514" y="2258"/>
                        <a:pt x="33514" y="2258"/>
                        <a:pt x="33514" y="2187"/>
                      </a:cubicBezTo>
                      <a:cubicBezTo>
                        <a:pt x="33514" y="2117"/>
                        <a:pt x="33514" y="2117"/>
                        <a:pt x="33514" y="2046"/>
                      </a:cubicBezTo>
                      <a:cubicBezTo>
                        <a:pt x="33514" y="1976"/>
                        <a:pt x="33514" y="1976"/>
                        <a:pt x="33514" y="1905"/>
                      </a:cubicBezTo>
                      <a:cubicBezTo>
                        <a:pt x="33514" y="1835"/>
                        <a:pt x="33514" y="1835"/>
                        <a:pt x="33514" y="1764"/>
                      </a:cubicBezTo>
                      <a:cubicBezTo>
                        <a:pt x="33514" y="1693"/>
                        <a:pt x="33514" y="1693"/>
                        <a:pt x="33514" y="1623"/>
                      </a:cubicBezTo>
                      <a:cubicBezTo>
                        <a:pt x="33514" y="1623"/>
                        <a:pt x="33514" y="1552"/>
                        <a:pt x="33514" y="1552"/>
                      </a:cubicBezTo>
                      <a:cubicBezTo>
                        <a:pt x="33514" y="1552"/>
                        <a:pt x="33514" y="1552"/>
                        <a:pt x="33514" y="1552"/>
                      </a:cubicBezTo>
                      <a:cubicBezTo>
                        <a:pt x="33514" y="1552"/>
                        <a:pt x="33514" y="1482"/>
                        <a:pt x="33514" y="1482"/>
                      </a:cubicBezTo>
                      <a:cubicBezTo>
                        <a:pt x="33514" y="1411"/>
                        <a:pt x="33514" y="1411"/>
                        <a:pt x="33443" y="1341"/>
                      </a:cubicBezTo>
                      <a:cubicBezTo>
                        <a:pt x="33443" y="1270"/>
                        <a:pt x="33443" y="1270"/>
                        <a:pt x="33373" y="1200"/>
                      </a:cubicBezTo>
                      <a:cubicBezTo>
                        <a:pt x="33373" y="1129"/>
                        <a:pt x="33373" y="1129"/>
                        <a:pt x="33302" y="1059"/>
                      </a:cubicBezTo>
                      <a:cubicBezTo>
                        <a:pt x="33302" y="988"/>
                        <a:pt x="33302" y="988"/>
                        <a:pt x="33232" y="917"/>
                      </a:cubicBezTo>
                      <a:cubicBezTo>
                        <a:pt x="33232" y="847"/>
                        <a:pt x="33232" y="847"/>
                        <a:pt x="33161" y="776"/>
                      </a:cubicBezTo>
                      <a:cubicBezTo>
                        <a:pt x="33161" y="706"/>
                        <a:pt x="33091" y="706"/>
                        <a:pt x="33091" y="635"/>
                      </a:cubicBezTo>
                      <a:cubicBezTo>
                        <a:pt x="33091" y="565"/>
                        <a:pt x="33020" y="565"/>
                        <a:pt x="33020" y="494"/>
                      </a:cubicBezTo>
                      <a:cubicBezTo>
                        <a:pt x="33020" y="494"/>
                        <a:pt x="33020" y="494"/>
                        <a:pt x="33020" y="423"/>
                      </a:cubicBezTo>
                      <a:cubicBezTo>
                        <a:pt x="33020" y="423"/>
                        <a:pt x="33020" y="353"/>
                        <a:pt x="32949" y="353"/>
                      </a:cubicBezTo>
                      <a:cubicBezTo>
                        <a:pt x="32949" y="282"/>
                        <a:pt x="32879" y="282"/>
                        <a:pt x="32879" y="212"/>
                      </a:cubicBezTo>
                      <a:cubicBezTo>
                        <a:pt x="32879" y="141"/>
                        <a:pt x="32808" y="141"/>
                        <a:pt x="32808" y="71"/>
                      </a:cubicBezTo>
                      <a:cubicBezTo>
                        <a:pt x="32808" y="71"/>
                        <a:pt x="32738" y="0"/>
                        <a:pt x="32738" y="0"/>
                      </a:cubicBezTo>
                      <a:lnTo>
                        <a:pt x="71" y="18979"/>
                      </a:lnTo>
                      <a:cubicBezTo>
                        <a:pt x="141" y="19121"/>
                        <a:pt x="212" y="19262"/>
                        <a:pt x="282" y="19473"/>
                      </a:cubicBezTo>
                      <a:cubicBezTo>
                        <a:pt x="423" y="19897"/>
                        <a:pt x="564" y="20320"/>
                        <a:pt x="635" y="20673"/>
                      </a:cubicBezTo>
                      <a:cubicBezTo>
                        <a:pt x="635" y="20673"/>
                        <a:pt x="635" y="20673"/>
                        <a:pt x="635" y="20673"/>
                      </a:cubicBezTo>
                      <a:cubicBezTo>
                        <a:pt x="706" y="21026"/>
                        <a:pt x="706" y="21449"/>
                        <a:pt x="706" y="21731"/>
                      </a:cubicBezTo>
                      <a:cubicBezTo>
                        <a:pt x="706" y="21731"/>
                        <a:pt x="706" y="21731"/>
                        <a:pt x="706" y="21731"/>
                      </a:cubicBezTo>
                      <a:cubicBezTo>
                        <a:pt x="706" y="22084"/>
                        <a:pt x="635" y="22366"/>
                        <a:pt x="494" y="22578"/>
                      </a:cubicBezTo>
                      <a:cubicBezTo>
                        <a:pt x="494" y="22578"/>
                        <a:pt x="494" y="22578"/>
                        <a:pt x="494" y="22578"/>
                      </a:cubicBezTo>
                      <a:cubicBezTo>
                        <a:pt x="353" y="22790"/>
                        <a:pt x="212" y="23001"/>
                        <a:pt x="0" y="23142"/>
                      </a:cubicBezTo>
                      <a:lnTo>
                        <a:pt x="32667" y="4163"/>
                      </a:lnTo>
                      <a:cubicBezTo>
                        <a:pt x="32808" y="4092"/>
                        <a:pt x="32949" y="3951"/>
                        <a:pt x="33091" y="3740"/>
                      </a:cubicBezTo>
                      <a:cubicBezTo>
                        <a:pt x="33091" y="3669"/>
                        <a:pt x="33161" y="3669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28"/>
                        <a:pt x="33232" y="3528"/>
                        <a:pt x="33232" y="3457"/>
                      </a:cubicBezTo>
                      <a:cubicBezTo>
                        <a:pt x="33232" y="3387"/>
                        <a:pt x="33232" y="3387"/>
                        <a:pt x="33302" y="3316"/>
                      </a:cubicBezTo>
                      <a:cubicBezTo>
                        <a:pt x="33302" y="3246"/>
                        <a:pt x="33302" y="3246"/>
                        <a:pt x="33302" y="3175"/>
                      </a:cubicBezTo>
                      <a:cubicBezTo>
                        <a:pt x="33302" y="3104"/>
                        <a:pt x="33302" y="3104"/>
                        <a:pt x="33302" y="3034"/>
                      </a:cubicBezTo>
                      <a:cubicBezTo>
                        <a:pt x="33302" y="2964"/>
                        <a:pt x="33302" y="2964"/>
                        <a:pt x="33302" y="2893"/>
                      </a:cubicBezTo>
                      <a:cubicBezTo>
                        <a:pt x="33302" y="2822"/>
                        <a:pt x="33302" y="2822"/>
                        <a:pt x="33302" y="2752"/>
                      </a:cubicBezTo>
                      <a:cubicBezTo>
                        <a:pt x="33302" y="2752"/>
                        <a:pt x="33302" y="2681"/>
                        <a:pt x="33302" y="2681"/>
                      </a:cubicBezTo>
                      <a:cubicBezTo>
                        <a:pt x="33302" y="2681"/>
                        <a:pt x="33302" y="2681"/>
                        <a:pt x="33302" y="2681"/>
                      </a:cubicBezTo>
                      <a:cubicBezTo>
                        <a:pt x="33302" y="2681"/>
                        <a:pt x="33302" y="2611"/>
                        <a:pt x="33302" y="2611"/>
                      </a:cubicBezTo>
                      <a:cubicBezTo>
                        <a:pt x="33514" y="2540"/>
                        <a:pt x="33514" y="2470"/>
                        <a:pt x="33514" y="2470"/>
                      </a:cubicBezTo>
                      <a:close/>
                    </a:path>
                  </a:pathLst>
                </a:custGeom>
                <a:solidFill>
                  <a:srgbClr val="8B89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6" name="Google Shape;906;p44"/>
                <p:cNvSpPr/>
                <p:nvPr/>
              </p:nvSpPr>
              <p:spPr>
                <a:xfrm>
                  <a:off x="4131663" y="3938623"/>
                  <a:ext cx="190499" cy="10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99" h="105833" extrusionOk="0">
                      <a:moveTo>
                        <a:pt x="192476" y="92851"/>
                      </a:moveTo>
                      <a:cubicBezTo>
                        <a:pt x="192405" y="92781"/>
                        <a:pt x="192405" y="92710"/>
                        <a:pt x="192335" y="92639"/>
                      </a:cubicBezTo>
                      <a:cubicBezTo>
                        <a:pt x="192264" y="92569"/>
                        <a:pt x="192264" y="92569"/>
                        <a:pt x="192193" y="92499"/>
                      </a:cubicBezTo>
                      <a:cubicBezTo>
                        <a:pt x="192193" y="92428"/>
                        <a:pt x="192123" y="92428"/>
                        <a:pt x="192123" y="92357"/>
                      </a:cubicBezTo>
                      <a:cubicBezTo>
                        <a:pt x="192123" y="92287"/>
                        <a:pt x="192052" y="92287"/>
                        <a:pt x="192052" y="92216"/>
                      </a:cubicBezTo>
                      <a:cubicBezTo>
                        <a:pt x="191982" y="92146"/>
                        <a:pt x="191982" y="92146"/>
                        <a:pt x="191911" y="92075"/>
                      </a:cubicBezTo>
                      <a:cubicBezTo>
                        <a:pt x="191911" y="92075"/>
                        <a:pt x="191911" y="92075"/>
                        <a:pt x="191911" y="92005"/>
                      </a:cubicBezTo>
                      <a:cubicBezTo>
                        <a:pt x="191911" y="92005"/>
                        <a:pt x="191911" y="92005"/>
                        <a:pt x="191911" y="92005"/>
                      </a:cubicBezTo>
                      <a:cubicBezTo>
                        <a:pt x="191911" y="92005"/>
                        <a:pt x="191841" y="91934"/>
                        <a:pt x="191841" y="91934"/>
                      </a:cubicBezTo>
                      <a:cubicBezTo>
                        <a:pt x="191770" y="91863"/>
                        <a:pt x="191770" y="91863"/>
                        <a:pt x="191699" y="91793"/>
                      </a:cubicBezTo>
                      <a:cubicBezTo>
                        <a:pt x="191629" y="91722"/>
                        <a:pt x="191629" y="91722"/>
                        <a:pt x="191558" y="91652"/>
                      </a:cubicBezTo>
                      <a:cubicBezTo>
                        <a:pt x="191488" y="91581"/>
                        <a:pt x="191488" y="91581"/>
                        <a:pt x="191417" y="91511"/>
                      </a:cubicBezTo>
                      <a:cubicBezTo>
                        <a:pt x="191347" y="91440"/>
                        <a:pt x="191347" y="91440"/>
                        <a:pt x="191276" y="91370"/>
                      </a:cubicBezTo>
                      <a:cubicBezTo>
                        <a:pt x="191206" y="91370"/>
                        <a:pt x="191206" y="91299"/>
                        <a:pt x="191135" y="91299"/>
                      </a:cubicBezTo>
                      <a:cubicBezTo>
                        <a:pt x="191064" y="91299"/>
                        <a:pt x="191064" y="91228"/>
                        <a:pt x="190994" y="91228"/>
                      </a:cubicBezTo>
                      <a:cubicBezTo>
                        <a:pt x="190923" y="91228"/>
                        <a:pt x="190923" y="91158"/>
                        <a:pt x="190853" y="91158"/>
                      </a:cubicBezTo>
                      <a:cubicBezTo>
                        <a:pt x="190782" y="91158"/>
                        <a:pt x="190782" y="91087"/>
                        <a:pt x="190712" y="91087"/>
                      </a:cubicBezTo>
                      <a:cubicBezTo>
                        <a:pt x="190712" y="91087"/>
                        <a:pt x="190712" y="91087"/>
                        <a:pt x="190712" y="91087"/>
                      </a:cubicBezTo>
                      <a:cubicBezTo>
                        <a:pt x="190712" y="91087"/>
                        <a:pt x="190641" y="91087"/>
                        <a:pt x="190641" y="91017"/>
                      </a:cubicBezTo>
                      <a:cubicBezTo>
                        <a:pt x="190571" y="91017"/>
                        <a:pt x="190571" y="90946"/>
                        <a:pt x="190500" y="90946"/>
                      </a:cubicBezTo>
                      <a:cubicBezTo>
                        <a:pt x="190429" y="90946"/>
                        <a:pt x="190429" y="90876"/>
                        <a:pt x="190359" y="90876"/>
                      </a:cubicBezTo>
                      <a:cubicBezTo>
                        <a:pt x="190288" y="90876"/>
                        <a:pt x="190288" y="90876"/>
                        <a:pt x="190218" y="90805"/>
                      </a:cubicBezTo>
                      <a:cubicBezTo>
                        <a:pt x="190147" y="90805"/>
                        <a:pt x="190147" y="90805"/>
                        <a:pt x="190077" y="90735"/>
                      </a:cubicBezTo>
                      <a:cubicBezTo>
                        <a:pt x="190006" y="90735"/>
                        <a:pt x="190006" y="90735"/>
                        <a:pt x="189936" y="90664"/>
                      </a:cubicBezTo>
                      <a:cubicBezTo>
                        <a:pt x="189865" y="90664"/>
                        <a:pt x="18986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24" y="90664"/>
                        <a:pt x="189724" y="90664"/>
                      </a:cubicBezTo>
                      <a:cubicBezTo>
                        <a:pt x="189653" y="90664"/>
                        <a:pt x="189653" y="90664"/>
                        <a:pt x="189583" y="90664"/>
                      </a:cubicBezTo>
                      <a:cubicBezTo>
                        <a:pt x="189512" y="90664"/>
                        <a:pt x="189512" y="90664"/>
                        <a:pt x="189442" y="90664"/>
                      </a:cubicBezTo>
                      <a:cubicBezTo>
                        <a:pt x="189371" y="90664"/>
                        <a:pt x="189371" y="90664"/>
                        <a:pt x="189301" y="90664"/>
                      </a:cubicBezTo>
                      <a:cubicBezTo>
                        <a:pt x="189230" y="90664"/>
                        <a:pt x="189230" y="90664"/>
                        <a:pt x="189159" y="90664"/>
                      </a:cubicBezTo>
                      <a:cubicBezTo>
                        <a:pt x="189089" y="90664"/>
                        <a:pt x="189018" y="90664"/>
                        <a:pt x="189018" y="90664"/>
                      </a:cubicBezTo>
                      <a:cubicBezTo>
                        <a:pt x="189018" y="90664"/>
                        <a:pt x="189018" y="90664"/>
                        <a:pt x="189018" y="90664"/>
                      </a:cubicBezTo>
                      <a:cubicBezTo>
                        <a:pt x="188383" y="90805"/>
                        <a:pt x="187819" y="90876"/>
                        <a:pt x="187184" y="90946"/>
                      </a:cubicBezTo>
                      <a:cubicBezTo>
                        <a:pt x="185420" y="91228"/>
                        <a:pt x="183656" y="91440"/>
                        <a:pt x="181822" y="91652"/>
                      </a:cubicBezTo>
                      <a:cubicBezTo>
                        <a:pt x="181328" y="91722"/>
                        <a:pt x="180904" y="91722"/>
                        <a:pt x="180411" y="91793"/>
                      </a:cubicBezTo>
                      <a:cubicBezTo>
                        <a:pt x="178364" y="91934"/>
                        <a:pt x="176318" y="92075"/>
                        <a:pt x="174272" y="92075"/>
                      </a:cubicBezTo>
                      <a:cubicBezTo>
                        <a:pt x="174202" y="92075"/>
                        <a:pt x="174131" y="92075"/>
                        <a:pt x="174061" y="92075"/>
                      </a:cubicBezTo>
                      <a:cubicBezTo>
                        <a:pt x="172156" y="92075"/>
                        <a:pt x="170251" y="92005"/>
                        <a:pt x="168275" y="91863"/>
                      </a:cubicBezTo>
                      <a:cubicBezTo>
                        <a:pt x="167711" y="91863"/>
                        <a:pt x="167217" y="91793"/>
                        <a:pt x="166652" y="91722"/>
                      </a:cubicBezTo>
                      <a:cubicBezTo>
                        <a:pt x="165241" y="91581"/>
                        <a:pt x="163830" y="91440"/>
                        <a:pt x="162489" y="91299"/>
                      </a:cubicBezTo>
                      <a:cubicBezTo>
                        <a:pt x="161996" y="91228"/>
                        <a:pt x="161502" y="91158"/>
                        <a:pt x="161008" y="91087"/>
                      </a:cubicBezTo>
                      <a:cubicBezTo>
                        <a:pt x="159244" y="90805"/>
                        <a:pt x="157409" y="90523"/>
                        <a:pt x="155646" y="90170"/>
                      </a:cubicBezTo>
                      <a:cubicBezTo>
                        <a:pt x="155434" y="90100"/>
                        <a:pt x="155222" y="90100"/>
                        <a:pt x="155011" y="90029"/>
                      </a:cubicBezTo>
                      <a:cubicBezTo>
                        <a:pt x="153458" y="89747"/>
                        <a:pt x="151906" y="89394"/>
                        <a:pt x="150354" y="88971"/>
                      </a:cubicBezTo>
                      <a:cubicBezTo>
                        <a:pt x="149719" y="88830"/>
                        <a:pt x="149154" y="88688"/>
                        <a:pt x="148519" y="88477"/>
                      </a:cubicBezTo>
                      <a:cubicBezTo>
                        <a:pt x="147391" y="88194"/>
                        <a:pt x="146262" y="87842"/>
                        <a:pt x="145133" y="87560"/>
                      </a:cubicBezTo>
                      <a:cubicBezTo>
                        <a:pt x="144427" y="87348"/>
                        <a:pt x="143792" y="87136"/>
                        <a:pt x="143087" y="86925"/>
                      </a:cubicBezTo>
                      <a:cubicBezTo>
                        <a:pt x="142028" y="86572"/>
                        <a:pt x="140970" y="86219"/>
                        <a:pt x="139912" y="85866"/>
                      </a:cubicBezTo>
                      <a:cubicBezTo>
                        <a:pt x="139206" y="85655"/>
                        <a:pt x="138571" y="85372"/>
                        <a:pt x="137866" y="85161"/>
                      </a:cubicBezTo>
                      <a:cubicBezTo>
                        <a:pt x="136807" y="84808"/>
                        <a:pt x="135749" y="84385"/>
                        <a:pt x="134691" y="83961"/>
                      </a:cubicBezTo>
                      <a:cubicBezTo>
                        <a:pt x="134056" y="83679"/>
                        <a:pt x="133350" y="83467"/>
                        <a:pt x="132715" y="83185"/>
                      </a:cubicBezTo>
                      <a:cubicBezTo>
                        <a:pt x="131586" y="82691"/>
                        <a:pt x="130387" y="82197"/>
                        <a:pt x="129258" y="81703"/>
                      </a:cubicBezTo>
                      <a:cubicBezTo>
                        <a:pt x="128693" y="81421"/>
                        <a:pt x="128129" y="81210"/>
                        <a:pt x="127564" y="80927"/>
                      </a:cubicBezTo>
                      <a:cubicBezTo>
                        <a:pt x="125942" y="80222"/>
                        <a:pt x="124319" y="79446"/>
                        <a:pt x="122767" y="78670"/>
                      </a:cubicBezTo>
                      <a:cubicBezTo>
                        <a:pt x="122626" y="78599"/>
                        <a:pt x="122555" y="78599"/>
                        <a:pt x="122414" y="78528"/>
                      </a:cubicBezTo>
                      <a:cubicBezTo>
                        <a:pt x="120650" y="77682"/>
                        <a:pt x="118957" y="76764"/>
                        <a:pt x="117193" y="75847"/>
                      </a:cubicBezTo>
                      <a:cubicBezTo>
                        <a:pt x="115711" y="75001"/>
                        <a:pt x="114159" y="74225"/>
                        <a:pt x="112677" y="73307"/>
                      </a:cubicBezTo>
                      <a:cubicBezTo>
                        <a:pt x="109714" y="71614"/>
                        <a:pt x="106751" y="69780"/>
                        <a:pt x="103858" y="67804"/>
                      </a:cubicBezTo>
                      <a:cubicBezTo>
                        <a:pt x="103293" y="67451"/>
                        <a:pt x="102729" y="67028"/>
                        <a:pt x="102165" y="66675"/>
                      </a:cubicBezTo>
                      <a:cubicBezTo>
                        <a:pt x="99342" y="64770"/>
                        <a:pt x="96520" y="62795"/>
                        <a:pt x="93698" y="60749"/>
                      </a:cubicBezTo>
                      <a:cubicBezTo>
                        <a:pt x="93345" y="60466"/>
                        <a:pt x="92992" y="60184"/>
                        <a:pt x="92569" y="59902"/>
                      </a:cubicBezTo>
                      <a:cubicBezTo>
                        <a:pt x="90029" y="57997"/>
                        <a:pt x="87418" y="55951"/>
                        <a:pt x="84878" y="53905"/>
                      </a:cubicBezTo>
                      <a:cubicBezTo>
                        <a:pt x="84314" y="53411"/>
                        <a:pt x="83750" y="52987"/>
                        <a:pt x="83185" y="52493"/>
                      </a:cubicBezTo>
                      <a:cubicBezTo>
                        <a:pt x="80433" y="50165"/>
                        <a:pt x="77682" y="47766"/>
                        <a:pt x="74930" y="45297"/>
                      </a:cubicBezTo>
                      <a:cubicBezTo>
                        <a:pt x="74366" y="44803"/>
                        <a:pt x="73801" y="44238"/>
                        <a:pt x="73237" y="43745"/>
                      </a:cubicBezTo>
                      <a:cubicBezTo>
                        <a:pt x="70767" y="41416"/>
                        <a:pt x="68298" y="39088"/>
                        <a:pt x="65828" y="36618"/>
                      </a:cubicBezTo>
                      <a:cubicBezTo>
                        <a:pt x="65405" y="36195"/>
                        <a:pt x="65052" y="35842"/>
                        <a:pt x="64629" y="35419"/>
                      </a:cubicBezTo>
                      <a:cubicBezTo>
                        <a:pt x="61948" y="32667"/>
                        <a:pt x="59267" y="29845"/>
                        <a:pt x="56656" y="26952"/>
                      </a:cubicBezTo>
                      <a:cubicBezTo>
                        <a:pt x="56092" y="26388"/>
                        <a:pt x="55598" y="25753"/>
                        <a:pt x="55033" y="25188"/>
                      </a:cubicBezTo>
                      <a:cubicBezTo>
                        <a:pt x="52423" y="22296"/>
                        <a:pt x="49812" y="19262"/>
                        <a:pt x="47272" y="16157"/>
                      </a:cubicBezTo>
                      <a:cubicBezTo>
                        <a:pt x="46920" y="15734"/>
                        <a:pt x="46567" y="15240"/>
                        <a:pt x="46143" y="14817"/>
                      </a:cubicBezTo>
                      <a:cubicBezTo>
                        <a:pt x="43462" y="11571"/>
                        <a:pt x="40852" y="8255"/>
                        <a:pt x="38241" y="4798"/>
                      </a:cubicBezTo>
                      <a:cubicBezTo>
                        <a:pt x="37536" y="3951"/>
                        <a:pt x="36901" y="3034"/>
                        <a:pt x="36266" y="2117"/>
                      </a:cubicBezTo>
                      <a:cubicBezTo>
                        <a:pt x="36266" y="2117"/>
                        <a:pt x="36266" y="2117"/>
                        <a:pt x="36266" y="2117"/>
                      </a:cubicBezTo>
                      <a:cubicBezTo>
                        <a:pt x="36266" y="2046"/>
                        <a:pt x="36195" y="2046"/>
                        <a:pt x="36195" y="1976"/>
                      </a:cubicBezTo>
                      <a:cubicBezTo>
                        <a:pt x="36195" y="1905"/>
                        <a:pt x="36125" y="1905"/>
                        <a:pt x="36125" y="1835"/>
                      </a:cubicBezTo>
                      <a:cubicBezTo>
                        <a:pt x="36125" y="1764"/>
                        <a:pt x="36054" y="1764"/>
                        <a:pt x="36054" y="1693"/>
                      </a:cubicBezTo>
                      <a:cubicBezTo>
                        <a:pt x="36054" y="1623"/>
                        <a:pt x="35983" y="1623"/>
                        <a:pt x="35983" y="1552"/>
                      </a:cubicBezTo>
                      <a:cubicBezTo>
                        <a:pt x="35983" y="1482"/>
                        <a:pt x="35913" y="1482"/>
                        <a:pt x="35913" y="1411"/>
                      </a:cubicBezTo>
                      <a:cubicBezTo>
                        <a:pt x="35842" y="1341"/>
                        <a:pt x="35842" y="1341"/>
                        <a:pt x="35772" y="1270"/>
                      </a:cubicBezTo>
                      <a:cubicBezTo>
                        <a:pt x="35772" y="1270"/>
                        <a:pt x="35772" y="1270"/>
                        <a:pt x="35701" y="1200"/>
                      </a:cubicBezTo>
                      <a:cubicBezTo>
                        <a:pt x="35701" y="1200"/>
                        <a:pt x="35701" y="1200"/>
                        <a:pt x="35701" y="1200"/>
                      </a:cubicBezTo>
                      <a:cubicBezTo>
                        <a:pt x="35701" y="1200"/>
                        <a:pt x="35631" y="1129"/>
                        <a:pt x="35631" y="1129"/>
                      </a:cubicBezTo>
                      <a:cubicBezTo>
                        <a:pt x="35560" y="1059"/>
                        <a:pt x="35560" y="1059"/>
                        <a:pt x="35489" y="988"/>
                      </a:cubicBezTo>
                      <a:cubicBezTo>
                        <a:pt x="35419" y="917"/>
                        <a:pt x="35419" y="917"/>
                        <a:pt x="35348" y="847"/>
                      </a:cubicBezTo>
                      <a:cubicBezTo>
                        <a:pt x="35278" y="776"/>
                        <a:pt x="35207" y="776"/>
                        <a:pt x="35207" y="706"/>
                      </a:cubicBezTo>
                      <a:cubicBezTo>
                        <a:pt x="35137" y="635"/>
                        <a:pt x="35066" y="635"/>
                        <a:pt x="34996" y="565"/>
                      </a:cubicBezTo>
                      <a:cubicBezTo>
                        <a:pt x="34925" y="494"/>
                        <a:pt x="34854" y="494"/>
                        <a:pt x="34854" y="423"/>
                      </a:cubicBezTo>
                      <a:cubicBezTo>
                        <a:pt x="34854" y="423"/>
                        <a:pt x="34784" y="423"/>
                        <a:pt x="34784" y="353"/>
                      </a:cubicBezTo>
                      <a:cubicBezTo>
                        <a:pt x="34713" y="353"/>
                        <a:pt x="34713" y="282"/>
                        <a:pt x="34643" y="282"/>
                      </a:cubicBezTo>
                      <a:cubicBezTo>
                        <a:pt x="34572" y="282"/>
                        <a:pt x="34572" y="212"/>
                        <a:pt x="34502" y="212"/>
                      </a:cubicBezTo>
                      <a:cubicBezTo>
                        <a:pt x="34431" y="212"/>
                        <a:pt x="34431" y="212"/>
                        <a:pt x="34361" y="141"/>
                      </a:cubicBezTo>
                      <a:cubicBezTo>
                        <a:pt x="34290" y="141"/>
                        <a:pt x="34290" y="141"/>
                        <a:pt x="34219" y="71"/>
                      </a:cubicBezTo>
                      <a:cubicBezTo>
                        <a:pt x="34149" y="71"/>
                        <a:pt x="34149" y="71"/>
                        <a:pt x="34078" y="0"/>
                      </a:cubicBezTo>
                      <a:cubicBezTo>
                        <a:pt x="34008" y="0"/>
                        <a:pt x="34008" y="0"/>
                        <a:pt x="33937" y="0"/>
                      </a:cubicBezTo>
                      <a:cubicBezTo>
                        <a:pt x="33867" y="0"/>
                        <a:pt x="33867" y="0"/>
                        <a:pt x="33796" y="0"/>
                      </a:cubicBezTo>
                      <a:cubicBezTo>
                        <a:pt x="33726" y="0"/>
                        <a:pt x="33726" y="0"/>
                        <a:pt x="33655" y="0"/>
                      </a:cubicBezTo>
                      <a:cubicBezTo>
                        <a:pt x="33655" y="0"/>
                        <a:pt x="33655" y="0"/>
                        <a:pt x="33585" y="0"/>
                      </a:cubicBezTo>
                      <a:cubicBezTo>
                        <a:pt x="33585" y="0"/>
                        <a:pt x="33585" y="0"/>
                        <a:pt x="33585" y="0"/>
                      </a:cubicBezTo>
                      <a:cubicBezTo>
                        <a:pt x="33585" y="0"/>
                        <a:pt x="33514" y="0"/>
                        <a:pt x="33514" y="0"/>
                      </a:cubicBezTo>
                      <a:cubicBezTo>
                        <a:pt x="33443" y="0"/>
                        <a:pt x="33443" y="0"/>
                        <a:pt x="33373" y="0"/>
                      </a:cubicBezTo>
                      <a:cubicBezTo>
                        <a:pt x="33302" y="0"/>
                        <a:pt x="33302" y="0"/>
                        <a:pt x="33232" y="0"/>
                      </a:cubicBezTo>
                      <a:cubicBezTo>
                        <a:pt x="33161" y="0"/>
                        <a:pt x="33161" y="0"/>
                        <a:pt x="33091" y="0"/>
                      </a:cubicBezTo>
                      <a:cubicBezTo>
                        <a:pt x="33020" y="0"/>
                        <a:pt x="32949" y="0"/>
                        <a:pt x="32879" y="71"/>
                      </a:cubicBezTo>
                      <a:cubicBezTo>
                        <a:pt x="32808" y="71"/>
                        <a:pt x="32738" y="141"/>
                        <a:pt x="32667" y="141"/>
                      </a:cubicBezTo>
                      <a:cubicBezTo>
                        <a:pt x="22860" y="5786"/>
                        <a:pt x="9807" y="13406"/>
                        <a:pt x="0" y="19121"/>
                      </a:cubicBezTo>
                      <a:cubicBezTo>
                        <a:pt x="282" y="18979"/>
                        <a:pt x="564" y="18909"/>
                        <a:pt x="917" y="18979"/>
                      </a:cubicBezTo>
                      <a:cubicBezTo>
                        <a:pt x="917" y="18979"/>
                        <a:pt x="917" y="18979"/>
                        <a:pt x="917" y="18979"/>
                      </a:cubicBezTo>
                      <a:cubicBezTo>
                        <a:pt x="1270" y="19050"/>
                        <a:pt x="1623" y="19121"/>
                        <a:pt x="1976" y="19332"/>
                      </a:cubicBezTo>
                      <a:cubicBezTo>
                        <a:pt x="2328" y="19544"/>
                        <a:pt x="2611" y="19756"/>
                        <a:pt x="2822" y="19967"/>
                      </a:cubicBezTo>
                      <a:cubicBezTo>
                        <a:pt x="2822" y="19967"/>
                        <a:pt x="2822" y="19967"/>
                        <a:pt x="2822" y="19967"/>
                      </a:cubicBezTo>
                      <a:cubicBezTo>
                        <a:pt x="3034" y="20179"/>
                        <a:pt x="3316" y="20461"/>
                        <a:pt x="3457" y="20743"/>
                      </a:cubicBezTo>
                      <a:cubicBezTo>
                        <a:pt x="3669" y="21026"/>
                        <a:pt x="3881" y="21379"/>
                        <a:pt x="4163" y="21661"/>
                      </a:cubicBezTo>
                      <a:cubicBezTo>
                        <a:pt x="4586" y="22225"/>
                        <a:pt x="5009" y="22790"/>
                        <a:pt x="5503" y="23424"/>
                      </a:cubicBezTo>
                      <a:cubicBezTo>
                        <a:pt x="6915" y="25259"/>
                        <a:pt x="8326" y="27094"/>
                        <a:pt x="9737" y="28928"/>
                      </a:cubicBezTo>
                      <a:cubicBezTo>
                        <a:pt x="10936" y="30480"/>
                        <a:pt x="12136" y="31962"/>
                        <a:pt x="13406" y="33443"/>
                      </a:cubicBezTo>
                      <a:cubicBezTo>
                        <a:pt x="13758" y="33867"/>
                        <a:pt x="14111" y="34361"/>
                        <a:pt x="14534" y="34784"/>
                      </a:cubicBezTo>
                      <a:cubicBezTo>
                        <a:pt x="14746" y="34996"/>
                        <a:pt x="14887" y="35278"/>
                        <a:pt x="15099" y="35490"/>
                      </a:cubicBezTo>
                      <a:cubicBezTo>
                        <a:pt x="16792" y="37536"/>
                        <a:pt x="18556" y="39582"/>
                        <a:pt x="20320" y="41628"/>
                      </a:cubicBezTo>
                      <a:cubicBezTo>
                        <a:pt x="20955" y="42333"/>
                        <a:pt x="21590" y="43039"/>
                        <a:pt x="22296" y="43815"/>
                      </a:cubicBezTo>
                      <a:cubicBezTo>
                        <a:pt x="22860" y="44380"/>
                        <a:pt x="23354" y="45014"/>
                        <a:pt x="23918" y="45579"/>
                      </a:cubicBezTo>
                      <a:cubicBezTo>
                        <a:pt x="24553" y="46214"/>
                        <a:pt x="25118" y="46920"/>
                        <a:pt x="25753" y="47554"/>
                      </a:cubicBezTo>
                      <a:cubicBezTo>
                        <a:pt x="27587" y="49530"/>
                        <a:pt x="29492" y="51506"/>
                        <a:pt x="31327" y="53411"/>
                      </a:cubicBezTo>
                      <a:cubicBezTo>
                        <a:pt x="31538" y="53622"/>
                        <a:pt x="31750" y="53763"/>
                        <a:pt x="31891" y="53975"/>
                      </a:cubicBezTo>
                      <a:cubicBezTo>
                        <a:pt x="32314" y="54398"/>
                        <a:pt x="32667" y="54751"/>
                        <a:pt x="33091" y="55174"/>
                      </a:cubicBezTo>
                      <a:cubicBezTo>
                        <a:pt x="34431" y="56515"/>
                        <a:pt x="35772" y="57856"/>
                        <a:pt x="37112" y="59196"/>
                      </a:cubicBezTo>
                      <a:cubicBezTo>
                        <a:pt x="38241" y="60255"/>
                        <a:pt x="39299" y="61242"/>
                        <a:pt x="40428" y="62301"/>
                      </a:cubicBezTo>
                      <a:cubicBezTo>
                        <a:pt x="40993" y="62795"/>
                        <a:pt x="41557" y="63359"/>
                        <a:pt x="42122" y="63853"/>
                      </a:cubicBezTo>
                      <a:cubicBezTo>
                        <a:pt x="42474" y="64135"/>
                        <a:pt x="42827" y="64488"/>
                        <a:pt x="43180" y="64841"/>
                      </a:cubicBezTo>
                      <a:cubicBezTo>
                        <a:pt x="45226" y="66675"/>
                        <a:pt x="47272" y="68439"/>
                        <a:pt x="49318" y="70203"/>
                      </a:cubicBezTo>
                      <a:cubicBezTo>
                        <a:pt x="49671" y="70485"/>
                        <a:pt x="50024" y="70767"/>
                        <a:pt x="50447" y="71120"/>
                      </a:cubicBezTo>
                      <a:cubicBezTo>
                        <a:pt x="51012" y="71614"/>
                        <a:pt x="51576" y="72037"/>
                        <a:pt x="52141" y="72531"/>
                      </a:cubicBezTo>
                      <a:cubicBezTo>
                        <a:pt x="53269" y="73449"/>
                        <a:pt x="54328" y="74366"/>
                        <a:pt x="55457" y="75212"/>
                      </a:cubicBezTo>
                      <a:cubicBezTo>
                        <a:pt x="56938" y="76341"/>
                        <a:pt x="58349" y="77470"/>
                        <a:pt x="59831" y="78528"/>
                      </a:cubicBezTo>
                      <a:cubicBezTo>
                        <a:pt x="60184" y="78811"/>
                        <a:pt x="60537" y="79093"/>
                        <a:pt x="60960" y="79375"/>
                      </a:cubicBezTo>
                      <a:cubicBezTo>
                        <a:pt x="61101" y="79516"/>
                        <a:pt x="61313" y="79658"/>
                        <a:pt x="61454" y="79798"/>
                      </a:cubicBezTo>
                      <a:cubicBezTo>
                        <a:pt x="63429" y="81210"/>
                        <a:pt x="65335" y="82621"/>
                        <a:pt x="67310" y="83961"/>
                      </a:cubicBezTo>
                      <a:cubicBezTo>
                        <a:pt x="68016" y="84455"/>
                        <a:pt x="68721" y="84879"/>
                        <a:pt x="69427" y="85372"/>
                      </a:cubicBezTo>
                      <a:cubicBezTo>
                        <a:pt x="69991" y="85725"/>
                        <a:pt x="70556" y="86148"/>
                        <a:pt x="71120" y="86501"/>
                      </a:cubicBezTo>
                      <a:cubicBezTo>
                        <a:pt x="71755" y="86925"/>
                        <a:pt x="72390" y="87348"/>
                        <a:pt x="73025" y="87771"/>
                      </a:cubicBezTo>
                      <a:cubicBezTo>
                        <a:pt x="74930" y="88971"/>
                        <a:pt x="76764" y="90100"/>
                        <a:pt x="78670" y="91228"/>
                      </a:cubicBezTo>
                      <a:cubicBezTo>
                        <a:pt x="79093" y="91511"/>
                        <a:pt x="79516" y="91722"/>
                        <a:pt x="79939" y="92005"/>
                      </a:cubicBezTo>
                      <a:cubicBezTo>
                        <a:pt x="81351" y="92851"/>
                        <a:pt x="82762" y="93627"/>
                        <a:pt x="84173" y="94403"/>
                      </a:cubicBezTo>
                      <a:cubicBezTo>
                        <a:pt x="84243" y="94474"/>
                        <a:pt x="84384" y="94474"/>
                        <a:pt x="84455" y="94545"/>
                      </a:cubicBezTo>
                      <a:cubicBezTo>
                        <a:pt x="86219" y="95462"/>
                        <a:pt x="87912" y="96379"/>
                        <a:pt x="89676" y="97226"/>
                      </a:cubicBezTo>
                      <a:cubicBezTo>
                        <a:pt x="89676" y="97226"/>
                        <a:pt x="89676" y="97226"/>
                        <a:pt x="89676" y="97226"/>
                      </a:cubicBezTo>
                      <a:cubicBezTo>
                        <a:pt x="89817" y="97296"/>
                        <a:pt x="89888" y="97296"/>
                        <a:pt x="90029" y="97367"/>
                      </a:cubicBezTo>
                      <a:cubicBezTo>
                        <a:pt x="91652" y="98143"/>
                        <a:pt x="93204" y="98919"/>
                        <a:pt x="94827" y="99624"/>
                      </a:cubicBezTo>
                      <a:cubicBezTo>
                        <a:pt x="94897" y="99695"/>
                        <a:pt x="95038" y="99695"/>
                        <a:pt x="95109" y="99766"/>
                      </a:cubicBezTo>
                      <a:cubicBezTo>
                        <a:pt x="95603" y="99978"/>
                        <a:pt x="96026" y="100118"/>
                        <a:pt x="96520" y="100330"/>
                      </a:cubicBezTo>
                      <a:cubicBezTo>
                        <a:pt x="97649" y="100824"/>
                        <a:pt x="98848" y="101318"/>
                        <a:pt x="99977" y="101812"/>
                      </a:cubicBezTo>
                      <a:cubicBezTo>
                        <a:pt x="100189" y="101882"/>
                        <a:pt x="100401" y="101953"/>
                        <a:pt x="100542" y="102094"/>
                      </a:cubicBezTo>
                      <a:cubicBezTo>
                        <a:pt x="101036" y="102306"/>
                        <a:pt x="101459" y="102447"/>
                        <a:pt x="101953" y="102588"/>
                      </a:cubicBezTo>
                      <a:cubicBezTo>
                        <a:pt x="103011" y="103011"/>
                        <a:pt x="104069" y="103435"/>
                        <a:pt x="105128" y="103787"/>
                      </a:cubicBezTo>
                      <a:cubicBezTo>
                        <a:pt x="105410" y="103858"/>
                        <a:pt x="105692" y="103999"/>
                        <a:pt x="105974" y="104140"/>
                      </a:cubicBezTo>
                      <a:cubicBezTo>
                        <a:pt x="106398" y="104281"/>
                        <a:pt x="106751" y="104423"/>
                        <a:pt x="107174" y="104493"/>
                      </a:cubicBezTo>
                      <a:cubicBezTo>
                        <a:pt x="108232" y="104846"/>
                        <a:pt x="109291" y="105199"/>
                        <a:pt x="110349" y="105551"/>
                      </a:cubicBezTo>
                      <a:cubicBezTo>
                        <a:pt x="110702" y="105693"/>
                        <a:pt x="111125" y="105833"/>
                        <a:pt x="111478" y="105904"/>
                      </a:cubicBezTo>
                      <a:cubicBezTo>
                        <a:pt x="111760" y="105975"/>
                        <a:pt x="112042" y="106045"/>
                        <a:pt x="112395" y="106116"/>
                      </a:cubicBezTo>
                      <a:cubicBezTo>
                        <a:pt x="113524" y="106469"/>
                        <a:pt x="114653" y="106751"/>
                        <a:pt x="115782" y="107033"/>
                      </a:cubicBezTo>
                      <a:cubicBezTo>
                        <a:pt x="116205" y="107174"/>
                        <a:pt x="116628" y="107315"/>
                        <a:pt x="117052" y="107386"/>
                      </a:cubicBezTo>
                      <a:cubicBezTo>
                        <a:pt x="117193" y="107456"/>
                        <a:pt x="117404" y="107456"/>
                        <a:pt x="117546" y="107527"/>
                      </a:cubicBezTo>
                      <a:cubicBezTo>
                        <a:pt x="119098" y="107880"/>
                        <a:pt x="120650" y="108232"/>
                        <a:pt x="122202" y="108585"/>
                      </a:cubicBezTo>
                      <a:cubicBezTo>
                        <a:pt x="122414" y="108656"/>
                        <a:pt x="122555" y="108656"/>
                        <a:pt x="122767" y="108726"/>
                      </a:cubicBezTo>
                      <a:cubicBezTo>
                        <a:pt x="122767" y="108726"/>
                        <a:pt x="122837" y="108726"/>
                        <a:pt x="122837" y="108726"/>
                      </a:cubicBezTo>
                      <a:cubicBezTo>
                        <a:pt x="124601" y="109079"/>
                        <a:pt x="126436" y="109361"/>
                        <a:pt x="128199" y="109644"/>
                      </a:cubicBezTo>
                      <a:cubicBezTo>
                        <a:pt x="128341" y="109644"/>
                        <a:pt x="128482" y="109714"/>
                        <a:pt x="128693" y="109714"/>
                      </a:cubicBezTo>
                      <a:cubicBezTo>
                        <a:pt x="129046" y="109784"/>
                        <a:pt x="129328" y="109784"/>
                        <a:pt x="129681" y="109784"/>
                      </a:cubicBezTo>
                      <a:cubicBezTo>
                        <a:pt x="131092" y="109926"/>
                        <a:pt x="132503" y="110138"/>
                        <a:pt x="133915" y="110208"/>
                      </a:cubicBezTo>
                      <a:cubicBezTo>
                        <a:pt x="134197" y="110208"/>
                        <a:pt x="134549" y="110278"/>
                        <a:pt x="134832" y="110278"/>
                      </a:cubicBezTo>
                      <a:cubicBezTo>
                        <a:pt x="135043" y="110278"/>
                        <a:pt x="135255" y="110278"/>
                        <a:pt x="135537" y="110278"/>
                      </a:cubicBezTo>
                      <a:cubicBezTo>
                        <a:pt x="137513" y="110420"/>
                        <a:pt x="139418" y="110490"/>
                        <a:pt x="141323" y="110490"/>
                      </a:cubicBezTo>
                      <a:cubicBezTo>
                        <a:pt x="141323" y="110490"/>
                        <a:pt x="141323" y="110490"/>
                        <a:pt x="141393" y="110490"/>
                      </a:cubicBezTo>
                      <a:cubicBezTo>
                        <a:pt x="141464" y="110490"/>
                        <a:pt x="141464" y="110490"/>
                        <a:pt x="141534" y="110490"/>
                      </a:cubicBezTo>
                      <a:cubicBezTo>
                        <a:pt x="143581" y="110490"/>
                        <a:pt x="145627" y="110349"/>
                        <a:pt x="147673" y="110208"/>
                      </a:cubicBezTo>
                      <a:cubicBezTo>
                        <a:pt x="147955" y="110208"/>
                        <a:pt x="148167" y="110208"/>
                        <a:pt x="148449" y="110138"/>
                      </a:cubicBezTo>
                      <a:cubicBezTo>
                        <a:pt x="148661" y="110138"/>
                        <a:pt x="148872" y="110067"/>
                        <a:pt x="149084" y="110067"/>
                      </a:cubicBezTo>
                      <a:cubicBezTo>
                        <a:pt x="150848" y="109926"/>
                        <a:pt x="152682" y="109644"/>
                        <a:pt x="154446" y="109361"/>
                      </a:cubicBezTo>
                      <a:cubicBezTo>
                        <a:pt x="155011" y="109290"/>
                        <a:pt x="155575" y="109220"/>
                        <a:pt x="156139" y="109079"/>
                      </a:cubicBezTo>
                      <a:cubicBezTo>
                        <a:pt x="156139" y="109079"/>
                        <a:pt x="156210" y="109079"/>
                        <a:pt x="156210" y="109079"/>
                      </a:cubicBezTo>
                      <a:cubicBezTo>
                        <a:pt x="156422" y="109008"/>
                        <a:pt x="156704" y="109008"/>
                        <a:pt x="156986" y="109079"/>
                      </a:cubicBezTo>
                      <a:cubicBezTo>
                        <a:pt x="156986" y="109079"/>
                        <a:pt x="156986" y="109079"/>
                        <a:pt x="156986" y="109079"/>
                      </a:cubicBezTo>
                      <a:cubicBezTo>
                        <a:pt x="157268" y="109150"/>
                        <a:pt x="157551" y="109290"/>
                        <a:pt x="157833" y="109432"/>
                      </a:cubicBezTo>
                      <a:cubicBezTo>
                        <a:pt x="158186" y="109644"/>
                        <a:pt x="158609" y="109996"/>
                        <a:pt x="158962" y="110349"/>
                      </a:cubicBezTo>
                      <a:cubicBezTo>
                        <a:pt x="158962" y="110349"/>
                        <a:pt x="158962" y="110349"/>
                        <a:pt x="158962" y="110349"/>
                      </a:cubicBezTo>
                      <a:cubicBezTo>
                        <a:pt x="159314" y="110702"/>
                        <a:pt x="159667" y="111125"/>
                        <a:pt x="159879" y="111619"/>
                      </a:cubicBezTo>
                      <a:lnTo>
                        <a:pt x="192546" y="92639"/>
                      </a:lnTo>
                      <a:cubicBezTo>
                        <a:pt x="192546" y="92569"/>
                        <a:pt x="192476" y="92499"/>
                        <a:pt x="192476" y="92499"/>
                      </a:cubicBezTo>
                      <a:cubicBezTo>
                        <a:pt x="192617" y="93063"/>
                        <a:pt x="192546" y="92992"/>
                        <a:pt x="192476" y="92851"/>
                      </a:cubicBezTo>
                      <a:close/>
                    </a:path>
                  </a:pathLst>
                </a:custGeom>
                <a:solidFill>
                  <a:srgbClr val="FFC1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07" name="Google Shape;907;p44"/>
              <p:cNvSpPr/>
              <p:nvPr/>
            </p:nvSpPr>
            <p:spPr>
              <a:xfrm>
                <a:off x="10194763" y="1020890"/>
                <a:ext cx="83184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49388" extrusionOk="0">
                    <a:moveTo>
                      <a:pt x="141" y="18979"/>
                    </a:moveTo>
                    <a:lnTo>
                      <a:pt x="32738" y="0"/>
                    </a:lnTo>
                    <a:lnTo>
                      <a:pt x="32667" y="35137"/>
                    </a:lnTo>
                    <a:lnTo>
                      <a:pt x="0" y="54046"/>
                    </a:lnTo>
                    <a:close/>
                  </a:path>
                </a:pathLst>
              </a:custGeom>
              <a:solidFill>
                <a:srgbClr val="A09E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44"/>
              <p:cNvSpPr/>
              <p:nvPr/>
            </p:nvSpPr>
            <p:spPr>
              <a:xfrm>
                <a:off x="10233858" y="1027565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54046" y="34220"/>
                    </a:moveTo>
                    <a:cubicBezTo>
                      <a:pt x="54046" y="34220"/>
                      <a:pt x="54046" y="34220"/>
                      <a:pt x="54046" y="34220"/>
                    </a:cubicBezTo>
                    <a:cubicBezTo>
                      <a:pt x="53269" y="34361"/>
                      <a:pt x="52493" y="34431"/>
                      <a:pt x="51717" y="34361"/>
                    </a:cubicBezTo>
                    <a:cubicBezTo>
                      <a:pt x="51717" y="34361"/>
                      <a:pt x="51647" y="34361"/>
                      <a:pt x="51647" y="34361"/>
                    </a:cubicBezTo>
                    <a:cubicBezTo>
                      <a:pt x="50871" y="34290"/>
                      <a:pt x="50024" y="34078"/>
                      <a:pt x="49107" y="33796"/>
                    </a:cubicBezTo>
                    <a:cubicBezTo>
                      <a:pt x="49107" y="33796"/>
                      <a:pt x="49107" y="33796"/>
                      <a:pt x="49036" y="33796"/>
                    </a:cubicBezTo>
                    <a:cubicBezTo>
                      <a:pt x="48119" y="33514"/>
                      <a:pt x="47202" y="33091"/>
                      <a:pt x="46285" y="32526"/>
                    </a:cubicBezTo>
                    <a:cubicBezTo>
                      <a:pt x="45367" y="31962"/>
                      <a:pt x="44450" y="31327"/>
                      <a:pt x="43533" y="30621"/>
                    </a:cubicBezTo>
                    <a:cubicBezTo>
                      <a:pt x="43533" y="30621"/>
                      <a:pt x="43462" y="30551"/>
                      <a:pt x="43462" y="30551"/>
                    </a:cubicBezTo>
                    <a:cubicBezTo>
                      <a:pt x="42616" y="29845"/>
                      <a:pt x="41769" y="29069"/>
                      <a:pt x="40922" y="28222"/>
                    </a:cubicBezTo>
                    <a:cubicBezTo>
                      <a:pt x="40922" y="28222"/>
                      <a:pt x="40922" y="28222"/>
                      <a:pt x="40852" y="28152"/>
                    </a:cubicBezTo>
                    <a:cubicBezTo>
                      <a:pt x="40076" y="27305"/>
                      <a:pt x="39299" y="26388"/>
                      <a:pt x="38594" y="25400"/>
                    </a:cubicBezTo>
                    <a:cubicBezTo>
                      <a:pt x="38594" y="25400"/>
                      <a:pt x="38594" y="25400"/>
                      <a:pt x="38594" y="25330"/>
                    </a:cubicBezTo>
                    <a:cubicBezTo>
                      <a:pt x="37888" y="24342"/>
                      <a:pt x="37253" y="23354"/>
                      <a:pt x="36618" y="22296"/>
                    </a:cubicBezTo>
                    <a:cubicBezTo>
                      <a:pt x="36618" y="22225"/>
                      <a:pt x="36548" y="22155"/>
                      <a:pt x="36548" y="22155"/>
                    </a:cubicBezTo>
                    <a:cubicBezTo>
                      <a:pt x="35983" y="21096"/>
                      <a:pt x="35419" y="20038"/>
                      <a:pt x="34925" y="18979"/>
                    </a:cubicBezTo>
                    <a:cubicBezTo>
                      <a:pt x="34925" y="18979"/>
                      <a:pt x="34925" y="18979"/>
                      <a:pt x="34925" y="18909"/>
                    </a:cubicBezTo>
                    <a:cubicBezTo>
                      <a:pt x="34431" y="17780"/>
                      <a:pt x="34008" y="16651"/>
                      <a:pt x="33655" y="15522"/>
                    </a:cubicBezTo>
                    <a:cubicBezTo>
                      <a:pt x="33655" y="15522"/>
                      <a:pt x="33655" y="15522"/>
                      <a:pt x="33655" y="15452"/>
                    </a:cubicBezTo>
                    <a:cubicBezTo>
                      <a:pt x="33302" y="14323"/>
                      <a:pt x="33020" y="13194"/>
                      <a:pt x="32879" y="12065"/>
                    </a:cubicBezTo>
                    <a:cubicBezTo>
                      <a:pt x="32879" y="12065"/>
                      <a:pt x="32879" y="12065"/>
                      <a:pt x="32879" y="12065"/>
                    </a:cubicBezTo>
                    <a:cubicBezTo>
                      <a:pt x="32667" y="10936"/>
                      <a:pt x="32597" y="9807"/>
                      <a:pt x="32597" y="8749"/>
                    </a:cubicBezTo>
                    <a:cubicBezTo>
                      <a:pt x="32597" y="7691"/>
                      <a:pt x="32667" y="6703"/>
                      <a:pt x="32879" y="5786"/>
                    </a:cubicBezTo>
                    <a:cubicBezTo>
                      <a:pt x="32879" y="5786"/>
                      <a:pt x="32879" y="5715"/>
                      <a:pt x="32879" y="5715"/>
                    </a:cubicBezTo>
                    <a:cubicBezTo>
                      <a:pt x="33091" y="4798"/>
                      <a:pt x="33302" y="4022"/>
                      <a:pt x="33655" y="3316"/>
                    </a:cubicBezTo>
                    <a:cubicBezTo>
                      <a:pt x="33655" y="3316"/>
                      <a:pt x="33655" y="3316"/>
                      <a:pt x="33655" y="3316"/>
                    </a:cubicBezTo>
                    <a:cubicBezTo>
                      <a:pt x="33937" y="2681"/>
                      <a:pt x="34290" y="2187"/>
                      <a:pt x="34713" y="1693"/>
                    </a:cubicBezTo>
                    <a:cubicBezTo>
                      <a:pt x="34854" y="1552"/>
                      <a:pt x="34925" y="1341"/>
                      <a:pt x="35066" y="1200"/>
                    </a:cubicBezTo>
                    <a:cubicBezTo>
                      <a:pt x="35490" y="706"/>
                      <a:pt x="35983" y="282"/>
                      <a:pt x="36548" y="0"/>
                    </a:cubicBezTo>
                    <a:lnTo>
                      <a:pt x="3881" y="18979"/>
                    </a:lnTo>
                    <a:cubicBezTo>
                      <a:pt x="3316" y="19332"/>
                      <a:pt x="2822" y="19755"/>
                      <a:pt x="2399" y="20249"/>
                    </a:cubicBezTo>
                    <a:cubicBezTo>
                      <a:pt x="2258" y="20391"/>
                      <a:pt x="2117" y="20532"/>
                      <a:pt x="2046" y="20743"/>
                    </a:cubicBezTo>
                    <a:cubicBezTo>
                      <a:pt x="1905" y="20955"/>
                      <a:pt x="1693" y="21096"/>
                      <a:pt x="1552" y="21379"/>
                    </a:cubicBezTo>
                    <a:cubicBezTo>
                      <a:pt x="1341" y="21661"/>
                      <a:pt x="1200" y="22013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917" y="22507"/>
                      <a:pt x="847" y="22790"/>
                      <a:pt x="776" y="23001"/>
                    </a:cubicBezTo>
                    <a:cubicBezTo>
                      <a:pt x="706" y="23213"/>
                      <a:pt x="635" y="23495"/>
                      <a:pt x="564" y="23707"/>
                    </a:cubicBezTo>
                    <a:cubicBezTo>
                      <a:pt x="494" y="23918"/>
                      <a:pt x="423" y="24130"/>
                      <a:pt x="353" y="24412"/>
                    </a:cubicBezTo>
                    <a:cubicBezTo>
                      <a:pt x="353" y="24483"/>
                      <a:pt x="282" y="24624"/>
                      <a:pt x="282" y="24694"/>
                    </a:cubicBezTo>
                    <a:cubicBezTo>
                      <a:pt x="282" y="24694"/>
                      <a:pt x="282" y="24765"/>
                      <a:pt x="282" y="24765"/>
                    </a:cubicBezTo>
                    <a:cubicBezTo>
                      <a:pt x="282" y="24836"/>
                      <a:pt x="212" y="24977"/>
                      <a:pt x="212" y="25047"/>
                    </a:cubicBezTo>
                    <a:cubicBezTo>
                      <a:pt x="141" y="25259"/>
                      <a:pt x="141" y="25470"/>
                      <a:pt x="141" y="25682"/>
                    </a:cubicBezTo>
                    <a:cubicBezTo>
                      <a:pt x="141" y="25894"/>
                      <a:pt x="71" y="26106"/>
                      <a:pt x="71" y="26318"/>
                    </a:cubicBezTo>
                    <a:cubicBezTo>
                      <a:pt x="71" y="26529"/>
                      <a:pt x="71" y="26741"/>
                      <a:pt x="0" y="26952"/>
                    </a:cubicBezTo>
                    <a:cubicBezTo>
                      <a:pt x="0" y="27164"/>
                      <a:pt x="0" y="27376"/>
                      <a:pt x="0" y="27587"/>
                    </a:cubicBezTo>
                    <a:cubicBezTo>
                      <a:pt x="0" y="27587"/>
                      <a:pt x="0" y="27587"/>
                      <a:pt x="0" y="27658"/>
                    </a:cubicBezTo>
                    <a:cubicBezTo>
                      <a:pt x="0" y="27870"/>
                      <a:pt x="0" y="28081"/>
                      <a:pt x="0" y="28293"/>
                    </a:cubicBezTo>
                    <a:cubicBezTo>
                      <a:pt x="0" y="28505"/>
                      <a:pt x="0" y="28716"/>
                      <a:pt x="0" y="28928"/>
                    </a:cubicBezTo>
                    <a:cubicBezTo>
                      <a:pt x="0" y="29139"/>
                      <a:pt x="0" y="29351"/>
                      <a:pt x="71" y="29563"/>
                    </a:cubicBezTo>
                    <a:cubicBezTo>
                      <a:pt x="71" y="29775"/>
                      <a:pt x="141" y="29986"/>
                      <a:pt x="141" y="30269"/>
                    </a:cubicBezTo>
                    <a:cubicBezTo>
                      <a:pt x="141" y="30480"/>
                      <a:pt x="212" y="30762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82" y="31186"/>
                      <a:pt x="282" y="31397"/>
                      <a:pt x="353" y="31609"/>
                    </a:cubicBezTo>
                    <a:cubicBezTo>
                      <a:pt x="423" y="31821"/>
                      <a:pt x="423" y="32103"/>
                      <a:pt x="494" y="32315"/>
                    </a:cubicBezTo>
                    <a:cubicBezTo>
                      <a:pt x="564" y="32526"/>
                      <a:pt x="635" y="32809"/>
                      <a:pt x="635" y="33020"/>
                    </a:cubicBezTo>
                    <a:cubicBezTo>
                      <a:pt x="706" y="33232"/>
                      <a:pt x="776" y="33514"/>
                      <a:pt x="847" y="33726"/>
                    </a:cubicBezTo>
                    <a:cubicBezTo>
                      <a:pt x="917" y="33937"/>
                      <a:pt x="988" y="34078"/>
                      <a:pt x="988" y="34290"/>
                    </a:cubicBezTo>
                    <a:cubicBezTo>
                      <a:pt x="988" y="34290"/>
                      <a:pt x="988" y="34290"/>
                      <a:pt x="988" y="34361"/>
                    </a:cubicBezTo>
                    <a:cubicBezTo>
                      <a:pt x="988" y="34431"/>
                      <a:pt x="988" y="34431"/>
                      <a:pt x="1058" y="34502"/>
                    </a:cubicBezTo>
                    <a:cubicBezTo>
                      <a:pt x="1129" y="34714"/>
                      <a:pt x="1200" y="34996"/>
                      <a:pt x="1270" y="35207"/>
                    </a:cubicBezTo>
                    <a:cubicBezTo>
                      <a:pt x="1341" y="35419"/>
                      <a:pt x="1411" y="35701"/>
                      <a:pt x="1482" y="35913"/>
                    </a:cubicBezTo>
                    <a:cubicBezTo>
                      <a:pt x="1552" y="36124"/>
                      <a:pt x="1623" y="36336"/>
                      <a:pt x="1764" y="36618"/>
                    </a:cubicBezTo>
                    <a:cubicBezTo>
                      <a:pt x="1835" y="36830"/>
                      <a:pt x="1976" y="37042"/>
                      <a:pt x="2046" y="37254"/>
                    </a:cubicBezTo>
                    <a:cubicBezTo>
                      <a:pt x="2117" y="37394"/>
                      <a:pt x="2187" y="37606"/>
                      <a:pt x="2258" y="37747"/>
                    </a:cubicBezTo>
                    <a:cubicBezTo>
                      <a:pt x="2258" y="37747"/>
                      <a:pt x="2258" y="37747"/>
                      <a:pt x="2258" y="37818"/>
                    </a:cubicBezTo>
                    <a:cubicBezTo>
                      <a:pt x="2258" y="37888"/>
                      <a:pt x="2328" y="37888"/>
                      <a:pt x="2328" y="37959"/>
                    </a:cubicBezTo>
                    <a:cubicBezTo>
                      <a:pt x="2399" y="38171"/>
                      <a:pt x="2540" y="38382"/>
                      <a:pt x="2611" y="38594"/>
                    </a:cubicBezTo>
                    <a:cubicBezTo>
                      <a:pt x="2752" y="38806"/>
                      <a:pt x="2822" y="39088"/>
                      <a:pt x="2963" y="39299"/>
                    </a:cubicBezTo>
                    <a:cubicBezTo>
                      <a:pt x="3104" y="39582"/>
                      <a:pt x="3246" y="39864"/>
                      <a:pt x="3387" y="40146"/>
                    </a:cubicBezTo>
                    <a:cubicBezTo>
                      <a:pt x="3528" y="40429"/>
                      <a:pt x="3669" y="40711"/>
                      <a:pt x="3881" y="40993"/>
                    </a:cubicBezTo>
                    <a:cubicBezTo>
                      <a:pt x="3881" y="41063"/>
                      <a:pt x="3951" y="41134"/>
                      <a:pt x="3951" y="41134"/>
                    </a:cubicBezTo>
                    <a:cubicBezTo>
                      <a:pt x="4022" y="41205"/>
                      <a:pt x="4022" y="41275"/>
                      <a:pt x="4092" y="41345"/>
                    </a:cubicBezTo>
                    <a:cubicBezTo>
                      <a:pt x="4445" y="41910"/>
                      <a:pt x="4727" y="42404"/>
                      <a:pt x="5080" y="42969"/>
                    </a:cubicBezTo>
                    <a:cubicBezTo>
                      <a:pt x="5362" y="43392"/>
                      <a:pt x="5644" y="43745"/>
                      <a:pt x="5927" y="44168"/>
                    </a:cubicBezTo>
                    <a:cubicBezTo>
                      <a:pt x="5927" y="44168"/>
                      <a:pt x="5927" y="44168"/>
                      <a:pt x="5927" y="44238"/>
                    </a:cubicBezTo>
                    <a:cubicBezTo>
                      <a:pt x="5927" y="44238"/>
                      <a:pt x="5927" y="44238"/>
                      <a:pt x="5927" y="44238"/>
                    </a:cubicBezTo>
                    <a:cubicBezTo>
                      <a:pt x="6138" y="44521"/>
                      <a:pt x="6350" y="44803"/>
                      <a:pt x="6562" y="45014"/>
                    </a:cubicBezTo>
                    <a:cubicBezTo>
                      <a:pt x="6703" y="45226"/>
                      <a:pt x="6915" y="45438"/>
                      <a:pt x="7056" y="45650"/>
                    </a:cubicBezTo>
                    <a:cubicBezTo>
                      <a:pt x="7197" y="45861"/>
                      <a:pt x="7408" y="46073"/>
                      <a:pt x="7549" y="46284"/>
                    </a:cubicBezTo>
                    <a:cubicBezTo>
                      <a:pt x="7691" y="46496"/>
                      <a:pt x="7902" y="46708"/>
                      <a:pt x="8114" y="46849"/>
                    </a:cubicBezTo>
                    <a:cubicBezTo>
                      <a:pt x="8114" y="46849"/>
                      <a:pt x="8184" y="46920"/>
                      <a:pt x="8184" y="46920"/>
                    </a:cubicBezTo>
                    <a:cubicBezTo>
                      <a:pt x="8184" y="46920"/>
                      <a:pt x="8184" y="46920"/>
                      <a:pt x="8255" y="46990"/>
                    </a:cubicBezTo>
                    <a:cubicBezTo>
                      <a:pt x="8396" y="47131"/>
                      <a:pt x="8537" y="47272"/>
                      <a:pt x="8678" y="47484"/>
                    </a:cubicBezTo>
                    <a:cubicBezTo>
                      <a:pt x="8890" y="47696"/>
                      <a:pt x="9031" y="47837"/>
                      <a:pt x="9243" y="48048"/>
                    </a:cubicBezTo>
                    <a:cubicBezTo>
                      <a:pt x="9455" y="48260"/>
                      <a:pt x="9666" y="48401"/>
                      <a:pt x="9807" y="48613"/>
                    </a:cubicBezTo>
                    <a:cubicBezTo>
                      <a:pt x="10019" y="48825"/>
                      <a:pt x="10231" y="48966"/>
                      <a:pt x="10442" y="49107"/>
                    </a:cubicBezTo>
                    <a:cubicBezTo>
                      <a:pt x="10513" y="49177"/>
                      <a:pt x="10654" y="49248"/>
                      <a:pt x="10724" y="49318"/>
                    </a:cubicBezTo>
                    <a:cubicBezTo>
                      <a:pt x="10724" y="49318"/>
                      <a:pt x="10795" y="49389"/>
                      <a:pt x="10795" y="49389"/>
                    </a:cubicBezTo>
                    <a:cubicBezTo>
                      <a:pt x="10866" y="49460"/>
                      <a:pt x="10936" y="49530"/>
                      <a:pt x="11077" y="49601"/>
                    </a:cubicBezTo>
                    <a:cubicBezTo>
                      <a:pt x="11289" y="49742"/>
                      <a:pt x="11501" y="49883"/>
                      <a:pt x="11642" y="50024"/>
                    </a:cubicBezTo>
                    <a:cubicBezTo>
                      <a:pt x="11853" y="50165"/>
                      <a:pt x="12065" y="50306"/>
                      <a:pt x="12206" y="50447"/>
                    </a:cubicBezTo>
                    <a:cubicBezTo>
                      <a:pt x="12418" y="50589"/>
                      <a:pt x="12559" y="50729"/>
                      <a:pt x="12771" y="50800"/>
                    </a:cubicBezTo>
                    <a:cubicBezTo>
                      <a:pt x="12982" y="50941"/>
                      <a:pt x="13123" y="51012"/>
                      <a:pt x="13335" y="51153"/>
                    </a:cubicBezTo>
                    <a:cubicBezTo>
                      <a:pt x="13406" y="51153"/>
                      <a:pt x="13406" y="51223"/>
                      <a:pt x="13476" y="51223"/>
                    </a:cubicBezTo>
                    <a:cubicBezTo>
                      <a:pt x="13617" y="51294"/>
                      <a:pt x="13758" y="51365"/>
                      <a:pt x="13899" y="51435"/>
                    </a:cubicBezTo>
                    <a:cubicBezTo>
                      <a:pt x="14111" y="51505"/>
                      <a:pt x="14252" y="51647"/>
                      <a:pt x="14464" y="51717"/>
                    </a:cubicBezTo>
                    <a:cubicBezTo>
                      <a:pt x="14676" y="51788"/>
                      <a:pt x="14817" y="51929"/>
                      <a:pt x="15028" y="51999"/>
                    </a:cubicBezTo>
                    <a:cubicBezTo>
                      <a:pt x="15240" y="52070"/>
                      <a:pt x="15381" y="52141"/>
                      <a:pt x="15593" y="52211"/>
                    </a:cubicBezTo>
                    <a:cubicBezTo>
                      <a:pt x="15804" y="52282"/>
                      <a:pt x="15946" y="52353"/>
                      <a:pt x="16157" y="52423"/>
                    </a:cubicBezTo>
                    <a:cubicBezTo>
                      <a:pt x="16228" y="52423"/>
                      <a:pt x="16228" y="52423"/>
                      <a:pt x="16298" y="52493"/>
                    </a:cubicBezTo>
                    <a:cubicBezTo>
                      <a:pt x="16298" y="52493"/>
                      <a:pt x="16298" y="52493"/>
                      <a:pt x="16369" y="52493"/>
                    </a:cubicBezTo>
                    <a:cubicBezTo>
                      <a:pt x="16510" y="52564"/>
                      <a:pt x="16651" y="52564"/>
                      <a:pt x="16792" y="52635"/>
                    </a:cubicBezTo>
                    <a:cubicBezTo>
                      <a:pt x="17004" y="52705"/>
                      <a:pt x="17145" y="52776"/>
                      <a:pt x="17357" y="52776"/>
                    </a:cubicBezTo>
                    <a:cubicBezTo>
                      <a:pt x="17568" y="52846"/>
                      <a:pt x="17710" y="52846"/>
                      <a:pt x="17921" y="52917"/>
                    </a:cubicBezTo>
                    <a:cubicBezTo>
                      <a:pt x="18133" y="52987"/>
                      <a:pt x="18344" y="52987"/>
                      <a:pt x="18486" y="52987"/>
                    </a:cubicBezTo>
                    <a:cubicBezTo>
                      <a:pt x="18627" y="52987"/>
                      <a:pt x="18768" y="52987"/>
                      <a:pt x="18909" y="53058"/>
                    </a:cubicBezTo>
                    <a:cubicBezTo>
                      <a:pt x="18909" y="53058"/>
                      <a:pt x="18979" y="53058"/>
                      <a:pt x="18979" y="53058"/>
                    </a:cubicBezTo>
                    <a:cubicBezTo>
                      <a:pt x="19050" y="53058"/>
                      <a:pt x="19050" y="53058"/>
                      <a:pt x="19121" y="53058"/>
                    </a:cubicBezTo>
                    <a:cubicBezTo>
                      <a:pt x="19332" y="53058"/>
                      <a:pt x="19544" y="53058"/>
                      <a:pt x="19756" y="53058"/>
                    </a:cubicBezTo>
                    <a:cubicBezTo>
                      <a:pt x="19967" y="53058"/>
                      <a:pt x="20250" y="53058"/>
                      <a:pt x="20461" y="53058"/>
                    </a:cubicBezTo>
                    <a:cubicBezTo>
                      <a:pt x="20743" y="53058"/>
                      <a:pt x="21026" y="5298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519" y="52846"/>
                      <a:pt x="21872" y="52776"/>
                      <a:pt x="22154" y="52635"/>
                    </a:cubicBezTo>
                    <a:cubicBezTo>
                      <a:pt x="22578" y="52493"/>
                      <a:pt x="22931" y="52353"/>
                      <a:pt x="23283" y="52141"/>
                    </a:cubicBezTo>
                    <a:lnTo>
                      <a:pt x="55951" y="33161"/>
                    </a:lnTo>
                    <a:cubicBezTo>
                      <a:pt x="55457" y="33796"/>
                      <a:pt x="54822" y="34078"/>
                      <a:pt x="54046" y="3422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44"/>
              <p:cNvSpPr/>
              <p:nvPr/>
            </p:nvSpPr>
            <p:spPr>
              <a:xfrm>
                <a:off x="10667843" y="2257265"/>
                <a:ext cx="103979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9388" extrusionOk="0">
                    <a:moveTo>
                      <a:pt x="19685" y="2540"/>
                    </a:moveTo>
                    <a:cubicBezTo>
                      <a:pt x="20673" y="3104"/>
                      <a:pt x="21590" y="3740"/>
                      <a:pt x="22508" y="4445"/>
                    </a:cubicBezTo>
                    <a:cubicBezTo>
                      <a:pt x="22931" y="4727"/>
                      <a:pt x="23425" y="5150"/>
                      <a:pt x="23848" y="5504"/>
                    </a:cubicBezTo>
                    <a:cubicBezTo>
                      <a:pt x="32809" y="12771"/>
                      <a:pt x="39441" y="25894"/>
                      <a:pt x="39441" y="36689"/>
                    </a:cubicBezTo>
                    <a:cubicBezTo>
                      <a:pt x="39441" y="44027"/>
                      <a:pt x="36407" y="48754"/>
                      <a:pt x="31750" y="50236"/>
                    </a:cubicBezTo>
                    <a:lnTo>
                      <a:pt x="28999" y="43109"/>
                    </a:lnTo>
                    <a:cubicBezTo>
                      <a:pt x="32033" y="41910"/>
                      <a:pt x="33938" y="38523"/>
                      <a:pt x="34008" y="33585"/>
                    </a:cubicBezTo>
                    <a:cubicBezTo>
                      <a:pt x="34008" y="25470"/>
                      <a:pt x="28717" y="15381"/>
                      <a:pt x="21731" y="10301"/>
                    </a:cubicBezTo>
                    <a:cubicBezTo>
                      <a:pt x="21026" y="9737"/>
                      <a:pt x="20461" y="9313"/>
                      <a:pt x="19756" y="8961"/>
                    </a:cubicBezTo>
                    <a:cubicBezTo>
                      <a:pt x="14605" y="5997"/>
                      <a:pt x="9808" y="6421"/>
                      <a:pt x="7268" y="10160"/>
                    </a:cubicBezTo>
                    <a:cubicBezTo>
                      <a:pt x="6068" y="11924"/>
                      <a:pt x="5433" y="14323"/>
                      <a:pt x="5433" y="17145"/>
                    </a:cubicBezTo>
                    <a:cubicBezTo>
                      <a:pt x="5433" y="26176"/>
                      <a:pt x="11783" y="37254"/>
                      <a:pt x="19685" y="41839"/>
                    </a:cubicBezTo>
                    <a:cubicBezTo>
                      <a:pt x="21308" y="42757"/>
                      <a:pt x="22860" y="43321"/>
                      <a:pt x="24272" y="43603"/>
                    </a:cubicBezTo>
                    <a:lnTo>
                      <a:pt x="27023" y="50729"/>
                    </a:lnTo>
                    <a:cubicBezTo>
                      <a:pt x="24695" y="50447"/>
                      <a:pt x="22225" y="49601"/>
                      <a:pt x="19685" y="48119"/>
                    </a:cubicBezTo>
                    <a:cubicBezTo>
                      <a:pt x="8820" y="41839"/>
                      <a:pt x="-70" y="26529"/>
                      <a:pt x="0" y="13970"/>
                    </a:cubicBezTo>
                    <a:cubicBezTo>
                      <a:pt x="0" y="10654"/>
                      <a:pt x="635" y="7761"/>
                      <a:pt x="1905" y="5433"/>
                    </a:cubicBezTo>
                    <a:cubicBezTo>
                      <a:pt x="2117" y="5080"/>
                      <a:pt x="2329" y="4727"/>
                      <a:pt x="2611" y="4304"/>
                    </a:cubicBezTo>
                    <a:cubicBezTo>
                      <a:pt x="3387" y="3175"/>
                      <a:pt x="4375" y="2187"/>
                      <a:pt x="5433" y="1482"/>
                    </a:cubicBezTo>
                    <a:cubicBezTo>
                      <a:pt x="6139" y="1059"/>
                      <a:pt x="6915" y="706"/>
                      <a:pt x="7762" y="423"/>
                    </a:cubicBezTo>
                    <a:lnTo>
                      <a:pt x="8114" y="353"/>
                    </a:lnTo>
                    <a:cubicBezTo>
                      <a:pt x="9032" y="71"/>
                      <a:pt x="10019" y="0"/>
                      <a:pt x="11007" y="0"/>
                    </a:cubicBezTo>
                    <a:cubicBezTo>
                      <a:pt x="11501" y="0"/>
                      <a:pt x="11995" y="71"/>
                      <a:pt x="12489" y="71"/>
                    </a:cubicBezTo>
                    <a:lnTo>
                      <a:pt x="12700" y="141"/>
                    </a:lnTo>
                    <a:cubicBezTo>
                      <a:pt x="13124" y="141"/>
                      <a:pt x="13477" y="212"/>
                      <a:pt x="13829" y="353"/>
                    </a:cubicBezTo>
                    <a:cubicBezTo>
                      <a:pt x="14464" y="494"/>
                      <a:pt x="15170" y="635"/>
                      <a:pt x="15875" y="917"/>
                    </a:cubicBezTo>
                    <a:cubicBezTo>
                      <a:pt x="16440" y="1129"/>
                      <a:pt x="17004" y="1341"/>
                      <a:pt x="17569" y="1623"/>
                    </a:cubicBezTo>
                    <a:cubicBezTo>
                      <a:pt x="18274" y="1693"/>
                      <a:pt x="18980" y="2117"/>
                      <a:pt x="19685" y="254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44"/>
              <p:cNvSpPr/>
              <p:nvPr/>
            </p:nvSpPr>
            <p:spPr>
              <a:xfrm>
                <a:off x="10035562" y="1544825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23" y="415"/>
                    </a:moveTo>
                    <a:cubicBezTo>
                      <a:pt x="3217" y="697"/>
                      <a:pt x="3781" y="1191"/>
                      <a:pt x="4275" y="1826"/>
                    </a:cubicBezTo>
                    <a:cubicBezTo>
                      <a:pt x="27417" y="33223"/>
                      <a:pt x="54017" y="57565"/>
                      <a:pt x="80616" y="72946"/>
                    </a:cubicBezTo>
                    <a:cubicBezTo>
                      <a:pt x="107145" y="88257"/>
                      <a:pt x="133745" y="94677"/>
                      <a:pt x="156957" y="90161"/>
                    </a:cubicBezTo>
                    <a:lnTo>
                      <a:pt x="158651" y="93619"/>
                    </a:lnTo>
                    <a:lnTo>
                      <a:pt x="160203" y="97076"/>
                    </a:lnTo>
                    <a:cubicBezTo>
                      <a:pt x="135932" y="101803"/>
                      <a:pt x="108203" y="95100"/>
                      <a:pt x="80546" y="79155"/>
                    </a:cubicBezTo>
                    <a:cubicBezTo>
                      <a:pt x="52888" y="63209"/>
                      <a:pt x="25230" y="37880"/>
                      <a:pt x="1171" y="5283"/>
                    </a:cubicBezTo>
                    <a:cubicBezTo>
                      <a:pt x="-29" y="3590"/>
                      <a:pt x="-382" y="1473"/>
                      <a:pt x="465" y="486"/>
                    </a:cubicBezTo>
                    <a:cubicBezTo>
                      <a:pt x="959" y="-150"/>
                      <a:pt x="1876" y="-150"/>
                      <a:pt x="2723" y="41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44"/>
              <p:cNvSpPr/>
              <p:nvPr/>
            </p:nvSpPr>
            <p:spPr>
              <a:xfrm>
                <a:off x="10500240" y="1757464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2358"/>
                    </a:moveTo>
                    <a:lnTo>
                      <a:pt x="0" y="2358"/>
                    </a:lnTo>
                    <a:cubicBezTo>
                      <a:pt x="4887" y="1572"/>
                      <a:pt x="10179" y="786"/>
                      <a:pt x="15066" y="0"/>
                    </a:cubicBezTo>
                    <a:cubicBezTo>
                      <a:pt x="10179" y="786"/>
                      <a:pt x="5291" y="1572"/>
                      <a:pt x="0" y="2358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44"/>
              <p:cNvSpPr/>
              <p:nvPr/>
            </p:nvSpPr>
            <p:spPr>
              <a:xfrm>
                <a:off x="10508557" y="1744117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851" y="2754"/>
                    </a:moveTo>
                    <a:cubicBezTo>
                      <a:pt x="7328" y="12978"/>
                      <a:pt x="6105" y="22416"/>
                      <a:pt x="0" y="24384"/>
                    </a:cubicBezTo>
                    <a:cubicBezTo>
                      <a:pt x="6105" y="22025"/>
                      <a:pt x="7328" y="12582"/>
                      <a:pt x="2851" y="2754"/>
                    </a:cubicBezTo>
                    <a:cubicBezTo>
                      <a:pt x="2441" y="1572"/>
                      <a:pt x="2037" y="786"/>
                      <a:pt x="1627" y="0"/>
                    </a:cubicBezTo>
                    <a:cubicBezTo>
                      <a:pt x="2037" y="786"/>
                      <a:pt x="2441" y="1572"/>
                      <a:pt x="2851" y="2754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44"/>
              <p:cNvSpPr/>
              <p:nvPr/>
            </p:nvSpPr>
            <p:spPr>
              <a:xfrm>
                <a:off x="10257148" y="1046291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46708" y="14958"/>
                    </a:moveTo>
                    <a:cubicBezTo>
                      <a:pt x="46708" y="14817"/>
                      <a:pt x="46708" y="14676"/>
                      <a:pt x="46708" y="14534"/>
                    </a:cubicBezTo>
                    <a:cubicBezTo>
                      <a:pt x="46708" y="14394"/>
                      <a:pt x="46708" y="14252"/>
                      <a:pt x="46708" y="14111"/>
                    </a:cubicBezTo>
                    <a:cubicBezTo>
                      <a:pt x="46708" y="13970"/>
                      <a:pt x="46708" y="13829"/>
                      <a:pt x="46637" y="13688"/>
                    </a:cubicBezTo>
                    <a:cubicBezTo>
                      <a:pt x="46637" y="13547"/>
                      <a:pt x="46567" y="13406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124"/>
                      <a:pt x="46496" y="12982"/>
                      <a:pt x="46496" y="12841"/>
                    </a:cubicBezTo>
                    <a:cubicBezTo>
                      <a:pt x="46496" y="12700"/>
                      <a:pt x="46426" y="12559"/>
                      <a:pt x="46426" y="12418"/>
                    </a:cubicBezTo>
                    <a:cubicBezTo>
                      <a:pt x="46426" y="12277"/>
                      <a:pt x="46355" y="12136"/>
                      <a:pt x="46355" y="11995"/>
                    </a:cubicBezTo>
                    <a:cubicBezTo>
                      <a:pt x="46284" y="11853"/>
                      <a:pt x="46284" y="11712"/>
                      <a:pt x="46214" y="11571"/>
                    </a:cubicBezTo>
                    <a:cubicBezTo>
                      <a:pt x="46214" y="11430"/>
                      <a:pt x="46143" y="11360"/>
                      <a:pt x="46143" y="11219"/>
                    </a:cubicBezTo>
                    <a:cubicBezTo>
                      <a:pt x="46143" y="11219"/>
                      <a:pt x="46143" y="11219"/>
                      <a:pt x="46143" y="11219"/>
                    </a:cubicBezTo>
                    <a:cubicBezTo>
                      <a:pt x="46143" y="11219"/>
                      <a:pt x="46143" y="11148"/>
                      <a:pt x="46143" y="11148"/>
                    </a:cubicBezTo>
                    <a:cubicBezTo>
                      <a:pt x="46073" y="11007"/>
                      <a:pt x="46073" y="10866"/>
                      <a:pt x="46002" y="10725"/>
                    </a:cubicBezTo>
                    <a:cubicBezTo>
                      <a:pt x="45932" y="10583"/>
                      <a:pt x="45932" y="10443"/>
                      <a:pt x="45861" y="10301"/>
                    </a:cubicBezTo>
                    <a:cubicBezTo>
                      <a:pt x="45790" y="10160"/>
                      <a:pt x="45790" y="10019"/>
                      <a:pt x="45720" y="9878"/>
                    </a:cubicBezTo>
                    <a:cubicBezTo>
                      <a:pt x="45649" y="9737"/>
                      <a:pt x="45649" y="9596"/>
                      <a:pt x="45579" y="9455"/>
                    </a:cubicBezTo>
                    <a:cubicBezTo>
                      <a:pt x="45508" y="9384"/>
                      <a:pt x="45508" y="9243"/>
                      <a:pt x="45438" y="9173"/>
                    </a:cubicBezTo>
                    <a:cubicBezTo>
                      <a:pt x="45438" y="9173"/>
                      <a:pt x="45438" y="9173"/>
                      <a:pt x="45438" y="9173"/>
                    </a:cubicBezTo>
                    <a:cubicBezTo>
                      <a:pt x="45438" y="9173"/>
                      <a:pt x="45438" y="9102"/>
                      <a:pt x="45438" y="9102"/>
                    </a:cubicBezTo>
                    <a:cubicBezTo>
                      <a:pt x="45367" y="8961"/>
                      <a:pt x="45297" y="8819"/>
                      <a:pt x="45226" y="8679"/>
                    </a:cubicBezTo>
                    <a:cubicBezTo>
                      <a:pt x="45156" y="8537"/>
                      <a:pt x="45085" y="8396"/>
                      <a:pt x="45014" y="8255"/>
                    </a:cubicBezTo>
                    <a:cubicBezTo>
                      <a:pt x="44944" y="8114"/>
                      <a:pt x="44873" y="7902"/>
                      <a:pt x="44732" y="7761"/>
                    </a:cubicBezTo>
                    <a:cubicBezTo>
                      <a:pt x="44662" y="7549"/>
                      <a:pt x="44521" y="7409"/>
                      <a:pt x="44450" y="7267"/>
                    </a:cubicBezTo>
                    <a:cubicBezTo>
                      <a:pt x="44450" y="7267"/>
                      <a:pt x="44450" y="7197"/>
                      <a:pt x="44379" y="7197"/>
                    </a:cubicBezTo>
                    <a:cubicBezTo>
                      <a:pt x="44379" y="7126"/>
                      <a:pt x="44309" y="7126"/>
                      <a:pt x="44309" y="7056"/>
                    </a:cubicBezTo>
                    <a:cubicBezTo>
                      <a:pt x="44097" y="6703"/>
                      <a:pt x="43886" y="6421"/>
                      <a:pt x="43674" y="6068"/>
                    </a:cubicBezTo>
                    <a:cubicBezTo>
                      <a:pt x="43533" y="5786"/>
                      <a:pt x="43321" y="5574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039" y="5221"/>
                      <a:pt x="42968" y="5010"/>
                      <a:pt x="42827" y="4868"/>
                    </a:cubicBezTo>
                    <a:cubicBezTo>
                      <a:pt x="42757" y="4728"/>
                      <a:pt x="42616" y="4586"/>
                      <a:pt x="42545" y="4445"/>
                    </a:cubicBezTo>
                    <a:cubicBezTo>
                      <a:pt x="42474" y="4304"/>
                      <a:pt x="42333" y="4163"/>
                      <a:pt x="42263" y="4092"/>
                    </a:cubicBezTo>
                    <a:cubicBezTo>
                      <a:pt x="42192" y="3951"/>
                      <a:pt x="42051" y="3881"/>
                      <a:pt x="41910" y="3740"/>
                    </a:cubicBezTo>
                    <a:cubicBezTo>
                      <a:pt x="41910" y="3740"/>
                      <a:pt x="41839" y="3669"/>
                      <a:pt x="41839" y="3669"/>
                    </a:cubicBezTo>
                    <a:cubicBezTo>
                      <a:pt x="41839" y="3669"/>
                      <a:pt x="41839" y="3669"/>
                      <a:pt x="41839" y="3669"/>
                    </a:cubicBezTo>
                    <a:cubicBezTo>
                      <a:pt x="41769" y="3598"/>
                      <a:pt x="41698" y="3528"/>
                      <a:pt x="41557" y="3387"/>
                    </a:cubicBezTo>
                    <a:cubicBezTo>
                      <a:pt x="41416" y="3246"/>
                      <a:pt x="41346" y="3175"/>
                      <a:pt x="41204" y="3034"/>
                    </a:cubicBezTo>
                    <a:cubicBezTo>
                      <a:pt x="41063" y="2893"/>
                      <a:pt x="40993" y="2822"/>
                      <a:pt x="40852" y="2681"/>
                    </a:cubicBezTo>
                    <a:cubicBezTo>
                      <a:pt x="40710" y="2540"/>
                      <a:pt x="40640" y="2470"/>
                      <a:pt x="40499" y="2328"/>
                    </a:cubicBezTo>
                    <a:cubicBezTo>
                      <a:pt x="40428" y="2258"/>
                      <a:pt x="40358" y="2258"/>
                      <a:pt x="40287" y="2187"/>
                    </a:cubicBezTo>
                    <a:cubicBezTo>
                      <a:pt x="40287" y="2187"/>
                      <a:pt x="40287" y="2187"/>
                      <a:pt x="40217" y="2187"/>
                    </a:cubicBezTo>
                    <a:cubicBezTo>
                      <a:pt x="40146" y="2117"/>
                      <a:pt x="40146" y="2117"/>
                      <a:pt x="40076" y="2046"/>
                    </a:cubicBezTo>
                    <a:cubicBezTo>
                      <a:pt x="39934" y="1976"/>
                      <a:pt x="39864" y="1835"/>
                      <a:pt x="39723" y="1764"/>
                    </a:cubicBezTo>
                    <a:cubicBezTo>
                      <a:pt x="39582" y="1693"/>
                      <a:pt x="39511" y="1623"/>
                      <a:pt x="39370" y="1482"/>
                    </a:cubicBezTo>
                    <a:cubicBezTo>
                      <a:pt x="39229" y="1411"/>
                      <a:pt x="39158" y="1341"/>
                      <a:pt x="39017" y="1270"/>
                    </a:cubicBezTo>
                    <a:cubicBezTo>
                      <a:pt x="38876" y="1200"/>
                      <a:pt x="38806" y="1129"/>
                      <a:pt x="38664" y="1059"/>
                    </a:cubicBezTo>
                    <a:cubicBezTo>
                      <a:pt x="38664" y="1059"/>
                      <a:pt x="38594" y="1059"/>
                      <a:pt x="38594" y="988"/>
                    </a:cubicBezTo>
                    <a:cubicBezTo>
                      <a:pt x="38523" y="917"/>
                      <a:pt x="38453" y="917"/>
                      <a:pt x="38312" y="847"/>
                    </a:cubicBezTo>
                    <a:cubicBezTo>
                      <a:pt x="38171" y="776"/>
                      <a:pt x="38100" y="706"/>
                      <a:pt x="37959" y="706"/>
                    </a:cubicBezTo>
                    <a:cubicBezTo>
                      <a:pt x="37818" y="635"/>
                      <a:pt x="37747" y="565"/>
                      <a:pt x="37606" y="565"/>
                    </a:cubicBezTo>
                    <a:cubicBezTo>
                      <a:pt x="37465" y="494"/>
                      <a:pt x="37394" y="494"/>
                      <a:pt x="37253" y="423"/>
                    </a:cubicBezTo>
                    <a:cubicBezTo>
                      <a:pt x="37112" y="353"/>
                      <a:pt x="37042" y="353"/>
                      <a:pt x="36901" y="282"/>
                    </a:cubicBezTo>
                    <a:cubicBezTo>
                      <a:pt x="36901" y="282"/>
                      <a:pt x="36830" y="282"/>
                      <a:pt x="36830" y="282"/>
                    </a:cubicBezTo>
                    <a:cubicBezTo>
                      <a:pt x="36830" y="282"/>
                      <a:pt x="36830" y="282"/>
                      <a:pt x="36830" y="282"/>
                    </a:cubicBezTo>
                    <a:cubicBezTo>
                      <a:pt x="36759" y="282"/>
                      <a:pt x="36689" y="212"/>
                      <a:pt x="36618" y="212"/>
                    </a:cubicBezTo>
                    <a:cubicBezTo>
                      <a:pt x="36477" y="212"/>
                      <a:pt x="36407" y="141"/>
                      <a:pt x="36266" y="141"/>
                    </a:cubicBezTo>
                    <a:cubicBezTo>
                      <a:pt x="36124" y="141"/>
                      <a:pt x="36054" y="71"/>
                      <a:pt x="35913" y="71"/>
                    </a:cubicBezTo>
                    <a:cubicBezTo>
                      <a:pt x="35772" y="71"/>
                      <a:pt x="35701" y="0"/>
                      <a:pt x="35560" y="0"/>
                    </a:cubicBezTo>
                    <a:cubicBezTo>
                      <a:pt x="35489" y="0"/>
                      <a:pt x="35419" y="0"/>
                      <a:pt x="35278" y="0"/>
                    </a:cubicBezTo>
                    <a:cubicBezTo>
                      <a:pt x="35278" y="0"/>
                      <a:pt x="35278" y="0"/>
                      <a:pt x="35207" y="0"/>
                    </a:cubicBezTo>
                    <a:cubicBezTo>
                      <a:pt x="35207" y="0"/>
                      <a:pt x="35137" y="0"/>
                      <a:pt x="35137" y="0"/>
                    </a:cubicBezTo>
                    <a:cubicBezTo>
                      <a:pt x="34995" y="0"/>
                      <a:pt x="34854" y="0"/>
                      <a:pt x="34784" y="0"/>
                    </a:cubicBezTo>
                    <a:cubicBezTo>
                      <a:pt x="34643" y="0"/>
                      <a:pt x="34502" y="0"/>
                      <a:pt x="34361" y="0"/>
                    </a:cubicBezTo>
                    <a:cubicBezTo>
                      <a:pt x="34219" y="0"/>
                      <a:pt x="34008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655" y="141"/>
                      <a:pt x="33514" y="141"/>
                      <a:pt x="33302" y="212"/>
                    </a:cubicBezTo>
                    <a:cubicBezTo>
                      <a:pt x="33091" y="282"/>
                      <a:pt x="32879" y="423"/>
                      <a:pt x="32667" y="494"/>
                    </a:cubicBezTo>
                    <a:lnTo>
                      <a:pt x="0" y="19473"/>
                    </a:lnTo>
                    <a:cubicBezTo>
                      <a:pt x="353" y="19262"/>
                      <a:pt x="776" y="19121"/>
                      <a:pt x="1199" y="19050"/>
                    </a:cubicBezTo>
                    <a:cubicBezTo>
                      <a:pt x="1199" y="19050"/>
                      <a:pt x="1199" y="19050"/>
                      <a:pt x="1199" y="19050"/>
                    </a:cubicBezTo>
                    <a:cubicBezTo>
                      <a:pt x="1623" y="18979"/>
                      <a:pt x="2117" y="18909"/>
                      <a:pt x="2611" y="18979"/>
                    </a:cubicBezTo>
                    <a:cubicBezTo>
                      <a:pt x="2611" y="18979"/>
                      <a:pt x="2611" y="18979"/>
                      <a:pt x="2611" y="18979"/>
                    </a:cubicBezTo>
                    <a:cubicBezTo>
                      <a:pt x="3104" y="19050"/>
                      <a:pt x="3598" y="19121"/>
                      <a:pt x="4092" y="19332"/>
                    </a:cubicBezTo>
                    <a:cubicBezTo>
                      <a:pt x="4092" y="19332"/>
                      <a:pt x="4092" y="19332"/>
                      <a:pt x="4092" y="19332"/>
                    </a:cubicBezTo>
                    <a:cubicBezTo>
                      <a:pt x="4657" y="19544"/>
                      <a:pt x="5151" y="19756"/>
                      <a:pt x="5715" y="20109"/>
                    </a:cubicBezTo>
                    <a:cubicBezTo>
                      <a:pt x="6279" y="20461"/>
                      <a:pt x="6844" y="20814"/>
                      <a:pt x="7338" y="21237"/>
                    </a:cubicBezTo>
                    <a:cubicBezTo>
                      <a:pt x="7338" y="21237"/>
                      <a:pt x="7338" y="21237"/>
                      <a:pt x="7408" y="21237"/>
                    </a:cubicBezTo>
                    <a:cubicBezTo>
                      <a:pt x="7902" y="21661"/>
                      <a:pt x="8467" y="22155"/>
                      <a:pt x="8890" y="22648"/>
                    </a:cubicBezTo>
                    <a:cubicBezTo>
                      <a:pt x="8890" y="22648"/>
                      <a:pt x="8890" y="22648"/>
                      <a:pt x="8890" y="22648"/>
                    </a:cubicBezTo>
                    <a:cubicBezTo>
                      <a:pt x="9878" y="23707"/>
                      <a:pt x="10724" y="24906"/>
                      <a:pt x="11500" y="26106"/>
                    </a:cubicBezTo>
                    <a:cubicBezTo>
                      <a:pt x="11500" y="26106"/>
                      <a:pt x="11500" y="26176"/>
                      <a:pt x="11571" y="26176"/>
                    </a:cubicBezTo>
                    <a:cubicBezTo>
                      <a:pt x="11924" y="26811"/>
                      <a:pt x="12277" y="27446"/>
                      <a:pt x="12559" y="28081"/>
                    </a:cubicBezTo>
                    <a:cubicBezTo>
                      <a:pt x="12559" y="28081"/>
                      <a:pt x="12559" y="28081"/>
                      <a:pt x="12559" y="28081"/>
                    </a:cubicBezTo>
                    <a:cubicBezTo>
                      <a:pt x="12841" y="28716"/>
                      <a:pt x="13123" y="29422"/>
                      <a:pt x="13335" y="30127"/>
                    </a:cubicBezTo>
                    <a:cubicBezTo>
                      <a:pt x="13335" y="30127"/>
                      <a:pt x="13335" y="30127"/>
                      <a:pt x="13335" y="30127"/>
                    </a:cubicBezTo>
                    <a:cubicBezTo>
                      <a:pt x="13547" y="30833"/>
                      <a:pt x="13688" y="31468"/>
                      <a:pt x="13829" y="32173"/>
                    </a:cubicBezTo>
                    <a:cubicBezTo>
                      <a:pt x="13829" y="32173"/>
                      <a:pt x="13829" y="32173"/>
                      <a:pt x="13829" y="32173"/>
                    </a:cubicBezTo>
                    <a:cubicBezTo>
                      <a:pt x="13970" y="32879"/>
                      <a:pt x="13970" y="33514"/>
                      <a:pt x="13970" y="34149"/>
                    </a:cubicBezTo>
                    <a:cubicBezTo>
                      <a:pt x="13970" y="34784"/>
                      <a:pt x="13899" y="35419"/>
                      <a:pt x="13829" y="35913"/>
                    </a:cubicBezTo>
                    <a:cubicBezTo>
                      <a:pt x="13829" y="35913"/>
                      <a:pt x="13829" y="35913"/>
                      <a:pt x="13829" y="35984"/>
                    </a:cubicBezTo>
                    <a:cubicBezTo>
                      <a:pt x="13688" y="36548"/>
                      <a:pt x="13547" y="36971"/>
                      <a:pt x="13335" y="37465"/>
                    </a:cubicBezTo>
                    <a:cubicBezTo>
                      <a:pt x="13335" y="37465"/>
                      <a:pt x="13335" y="37465"/>
                      <a:pt x="13335" y="37465"/>
                    </a:cubicBezTo>
                    <a:cubicBezTo>
                      <a:pt x="13194" y="37747"/>
                      <a:pt x="13053" y="37959"/>
                      <a:pt x="12841" y="38241"/>
                    </a:cubicBezTo>
                    <a:cubicBezTo>
                      <a:pt x="12488" y="38735"/>
                      <a:pt x="12065" y="39159"/>
                      <a:pt x="11571" y="39511"/>
                    </a:cubicBezTo>
                    <a:lnTo>
                      <a:pt x="44238" y="20532"/>
                    </a:lnTo>
                    <a:cubicBezTo>
                      <a:pt x="44732" y="20249"/>
                      <a:pt x="45156" y="19826"/>
                      <a:pt x="45508" y="19332"/>
                    </a:cubicBezTo>
                    <a:cubicBezTo>
                      <a:pt x="45579" y="19262"/>
                      <a:pt x="45649" y="19262"/>
                      <a:pt x="45649" y="19191"/>
                    </a:cubicBezTo>
                    <a:cubicBezTo>
                      <a:pt x="45790" y="18979"/>
                      <a:pt x="45861" y="18839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6002" y="18486"/>
                      <a:pt x="46073" y="18345"/>
                      <a:pt x="46073" y="18203"/>
                    </a:cubicBezTo>
                    <a:cubicBezTo>
                      <a:pt x="46143" y="18062"/>
                      <a:pt x="46143" y="17921"/>
                      <a:pt x="46214" y="17780"/>
                    </a:cubicBezTo>
                    <a:cubicBezTo>
                      <a:pt x="46284" y="17639"/>
                      <a:pt x="46284" y="17498"/>
                      <a:pt x="46355" y="17357"/>
                    </a:cubicBezTo>
                    <a:cubicBezTo>
                      <a:pt x="46355" y="17286"/>
                      <a:pt x="46355" y="17216"/>
                      <a:pt x="46426" y="17145"/>
                    </a:cubicBezTo>
                    <a:cubicBezTo>
                      <a:pt x="46426" y="17145"/>
                      <a:pt x="46426" y="17145"/>
                      <a:pt x="46426" y="17075"/>
                    </a:cubicBezTo>
                    <a:cubicBezTo>
                      <a:pt x="46426" y="17004"/>
                      <a:pt x="46426" y="16934"/>
                      <a:pt x="46426" y="16934"/>
                    </a:cubicBezTo>
                    <a:cubicBezTo>
                      <a:pt x="46426" y="16792"/>
                      <a:pt x="46496" y="16651"/>
                      <a:pt x="46496" y="16510"/>
                    </a:cubicBezTo>
                    <a:cubicBezTo>
                      <a:pt x="46496" y="16369"/>
                      <a:pt x="46496" y="16228"/>
                      <a:pt x="46567" y="16087"/>
                    </a:cubicBezTo>
                    <a:cubicBezTo>
                      <a:pt x="46567" y="15946"/>
                      <a:pt x="46567" y="15804"/>
                      <a:pt x="46567" y="15664"/>
                    </a:cubicBezTo>
                    <a:cubicBezTo>
                      <a:pt x="46567" y="15522"/>
                      <a:pt x="46567" y="15381"/>
                      <a:pt x="46567" y="15240"/>
                    </a:cubicBezTo>
                    <a:cubicBezTo>
                      <a:pt x="46567" y="15240"/>
                      <a:pt x="46567" y="15240"/>
                      <a:pt x="46567" y="15240"/>
                    </a:cubicBezTo>
                    <a:cubicBezTo>
                      <a:pt x="46708" y="15240"/>
                      <a:pt x="46708" y="15099"/>
                      <a:pt x="46708" y="14958"/>
                    </a:cubicBez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44"/>
              <p:cNvSpPr/>
              <p:nvPr/>
            </p:nvSpPr>
            <p:spPr>
              <a:xfrm>
                <a:off x="10035665" y="1461321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58" y="412"/>
                    </a:moveTo>
                    <a:cubicBezTo>
                      <a:pt x="3393" y="835"/>
                      <a:pt x="3887" y="1258"/>
                      <a:pt x="4310" y="1823"/>
                    </a:cubicBezTo>
                    <a:cubicBezTo>
                      <a:pt x="4945" y="2670"/>
                      <a:pt x="5580" y="3587"/>
                      <a:pt x="6286" y="4504"/>
                    </a:cubicBezTo>
                    <a:cubicBezTo>
                      <a:pt x="28934" y="34560"/>
                      <a:pt x="54757" y="57985"/>
                      <a:pt x="80651" y="72943"/>
                    </a:cubicBezTo>
                    <a:cubicBezTo>
                      <a:pt x="106545" y="87900"/>
                      <a:pt x="132368" y="94321"/>
                      <a:pt x="155158" y="90441"/>
                    </a:cubicBezTo>
                    <a:cubicBezTo>
                      <a:pt x="155793" y="90370"/>
                      <a:pt x="156357" y="90299"/>
                      <a:pt x="156992" y="90158"/>
                    </a:cubicBezTo>
                    <a:cubicBezTo>
                      <a:pt x="157486" y="90088"/>
                      <a:pt x="158051" y="90229"/>
                      <a:pt x="158615" y="90511"/>
                    </a:cubicBezTo>
                    <a:cubicBezTo>
                      <a:pt x="159391" y="90935"/>
                      <a:pt x="160167" y="91781"/>
                      <a:pt x="160661" y="92698"/>
                    </a:cubicBezTo>
                    <a:cubicBezTo>
                      <a:pt x="161649" y="94956"/>
                      <a:pt x="161508" y="96650"/>
                      <a:pt x="160379" y="97002"/>
                    </a:cubicBezTo>
                    <a:cubicBezTo>
                      <a:pt x="159391" y="97214"/>
                      <a:pt x="158474" y="97355"/>
                      <a:pt x="157627" y="97426"/>
                    </a:cubicBezTo>
                    <a:cubicBezTo>
                      <a:pt x="133991" y="101235"/>
                      <a:pt x="107251" y="94533"/>
                      <a:pt x="80581" y="79152"/>
                    </a:cubicBezTo>
                    <a:cubicBezTo>
                      <a:pt x="53840" y="63700"/>
                      <a:pt x="27241" y="39641"/>
                      <a:pt x="3816" y="8667"/>
                    </a:cubicBezTo>
                    <a:cubicBezTo>
                      <a:pt x="2899" y="7538"/>
                      <a:pt x="2052" y="6409"/>
                      <a:pt x="1206" y="5280"/>
                    </a:cubicBezTo>
                    <a:cubicBezTo>
                      <a:pt x="77" y="3798"/>
                      <a:pt x="-276" y="1894"/>
                      <a:pt x="218" y="835"/>
                    </a:cubicBezTo>
                    <a:cubicBezTo>
                      <a:pt x="571" y="341"/>
                      <a:pt x="712" y="270"/>
                      <a:pt x="782" y="200"/>
                    </a:cubicBezTo>
                    <a:cubicBezTo>
                      <a:pt x="1347" y="-153"/>
                      <a:pt x="2052" y="-12"/>
                      <a:pt x="2758" y="412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44"/>
              <p:cNvSpPr/>
              <p:nvPr/>
            </p:nvSpPr>
            <p:spPr>
              <a:xfrm>
                <a:off x="9784483" y="1078793"/>
                <a:ext cx="395127" cy="817739"/>
              </a:xfrm>
              <a:custGeom>
                <a:avLst/>
                <a:gdLst/>
                <a:ahLst/>
                <a:cxnLst/>
                <a:rect l="l" t="t" r="r" b="b"/>
                <a:pathLst>
                  <a:path w="134055" h="268111" extrusionOk="0">
                    <a:moveTo>
                      <a:pt x="139347" y="0"/>
                    </a:moveTo>
                    <a:lnTo>
                      <a:pt x="139206" y="35066"/>
                    </a:lnTo>
                    <a:lnTo>
                      <a:pt x="85725" y="125801"/>
                    </a:lnTo>
                    <a:lnTo>
                      <a:pt x="0" y="270934"/>
                    </a:lnTo>
                    <a:lnTo>
                      <a:pt x="5786" y="226413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44"/>
              <p:cNvSpPr/>
              <p:nvPr/>
            </p:nvSpPr>
            <p:spPr>
              <a:xfrm>
                <a:off x="10210985" y="1010777"/>
                <a:ext cx="124777" cy="236714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77611" extrusionOk="0">
                    <a:moveTo>
                      <a:pt x="141" y="0"/>
                    </a:moveTo>
                    <a:lnTo>
                      <a:pt x="43039" y="24765"/>
                    </a:lnTo>
                    <a:lnTo>
                      <a:pt x="42898" y="82479"/>
                    </a:lnTo>
                    <a:lnTo>
                      <a:pt x="0" y="57714"/>
                    </a:lnTo>
                    <a:lnTo>
                      <a:pt x="141" y="0"/>
                    </a:lnTo>
                    <a:close/>
                    <a:moveTo>
                      <a:pt x="21449" y="57009"/>
                    </a:moveTo>
                    <a:cubicBezTo>
                      <a:pt x="28998" y="61383"/>
                      <a:pt x="35137" y="57856"/>
                      <a:pt x="35207" y="49177"/>
                    </a:cubicBezTo>
                    <a:cubicBezTo>
                      <a:pt x="35207" y="40569"/>
                      <a:pt x="29139" y="29915"/>
                      <a:pt x="21519" y="25541"/>
                    </a:cubicBezTo>
                    <a:cubicBezTo>
                      <a:pt x="13970" y="21167"/>
                      <a:pt x="7832" y="24694"/>
                      <a:pt x="7832" y="33373"/>
                    </a:cubicBezTo>
                    <a:cubicBezTo>
                      <a:pt x="7832" y="41981"/>
                      <a:pt x="13970" y="52634"/>
                      <a:pt x="21449" y="57009"/>
                    </a:cubicBezTo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44"/>
              <p:cNvSpPr/>
              <p:nvPr/>
            </p:nvSpPr>
            <p:spPr>
              <a:xfrm>
                <a:off x="10250077" y="1104258"/>
                <a:ext cx="41592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14111" extrusionOk="0">
                    <a:moveTo>
                      <a:pt x="8255" y="1107"/>
                    </a:moveTo>
                    <a:cubicBezTo>
                      <a:pt x="12841" y="3718"/>
                      <a:pt x="16439" y="10138"/>
                      <a:pt x="16439" y="15289"/>
                    </a:cubicBezTo>
                    <a:cubicBezTo>
                      <a:pt x="16439" y="20510"/>
                      <a:pt x="12771" y="22627"/>
                      <a:pt x="8184" y="20016"/>
                    </a:cubicBezTo>
                    <a:cubicBezTo>
                      <a:pt x="3669" y="17405"/>
                      <a:pt x="0" y="11055"/>
                      <a:pt x="0" y="5764"/>
                    </a:cubicBezTo>
                    <a:cubicBezTo>
                      <a:pt x="71" y="684"/>
                      <a:pt x="3739" y="-1503"/>
                      <a:pt x="8255" y="1107"/>
                    </a:cubicBez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44"/>
              <p:cNvSpPr/>
              <p:nvPr/>
            </p:nvSpPr>
            <p:spPr>
              <a:xfrm>
                <a:off x="10211400" y="952874"/>
                <a:ext cx="207961" cy="129116"/>
              </a:xfrm>
              <a:custGeom>
                <a:avLst/>
                <a:gdLst/>
                <a:ahLst/>
                <a:cxnLst/>
                <a:rect l="l" t="t" r="r" b="b"/>
                <a:pathLst>
                  <a:path w="70555" h="42333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75565" y="24765"/>
                    </a:lnTo>
                    <a:lnTo>
                      <a:pt x="42898" y="43745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44"/>
              <p:cNvSpPr/>
              <p:nvPr/>
            </p:nvSpPr>
            <p:spPr>
              <a:xfrm>
                <a:off x="10246544" y="776588"/>
                <a:ext cx="145571" cy="258231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84666" extrusionOk="0">
                    <a:moveTo>
                      <a:pt x="56021" y="24765"/>
                    </a:moveTo>
                    <a:cubicBezTo>
                      <a:pt x="56021" y="24553"/>
                      <a:pt x="56021" y="24342"/>
                      <a:pt x="56021" y="24130"/>
                    </a:cubicBezTo>
                    <a:cubicBezTo>
                      <a:pt x="56021" y="23918"/>
                      <a:pt x="56021" y="23707"/>
                      <a:pt x="55951" y="23495"/>
                    </a:cubicBezTo>
                    <a:cubicBezTo>
                      <a:pt x="55951" y="23283"/>
                      <a:pt x="55880" y="23071"/>
                      <a:pt x="55880" y="22789"/>
                    </a:cubicBezTo>
                    <a:cubicBezTo>
                      <a:pt x="55880" y="22578"/>
                      <a:pt x="55809" y="22295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1872"/>
                      <a:pt x="55739" y="21661"/>
                      <a:pt x="55668" y="21449"/>
                    </a:cubicBezTo>
                    <a:cubicBezTo>
                      <a:pt x="55598" y="21237"/>
                      <a:pt x="55598" y="20955"/>
                      <a:pt x="55527" y="20743"/>
                    </a:cubicBezTo>
                    <a:cubicBezTo>
                      <a:pt x="55457" y="20531"/>
                      <a:pt x="55386" y="20249"/>
                      <a:pt x="55386" y="20038"/>
                    </a:cubicBezTo>
                    <a:cubicBezTo>
                      <a:pt x="55316" y="19826"/>
                      <a:pt x="55245" y="19544"/>
                      <a:pt x="55174" y="19332"/>
                    </a:cubicBezTo>
                    <a:cubicBezTo>
                      <a:pt x="55104" y="19120"/>
                      <a:pt x="55104" y="18979"/>
                      <a:pt x="55033" y="18768"/>
                    </a:cubicBezTo>
                    <a:cubicBezTo>
                      <a:pt x="55033" y="18768"/>
                      <a:pt x="55033" y="18768"/>
                      <a:pt x="55033" y="18697"/>
                    </a:cubicBezTo>
                    <a:cubicBezTo>
                      <a:pt x="55033" y="18627"/>
                      <a:pt x="55033" y="18627"/>
                      <a:pt x="54963" y="18556"/>
                    </a:cubicBezTo>
                    <a:cubicBezTo>
                      <a:pt x="54892" y="18344"/>
                      <a:pt x="54822" y="18062"/>
                      <a:pt x="54751" y="17850"/>
                    </a:cubicBezTo>
                    <a:cubicBezTo>
                      <a:pt x="54681" y="17639"/>
                      <a:pt x="54610" y="17356"/>
                      <a:pt x="54540" y="17145"/>
                    </a:cubicBezTo>
                    <a:cubicBezTo>
                      <a:pt x="54469" y="16933"/>
                      <a:pt x="54398" y="16722"/>
                      <a:pt x="54257" y="16440"/>
                    </a:cubicBezTo>
                    <a:cubicBezTo>
                      <a:pt x="54187" y="16228"/>
                      <a:pt x="54116" y="16016"/>
                      <a:pt x="53975" y="15804"/>
                    </a:cubicBezTo>
                    <a:cubicBezTo>
                      <a:pt x="53904" y="15663"/>
                      <a:pt x="53834" y="15452"/>
                      <a:pt x="53763" y="15310"/>
                    </a:cubicBezTo>
                    <a:cubicBezTo>
                      <a:pt x="53763" y="15310"/>
                      <a:pt x="53763" y="15310"/>
                      <a:pt x="53763" y="15240"/>
                    </a:cubicBezTo>
                    <a:cubicBezTo>
                      <a:pt x="53763" y="15169"/>
                      <a:pt x="53693" y="15169"/>
                      <a:pt x="53693" y="15099"/>
                    </a:cubicBezTo>
                    <a:cubicBezTo>
                      <a:pt x="53622" y="14887"/>
                      <a:pt x="53481" y="14676"/>
                      <a:pt x="53411" y="14464"/>
                    </a:cubicBezTo>
                    <a:cubicBezTo>
                      <a:pt x="53269" y="14252"/>
                      <a:pt x="53199" y="13970"/>
                      <a:pt x="53058" y="13758"/>
                    </a:cubicBezTo>
                    <a:cubicBezTo>
                      <a:pt x="52917" y="13476"/>
                      <a:pt x="52776" y="13194"/>
                      <a:pt x="52634" y="12912"/>
                    </a:cubicBezTo>
                    <a:cubicBezTo>
                      <a:pt x="52493" y="12629"/>
                      <a:pt x="52352" y="12347"/>
                      <a:pt x="52141" y="12065"/>
                    </a:cubicBezTo>
                    <a:cubicBezTo>
                      <a:pt x="52141" y="11995"/>
                      <a:pt x="52070" y="11924"/>
                      <a:pt x="52070" y="11924"/>
                    </a:cubicBezTo>
                    <a:cubicBezTo>
                      <a:pt x="52000" y="11853"/>
                      <a:pt x="52000" y="11783"/>
                      <a:pt x="51929" y="11712"/>
                    </a:cubicBezTo>
                    <a:cubicBezTo>
                      <a:pt x="51576" y="11148"/>
                      <a:pt x="51294" y="10654"/>
                      <a:pt x="50941" y="10089"/>
                    </a:cubicBezTo>
                    <a:cubicBezTo>
                      <a:pt x="50659" y="9666"/>
                      <a:pt x="50377" y="9243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49883" y="8608"/>
                      <a:pt x="49671" y="8326"/>
                      <a:pt x="49460" y="8114"/>
                    </a:cubicBezTo>
                    <a:cubicBezTo>
                      <a:pt x="49318" y="7902"/>
                      <a:pt x="49107" y="7690"/>
                      <a:pt x="48966" y="7479"/>
                    </a:cubicBezTo>
                    <a:cubicBezTo>
                      <a:pt x="48825" y="7267"/>
                      <a:pt x="48613" y="7056"/>
                      <a:pt x="48472" y="6844"/>
                    </a:cubicBezTo>
                    <a:cubicBezTo>
                      <a:pt x="48331" y="6632"/>
                      <a:pt x="48119" y="6420"/>
                      <a:pt x="47907" y="6280"/>
                    </a:cubicBezTo>
                    <a:cubicBezTo>
                      <a:pt x="47907" y="6209"/>
                      <a:pt x="47837" y="6209"/>
                      <a:pt x="47837" y="6209"/>
                    </a:cubicBezTo>
                    <a:cubicBezTo>
                      <a:pt x="47837" y="6209"/>
                      <a:pt x="47837" y="6209"/>
                      <a:pt x="47766" y="6138"/>
                    </a:cubicBezTo>
                    <a:cubicBezTo>
                      <a:pt x="47625" y="5997"/>
                      <a:pt x="47484" y="5856"/>
                      <a:pt x="47343" y="5715"/>
                    </a:cubicBezTo>
                    <a:cubicBezTo>
                      <a:pt x="47131" y="5503"/>
                      <a:pt x="46990" y="5362"/>
                      <a:pt x="46778" y="5150"/>
                    </a:cubicBezTo>
                    <a:cubicBezTo>
                      <a:pt x="46567" y="4939"/>
                      <a:pt x="46355" y="4798"/>
                      <a:pt x="46143" y="4586"/>
                    </a:cubicBezTo>
                    <a:cubicBezTo>
                      <a:pt x="45932" y="4374"/>
                      <a:pt x="45720" y="4233"/>
                      <a:pt x="45508" y="4022"/>
                    </a:cubicBezTo>
                    <a:cubicBezTo>
                      <a:pt x="45438" y="3951"/>
                      <a:pt x="45297" y="3880"/>
                      <a:pt x="45226" y="3739"/>
                    </a:cubicBezTo>
                    <a:cubicBezTo>
                      <a:pt x="45226" y="3739"/>
                      <a:pt x="45156" y="3669"/>
                      <a:pt x="45156" y="3669"/>
                    </a:cubicBezTo>
                    <a:cubicBezTo>
                      <a:pt x="45085" y="3598"/>
                      <a:pt x="45014" y="3528"/>
                      <a:pt x="44944" y="3457"/>
                    </a:cubicBezTo>
                    <a:cubicBezTo>
                      <a:pt x="44732" y="3316"/>
                      <a:pt x="44521" y="3175"/>
                      <a:pt x="44309" y="3034"/>
                    </a:cubicBezTo>
                    <a:cubicBezTo>
                      <a:pt x="44097" y="2893"/>
                      <a:pt x="43886" y="2752"/>
                      <a:pt x="43745" y="2611"/>
                    </a:cubicBezTo>
                    <a:cubicBezTo>
                      <a:pt x="43533" y="2469"/>
                      <a:pt x="43392" y="2328"/>
                      <a:pt x="43180" y="2258"/>
                    </a:cubicBezTo>
                    <a:cubicBezTo>
                      <a:pt x="42968" y="2117"/>
                      <a:pt x="42827" y="2046"/>
                      <a:pt x="42616" y="1905"/>
                    </a:cubicBezTo>
                    <a:cubicBezTo>
                      <a:pt x="42545" y="1905"/>
                      <a:pt x="42545" y="1835"/>
                      <a:pt x="42474" y="1835"/>
                    </a:cubicBezTo>
                    <a:cubicBezTo>
                      <a:pt x="42333" y="1764"/>
                      <a:pt x="42192" y="1693"/>
                      <a:pt x="42051" y="1623"/>
                    </a:cubicBezTo>
                    <a:cubicBezTo>
                      <a:pt x="41839" y="1552"/>
                      <a:pt x="41698" y="1411"/>
                      <a:pt x="41487" y="1341"/>
                    </a:cubicBezTo>
                    <a:cubicBezTo>
                      <a:pt x="41275" y="1270"/>
                      <a:pt x="41134" y="1129"/>
                      <a:pt x="40922" y="1058"/>
                    </a:cubicBezTo>
                    <a:cubicBezTo>
                      <a:pt x="40711" y="988"/>
                      <a:pt x="40569" y="917"/>
                      <a:pt x="40358" y="847"/>
                    </a:cubicBezTo>
                    <a:cubicBezTo>
                      <a:pt x="40146" y="776"/>
                      <a:pt x="40005" y="705"/>
                      <a:pt x="39793" y="635"/>
                    </a:cubicBezTo>
                    <a:cubicBezTo>
                      <a:pt x="39723" y="635"/>
                      <a:pt x="39723" y="635"/>
                      <a:pt x="39652" y="565"/>
                    </a:cubicBezTo>
                    <a:cubicBezTo>
                      <a:pt x="39652" y="565"/>
                      <a:pt x="39652" y="565"/>
                      <a:pt x="39582" y="565"/>
                    </a:cubicBezTo>
                    <a:cubicBezTo>
                      <a:pt x="39441" y="494"/>
                      <a:pt x="39299" y="494"/>
                      <a:pt x="39158" y="423"/>
                    </a:cubicBezTo>
                    <a:cubicBezTo>
                      <a:pt x="38947" y="353"/>
                      <a:pt x="38806" y="282"/>
                      <a:pt x="38594" y="282"/>
                    </a:cubicBezTo>
                    <a:cubicBezTo>
                      <a:pt x="38382" y="211"/>
                      <a:pt x="38241" y="211"/>
                      <a:pt x="38029" y="141"/>
                    </a:cubicBezTo>
                    <a:cubicBezTo>
                      <a:pt x="37818" y="71"/>
                      <a:pt x="37606" y="71"/>
                      <a:pt x="37465" y="71"/>
                    </a:cubicBezTo>
                    <a:cubicBezTo>
                      <a:pt x="37324" y="71"/>
                      <a:pt x="37183" y="71"/>
                      <a:pt x="37042" y="0"/>
                    </a:cubicBezTo>
                    <a:cubicBezTo>
                      <a:pt x="37042" y="0"/>
                      <a:pt x="36971" y="0"/>
                      <a:pt x="36971" y="0"/>
                    </a:cubicBezTo>
                    <a:cubicBezTo>
                      <a:pt x="36901" y="0"/>
                      <a:pt x="36901" y="0"/>
                      <a:pt x="36830" y="0"/>
                    </a:cubicBezTo>
                    <a:cubicBezTo>
                      <a:pt x="36618" y="0"/>
                      <a:pt x="36407" y="0"/>
                      <a:pt x="36195" y="0"/>
                    </a:cubicBezTo>
                    <a:cubicBezTo>
                      <a:pt x="35983" y="0"/>
                      <a:pt x="35701" y="0"/>
                      <a:pt x="35489" y="0"/>
                    </a:cubicBezTo>
                    <a:cubicBezTo>
                      <a:pt x="35207" y="0"/>
                      <a:pt x="34925" y="7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431" y="211"/>
                      <a:pt x="34078" y="282"/>
                      <a:pt x="33796" y="423"/>
                    </a:cubicBezTo>
                    <a:cubicBezTo>
                      <a:pt x="33443" y="565"/>
                      <a:pt x="33020" y="705"/>
                      <a:pt x="32667" y="917"/>
                    </a:cubicBezTo>
                    <a:lnTo>
                      <a:pt x="0" y="19897"/>
                    </a:lnTo>
                    <a:cubicBezTo>
                      <a:pt x="635" y="19544"/>
                      <a:pt x="1270" y="19262"/>
                      <a:pt x="2046" y="19120"/>
                    </a:cubicBezTo>
                    <a:cubicBezTo>
                      <a:pt x="2046" y="19120"/>
                      <a:pt x="2046" y="19120"/>
                      <a:pt x="2046" y="19120"/>
                    </a:cubicBezTo>
                    <a:cubicBezTo>
                      <a:pt x="2752" y="18979"/>
                      <a:pt x="3528" y="18909"/>
                      <a:pt x="4375" y="18979"/>
                    </a:cubicBezTo>
                    <a:cubicBezTo>
                      <a:pt x="4375" y="18979"/>
                      <a:pt x="4445" y="18979"/>
                      <a:pt x="4445" y="18979"/>
                    </a:cubicBezTo>
                    <a:cubicBezTo>
                      <a:pt x="5221" y="19050"/>
                      <a:pt x="6068" y="19262"/>
                      <a:pt x="6985" y="19544"/>
                    </a:cubicBezTo>
                    <a:cubicBezTo>
                      <a:pt x="6985" y="19544"/>
                      <a:pt x="6985" y="19544"/>
                      <a:pt x="7056" y="19544"/>
                    </a:cubicBezTo>
                    <a:cubicBezTo>
                      <a:pt x="7973" y="19826"/>
                      <a:pt x="8890" y="20249"/>
                      <a:pt x="9807" y="20814"/>
                    </a:cubicBezTo>
                    <a:cubicBezTo>
                      <a:pt x="10724" y="21378"/>
                      <a:pt x="11642" y="22013"/>
                      <a:pt x="12559" y="22719"/>
                    </a:cubicBezTo>
                    <a:cubicBezTo>
                      <a:pt x="12559" y="22719"/>
                      <a:pt x="12630" y="22789"/>
                      <a:pt x="12630" y="22789"/>
                    </a:cubicBezTo>
                    <a:cubicBezTo>
                      <a:pt x="13476" y="23495"/>
                      <a:pt x="14323" y="24271"/>
                      <a:pt x="15170" y="25118"/>
                    </a:cubicBezTo>
                    <a:cubicBezTo>
                      <a:pt x="15170" y="25118"/>
                      <a:pt x="15170" y="25118"/>
                      <a:pt x="15240" y="25188"/>
                    </a:cubicBezTo>
                    <a:cubicBezTo>
                      <a:pt x="16016" y="26035"/>
                      <a:pt x="16792" y="26952"/>
                      <a:pt x="17568" y="27940"/>
                    </a:cubicBezTo>
                    <a:cubicBezTo>
                      <a:pt x="17568" y="27940"/>
                      <a:pt x="17568" y="27940"/>
                      <a:pt x="17568" y="27940"/>
                    </a:cubicBezTo>
                    <a:cubicBezTo>
                      <a:pt x="18274" y="28928"/>
                      <a:pt x="18909" y="29915"/>
                      <a:pt x="19544" y="30974"/>
                    </a:cubicBezTo>
                    <a:cubicBezTo>
                      <a:pt x="19544" y="31044"/>
                      <a:pt x="19614" y="31115"/>
                      <a:pt x="19614" y="31115"/>
                    </a:cubicBezTo>
                    <a:cubicBezTo>
                      <a:pt x="20179" y="32173"/>
                      <a:pt x="20743" y="33231"/>
                      <a:pt x="21237" y="34290"/>
                    </a:cubicBezTo>
                    <a:cubicBezTo>
                      <a:pt x="21237" y="34290"/>
                      <a:pt x="21237" y="34290"/>
                      <a:pt x="21237" y="34361"/>
                    </a:cubicBezTo>
                    <a:cubicBezTo>
                      <a:pt x="21731" y="35489"/>
                      <a:pt x="22154" y="36618"/>
                      <a:pt x="22437" y="37676"/>
                    </a:cubicBezTo>
                    <a:cubicBezTo>
                      <a:pt x="22437" y="37676"/>
                      <a:pt x="22437" y="37747"/>
                      <a:pt x="22437" y="37747"/>
                    </a:cubicBezTo>
                    <a:cubicBezTo>
                      <a:pt x="22790" y="38876"/>
                      <a:pt x="23072" y="40005"/>
                      <a:pt x="23213" y="41134"/>
                    </a:cubicBezTo>
                    <a:cubicBezTo>
                      <a:pt x="23213" y="41134"/>
                      <a:pt x="23213" y="41134"/>
                      <a:pt x="23213" y="41134"/>
                    </a:cubicBezTo>
                    <a:cubicBezTo>
                      <a:pt x="23424" y="42263"/>
                      <a:pt x="23495" y="43391"/>
                      <a:pt x="23495" y="44450"/>
                    </a:cubicBezTo>
                    <a:lnTo>
                      <a:pt x="23354" y="90876"/>
                    </a:lnTo>
                    <a:lnTo>
                      <a:pt x="56021" y="71896"/>
                    </a:lnTo>
                    <a:lnTo>
                      <a:pt x="56162" y="25470"/>
                    </a:lnTo>
                    <a:cubicBezTo>
                      <a:pt x="56021" y="25188"/>
                      <a:pt x="56021" y="24977"/>
                      <a:pt x="56021" y="2476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44"/>
              <p:cNvSpPr/>
              <p:nvPr/>
            </p:nvSpPr>
            <p:spPr>
              <a:xfrm>
                <a:off x="10234274" y="834097"/>
                <a:ext cx="62387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1166" h="70555" extrusionOk="0">
                    <a:moveTo>
                      <a:pt x="13899" y="1892"/>
                    </a:moveTo>
                    <a:cubicBezTo>
                      <a:pt x="21449" y="6266"/>
                      <a:pt x="27587" y="16850"/>
                      <a:pt x="27517" y="25528"/>
                    </a:cubicBezTo>
                    <a:lnTo>
                      <a:pt x="27376" y="71954"/>
                    </a:lnTo>
                    <a:lnTo>
                      <a:pt x="0" y="56149"/>
                    </a:lnTo>
                    <a:lnTo>
                      <a:pt x="141" y="9724"/>
                    </a:lnTo>
                    <a:cubicBezTo>
                      <a:pt x="212" y="975"/>
                      <a:pt x="6350" y="-2482"/>
                      <a:pt x="13899" y="1892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44"/>
              <p:cNvSpPr/>
              <p:nvPr/>
            </p:nvSpPr>
            <p:spPr>
              <a:xfrm>
                <a:off x="10337417" y="1028426"/>
                <a:ext cx="83184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70555" extrusionOk="0">
                    <a:moveTo>
                      <a:pt x="141" y="18979"/>
                    </a:moveTo>
                    <a:lnTo>
                      <a:pt x="32808" y="0"/>
                    </a:lnTo>
                    <a:lnTo>
                      <a:pt x="32597" y="57714"/>
                    </a:lnTo>
                    <a:lnTo>
                      <a:pt x="0" y="76623"/>
                    </a:ln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44"/>
              <p:cNvSpPr/>
              <p:nvPr/>
            </p:nvSpPr>
            <p:spPr>
              <a:xfrm>
                <a:off x="10353636" y="1171996"/>
                <a:ext cx="353535" cy="1075970"/>
              </a:xfrm>
              <a:custGeom>
                <a:avLst/>
                <a:gdLst/>
                <a:ahLst/>
                <a:cxnLst/>
                <a:rect l="l" t="t" r="r" b="b"/>
                <a:pathLst>
                  <a:path w="119944" h="352777" extrusionOk="0">
                    <a:moveTo>
                      <a:pt x="71" y="0"/>
                    </a:moveTo>
                    <a:lnTo>
                      <a:pt x="124178" y="357223"/>
                    </a:lnTo>
                    <a:cubicBezTo>
                      <a:pt x="123543" y="356940"/>
                      <a:pt x="122978" y="356658"/>
                      <a:pt x="122414" y="356517"/>
                    </a:cubicBezTo>
                    <a:cubicBezTo>
                      <a:pt x="121708" y="356235"/>
                      <a:pt x="121003" y="356094"/>
                      <a:pt x="120368" y="355953"/>
                    </a:cubicBezTo>
                    <a:cubicBezTo>
                      <a:pt x="119944" y="355812"/>
                      <a:pt x="119592" y="355812"/>
                      <a:pt x="119239" y="355741"/>
                    </a:cubicBezTo>
                    <a:cubicBezTo>
                      <a:pt x="118533" y="355670"/>
                      <a:pt x="117969" y="355600"/>
                      <a:pt x="117475" y="355600"/>
                    </a:cubicBezTo>
                    <a:cubicBezTo>
                      <a:pt x="116487" y="355600"/>
                      <a:pt x="115500" y="355670"/>
                      <a:pt x="114582" y="355953"/>
                    </a:cubicBezTo>
                    <a:cubicBezTo>
                      <a:pt x="113383" y="356306"/>
                      <a:pt x="112607" y="356658"/>
                      <a:pt x="111901" y="357082"/>
                    </a:cubicBezTo>
                    <a:lnTo>
                      <a:pt x="0" y="3492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44"/>
              <p:cNvSpPr/>
              <p:nvPr/>
            </p:nvSpPr>
            <p:spPr>
              <a:xfrm>
                <a:off x="10353842" y="1114093"/>
                <a:ext cx="457517" cy="1140529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373944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156704" y="357152"/>
                    </a:lnTo>
                    <a:lnTo>
                      <a:pt x="124107" y="376132"/>
                    </a:ln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09E34E1-D36C-4E87-A9D0-E66BB71EE1D0}"/>
              </a:ext>
            </a:extLst>
          </p:cNvPr>
          <p:cNvSpPr txBox="1"/>
          <p:nvPr/>
        </p:nvSpPr>
        <p:spPr>
          <a:xfrm>
            <a:off x="2484867" y="3217898"/>
            <a:ext cx="49615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000">
                <a:latin typeface="Tahoma"/>
                <a:ea typeface="Tahoma"/>
                <a:cs typeface="Tahoma"/>
              </a:rPr>
              <a:t>​</a:t>
            </a:r>
          </a:p>
          <a:p>
            <a:endParaRPr lang="ru-RU" sz="4000">
              <a:latin typeface="Tahoma"/>
              <a:ea typeface="Tahoma"/>
              <a:cs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D6CA7-160F-4DA7-B9C9-7F132F0AFE6F}"/>
              </a:ext>
            </a:extLst>
          </p:cNvPr>
          <p:cNvSpPr txBox="1"/>
          <p:nvPr/>
        </p:nvSpPr>
        <p:spPr>
          <a:xfrm>
            <a:off x="2982451" y="2906856"/>
            <a:ext cx="4961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000">
                <a:latin typeface="Tahoma"/>
                <a:ea typeface="Tahoma"/>
                <a:cs typeface="Tahoma"/>
              </a:rPr>
              <a:t>​</a:t>
            </a:r>
            <a:endParaRPr lang="ru-RU" sz="4000"/>
          </a:p>
        </p:txBody>
      </p:sp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83503417-E456-4980-8626-1544AC4CDB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3" t="24348" r="33987" b="34565"/>
          <a:stretch/>
        </p:blipFill>
        <p:spPr>
          <a:xfrm>
            <a:off x="779659" y="2197165"/>
            <a:ext cx="2520329" cy="1783307"/>
          </a:xfrm>
          <a:prstGeom prst="rect">
            <a:avLst/>
          </a:prstGeom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8F1DBBFD-191D-48FF-8318-47822B3DB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3" t="25078" r="13508" b="34783"/>
          <a:stretch/>
        </p:blipFill>
        <p:spPr>
          <a:xfrm>
            <a:off x="3667511" y="2370607"/>
            <a:ext cx="3423653" cy="17421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A90DAA-425D-467A-9A7B-CBE566BDA40D}"/>
              </a:ext>
            </a:extLst>
          </p:cNvPr>
          <p:cNvSpPr txBox="1"/>
          <p:nvPr/>
        </p:nvSpPr>
        <p:spPr>
          <a:xfrm>
            <a:off x="1485849" y="1462284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8EABC5-357D-4FC4-9560-2E1899AD3018}"/>
              </a:ext>
            </a:extLst>
          </p:cNvPr>
          <p:cNvSpPr txBox="1"/>
          <p:nvPr/>
        </p:nvSpPr>
        <p:spPr>
          <a:xfrm>
            <a:off x="1787973" y="1764564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2B70E-88B6-419F-A492-359BBF9D951F}"/>
              </a:ext>
            </a:extLst>
          </p:cNvPr>
          <p:cNvSpPr txBox="1"/>
          <p:nvPr/>
        </p:nvSpPr>
        <p:spPr>
          <a:xfrm>
            <a:off x="1787973" y="1197788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7F3453-2AA9-4612-811D-6E0A944A068D}"/>
              </a:ext>
            </a:extLst>
          </p:cNvPr>
          <p:cNvSpPr txBox="1"/>
          <p:nvPr/>
        </p:nvSpPr>
        <p:spPr>
          <a:xfrm>
            <a:off x="1787973" y="1197788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A01E39-8FEC-47D9-BBAF-DA7595953BC6}"/>
              </a:ext>
            </a:extLst>
          </p:cNvPr>
          <p:cNvSpPr txBox="1"/>
          <p:nvPr/>
        </p:nvSpPr>
        <p:spPr>
          <a:xfrm>
            <a:off x="2297808" y="1462284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+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1DC46CB-274E-4953-87DC-4A1C34DC8E19}"/>
              </a:ext>
            </a:extLst>
          </p:cNvPr>
          <p:cNvSpPr txBox="1"/>
          <p:nvPr/>
        </p:nvSpPr>
        <p:spPr>
          <a:xfrm>
            <a:off x="2808844" y="1462284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BB67DC6-B152-456A-A006-4356C129CDCB}"/>
              </a:ext>
            </a:extLst>
          </p:cNvPr>
          <p:cNvSpPr txBox="1"/>
          <p:nvPr/>
        </p:nvSpPr>
        <p:spPr>
          <a:xfrm>
            <a:off x="3166415" y="1197788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4FA07CB-EA97-4327-A8EB-F31F69C6B480}"/>
              </a:ext>
            </a:extLst>
          </p:cNvPr>
          <p:cNvSpPr txBox="1"/>
          <p:nvPr/>
        </p:nvSpPr>
        <p:spPr>
          <a:xfrm>
            <a:off x="3167764" y="1726779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E6EC41D-7ACD-4782-B892-084160331C91}"/>
              </a:ext>
            </a:extLst>
          </p:cNvPr>
          <p:cNvSpPr txBox="1"/>
          <p:nvPr/>
        </p:nvSpPr>
        <p:spPr>
          <a:xfrm>
            <a:off x="3177279" y="1160002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1A10AE7-4138-42CC-AA3F-7B1FC13B4CFF}"/>
              </a:ext>
            </a:extLst>
          </p:cNvPr>
          <p:cNvSpPr txBox="1"/>
          <p:nvPr/>
        </p:nvSpPr>
        <p:spPr>
          <a:xfrm>
            <a:off x="3677745" y="1405606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=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C8496A0-EB2D-4B58-92A2-BBE0001B4AF7}"/>
              </a:ext>
            </a:extLst>
          </p:cNvPr>
          <p:cNvSpPr txBox="1"/>
          <p:nvPr/>
        </p:nvSpPr>
        <p:spPr>
          <a:xfrm>
            <a:off x="3300163" y="2510821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+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D697F3F-BC72-4EEA-9E34-03EB53EA6436}"/>
              </a:ext>
            </a:extLst>
          </p:cNvPr>
          <p:cNvSpPr txBox="1"/>
          <p:nvPr/>
        </p:nvSpPr>
        <p:spPr>
          <a:xfrm>
            <a:off x="7097443" y="2510821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=</a:t>
            </a:r>
          </a:p>
        </p:txBody>
      </p:sp>
      <p:pic>
        <p:nvPicPr>
          <p:cNvPr id="132" name="Рисунок 8" descr="Изображение выглядит как кабель&#10;&#10;Автоматически созданное описание">
            <a:extLst>
              <a:ext uri="{FF2B5EF4-FFF2-40B4-BE49-F238E27FC236}">
                <a16:creationId xmlns:a16="http://schemas.microsoft.com/office/drawing/2014/main" id="{A485DFF1-C9E6-4868-8538-BCEC707A2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756" y="4177774"/>
            <a:ext cx="1827852" cy="1676400"/>
          </a:xfrm>
          <a:prstGeom prst="rect">
            <a:avLst/>
          </a:prstGeom>
        </p:spPr>
      </p:pic>
      <p:pic>
        <p:nvPicPr>
          <p:cNvPr id="133" name="Рисунок 8" descr="Изображение выглядит как кабель&#10;&#10;Автоматически созданное описание">
            <a:extLst>
              <a:ext uri="{FF2B5EF4-FFF2-40B4-BE49-F238E27FC236}">
                <a16:creationId xmlns:a16="http://schemas.microsoft.com/office/drawing/2014/main" id="{60290C59-EB7F-43D5-8E5A-830CE0820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533" y="4111650"/>
            <a:ext cx="1827852" cy="1676400"/>
          </a:xfrm>
          <a:prstGeom prst="rect">
            <a:avLst/>
          </a:prstGeom>
        </p:spPr>
      </p:pic>
      <p:pic>
        <p:nvPicPr>
          <p:cNvPr id="135" name="Рисунок 4">
            <a:extLst>
              <a:ext uri="{FF2B5EF4-FFF2-40B4-BE49-F238E27FC236}">
                <a16:creationId xmlns:a16="http://schemas.microsoft.com/office/drawing/2014/main" id="{386BD184-86D5-4E0D-98C2-686D85DAA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80" t="43043" r="11982" b="35492"/>
          <a:stretch/>
        </p:blipFill>
        <p:spPr>
          <a:xfrm>
            <a:off x="5493495" y="4898801"/>
            <a:ext cx="1869022" cy="931636"/>
          </a:xfrm>
          <a:prstGeom prst="rect">
            <a:avLst/>
          </a:prstGeom>
        </p:spPr>
      </p:pic>
      <p:pic>
        <p:nvPicPr>
          <p:cNvPr id="136" name="Рисунок 4">
            <a:extLst>
              <a:ext uri="{FF2B5EF4-FFF2-40B4-BE49-F238E27FC236}">
                <a16:creationId xmlns:a16="http://schemas.microsoft.com/office/drawing/2014/main" id="{0C5C7441-36A1-4D81-9E3A-96BF5C02C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12" t="23261" r="9150" b="55435"/>
          <a:stretch/>
        </p:blipFill>
        <p:spPr>
          <a:xfrm>
            <a:off x="5629690" y="4039189"/>
            <a:ext cx="1868990" cy="924671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06D7BCFB-D381-4B21-941F-1E11EBA213D1}"/>
              </a:ext>
            </a:extLst>
          </p:cNvPr>
          <p:cNvSpPr txBox="1"/>
          <p:nvPr/>
        </p:nvSpPr>
        <p:spPr>
          <a:xfrm>
            <a:off x="4026518" y="1386714"/>
            <a:ext cx="18179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(1+1)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253FDBE-2B9A-47EF-830B-B98A2BB08144}"/>
              </a:ext>
            </a:extLst>
          </p:cNvPr>
          <p:cNvSpPr txBox="1"/>
          <p:nvPr/>
        </p:nvSpPr>
        <p:spPr>
          <a:xfrm>
            <a:off x="5235280" y="1405607"/>
            <a:ext cx="83604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+(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05E6C8B-C0D7-4792-A6BB-D42A85ECF81C}"/>
              </a:ext>
            </a:extLst>
          </p:cNvPr>
          <p:cNvSpPr txBox="1"/>
          <p:nvPr/>
        </p:nvSpPr>
        <p:spPr>
          <a:xfrm>
            <a:off x="5735408" y="1160003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0AE4372-6960-428E-9531-1269720635BA}"/>
              </a:ext>
            </a:extLst>
          </p:cNvPr>
          <p:cNvSpPr txBox="1"/>
          <p:nvPr/>
        </p:nvSpPr>
        <p:spPr>
          <a:xfrm>
            <a:off x="5707084" y="1660655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9022052-B035-4CB4-BA75-5842A873122C}"/>
              </a:ext>
            </a:extLst>
          </p:cNvPr>
          <p:cNvSpPr txBox="1"/>
          <p:nvPr/>
        </p:nvSpPr>
        <p:spPr>
          <a:xfrm>
            <a:off x="5735481" y="1197787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9C7CD56-0F01-46DC-84A2-3F5C8F885437}"/>
              </a:ext>
            </a:extLst>
          </p:cNvPr>
          <p:cNvSpPr txBox="1"/>
          <p:nvPr/>
        </p:nvSpPr>
        <p:spPr>
          <a:xfrm>
            <a:off x="6471983" y="1622869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1AF131A-D9EE-4F18-8EBE-13855AA6BA29}"/>
              </a:ext>
            </a:extLst>
          </p:cNvPr>
          <p:cNvSpPr txBox="1"/>
          <p:nvPr/>
        </p:nvSpPr>
        <p:spPr>
          <a:xfrm>
            <a:off x="6472056" y="1160001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E7CB179-8206-43DF-B6AF-C770E6B5DB87}"/>
              </a:ext>
            </a:extLst>
          </p:cNvPr>
          <p:cNvSpPr txBox="1"/>
          <p:nvPr/>
        </p:nvSpPr>
        <p:spPr>
          <a:xfrm>
            <a:off x="6481571" y="1141109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3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7F87BF9-F915-453A-B9F5-F38A9EC293EE}"/>
              </a:ext>
            </a:extLst>
          </p:cNvPr>
          <p:cNvSpPr txBox="1"/>
          <p:nvPr/>
        </p:nvSpPr>
        <p:spPr>
          <a:xfrm>
            <a:off x="6085107" y="1377266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+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00F43B1-C399-476E-BE13-CD6618BBCA03}"/>
              </a:ext>
            </a:extLst>
          </p:cNvPr>
          <p:cNvSpPr txBox="1"/>
          <p:nvPr/>
        </p:nvSpPr>
        <p:spPr>
          <a:xfrm>
            <a:off x="6878256" y="1367821"/>
            <a:ext cx="291314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) = 2+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20214-3D18-4EEB-BB0F-46CCE7313D14}"/>
              </a:ext>
            </a:extLst>
          </p:cNvPr>
          <p:cNvSpPr txBox="1"/>
          <p:nvPr/>
        </p:nvSpPr>
        <p:spPr>
          <a:xfrm>
            <a:off x="927376" y="234267"/>
            <a:ext cx="885177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Tahoma"/>
                <a:cs typeface="Tahoma"/>
              </a:rPr>
              <a:t>Бөлімдері</a:t>
            </a:r>
            <a:r>
              <a:rPr lang="ru-RU" sz="3200" b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Tahoma"/>
                <a:cs typeface="Tahoma"/>
              </a:rPr>
              <a:t> </a:t>
            </a:r>
            <a:r>
              <a:rPr lang="ru-RU" sz="3200" b="1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Tahoma"/>
                <a:cs typeface="Tahoma"/>
              </a:rPr>
              <a:t>бірдей</a:t>
            </a:r>
            <a:r>
              <a:rPr lang="ru-RU" sz="3200" b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Tahoma"/>
                <a:cs typeface="Tahoma"/>
              </a:rPr>
              <a:t> </a:t>
            </a:r>
            <a:r>
              <a:rPr lang="ru-RU" sz="3200" b="1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Tahoma"/>
                <a:cs typeface="Tahoma"/>
              </a:rPr>
              <a:t>аралас</a:t>
            </a:r>
            <a:r>
              <a:rPr lang="ru-RU" sz="3200" b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Tahoma"/>
                <a:cs typeface="Tahoma"/>
              </a:rPr>
              <a:t> </a:t>
            </a:r>
            <a:r>
              <a:rPr lang="ru-RU" sz="3200" b="1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Tahoma"/>
                <a:cs typeface="Tahoma"/>
              </a:rPr>
              <a:t>сандарды</a:t>
            </a:r>
            <a:r>
              <a:rPr lang="ru-RU" sz="3200" b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Tahoma"/>
                <a:cs typeface="Tahoma"/>
              </a:rPr>
              <a:t> </a:t>
            </a:r>
            <a:r>
              <a:rPr lang="ru-RU" sz="3200" b="1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Tahoma"/>
                <a:cs typeface="Tahoma"/>
              </a:rPr>
              <a:t>қосу</a:t>
            </a:r>
            <a:r>
              <a:rPr lang="ru-RU" sz="3200" b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Tahoma"/>
                <a:cs typeface="Tahoma"/>
              </a:rPr>
              <a:t>:</a:t>
            </a:r>
          </a:p>
          <a:p>
            <a:endParaRPr lang="kk-KZ" sz="3200" b="1">
              <a:solidFill>
                <a:schemeClr val="bg2">
                  <a:lumMod val="50000"/>
                </a:schemeClr>
              </a:solidFill>
              <a:ea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21AA7-99CC-4CAF-9BEE-095E724B4A57}"/>
              </a:ext>
            </a:extLst>
          </p:cNvPr>
          <p:cNvSpPr txBox="1"/>
          <p:nvPr/>
        </p:nvSpPr>
        <p:spPr>
          <a:xfrm>
            <a:off x="1328758" y="4598449"/>
            <a:ext cx="5055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4000" b="1">
                <a:solidFill>
                  <a:srgbClr val="FF5500"/>
                </a:solidFill>
              </a:rPr>
              <a:t>=</a:t>
            </a:r>
          </a:p>
        </p:txBody>
      </p:sp>
      <p:pic>
        <p:nvPicPr>
          <p:cNvPr id="138" name="Рисунок 4">
            <a:extLst>
              <a:ext uri="{FF2B5EF4-FFF2-40B4-BE49-F238E27FC236}">
                <a16:creationId xmlns:a16="http://schemas.microsoft.com/office/drawing/2014/main" id="{4A1BDFDA-AA88-47B1-B747-CA21AA576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69" t="41522" r="33987" b="34840"/>
          <a:stretch/>
        </p:blipFill>
        <p:spPr>
          <a:xfrm rot="5400000">
            <a:off x="5571717" y="4010851"/>
            <a:ext cx="868432" cy="1025984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F3232ADE-9637-4115-992C-402B69414C07}"/>
              </a:ext>
            </a:extLst>
          </p:cNvPr>
          <p:cNvSpPr txBox="1"/>
          <p:nvPr/>
        </p:nvSpPr>
        <p:spPr>
          <a:xfrm>
            <a:off x="8265699" y="1150557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C98ABEE-C001-47EA-9B63-B9BD421E48DC}"/>
              </a:ext>
            </a:extLst>
          </p:cNvPr>
          <p:cNvSpPr txBox="1"/>
          <p:nvPr/>
        </p:nvSpPr>
        <p:spPr>
          <a:xfrm>
            <a:off x="8237375" y="1651209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C155F2F-FC8D-4EB1-AB1C-EC8FA0576634}"/>
              </a:ext>
            </a:extLst>
          </p:cNvPr>
          <p:cNvSpPr txBox="1"/>
          <p:nvPr/>
        </p:nvSpPr>
        <p:spPr>
          <a:xfrm>
            <a:off x="8265919" y="1197786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3A20B72-B329-4C88-AB4D-61CF585426EE}"/>
              </a:ext>
            </a:extLst>
          </p:cNvPr>
          <p:cNvSpPr txBox="1"/>
          <p:nvPr/>
        </p:nvSpPr>
        <p:spPr>
          <a:xfrm>
            <a:off x="8681561" y="1405606"/>
            <a:ext cx="131755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rgbClr val="FF5500"/>
                </a:solidFill>
                <a:latin typeface="Tahoma"/>
                <a:ea typeface="Tahoma"/>
                <a:cs typeface="Tahoma"/>
              </a:rPr>
              <a:t> = 3</a:t>
            </a:r>
          </a:p>
        </p:txBody>
      </p:sp>
    </p:spTree>
    <p:extLst>
      <p:ext uri="{BB962C8B-B14F-4D97-AF65-F5344CB8AC3E}">
        <p14:creationId xmlns:p14="http://schemas.microsoft.com/office/powerpoint/2010/main" val="20996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2" grpId="0"/>
      <p:bldP spid="139" grpId="0"/>
      <p:bldP spid="150" grpId="0"/>
      <p:bldP spid="153" grpId="0"/>
      <p:bldP spid="1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45"/>
          <p:cNvGrpSpPr/>
          <p:nvPr/>
        </p:nvGrpSpPr>
        <p:grpSpPr>
          <a:xfrm>
            <a:off x="9996546" y="0"/>
            <a:ext cx="2195309" cy="6858000"/>
            <a:chOff x="9996546" y="0"/>
            <a:chExt cx="2195309" cy="6858000"/>
          </a:xfrm>
        </p:grpSpPr>
        <p:sp>
          <p:nvSpPr>
            <p:cNvPr id="964" name="Google Shape;964;p45"/>
            <p:cNvSpPr/>
            <p:nvPr/>
          </p:nvSpPr>
          <p:spPr>
            <a:xfrm>
              <a:off x="10469855" y="0"/>
              <a:ext cx="172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5" name="Google Shape;965;p45"/>
            <p:cNvGrpSpPr/>
            <p:nvPr/>
          </p:nvGrpSpPr>
          <p:grpSpPr>
            <a:xfrm>
              <a:off x="9996546" y="1646616"/>
              <a:ext cx="828882" cy="1073631"/>
              <a:chOff x="9495222" y="776588"/>
              <a:chExt cx="1432566" cy="1855566"/>
            </a:xfrm>
          </p:grpSpPr>
          <p:sp>
            <p:nvSpPr>
              <p:cNvPr id="966" name="Google Shape;966;p45"/>
              <p:cNvSpPr/>
              <p:nvPr/>
            </p:nvSpPr>
            <p:spPr>
              <a:xfrm>
                <a:off x="9495222" y="2093030"/>
                <a:ext cx="629179" cy="488878"/>
              </a:xfrm>
              <a:custGeom>
                <a:avLst/>
                <a:gdLst/>
                <a:ahLst/>
                <a:cxnLst/>
                <a:rect l="l" t="t" r="r" b="b"/>
                <a:pathLst>
                  <a:path w="409222" h="289277" extrusionOk="0">
                    <a:moveTo>
                      <a:pt x="22296" y="31044"/>
                    </a:moveTo>
                    <a:cubicBezTo>
                      <a:pt x="7479" y="22507"/>
                      <a:pt x="71" y="11218"/>
                      <a:pt x="71" y="0"/>
                    </a:cubicBezTo>
                    <a:lnTo>
                      <a:pt x="0" y="36830"/>
                    </a:lnTo>
                    <a:cubicBezTo>
                      <a:pt x="0" y="48048"/>
                      <a:pt x="7408" y="59337"/>
                      <a:pt x="22225" y="67874"/>
                    </a:cubicBezTo>
                    <a:lnTo>
                      <a:pt x="414796" y="294499"/>
                    </a:lnTo>
                    <a:lnTo>
                      <a:pt x="414867" y="257669"/>
                    </a:lnTo>
                    <a:lnTo>
                      <a:pt x="22296" y="31044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45"/>
              <p:cNvSpPr/>
              <p:nvPr/>
            </p:nvSpPr>
            <p:spPr>
              <a:xfrm>
                <a:off x="10132981" y="2093747"/>
                <a:ext cx="791897" cy="512726"/>
              </a:xfrm>
              <a:custGeom>
                <a:avLst/>
                <a:gdLst/>
                <a:ahLst/>
                <a:cxnLst/>
                <a:rect l="l" t="t" r="r" b="b"/>
                <a:pathLst>
                  <a:path w="515055" h="303388" extrusionOk="0">
                    <a:moveTo>
                      <a:pt x="518019" y="2187"/>
                    </a:moveTo>
                    <a:cubicBezTo>
                      <a:pt x="517948" y="2963"/>
                      <a:pt x="517878" y="3739"/>
                      <a:pt x="517736" y="4586"/>
                    </a:cubicBezTo>
                    <a:cubicBezTo>
                      <a:pt x="517595" y="5221"/>
                      <a:pt x="517454" y="5856"/>
                      <a:pt x="517243" y="6491"/>
                    </a:cubicBezTo>
                    <a:cubicBezTo>
                      <a:pt x="517031" y="7267"/>
                      <a:pt x="516890" y="7973"/>
                      <a:pt x="516608" y="8749"/>
                    </a:cubicBezTo>
                    <a:cubicBezTo>
                      <a:pt x="516396" y="9384"/>
                      <a:pt x="516114" y="9948"/>
                      <a:pt x="515832" y="10583"/>
                    </a:cubicBezTo>
                    <a:cubicBezTo>
                      <a:pt x="515479" y="11359"/>
                      <a:pt x="515126" y="12136"/>
                      <a:pt x="514703" y="12912"/>
                    </a:cubicBezTo>
                    <a:cubicBezTo>
                      <a:pt x="514420" y="13476"/>
                      <a:pt x="514068" y="14041"/>
                      <a:pt x="513715" y="14605"/>
                    </a:cubicBezTo>
                    <a:cubicBezTo>
                      <a:pt x="513150" y="15522"/>
                      <a:pt x="512586" y="16369"/>
                      <a:pt x="511951" y="17216"/>
                    </a:cubicBezTo>
                    <a:cubicBezTo>
                      <a:pt x="511316" y="18062"/>
                      <a:pt x="510681" y="18909"/>
                      <a:pt x="509976" y="19685"/>
                    </a:cubicBezTo>
                    <a:cubicBezTo>
                      <a:pt x="509834" y="19897"/>
                      <a:pt x="509623" y="20038"/>
                      <a:pt x="509482" y="20249"/>
                    </a:cubicBezTo>
                    <a:cubicBezTo>
                      <a:pt x="508494" y="21308"/>
                      <a:pt x="507435" y="22366"/>
                      <a:pt x="506307" y="23354"/>
                    </a:cubicBezTo>
                    <a:cubicBezTo>
                      <a:pt x="505601" y="23989"/>
                      <a:pt x="504754" y="24624"/>
                      <a:pt x="503978" y="25259"/>
                    </a:cubicBezTo>
                    <a:cubicBezTo>
                      <a:pt x="503273" y="25823"/>
                      <a:pt x="502638" y="26388"/>
                      <a:pt x="501861" y="26952"/>
                    </a:cubicBezTo>
                    <a:cubicBezTo>
                      <a:pt x="501015" y="27587"/>
                      <a:pt x="500098" y="28152"/>
                      <a:pt x="499181" y="28787"/>
                    </a:cubicBezTo>
                    <a:cubicBezTo>
                      <a:pt x="498263" y="29422"/>
                      <a:pt x="497346" y="30057"/>
                      <a:pt x="496358" y="30621"/>
                    </a:cubicBezTo>
                    <a:lnTo>
                      <a:pt x="106398" y="257246"/>
                    </a:lnTo>
                    <a:cubicBezTo>
                      <a:pt x="104140" y="258586"/>
                      <a:pt x="101741" y="259715"/>
                      <a:pt x="99272" y="260844"/>
                    </a:cubicBezTo>
                    <a:cubicBezTo>
                      <a:pt x="98566" y="261197"/>
                      <a:pt x="97861" y="261479"/>
                      <a:pt x="97155" y="261761"/>
                    </a:cubicBezTo>
                    <a:cubicBezTo>
                      <a:pt x="95250" y="262537"/>
                      <a:pt x="93274" y="263313"/>
                      <a:pt x="91228" y="264019"/>
                    </a:cubicBezTo>
                    <a:cubicBezTo>
                      <a:pt x="90523" y="264231"/>
                      <a:pt x="89817" y="264513"/>
                      <a:pt x="89041" y="264724"/>
                    </a:cubicBezTo>
                    <a:cubicBezTo>
                      <a:pt x="87771" y="265148"/>
                      <a:pt x="86431" y="265501"/>
                      <a:pt x="85160" y="265853"/>
                    </a:cubicBezTo>
                    <a:cubicBezTo>
                      <a:pt x="84173" y="266136"/>
                      <a:pt x="83185" y="266418"/>
                      <a:pt x="82197" y="266629"/>
                    </a:cubicBezTo>
                    <a:cubicBezTo>
                      <a:pt x="80857" y="266982"/>
                      <a:pt x="79445" y="267264"/>
                      <a:pt x="78034" y="267547"/>
                    </a:cubicBezTo>
                    <a:cubicBezTo>
                      <a:pt x="77117" y="267758"/>
                      <a:pt x="76129" y="267970"/>
                      <a:pt x="75212" y="268111"/>
                    </a:cubicBezTo>
                    <a:cubicBezTo>
                      <a:pt x="72390" y="268605"/>
                      <a:pt x="69568" y="269028"/>
                      <a:pt x="66675" y="269311"/>
                    </a:cubicBezTo>
                    <a:cubicBezTo>
                      <a:pt x="65758" y="269381"/>
                      <a:pt x="64911" y="269452"/>
                      <a:pt x="63994" y="269522"/>
                    </a:cubicBezTo>
                    <a:cubicBezTo>
                      <a:pt x="62300" y="269663"/>
                      <a:pt x="60607" y="269804"/>
                      <a:pt x="58914" y="269875"/>
                    </a:cubicBezTo>
                    <a:cubicBezTo>
                      <a:pt x="57855" y="269946"/>
                      <a:pt x="56727" y="269946"/>
                      <a:pt x="55668" y="269946"/>
                    </a:cubicBezTo>
                    <a:cubicBezTo>
                      <a:pt x="54257" y="269946"/>
                      <a:pt x="52917" y="270016"/>
                      <a:pt x="51505" y="269946"/>
                    </a:cubicBezTo>
                    <a:cubicBezTo>
                      <a:pt x="50377" y="269946"/>
                      <a:pt x="49177" y="269875"/>
                      <a:pt x="48048" y="269875"/>
                    </a:cubicBezTo>
                    <a:cubicBezTo>
                      <a:pt x="46778" y="269804"/>
                      <a:pt x="45508" y="269734"/>
                      <a:pt x="44238" y="269663"/>
                    </a:cubicBezTo>
                    <a:cubicBezTo>
                      <a:pt x="43109" y="269593"/>
                      <a:pt x="41910" y="269452"/>
                      <a:pt x="40781" y="269381"/>
                    </a:cubicBezTo>
                    <a:cubicBezTo>
                      <a:pt x="39511" y="269240"/>
                      <a:pt x="38241" y="269099"/>
                      <a:pt x="37042" y="268958"/>
                    </a:cubicBezTo>
                    <a:cubicBezTo>
                      <a:pt x="35913" y="268817"/>
                      <a:pt x="34784" y="268676"/>
                      <a:pt x="33655" y="268464"/>
                    </a:cubicBezTo>
                    <a:cubicBezTo>
                      <a:pt x="32314" y="268252"/>
                      <a:pt x="30974" y="268041"/>
                      <a:pt x="29704" y="267758"/>
                    </a:cubicBezTo>
                    <a:cubicBezTo>
                      <a:pt x="28646" y="267547"/>
                      <a:pt x="27587" y="267335"/>
                      <a:pt x="26599" y="267123"/>
                    </a:cubicBezTo>
                    <a:cubicBezTo>
                      <a:pt x="25047" y="266771"/>
                      <a:pt x="23495" y="266418"/>
                      <a:pt x="21943" y="265994"/>
                    </a:cubicBezTo>
                    <a:cubicBezTo>
                      <a:pt x="21096" y="265783"/>
                      <a:pt x="20249" y="265571"/>
                      <a:pt x="19403" y="265289"/>
                    </a:cubicBezTo>
                    <a:cubicBezTo>
                      <a:pt x="16651" y="264513"/>
                      <a:pt x="13970" y="263596"/>
                      <a:pt x="11359" y="262537"/>
                    </a:cubicBezTo>
                    <a:cubicBezTo>
                      <a:pt x="10089" y="262043"/>
                      <a:pt x="8819" y="261479"/>
                      <a:pt x="7549" y="260914"/>
                    </a:cubicBezTo>
                    <a:cubicBezTo>
                      <a:pt x="6914" y="260632"/>
                      <a:pt x="6209" y="260350"/>
                      <a:pt x="5574" y="260068"/>
                    </a:cubicBezTo>
                    <a:cubicBezTo>
                      <a:pt x="3669" y="259151"/>
                      <a:pt x="1834" y="258233"/>
                      <a:pt x="70" y="257175"/>
                    </a:cubicBezTo>
                    <a:lnTo>
                      <a:pt x="0" y="294005"/>
                    </a:lnTo>
                    <a:cubicBezTo>
                      <a:pt x="1764" y="295063"/>
                      <a:pt x="3598" y="295981"/>
                      <a:pt x="5503" y="296898"/>
                    </a:cubicBezTo>
                    <a:cubicBezTo>
                      <a:pt x="6138" y="297180"/>
                      <a:pt x="6773" y="297462"/>
                      <a:pt x="7479" y="297744"/>
                    </a:cubicBezTo>
                    <a:cubicBezTo>
                      <a:pt x="8608" y="298238"/>
                      <a:pt x="9736" y="298732"/>
                      <a:pt x="10865" y="299226"/>
                    </a:cubicBezTo>
                    <a:cubicBezTo>
                      <a:pt x="11007" y="299297"/>
                      <a:pt x="11148" y="299297"/>
                      <a:pt x="11289" y="299367"/>
                    </a:cubicBezTo>
                    <a:cubicBezTo>
                      <a:pt x="13899" y="300355"/>
                      <a:pt x="16580" y="301272"/>
                      <a:pt x="19332" y="302119"/>
                    </a:cubicBezTo>
                    <a:cubicBezTo>
                      <a:pt x="19544" y="302189"/>
                      <a:pt x="19755" y="302260"/>
                      <a:pt x="19967" y="302331"/>
                    </a:cubicBezTo>
                    <a:cubicBezTo>
                      <a:pt x="20602" y="302542"/>
                      <a:pt x="21237" y="302613"/>
                      <a:pt x="21872" y="302825"/>
                    </a:cubicBezTo>
                    <a:cubicBezTo>
                      <a:pt x="23424" y="303248"/>
                      <a:pt x="24977" y="303601"/>
                      <a:pt x="26529" y="303953"/>
                    </a:cubicBezTo>
                    <a:cubicBezTo>
                      <a:pt x="26952" y="304024"/>
                      <a:pt x="27375" y="304165"/>
                      <a:pt x="27799" y="304236"/>
                    </a:cubicBezTo>
                    <a:cubicBezTo>
                      <a:pt x="28434" y="304377"/>
                      <a:pt x="29069" y="304447"/>
                      <a:pt x="29704" y="304588"/>
                    </a:cubicBezTo>
                    <a:cubicBezTo>
                      <a:pt x="31044" y="304871"/>
                      <a:pt x="32385" y="305082"/>
                      <a:pt x="33655" y="305294"/>
                    </a:cubicBezTo>
                    <a:cubicBezTo>
                      <a:pt x="34219" y="305365"/>
                      <a:pt x="34713" y="305506"/>
                      <a:pt x="35278" y="305576"/>
                    </a:cubicBezTo>
                    <a:cubicBezTo>
                      <a:pt x="35842" y="305647"/>
                      <a:pt x="36477" y="305717"/>
                      <a:pt x="37042" y="305788"/>
                    </a:cubicBezTo>
                    <a:cubicBezTo>
                      <a:pt x="38312" y="305929"/>
                      <a:pt x="39511" y="306070"/>
                      <a:pt x="40781" y="306211"/>
                    </a:cubicBezTo>
                    <a:cubicBezTo>
                      <a:pt x="41345" y="306282"/>
                      <a:pt x="41980" y="306352"/>
                      <a:pt x="42545" y="306423"/>
                    </a:cubicBezTo>
                    <a:cubicBezTo>
                      <a:pt x="43109" y="306493"/>
                      <a:pt x="43674" y="306493"/>
                      <a:pt x="44238" y="306493"/>
                    </a:cubicBezTo>
                    <a:cubicBezTo>
                      <a:pt x="45508" y="306564"/>
                      <a:pt x="46778" y="306634"/>
                      <a:pt x="48048" y="306705"/>
                    </a:cubicBezTo>
                    <a:cubicBezTo>
                      <a:pt x="48683" y="306705"/>
                      <a:pt x="49318" y="306776"/>
                      <a:pt x="49953" y="306776"/>
                    </a:cubicBezTo>
                    <a:cubicBezTo>
                      <a:pt x="50447" y="306776"/>
                      <a:pt x="51012" y="306776"/>
                      <a:pt x="51505" y="306776"/>
                    </a:cubicBezTo>
                    <a:cubicBezTo>
                      <a:pt x="52917" y="306776"/>
                      <a:pt x="54257" y="306776"/>
                      <a:pt x="55668" y="306776"/>
                    </a:cubicBezTo>
                    <a:cubicBezTo>
                      <a:pt x="56374" y="306776"/>
                      <a:pt x="57009" y="306776"/>
                      <a:pt x="57714" y="306776"/>
                    </a:cubicBezTo>
                    <a:cubicBezTo>
                      <a:pt x="58138" y="306776"/>
                      <a:pt x="58561" y="306705"/>
                      <a:pt x="58914" y="306705"/>
                    </a:cubicBezTo>
                    <a:cubicBezTo>
                      <a:pt x="60607" y="306634"/>
                      <a:pt x="62300" y="306493"/>
                      <a:pt x="63994" y="306352"/>
                    </a:cubicBezTo>
                    <a:cubicBezTo>
                      <a:pt x="64699" y="306282"/>
                      <a:pt x="65334" y="306282"/>
                      <a:pt x="66040" y="306211"/>
                    </a:cubicBezTo>
                    <a:cubicBezTo>
                      <a:pt x="66252" y="306211"/>
                      <a:pt x="66463" y="306141"/>
                      <a:pt x="66675" y="306141"/>
                    </a:cubicBezTo>
                    <a:cubicBezTo>
                      <a:pt x="69568" y="305858"/>
                      <a:pt x="72390" y="305435"/>
                      <a:pt x="75212" y="304941"/>
                    </a:cubicBezTo>
                    <a:cubicBezTo>
                      <a:pt x="75353" y="304941"/>
                      <a:pt x="75494" y="304941"/>
                      <a:pt x="75635" y="304871"/>
                    </a:cubicBezTo>
                    <a:cubicBezTo>
                      <a:pt x="76482" y="304729"/>
                      <a:pt x="77258" y="304518"/>
                      <a:pt x="78034" y="304377"/>
                    </a:cubicBezTo>
                    <a:cubicBezTo>
                      <a:pt x="79445" y="304094"/>
                      <a:pt x="80857" y="303812"/>
                      <a:pt x="82197" y="303459"/>
                    </a:cubicBezTo>
                    <a:cubicBezTo>
                      <a:pt x="83185" y="303248"/>
                      <a:pt x="84173" y="302966"/>
                      <a:pt x="85160" y="302683"/>
                    </a:cubicBezTo>
                    <a:cubicBezTo>
                      <a:pt x="86431" y="302331"/>
                      <a:pt x="87771" y="301978"/>
                      <a:pt x="89041" y="301554"/>
                    </a:cubicBezTo>
                    <a:cubicBezTo>
                      <a:pt x="89323" y="301484"/>
                      <a:pt x="89605" y="301413"/>
                      <a:pt x="89888" y="301343"/>
                    </a:cubicBezTo>
                    <a:cubicBezTo>
                      <a:pt x="90382" y="301202"/>
                      <a:pt x="90734" y="300990"/>
                      <a:pt x="91228" y="300849"/>
                    </a:cubicBezTo>
                    <a:cubicBezTo>
                      <a:pt x="93274" y="300143"/>
                      <a:pt x="95250" y="299438"/>
                      <a:pt x="97155" y="298591"/>
                    </a:cubicBezTo>
                    <a:cubicBezTo>
                      <a:pt x="97861" y="298309"/>
                      <a:pt x="98566" y="298027"/>
                      <a:pt x="99272" y="297674"/>
                    </a:cubicBezTo>
                    <a:cubicBezTo>
                      <a:pt x="101741" y="296545"/>
                      <a:pt x="104140" y="295416"/>
                      <a:pt x="106398" y="294076"/>
                    </a:cubicBezTo>
                    <a:lnTo>
                      <a:pt x="496358" y="67451"/>
                    </a:lnTo>
                    <a:cubicBezTo>
                      <a:pt x="496640" y="67239"/>
                      <a:pt x="496993" y="67098"/>
                      <a:pt x="497275" y="66887"/>
                    </a:cubicBezTo>
                    <a:cubicBezTo>
                      <a:pt x="497981" y="66463"/>
                      <a:pt x="498545" y="66040"/>
                      <a:pt x="499181" y="65617"/>
                    </a:cubicBezTo>
                    <a:cubicBezTo>
                      <a:pt x="500098" y="65052"/>
                      <a:pt x="501015" y="64417"/>
                      <a:pt x="501861" y="63782"/>
                    </a:cubicBezTo>
                    <a:cubicBezTo>
                      <a:pt x="502638" y="63218"/>
                      <a:pt x="503273" y="62653"/>
                      <a:pt x="503978" y="62089"/>
                    </a:cubicBezTo>
                    <a:cubicBezTo>
                      <a:pt x="504754" y="61454"/>
                      <a:pt x="505601" y="60819"/>
                      <a:pt x="506307" y="60184"/>
                    </a:cubicBezTo>
                    <a:cubicBezTo>
                      <a:pt x="506448" y="60043"/>
                      <a:pt x="506659" y="59902"/>
                      <a:pt x="506800" y="59831"/>
                    </a:cubicBezTo>
                    <a:cubicBezTo>
                      <a:pt x="507788" y="58914"/>
                      <a:pt x="508635" y="57997"/>
                      <a:pt x="509482" y="57079"/>
                    </a:cubicBezTo>
                    <a:cubicBezTo>
                      <a:pt x="509623" y="56868"/>
                      <a:pt x="509834" y="56727"/>
                      <a:pt x="509976" y="56515"/>
                    </a:cubicBezTo>
                    <a:cubicBezTo>
                      <a:pt x="510469" y="55951"/>
                      <a:pt x="510963" y="55386"/>
                      <a:pt x="511457" y="54822"/>
                    </a:cubicBezTo>
                    <a:cubicBezTo>
                      <a:pt x="511669" y="54539"/>
                      <a:pt x="511810" y="54328"/>
                      <a:pt x="511951" y="54046"/>
                    </a:cubicBezTo>
                    <a:cubicBezTo>
                      <a:pt x="512586" y="53199"/>
                      <a:pt x="513150" y="52282"/>
                      <a:pt x="513715" y="51435"/>
                    </a:cubicBezTo>
                    <a:cubicBezTo>
                      <a:pt x="513927" y="51082"/>
                      <a:pt x="514279" y="50729"/>
                      <a:pt x="514491" y="50306"/>
                    </a:cubicBezTo>
                    <a:cubicBezTo>
                      <a:pt x="514632" y="50094"/>
                      <a:pt x="514632" y="49953"/>
                      <a:pt x="514773" y="49742"/>
                    </a:cubicBezTo>
                    <a:cubicBezTo>
                      <a:pt x="515197" y="48966"/>
                      <a:pt x="515549" y="48189"/>
                      <a:pt x="515902" y="47413"/>
                    </a:cubicBezTo>
                    <a:cubicBezTo>
                      <a:pt x="516114" y="46919"/>
                      <a:pt x="516396" y="46496"/>
                      <a:pt x="516537" y="46073"/>
                    </a:cubicBezTo>
                    <a:cubicBezTo>
                      <a:pt x="516608" y="45932"/>
                      <a:pt x="516608" y="45791"/>
                      <a:pt x="516678" y="45579"/>
                    </a:cubicBezTo>
                    <a:cubicBezTo>
                      <a:pt x="516960" y="44803"/>
                      <a:pt x="517101" y="44097"/>
                      <a:pt x="517313" y="43321"/>
                    </a:cubicBezTo>
                    <a:cubicBezTo>
                      <a:pt x="517454" y="42827"/>
                      <a:pt x="517666" y="42333"/>
                      <a:pt x="517736" y="41769"/>
                    </a:cubicBezTo>
                    <a:cubicBezTo>
                      <a:pt x="517736" y="41628"/>
                      <a:pt x="517736" y="41487"/>
                      <a:pt x="517807" y="41346"/>
                    </a:cubicBezTo>
                    <a:cubicBezTo>
                      <a:pt x="517948" y="40569"/>
                      <a:pt x="518019" y="39793"/>
                      <a:pt x="518089" y="39017"/>
                    </a:cubicBezTo>
                    <a:cubicBezTo>
                      <a:pt x="518160" y="38523"/>
                      <a:pt x="518230" y="37959"/>
                      <a:pt x="518301" y="37465"/>
                    </a:cubicBezTo>
                    <a:cubicBezTo>
                      <a:pt x="518301" y="37253"/>
                      <a:pt x="518301" y="37042"/>
                      <a:pt x="518301" y="36830"/>
                    </a:cubicBezTo>
                    <a:lnTo>
                      <a:pt x="518371" y="0"/>
                    </a:lnTo>
                    <a:cubicBezTo>
                      <a:pt x="518160" y="706"/>
                      <a:pt x="518089" y="1482"/>
                      <a:pt x="518019" y="2187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45"/>
              <p:cNvSpPr/>
              <p:nvPr/>
            </p:nvSpPr>
            <p:spPr>
              <a:xfrm>
                <a:off x="9495222" y="1639735"/>
                <a:ext cx="1431924" cy="906215"/>
              </a:xfrm>
              <a:custGeom>
                <a:avLst/>
                <a:gdLst/>
                <a:ahLst/>
                <a:cxnLst/>
                <a:rect l="l" t="t" r="r" b="b"/>
                <a:pathLst>
                  <a:path w="931333" h="536222" extrusionOk="0">
                    <a:moveTo>
                      <a:pt x="910793" y="239377"/>
                    </a:moveTo>
                    <a:cubicBezTo>
                      <a:pt x="940285" y="256381"/>
                      <a:pt x="940427" y="283968"/>
                      <a:pt x="911146" y="301043"/>
                    </a:cubicBezTo>
                    <a:lnTo>
                      <a:pt x="521185" y="527667"/>
                    </a:lnTo>
                    <a:cubicBezTo>
                      <a:pt x="491905" y="544671"/>
                      <a:pt x="444209" y="544742"/>
                      <a:pt x="414788" y="527667"/>
                    </a:cubicBezTo>
                    <a:lnTo>
                      <a:pt x="22217" y="301043"/>
                    </a:lnTo>
                    <a:cubicBezTo>
                      <a:pt x="-7276" y="284039"/>
                      <a:pt x="-7417" y="256381"/>
                      <a:pt x="21864" y="239377"/>
                    </a:cubicBezTo>
                    <a:lnTo>
                      <a:pt x="411824" y="12753"/>
                    </a:lnTo>
                    <a:cubicBezTo>
                      <a:pt x="441105" y="-4251"/>
                      <a:pt x="488800" y="-4251"/>
                      <a:pt x="518293" y="12753"/>
                    </a:cubicBezTo>
                    <a:lnTo>
                      <a:pt x="910793" y="239377"/>
                    </a:lnTo>
                    <a:close/>
                  </a:path>
                </a:pathLst>
              </a:custGeom>
              <a:solidFill>
                <a:srgbClr val="B9A3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45"/>
              <p:cNvSpPr/>
              <p:nvPr/>
            </p:nvSpPr>
            <p:spPr>
              <a:xfrm>
                <a:off x="9784483" y="1128084"/>
                <a:ext cx="499109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254000" extrusionOk="0">
                    <a:moveTo>
                      <a:pt x="139206" y="18909"/>
                    </a:moveTo>
                    <a:lnTo>
                      <a:pt x="85725" y="109643"/>
                    </a:lnTo>
                    <a:lnTo>
                      <a:pt x="0" y="254776"/>
                    </a:lnTo>
                    <a:lnTo>
                      <a:pt x="32667" y="235797"/>
                    </a:lnTo>
                    <a:lnTo>
                      <a:pt x="118322" y="90734"/>
                    </a:lnTo>
                    <a:lnTo>
                      <a:pt x="171873" y="0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45"/>
              <p:cNvSpPr/>
              <p:nvPr/>
            </p:nvSpPr>
            <p:spPr>
              <a:xfrm>
                <a:off x="1003693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353" y="18979"/>
                    </a:moveTo>
                    <a:lnTo>
                      <a:pt x="33020" y="0"/>
                    </a:lnTo>
                    <a:cubicBezTo>
                      <a:pt x="32879" y="71"/>
                      <a:pt x="32808" y="141"/>
                      <a:pt x="32667" y="282"/>
                    </a:cubicBezTo>
                    <a:lnTo>
                      <a:pt x="0" y="19262"/>
                    </a:lnTo>
                    <a:cubicBezTo>
                      <a:pt x="141" y="19121"/>
                      <a:pt x="282" y="19050"/>
                      <a:pt x="353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45"/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45"/>
              <p:cNvSpPr/>
              <p:nvPr/>
            </p:nvSpPr>
            <p:spPr>
              <a:xfrm>
                <a:off x="10037973" y="1404028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667" y="0"/>
                    </a:lnTo>
                    <a:lnTo>
                      <a:pt x="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45"/>
              <p:cNvSpPr/>
              <p:nvPr/>
            </p:nvSpPr>
            <p:spPr>
              <a:xfrm>
                <a:off x="10739170" y="2331740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5348" y="7196"/>
                    </a:lnTo>
                    <a:lnTo>
                      <a:pt x="2752" y="26176"/>
                    </a:lnTo>
                    <a:close/>
                  </a:path>
                </a:pathLst>
              </a:custGeom>
              <a:solidFill>
                <a:srgbClr val="6260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45"/>
              <p:cNvSpPr/>
              <p:nvPr/>
            </p:nvSpPr>
            <p:spPr>
              <a:xfrm>
                <a:off x="10761419" y="2352402"/>
                <a:ext cx="166369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56444" h="91722" extrusionOk="0">
                    <a:moveTo>
                      <a:pt x="60889" y="74083"/>
                    </a:moveTo>
                    <a:cubicBezTo>
                      <a:pt x="60889" y="74013"/>
                      <a:pt x="60889" y="74013"/>
                      <a:pt x="60889" y="73943"/>
                    </a:cubicBezTo>
                    <a:cubicBezTo>
                      <a:pt x="60889" y="73872"/>
                      <a:pt x="60889" y="73872"/>
                      <a:pt x="60889" y="73801"/>
                    </a:cubicBezTo>
                    <a:cubicBezTo>
                      <a:pt x="60889" y="73731"/>
                      <a:pt x="60889" y="73731"/>
                      <a:pt x="60889" y="73660"/>
                    </a:cubicBezTo>
                    <a:cubicBezTo>
                      <a:pt x="60889" y="73660"/>
                      <a:pt x="60889" y="73590"/>
                      <a:pt x="60889" y="73590"/>
                    </a:cubicBezTo>
                    <a:cubicBezTo>
                      <a:pt x="60889" y="73590"/>
                      <a:pt x="60889" y="73590"/>
                      <a:pt x="60889" y="73590"/>
                    </a:cubicBezTo>
                    <a:cubicBezTo>
                      <a:pt x="60889" y="73590"/>
                      <a:pt x="60889" y="73519"/>
                      <a:pt x="60889" y="73519"/>
                    </a:cubicBezTo>
                    <a:cubicBezTo>
                      <a:pt x="60889" y="73449"/>
                      <a:pt x="60889" y="73449"/>
                      <a:pt x="60889" y="73378"/>
                    </a:cubicBezTo>
                    <a:cubicBezTo>
                      <a:pt x="60889" y="73307"/>
                      <a:pt x="60889" y="73307"/>
                      <a:pt x="60889" y="73237"/>
                    </a:cubicBezTo>
                    <a:cubicBezTo>
                      <a:pt x="60889" y="73167"/>
                      <a:pt x="60889" y="73167"/>
                      <a:pt x="60889" y="73096"/>
                    </a:cubicBezTo>
                    <a:cubicBezTo>
                      <a:pt x="60889" y="73025"/>
                      <a:pt x="60889" y="73025"/>
                      <a:pt x="60819" y="72955"/>
                    </a:cubicBezTo>
                    <a:cubicBezTo>
                      <a:pt x="60819" y="72884"/>
                      <a:pt x="60819" y="72884"/>
                      <a:pt x="60748" y="72813"/>
                    </a:cubicBezTo>
                    <a:cubicBezTo>
                      <a:pt x="60748" y="72743"/>
                      <a:pt x="60748" y="72743"/>
                      <a:pt x="60678" y="72673"/>
                    </a:cubicBezTo>
                    <a:cubicBezTo>
                      <a:pt x="60678" y="72602"/>
                      <a:pt x="60678" y="72602"/>
                      <a:pt x="60607" y="72531"/>
                    </a:cubicBezTo>
                    <a:cubicBezTo>
                      <a:pt x="60607" y="72531"/>
                      <a:pt x="60607" y="72461"/>
                      <a:pt x="60607" y="72461"/>
                    </a:cubicBezTo>
                    <a:lnTo>
                      <a:pt x="32667" y="0"/>
                    </a:lnTo>
                    <a:lnTo>
                      <a:pt x="0" y="18979"/>
                    </a:lnTo>
                    <a:lnTo>
                      <a:pt x="27940" y="91440"/>
                    </a:lnTo>
                    <a:cubicBezTo>
                      <a:pt x="28081" y="91863"/>
                      <a:pt x="28222" y="92216"/>
                      <a:pt x="28222" y="92639"/>
                    </a:cubicBezTo>
                    <a:cubicBezTo>
                      <a:pt x="28222" y="92639"/>
                      <a:pt x="28222" y="92639"/>
                      <a:pt x="28222" y="92639"/>
                    </a:cubicBezTo>
                    <a:cubicBezTo>
                      <a:pt x="28293" y="92993"/>
                      <a:pt x="28293" y="93345"/>
                      <a:pt x="28222" y="93698"/>
                    </a:cubicBezTo>
                    <a:cubicBezTo>
                      <a:pt x="28222" y="93698"/>
                      <a:pt x="28222" y="93698"/>
                      <a:pt x="28222" y="93698"/>
                    </a:cubicBezTo>
                    <a:cubicBezTo>
                      <a:pt x="28152" y="93980"/>
                      <a:pt x="28081" y="94263"/>
                      <a:pt x="27940" y="94474"/>
                    </a:cubicBezTo>
                    <a:cubicBezTo>
                      <a:pt x="27940" y="94474"/>
                      <a:pt x="27940" y="94474"/>
                      <a:pt x="27940" y="94474"/>
                    </a:cubicBezTo>
                    <a:cubicBezTo>
                      <a:pt x="27799" y="94686"/>
                      <a:pt x="27658" y="94897"/>
                      <a:pt x="27446" y="95039"/>
                    </a:cubicBezTo>
                    <a:lnTo>
                      <a:pt x="60113" y="76059"/>
                    </a:lnTo>
                    <a:cubicBezTo>
                      <a:pt x="60325" y="75918"/>
                      <a:pt x="60466" y="75777"/>
                      <a:pt x="60607" y="75565"/>
                    </a:cubicBezTo>
                    <a:cubicBezTo>
                      <a:pt x="60607" y="75565"/>
                      <a:pt x="60607" y="75495"/>
                      <a:pt x="60607" y="75495"/>
                    </a:cubicBezTo>
                    <a:cubicBezTo>
                      <a:pt x="60607" y="75495"/>
                      <a:pt x="60607" y="75495"/>
                      <a:pt x="60607" y="75495"/>
                    </a:cubicBezTo>
                    <a:cubicBezTo>
                      <a:pt x="60607" y="75424"/>
                      <a:pt x="60678" y="75424"/>
                      <a:pt x="60678" y="75354"/>
                    </a:cubicBezTo>
                    <a:cubicBezTo>
                      <a:pt x="60678" y="75283"/>
                      <a:pt x="60748" y="75212"/>
                      <a:pt x="60748" y="75212"/>
                    </a:cubicBezTo>
                    <a:cubicBezTo>
                      <a:pt x="60748" y="75142"/>
                      <a:pt x="60748" y="75142"/>
                      <a:pt x="60819" y="75071"/>
                    </a:cubicBezTo>
                    <a:cubicBezTo>
                      <a:pt x="60819" y="75001"/>
                      <a:pt x="60819" y="75001"/>
                      <a:pt x="60889" y="74930"/>
                    </a:cubicBezTo>
                    <a:cubicBezTo>
                      <a:pt x="60889" y="74860"/>
                      <a:pt x="60889" y="74860"/>
                      <a:pt x="60889" y="74789"/>
                    </a:cubicBezTo>
                    <a:cubicBezTo>
                      <a:pt x="60889" y="7478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719"/>
                      <a:pt x="60889" y="74719"/>
                      <a:pt x="60889" y="74719"/>
                    </a:cubicBezTo>
                    <a:cubicBezTo>
                      <a:pt x="60889" y="74648"/>
                      <a:pt x="60889" y="74648"/>
                      <a:pt x="60889" y="74577"/>
                    </a:cubicBezTo>
                    <a:cubicBezTo>
                      <a:pt x="60889" y="74507"/>
                      <a:pt x="60889" y="74507"/>
                      <a:pt x="60889" y="74436"/>
                    </a:cubicBezTo>
                    <a:cubicBezTo>
                      <a:pt x="60889" y="74366"/>
                      <a:pt x="60889" y="74366"/>
                      <a:pt x="60889" y="74295"/>
                    </a:cubicBezTo>
                    <a:cubicBezTo>
                      <a:pt x="60889" y="74225"/>
                      <a:pt x="60889" y="74154"/>
                      <a:pt x="60889" y="74083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45"/>
              <p:cNvSpPr/>
              <p:nvPr/>
            </p:nvSpPr>
            <p:spPr>
              <a:xfrm>
                <a:off x="10753102" y="2330663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5419" y="7126"/>
                    </a:lnTo>
                    <a:lnTo>
                      <a:pt x="2752" y="26105"/>
                    </a:lnTo>
                    <a:close/>
                  </a:path>
                </a:pathLst>
              </a:custGeom>
              <a:solidFill>
                <a:srgbClr val="625F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45"/>
              <p:cNvSpPr/>
              <p:nvPr/>
            </p:nvSpPr>
            <p:spPr>
              <a:xfrm>
                <a:off x="10683440" y="2203020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212" y="18979"/>
                    </a:moveTo>
                    <a:lnTo>
                      <a:pt x="32879" y="0"/>
                    </a:lnTo>
                    <a:cubicBezTo>
                      <a:pt x="32808" y="71"/>
                      <a:pt x="32738" y="71"/>
                      <a:pt x="32667" y="141"/>
                    </a:cubicBezTo>
                    <a:lnTo>
                      <a:pt x="0" y="19121"/>
                    </a:lnTo>
                    <a:cubicBezTo>
                      <a:pt x="71" y="19050"/>
                      <a:pt x="141" y="19050"/>
                      <a:pt x="212" y="18979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45"/>
              <p:cNvSpPr/>
              <p:nvPr/>
            </p:nvSpPr>
            <p:spPr>
              <a:xfrm>
                <a:off x="10683856" y="2222609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49177" y="35137"/>
                    </a:moveTo>
                    <a:cubicBezTo>
                      <a:pt x="49177" y="35137"/>
                      <a:pt x="49177" y="35137"/>
                      <a:pt x="49177" y="35137"/>
                    </a:cubicBezTo>
                    <a:cubicBezTo>
                      <a:pt x="48331" y="34854"/>
                      <a:pt x="47555" y="34431"/>
                      <a:pt x="46778" y="34008"/>
                    </a:cubicBezTo>
                    <a:cubicBezTo>
                      <a:pt x="45791" y="33443"/>
                      <a:pt x="44873" y="32809"/>
                      <a:pt x="43956" y="32032"/>
                    </a:cubicBezTo>
                    <a:cubicBezTo>
                      <a:pt x="43956" y="32032"/>
                      <a:pt x="43886" y="31961"/>
                      <a:pt x="43886" y="31961"/>
                    </a:cubicBezTo>
                    <a:cubicBezTo>
                      <a:pt x="42968" y="31256"/>
                      <a:pt x="42122" y="30409"/>
                      <a:pt x="41275" y="29492"/>
                    </a:cubicBezTo>
                    <a:cubicBezTo>
                      <a:pt x="41275" y="29492"/>
                      <a:pt x="41275" y="29492"/>
                      <a:pt x="41204" y="29422"/>
                    </a:cubicBezTo>
                    <a:cubicBezTo>
                      <a:pt x="40358" y="28504"/>
                      <a:pt x="39582" y="27517"/>
                      <a:pt x="38806" y="26529"/>
                    </a:cubicBezTo>
                    <a:cubicBezTo>
                      <a:pt x="38806" y="26529"/>
                      <a:pt x="38806" y="26529"/>
                      <a:pt x="38806" y="26529"/>
                    </a:cubicBezTo>
                    <a:cubicBezTo>
                      <a:pt x="38030" y="25541"/>
                      <a:pt x="37395" y="24483"/>
                      <a:pt x="36760" y="23354"/>
                    </a:cubicBezTo>
                    <a:cubicBezTo>
                      <a:pt x="36760" y="23283"/>
                      <a:pt x="36689" y="23213"/>
                      <a:pt x="36689" y="23213"/>
                    </a:cubicBezTo>
                    <a:cubicBezTo>
                      <a:pt x="36054" y="22155"/>
                      <a:pt x="35489" y="21025"/>
                      <a:pt x="34996" y="19897"/>
                    </a:cubicBezTo>
                    <a:cubicBezTo>
                      <a:pt x="34996" y="19897"/>
                      <a:pt x="34996" y="19897"/>
                      <a:pt x="34996" y="19826"/>
                    </a:cubicBezTo>
                    <a:cubicBezTo>
                      <a:pt x="34502" y="18697"/>
                      <a:pt x="34078" y="17498"/>
                      <a:pt x="33726" y="16298"/>
                    </a:cubicBezTo>
                    <a:cubicBezTo>
                      <a:pt x="33726" y="16298"/>
                      <a:pt x="33726" y="16298"/>
                      <a:pt x="33726" y="16228"/>
                    </a:cubicBezTo>
                    <a:cubicBezTo>
                      <a:pt x="33373" y="15028"/>
                      <a:pt x="33091" y="13899"/>
                      <a:pt x="32879" y="12700"/>
                    </a:cubicBezTo>
                    <a:cubicBezTo>
                      <a:pt x="32879" y="12700"/>
                      <a:pt x="32879" y="12700"/>
                      <a:pt x="32879" y="12700"/>
                    </a:cubicBezTo>
                    <a:cubicBezTo>
                      <a:pt x="32667" y="11501"/>
                      <a:pt x="32597" y="10371"/>
                      <a:pt x="32597" y="9243"/>
                    </a:cubicBezTo>
                    <a:cubicBezTo>
                      <a:pt x="32597" y="8537"/>
                      <a:pt x="32667" y="7902"/>
                      <a:pt x="32738" y="7267"/>
                    </a:cubicBezTo>
                    <a:cubicBezTo>
                      <a:pt x="32738" y="7267"/>
                      <a:pt x="32738" y="7267"/>
                      <a:pt x="32738" y="7197"/>
                    </a:cubicBezTo>
                    <a:cubicBezTo>
                      <a:pt x="32808" y="6562"/>
                      <a:pt x="32950" y="5997"/>
                      <a:pt x="33091" y="5433"/>
                    </a:cubicBezTo>
                    <a:cubicBezTo>
                      <a:pt x="33091" y="5362"/>
                      <a:pt x="33091" y="5362"/>
                      <a:pt x="33161" y="5292"/>
                    </a:cubicBezTo>
                    <a:cubicBezTo>
                      <a:pt x="33302" y="4798"/>
                      <a:pt x="33443" y="4304"/>
                      <a:pt x="33655" y="3810"/>
                    </a:cubicBezTo>
                    <a:cubicBezTo>
                      <a:pt x="33655" y="3739"/>
                      <a:pt x="33726" y="3669"/>
                      <a:pt x="33726" y="3598"/>
                    </a:cubicBezTo>
                    <a:cubicBezTo>
                      <a:pt x="33937" y="3104"/>
                      <a:pt x="34219" y="2611"/>
                      <a:pt x="34502" y="2187"/>
                    </a:cubicBezTo>
                    <a:cubicBezTo>
                      <a:pt x="35137" y="1270"/>
                      <a:pt x="35913" y="565"/>
                      <a:pt x="36830" y="0"/>
                    </a:cubicBezTo>
                    <a:lnTo>
                      <a:pt x="4163" y="18979"/>
                    </a:lnTo>
                    <a:cubicBezTo>
                      <a:pt x="3246" y="19473"/>
                      <a:pt x="2469" y="20249"/>
                      <a:pt x="1835" y="21167"/>
                    </a:cubicBezTo>
                    <a:cubicBezTo>
                      <a:pt x="1764" y="21237"/>
                      <a:pt x="1693" y="21308"/>
                      <a:pt x="1693" y="21449"/>
                    </a:cubicBezTo>
                    <a:cubicBezTo>
                      <a:pt x="1482" y="21731"/>
                      <a:pt x="1341" y="22084"/>
                      <a:pt x="1200" y="22366"/>
                    </a:cubicBezTo>
                    <a:cubicBezTo>
                      <a:pt x="1200" y="22437"/>
                      <a:pt x="1129" y="22507"/>
                      <a:pt x="1129" y="22507"/>
                    </a:cubicBezTo>
                    <a:cubicBezTo>
                      <a:pt x="1129" y="22578"/>
                      <a:pt x="1058" y="22648"/>
                      <a:pt x="1058" y="22719"/>
                    </a:cubicBezTo>
                    <a:cubicBezTo>
                      <a:pt x="988" y="22860"/>
                      <a:pt x="917" y="23001"/>
                      <a:pt x="847" y="23213"/>
                    </a:cubicBezTo>
                    <a:cubicBezTo>
                      <a:pt x="776" y="23424"/>
                      <a:pt x="706" y="23707"/>
                      <a:pt x="565" y="23989"/>
                    </a:cubicBezTo>
                    <a:cubicBezTo>
                      <a:pt x="565" y="24059"/>
                      <a:pt x="494" y="24130"/>
                      <a:pt x="494" y="24271"/>
                    </a:cubicBezTo>
                    <a:cubicBezTo>
                      <a:pt x="494" y="24342"/>
                      <a:pt x="494" y="24342"/>
                      <a:pt x="423" y="24412"/>
                    </a:cubicBezTo>
                    <a:cubicBezTo>
                      <a:pt x="423" y="24553"/>
                      <a:pt x="353" y="24624"/>
                      <a:pt x="353" y="24765"/>
                    </a:cubicBezTo>
                    <a:cubicBezTo>
                      <a:pt x="282" y="24977"/>
                      <a:pt x="282" y="25259"/>
                      <a:pt x="212" y="25470"/>
                    </a:cubicBezTo>
                    <a:cubicBezTo>
                      <a:pt x="141" y="25682"/>
                      <a:pt x="141" y="25894"/>
                      <a:pt x="141" y="26176"/>
                    </a:cubicBezTo>
                    <a:cubicBezTo>
                      <a:pt x="141" y="26176"/>
                      <a:pt x="141" y="26176"/>
                      <a:pt x="141" y="26246"/>
                    </a:cubicBezTo>
                    <a:cubicBezTo>
                      <a:pt x="141" y="26246"/>
                      <a:pt x="141" y="26246"/>
                      <a:pt x="141" y="26317"/>
                    </a:cubicBezTo>
                    <a:cubicBezTo>
                      <a:pt x="141" y="26529"/>
                      <a:pt x="71" y="26740"/>
                      <a:pt x="71" y="26952"/>
                    </a:cubicBezTo>
                    <a:cubicBezTo>
                      <a:pt x="71" y="27164"/>
                      <a:pt x="71" y="27376"/>
                      <a:pt x="0" y="27658"/>
                    </a:cubicBezTo>
                    <a:cubicBezTo>
                      <a:pt x="0" y="27870"/>
                      <a:pt x="0" y="28081"/>
                      <a:pt x="0" y="28363"/>
                    </a:cubicBezTo>
                    <a:cubicBezTo>
                      <a:pt x="0" y="28363"/>
                      <a:pt x="0" y="28363"/>
                      <a:pt x="0" y="28434"/>
                    </a:cubicBezTo>
                    <a:cubicBezTo>
                      <a:pt x="0" y="28646"/>
                      <a:pt x="0" y="28857"/>
                      <a:pt x="0" y="29069"/>
                    </a:cubicBezTo>
                    <a:cubicBezTo>
                      <a:pt x="0" y="29281"/>
                      <a:pt x="0" y="29492"/>
                      <a:pt x="0" y="29774"/>
                    </a:cubicBezTo>
                    <a:cubicBezTo>
                      <a:pt x="0" y="29986"/>
                      <a:pt x="0" y="30268"/>
                      <a:pt x="71" y="30480"/>
                    </a:cubicBezTo>
                    <a:cubicBezTo>
                      <a:pt x="141" y="30691"/>
                      <a:pt x="141" y="30974"/>
                      <a:pt x="141" y="31185"/>
                    </a:cubicBezTo>
                    <a:cubicBezTo>
                      <a:pt x="141" y="31397"/>
                      <a:pt x="212" y="31679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12" y="31891"/>
                      <a:pt x="212" y="31891"/>
                      <a:pt x="212" y="31891"/>
                    </a:cubicBezTo>
                    <a:cubicBezTo>
                      <a:pt x="282" y="32103"/>
                      <a:pt x="282" y="32315"/>
                      <a:pt x="353" y="32597"/>
                    </a:cubicBezTo>
                    <a:cubicBezTo>
                      <a:pt x="423" y="32879"/>
                      <a:pt x="423" y="33091"/>
                      <a:pt x="494" y="33373"/>
                    </a:cubicBezTo>
                    <a:cubicBezTo>
                      <a:pt x="565" y="33655"/>
                      <a:pt x="635" y="33867"/>
                      <a:pt x="635" y="34149"/>
                    </a:cubicBezTo>
                    <a:cubicBezTo>
                      <a:pt x="706" y="34431"/>
                      <a:pt x="776" y="34643"/>
                      <a:pt x="847" y="34925"/>
                    </a:cubicBezTo>
                    <a:cubicBezTo>
                      <a:pt x="917" y="35137"/>
                      <a:pt x="988" y="35348"/>
                      <a:pt x="988" y="35560"/>
                    </a:cubicBezTo>
                    <a:cubicBezTo>
                      <a:pt x="988" y="35560"/>
                      <a:pt x="988" y="35560"/>
                      <a:pt x="988" y="35630"/>
                    </a:cubicBezTo>
                    <a:cubicBezTo>
                      <a:pt x="988" y="35701"/>
                      <a:pt x="988" y="35701"/>
                      <a:pt x="988" y="35772"/>
                    </a:cubicBezTo>
                    <a:cubicBezTo>
                      <a:pt x="1058" y="35983"/>
                      <a:pt x="1129" y="36266"/>
                      <a:pt x="1200" y="36477"/>
                    </a:cubicBezTo>
                    <a:cubicBezTo>
                      <a:pt x="1270" y="36689"/>
                      <a:pt x="1341" y="36971"/>
                      <a:pt x="1482" y="37183"/>
                    </a:cubicBezTo>
                    <a:cubicBezTo>
                      <a:pt x="1552" y="37394"/>
                      <a:pt x="1623" y="37676"/>
                      <a:pt x="1764" y="37888"/>
                    </a:cubicBezTo>
                    <a:cubicBezTo>
                      <a:pt x="1835" y="38100"/>
                      <a:pt x="1976" y="38382"/>
                      <a:pt x="2046" y="38594"/>
                    </a:cubicBezTo>
                    <a:cubicBezTo>
                      <a:pt x="2117" y="38806"/>
                      <a:pt x="2187" y="38947"/>
                      <a:pt x="2258" y="39158"/>
                    </a:cubicBezTo>
                    <a:cubicBezTo>
                      <a:pt x="2258" y="39158"/>
                      <a:pt x="2258" y="39158"/>
                      <a:pt x="2258" y="39229"/>
                    </a:cubicBezTo>
                    <a:cubicBezTo>
                      <a:pt x="2258" y="39299"/>
                      <a:pt x="2258" y="39299"/>
                      <a:pt x="2328" y="39370"/>
                    </a:cubicBezTo>
                    <a:cubicBezTo>
                      <a:pt x="2399" y="39582"/>
                      <a:pt x="2540" y="39864"/>
                      <a:pt x="2611" y="40076"/>
                    </a:cubicBezTo>
                    <a:cubicBezTo>
                      <a:pt x="2752" y="40358"/>
                      <a:pt x="2822" y="40569"/>
                      <a:pt x="2963" y="40852"/>
                    </a:cubicBezTo>
                    <a:cubicBezTo>
                      <a:pt x="3104" y="41134"/>
                      <a:pt x="3246" y="41416"/>
                      <a:pt x="3387" y="41698"/>
                    </a:cubicBezTo>
                    <a:cubicBezTo>
                      <a:pt x="3528" y="41981"/>
                      <a:pt x="3739" y="42333"/>
                      <a:pt x="3881" y="42615"/>
                    </a:cubicBezTo>
                    <a:cubicBezTo>
                      <a:pt x="3881" y="42686"/>
                      <a:pt x="3951" y="42686"/>
                      <a:pt x="3951" y="42757"/>
                    </a:cubicBezTo>
                    <a:cubicBezTo>
                      <a:pt x="4022" y="42827"/>
                      <a:pt x="4022" y="42898"/>
                      <a:pt x="4092" y="42968"/>
                    </a:cubicBezTo>
                    <a:cubicBezTo>
                      <a:pt x="4445" y="43533"/>
                      <a:pt x="4798" y="44097"/>
                      <a:pt x="5151" y="44662"/>
                    </a:cubicBezTo>
                    <a:cubicBezTo>
                      <a:pt x="5433" y="45085"/>
                      <a:pt x="5715" y="45508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068" y="45932"/>
                      <a:pt x="6068" y="45932"/>
                      <a:pt x="6068" y="45932"/>
                    </a:cubicBezTo>
                    <a:cubicBezTo>
                      <a:pt x="6280" y="46214"/>
                      <a:pt x="6491" y="46496"/>
                      <a:pt x="6703" y="46778"/>
                    </a:cubicBezTo>
                    <a:cubicBezTo>
                      <a:pt x="6915" y="46990"/>
                      <a:pt x="7056" y="47202"/>
                      <a:pt x="7267" y="47484"/>
                    </a:cubicBezTo>
                    <a:cubicBezTo>
                      <a:pt x="7479" y="47696"/>
                      <a:pt x="7620" y="47907"/>
                      <a:pt x="7832" y="48119"/>
                    </a:cubicBezTo>
                    <a:cubicBezTo>
                      <a:pt x="8043" y="48330"/>
                      <a:pt x="8184" y="48542"/>
                      <a:pt x="8396" y="48754"/>
                    </a:cubicBezTo>
                    <a:cubicBezTo>
                      <a:pt x="8396" y="48824"/>
                      <a:pt x="8467" y="48824"/>
                      <a:pt x="8467" y="48895"/>
                    </a:cubicBezTo>
                    <a:cubicBezTo>
                      <a:pt x="8467" y="48895"/>
                      <a:pt x="8467" y="48895"/>
                      <a:pt x="8537" y="48966"/>
                    </a:cubicBezTo>
                    <a:cubicBezTo>
                      <a:pt x="8678" y="49107"/>
                      <a:pt x="8819" y="49248"/>
                      <a:pt x="8961" y="49389"/>
                    </a:cubicBezTo>
                    <a:cubicBezTo>
                      <a:pt x="9172" y="49600"/>
                      <a:pt x="9384" y="49812"/>
                      <a:pt x="9596" y="49953"/>
                    </a:cubicBezTo>
                    <a:cubicBezTo>
                      <a:pt x="9807" y="50165"/>
                      <a:pt x="10019" y="50377"/>
                      <a:pt x="10231" y="50518"/>
                    </a:cubicBezTo>
                    <a:cubicBezTo>
                      <a:pt x="10442" y="50729"/>
                      <a:pt x="10654" y="50871"/>
                      <a:pt x="10866" y="51082"/>
                    </a:cubicBezTo>
                    <a:cubicBezTo>
                      <a:pt x="10936" y="51153"/>
                      <a:pt x="11077" y="51223"/>
                      <a:pt x="11148" y="51364"/>
                    </a:cubicBezTo>
                    <a:cubicBezTo>
                      <a:pt x="11148" y="51364"/>
                      <a:pt x="11218" y="51435"/>
                      <a:pt x="11218" y="51435"/>
                    </a:cubicBezTo>
                    <a:cubicBezTo>
                      <a:pt x="11289" y="51505"/>
                      <a:pt x="11360" y="51576"/>
                      <a:pt x="11501" y="51647"/>
                    </a:cubicBezTo>
                    <a:cubicBezTo>
                      <a:pt x="11712" y="51788"/>
                      <a:pt x="11924" y="51999"/>
                      <a:pt x="12136" y="52141"/>
                    </a:cubicBezTo>
                    <a:cubicBezTo>
                      <a:pt x="12347" y="52281"/>
                      <a:pt x="12559" y="52423"/>
                      <a:pt x="12771" y="52564"/>
                    </a:cubicBezTo>
                    <a:cubicBezTo>
                      <a:pt x="12982" y="52705"/>
                      <a:pt x="13194" y="52846"/>
                      <a:pt x="13406" y="52987"/>
                    </a:cubicBezTo>
                    <a:cubicBezTo>
                      <a:pt x="13617" y="53128"/>
                      <a:pt x="13829" y="53269"/>
                      <a:pt x="14041" y="53340"/>
                    </a:cubicBezTo>
                    <a:cubicBezTo>
                      <a:pt x="14111" y="53340"/>
                      <a:pt x="14111" y="53411"/>
                      <a:pt x="14182" y="53411"/>
                    </a:cubicBezTo>
                    <a:cubicBezTo>
                      <a:pt x="14323" y="53481"/>
                      <a:pt x="14464" y="53551"/>
                      <a:pt x="14605" y="53693"/>
                    </a:cubicBezTo>
                    <a:cubicBezTo>
                      <a:pt x="14817" y="53763"/>
                      <a:pt x="14958" y="53905"/>
                      <a:pt x="15169" y="53975"/>
                    </a:cubicBezTo>
                    <a:cubicBezTo>
                      <a:pt x="15381" y="54045"/>
                      <a:pt x="15522" y="54187"/>
                      <a:pt x="15734" y="54257"/>
                    </a:cubicBezTo>
                    <a:cubicBezTo>
                      <a:pt x="15946" y="54328"/>
                      <a:pt x="16087" y="54398"/>
                      <a:pt x="16298" y="54469"/>
                    </a:cubicBezTo>
                    <a:cubicBezTo>
                      <a:pt x="16369" y="54469"/>
                      <a:pt x="16440" y="54539"/>
                      <a:pt x="16440" y="54539"/>
                    </a:cubicBezTo>
                    <a:cubicBezTo>
                      <a:pt x="16440" y="54539"/>
                      <a:pt x="16510" y="54539"/>
                      <a:pt x="16510" y="54539"/>
                    </a:cubicBezTo>
                    <a:cubicBezTo>
                      <a:pt x="16651" y="54610"/>
                      <a:pt x="16722" y="54610"/>
                      <a:pt x="16863" y="54681"/>
                    </a:cubicBezTo>
                    <a:cubicBezTo>
                      <a:pt x="17075" y="54751"/>
                      <a:pt x="17216" y="54822"/>
                      <a:pt x="17427" y="54892"/>
                    </a:cubicBezTo>
                    <a:cubicBezTo>
                      <a:pt x="17639" y="54963"/>
                      <a:pt x="17780" y="55033"/>
                      <a:pt x="17992" y="55033"/>
                    </a:cubicBezTo>
                    <a:cubicBezTo>
                      <a:pt x="18203" y="55104"/>
                      <a:pt x="18415" y="55104"/>
                      <a:pt x="18556" y="55174"/>
                    </a:cubicBezTo>
                    <a:cubicBezTo>
                      <a:pt x="18627" y="55174"/>
                      <a:pt x="18627" y="55174"/>
                      <a:pt x="18697" y="55174"/>
                    </a:cubicBezTo>
                    <a:lnTo>
                      <a:pt x="51364" y="36195"/>
                    </a:lnTo>
                    <a:cubicBezTo>
                      <a:pt x="50659" y="35701"/>
                      <a:pt x="49953" y="35489"/>
                      <a:pt x="49177" y="35137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45"/>
              <p:cNvSpPr/>
              <p:nvPr/>
            </p:nvSpPr>
            <p:spPr>
              <a:xfrm>
                <a:off x="10753102" y="2329372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403"/>
                    </a:moveTo>
                    <a:lnTo>
                      <a:pt x="32667" y="423"/>
                    </a:lnTo>
                    <a:cubicBezTo>
                      <a:pt x="32949" y="282"/>
                      <a:pt x="33232" y="141"/>
                      <a:pt x="33514" y="0"/>
                    </a:cubicBezTo>
                    <a:lnTo>
                      <a:pt x="847" y="18979"/>
                    </a:lnTo>
                    <a:cubicBezTo>
                      <a:pt x="635" y="19120"/>
                      <a:pt x="282" y="19262"/>
                      <a:pt x="0" y="19403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79" name="Google Shape;979;p45"/>
              <p:cNvGrpSpPr/>
              <p:nvPr/>
            </p:nvGrpSpPr>
            <p:grpSpPr>
              <a:xfrm>
                <a:off x="10684135" y="2200086"/>
                <a:ext cx="88168" cy="43475"/>
                <a:chOff x="4351091" y="4200455"/>
                <a:chExt cx="29915" cy="14251"/>
              </a:xfrm>
            </p:grpSpPr>
            <p:sp>
              <p:nvSpPr>
                <p:cNvPr id="980" name="Google Shape;980;p45"/>
                <p:cNvSpPr/>
                <p:nvPr/>
              </p:nvSpPr>
              <p:spPr>
                <a:xfrm>
                  <a:off x="4351091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755"/>
                      </a:moveTo>
                      <a:lnTo>
                        <a:pt x="32667" y="776"/>
                      </a:lnTo>
                      <a:cubicBezTo>
                        <a:pt x="33232" y="494"/>
                        <a:pt x="33796" y="212"/>
                        <a:pt x="34361" y="0"/>
                      </a:cubicBezTo>
                      <a:lnTo>
                        <a:pt x="1693" y="18979"/>
                      </a:lnTo>
                      <a:cubicBezTo>
                        <a:pt x="1129" y="19191"/>
                        <a:pt x="564" y="19473"/>
                        <a:pt x="0" y="19755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1" name="Google Shape;981;p45"/>
                <p:cNvSpPr/>
                <p:nvPr/>
              </p:nvSpPr>
              <p:spPr>
                <a:xfrm>
                  <a:off x="4352784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2808" y="70"/>
                        <a:pt x="32879" y="70"/>
                        <a:pt x="33020" y="0"/>
                      </a:cubicBezTo>
                      <a:lnTo>
                        <a:pt x="353" y="18979"/>
                      </a:lnTo>
                      <a:cubicBezTo>
                        <a:pt x="282" y="19050"/>
                        <a:pt x="141" y="19050"/>
                        <a:pt x="0" y="19120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82" name="Google Shape;982;p45"/>
              <p:cNvSpPr/>
              <p:nvPr/>
            </p:nvSpPr>
            <p:spPr>
              <a:xfrm>
                <a:off x="10718790" y="2265444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37324" y="3387"/>
                    </a:moveTo>
                    <a:cubicBezTo>
                      <a:pt x="37324" y="3316"/>
                      <a:pt x="37324" y="3316"/>
                      <a:pt x="37324" y="3387"/>
                    </a:cubicBezTo>
                    <a:cubicBezTo>
                      <a:pt x="37254" y="3246"/>
                      <a:pt x="37254" y="3246"/>
                      <a:pt x="37254" y="3175"/>
                    </a:cubicBezTo>
                    <a:cubicBezTo>
                      <a:pt x="37254" y="3104"/>
                      <a:pt x="37183" y="3104"/>
                      <a:pt x="37183" y="3034"/>
                    </a:cubicBezTo>
                    <a:cubicBezTo>
                      <a:pt x="37183" y="2963"/>
                      <a:pt x="37112" y="2963"/>
                      <a:pt x="37112" y="2893"/>
                    </a:cubicBezTo>
                    <a:cubicBezTo>
                      <a:pt x="37112" y="2822"/>
                      <a:pt x="37042" y="2822"/>
                      <a:pt x="37042" y="2752"/>
                    </a:cubicBezTo>
                    <a:cubicBezTo>
                      <a:pt x="37042" y="2681"/>
                      <a:pt x="36971" y="2681"/>
                      <a:pt x="36971" y="2611"/>
                    </a:cubicBezTo>
                    <a:cubicBezTo>
                      <a:pt x="36901" y="2540"/>
                      <a:pt x="36901" y="2469"/>
                      <a:pt x="36830" y="2399"/>
                    </a:cubicBezTo>
                    <a:cubicBezTo>
                      <a:pt x="36760" y="2258"/>
                      <a:pt x="36689" y="2187"/>
                      <a:pt x="36618" y="2046"/>
                    </a:cubicBezTo>
                    <a:cubicBezTo>
                      <a:pt x="36548" y="1976"/>
                      <a:pt x="36548" y="1905"/>
                      <a:pt x="36477" y="1835"/>
                    </a:cubicBezTo>
                    <a:cubicBezTo>
                      <a:pt x="36407" y="1764"/>
                      <a:pt x="36407" y="1764"/>
                      <a:pt x="36336" y="1693"/>
                    </a:cubicBezTo>
                    <a:cubicBezTo>
                      <a:pt x="36336" y="1693"/>
                      <a:pt x="36336" y="1623"/>
                      <a:pt x="36266" y="1623"/>
                    </a:cubicBezTo>
                    <a:cubicBezTo>
                      <a:pt x="36266" y="1623"/>
                      <a:pt x="36266" y="1623"/>
                      <a:pt x="36266" y="1623"/>
                    </a:cubicBezTo>
                    <a:cubicBezTo>
                      <a:pt x="36266" y="1623"/>
                      <a:pt x="36266" y="1552"/>
                      <a:pt x="36195" y="1552"/>
                    </a:cubicBezTo>
                    <a:cubicBezTo>
                      <a:pt x="36195" y="1482"/>
                      <a:pt x="36125" y="1482"/>
                      <a:pt x="36125" y="1411"/>
                    </a:cubicBezTo>
                    <a:cubicBezTo>
                      <a:pt x="36125" y="1341"/>
                      <a:pt x="36054" y="1341"/>
                      <a:pt x="36054" y="1270"/>
                    </a:cubicBezTo>
                    <a:cubicBezTo>
                      <a:pt x="35983" y="1199"/>
                      <a:pt x="35983" y="1199"/>
                      <a:pt x="35913" y="1129"/>
                    </a:cubicBezTo>
                    <a:cubicBezTo>
                      <a:pt x="35842" y="1059"/>
                      <a:pt x="35842" y="1059"/>
                      <a:pt x="35772" y="988"/>
                    </a:cubicBezTo>
                    <a:cubicBezTo>
                      <a:pt x="35701" y="917"/>
                      <a:pt x="35701" y="917"/>
                      <a:pt x="35631" y="847"/>
                    </a:cubicBezTo>
                    <a:cubicBezTo>
                      <a:pt x="35560" y="776"/>
                      <a:pt x="35560" y="776"/>
                      <a:pt x="35490" y="776"/>
                    </a:cubicBezTo>
                    <a:cubicBezTo>
                      <a:pt x="35419" y="776"/>
                      <a:pt x="35419" y="705"/>
                      <a:pt x="35348" y="705"/>
                    </a:cubicBezTo>
                    <a:cubicBezTo>
                      <a:pt x="35278" y="705"/>
                      <a:pt x="35278" y="635"/>
                      <a:pt x="35207" y="635"/>
                    </a:cubicBezTo>
                    <a:cubicBezTo>
                      <a:pt x="35137" y="635"/>
                      <a:pt x="35137" y="565"/>
                      <a:pt x="35066" y="565"/>
                    </a:cubicBezTo>
                    <a:cubicBezTo>
                      <a:pt x="34996" y="565"/>
                      <a:pt x="34996" y="494"/>
                      <a:pt x="34925" y="494"/>
                    </a:cubicBezTo>
                    <a:cubicBezTo>
                      <a:pt x="34854" y="494"/>
                      <a:pt x="34854" y="423"/>
                      <a:pt x="34784" y="423"/>
                    </a:cubicBezTo>
                    <a:cubicBezTo>
                      <a:pt x="34784" y="423"/>
                      <a:pt x="34784" y="423"/>
                      <a:pt x="34784" y="423"/>
                    </a:cubicBezTo>
                    <a:cubicBezTo>
                      <a:pt x="34784" y="423"/>
                      <a:pt x="34713" y="423"/>
                      <a:pt x="34713" y="353"/>
                    </a:cubicBezTo>
                    <a:cubicBezTo>
                      <a:pt x="34643" y="353"/>
                      <a:pt x="34643" y="282"/>
                      <a:pt x="34572" y="282"/>
                    </a:cubicBezTo>
                    <a:cubicBezTo>
                      <a:pt x="34502" y="282"/>
                      <a:pt x="34502" y="212"/>
                      <a:pt x="34431" y="212"/>
                    </a:cubicBezTo>
                    <a:cubicBezTo>
                      <a:pt x="34361" y="212"/>
                      <a:pt x="34361" y="212"/>
                      <a:pt x="34290" y="141"/>
                    </a:cubicBezTo>
                    <a:cubicBezTo>
                      <a:pt x="34219" y="71"/>
                      <a:pt x="34219" y="141"/>
                      <a:pt x="34149" y="71"/>
                    </a:cubicBezTo>
                    <a:cubicBezTo>
                      <a:pt x="34078" y="71"/>
                      <a:pt x="34078" y="71"/>
                      <a:pt x="3400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937" y="0"/>
                      <a:pt x="33937" y="0"/>
                      <a:pt x="33937" y="0"/>
                    </a:cubicBezTo>
                    <a:cubicBezTo>
                      <a:pt x="33937" y="0"/>
                      <a:pt x="33867" y="0"/>
                      <a:pt x="33867" y="0"/>
                    </a:cubicBezTo>
                    <a:cubicBezTo>
                      <a:pt x="33796" y="0"/>
                      <a:pt x="33796" y="0"/>
                      <a:pt x="33726" y="0"/>
                    </a:cubicBezTo>
                    <a:cubicBezTo>
                      <a:pt x="33655" y="0"/>
                      <a:pt x="33655" y="0"/>
                      <a:pt x="33585" y="0"/>
                    </a:cubicBezTo>
                    <a:cubicBezTo>
                      <a:pt x="33514" y="0"/>
                      <a:pt x="33514" y="0"/>
                      <a:pt x="33443" y="0"/>
                    </a:cubicBezTo>
                    <a:cubicBezTo>
                      <a:pt x="33373" y="0"/>
                      <a:pt x="33373" y="0"/>
                      <a:pt x="33302" y="0"/>
                    </a:cubicBezTo>
                    <a:cubicBezTo>
                      <a:pt x="33302" y="0"/>
                      <a:pt x="33232" y="0"/>
                      <a:pt x="33232" y="0"/>
                    </a:cubicBezTo>
                    <a:cubicBezTo>
                      <a:pt x="33161" y="0"/>
                      <a:pt x="33161" y="0"/>
                      <a:pt x="33091" y="0"/>
                    </a:cubicBezTo>
                    <a:cubicBezTo>
                      <a:pt x="33020" y="0"/>
                      <a:pt x="32950" y="0"/>
                      <a:pt x="32879" y="71"/>
                    </a:cubicBezTo>
                    <a:cubicBezTo>
                      <a:pt x="32809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141" y="19050"/>
                      <a:pt x="353" y="18979"/>
                      <a:pt x="565" y="18909"/>
                    </a:cubicBezTo>
                    <a:cubicBezTo>
                      <a:pt x="776" y="18909"/>
                      <a:pt x="988" y="18909"/>
                      <a:pt x="1270" y="18979"/>
                    </a:cubicBezTo>
                    <a:cubicBezTo>
                      <a:pt x="1270" y="18979"/>
                      <a:pt x="1270" y="18979"/>
                      <a:pt x="1270" y="18979"/>
                    </a:cubicBezTo>
                    <a:cubicBezTo>
                      <a:pt x="1482" y="19050"/>
                      <a:pt x="1764" y="19121"/>
                      <a:pt x="1976" y="19262"/>
                    </a:cubicBezTo>
                    <a:cubicBezTo>
                      <a:pt x="2469" y="19544"/>
                      <a:pt x="2893" y="19967"/>
                      <a:pt x="3316" y="20461"/>
                    </a:cubicBezTo>
                    <a:cubicBezTo>
                      <a:pt x="3316" y="20461"/>
                      <a:pt x="3316" y="20461"/>
                      <a:pt x="3316" y="20461"/>
                    </a:cubicBezTo>
                    <a:cubicBezTo>
                      <a:pt x="3740" y="20955"/>
                      <a:pt x="4092" y="21590"/>
                      <a:pt x="4304" y="22225"/>
                    </a:cubicBezTo>
                    <a:lnTo>
                      <a:pt x="11289" y="40217"/>
                    </a:lnTo>
                    <a:lnTo>
                      <a:pt x="43956" y="21237"/>
                    </a:lnTo>
                    <a:lnTo>
                      <a:pt x="37324" y="3387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45"/>
              <p:cNvSpPr/>
              <p:nvPr/>
            </p:nvSpPr>
            <p:spPr>
              <a:xfrm>
                <a:off x="10717696" y="2323130"/>
                <a:ext cx="124777" cy="301270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98777" extrusionOk="0">
                    <a:moveTo>
                      <a:pt x="2700" y="494"/>
                    </a:moveTo>
                    <a:cubicBezTo>
                      <a:pt x="3617" y="1059"/>
                      <a:pt x="4534" y="2117"/>
                      <a:pt x="5028" y="3387"/>
                    </a:cubicBezTo>
                    <a:lnTo>
                      <a:pt x="12013" y="21379"/>
                    </a:lnTo>
                    <a:lnTo>
                      <a:pt x="14765" y="28505"/>
                    </a:lnTo>
                    <a:lnTo>
                      <a:pt x="42704" y="100965"/>
                    </a:lnTo>
                    <a:cubicBezTo>
                      <a:pt x="43410" y="102941"/>
                      <a:pt x="42987" y="104563"/>
                      <a:pt x="41717" y="104705"/>
                    </a:cubicBezTo>
                    <a:cubicBezTo>
                      <a:pt x="41294" y="104705"/>
                      <a:pt x="40800" y="104563"/>
                      <a:pt x="40306" y="104281"/>
                    </a:cubicBezTo>
                    <a:cubicBezTo>
                      <a:pt x="39318" y="103717"/>
                      <a:pt x="38471" y="102658"/>
                      <a:pt x="37977" y="101318"/>
                    </a:cubicBezTo>
                    <a:lnTo>
                      <a:pt x="10037" y="28857"/>
                    </a:lnTo>
                    <a:lnTo>
                      <a:pt x="7286" y="21731"/>
                    </a:lnTo>
                    <a:lnTo>
                      <a:pt x="371" y="3740"/>
                    </a:lnTo>
                    <a:cubicBezTo>
                      <a:pt x="-405" y="1764"/>
                      <a:pt x="89" y="141"/>
                      <a:pt x="1359" y="0"/>
                    </a:cubicBezTo>
                    <a:cubicBezTo>
                      <a:pt x="1782" y="71"/>
                      <a:pt x="2276" y="212"/>
                      <a:pt x="2700" y="494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45"/>
              <p:cNvSpPr/>
              <p:nvPr/>
            </p:nvSpPr>
            <p:spPr>
              <a:xfrm>
                <a:off x="10690095" y="220000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9050"/>
                    </a:moveTo>
                    <a:lnTo>
                      <a:pt x="32667" y="71"/>
                    </a:lnTo>
                    <a:lnTo>
                      <a:pt x="33020" y="0"/>
                    </a:lnTo>
                    <a:lnTo>
                      <a:pt x="353" y="18979"/>
                    </a:lnTo>
                    <a:close/>
                  </a:path>
                </a:pathLst>
              </a:custGeom>
              <a:solidFill>
                <a:srgbClr val="383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85" name="Google Shape;985;p45"/>
              <p:cNvGrpSpPr/>
              <p:nvPr/>
            </p:nvGrpSpPr>
            <p:grpSpPr>
              <a:xfrm>
                <a:off x="10691193" y="2198881"/>
                <a:ext cx="91081" cy="43693"/>
                <a:chOff x="4353490" y="4199961"/>
                <a:chExt cx="30903" cy="14322"/>
              </a:xfrm>
            </p:grpSpPr>
            <p:sp>
              <p:nvSpPr>
                <p:cNvPr id="986" name="Google Shape;986;p45"/>
                <p:cNvSpPr/>
                <p:nvPr/>
              </p:nvSpPr>
              <p:spPr>
                <a:xfrm>
                  <a:off x="4353490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91"/>
                      </a:moveTo>
                      <a:lnTo>
                        <a:pt x="32667" y="212"/>
                      </a:lnTo>
                      <a:cubicBezTo>
                        <a:pt x="32879" y="141"/>
                        <a:pt x="33161" y="71"/>
                        <a:pt x="33373" y="0"/>
                      </a:cubicBezTo>
                      <a:lnTo>
                        <a:pt x="706" y="18979"/>
                      </a:lnTo>
                      <a:cubicBezTo>
                        <a:pt x="494" y="19050"/>
                        <a:pt x="282" y="19121"/>
                        <a:pt x="0" y="19191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45"/>
                <p:cNvSpPr/>
                <p:nvPr/>
              </p:nvSpPr>
              <p:spPr>
                <a:xfrm>
                  <a:off x="4354266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120"/>
                      </a:moveTo>
                      <a:lnTo>
                        <a:pt x="32667" y="141"/>
                      </a:lnTo>
                      <a:cubicBezTo>
                        <a:pt x="33020" y="70"/>
                        <a:pt x="33302" y="0"/>
                        <a:pt x="33655" y="0"/>
                      </a:cubicBezTo>
                      <a:lnTo>
                        <a:pt x="988" y="18979"/>
                      </a:lnTo>
                      <a:cubicBezTo>
                        <a:pt x="635" y="19050"/>
                        <a:pt x="282" y="19050"/>
                        <a:pt x="0" y="19120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45"/>
                <p:cNvSpPr/>
                <p:nvPr/>
              </p:nvSpPr>
              <p:spPr>
                <a:xfrm>
                  <a:off x="4355253" y="41999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950" y="71"/>
                        <a:pt x="33302" y="0"/>
                        <a:pt x="33585" y="0"/>
                      </a:cubicBezTo>
                      <a:lnTo>
                        <a:pt x="917" y="18979"/>
                      </a:lnTo>
                      <a:cubicBezTo>
                        <a:pt x="635" y="19050"/>
                        <a:pt x="282" y="19050"/>
                        <a:pt x="0" y="19050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45"/>
                <p:cNvSpPr/>
                <p:nvPr/>
              </p:nvSpPr>
              <p:spPr>
                <a:xfrm>
                  <a:off x="4356171" y="42000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0"/>
                      </a:cubicBezTo>
                      <a:cubicBezTo>
                        <a:pt x="33373" y="0"/>
                        <a:pt x="33867" y="70"/>
                        <a:pt x="34361" y="70"/>
                      </a:cubicBezTo>
                      <a:lnTo>
                        <a:pt x="1693" y="19050"/>
                      </a:lnTo>
                      <a:cubicBezTo>
                        <a:pt x="1199" y="19050"/>
                        <a:pt x="706" y="18979"/>
                        <a:pt x="212" y="18979"/>
                      </a:cubicBezTo>
                      <a:cubicBezTo>
                        <a:pt x="21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90" name="Google Shape;990;p45"/>
              <p:cNvSpPr/>
              <p:nvPr/>
            </p:nvSpPr>
            <p:spPr>
              <a:xfrm>
                <a:off x="10704236" y="2199149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32879" y="71"/>
                    </a:lnTo>
                    <a:lnTo>
                      <a:pt x="282" y="19050"/>
                    </a:lnTo>
                    <a:close/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91" name="Google Shape;991;p45"/>
              <p:cNvGrpSpPr/>
              <p:nvPr/>
            </p:nvGrpSpPr>
            <p:grpSpPr>
              <a:xfrm>
                <a:off x="10705162" y="2199235"/>
                <a:ext cx="86090" cy="43479"/>
                <a:chOff x="4358217" y="4200172"/>
                <a:chExt cx="29210" cy="14252"/>
              </a:xfrm>
            </p:grpSpPr>
            <p:sp>
              <p:nvSpPr>
                <p:cNvPr id="992" name="Google Shape;992;p45"/>
                <p:cNvSpPr/>
                <p:nvPr/>
              </p:nvSpPr>
              <p:spPr>
                <a:xfrm>
                  <a:off x="4358217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0"/>
                        <a:pt x="33161" y="71"/>
                      </a:cubicBezTo>
                      <a:lnTo>
                        <a:pt x="494" y="19050"/>
                      </a:lnTo>
                      <a:cubicBezTo>
                        <a:pt x="282" y="18979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3" name="Google Shape;993;p45"/>
                <p:cNvSpPr/>
                <p:nvPr/>
              </p:nvSpPr>
              <p:spPr>
                <a:xfrm>
                  <a:off x="4358711" y="42001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79" y="0"/>
                        <a:pt x="32950" y="71"/>
                      </a:cubicBezTo>
                      <a:lnTo>
                        <a:pt x="282" y="19050"/>
                      </a:lnTo>
                      <a:cubicBezTo>
                        <a:pt x="14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4" name="Google Shape;994;p45"/>
                <p:cNvSpPr/>
                <p:nvPr/>
              </p:nvSpPr>
              <p:spPr>
                <a:xfrm>
                  <a:off x="4358993" y="42002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0"/>
                        <a:pt x="32879" y="71"/>
                      </a:cubicBezTo>
                      <a:lnTo>
                        <a:pt x="212" y="19050"/>
                      </a:lnTo>
                      <a:cubicBezTo>
                        <a:pt x="14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5" name="Google Shape;995;p45"/>
                <p:cNvSpPr/>
                <p:nvPr/>
              </p:nvSpPr>
              <p:spPr>
                <a:xfrm>
                  <a:off x="4359205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8" y="71"/>
                      </a:cubicBezTo>
                      <a:lnTo>
                        <a:pt x="141" y="19050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96" name="Google Shape;996;p45"/>
              <p:cNvGrpSpPr/>
              <p:nvPr/>
            </p:nvGrpSpPr>
            <p:grpSpPr>
              <a:xfrm>
                <a:off x="10708510" y="2199639"/>
                <a:ext cx="88374" cy="44556"/>
                <a:chOff x="4359346" y="4200313"/>
                <a:chExt cx="29985" cy="14605"/>
              </a:xfrm>
            </p:grpSpPr>
            <p:sp>
              <p:nvSpPr>
                <p:cNvPr id="997" name="Google Shape;997;p45"/>
                <p:cNvSpPr/>
                <p:nvPr/>
              </p:nvSpPr>
              <p:spPr>
                <a:xfrm>
                  <a:off x="4359346" y="42003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738" y="0"/>
                        <a:pt x="32809" y="0"/>
                      </a:cubicBezTo>
                      <a:lnTo>
                        <a:pt x="141" y="18979"/>
                      </a:lnTo>
                      <a:cubicBezTo>
                        <a:pt x="71" y="18979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45"/>
                <p:cNvSpPr/>
                <p:nvPr/>
              </p:nvSpPr>
              <p:spPr>
                <a:xfrm>
                  <a:off x="4359487" y="420038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08" y="0"/>
                        <a:pt x="33020" y="71"/>
                        <a:pt x="33161" y="141"/>
                      </a:cubicBezTo>
                      <a:lnTo>
                        <a:pt x="494" y="19120"/>
                      </a:lnTo>
                      <a:cubicBezTo>
                        <a:pt x="353" y="19050"/>
                        <a:pt x="141" y="18979"/>
                        <a:pt x="0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45"/>
                <p:cNvSpPr/>
                <p:nvPr/>
              </p:nvSpPr>
              <p:spPr>
                <a:xfrm>
                  <a:off x="4359981" y="420045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0"/>
                        <a:pt x="33020" y="70"/>
                        <a:pt x="33232" y="141"/>
                      </a:cubicBezTo>
                      <a:lnTo>
                        <a:pt x="564" y="19120"/>
                      </a:lnTo>
                      <a:cubicBezTo>
                        <a:pt x="353" y="19120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45"/>
                <p:cNvSpPr/>
                <p:nvPr/>
              </p:nvSpPr>
              <p:spPr>
                <a:xfrm>
                  <a:off x="4360545" y="420059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4" y="19191"/>
                      </a:lnTo>
                      <a:cubicBezTo>
                        <a:pt x="353" y="1912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45"/>
                <p:cNvSpPr/>
                <p:nvPr/>
              </p:nvSpPr>
              <p:spPr>
                <a:xfrm>
                  <a:off x="4361109" y="420080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9" y="71"/>
                        <a:pt x="32879" y="71"/>
                      </a:cubicBezTo>
                      <a:lnTo>
                        <a:pt x="212" y="19050"/>
                      </a:lnTo>
                      <a:cubicBezTo>
                        <a:pt x="212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2" name="Google Shape;1002;p45"/>
              <p:cNvGrpSpPr/>
              <p:nvPr/>
            </p:nvGrpSpPr>
            <p:grpSpPr>
              <a:xfrm>
                <a:off x="10714593" y="2201611"/>
                <a:ext cx="85671" cy="44125"/>
                <a:chOff x="4361392" y="4200878"/>
                <a:chExt cx="29068" cy="14464"/>
              </a:xfrm>
            </p:grpSpPr>
            <p:sp>
              <p:nvSpPr>
                <p:cNvPr id="1003" name="Google Shape;1003;p45"/>
                <p:cNvSpPr/>
                <p:nvPr/>
              </p:nvSpPr>
              <p:spPr>
                <a:xfrm>
                  <a:off x="4361392" y="42008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738" y="0"/>
                        <a:pt x="32808" y="70"/>
                        <a:pt x="32879" y="70"/>
                      </a:cubicBezTo>
                      <a:lnTo>
                        <a:pt x="212" y="19050"/>
                      </a:lnTo>
                      <a:cubicBezTo>
                        <a:pt x="141" y="1905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45"/>
                <p:cNvSpPr/>
                <p:nvPr/>
              </p:nvSpPr>
              <p:spPr>
                <a:xfrm>
                  <a:off x="4361603" y="420094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879" y="71"/>
                        <a:pt x="33091" y="141"/>
                        <a:pt x="33232" y="212"/>
                      </a:cubicBezTo>
                      <a:lnTo>
                        <a:pt x="565" y="19191"/>
                      </a:lnTo>
                      <a:cubicBezTo>
                        <a:pt x="423" y="19191"/>
                        <a:pt x="212" y="19050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45"/>
                <p:cNvSpPr/>
                <p:nvPr/>
              </p:nvSpPr>
              <p:spPr>
                <a:xfrm>
                  <a:off x="4362238" y="420123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950" y="141"/>
                        <a:pt x="33232" y="211"/>
                        <a:pt x="33514" y="353"/>
                      </a:cubicBezTo>
                      <a:lnTo>
                        <a:pt x="847" y="19332"/>
                      </a:lnTo>
                      <a:cubicBezTo>
                        <a:pt x="565" y="19191"/>
                        <a:pt x="282" y="19050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06" name="Google Shape;1006;p45"/>
              <p:cNvSpPr/>
              <p:nvPr/>
            </p:nvSpPr>
            <p:spPr>
              <a:xfrm>
                <a:off x="10719415" y="2203667"/>
                <a:ext cx="83184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14111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32667" y="0"/>
                    </a:lnTo>
                    <a:lnTo>
                      <a:pt x="70" y="18979"/>
                    </a:lnTo>
                    <a:lnTo>
                      <a:pt x="0" y="18979"/>
                    </a:lnTo>
                  </a:path>
                </a:pathLst>
              </a:custGeom>
              <a:solidFill>
                <a:srgbClr val="4A48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45"/>
              <p:cNvSpPr/>
              <p:nvPr/>
            </p:nvSpPr>
            <p:spPr>
              <a:xfrm>
                <a:off x="10719415" y="2204314"/>
                <a:ext cx="145571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63500" extrusionOk="0">
                    <a:moveTo>
                      <a:pt x="54539" y="34149"/>
                    </a:moveTo>
                    <a:cubicBezTo>
                      <a:pt x="54539" y="33867"/>
                      <a:pt x="54539" y="33514"/>
                      <a:pt x="54469" y="33231"/>
                    </a:cubicBezTo>
                    <a:cubicBezTo>
                      <a:pt x="54469" y="32949"/>
                      <a:pt x="54398" y="32597"/>
                      <a:pt x="54398" y="32314"/>
                    </a:cubicBezTo>
                    <a:cubicBezTo>
                      <a:pt x="54398" y="31961"/>
                      <a:pt x="54328" y="31679"/>
                      <a:pt x="54257" y="31326"/>
                    </a:cubicBezTo>
                    <a:cubicBezTo>
                      <a:pt x="54257" y="31185"/>
                      <a:pt x="54257" y="31115"/>
                      <a:pt x="54187" y="30974"/>
                    </a:cubicBezTo>
                    <a:cubicBezTo>
                      <a:pt x="54187" y="30903"/>
                      <a:pt x="54187" y="30903"/>
                      <a:pt x="54187" y="30833"/>
                    </a:cubicBezTo>
                    <a:cubicBezTo>
                      <a:pt x="54187" y="30691"/>
                      <a:pt x="54116" y="30480"/>
                      <a:pt x="54116" y="30339"/>
                    </a:cubicBezTo>
                    <a:cubicBezTo>
                      <a:pt x="54045" y="29986"/>
                      <a:pt x="53975" y="29704"/>
                      <a:pt x="53975" y="29351"/>
                    </a:cubicBezTo>
                    <a:cubicBezTo>
                      <a:pt x="53904" y="28998"/>
                      <a:pt x="53834" y="28646"/>
                      <a:pt x="53763" y="28363"/>
                    </a:cubicBezTo>
                    <a:cubicBezTo>
                      <a:pt x="53693" y="28010"/>
                      <a:pt x="53622" y="27658"/>
                      <a:pt x="53552" y="27305"/>
                    </a:cubicBezTo>
                    <a:cubicBezTo>
                      <a:pt x="53481" y="27093"/>
                      <a:pt x="53481" y="26952"/>
                      <a:pt x="53410" y="26740"/>
                    </a:cubicBezTo>
                    <a:cubicBezTo>
                      <a:pt x="53410" y="26670"/>
                      <a:pt x="53410" y="26670"/>
                      <a:pt x="53410" y="26599"/>
                    </a:cubicBezTo>
                    <a:cubicBezTo>
                      <a:pt x="53410" y="26458"/>
                      <a:pt x="53340" y="26388"/>
                      <a:pt x="53340" y="26246"/>
                    </a:cubicBezTo>
                    <a:cubicBezTo>
                      <a:pt x="53269" y="25894"/>
                      <a:pt x="53128" y="25541"/>
                      <a:pt x="53058" y="25188"/>
                    </a:cubicBezTo>
                    <a:cubicBezTo>
                      <a:pt x="52987" y="24835"/>
                      <a:pt x="52846" y="24483"/>
                      <a:pt x="52705" y="24130"/>
                    </a:cubicBezTo>
                    <a:cubicBezTo>
                      <a:pt x="52564" y="23777"/>
                      <a:pt x="52493" y="23424"/>
                      <a:pt x="52352" y="23142"/>
                    </a:cubicBezTo>
                    <a:cubicBezTo>
                      <a:pt x="52281" y="22931"/>
                      <a:pt x="52140" y="22648"/>
                      <a:pt x="52070" y="22437"/>
                    </a:cubicBezTo>
                    <a:cubicBezTo>
                      <a:pt x="52070" y="22437"/>
                      <a:pt x="52070" y="22366"/>
                      <a:pt x="52070" y="22366"/>
                    </a:cubicBezTo>
                    <a:cubicBezTo>
                      <a:pt x="52070" y="22295"/>
                      <a:pt x="51999" y="22225"/>
                      <a:pt x="51999" y="22225"/>
                    </a:cubicBezTo>
                    <a:cubicBezTo>
                      <a:pt x="51858" y="21872"/>
                      <a:pt x="51717" y="21590"/>
                      <a:pt x="51647" y="21237"/>
                    </a:cubicBezTo>
                    <a:cubicBezTo>
                      <a:pt x="51505" y="20955"/>
                      <a:pt x="51364" y="20602"/>
                      <a:pt x="51223" y="20320"/>
                    </a:cubicBezTo>
                    <a:cubicBezTo>
                      <a:pt x="51082" y="19967"/>
                      <a:pt x="50941" y="19685"/>
                      <a:pt x="50800" y="19332"/>
                    </a:cubicBezTo>
                    <a:cubicBezTo>
                      <a:pt x="50659" y="18979"/>
                      <a:pt x="50447" y="18697"/>
                      <a:pt x="50306" y="18344"/>
                    </a:cubicBezTo>
                    <a:cubicBezTo>
                      <a:pt x="50306" y="18274"/>
                      <a:pt x="50236" y="18274"/>
                      <a:pt x="50236" y="18203"/>
                    </a:cubicBezTo>
                    <a:cubicBezTo>
                      <a:pt x="50236" y="18203"/>
                      <a:pt x="50236" y="18132"/>
                      <a:pt x="50236" y="18132"/>
                    </a:cubicBezTo>
                    <a:cubicBezTo>
                      <a:pt x="50094" y="17780"/>
                      <a:pt x="49883" y="17427"/>
                      <a:pt x="49671" y="17074"/>
                    </a:cubicBezTo>
                    <a:cubicBezTo>
                      <a:pt x="49389" y="16510"/>
                      <a:pt x="49036" y="15875"/>
                      <a:pt x="48683" y="15310"/>
                    </a:cubicBezTo>
                    <a:cubicBezTo>
                      <a:pt x="48542" y="15028"/>
                      <a:pt x="48330" y="14746"/>
                      <a:pt x="48189" y="14464"/>
                    </a:cubicBezTo>
                    <a:cubicBezTo>
                      <a:pt x="48048" y="14181"/>
                      <a:pt x="47837" y="13970"/>
                      <a:pt x="47695" y="13687"/>
                    </a:cubicBezTo>
                    <a:cubicBezTo>
                      <a:pt x="47484" y="13405"/>
                      <a:pt x="47343" y="13123"/>
                      <a:pt x="47131" y="12841"/>
                    </a:cubicBezTo>
                    <a:cubicBezTo>
                      <a:pt x="46778" y="12277"/>
                      <a:pt x="46355" y="11712"/>
                      <a:pt x="45932" y="11147"/>
                    </a:cubicBezTo>
                    <a:cubicBezTo>
                      <a:pt x="45720" y="10865"/>
                      <a:pt x="45508" y="10583"/>
                      <a:pt x="45297" y="10371"/>
                    </a:cubicBezTo>
                    <a:cubicBezTo>
                      <a:pt x="45297" y="10301"/>
                      <a:pt x="45226" y="10301"/>
                      <a:pt x="45226" y="10230"/>
                    </a:cubicBezTo>
                    <a:cubicBezTo>
                      <a:pt x="45156" y="10160"/>
                      <a:pt x="45156" y="10089"/>
                      <a:pt x="45085" y="10019"/>
                    </a:cubicBezTo>
                    <a:cubicBezTo>
                      <a:pt x="44803" y="9736"/>
                      <a:pt x="44591" y="9384"/>
                      <a:pt x="44309" y="9102"/>
                    </a:cubicBezTo>
                    <a:cubicBezTo>
                      <a:pt x="44097" y="8819"/>
                      <a:pt x="43815" y="8537"/>
                      <a:pt x="43533" y="8255"/>
                    </a:cubicBezTo>
                    <a:cubicBezTo>
                      <a:pt x="43250" y="7972"/>
                      <a:pt x="43039" y="7690"/>
                      <a:pt x="42757" y="7408"/>
                    </a:cubicBezTo>
                    <a:cubicBezTo>
                      <a:pt x="42615" y="7267"/>
                      <a:pt x="42474" y="7056"/>
                      <a:pt x="42263" y="6914"/>
                    </a:cubicBezTo>
                    <a:cubicBezTo>
                      <a:pt x="42263" y="6914"/>
                      <a:pt x="42192" y="6844"/>
                      <a:pt x="42192" y="6844"/>
                    </a:cubicBezTo>
                    <a:cubicBezTo>
                      <a:pt x="42121" y="6773"/>
                      <a:pt x="42051" y="6702"/>
                      <a:pt x="41980" y="6632"/>
                    </a:cubicBezTo>
                    <a:cubicBezTo>
                      <a:pt x="41698" y="6350"/>
                      <a:pt x="41416" y="6068"/>
                      <a:pt x="41134" y="5856"/>
                    </a:cubicBezTo>
                    <a:cubicBezTo>
                      <a:pt x="40852" y="5574"/>
                      <a:pt x="40569" y="5292"/>
                      <a:pt x="40287" y="5080"/>
                    </a:cubicBezTo>
                    <a:cubicBezTo>
                      <a:pt x="40005" y="4798"/>
                      <a:pt x="39723" y="4586"/>
                      <a:pt x="39441" y="4304"/>
                    </a:cubicBezTo>
                    <a:cubicBezTo>
                      <a:pt x="39299" y="4163"/>
                      <a:pt x="39158" y="4021"/>
                      <a:pt x="39017" y="3951"/>
                    </a:cubicBezTo>
                    <a:cubicBezTo>
                      <a:pt x="38735" y="3739"/>
                      <a:pt x="38523" y="3528"/>
                      <a:pt x="38241" y="3316"/>
                    </a:cubicBezTo>
                    <a:cubicBezTo>
                      <a:pt x="38100" y="3245"/>
                      <a:pt x="37959" y="3104"/>
                      <a:pt x="37888" y="3034"/>
                    </a:cubicBezTo>
                    <a:cubicBezTo>
                      <a:pt x="37818" y="2963"/>
                      <a:pt x="37747" y="2963"/>
                      <a:pt x="37747" y="2893"/>
                    </a:cubicBezTo>
                    <a:cubicBezTo>
                      <a:pt x="37677" y="2893"/>
                      <a:pt x="37677" y="2822"/>
                      <a:pt x="37606" y="2822"/>
                    </a:cubicBezTo>
                    <a:cubicBezTo>
                      <a:pt x="37394" y="2681"/>
                      <a:pt x="37253" y="2540"/>
                      <a:pt x="37042" y="2399"/>
                    </a:cubicBezTo>
                    <a:cubicBezTo>
                      <a:pt x="36830" y="2257"/>
                      <a:pt x="36689" y="2117"/>
                      <a:pt x="36477" y="1975"/>
                    </a:cubicBezTo>
                    <a:cubicBezTo>
                      <a:pt x="36265" y="1834"/>
                      <a:pt x="36054" y="1693"/>
                      <a:pt x="35842" y="1552"/>
                    </a:cubicBezTo>
                    <a:cubicBezTo>
                      <a:pt x="35630" y="1411"/>
                      <a:pt x="35348" y="1270"/>
                      <a:pt x="35137" y="1129"/>
                    </a:cubicBezTo>
                    <a:cubicBezTo>
                      <a:pt x="35066" y="1058"/>
                      <a:pt x="34995" y="1058"/>
                      <a:pt x="34925" y="987"/>
                    </a:cubicBezTo>
                    <a:cubicBezTo>
                      <a:pt x="34713" y="847"/>
                      <a:pt x="34502" y="705"/>
                      <a:pt x="34219" y="635"/>
                    </a:cubicBezTo>
                    <a:cubicBezTo>
                      <a:pt x="34008" y="564"/>
                      <a:pt x="33796" y="423"/>
                      <a:pt x="33655" y="353"/>
                    </a:cubicBezTo>
                    <a:cubicBezTo>
                      <a:pt x="33514" y="282"/>
                      <a:pt x="33373" y="211"/>
                      <a:pt x="33161" y="141"/>
                    </a:cubicBezTo>
                    <a:cubicBezTo>
                      <a:pt x="33020" y="70"/>
                      <a:pt x="32879" y="0"/>
                      <a:pt x="32738" y="0"/>
                    </a:cubicBezTo>
                    <a:cubicBezTo>
                      <a:pt x="32738" y="0"/>
                      <a:pt x="32738" y="0"/>
                      <a:pt x="32738" y="0"/>
                    </a:cubicBezTo>
                    <a:lnTo>
                      <a:pt x="32738" y="0"/>
                    </a:lnTo>
                    <a:lnTo>
                      <a:pt x="32738" y="0"/>
                    </a:lnTo>
                    <a:cubicBezTo>
                      <a:pt x="32738" y="0"/>
                      <a:pt x="32738" y="0"/>
                      <a:pt x="32667" y="0"/>
                    </a:cubicBezTo>
                    <a:lnTo>
                      <a:pt x="0" y="18979"/>
                    </a:lnTo>
                    <a:cubicBezTo>
                      <a:pt x="0" y="18979"/>
                      <a:pt x="0" y="18979"/>
                      <a:pt x="70" y="18979"/>
                    </a:cubicBezTo>
                    <a:cubicBezTo>
                      <a:pt x="847" y="19262"/>
                      <a:pt x="1552" y="19685"/>
                      <a:pt x="2258" y="20038"/>
                    </a:cubicBezTo>
                    <a:cubicBezTo>
                      <a:pt x="3245" y="20602"/>
                      <a:pt x="4163" y="21237"/>
                      <a:pt x="5080" y="21943"/>
                    </a:cubicBezTo>
                    <a:cubicBezTo>
                      <a:pt x="5503" y="22225"/>
                      <a:pt x="5997" y="22648"/>
                      <a:pt x="6420" y="23001"/>
                    </a:cubicBezTo>
                    <a:cubicBezTo>
                      <a:pt x="7549" y="23918"/>
                      <a:pt x="8608" y="24906"/>
                      <a:pt x="9595" y="25964"/>
                    </a:cubicBezTo>
                    <a:cubicBezTo>
                      <a:pt x="9595" y="25964"/>
                      <a:pt x="9666" y="26035"/>
                      <a:pt x="9666" y="26035"/>
                    </a:cubicBezTo>
                    <a:cubicBezTo>
                      <a:pt x="10654" y="27093"/>
                      <a:pt x="11642" y="28222"/>
                      <a:pt x="12559" y="29351"/>
                    </a:cubicBezTo>
                    <a:cubicBezTo>
                      <a:pt x="12559" y="29422"/>
                      <a:pt x="12629" y="29422"/>
                      <a:pt x="12629" y="29492"/>
                    </a:cubicBezTo>
                    <a:cubicBezTo>
                      <a:pt x="13476" y="30550"/>
                      <a:pt x="14252" y="31679"/>
                      <a:pt x="14958" y="32808"/>
                    </a:cubicBezTo>
                    <a:cubicBezTo>
                      <a:pt x="15099" y="33090"/>
                      <a:pt x="15310" y="33302"/>
                      <a:pt x="15451" y="33584"/>
                    </a:cubicBezTo>
                    <a:cubicBezTo>
                      <a:pt x="16157" y="34784"/>
                      <a:pt x="16863" y="35983"/>
                      <a:pt x="17498" y="37182"/>
                    </a:cubicBezTo>
                    <a:cubicBezTo>
                      <a:pt x="17498" y="37182"/>
                      <a:pt x="17498" y="37253"/>
                      <a:pt x="17568" y="37253"/>
                    </a:cubicBezTo>
                    <a:cubicBezTo>
                      <a:pt x="18274" y="38594"/>
                      <a:pt x="18838" y="40005"/>
                      <a:pt x="19403" y="41416"/>
                    </a:cubicBezTo>
                    <a:cubicBezTo>
                      <a:pt x="19403" y="41416"/>
                      <a:pt x="19403" y="41486"/>
                      <a:pt x="19403" y="41486"/>
                    </a:cubicBezTo>
                    <a:cubicBezTo>
                      <a:pt x="19967" y="42897"/>
                      <a:pt x="20390" y="44309"/>
                      <a:pt x="20743" y="45649"/>
                    </a:cubicBezTo>
                    <a:cubicBezTo>
                      <a:pt x="20743" y="45720"/>
                      <a:pt x="20743" y="45720"/>
                      <a:pt x="20743" y="45790"/>
                    </a:cubicBezTo>
                    <a:cubicBezTo>
                      <a:pt x="21096" y="47201"/>
                      <a:pt x="21378" y="48542"/>
                      <a:pt x="21590" y="49953"/>
                    </a:cubicBezTo>
                    <a:cubicBezTo>
                      <a:pt x="21590" y="50024"/>
                      <a:pt x="21590" y="50024"/>
                      <a:pt x="21590" y="50094"/>
                    </a:cubicBezTo>
                    <a:cubicBezTo>
                      <a:pt x="21802" y="51505"/>
                      <a:pt x="21872" y="52846"/>
                      <a:pt x="21872" y="54187"/>
                    </a:cubicBezTo>
                    <a:cubicBezTo>
                      <a:pt x="21872" y="55739"/>
                      <a:pt x="21731" y="57150"/>
                      <a:pt x="21449" y="58420"/>
                    </a:cubicBezTo>
                    <a:cubicBezTo>
                      <a:pt x="21449" y="58490"/>
                      <a:pt x="21449" y="58490"/>
                      <a:pt x="21449" y="58561"/>
                    </a:cubicBezTo>
                    <a:cubicBezTo>
                      <a:pt x="21167" y="59831"/>
                      <a:pt x="20814" y="61030"/>
                      <a:pt x="20320" y="62018"/>
                    </a:cubicBezTo>
                    <a:cubicBezTo>
                      <a:pt x="20320" y="62018"/>
                      <a:pt x="20320" y="62089"/>
                      <a:pt x="20320" y="62089"/>
                    </a:cubicBezTo>
                    <a:cubicBezTo>
                      <a:pt x="19897" y="62935"/>
                      <a:pt x="19403" y="63711"/>
                      <a:pt x="18838" y="64347"/>
                    </a:cubicBezTo>
                    <a:cubicBezTo>
                      <a:pt x="18627" y="64558"/>
                      <a:pt x="18486" y="64840"/>
                      <a:pt x="18274" y="65052"/>
                    </a:cubicBezTo>
                    <a:cubicBezTo>
                      <a:pt x="17639" y="65757"/>
                      <a:pt x="16933" y="66393"/>
                      <a:pt x="16087" y="66816"/>
                    </a:cubicBezTo>
                    <a:lnTo>
                      <a:pt x="48754" y="47836"/>
                    </a:lnTo>
                    <a:cubicBezTo>
                      <a:pt x="49530" y="47343"/>
                      <a:pt x="50236" y="46778"/>
                      <a:pt x="50941" y="46073"/>
                    </a:cubicBezTo>
                    <a:cubicBezTo>
                      <a:pt x="51153" y="45861"/>
                      <a:pt x="51294" y="45649"/>
                      <a:pt x="51505" y="45367"/>
                    </a:cubicBezTo>
                    <a:cubicBezTo>
                      <a:pt x="51717" y="45085"/>
                      <a:pt x="51999" y="44803"/>
                      <a:pt x="52211" y="44450"/>
                    </a:cubicBezTo>
                    <a:cubicBezTo>
                      <a:pt x="52493" y="44027"/>
                      <a:pt x="52705" y="43603"/>
                      <a:pt x="52917" y="43109"/>
                    </a:cubicBezTo>
                    <a:cubicBezTo>
                      <a:pt x="52917" y="43109"/>
                      <a:pt x="52917" y="43039"/>
                      <a:pt x="52917" y="43039"/>
                    </a:cubicBezTo>
                    <a:cubicBezTo>
                      <a:pt x="52917" y="43039"/>
                      <a:pt x="52917" y="42968"/>
                      <a:pt x="52917" y="42968"/>
                    </a:cubicBezTo>
                    <a:cubicBezTo>
                      <a:pt x="53058" y="42615"/>
                      <a:pt x="53199" y="42333"/>
                      <a:pt x="53340" y="41980"/>
                    </a:cubicBezTo>
                    <a:cubicBezTo>
                      <a:pt x="53481" y="41628"/>
                      <a:pt x="53552" y="41275"/>
                      <a:pt x="53693" y="40922"/>
                    </a:cubicBezTo>
                    <a:cubicBezTo>
                      <a:pt x="53763" y="40569"/>
                      <a:pt x="53904" y="40287"/>
                      <a:pt x="53975" y="39934"/>
                    </a:cubicBezTo>
                    <a:cubicBezTo>
                      <a:pt x="53975" y="39793"/>
                      <a:pt x="54045" y="39652"/>
                      <a:pt x="54045" y="39511"/>
                    </a:cubicBezTo>
                    <a:cubicBezTo>
                      <a:pt x="54045" y="39440"/>
                      <a:pt x="54045" y="39440"/>
                      <a:pt x="54045" y="39370"/>
                    </a:cubicBezTo>
                    <a:cubicBezTo>
                      <a:pt x="54045" y="39229"/>
                      <a:pt x="54116" y="39088"/>
                      <a:pt x="54116" y="38946"/>
                    </a:cubicBezTo>
                    <a:cubicBezTo>
                      <a:pt x="54187" y="38664"/>
                      <a:pt x="54187" y="38312"/>
                      <a:pt x="54257" y="38029"/>
                    </a:cubicBezTo>
                    <a:cubicBezTo>
                      <a:pt x="54328" y="37747"/>
                      <a:pt x="54328" y="37394"/>
                      <a:pt x="54328" y="37112"/>
                    </a:cubicBezTo>
                    <a:cubicBezTo>
                      <a:pt x="54328" y="36830"/>
                      <a:pt x="54398" y="36477"/>
                      <a:pt x="54398" y="36195"/>
                    </a:cubicBezTo>
                    <a:cubicBezTo>
                      <a:pt x="54398" y="35913"/>
                      <a:pt x="54398" y="35560"/>
                      <a:pt x="54398" y="35278"/>
                    </a:cubicBezTo>
                    <a:cubicBezTo>
                      <a:pt x="54398" y="35278"/>
                      <a:pt x="54398" y="35207"/>
                      <a:pt x="54398" y="35207"/>
                    </a:cubicBezTo>
                    <a:cubicBezTo>
                      <a:pt x="54539" y="34713"/>
                      <a:pt x="54539" y="34431"/>
                      <a:pt x="54539" y="34149"/>
                    </a:cubicBezTo>
                    <a:close/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45"/>
              <p:cNvSpPr/>
              <p:nvPr/>
            </p:nvSpPr>
            <p:spPr>
              <a:xfrm>
                <a:off x="10037348" y="1487545"/>
                <a:ext cx="540701" cy="322791"/>
              </a:xfrm>
              <a:custGeom>
                <a:avLst/>
                <a:gdLst/>
                <a:ahLst/>
                <a:cxnLst/>
                <a:rect l="l" t="t" r="r" b="b"/>
                <a:pathLst>
                  <a:path w="183444" h="105833" extrusionOk="0">
                    <a:moveTo>
                      <a:pt x="189018" y="89958"/>
                    </a:moveTo>
                    <a:cubicBezTo>
                      <a:pt x="186690" y="90382"/>
                      <a:pt x="184362" y="90735"/>
                      <a:pt x="181963" y="90946"/>
                    </a:cubicBezTo>
                    <a:cubicBezTo>
                      <a:pt x="181610" y="91017"/>
                      <a:pt x="181257" y="91017"/>
                      <a:pt x="180904" y="91087"/>
                    </a:cubicBezTo>
                    <a:cubicBezTo>
                      <a:pt x="178858" y="91228"/>
                      <a:pt x="176812" y="91370"/>
                      <a:pt x="174766" y="91370"/>
                    </a:cubicBezTo>
                    <a:cubicBezTo>
                      <a:pt x="174272" y="91370"/>
                      <a:pt x="173778" y="91370"/>
                      <a:pt x="173284" y="91370"/>
                    </a:cubicBezTo>
                    <a:cubicBezTo>
                      <a:pt x="171732" y="91370"/>
                      <a:pt x="170251" y="91299"/>
                      <a:pt x="168698" y="91228"/>
                    </a:cubicBezTo>
                    <a:cubicBezTo>
                      <a:pt x="168204" y="91228"/>
                      <a:pt x="167711" y="91158"/>
                      <a:pt x="167146" y="91158"/>
                    </a:cubicBezTo>
                    <a:cubicBezTo>
                      <a:pt x="165312" y="91017"/>
                      <a:pt x="163477" y="90805"/>
                      <a:pt x="161572" y="90594"/>
                    </a:cubicBezTo>
                    <a:cubicBezTo>
                      <a:pt x="161502" y="90594"/>
                      <a:pt x="161361" y="90523"/>
                      <a:pt x="161290" y="90523"/>
                    </a:cubicBezTo>
                    <a:cubicBezTo>
                      <a:pt x="159597" y="90311"/>
                      <a:pt x="157903" y="90029"/>
                      <a:pt x="156210" y="89676"/>
                    </a:cubicBezTo>
                    <a:cubicBezTo>
                      <a:pt x="155575" y="89535"/>
                      <a:pt x="155011" y="89394"/>
                      <a:pt x="154376" y="89324"/>
                    </a:cubicBezTo>
                    <a:cubicBezTo>
                      <a:pt x="153247" y="89112"/>
                      <a:pt x="152047" y="88830"/>
                      <a:pt x="150918" y="88548"/>
                    </a:cubicBezTo>
                    <a:cubicBezTo>
                      <a:pt x="150213" y="88406"/>
                      <a:pt x="149507" y="88194"/>
                      <a:pt x="148872" y="88054"/>
                    </a:cubicBezTo>
                    <a:cubicBezTo>
                      <a:pt x="147814" y="87771"/>
                      <a:pt x="146685" y="87489"/>
                      <a:pt x="145627" y="87136"/>
                    </a:cubicBezTo>
                    <a:cubicBezTo>
                      <a:pt x="144921" y="86925"/>
                      <a:pt x="144216" y="86713"/>
                      <a:pt x="143510" y="86501"/>
                    </a:cubicBezTo>
                    <a:cubicBezTo>
                      <a:pt x="142452" y="86148"/>
                      <a:pt x="141393" y="85796"/>
                      <a:pt x="140335" y="85443"/>
                    </a:cubicBezTo>
                    <a:cubicBezTo>
                      <a:pt x="139630" y="85231"/>
                      <a:pt x="138994" y="84949"/>
                      <a:pt x="138289" y="84737"/>
                    </a:cubicBezTo>
                    <a:cubicBezTo>
                      <a:pt x="137160" y="84314"/>
                      <a:pt x="136102" y="83891"/>
                      <a:pt x="134973" y="83467"/>
                    </a:cubicBezTo>
                    <a:cubicBezTo>
                      <a:pt x="134338" y="83256"/>
                      <a:pt x="133703" y="82973"/>
                      <a:pt x="133068" y="82762"/>
                    </a:cubicBezTo>
                    <a:cubicBezTo>
                      <a:pt x="131798" y="82268"/>
                      <a:pt x="130528" y="81703"/>
                      <a:pt x="129258" y="81139"/>
                    </a:cubicBezTo>
                    <a:cubicBezTo>
                      <a:pt x="128764" y="80927"/>
                      <a:pt x="128341" y="80716"/>
                      <a:pt x="127847" y="80575"/>
                    </a:cubicBezTo>
                    <a:cubicBezTo>
                      <a:pt x="126083" y="79798"/>
                      <a:pt x="124389" y="78952"/>
                      <a:pt x="122626" y="78105"/>
                    </a:cubicBezTo>
                    <a:cubicBezTo>
                      <a:pt x="122273" y="77894"/>
                      <a:pt x="121920" y="77752"/>
                      <a:pt x="121567" y="77540"/>
                    </a:cubicBezTo>
                    <a:cubicBezTo>
                      <a:pt x="120156" y="76835"/>
                      <a:pt x="118816" y="76130"/>
                      <a:pt x="117404" y="75353"/>
                    </a:cubicBezTo>
                    <a:cubicBezTo>
                      <a:pt x="115852" y="74507"/>
                      <a:pt x="114371" y="73660"/>
                      <a:pt x="112818" y="72813"/>
                    </a:cubicBezTo>
                    <a:cubicBezTo>
                      <a:pt x="109784" y="71050"/>
                      <a:pt x="106751" y="69145"/>
                      <a:pt x="103717" y="67169"/>
                    </a:cubicBezTo>
                    <a:cubicBezTo>
                      <a:pt x="103152" y="66816"/>
                      <a:pt x="102588" y="66464"/>
                      <a:pt x="102094" y="66111"/>
                    </a:cubicBezTo>
                    <a:cubicBezTo>
                      <a:pt x="99201" y="64206"/>
                      <a:pt x="96308" y="62159"/>
                      <a:pt x="93416" y="60043"/>
                    </a:cubicBezTo>
                    <a:cubicBezTo>
                      <a:pt x="92922" y="59690"/>
                      <a:pt x="92428" y="59337"/>
                      <a:pt x="92005" y="58914"/>
                    </a:cubicBezTo>
                    <a:cubicBezTo>
                      <a:pt x="89323" y="56868"/>
                      <a:pt x="86642" y="54751"/>
                      <a:pt x="83961" y="52564"/>
                    </a:cubicBezTo>
                    <a:cubicBezTo>
                      <a:pt x="83608" y="52211"/>
                      <a:pt x="83185" y="51929"/>
                      <a:pt x="82832" y="51647"/>
                    </a:cubicBezTo>
                    <a:cubicBezTo>
                      <a:pt x="80010" y="49248"/>
                      <a:pt x="77117" y="46708"/>
                      <a:pt x="74295" y="44168"/>
                    </a:cubicBezTo>
                    <a:cubicBezTo>
                      <a:pt x="73660" y="43603"/>
                      <a:pt x="73025" y="43039"/>
                      <a:pt x="72390" y="42404"/>
                    </a:cubicBezTo>
                    <a:cubicBezTo>
                      <a:pt x="69568" y="39723"/>
                      <a:pt x="66746" y="37042"/>
                      <a:pt x="63923" y="34220"/>
                    </a:cubicBezTo>
                    <a:cubicBezTo>
                      <a:pt x="63712" y="34008"/>
                      <a:pt x="63500" y="33796"/>
                      <a:pt x="63359" y="33585"/>
                    </a:cubicBezTo>
                    <a:cubicBezTo>
                      <a:pt x="60607" y="30763"/>
                      <a:pt x="57926" y="27870"/>
                      <a:pt x="55245" y="24906"/>
                    </a:cubicBezTo>
                    <a:cubicBezTo>
                      <a:pt x="54822" y="24483"/>
                      <a:pt x="54398" y="23989"/>
                      <a:pt x="54046" y="23566"/>
                    </a:cubicBezTo>
                    <a:cubicBezTo>
                      <a:pt x="51364" y="20532"/>
                      <a:pt x="48754" y="17427"/>
                      <a:pt x="46143" y="14252"/>
                    </a:cubicBezTo>
                    <a:cubicBezTo>
                      <a:pt x="45579" y="13617"/>
                      <a:pt x="45085" y="12982"/>
                      <a:pt x="44591" y="12277"/>
                    </a:cubicBezTo>
                    <a:cubicBezTo>
                      <a:pt x="41839" y="8890"/>
                      <a:pt x="39158" y="5433"/>
                      <a:pt x="36548" y="1835"/>
                    </a:cubicBezTo>
                    <a:cubicBezTo>
                      <a:pt x="36548" y="1835"/>
                      <a:pt x="36548" y="1835"/>
                      <a:pt x="36548" y="1835"/>
                    </a:cubicBezTo>
                    <a:cubicBezTo>
                      <a:pt x="36548" y="1764"/>
                      <a:pt x="36477" y="1764"/>
                      <a:pt x="36477" y="1693"/>
                    </a:cubicBezTo>
                    <a:cubicBezTo>
                      <a:pt x="36407" y="1623"/>
                      <a:pt x="36407" y="1623"/>
                      <a:pt x="36336" y="1552"/>
                    </a:cubicBezTo>
                    <a:cubicBezTo>
                      <a:pt x="36336" y="1482"/>
                      <a:pt x="36266" y="1482"/>
                      <a:pt x="36266" y="1411"/>
                    </a:cubicBezTo>
                    <a:cubicBezTo>
                      <a:pt x="36195" y="1341"/>
                      <a:pt x="36195" y="1341"/>
                      <a:pt x="36125" y="1270"/>
                    </a:cubicBezTo>
                    <a:cubicBezTo>
                      <a:pt x="36054" y="1200"/>
                      <a:pt x="36054" y="1200"/>
                      <a:pt x="35983" y="1129"/>
                    </a:cubicBezTo>
                    <a:cubicBezTo>
                      <a:pt x="35913" y="1059"/>
                      <a:pt x="35913" y="1059"/>
                      <a:pt x="35842" y="988"/>
                    </a:cubicBezTo>
                    <a:cubicBezTo>
                      <a:pt x="35842" y="988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72" y="917"/>
                    </a:cubicBezTo>
                    <a:cubicBezTo>
                      <a:pt x="35772" y="917"/>
                      <a:pt x="35772" y="917"/>
                      <a:pt x="35701" y="917"/>
                    </a:cubicBezTo>
                    <a:cubicBezTo>
                      <a:pt x="35631" y="847"/>
                      <a:pt x="35631" y="847"/>
                      <a:pt x="35560" y="776"/>
                    </a:cubicBezTo>
                    <a:cubicBezTo>
                      <a:pt x="35489" y="776"/>
                      <a:pt x="35489" y="706"/>
                      <a:pt x="35419" y="706"/>
                    </a:cubicBezTo>
                    <a:cubicBezTo>
                      <a:pt x="35348" y="706"/>
                      <a:pt x="35348" y="635"/>
                      <a:pt x="35278" y="635"/>
                    </a:cubicBezTo>
                    <a:cubicBezTo>
                      <a:pt x="35207" y="635"/>
                      <a:pt x="35207" y="565"/>
                      <a:pt x="35137" y="565"/>
                    </a:cubicBezTo>
                    <a:cubicBezTo>
                      <a:pt x="35066" y="565"/>
                      <a:pt x="35066" y="494"/>
                      <a:pt x="34996" y="494"/>
                    </a:cubicBezTo>
                    <a:cubicBezTo>
                      <a:pt x="34925" y="494"/>
                      <a:pt x="34925" y="423"/>
                      <a:pt x="34854" y="423"/>
                    </a:cubicBezTo>
                    <a:cubicBezTo>
                      <a:pt x="34854" y="423"/>
                      <a:pt x="34854" y="423"/>
                      <a:pt x="34854" y="423"/>
                    </a:cubicBezTo>
                    <a:cubicBezTo>
                      <a:pt x="34854" y="423"/>
                      <a:pt x="34784" y="423"/>
                      <a:pt x="34784" y="353"/>
                    </a:cubicBezTo>
                    <a:cubicBezTo>
                      <a:pt x="34713" y="353"/>
                      <a:pt x="34713" y="282"/>
                      <a:pt x="34643" y="282"/>
                    </a:cubicBezTo>
                    <a:cubicBezTo>
                      <a:pt x="34572" y="282"/>
                      <a:pt x="34572" y="212"/>
                      <a:pt x="34502" y="212"/>
                    </a:cubicBezTo>
                    <a:cubicBezTo>
                      <a:pt x="34431" y="212"/>
                      <a:pt x="34431" y="212"/>
                      <a:pt x="34361" y="141"/>
                    </a:cubicBezTo>
                    <a:cubicBezTo>
                      <a:pt x="34290" y="141"/>
                      <a:pt x="34290" y="141"/>
                      <a:pt x="34219" y="71"/>
                    </a:cubicBezTo>
                    <a:cubicBezTo>
                      <a:pt x="34149" y="71"/>
                      <a:pt x="34149" y="71"/>
                      <a:pt x="34078" y="0"/>
                    </a:cubicBezTo>
                    <a:cubicBezTo>
                      <a:pt x="34008" y="0"/>
                      <a:pt x="34008" y="0"/>
                      <a:pt x="33937" y="0"/>
                    </a:cubicBezTo>
                    <a:cubicBezTo>
                      <a:pt x="33867" y="0"/>
                      <a:pt x="33867" y="0"/>
                      <a:pt x="33796" y="0"/>
                    </a:cubicBezTo>
                    <a:cubicBezTo>
                      <a:pt x="33726" y="0"/>
                      <a:pt x="33726" y="0"/>
                      <a:pt x="33655" y="0"/>
                    </a:cubicBezTo>
                    <a:cubicBezTo>
                      <a:pt x="33655" y="0"/>
                      <a:pt x="33585" y="0"/>
                      <a:pt x="33585" y="0"/>
                    </a:cubicBezTo>
                    <a:cubicBezTo>
                      <a:pt x="33585" y="0"/>
                      <a:pt x="33585" y="0"/>
                      <a:pt x="33585" y="0"/>
                    </a:cubicBezTo>
                    <a:cubicBezTo>
                      <a:pt x="33585" y="0"/>
                      <a:pt x="33514" y="0"/>
                      <a:pt x="33514" y="0"/>
                    </a:cubicBezTo>
                    <a:cubicBezTo>
                      <a:pt x="33443" y="0"/>
                      <a:pt x="33443" y="0"/>
                      <a:pt x="33373" y="0"/>
                    </a:cubicBezTo>
                    <a:cubicBezTo>
                      <a:pt x="33302" y="0"/>
                      <a:pt x="33302" y="0"/>
                      <a:pt x="33232" y="0"/>
                    </a:cubicBezTo>
                    <a:cubicBezTo>
                      <a:pt x="33161" y="0"/>
                      <a:pt x="33091" y="0"/>
                      <a:pt x="33091" y="0"/>
                    </a:cubicBezTo>
                    <a:cubicBezTo>
                      <a:pt x="33020" y="0"/>
                      <a:pt x="32949" y="0"/>
                      <a:pt x="32879" y="71"/>
                    </a:cubicBezTo>
                    <a:cubicBezTo>
                      <a:pt x="32808" y="71"/>
                      <a:pt x="32738" y="141"/>
                      <a:pt x="32667" y="141"/>
                    </a:cubicBezTo>
                    <a:lnTo>
                      <a:pt x="0" y="19121"/>
                    </a:lnTo>
                    <a:cubicBezTo>
                      <a:pt x="282" y="18979"/>
                      <a:pt x="564" y="18909"/>
                      <a:pt x="917" y="18979"/>
                    </a:cubicBezTo>
                    <a:cubicBezTo>
                      <a:pt x="917" y="18979"/>
                      <a:pt x="917" y="18979"/>
                      <a:pt x="917" y="18979"/>
                    </a:cubicBezTo>
                    <a:cubicBezTo>
                      <a:pt x="1270" y="19050"/>
                      <a:pt x="1623" y="19121"/>
                      <a:pt x="1976" y="19332"/>
                    </a:cubicBezTo>
                    <a:cubicBezTo>
                      <a:pt x="2258" y="19473"/>
                      <a:pt x="2469" y="19685"/>
                      <a:pt x="2752" y="19897"/>
                    </a:cubicBezTo>
                    <a:cubicBezTo>
                      <a:pt x="2752" y="19897"/>
                      <a:pt x="2752" y="19897"/>
                      <a:pt x="2752" y="19897"/>
                    </a:cubicBezTo>
                    <a:cubicBezTo>
                      <a:pt x="3034" y="20109"/>
                      <a:pt x="3246" y="20391"/>
                      <a:pt x="3457" y="20743"/>
                    </a:cubicBezTo>
                    <a:cubicBezTo>
                      <a:pt x="3598" y="20885"/>
                      <a:pt x="3739" y="21096"/>
                      <a:pt x="3810" y="21237"/>
                    </a:cubicBezTo>
                    <a:cubicBezTo>
                      <a:pt x="5715" y="23777"/>
                      <a:pt x="7620" y="26318"/>
                      <a:pt x="9596" y="28787"/>
                    </a:cubicBezTo>
                    <a:cubicBezTo>
                      <a:pt x="10231" y="29563"/>
                      <a:pt x="10866" y="30339"/>
                      <a:pt x="11501" y="31115"/>
                    </a:cubicBezTo>
                    <a:cubicBezTo>
                      <a:pt x="11994" y="31750"/>
                      <a:pt x="12559" y="32456"/>
                      <a:pt x="13053" y="33091"/>
                    </a:cubicBezTo>
                    <a:cubicBezTo>
                      <a:pt x="13688" y="33867"/>
                      <a:pt x="14252" y="34643"/>
                      <a:pt x="14887" y="35419"/>
                    </a:cubicBezTo>
                    <a:cubicBezTo>
                      <a:pt x="16651" y="37536"/>
                      <a:pt x="18344" y="39582"/>
                      <a:pt x="20108" y="41557"/>
                    </a:cubicBezTo>
                    <a:cubicBezTo>
                      <a:pt x="20391" y="41839"/>
                      <a:pt x="20673" y="42122"/>
                      <a:pt x="20884" y="42475"/>
                    </a:cubicBezTo>
                    <a:cubicBezTo>
                      <a:pt x="21308" y="42898"/>
                      <a:pt x="21661" y="43392"/>
                      <a:pt x="22084" y="43815"/>
                    </a:cubicBezTo>
                    <a:cubicBezTo>
                      <a:pt x="23213" y="45085"/>
                      <a:pt x="24342" y="46355"/>
                      <a:pt x="25471" y="47554"/>
                    </a:cubicBezTo>
                    <a:cubicBezTo>
                      <a:pt x="27023" y="49248"/>
                      <a:pt x="28646" y="50871"/>
                      <a:pt x="30198" y="52564"/>
                    </a:cubicBezTo>
                    <a:cubicBezTo>
                      <a:pt x="30409" y="52776"/>
                      <a:pt x="30621" y="52987"/>
                      <a:pt x="30762" y="53199"/>
                    </a:cubicBezTo>
                    <a:cubicBezTo>
                      <a:pt x="30833" y="53270"/>
                      <a:pt x="30903" y="53411"/>
                      <a:pt x="31045" y="53481"/>
                    </a:cubicBezTo>
                    <a:cubicBezTo>
                      <a:pt x="32949" y="55457"/>
                      <a:pt x="34925" y="57362"/>
                      <a:pt x="36901" y="59267"/>
                    </a:cubicBezTo>
                    <a:cubicBezTo>
                      <a:pt x="37677" y="60043"/>
                      <a:pt x="38453" y="60678"/>
                      <a:pt x="39229" y="61454"/>
                    </a:cubicBezTo>
                    <a:cubicBezTo>
                      <a:pt x="39864" y="62019"/>
                      <a:pt x="40499" y="62653"/>
                      <a:pt x="41134" y="63218"/>
                    </a:cubicBezTo>
                    <a:cubicBezTo>
                      <a:pt x="41769" y="63782"/>
                      <a:pt x="42333" y="64347"/>
                      <a:pt x="42968" y="64911"/>
                    </a:cubicBezTo>
                    <a:cubicBezTo>
                      <a:pt x="45014" y="66746"/>
                      <a:pt x="47061" y="68510"/>
                      <a:pt x="49107" y="70273"/>
                    </a:cubicBezTo>
                    <a:cubicBezTo>
                      <a:pt x="49318" y="70415"/>
                      <a:pt x="49460" y="70556"/>
                      <a:pt x="49671" y="70697"/>
                    </a:cubicBezTo>
                    <a:cubicBezTo>
                      <a:pt x="50094" y="71050"/>
                      <a:pt x="50447" y="71332"/>
                      <a:pt x="50871" y="71685"/>
                    </a:cubicBezTo>
                    <a:cubicBezTo>
                      <a:pt x="52352" y="72884"/>
                      <a:pt x="53763" y="74083"/>
                      <a:pt x="55245" y="75283"/>
                    </a:cubicBezTo>
                    <a:cubicBezTo>
                      <a:pt x="56444" y="76271"/>
                      <a:pt x="57714" y="77188"/>
                      <a:pt x="58914" y="78105"/>
                    </a:cubicBezTo>
                    <a:cubicBezTo>
                      <a:pt x="59408" y="78458"/>
                      <a:pt x="59902" y="78811"/>
                      <a:pt x="60325" y="79164"/>
                    </a:cubicBezTo>
                    <a:cubicBezTo>
                      <a:pt x="60607" y="79375"/>
                      <a:pt x="60889" y="79587"/>
                      <a:pt x="61242" y="79869"/>
                    </a:cubicBezTo>
                    <a:cubicBezTo>
                      <a:pt x="63218" y="81280"/>
                      <a:pt x="65123" y="82691"/>
                      <a:pt x="67098" y="84032"/>
                    </a:cubicBezTo>
                    <a:cubicBezTo>
                      <a:pt x="67733" y="84455"/>
                      <a:pt x="68368" y="84879"/>
                      <a:pt x="69003" y="85302"/>
                    </a:cubicBezTo>
                    <a:cubicBezTo>
                      <a:pt x="69568" y="85655"/>
                      <a:pt x="70132" y="86007"/>
                      <a:pt x="70626" y="86360"/>
                    </a:cubicBezTo>
                    <a:cubicBezTo>
                      <a:pt x="71332" y="86854"/>
                      <a:pt x="72108" y="87348"/>
                      <a:pt x="72813" y="87842"/>
                    </a:cubicBezTo>
                    <a:cubicBezTo>
                      <a:pt x="74718" y="89041"/>
                      <a:pt x="76553" y="90170"/>
                      <a:pt x="78458" y="91299"/>
                    </a:cubicBezTo>
                    <a:cubicBezTo>
                      <a:pt x="78881" y="91581"/>
                      <a:pt x="79304" y="91793"/>
                      <a:pt x="79728" y="92075"/>
                    </a:cubicBezTo>
                    <a:cubicBezTo>
                      <a:pt x="81139" y="92922"/>
                      <a:pt x="82550" y="93698"/>
                      <a:pt x="83961" y="94474"/>
                    </a:cubicBezTo>
                    <a:cubicBezTo>
                      <a:pt x="84102" y="94545"/>
                      <a:pt x="84173" y="94615"/>
                      <a:pt x="84314" y="94615"/>
                    </a:cubicBezTo>
                    <a:cubicBezTo>
                      <a:pt x="85725" y="95391"/>
                      <a:pt x="87066" y="96097"/>
                      <a:pt x="88477" y="96802"/>
                    </a:cubicBezTo>
                    <a:cubicBezTo>
                      <a:pt x="88829" y="96943"/>
                      <a:pt x="89112" y="97155"/>
                      <a:pt x="89464" y="97296"/>
                    </a:cubicBezTo>
                    <a:cubicBezTo>
                      <a:pt x="89464" y="97296"/>
                      <a:pt x="89535" y="97296"/>
                      <a:pt x="89535" y="97367"/>
                    </a:cubicBezTo>
                    <a:cubicBezTo>
                      <a:pt x="91299" y="98214"/>
                      <a:pt x="92992" y="99060"/>
                      <a:pt x="94756" y="99836"/>
                    </a:cubicBezTo>
                    <a:cubicBezTo>
                      <a:pt x="94827" y="99836"/>
                      <a:pt x="94827" y="99907"/>
                      <a:pt x="94897" y="99907"/>
                    </a:cubicBezTo>
                    <a:cubicBezTo>
                      <a:pt x="95321" y="100118"/>
                      <a:pt x="95744" y="100260"/>
                      <a:pt x="96167" y="100471"/>
                    </a:cubicBezTo>
                    <a:cubicBezTo>
                      <a:pt x="97437" y="101036"/>
                      <a:pt x="98707" y="101600"/>
                      <a:pt x="99977" y="102094"/>
                    </a:cubicBezTo>
                    <a:cubicBezTo>
                      <a:pt x="100118" y="102165"/>
                      <a:pt x="100259" y="102235"/>
                      <a:pt x="100330" y="102235"/>
                    </a:cubicBezTo>
                    <a:cubicBezTo>
                      <a:pt x="100824" y="102447"/>
                      <a:pt x="101388" y="102588"/>
                      <a:pt x="101882" y="102800"/>
                    </a:cubicBezTo>
                    <a:cubicBezTo>
                      <a:pt x="103011" y="103223"/>
                      <a:pt x="104069" y="103646"/>
                      <a:pt x="105198" y="104069"/>
                    </a:cubicBezTo>
                    <a:cubicBezTo>
                      <a:pt x="105410" y="104140"/>
                      <a:pt x="105622" y="104211"/>
                      <a:pt x="105833" y="104281"/>
                    </a:cubicBezTo>
                    <a:cubicBezTo>
                      <a:pt x="106327" y="104423"/>
                      <a:pt x="106821" y="104563"/>
                      <a:pt x="107244" y="104775"/>
                    </a:cubicBezTo>
                    <a:cubicBezTo>
                      <a:pt x="108303" y="105128"/>
                      <a:pt x="109361" y="105481"/>
                      <a:pt x="110420" y="105833"/>
                    </a:cubicBezTo>
                    <a:cubicBezTo>
                      <a:pt x="110702" y="105904"/>
                      <a:pt x="110984" y="106045"/>
                      <a:pt x="111337" y="106116"/>
                    </a:cubicBezTo>
                    <a:cubicBezTo>
                      <a:pt x="111760" y="106257"/>
                      <a:pt x="112113" y="106327"/>
                      <a:pt x="112536" y="106469"/>
                    </a:cubicBezTo>
                    <a:cubicBezTo>
                      <a:pt x="113594" y="106751"/>
                      <a:pt x="114723" y="107103"/>
                      <a:pt x="115782" y="107386"/>
                    </a:cubicBezTo>
                    <a:cubicBezTo>
                      <a:pt x="116134" y="107456"/>
                      <a:pt x="116558" y="107597"/>
                      <a:pt x="116911" y="107668"/>
                    </a:cubicBezTo>
                    <a:cubicBezTo>
                      <a:pt x="117193" y="107738"/>
                      <a:pt x="117546" y="107809"/>
                      <a:pt x="117828" y="107880"/>
                    </a:cubicBezTo>
                    <a:cubicBezTo>
                      <a:pt x="119027" y="108162"/>
                      <a:pt x="120156" y="108444"/>
                      <a:pt x="121356" y="108656"/>
                    </a:cubicBezTo>
                    <a:cubicBezTo>
                      <a:pt x="121779" y="108726"/>
                      <a:pt x="122202" y="108867"/>
                      <a:pt x="122696" y="108938"/>
                    </a:cubicBezTo>
                    <a:cubicBezTo>
                      <a:pt x="122837" y="108938"/>
                      <a:pt x="123049" y="109008"/>
                      <a:pt x="123190" y="109008"/>
                    </a:cubicBezTo>
                    <a:cubicBezTo>
                      <a:pt x="124883" y="109361"/>
                      <a:pt x="126577" y="109644"/>
                      <a:pt x="128270" y="109855"/>
                    </a:cubicBezTo>
                    <a:cubicBezTo>
                      <a:pt x="128341" y="109855"/>
                      <a:pt x="128482" y="109926"/>
                      <a:pt x="128552" y="109926"/>
                    </a:cubicBezTo>
                    <a:cubicBezTo>
                      <a:pt x="128552" y="109926"/>
                      <a:pt x="128552" y="109926"/>
                      <a:pt x="128623" y="109926"/>
                    </a:cubicBezTo>
                    <a:cubicBezTo>
                      <a:pt x="130457" y="110208"/>
                      <a:pt x="132362" y="110349"/>
                      <a:pt x="134197" y="110490"/>
                    </a:cubicBezTo>
                    <a:cubicBezTo>
                      <a:pt x="134408" y="110490"/>
                      <a:pt x="134549" y="110561"/>
                      <a:pt x="134761" y="110561"/>
                    </a:cubicBezTo>
                    <a:cubicBezTo>
                      <a:pt x="135114" y="110561"/>
                      <a:pt x="135396" y="110561"/>
                      <a:pt x="135749" y="110561"/>
                    </a:cubicBezTo>
                    <a:cubicBezTo>
                      <a:pt x="137301" y="110631"/>
                      <a:pt x="138853" y="110702"/>
                      <a:pt x="140335" y="110702"/>
                    </a:cubicBezTo>
                    <a:cubicBezTo>
                      <a:pt x="140688" y="110702"/>
                      <a:pt x="140970" y="110702"/>
                      <a:pt x="141323" y="110702"/>
                    </a:cubicBezTo>
                    <a:cubicBezTo>
                      <a:pt x="141464" y="110702"/>
                      <a:pt x="141676" y="110702"/>
                      <a:pt x="141817" y="110702"/>
                    </a:cubicBezTo>
                    <a:cubicBezTo>
                      <a:pt x="143863" y="110702"/>
                      <a:pt x="145909" y="110561"/>
                      <a:pt x="147955" y="110420"/>
                    </a:cubicBezTo>
                    <a:cubicBezTo>
                      <a:pt x="148096" y="110420"/>
                      <a:pt x="148237" y="110420"/>
                      <a:pt x="148378" y="110420"/>
                    </a:cubicBezTo>
                    <a:cubicBezTo>
                      <a:pt x="148590" y="110420"/>
                      <a:pt x="148802" y="110349"/>
                      <a:pt x="149084" y="110349"/>
                    </a:cubicBezTo>
                    <a:cubicBezTo>
                      <a:pt x="151483" y="110138"/>
                      <a:pt x="153811" y="109784"/>
                      <a:pt x="156139" y="109361"/>
                    </a:cubicBezTo>
                    <a:lnTo>
                      <a:pt x="189018" y="89958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45"/>
              <p:cNvSpPr/>
              <p:nvPr/>
            </p:nvSpPr>
            <p:spPr>
              <a:xfrm>
                <a:off x="10498159" y="1761982"/>
                <a:ext cx="103979" cy="645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1166" extrusionOk="0">
                    <a:moveTo>
                      <a:pt x="34361" y="3387"/>
                    </a:moveTo>
                    <a:lnTo>
                      <a:pt x="32667" y="0"/>
                    </a:lnTo>
                    <a:lnTo>
                      <a:pt x="0" y="18979"/>
                    </a:lnTo>
                    <a:lnTo>
                      <a:pt x="1693" y="22366"/>
                    </a:lnTo>
                    <a:lnTo>
                      <a:pt x="3246" y="25894"/>
                    </a:lnTo>
                    <a:lnTo>
                      <a:pt x="35842" y="6915"/>
                    </a:ln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45"/>
              <p:cNvSpPr/>
              <p:nvPr/>
            </p:nvSpPr>
            <p:spPr>
              <a:xfrm>
                <a:off x="10500240" y="1699561"/>
                <a:ext cx="103979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14111" extrusionOk="0">
                    <a:moveTo>
                      <a:pt x="0" y="19332"/>
                    </a:moveTo>
                    <a:lnTo>
                      <a:pt x="32667" y="353"/>
                    </a:lnTo>
                    <a:cubicBezTo>
                      <a:pt x="33584" y="282"/>
                      <a:pt x="34431" y="141"/>
                      <a:pt x="35278" y="0"/>
                    </a:cubicBezTo>
                    <a:lnTo>
                      <a:pt x="2611" y="18979"/>
                    </a:lnTo>
                    <a:cubicBezTo>
                      <a:pt x="1764" y="19120"/>
                      <a:pt x="917" y="19262"/>
                      <a:pt x="0" y="19332"/>
                    </a:cubicBezTo>
                  </a:path>
                </a:pathLst>
              </a:custGeom>
              <a:solidFill>
                <a:srgbClr val="3A38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11" name="Google Shape;1011;p45"/>
              <p:cNvGrpSpPr/>
              <p:nvPr/>
            </p:nvGrpSpPr>
            <p:grpSpPr>
              <a:xfrm>
                <a:off x="10508342" y="1699140"/>
                <a:ext cx="83388" cy="43264"/>
                <a:chOff x="4291471" y="4036201"/>
                <a:chExt cx="28293" cy="14182"/>
              </a:xfrm>
            </p:grpSpPr>
            <p:sp>
              <p:nvSpPr>
                <p:cNvPr id="1012" name="Google Shape;1012;p45"/>
                <p:cNvSpPr/>
                <p:nvPr/>
              </p:nvSpPr>
              <p:spPr>
                <a:xfrm>
                  <a:off x="4291471" y="40362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lnTo>
                        <a:pt x="32738" y="0"/>
                      </a:lnTo>
                      <a:lnTo>
                        <a:pt x="71" y="18979"/>
                      </a:lnTo>
                      <a:lnTo>
                        <a:pt x="0" y="18979"/>
                      </a:ln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3" name="Google Shape;1013;p45"/>
                <p:cNvSpPr/>
                <p:nvPr/>
              </p:nvSpPr>
              <p:spPr>
                <a:xfrm>
                  <a:off x="4291542" y="403620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9050"/>
                      </a:moveTo>
                      <a:lnTo>
                        <a:pt x="32667" y="71"/>
                      </a:lnTo>
                      <a:cubicBezTo>
                        <a:pt x="32738" y="71"/>
                        <a:pt x="32808" y="0"/>
                        <a:pt x="32879" y="0"/>
                      </a:cubicBezTo>
                      <a:lnTo>
                        <a:pt x="212" y="18979"/>
                      </a:lnTo>
                      <a:cubicBezTo>
                        <a:pt x="141" y="18979"/>
                        <a:pt x="71" y="18979"/>
                        <a:pt x="0" y="19050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4" name="Google Shape;1014;p45"/>
              <p:cNvGrpSpPr/>
              <p:nvPr/>
            </p:nvGrpSpPr>
            <p:grpSpPr>
              <a:xfrm>
                <a:off x="10508972" y="1686304"/>
                <a:ext cx="85256" cy="54674"/>
                <a:chOff x="4291753" y="4031968"/>
                <a:chExt cx="28928" cy="17921"/>
              </a:xfrm>
            </p:grpSpPr>
            <p:sp>
              <p:nvSpPr>
                <p:cNvPr id="1015" name="Google Shape;1015;p45"/>
                <p:cNvSpPr/>
                <p:nvPr/>
              </p:nvSpPr>
              <p:spPr>
                <a:xfrm>
                  <a:off x="4291753" y="403196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6764B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45"/>
                <p:cNvSpPr/>
                <p:nvPr/>
              </p:nvSpPr>
              <p:spPr>
                <a:xfrm>
                  <a:off x="4291895" y="40321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562B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45"/>
                <p:cNvSpPr/>
                <p:nvPr/>
              </p:nvSpPr>
              <p:spPr>
                <a:xfrm>
                  <a:off x="4291965" y="40323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360A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45"/>
                <p:cNvSpPr/>
                <p:nvPr/>
              </p:nvSpPr>
              <p:spPr>
                <a:xfrm>
                  <a:off x="4292036" y="403260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615EA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45"/>
                <p:cNvSpPr/>
                <p:nvPr/>
              </p:nvSpPr>
              <p:spPr>
                <a:xfrm>
                  <a:off x="4292106" y="403281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71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F5C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45"/>
                <p:cNvSpPr/>
                <p:nvPr/>
              </p:nvSpPr>
              <p:spPr>
                <a:xfrm>
                  <a:off x="4292177" y="40330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738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0" y="19121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D5A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45"/>
                <p:cNvSpPr/>
                <p:nvPr/>
              </p:nvSpPr>
              <p:spPr>
                <a:xfrm>
                  <a:off x="4292247" y="403323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1"/>
                      </a:cubicBezTo>
                      <a:lnTo>
                        <a:pt x="71" y="1919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B589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45"/>
                <p:cNvSpPr/>
                <p:nvPr/>
              </p:nvSpPr>
              <p:spPr>
                <a:xfrm>
                  <a:off x="4292247" y="403337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738" y="212"/>
                      </a:cubicBezTo>
                      <a:lnTo>
                        <a:pt x="71" y="19191"/>
                      </a:lnTo>
                      <a:cubicBezTo>
                        <a:pt x="71" y="19121"/>
                        <a:pt x="71" y="19050"/>
                        <a:pt x="0" y="18979"/>
                      </a:cubicBezTo>
                    </a:path>
                  </a:pathLst>
                </a:custGeom>
                <a:solidFill>
                  <a:srgbClr val="59569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45"/>
                <p:cNvSpPr/>
                <p:nvPr/>
              </p:nvSpPr>
              <p:spPr>
                <a:xfrm>
                  <a:off x="4292318" y="403359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754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45"/>
                <p:cNvSpPr/>
                <p:nvPr/>
              </p:nvSpPr>
              <p:spPr>
                <a:xfrm>
                  <a:off x="4292388" y="403373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14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54529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45"/>
                <p:cNvSpPr/>
                <p:nvPr/>
              </p:nvSpPr>
              <p:spPr>
                <a:xfrm>
                  <a:off x="4292388" y="403394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2509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6" name="Google Shape;1026;p45"/>
                <p:cNvSpPr/>
                <p:nvPr/>
              </p:nvSpPr>
              <p:spPr>
                <a:xfrm>
                  <a:off x="4292388" y="4034085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504E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7" name="Google Shape;1027;p45"/>
                <p:cNvSpPr/>
                <p:nvPr/>
              </p:nvSpPr>
              <p:spPr>
                <a:xfrm>
                  <a:off x="4292388" y="403422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71" y="19050"/>
                        <a:pt x="71" y="18979"/>
                        <a:pt x="0" y="18979"/>
                      </a:cubicBezTo>
                    </a:path>
                  </a:pathLst>
                </a:custGeom>
                <a:solidFill>
                  <a:srgbClr val="4E4C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8" name="Google Shape;1028;p45"/>
                <p:cNvSpPr/>
                <p:nvPr/>
              </p:nvSpPr>
              <p:spPr>
                <a:xfrm>
                  <a:off x="4292459" y="403436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C4A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9" name="Google Shape;1029;p45"/>
                <p:cNvSpPr/>
                <p:nvPr/>
              </p:nvSpPr>
              <p:spPr>
                <a:xfrm>
                  <a:off x="4292459" y="403450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A488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0" name="Google Shape;1030;p45"/>
                <p:cNvSpPr/>
                <p:nvPr/>
              </p:nvSpPr>
              <p:spPr>
                <a:xfrm>
                  <a:off x="4292459" y="403464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846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1" name="Google Shape;1031;p45"/>
                <p:cNvSpPr/>
                <p:nvPr/>
              </p:nvSpPr>
              <p:spPr>
                <a:xfrm>
                  <a:off x="4292459" y="4034719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644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2" name="Google Shape;1032;p45"/>
                <p:cNvSpPr/>
                <p:nvPr/>
              </p:nvSpPr>
              <p:spPr>
                <a:xfrm>
                  <a:off x="4292428" y="4034861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31" y="18979"/>
                      </a:moveTo>
                      <a:lnTo>
                        <a:pt x="32699" y="0"/>
                      </a:lnTo>
                      <a:cubicBezTo>
                        <a:pt x="32699" y="71"/>
                        <a:pt x="32699" y="71"/>
                        <a:pt x="32699" y="141"/>
                      </a:cubicBezTo>
                      <a:lnTo>
                        <a:pt x="31" y="19121"/>
                      </a:lnTo>
                      <a:cubicBezTo>
                        <a:pt x="-39" y="19050"/>
                        <a:pt x="31" y="19050"/>
                        <a:pt x="31" y="18979"/>
                      </a:cubicBezTo>
                    </a:path>
                  </a:pathLst>
                </a:custGeom>
                <a:solidFill>
                  <a:srgbClr val="4442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3" name="Google Shape;1033;p45"/>
                <p:cNvSpPr/>
                <p:nvPr/>
              </p:nvSpPr>
              <p:spPr>
                <a:xfrm>
                  <a:off x="4292388" y="403500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0" y="18979"/>
                        <a:pt x="0" y="18979"/>
                      </a:cubicBezTo>
                    </a:path>
                  </a:pathLst>
                </a:custGeom>
                <a:solidFill>
                  <a:srgbClr val="4240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4" name="Google Shape;1034;p45"/>
                <p:cNvSpPr/>
                <p:nvPr/>
              </p:nvSpPr>
              <p:spPr>
                <a:xfrm>
                  <a:off x="4292388" y="4035072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12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403E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5" name="Google Shape;1035;p45"/>
                <p:cNvSpPr/>
                <p:nvPr/>
              </p:nvSpPr>
              <p:spPr>
                <a:xfrm>
                  <a:off x="4292388" y="4035213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0" y="18979"/>
                      </a:moveTo>
                      <a:lnTo>
                        <a:pt x="32667" y="0"/>
                      </a:lnTo>
                      <a:cubicBezTo>
                        <a:pt x="32667" y="71"/>
                        <a:pt x="32667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0" y="19050"/>
                        <a:pt x="0" y="18979"/>
                      </a:cubicBezTo>
                    </a:path>
                  </a:pathLst>
                </a:custGeom>
                <a:solidFill>
                  <a:srgbClr val="3E3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6" name="Google Shape;1036;p45"/>
                <p:cNvSpPr/>
                <p:nvPr/>
              </p:nvSpPr>
              <p:spPr>
                <a:xfrm>
                  <a:off x="4292247" y="4035354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738" y="71"/>
                        <a:pt x="32667" y="141"/>
                      </a:cubicBezTo>
                      <a:lnTo>
                        <a:pt x="0" y="19121"/>
                      </a:lnTo>
                      <a:cubicBezTo>
                        <a:pt x="71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C3A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7" name="Google Shape;1037;p45"/>
                <p:cNvSpPr/>
                <p:nvPr/>
              </p:nvSpPr>
              <p:spPr>
                <a:xfrm>
                  <a:off x="4292247" y="4035496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0"/>
                        <a:pt x="32667" y="70"/>
                        <a:pt x="32667" y="141"/>
                      </a:cubicBezTo>
                      <a:lnTo>
                        <a:pt x="0" y="19120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A3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8" name="Google Shape;1038;p45"/>
                <p:cNvSpPr/>
                <p:nvPr/>
              </p:nvSpPr>
              <p:spPr>
                <a:xfrm>
                  <a:off x="4292177" y="4035637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71" y="18979"/>
                      </a:moveTo>
                      <a:lnTo>
                        <a:pt x="32738" y="0"/>
                      </a:lnTo>
                      <a:cubicBezTo>
                        <a:pt x="32738" y="71"/>
                        <a:pt x="32667" y="141"/>
                        <a:pt x="32667" y="141"/>
                      </a:cubicBezTo>
                      <a:lnTo>
                        <a:pt x="0" y="19121"/>
                      </a:lnTo>
                      <a:cubicBezTo>
                        <a:pt x="0" y="19050"/>
                        <a:pt x="71" y="18979"/>
                        <a:pt x="71" y="18979"/>
                      </a:cubicBezTo>
                    </a:path>
                  </a:pathLst>
                </a:custGeom>
                <a:solidFill>
                  <a:srgbClr val="38366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45"/>
                <p:cNvSpPr/>
                <p:nvPr/>
              </p:nvSpPr>
              <p:spPr>
                <a:xfrm>
                  <a:off x="4291753" y="4035778"/>
                  <a:ext cx="28222" cy="1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14111" extrusionOk="0">
                      <a:moveTo>
                        <a:pt x="423" y="18979"/>
                      </a:moveTo>
                      <a:lnTo>
                        <a:pt x="33091" y="0"/>
                      </a:lnTo>
                      <a:cubicBezTo>
                        <a:pt x="32949" y="141"/>
                        <a:pt x="32879" y="282"/>
                        <a:pt x="32667" y="423"/>
                      </a:cubicBezTo>
                      <a:lnTo>
                        <a:pt x="0" y="19403"/>
                      </a:lnTo>
                      <a:cubicBezTo>
                        <a:pt x="141" y="19262"/>
                        <a:pt x="282" y="19121"/>
                        <a:pt x="423" y="1897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40" name="Google Shape;1040;p45"/>
              <p:cNvGrpSpPr/>
              <p:nvPr/>
            </p:nvGrpSpPr>
            <p:grpSpPr>
              <a:xfrm>
                <a:off x="10037405" y="1401341"/>
                <a:ext cx="561458" cy="349769"/>
                <a:chOff x="4131663" y="3938623"/>
                <a:chExt cx="190499" cy="114652"/>
              </a:xfrm>
            </p:grpSpPr>
            <p:sp>
              <p:nvSpPr>
                <p:cNvPr id="1041" name="Google Shape;1041;p45"/>
                <p:cNvSpPr/>
                <p:nvPr/>
              </p:nvSpPr>
              <p:spPr>
                <a:xfrm>
                  <a:off x="4291612" y="4032109"/>
                  <a:ext cx="28222" cy="21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2" h="21166" extrusionOk="0">
                      <a:moveTo>
                        <a:pt x="33514" y="2470"/>
                      </a:moveTo>
                      <a:cubicBezTo>
                        <a:pt x="33514" y="2399"/>
                        <a:pt x="33514" y="2399"/>
                        <a:pt x="33514" y="2328"/>
                      </a:cubicBezTo>
                      <a:cubicBezTo>
                        <a:pt x="33514" y="2258"/>
                        <a:pt x="33514" y="2258"/>
                        <a:pt x="33514" y="2187"/>
                      </a:cubicBezTo>
                      <a:cubicBezTo>
                        <a:pt x="33514" y="2117"/>
                        <a:pt x="33514" y="2117"/>
                        <a:pt x="33514" y="2046"/>
                      </a:cubicBezTo>
                      <a:cubicBezTo>
                        <a:pt x="33514" y="1976"/>
                        <a:pt x="33514" y="1976"/>
                        <a:pt x="33514" y="1905"/>
                      </a:cubicBezTo>
                      <a:cubicBezTo>
                        <a:pt x="33514" y="1835"/>
                        <a:pt x="33514" y="1835"/>
                        <a:pt x="33514" y="1764"/>
                      </a:cubicBezTo>
                      <a:cubicBezTo>
                        <a:pt x="33514" y="1693"/>
                        <a:pt x="33514" y="1693"/>
                        <a:pt x="33514" y="1623"/>
                      </a:cubicBezTo>
                      <a:cubicBezTo>
                        <a:pt x="33514" y="1623"/>
                        <a:pt x="33514" y="1552"/>
                        <a:pt x="33514" y="1552"/>
                      </a:cubicBezTo>
                      <a:cubicBezTo>
                        <a:pt x="33514" y="1552"/>
                        <a:pt x="33514" y="1552"/>
                        <a:pt x="33514" y="1552"/>
                      </a:cubicBezTo>
                      <a:cubicBezTo>
                        <a:pt x="33514" y="1552"/>
                        <a:pt x="33514" y="1482"/>
                        <a:pt x="33514" y="1482"/>
                      </a:cubicBezTo>
                      <a:cubicBezTo>
                        <a:pt x="33514" y="1411"/>
                        <a:pt x="33514" y="1411"/>
                        <a:pt x="33443" y="1341"/>
                      </a:cubicBezTo>
                      <a:cubicBezTo>
                        <a:pt x="33443" y="1270"/>
                        <a:pt x="33443" y="1270"/>
                        <a:pt x="33373" y="1200"/>
                      </a:cubicBezTo>
                      <a:cubicBezTo>
                        <a:pt x="33373" y="1129"/>
                        <a:pt x="33373" y="1129"/>
                        <a:pt x="33302" y="1059"/>
                      </a:cubicBezTo>
                      <a:cubicBezTo>
                        <a:pt x="33302" y="988"/>
                        <a:pt x="33302" y="988"/>
                        <a:pt x="33232" y="917"/>
                      </a:cubicBezTo>
                      <a:cubicBezTo>
                        <a:pt x="33232" y="847"/>
                        <a:pt x="33232" y="847"/>
                        <a:pt x="33161" y="776"/>
                      </a:cubicBezTo>
                      <a:cubicBezTo>
                        <a:pt x="33161" y="706"/>
                        <a:pt x="33091" y="706"/>
                        <a:pt x="33091" y="635"/>
                      </a:cubicBezTo>
                      <a:cubicBezTo>
                        <a:pt x="33091" y="565"/>
                        <a:pt x="33020" y="565"/>
                        <a:pt x="33020" y="494"/>
                      </a:cubicBezTo>
                      <a:cubicBezTo>
                        <a:pt x="33020" y="494"/>
                        <a:pt x="33020" y="494"/>
                        <a:pt x="33020" y="423"/>
                      </a:cubicBezTo>
                      <a:cubicBezTo>
                        <a:pt x="33020" y="423"/>
                        <a:pt x="33020" y="353"/>
                        <a:pt x="32949" y="353"/>
                      </a:cubicBezTo>
                      <a:cubicBezTo>
                        <a:pt x="32949" y="282"/>
                        <a:pt x="32879" y="282"/>
                        <a:pt x="32879" y="212"/>
                      </a:cubicBezTo>
                      <a:cubicBezTo>
                        <a:pt x="32879" y="141"/>
                        <a:pt x="32808" y="141"/>
                        <a:pt x="32808" y="71"/>
                      </a:cubicBezTo>
                      <a:cubicBezTo>
                        <a:pt x="32808" y="71"/>
                        <a:pt x="32738" y="0"/>
                        <a:pt x="32738" y="0"/>
                      </a:cubicBezTo>
                      <a:lnTo>
                        <a:pt x="71" y="18979"/>
                      </a:lnTo>
                      <a:cubicBezTo>
                        <a:pt x="141" y="19121"/>
                        <a:pt x="212" y="19262"/>
                        <a:pt x="282" y="19473"/>
                      </a:cubicBezTo>
                      <a:cubicBezTo>
                        <a:pt x="423" y="19897"/>
                        <a:pt x="564" y="20320"/>
                        <a:pt x="635" y="20673"/>
                      </a:cubicBezTo>
                      <a:cubicBezTo>
                        <a:pt x="635" y="20673"/>
                        <a:pt x="635" y="20673"/>
                        <a:pt x="635" y="20673"/>
                      </a:cubicBezTo>
                      <a:cubicBezTo>
                        <a:pt x="706" y="21026"/>
                        <a:pt x="706" y="21449"/>
                        <a:pt x="706" y="21731"/>
                      </a:cubicBezTo>
                      <a:cubicBezTo>
                        <a:pt x="706" y="21731"/>
                        <a:pt x="706" y="21731"/>
                        <a:pt x="706" y="21731"/>
                      </a:cubicBezTo>
                      <a:cubicBezTo>
                        <a:pt x="706" y="22084"/>
                        <a:pt x="635" y="22366"/>
                        <a:pt x="494" y="22578"/>
                      </a:cubicBezTo>
                      <a:cubicBezTo>
                        <a:pt x="494" y="22578"/>
                        <a:pt x="494" y="22578"/>
                        <a:pt x="494" y="22578"/>
                      </a:cubicBezTo>
                      <a:cubicBezTo>
                        <a:pt x="353" y="22790"/>
                        <a:pt x="212" y="23001"/>
                        <a:pt x="0" y="23142"/>
                      </a:cubicBezTo>
                      <a:lnTo>
                        <a:pt x="32667" y="4163"/>
                      </a:lnTo>
                      <a:cubicBezTo>
                        <a:pt x="32808" y="4092"/>
                        <a:pt x="32949" y="3951"/>
                        <a:pt x="33091" y="3740"/>
                      </a:cubicBezTo>
                      <a:cubicBezTo>
                        <a:pt x="33091" y="3669"/>
                        <a:pt x="33161" y="3669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98"/>
                        <a:pt x="33161" y="3598"/>
                        <a:pt x="33161" y="3598"/>
                      </a:cubicBezTo>
                      <a:cubicBezTo>
                        <a:pt x="33161" y="3528"/>
                        <a:pt x="33232" y="3528"/>
                        <a:pt x="33232" y="3457"/>
                      </a:cubicBezTo>
                      <a:cubicBezTo>
                        <a:pt x="33232" y="3387"/>
                        <a:pt x="33232" y="3387"/>
                        <a:pt x="33302" y="3316"/>
                      </a:cubicBezTo>
                      <a:cubicBezTo>
                        <a:pt x="33302" y="3246"/>
                        <a:pt x="33302" y="3246"/>
                        <a:pt x="33302" y="3175"/>
                      </a:cubicBezTo>
                      <a:cubicBezTo>
                        <a:pt x="33302" y="3104"/>
                        <a:pt x="33302" y="3104"/>
                        <a:pt x="33302" y="3034"/>
                      </a:cubicBezTo>
                      <a:cubicBezTo>
                        <a:pt x="33302" y="2964"/>
                        <a:pt x="33302" y="2964"/>
                        <a:pt x="33302" y="2893"/>
                      </a:cubicBezTo>
                      <a:cubicBezTo>
                        <a:pt x="33302" y="2822"/>
                        <a:pt x="33302" y="2822"/>
                        <a:pt x="33302" y="2752"/>
                      </a:cubicBezTo>
                      <a:cubicBezTo>
                        <a:pt x="33302" y="2752"/>
                        <a:pt x="33302" y="2681"/>
                        <a:pt x="33302" y="2681"/>
                      </a:cubicBezTo>
                      <a:cubicBezTo>
                        <a:pt x="33302" y="2681"/>
                        <a:pt x="33302" y="2681"/>
                        <a:pt x="33302" y="2681"/>
                      </a:cubicBezTo>
                      <a:cubicBezTo>
                        <a:pt x="33302" y="2681"/>
                        <a:pt x="33302" y="2611"/>
                        <a:pt x="33302" y="2611"/>
                      </a:cubicBezTo>
                      <a:cubicBezTo>
                        <a:pt x="33514" y="2540"/>
                        <a:pt x="33514" y="2470"/>
                        <a:pt x="33514" y="2470"/>
                      </a:cubicBezTo>
                      <a:close/>
                    </a:path>
                  </a:pathLst>
                </a:custGeom>
                <a:solidFill>
                  <a:srgbClr val="8B89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45"/>
                <p:cNvSpPr/>
                <p:nvPr/>
              </p:nvSpPr>
              <p:spPr>
                <a:xfrm>
                  <a:off x="4131663" y="3938623"/>
                  <a:ext cx="190499" cy="105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99" h="105833" extrusionOk="0">
                      <a:moveTo>
                        <a:pt x="192476" y="92851"/>
                      </a:moveTo>
                      <a:cubicBezTo>
                        <a:pt x="192405" y="92781"/>
                        <a:pt x="192405" y="92710"/>
                        <a:pt x="192335" y="92639"/>
                      </a:cubicBezTo>
                      <a:cubicBezTo>
                        <a:pt x="192264" y="92569"/>
                        <a:pt x="192264" y="92569"/>
                        <a:pt x="192193" y="92499"/>
                      </a:cubicBezTo>
                      <a:cubicBezTo>
                        <a:pt x="192193" y="92428"/>
                        <a:pt x="192123" y="92428"/>
                        <a:pt x="192123" y="92357"/>
                      </a:cubicBezTo>
                      <a:cubicBezTo>
                        <a:pt x="192123" y="92287"/>
                        <a:pt x="192052" y="92287"/>
                        <a:pt x="192052" y="92216"/>
                      </a:cubicBezTo>
                      <a:cubicBezTo>
                        <a:pt x="191982" y="92146"/>
                        <a:pt x="191982" y="92146"/>
                        <a:pt x="191911" y="92075"/>
                      </a:cubicBezTo>
                      <a:cubicBezTo>
                        <a:pt x="191911" y="92075"/>
                        <a:pt x="191911" y="92075"/>
                        <a:pt x="191911" y="92005"/>
                      </a:cubicBezTo>
                      <a:cubicBezTo>
                        <a:pt x="191911" y="92005"/>
                        <a:pt x="191911" y="92005"/>
                        <a:pt x="191911" y="92005"/>
                      </a:cubicBezTo>
                      <a:cubicBezTo>
                        <a:pt x="191911" y="92005"/>
                        <a:pt x="191841" y="91934"/>
                        <a:pt x="191841" y="91934"/>
                      </a:cubicBezTo>
                      <a:cubicBezTo>
                        <a:pt x="191770" y="91863"/>
                        <a:pt x="191770" y="91863"/>
                        <a:pt x="191699" y="91793"/>
                      </a:cubicBezTo>
                      <a:cubicBezTo>
                        <a:pt x="191629" y="91722"/>
                        <a:pt x="191629" y="91722"/>
                        <a:pt x="191558" y="91652"/>
                      </a:cubicBezTo>
                      <a:cubicBezTo>
                        <a:pt x="191488" y="91581"/>
                        <a:pt x="191488" y="91581"/>
                        <a:pt x="191417" y="91511"/>
                      </a:cubicBezTo>
                      <a:cubicBezTo>
                        <a:pt x="191347" y="91440"/>
                        <a:pt x="191347" y="91440"/>
                        <a:pt x="191276" y="91370"/>
                      </a:cubicBezTo>
                      <a:cubicBezTo>
                        <a:pt x="191206" y="91370"/>
                        <a:pt x="191206" y="91299"/>
                        <a:pt x="191135" y="91299"/>
                      </a:cubicBezTo>
                      <a:cubicBezTo>
                        <a:pt x="191064" y="91299"/>
                        <a:pt x="191064" y="91228"/>
                        <a:pt x="190994" y="91228"/>
                      </a:cubicBezTo>
                      <a:cubicBezTo>
                        <a:pt x="190923" y="91228"/>
                        <a:pt x="190923" y="91158"/>
                        <a:pt x="190853" y="91158"/>
                      </a:cubicBezTo>
                      <a:cubicBezTo>
                        <a:pt x="190782" y="91158"/>
                        <a:pt x="190782" y="91087"/>
                        <a:pt x="190712" y="91087"/>
                      </a:cubicBezTo>
                      <a:cubicBezTo>
                        <a:pt x="190712" y="91087"/>
                        <a:pt x="190712" y="91087"/>
                        <a:pt x="190712" y="91087"/>
                      </a:cubicBezTo>
                      <a:cubicBezTo>
                        <a:pt x="190712" y="91087"/>
                        <a:pt x="190641" y="91087"/>
                        <a:pt x="190641" y="91017"/>
                      </a:cubicBezTo>
                      <a:cubicBezTo>
                        <a:pt x="190571" y="91017"/>
                        <a:pt x="190571" y="90946"/>
                        <a:pt x="190500" y="90946"/>
                      </a:cubicBezTo>
                      <a:cubicBezTo>
                        <a:pt x="190429" y="90946"/>
                        <a:pt x="190429" y="90876"/>
                        <a:pt x="190359" y="90876"/>
                      </a:cubicBezTo>
                      <a:cubicBezTo>
                        <a:pt x="190288" y="90876"/>
                        <a:pt x="190288" y="90876"/>
                        <a:pt x="190218" y="90805"/>
                      </a:cubicBezTo>
                      <a:cubicBezTo>
                        <a:pt x="190147" y="90805"/>
                        <a:pt x="190147" y="90805"/>
                        <a:pt x="190077" y="90735"/>
                      </a:cubicBezTo>
                      <a:cubicBezTo>
                        <a:pt x="190006" y="90735"/>
                        <a:pt x="190006" y="90735"/>
                        <a:pt x="189936" y="90664"/>
                      </a:cubicBezTo>
                      <a:cubicBezTo>
                        <a:pt x="189865" y="90664"/>
                        <a:pt x="18986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95" y="90664"/>
                        <a:pt x="189795" y="90664"/>
                      </a:cubicBezTo>
                      <a:cubicBezTo>
                        <a:pt x="189795" y="90664"/>
                        <a:pt x="189724" y="90664"/>
                        <a:pt x="189724" y="90664"/>
                      </a:cubicBezTo>
                      <a:cubicBezTo>
                        <a:pt x="189653" y="90664"/>
                        <a:pt x="189653" y="90664"/>
                        <a:pt x="189583" y="90664"/>
                      </a:cubicBezTo>
                      <a:cubicBezTo>
                        <a:pt x="189512" y="90664"/>
                        <a:pt x="189512" y="90664"/>
                        <a:pt x="189442" y="90664"/>
                      </a:cubicBezTo>
                      <a:cubicBezTo>
                        <a:pt x="189371" y="90664"/>
                        <a:pt x="189371" y="90664"/>
                        <a:pt x="189301" y="90664"/>
                      </a:cubicBezTo>
                      <a:cubicBezTo>
                        <a:pt x="189230" y="90664"/>
                        <a:pt x="189230" y="90664"/>
                        <a:pt x="189159" y="90664"/>
                      </a:cubicBezTo>
                      <a:cubicBezTo>
                        <a:pt x="189089" y="90664"/>
                        <a:pt x="189018" y="90664"/>
                        <a:pt x="189018" y="90664"/>
                      </a:cubicBezTo>
                      <a:cubicBezTo>
                        <a:pt x="189018" y="90664"/>
                        <a:pt x="189018" y="90664"/>
                        <a:pt x="189018" y="90664"/>
                      </a:cubicBezTo>
                      <a:cubicBezTo>
                        <a:pt x="188383" y="90805"/>
                        <a:pt x="187819" y="90876"/>
                        <a:pt x="187184" y="90946"/>
                      </a:cubicBezTo>
                      <a:cubicBezTo>
                        <a:pt x="185420" y="91228"/>
                        <a:pt x="183656" y="91440"/>
                        <a:pt x="181822" y="91652"/>
                      </a:cubicBezTo>
                      <a:cubicBezTo>
                        <a:pt x="181328" y="91722"/>
                        <a:pt x="180904" y="91722"/>
                        <a:pt x="180411" y="91793"/>
                      </a:cubicBezTo>
                      <a:cubicBezTo>
                        <a:pt x="178364" y="91934"/>
                        <a:pt x="176318" y="92075"/>
                        <a:pt x="174272" y="92075"/>
                      </a:cubicBezTo>
                      <a:cubicBezTo>
                        <a:pt x="174202" y="92075"/>
                        <a:pt x="174131" y="92075"/>
                        <a:pt x="174061" y="92075"/>
                      </a:cubicBezTo>
                      <a:cubicBezTo>
                        <a:pt x="172156" y="92075"/>
                        <a:pt x="170251" y="92005"/>
                        <a:pt x="168275" y="91863"/>
                      </a:cubicBezTo>
                      <a:cubicBezTo>
                        <a:pt x="167711" y="91863"/>
                        <a:pt x="167217" y="91793"/>
                        <a:pt x="166652" y="91722"/>
                      </a:cubicBezTo>
                      <a:cubicBezTo>
                        <a:pt x="165241" y="91581"/>
                        <a:pt x="163830" y="91440"/>
                        <a:pt x="162489" y="91299"/>
                      </a:cubicBezTo>
                      <a:cubicBezTo>
                        <a:pt x="161996" y="91228"/>
                        <a:pt x="161502" y="91158"/>
                        <a:pt x="161008" y="91087"/>
                      </a:cubicBezTo>
                      <a:cubicBezTo>
                        <a:pt x="159244" y="90805"/>
                        <a:pt x="157409" y="90523"/>
                        <a:pt x="155646" y="90170"/>
                      </a:cubicBezTo>
                      <a:cubicBezTo>
                        <a:pt x="155434" y="90100"/>
                        <a:pt x="155222" y="90100"/>
                        <a:pt x="155011" y="90029"/>
                      </a:cubicBezTo>
                      <a:cubicBezTo>
                        <a:pt x="153458" y="89747"/>
                        <a:pt x="151906" y="89394"/>
                        <a:pt x="150354" y="88971"/>
                      </a:cubicBezTo>
                      <a:cubicBezTo>
                        <a:pt x="149719" y="88830"/>
                        <a:pt x="149154" y="88688"/>
                        <a:pt x="148519" y="88477"/>
                      </a:cubicBezTo>
                      <a:cubicBezTo>
                        <a:pt x="147391" y="88194"/>
                        <a:pt x="146262" y="87842"/>
                        <a:pt x="145133" y="87560"/>
                      </a:cubicBezTo>
                      <a:cubicBezTo>
                        <a:pt x="144427" y="87348"/>
                        <a:pt x="143792" y="87136"/>
                        <a:pt x="143087" y="86925"/>
                      </a:cubicBezTo>
                      <a:cubicBezTo>
                        <a:pt x="142028" y="86572"/>
                        <a:pt x="140970" y="86219"/>
                        <a:pt x="139912" y="85866"/>
                      </a:cubicBezTo>
                      <a:cubicBezTo>
                        <a:pt x="139206" y="85655"/>
                        <a:pt x="138571" y="85372"/>
                        <a:pt x="137866" y="85161"/>
                      </a:cubicBezTo>
                      <a:cubicBezTo>
                        <a:pt x="136807" y="84808"/>
                        <a:pt x="135749" y="84385"/>
                        <a:pt x="134691" y="83961"/>
                      </a:cubicBezTo>
                      <a:cubicBezTo>
                        <a:pt x="134056" y="83679"/>
                        <a:pt x="133350" y="83467"/>
                        <a:pt x="132715" y="83185"/>
                      </a:cubicBezTo>
                      <a:cubicBezTo>
                        <a:pt x="131586" y="82691"/>
                        <a:pt x="130387" y="82197"/>
                        <a:pt x="129258" y="81703"/>
                      </a:cubicBezTo>
                      <a:cubicBezTo>
                        <a:pt x="128693" y="81421"/>
                        <a:pt x="128129" y="81210"/>
                        <a:pt x="127564" y="80927"/>
                      </a:cubicBezTo>
                      <a:cubicBezTo>
                        <a:pt x="125942" y="80222"/>
                        <a:pt x="124319" y="79446"/>
                        <a:pt x="122767" y="78670"/>
                      </a:cubicBezTo>
                      <a:cubicBezTo>
                        <a:pt x="122626" y="78599"/>
                        <a:pt x="122555" y="78599"/>
                        <a:pt x="122414" y="78528"/>
                      </a:cubicBezTo>
                      <a:cubicBezTo>
                        <a:pt x="120650" y="77682"/>
                        <a:pt x="118957" y="76764"/>
                        <a:pt x="117193" y="75847"/>
                      </a:cubicBezTo>
                      <a:cubicBezTo>
                        <a:pt x="115711" y="75001"/>
                        <a:pt x="114159" y="74225"/>
                        <a:pt x="112677" y="73307"/>
                      </a:cubicBezTo>
                      <a:cubicBezTo>
                        <a:pt x="109714" y="71614"/>
                        <a:pt x="106751" y="69780"/>
                        <a:pt x="103858" y="67804"/>
                      </a:cubicBezTo>
                      <a:cubicBezTo>
                        <a:pt x="103293" y="67451"/>
                        <a:pt x="102729" y="67028"/>
                        <a:pt x="102165" y="66675"/>
                      </a:cubicBezTo>
                      <a:cubicBezTo>
                        <a:pt x="99342" y="64770"/>
                        <a:pt x="96520" y="62795"/>
                        <a:pt x="93698" y="60749"/>
                      </a:cubicBezTo>
                      <a:cubicBezTo>
                        <a:pt x="93345" y="60466"/>
                        <a:pt x="92992" y="60184"/>
                        <a:pt x="92569" y="59902"/>
                      </a:cubicBezTo>
                      <a:cubicBezTo>
                        <a:pt x="90029" y="57997"/>
                        <a:pt x="87418" y="55951"/>
                        <a:pt x="84878" y="53905"/>
                      </a:cubicBezTo>
                      <a:cubicBezTo>
                        <a:pt x="84314" y="53411"/>
                        <a:pt x="83750" y="52987"/>
                        <a:pt x="83185" y="52493"/>
                      </a:cubicBezTo>
                      <a:cubicBezTo>
                        <a:pt x="80433" y="50165"/>
                        <a:pt x="77682" y="47766"/>
                        <a:pt x="74930" y="45297"/>
                      </a:cubicBezTo>
                      <a:cubicBezTo>
                        <a:pt x="74366" y="44803"/>
                        <a:pt x="73801" y="44238"/>
                        <a:pt x="73237" y="43745"/>
                      </a:cubicBezTo>
                      <a:cubicBezTo>
                        <a:pt x="70767" y="41416"/>
                        <a:pt x="68298" y="39088"/>
                        <a:pt x="65828" y="36618"/>
                      </a:cubicBezTo>
                      <a:cubicBezTo>
                        <a:pt x="65405" y="36195"/>
                        <a:pt x="65052" y="35842"/>
                        <a:pt x="64629" y="35419"/>
                      </a:cubicBezTo>
                      <a:cubicBezTo>
                        <a:pt x="61948" y="32667"/>
                        <a:pt x="59267" y="29845"/>
                        <a:pt x="56656" y="26952"/>
                      </a:cubicBezTo>
                      <a:cubicBezTo>
                        <a:pt x="56092" y="26388"/>
                        <a:pt x="55598" y="25753"/>
                        <a:pt x="55033" y="25188"/>
                      </a:cubicBezTo>
                      <a:cubicBezTo>
                        <a:pt x="52423" y="22296"/>
                        <a:pt x="49812" y="19262"/>
                        <a:pt x="47272" y="16157"/>
                      </a:cubicBezTo>
                      <a:cubicBezTo>
                        <a:pt x="46920" y="15734"/>
                        <a:pt x="46567" y="15240"/>
                        <a:pt x="46143" y="14817"/>
                      </a:cubicBezTo>
                      <a:cubicBezTo>
                        <a:pt x="43462" y="11571"/>
                        <a:pt x="40852" y="8255"/>
                        <a:pt x="38241" y="4798"/>
                      </a:cubicBezTo>
                      <a:cubicBezTo>
                        <a:pt x="37536" y="3951"/>
                        <a:pt x="36901" y="3034"/>
                        <a:pt x="36266" y="2117"/>
                      </a:cubicBezTo>
                      <a:cubicBezTo>
                        <a:pt x="36266" y="2117"/>
                        <a:pt x="36266" y="2117"/>
                        <a:pt x="36266" y="2117"/>
                      </a:cubicBezTo>
                      <a:cubicBezTo>
                        <a:pt x="36266" y="2046"/>
                        <a:pt x="36195" y="2046"/>
                        <a:pt x="36195" y="1976"/>
                      </a:cubicBezTo>
                      <a:cubicBezTo>
                        <a:pt x="36195" y="1905"/>
                        <a:pt x="36125" y="1905"/>
                        <a:pt x="36125" y="1835"/>
                      </a:cubicBezTo>
                      <a:cubicBezTo>
                        <a:pt x="36125" y="1764"/>
                        <a:pt x="36054" y="1764"/>
                        <a:pt x="36054" y="1693"/>
                      </a:cubicBezTo>
                      <a:cubicBezTo>
                        <a:pt x="36054" y="1623"/>
                        <a:pt x="35983" y="1623"/>
                        <a:pt x="35983" y="1552"/>
                      </a:cubicBezTo>
                      <a:cubicBezTo>
                        <a:pt x="35983" y="1482"/>
                        <a:pt x="35913" y="1482"/>
                        <a:pt x="35913" y="1411"/>
                      </a:cubicBezTo>
                      <a:cubicBezTo>
                        <a:pt x="35842" y="1341"/>
                        <a:pt x="35842" y="1341"/>
                        <a:pt x="35772" y="1270"/>
                      </a:cubicBezTo>
                      <a:cubicBezTo>
                        <a:pt x="35772" y="1270"/>
                        <a:pt x="35772" y="1270"/>
                        <a:pt x="35701" y="1200"/>
                      </a:cubicBezTo>
                      <a:cubicBezTo>
                        <a:pt x="35701" y="1200"/>
                        <a:pt x="35701" y="1200"/>
                        <a:pt x="35701" y="1200"/>
                      </a:cubicBezTo>
                      <a:cubicBezTo>
                        <a:pt x="35701" y="1200"/>
                        <a:pt x="35631" y="1129"/>
                        <a:pt x="35631" y="1129"/>
                      </a:cubicBezTo>
                      <a:cubicBezTo>
                        <a:pt x="35560" y="1059"/>
                        <a:pt x="35560" y="1059"/>
                        <a:pt x="35489" y="988"/>
                      </a:cubicBezTo>
                      <a:cubicBezTo>
                        <a:pt x="35419" y="917"/>
                        <a:pt x="35419" y="917"/>
                        <a:pt x="35348" y="847"/>
                      </a:cubicBezTo>
                      <a:cubicBezTo>
                        <a:pt x="35278" y="776"/>
                        <a:pt x="35207" y="776"/>
                        <a:pt x="35207" y="706"/>
                      </a:cubicBezTo>
                      <a:cubicBezTo>
                        <a:pt x="35137" y="635"/>
                        <a:pt x="35066" y="635"/>
                        <a:pt x="34996" y="565"/>
                      </a:cubicBezTo>
                      <a:cubicBezTo>
                        <a:pt x="34925" y="494"/>
                        <a:pt x="34854" y="494"/>
                        <a:pt x="34854" y="423"/>
                      </a:cubicBezTo>
                      <a:cubicBezTo>
                        <a:pt x="34854" y="423"/>
                        <a:pt x="34784" y="423"/>
                        <a:pt x="34784" y="353"/>
                      </a:cubicBezTo>
                      <a:cubicBezTo>
                        <a:pt x="34713" y="353"/>
                        <a:pt x="34713" y="282"/>
                        <a:pt x="34643" y="282"/>
                      </a:cubicBezTo>
                      <a:cubicBezTo>
                        <a:pt x="34572" y="282"/>
                        <a:pt x="34572" y="212"/>
                        <a:pt x="34502" y="212"/>
                      </a:cubicBezTo>
                      <a:cubicBezTo>
                        <a:pt x="34431" y="212"/>
                        <a:pt x="34431" y="212"/>
                        <a:pt x="34361" y="141"/>
                      </a:cubicBezTo>
                      <a:cubicBezTo>
                        <a:pt x="34290" y="141"/>
                        <a:pt x="34290" y="141"/>
                        <a:pt x="34219" y="71"/>
                      </a:cubicBezTo>
                      <a:cubicBezTo>
                        <a:pt x="34149" y="71"/>
                        <a:pt x="34149" y="71"/>
                        <a:pt x="34078" y="0"/>
                      </a:cubicBezTo>
                      <a:cubicBezTo>
                        <a:pt x="34008" y="0"/>
                        <a:pt x="34008" y="0"/>
                        <a:pt x="33937" y="0"/>
                      </a:cubicBezTo>
                      <a:cubicBezTo>
                        <a:pt x="33867" y="0"/>
                        <a:pt x="33867" y="0"/>
                        <a:pt x="33796" y="0"/>
                      </a:cubicBezTo>
                      <a:cubicBezTo>
                        <a:pt x="33726" y="0"/>
                        <a:pt x="33726" y="0"/>
                        <a:pt x="33655" y="0"/>
                      </a:cubicBezTo>
                      <a:cubicBezTo>
                        <a:pt x="33655" y="0"/>
                        <a:pt x="33655" y="0"/>
                        <a:pt x="33585" y="0"/>
                      </a:cubicBezTo>
                      <a:cubicBezTo>
                        <a:pt x="33585" y="0"/>
                        <a:pt x="33585" y="0"/>
                        <a:pt x="33585" y="0"/>
                      </a:cubicBezTo>
                      <a:cubicBezTo>
                        <a:pt x="33585" y="0"/>
                        <a:pt x="33514" y="0"/>
                        <a:pt x="33514" y="0"/>
                      </a:cubicBezTo>
                      <a:cubicBezTo>
                        <a:pt x="33443" y="0"/>
                        <a:pt x="33443" y="0"/>
                        <a:pt x="33373" y="0"/>
                      </a:cubicBezTo>
                      <a:cubicBezTo>
                        <a:pt x="33302" y="0"/>
                        <a:pt x="33302" y="0"/>
                        <a:pt x="33232" y="0"/>
                      </a:cubicBezTo>
                      <a:cubicBezTo>
                        <a:pt x="33161" y="0"/>
                        <a:pt x="33161" y="0"/>
                        <a:pt x="33091" y="0"/>
                      </a:cubicBezTo>
                      <a:cubicBezTo>
                        <a:pt x="33020" y="0"/>
                        <a:pt x="32949" y="0"/>
                        <a:pt x="32879" y="71"/>
                      </a:cubicBezTo>
                      <a:cubicBezTo>
                        <a:pt x="32808" y="71"/>
                        <a:pt x="32738" y="141"/>
                        <a:pt x="32667" y="141"/>
                      </a:cubicBezTo>
                      <a:cubicBezTo>
                        <a:pt x="22860" y="5786"/>
                        <a:pt x="9807" y="13406"/>
                        <a:pt x="0" y="19121"/>
                      </a:cubicBezTo>
                      <a:cubicBezTo>
                        <a:pt x="282" y="18979"/>
                        <a:pt x="564" y="18909"/>
                        <a:pt x="917" y="18979"/>
                      </a:cubicBezTo>
                      <a:cubicBezTo>
                        <a:pt x="917" y="18979"/>
                        <a:pt x="917" y="18979"/>
                        <a:pt x="917" y="18979"/>
                      </a:cubicBezTo>
                      <a:cubicBezTo>
                        <a:pt x="1270" y="19050"/>
                        <a:pt x="1623" y="19121"/>
                        <a:pt x="1976" y="19332"/>
                      </a:cubicBezTo>
                      <a:cubicBezTo>
                        <a:pt x="2328" y="19544"/>
                        <a:pt x="2611" y="19756"/>
                        <a:pt x="2822" y="19967"/>
                      </a:cubicBezTo>
                      <a:cubicBezTo>
                        <a:pt x="2822" y="19967"/>
                        <a:pt x="2822" y="19967"/>
                        <a:pt x="2822" y="19967"/>
                      </a:cubicBezTo>
                      <a:cubicBezTo>
                        <a:pt x="3034" y="20179"/>
                        <a:pt x="3316" y="20461"/>
                        <a:pt x="3457" y="20743"/>
                      </a:cubicBezTo>
                      <a:cubicBezTo>
                        <a:pt x="3669" y="21026"/>
                        <a:pt x="3881" y="21379"/>
                        <a:pt x="4163" y="21661"/>
                      </a:cubicBezTo>
                      <a:cubicBezTo>
                        <a:pt x="4586" y="22225"/>
                        <a:pt x="5009" y="22790"/>
                        <a:pt x="5503" y="23424"/>
                      </a:cubicBezTo>
                      <a:cubicBezTo>
                        <a:pt x="6915" y="25259"/>
                        <a:pt x="8326" y="27094"/>
                        <a:pt x="9737" y="28928"/>
                      </a:cubicBezTo>
                      <a:cubicBezTo>
                        <a:pt x="10936" y="30480"/>
                        <a:pt x="12136" y="31962"/>
                        <a:pt x="13406" y="33443"/>
                      </a:cubicBezTo>
                      <a:cubicBezTo>
                        <a:pt x="13758" y="33867"/>
                        <a:pt x="14111" y="34361"/>
                        <a:pt x="14534" y="34784"/>
                      </a:cubicBezTo>
                      <a:cubicBezTo>
                        <a:pt x="14746" y="34996"/>
                        <a:pt x="14887" y="35278"/>
                        <a:pt x="15099" y="35490"/>
                      </a:cubicBezTo>
                      <a:cubicBezTo>
                        <a:pt x="16792" y="37536"/>
                        <a:pt x="18556" y="39582"/>
                        <a:pt x="20320" y="41628"/>
                      </a:cubicBezTo>
                      <a:cubicBezTo>
                        <a:pt x="20955" y="42333"/>
                        <a:pt x="21590" y="43039"/>
                        <a:pt x="22296" y="43815"/>
                      </a:cubicBezTo>
                      <a:cubicBezTo>
                        <a:pt x="22860" y="44380"/>
                        <a:pt x="23354" y="45014"/>
                        <a:pt x="23918" y="45579"/>
                      </a:cubicBezTo>
                      <a:cubicBezTo>
                        <a:pt x="24553" y="46214"/>
                        <a:pt x="25118" y="46920"/>
                        <a:pt x="25753" y="47554"/>
                      </a:cubicBezTo>
                      <a:cubicBezTo>
                        <a:pt x="27587" y="49530"/>
                        <a:pt x="29492" y="51506"/>
                        <a:pt x="31327" y="53411"/>
                      </a:cubicBezTo>
                      <a:cubicBezTo>
                        <a:pt x="31538" y="53622"/>
                        <a:pt x="31750" y="53763"/>
                        <a:pt x="31891" y="53975"/>
                      </a:cubicBezTo>
                      <a:cubicBezTo>
                        <a:pt x="32314" y="54398"/>
                        <a:pt x="32667" y="54751"/>
                        <a:pt x="33091" y="55174"/>
                      </a:cubicBezTo>
                      <a:cubicBezTo>
                        <a:pt x="34431" y="56515"/>
                        <a:pt x="35772" y="57856"/>
                        <a:pt x="37112" y="59196"/>
                      </a:cubicBezTo>
                      <a:cubicBezTo>
                        <a:pt x="38241" y="60255"/>
                        <a:pt x="39299" y="61242"/>
                        <a:pt x="40428" y="62301"/>
                      </a:cubicBezTo>
                      <a:cubicBezTo>
                        <a:pt x="40993" y="62795"/>
                        <a:pt x="41557" y="63359"/>
                        <a:pt x="42122" y="63853"/>
                      </a:cubicBezTo>
                      <a:cubicBezTo>
                        <a:pt x="42474" y="64135"/>
                        <a:pt x="42827" y="64488"/>
                        <a:pt x="43180" y="64841"/>
                      </a:cubicBezTo>
                      <a:cubicBezTo>
                        <a:pt x="45226" y="66675"/>
                        <a:pt x="47272" y="68439"/>
                        <a:pt x="49318" y="70203"/>
                      </a:cubicBezTo>
                      <a:cubicBezTo>
                        <a:pt x="49671" y="70485"/>
                        <a:pt x="50024" y="70767"/>
                        <a:pt x="50447" y="71120"/>
                      </a:cubicBezTo>
                      <a:cubicBezTo>
                        <a:pt x="51012" y="71614"/>
                        <a:pt x="51576" y="72037"/>
                        <a:pt x="52141" y="72531"/>
                      </a:cubicBezTo>
                      <a:cubicBezTo>
                        <a:pt x="53269" y="73449"/>
                        <a:pt x="54328" y="74366"/>
                        <a:pt x="55457" y="75212"/>
                      </a:cubicBezTo>
                      <a:cubicBezTo>
                        <a:pt x="56938" y="76341"/>
                        <a:pt x="58349" y="77470"/>
                        <a:pt x="59831" y="78528"/>
                      </a:cubicBezTo>
                      <a:cubicBezTo>
                        <a:pt x="60184" y="78811"/>
                        <a:pt x="60537" y="79093"/>
                        <a:pt x="60960" y="79375"/>
                      </a:cubicBezTo>
                      <a:cubicBezTo>
                        <a:pt x="61101" y="79516"/>
                        <a:pt x="61313" y="79658"/>
                        <a:pt x="61454" y="79798"/>
                      </a:cubicBezTo>
                      <a:cubicBezTo>
                        <a:pt x="63429" y="81210"/>
                        <a:pt x="65335" y="82621"/>
                        <a:pt x="67310" y="83961"/>
                      </a:cubicBezTo>
                      <a:cubicBezTo>
                        <a:pt x="68016" y="84455"/>
                        <a:pt x="68721" y="84879"/>
                        <a:pt x="69427" y="85372"/>
                      </a:cubicBezTo>
                      <a:cubicBezTo>
                        <a:pt x="69991" y="85725"/>
                        <a:pt x="70556" y="86148"/>
                        <a:pt x="71120" y="86501"/>
                      </a:cubicBezTo>
                      <a:cubicBezTo>
                        <a:pt x="71755" y="86925"/>
                        <a:pt x="72390" y="87348"/>
                        <a:pt x="73025" y="87771"/>
                      </a:cubicBezTo>
                      <a:cubicBezTo>
                        <a:pt x="74930" y="88971"/>
                        <a:pt x="76764" y="90100"/>
                        <a:pt x="78670" y="91228"/>
                      </a:cubicBezTo>
                      <a:cubicBezTo>
                        <a:pt x="79093" y="91511"/>
                        <a:pt x="79516" y="91722"/>
                        <a:pt x="79939" y="92005"/>
                      </a:cubicBezTo>
                      <a:cubicBezTo>
                        <a:pt x="81351" y="92851"/>
                        <a:pt x="82762" y="93627"/>
                        <a:pt x="84173" y="94403"/>
                      </a:cubicBezTo>
                      <a:cubicBezTo>
                        <a:pt x="84243" y="94474"/>
                        <a:pt x="84384" y="94474"/>
                        <a:pt x="84455" y="94545"/>
                      </a:cubicBezTo>
                      <a:cubicBezTo>
                        <a:pt x="86219" y="95462"/>
                        <a:pt x="87912" y="96379"/>
                        <a:pt x="89676" y="97226"/>
                      </a:cubicBezTo>
                      <a:cubicBezTo>
                        <a:pt x="89676" y="97226"/>
                        <a:pt x="89676" y="97226"/>
                        <a:pt x="89676" y="97226"/>
                      </a:cubicBezTo>
                      <a:cubicBezTo>
                        <a:pt x="89817" y="97296"/>
                        <a:pt x="89888" y="97296"/>
                        <a:pt x="90029" y="97367"/>
                      </a:cubicBezTo>
                      <a:cubicBezTo>
                        <a:pt x="91652" y="98143"/>
                        <a:pt x="93204" y="98919"/>
                        <a:pt x="94827" y="99624"/>
                      </a:cubicBezTo>
                      <a:cubicBezTo>
                        <a:pt x="94897" y="99695"/>
                        <a:pt x="95038" y="99695"/>
                        <a:pt x="95109" y="99766"/>
                      </a:cubicBezTo>
                      <a:cubicBezTo>
                        <a:pt x="95603" y="99978"/>
                        <a:pt x="96026" y="100118"/>
                        <a:pt x="96520" y="100330"/>
                      </a:cubicBezTo>
                      <a:cubicBezTo>
                        <a:pt x="97649" y="100824"/>
                        <a:pt x="98848" y="101318"/>
                        <a:pt x="99977" y="101812"/>
                      </a:cubicBezTo>
                      <a:cubicBezTo>
                        <a:pt x="100189" y="101882"/>
                        <a:pt x="100401" y="101953"/>
                        <a:pt x="100542" y="102094"/>
                      </a:cubicBezTo>
                      <a:cubicBezTo>
                        <a:pt x="101036" y="102306"/>
                        <a:pt x="101459" y="102447"/>
                        <a:pt x="101953" y="102588"/>
                      </a:cubicBezTo>
                      <a:cubicBezTo>
                        <a:pt x="103011" y="103011"/>
                        <a:pt x="104069" y="103435"/>
                        <a:pt x="105128" y="103787"/>
                      </a:cubicBezTo>
                      <a:cubicBezTo>
                        <a:pt x="105410" y="103858"/>
                        <a:pt x="105692" y="103999"/>
                        <a:pt x="105974" y="104140"/>
                      </a:cubicBezTo>
                      <a:cubicBezTo>
                        <a:pt x="106398" y="104281"/>
                        <a:pt x="106751" y="104423"/>
                        <a:pt x="107174" y="104493"/>
                      </a:cubicBezTo>
                      <a:cubicBezTo>
                        <a:pt x="108232" y="104846"/>
                        <a:pt x="109291" y="105199"/>
                        <a:pt x="110349" y="105551"/>
                      </a:cubicBezTo>
                      <a:cubicBezTo>
                        <a:pt x="110702" y="105693"/>
                        <a:pt x="111125" y="105833"/>
                        <a:pt x="111478" y="105904"/>
                      </a:cubicBezTo>
                      <a:cubicBezTo>
                        <a:pt x="111760" y="105975"/>
                        <a:pt x="112042" y="106045"/>
                        <a:pt x="112395" y="106116"/>
                      </a:cubicBezTo>
                      <a:cubicBezTo>
                        <a:pt x="113524" y="106469"/>
                        <a:pt x="114653" y="106751"/>
                        <a:pt x="115782" y="107033"/>
                      </a:cubicBezTo>
                      <a:cubicBezTo>
                        <a:pt x="116205" y="107174"/>
                        <a:pt x="116628" y="107315"/>
                        <a:pt x="117052" y="107386"/>
                      </a:cubicBezTo>
                      <a:cubicBezTo>
                        <a:pt x="117193" y="107456"/>
                        <a:pt x="117404" y="107456"/>
                        <a:pt x="117546" y="107527"/>
                      </a:cubicBezTo>
                      <a:cubicBezTo>
                        <a:pt x="119098" y="107880"/>
                        <a:pt x="120650" y="108232"/>
                        <a:pt x="122202" y="108585"/>
                      </a:cubicBezTo>
                      <a:cubicBezTo>
                        <a:pt x="122414" y="108656"/>
                        <a:pt x="122555" y="108656"/>
                        <a:pt x="122767" y="108726"/>
                      </a:cubicBezTo>
                      <a:cubicBezTo>
                        <a:pt x="122767" y="108726"/>
                        <a:pt x="122837" y="108726"/>
                        <a:pt x="122837" y="108726"/>
                      </a:cubicBezTo>
                      <a:cubicBezTo>
                        <a:pt x="124601" y="109079"/>
                        <a:pt x="126436" y="109361"/>
                        <a:pt x="128199" y="109644"/>
                      </a:cubicBezTo>
                      <a:cubicBezTo>
                        <a:pt x="128341" y="109644"/>
                        <a:pt x="128482" y="109714"/>
                        <a:pt x="128693" y="109714"/>
                      </a:cubicBezTo>
                      <a:cubicBezTo>
                        <a:pt x="129046" y="109784"/>
                        <a:pt x="129328" y="109784"/>
                        <a:pt x="129681" y="109784"/>
                      </a:cubicBezTo>
                      <a:cubicBezTo>
                        <a:pt x="131092" y="109926"/>
                        <a:pt x="132503" y="110138"/>
                        <a:pt x="133915" y="110208"/>
                      </a:cubicBezTo>
                      <a:cubicBezTo>
                        <a:pt x="134197" y="110208"/>
                        <a:pt x="134549" y="110278"/>
                        <a:pt x="134832" y="110278"/>
                      </a:cubicBezTo>
                      <a:cubicBezTo>
                        <a:pt x="135043" y="110278"/>
                        <a:pt x="135255" y="110278"/>
                        <a:pt x="135537" y="110278"/>
                      </a:cubicBezTo>
                      <a:cubicBezTo>
                        <a:pt x="137513" y="110420"/>
                        <a:pt x="139418" y="110490"/>
                        <a:pt x="141323" y="110490"/>
                      </a:cubicBezTo>
                      <a:cubicBezTo>
                        <a:pt x="141323" y="110490"/>
                        <a:pt x="141323" y="110490"/>
                        <a:pt x="141393" y="110490"/>
                      </a:cubicBezTo>
                      <a:cubicBezTo>
                        <a:pt x="141464" y="110490"/>
                        <a:pt x="141464" y="110490"/>
                        <a:pt x="141534" y="110490"/>
                      </a:cubicBezTo>
                      <a:cubicBezTo>
                        <a:pt x="143581" y="110490"/>
                        <a:pt x="145627" y="110349"/>
                        <a:pt x="147673" y="110208"/>
                      </a:cubicBezTo>
                      <a:cubicBezTo>
                        <a:pt x="147955" y="110208"/>
                        <a:pt x="148167" y="110208"/>
                        <a:pt x="148449" y="110138"/>
                      </a:cubicBezTo>
                      <a:cubicBezTo>
                        <a:pt x="148661" y="110138"/>
                        <a:pt x="148872" y="110067"/>
                        <a:pt x="149084" y="110067"/>
                      </a:cubicBezTo>
                      <a:cubicBezTo>
                        <a:pt x="150848" y="109926"/>
                        <a:pt x="152682" y="109644"/>
                        <a:pt x="154446" y="109361"/>
                      </a:cubicBezTo>
                      <a:cubicBezTo>
                        <a:pt x="155011" y="109290"/>
                        <a:pt x="155575" y="109220"/>
                        <a:pt x="156139" y="109079"/>
                      </a:cubicBezTo>
                      <a:cubicBezTo>
                        <a:pt x="156139" y="109079"/>
                        <a:pt x="156210" y="109079"/>
                        <a:pt x="156210" y="109079"/>
                      </a:cubicBezTo>
                      <a:cubicBezTo>
                        <a:pt x="156422" y="109008"/>
                        <a:pt x="156704" y="109008"/>
                        <a:pt x="156986" y="109079"/>
                      </a:cubicBezTo>
                      <a:cubicBezTo>
                        <a:pt x="156986" y="109079"/>
                        <a:pt x="156986" y="109079"/>
                        <a:pt x="156986" y="109079"/>
                      </a:cubicBezTo>
                      <a:cubicBezTo>
                        <a:pt x="157268" y="109150"/>
                        <a:pt x="157551" y="109290"/>
                        <a:pt x="157833" y="109432"/>
                      </a:cubicBezTo>
                      <a:cubicBezTo>
                        <a:pt x="158186" y="109644"/>
                        <a:pt x="158609" y="109996"/>
                        <a:pt x="158962" y="110349"/>
                      </a:cubicBezTo>
                      <a:cubicBezTo>
                        <a:pt x="158962" y="110349"/>
                        <a:pt x="158962" y="110349"/>
                        <a:pt x="158962" y="110349"/>
                      </a:cubicBezTo>
                      <a:cubicBezTo>
                        <a:pt x="159314" y="110702"/>
                        <a:pt x="159667" y="111125"/>
                        <a:pt x="159879" y="111619"/>
                      </a:cubicBezTo>
                      <a:lnTo>
                        <a:pt x="192546" y="92639"/>
                      </a:lnTo>
                      <a:cubicBezTo>
                        <a:pt x="192546" y="92569"/>
                        <a:pt x="192476" y="92499"/>
                        <a:pt x="192476" y="92499"/>
                      </a:cubicBezTo>
                      <a:cubicBezTo>
                        <a:pt x="192617" y="93063"/>
                        <a:pt x="192546" y="92992"/>
                        <a:pt x="192476" y="92851"/>
                      </a:cubicBezTo>
                      <a:close/>
                    </a:path>
                  </a:pathLst>
                </a:custGeom>
                <a:solidFill>
                  <a:srgbClr val="FFC1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43" name="Google Shape;1043;p45"/>
              <p:cNvSpPr/>
              <p:nvPr/>
            </p:nvSpPr>
            <p:spPr>
              <a:xfrm>
                <a:off x="10194763" y="1020890"/>
                <a:ext cx="83184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49388" extrusionOk="0">
                    <a:moveTo>
                      <a:pt x="141" y="18979"/>
                    </a:moveTo>
                    <a:lnTo>
                      <a:pt x="32738" y="0"/>
                    </a:lnTo>
                    <a:lnTo>
                      <a:pt x="32667" y="35137"/>
                    </a:lnTo>
                    <a:lnTo>
                      <a:pt x="0" y="54046"/>
                    </a:lnTo>
                    <a:close/>
                  </a:path>
                </a:pathLst>
              </a:custGeom>
              <a:solidFill>
                <a:srgbClr val="A09E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45"/>
              <p:cNvSpPr/>
              <p:nvPr/>
            </p:nvSpPr>
            <p:spPr>
              <a:xfrm>
                <a:off x="10233858" y="1027565"/>
                <a:ext cx="145571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9388" extrusionOk="0">
                    <a:moveTo>
                      <a:pt x="54046" y="34220"/>
                    </a:moveTo>
                    <a:cubicBezTo>
                      <a:pt x="54046" y="34220"/>
                      <a:pt x="54046" y="34220"/>
                      <a:pt x="54046" y="34220"/>
                    </a:cubicBezTo>
                    <a:cubicBezTo>
                      <a:pt x="53269" y="34361"/>
                      <a:pt x="52493" y="34431"/>
                      <a:pt x="51717" y="34361"/>
                    </a:cubicBezTo>
                    <a:cubicBezTo>
                      <a:pt x="51717" y="34361"/>
                      <a:pt x="51647" y="34361"/>
                      <a:pt x="51647" y="34361"/>
                    </a:cubicBezTo>
                    <a:cubicBezTo>
                      <a:pt x="50871" y="34290"/>
                      <a:pt x="50024" y="34078"/>
                      <a:pt x="49107" y="33796"/>
                    </a:cubicBezTo>
                    <a:cubicBezTo>
                      <a:pt x="49107" y="33796"/>
                      <a:pt x="49107" y="33796"/>
                      <a:pt x="49036" y="33796"/>
                    </a:cubicBezTo>
                    <a:cubicBezTo>
                      <a:pt x="48119" y="33514"/>
                      <a:pt x="47202" y="33091"/>
                      <a:pt x="46285" y="32526"/>
                    </a:cubicBezTo>
                    <a:cubicBezTo>
                      <a:pt x="45367" y="31962"/>
                      <a:pt x="44450" y="31327"/>
                      <a:pt x="43533" y="30621"/>
                    </a:cubicBezTo>
                    <a:cubicBezTo>
                      <a:pt x="43533" y="30621"/>
                      <a:pt x="43462" y="30551"/>
                      <a:pt x="43462" y="30551"/>
                    </a:cubicBezTo>
                    <a:cubicBezTo>
                      <a:pt x="42616" y="29845"/>
                      <a:pt x="41769" y="29069"/>
                      <a:pt x="40922" y="28222"/>
                    </a:cubicBezTo>
                    <a:cubicBezTo>
                      <a:pt x="40922" y="28222"/>
                      <a:pt x="40922" y="28222"/>
                      <a:pt x="40852" y="28152"/>
                    </a:cubicBezTo>
                    <a:cubicBezTo>
                      <a:pt x="40076" y="27305"/>
                      <a:pt x="39299" y="26388"/>
                      <a:pt x="38594" y="25400"/>
                    </a:cubicBezTo>
                    <a:cubicBezTo>
                      <a:pt x="38594" y="25400"/>
                      <a:pt x="38594" y="25400"/>
                      <a:pt x="38594" y="25330"/>
                    </a:cubicBezTo>
                    <a:cubicBezTo>
                      <a:pt x="37888" y="24342"/>
                      <a:pt x="37253" y="23354"/>
                      <a:pt x="36618" y="22296"/>
                    </a:cubicBezTo>
                    <a:cubicBezTo>
                      <a:pt x="36618" y="22225"/>
                      <a:pt x="36548" y="22155"/>
                      <a:pt x="36548" y="22155"/>
                    </a:cubicBezTo>
                    <a:cubicBezTo>
                      <a:pt x="35983" y="21096"/>
                      <a:pt x="35419" y="20038"/>
                      <a:pt x="34925" y="18979"/>
                    </a:cubicBezTo>
                    <a:cubicBezTo>
                      <a:pt x="34925" y="18979"/>
                      <a:pt x="34925" y="18979"/>
                      <a:pt x="34925" y="18909"/>
                    </a:cubicBezTo>
                    <a:cubicBezTo>
                      <a:pt x="34431" y="17780"/>
                      <a:pt x="34008" y="16651"/>
                      <a:pt x="33655" y="15522"/>
                    </a:cubicBezTo>
                    <a:cubicBezTo>
                      <a:pt x="33655" y="15522"/>
                      <a:pt x="33655" y="15522"/>
                      <a:pt x="33655" y="15452"/>
                    </a:cubicBezTo>
                    <a:cubicBezTo>
                      <a:pt x="33302" y="14323"/>
                      <a:pt x="33020" y="13194"/>
                      <a:pt x="32879" y="12065"/>
                    </a:cubicBezTo>
                    <a:cubicBezTo>
                      <a:pt x="32879" y="12065"/>
                      <a:pt x="32879" y="12065"/>
                      <a:pt x="32879" y="12065"/>
                    </a:cubicBezTo>
                    <a:cubicBezTo>
                      <a:pt x="32667" y="10936"/>
                      <a:pt x="32597" y="9807"/>
                      <a:pt x="32597" y="8749"/>
                    </a:cubicBezTo>
                    <a:cubicBezTo>
                      <a:pt x="32597" y="7691"/>
                      <a:pt x="32667" y="6703"/>
                      <a:pt x="32879" y="5786"/>
                    </a:cubicBezTo>
                    <a:cubicBezTo>
                      <a:pt x="32879" y="5786"/>
                      <a:pt x="32879" y="5715"/>
                      <a:pt x="32879" y="5715"/>
                    </a:cubicBezTo>
                    <a:cubicBezTo>
                      <a:pt x="33091" y="4798"/>
                      <a:pt x="33302" y="4022"/>
                      <a:pt x="33655" y="3316"/>
                    </a:cubicBezTo>
                    <a:cubicBezTo>
                      <a:pt x="33655" y="3316"/>
                      <a:pt x="33655" y="3316"/>
                      <a:pt x="33655" y="3316"/>
                    </a:cubicBezTo>
                    <a:cubicBezTo>
                      <a:pt x="33937" y="2681"/>
                      <a:pt x="34290" y="2187"/>
                      <a:pt x="34713" y="1693"/>
                    </a:cubicBezTo>
                    <a:cubicBezTo>
                      <a:pt x="34854" y="1552"/>
                      <a:pt x="34925" y="1341"/>
                      <a:pt x="35066" y="1200"/>
                    </a:cubicBezTo>
                    <a:cubicBezTo>
                      <a:pt x="35490" y="706"/>
                      <a:pt x="35983" y="282"/>
                      <a:pt x="36548" y="0"/>
                    </a:cubicBezTo>
                    <a:lnTo>
                      <a:pt x="3881" y="18979"/>
                    </a:lnTo>
                    <a:cubicBezTo>
                      <a:pt x="3316" y="19332"/>
                      <a:pt x="2822" y="19755"/>
                      <a:pt x="2399" y="20249"/>
                    </a:cubicBezTo>
                    <a:cubicBezTo>
                      <a:pt x="2258" y="20391"/>
                      <a:pt x="2117" y="20532"/>
                      <a:pt x="2046" y="20743"/>
                    </a:cubicBezTo>
                    <a:cubicBezTo>
                      <a:pt x="1905" y="20955"/>
                      <a:pt x="1693" y="21096"/>
                      <a:pt x="1552" y="21379"/>
                    </a:cubicBezTo>
                    <a:cubicBezTo>
                      <a:pt x="1341" y="21661"/>
                      <a:pt x="1200" y="22013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1058" y="22296"/>
                      <a:pt x="1058" y="22296"/>
                      <a:pt x="1058" y="22296"/>
                    </a:cubicBezTo>
                    <a:cubicBezTo>
                      <a:pt x="917" y="22507"/>
                      <a:pt x="847" y="22790"/>
                      <a:pt x="776" y="23001"/>
                    </a:cubicBezTo>
                    <a:cubicBezTo>
                      <a:pt x="706" y="23213"/>
                      <a:pt x="635" y="23495"/>
                      <a:pt x="564" y="23707"/>
                    </a:cubicBezTo>
                    <a:cubicBezTo>
                      <a:pt x="494" y="23918"/>
                      <a:pt x="423" y="24130"/>
                      <a:pt x="353" y="24412"/>
                    </a:cubicBezTo>
                    <a:cubicBezTo>
                      <a:pt x="353" y="24483"/>
                      <a:pt x="282" y="24624"/>
                      <a:pt x="282" y="24694"/>
                    </a:cubicBezTo>
                    <a:cubicBezTo>
                      <a:pt x="282" y="24694"/>
                      <a:pt x="282" y="24765"/>
                      <a:pt x="282" y="24765"/>
                    </a:cubicBezTo>
                    <a:cubicBezTo>
                      <a:pt x="282" y="24836"/>
                      <a:pt x="212" y="24977"/>
                      <a:pt x="212" y="25047"/>
                    </a:cubicBezTo>
                    <a:cubicBezTo>
                      <a:pt x="141" y="25259"/>
                      <a:pt x="141" y="25470"/>
                      <a:pt x="141" y="25682"/>
                    </a:cubicBezTo>
                    <a:cubicBezTo>
                      <a:pt x="141" y="25894"/>
                      <a:pt x="71" y="26106"/>
                      <a:pt x="71" y="26318"/>
                    </a:cubicBezTo>
                    <a:cubicBezTo>
                      <a:pt x="71" y="26529"/>
                      <a:pt x="71" y="26741"/>
                      <a:pt x="0" y="26952"/>
                    </a:cubicBezTo>
                    <a:cubicBezTo>
                      <a:pt x="0" y="27164"/>
                      <a:pt x="0" y="27376"/>
                      <a:pt x="0" y="27587"/>
                    </a:cubicBezTo>
                    <a:cubicBezTo>
                      <a:pt x="0" y="27587"/>
                      <a:pt x="0" y="27587"/>
                      <a:pt x="0" y="27658"/>
                    </a:cubicBezTo>
                    <a:cubicBezTo>
                      <a:pt x="0" y="27870"/>
                      <a:pt x="0" y="28081"/>
                      <a:pt x="0" y="28293"/>
                    </a:cubicBezTo>
                    <a:cubicBezTo>
                      <a:pt x="0" y="28505"/>
                      <a:pt x="0" y="28716"/>
                      <a:pt x="0" y="28928"/>
                    </a:cubicBezTo>
                    <a:cubicBezTo>
                      <a:pt x="0" y="29139"/>
                      <a:pt x="0" y="29351"/>
                      <a:pt x="71" y="29563"/>
                    </a:cubicBezTo>
                    <a:cubicBezTo>
                      <a:pt x="71" y="29775"/>
                      <a:pt x="141" y="29986"/>
                      <a:pt x="141" y="30269"/>
                    </a:cubicBezTo>
                    <a:cubicBezTo>
                      <a:pt x="141" y="30480"/>
                      <a:pt x="212" y="30762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12" y="30974"/>
                      <a:pt x="212" y="30974"/>
                      <a:pt x="212" y="30974"/>
                    </a:cubicBezTo>
                    <a:cubicBezTo>
                      <a:pt x="282" y="31186"/>
                      <a:pt x="282" y="31397"/>
                      <a:pt x="353" y="31609"/>
                    </a:cubicBezTo>
                    <a:cubicBezTo>
                      <a:pt x="423" y="31821"/>
                      <a:pt x="423" y="32103"/>
                      <a:pt x="494" y="32315"/>
                    </a:cubicBezTo>
                    <a:cubicBezTo>
                      <a:pt x="564" y="32526"/>
                      <a:pt x="635" y="32809"/>
                      <a:pt x="635" y="33020"/>
                    </a:cubicBezTo>
                    <a:cubicBezTo>
                      <a:pt x="706" y="33232"/>
                      <a:pt x="776" y="33514"/>
                      <a:pt x="847" y="33726"/>
                    </a:cubicBezTo>
                    <a:cubicBezTo>
                      <a:pt x="917" y="33937"/>
                      <a:pt x="988" y="34078"/>
                      <a:pt x="988" y="34290"/>
                    </a:cubicBezTo>
                    <a:cubicBezTo>
                      <a:pt x="988" y="34290"/>
                      <a:pt x="988" y="34290"/>
                      <a:pt x="988" y="34361"/>
                    </a:cubicBezTo>
                    <a:cubicBezTo>
                      <a:pt x="988" y="34431"/>
                      <a:pt x="988" y="34431"/>
                      <a:pt x="1058" y="34502"/>
                    </a:cubicBezTo>
                    <a:cubicBezTo>
                      <a:pt x="1129" y="34714"/>
                      <a:pt x="1200" y="34996"/>
                      <a:pt x="1270" y="35207"/>
                    </a:cubicBezTo>
                    <a:cubicBezTo>
                      <a:pt x="1341" y="35419"/>
                      <a:pt x="1411" y="35701"/>
                      <a:pt x="1482" y="35913"/>
                    </a:cubicBezTo>
                    <a:cubicBezTo>
                      <a:pt x="1552" y="36124"/>
                      <a:pt x="1623" y="36336"/>
                      <a:pt x="1764" y="36618"/>
                    </a:cubicBezTo>
                    <a:cubicBezTo>
                      <a:pt x="1835" y="36830"/>
                      <a:pt x="1976" y="37042"/>
                      <a:pt x="2046" y="37254"/>
                    </a:cubicBezTo>
                    <a:cubicBezTo>
                      <a:pt x="2117" y="37394"/>
                      <a:pt x="2187" y="37606"/>
                      <a:pt x="2258" y="37747"/>
                    </a:cubicBezTo>
                    <a:cubicBezTo>
                      <a:pt x="2258" y="37747"/>
                      <a:pt x="2258" y="37747"/>
                      <a:pt x="2258" y="37818"/>
                    </a:cubicBezTo>
                    <a:cubicBezTo>
                      <a:pt x="2258" y="37888"/>
                      <a:pt x="2328" y="37888"/>
                      <a:pt x="2328" y="37959"/>
                    </a:cubicBezTo>
                    <a:cubicBezTo>
                      <a:pt x="2399" y="38171"/>
                      <a:pt x="2540" y="38382"/>
                      <a:pt x="2611" y="38594"/>
                    </a:cubicBezTo>
                    <a:cubicBezTo>
                      <a:pt x="2752" y="38806"/>
                      <a:pt x="2822" y="39088"/>
                      <a:pt x="2963" y="39299"/>
                    </a:cubicBezTo>
                    <a:cubicBezTo>
                      <a:pt x="3104" y="39582"/>
                      <a:pt x="3246" y="39864"/>
                      <a:pt x="3387" y="40146"/>
                    </a:cubicBezTo>
                    <a:cubicBezTo>
                      <a:pt x="3528" y="40429"/>
                      <a:pt x="3669" y="40711"/>
                      <a:pt x="3881" y="40993"/>
                    </a:cubicBezTo>
                    <a:cubicBezTo>
                      <a:pt x="3881" y="41063"/>
                      <a:pt x="3951" y="41134"/>
                      <a:pt x="3951" y="41134"/>
                    </a:cubicBezTo>
                    <a:cubicBezTo>
                      <a:pt x="4022" y="41205"/>
                      <a:pt x="4022" y="41275"/>
                      <a:pt x="4092" y="41345"/>
                    </a:cubicBezTo>
                    <a:cubicBezTo>
                      <a:pt x="4445" y="41910"/>
                      <a:pt x="4727" y="42404"/>
                      <a:pt x="5080" y="42969"/>
                    </a:cubicBezTo>
                    <a:cubicBezTo>
                      <a:pt x="5362" y="43392"/>
                      <a:pt x="5644" y="43745"/>
                      <a:pt x="5927" y="44168"/>
                    </a:cubicBezTo>
                    <a:cubicBezTo>
                      <a:pt x="5927" y="44168"/>
                      <a:pt x="5927" y="44168"/>
                      <a:pt x="5927" y="44238"/>
                    </a:cubicBezTo>
                    <a:cubicBezTo>
                      <a:pt x="5927" y="44238"/>
                      <a:pt x="5927" y="44238"/>
                      <a:pt x="5927" y="44238"/>
                    </a:cubicBezTo>
                    <a:cubicBezTo>
                      <a:pt x="6138" y="44521"/>
                      <a:pt x="6350" y="44803"/>
                      <a:pt x="6562" y="45014"/>
                    </a:cubicBezTo>
                    <a:cubicBezTo>
                      <a:pt x="6703" y="45226"/>
                      <a:pt x="6915" y="45438"/>
                      <a:pt x="7056" y="45650"/>
                    </a:cubicBezTo>
                    <a:cubicBezTo>
                      <a:pt x="7197" y="45861"/>
                      <a:pt x="7408" y="46073"/>
                      <a:pt x="7549" y="46284"/>
                    </a:cubicBezTo>
                    <a:cubicBezTo>
                      <a:pt x="7691" y="46496"/>
                      <a:pt x="7902" y="46708"/>
                      <a:pt x="8114" y="46849"/>
                    </a:cubicBezTo>
                    <a:cubicBezTo>
                      <a:pt x="8114" y="46849"/>
                      <a:pt x="8184" y="46920"/>
                      <a:pt x="8184" y="46920"/>
                    </a:cubicBezTo>
                    <a:cubicBezTo>
                      <a:pt x="8184" y="46920"/>
                      <a:pt x="8184" y="46920"/>
                      <a:pt x="8255" y="46990"/>
                    </a:cubicBezTo>
                    <a:cubicBezTo>
                      <a:pt x="8396" y="47131"/>
                      <a:pt x="8537" y="47272"/>
                      <a:pt x="8678" y="47484"/>
                    </a:cubicBezTo>
                    <a:cubicBezTo>
                      <a:pt x="8890" y="47696"/>
                      <a:pt x="9031" y="47837"/>
                      <a:pt x="9243" y="48048"/>
                    </a:cubicBezTo>
                    <a:cubicBezTo>
                      <a:pt x="9455" y="48260"/>
                      <a:pt x="9666" y="48401"/>
                      <a:pt x="9807" y="48613"/>
                    </a:cubicBezTo>
                    <a:cubicBezTo>
                      <a:pt x="10019" y="48825"/>
                      <a:pt x="10231" y="48966"/>
                      <a:pt x="10442" y="49107"/>
                    </a:cubicBezTo>
                    <a:cubicBezTo>
                      <a:pt x="10513" y="49177"/>
                      <a:pt x="10654" y="49248"/>
                      <a:pt x="10724" y="49318"/>
                    </a:cubicBezTo>
                    <a:cubicBezTo>
                      <a:pt x="10724" y="49318"/>
                      <a:pt x="10795" y="49389"/>
                      <a:pt x="10795" y="49389"/>
                    </a:cubicBezTo>
                    <a:cubicBezTo>
                      <a:pt x="10866" y="49460"/>
                      <a:pt x="10936" y="49530"/>
                      <a:pt x="11077" y="49601"/>
                    </a:cubicBezTo>
                    <a:cubicBezTo>
                      <a:pt x="11289" y="49742"/>
                      <a:pt x="11501" y="49883"/>
                      <a:pt x="11642" y="50024"/>
                    </a:cubicBezTo>
                    <a:cubicBezTo>
                      <a:pt x="11853" y="50165"/>
                      <a:pt x="12065" y="50306"/>
                      <a:pt x="12206" y="50447"/>
                    </a:cubicBezTo>
                    <a:cubicBezTo>
                      <a:pt x="12418" y="50589"/>
                      <a:pt x="12559" y="50729"/>
                      <a:pt x="12771" y="50800"/>
                    </a:cubicBezTo>
                    <a:cubicBezTo>
                      <a:pt x="12982" y="50941"/>
                      <a:pt x="13123" y="51012"/>
                      <a:pt x="13335" y="51153"/>
                    </a:cubicBezTo>
                    <a:cubicBezTo>
                      <a:pt x="13406" y="51153"/>
                      <a:pt x="13406" y="51223"/>
                      <a:pt x="13476" y="51223"/>
                    </a:cubicBezTo>
                    <a:cubicBezTo>
                      <a:pt x="13617" y="51294"/>
                      <a:pt x="13758" y="51365"/>
                      <a:pt x="13899" y="51435"/>
                    </a:cubicBezTo>
                    <a:cubicBezTo>
                      <a:pt x="14111" y="51505"/>
                      <a:pt x="14252" y="51647"/>
                      <a:pt x="14464" y="51717"/>
                    </a:cubicBezTo>
                    <a:cubicBezTo>
                      <a:pt x="14676" y="51788"/>
                      <a:pt x="14817" y="51929"/>
                      <a:pt x="15028" y="51999"/>
                    </a:cubicBezTo>
                    <a:cubicBezTo>
                      <a:pt x="15240" y="52070"/>
                      <a:pt x="15381" y="52141"/>
                      <a:pt x="15593" y="52211"/>
                    </a:cubicBezTo>
                    <a:cubicBezTo>
                      <a:pt x="15804" y="52282"/>
                      <a:pt x="15946" y="52353"/>
                      <a:pt x="16157" y="52423"/>
                    </a:cubicBezTo>
                    <a:cubicBezTo>
                      <a:pt x="16228" y="52423"/>
                      <a:pt x="16228" y="52423"/>
                      <a:pt x="16298" y="52493"/>
                    </a:cubicBezTo>
                    <a:cubicBezTo>
                      <a:pt x="16298" y="52493"/>
                      <a:pt x="16298" y="52493"/>
                      <a:pt x="16369" y="52493"/>
                    </a:cubicBezTo>
                    <a:cubicBezTo>
                      <a:pt x="16510" y="52564"/>
                      <a:pt x="16651" y="52564"/>
                      <a:pt x="16792" y="52635"/>
                    </a:cubicBezTo>
                    <a:cubicBezTo>
                      <a:pt x="17004" y="52705"/>
                      <a:pt x="17145" y="52776"/>
                      <a:pt x="17357" y="52776"/>
                    </a:cubicBezTo>
                    <a:cubicBezTo>
                      <a:pt x="17568" y="52846"/>
                      <a:pt x="17710" y="52846"/>
                      <a:pt x="17921" y="52917"/>
                    </a:cubicBezTo>
                    <a:cubicBezTo>
                      <a:pt x="18133" y="52987"/>
                      <a:pt x="18344" y="52987"/>
                      <a:pt x="18486" y="52987"/>
                    </a:cubicBezTo>
                    <a:cubicBezTo>
                      <a:pt x="18627" y="52987"/>
                      <a:pt x="18768" y="52987"/>
                      <a:pt x="18909" y="53058"/>
                    </a:cubicBezTo>
                    <a:cubicBezTo>
                      <a:pt x="18909" y="53058"/>
                      <a:pt x="18979" y="53058"/>
                      <a:pt x="18979" y="53058"/>
                    </a:cubicBezTo>
                    <a:cubicBezTo>
                      <a:pt x="19050" y="53058"/>
                      <a:pt x="19050" y="53058"/>
                      <a:pt x="19121" y="53058"/>
                    </a:cubicBezTo>
                    <a:cubicBezTo>
                      <a:pt x="19332" y="53058"/>
                      <a:pt x="19544" y="53058"/>
                      <a:pt x="19756" y="53058"/>
                    </a:cubicBezTo>
                    <a:cubicBezTo>
                      <a:pt x="19967" y="53058"/>
                      <a:pt x="20250" y="53058"/>
                      <a:pt x="20461" y="53058"/>
                    </a:cubicBezTo>
                    <a:cubicBezTo>
                      <a:pt x="20743" y="53058"/>
                      <a:pt x="21026" y="5298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237" y="52917"/>
                      <a:pt x="21237" y="52917"/>
                      <a:pt x="21237" y="52917"/>
                    </a:cubicBezTo>
                    <a:cubicBezTo>
                      <a:pt x="21519" y="52846"/>
                      <a:pt x="21872" y="52776"/>
                      <a:pt x="22154" y="52635"/>
                    </a:cubicBezTo>
                    <a:cubicBezTo>
                      <a:pt x="22578" y="52493"/>
                      <a:pt x="22931" y="52353"/>
                      <a:pt x="23283" y="52141"/>
                    </a:cubicBezTo>
                    <a:lnTo>
                      <a:pt x="55951" y="33161"/>
                    </a:lnTo>
                    <a:cubicBezTo>
                      <a:pt x="55457" y="33796"/>
                      <a:pt x="54822" y="34078"/>
                      <a:pt x="54046" y="3422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45"/>
              <p:cNvSpPr/>
              <p:nvPr/>
            </p:nvSpPr>
            <p:spPr>
              <a:xfrm>
                <a:off x="10667843" y="2257265"/>
                <a:ext cx="103979" cy="150633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9388" extrusionOk="0">
                    <a:moveTo>
                      <a:pt x="19685" y="2540"/>
                    </a:moveTo>
                    <a:cubicBezTo>
                      <a:pt x="20673" y="3104"/>
                      <a:pt x="21590" y="3740"/>
                      <a:pt x="22508" y="4445"/>
                    </a:cubicBezTo>
                    <a:cubicBezTo>
                      <a:pt x="22931" y="4727"/>
                      <a:pt x="23425" y="5150"/>
                      <a:pt x="23848" y="5504"/>
                    </a:cubicBezTo>
                    <a:cubicBezTo>
                      <a:pt x="32809" y="12771"/>
                      <a:pt x="39441" y="25894"/>
                      <a:pt x="39441" y="36689"/>
                    </a:cubicBezTo>
                    <a:cubicBezTo>
                      <a:pt x="39441" y="44027"/>
                      <a:pt x="36407" y="48754"/>
                      <a:pt x="31750" y="50236"/>
                    </a:cubicBezTo>
                    <a:lnTo>
                      <a:pt x="28999" y="43109"/>
                    </a:lnTo>
                    <a:cubicBezTo>
                      <a:pt x="32033" y="41910"/>
                      <a:pt x="33938" y="38523"/>
                      <a:pt x="34008" y="33585"/>
                    </a:cubicBezTo>
                    <a:cubicBezTo>
                      <a:pt x="34008" y="25470"/>
                      <a:pt x="28717" y="15381"/>
                      <a:pt x="21731" y="10301"/>
                    </a:cubicBezTo>
                    <a:cubicBezTo>
                      <a:pt x="21026" y="9737"/>
                      <a:pt x="20461" y="9313"/>
                      <a:pt x="19756" y="8961"/>
                    </a:cubicBezTo>
                    <a:cubicBezTo>
                      <a:pt x="14605" y="5997"/>
                      <a:pt x="9808" y="6421"/>
                      <a:pt x="7268" y="10160"/>
                    </a:cubicBezTo>
                    <a:cubicBezTo>
                      <a:pt x="6068" y="11924"/>
                      <a:pt x="5433" y="14323"/>
                      <a:pt x="5433" y="17145"/>
                    </a:cubicBezTo>
                    <a:cubicBezTo>
                      <a:pt x="5433" y="26176"/>
                      <a:pt x="11783" y="37254"/>
                      <a:pt x="19685" y="41839"/>
                    </a:cubicBezTo>
                    <a:cubicBezTo>
                      <a:pt x="21308" y="42757"/>
                      <a:pt x="22860" y="43321"/>
                      <a:pt x="24272" y="43603"/>
                    </a:cubicBezTo>
                    <a:lnTo>
                      <a:pt x="27023" y="50729"/>
                    </a:lnTo>
                    <a:cubicBezTo>
                      <a:pt x="24695" y="50447"/>
                      <a:pt x="22225" y="49601"/>
                      <a:pt x="19685" y="48119"/>
                    </a:cubicBezTo>
                    <a:cubicBezTo>
                      <a:pt x="8820" y="41839"/>
                      <a:pt x="-70" y="26529"/>
                      <a:pt x="0" y="13970"/>
                    </a:cubicBezTo>
                    <a:cubicBezTo>
                      <a:pt x="0" y="10654"/>
                      <a:pt x="635" y="7761"/>
                      <a:pt x="1905" y="5433"/>
                    </a:cubicBezTo>
                    <a:cubicBezTo>
                      <a:pt x="2117" y="5080"/>
                      <a:pt x="2329" y="4727"/>
                      <a:pt x="2611" y="4304"/>
                    </a:cubicBezTo>
                    <a:cubicBezTo>
                      <a:pt x="3387" y="3175"/>
                      <a:pt x="4375" y="2187"/>
                      <a:pt x="5433" y="1482"/>
                    </a:cubicBezTo>
                    <a:cubicBezTo>
                      <a:pt x="6139" y="1059"/>
                      <a:pt x="6915" y="706"/>
                      <a:pt x="7762" y="423"/>
                    </a:cubicBezTo>
                    <a:lnTo>
                      <a:pt x="8114" y="353"/>
                    </a:lnTo>
                    <a:cubicBezTo>
                      <a:pt x="9032" y="71"/>
                      <a:pt x="10019" y="0"/>
                      <a:pt x="11007" y="0"/>
                    </a:cubicBezTo>
                    <a:cubicBezTo>
                      <a:pt x="11501" y="0"/>
                      <a:pt x="11995" y="71"/>
                      <a:pt x="12489" y="71"/>
                    </a:cubicBezTo>
                    <a:lnTo>
                      <a:pt x="12700" y="141"/>
                    </a:lnTo>
                    <a:cubicBezTo>
                      <a:pt x="13124" y="141"/>
                      <a:pt x="13477" y="212"/>
                      <a:pt x="13829" y="353"/>
                    </a:cubicBezTo>
                    <a:cubicBezTo>
                      <a:pt x="14464" y="494"/>
                      <a:pt x="15170" y="635"/>
                      <a:pt x="15875" y="917"/>
                    </a:cubicBezTo>
                    <a:cubicBezTo>
                      <a:pt x="16440" y="1129"/>
                      <a:pt x="17004" y="1341"/>
                      <a:pt x="17569" y="1623"/>
                    </a:cubicBezTo>
                    <a:cubicBezTo>
                      <a:pt x="18274" y="1693"/>
                      <a:pt x="18980" y="2117"/>
                      <a:pt x="19685" y="254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45"/>
              <p:cNvSpPr/>
              <p:nvPr/>
            </p:nvSpPr>
            <p:spPr>
              <a:xfrm>
                <a:off x="10035562" y="1544825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23" y="415"/>
                    </a:moveTo>
                    <a:cubicBezTo>
                      <a:pt x="3217" y="697"/>
                      <a:pt x="3781" y="1191"/>
                      <a:pt x="4275" y="1826"/>
                    </a:cubicBezTo>
                    <a:cubicBezTo>
                      <a:pt x="27417" y="33223"/>
                      <a:pt x="54017" y="57565"/>
                      <a:pt x="80616" y="72946"/>
                    </a:cubicBezTo>
                    <a:cubicBezTo>
                      <a:pt x="107145" y="88257"/>
                      <a:pt x="133745" y="94677"/>
                      <a:pt x="156957" y="90161"/>
                    </a:cubicBezTo>
                    <a:lnTo>
                      <a:pt x="158651" y="93619"/>
                    </a:lnTo>
                    <a:lnTo>
                      <a:pt x="160203" y="97076"/>
                    </a:lnTo>
                    <a:cubicBezTo>
                      <a:pt x="135932" y="101803"/>
                      <a:pt x="108203" y="95100"/>
                      <a:pt x="80546" y="79155"/>
                    </a:cubicBezTo>
                    <a:cubicBezTo>
                      <a:pt x="52888" y="63209"/>
                      <a:pt x="25230" y="37880"/>
                      <a:pt x="1171" y="5283"/>
                    </a:cubicBezTo>
                    <a:cubicBezTo>
                      <a:pt x="-29" y="3590"/>
                      <a:pt x="-382" y="1473"/>
                      <a:pt x="465" y="486"/>
                    </a:cubicBezTo>
                    <a:cubicBezTo>
                      <a:pt x="959" y="-150"/>
                      <a:pt x="1876" y="-150"/>
                      <a:pt x="2723" y="41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45"/>
              <p:cNvSpPr/>
              <p:nvPr/>
            </p:nvSpPr>
            <p:spPr>
              <a:xfrm>
                <a:off x="10500240" y="1757464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2358"/>
                    </a:moveTo>
                    <a:lnTo>
                      <a:pt x="0" y="2358"/>
                    </a:lnTo>
                    <a:cubicBezTo>
                      <a:pt x="4887" y="1572"/>
                      <a:pt x="10179" y="786"/>
                      <a:pt x="15066" y="0"/>
                    </a:cubicBezTo>
                    <a:cubicBezTo>
                      <a:pt x="10179" y="786"/>
                      <a:pt x="5291" y="1572"/>
                      <a:pt x="0" y="2358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45"/>
              <p:cNvSpPr/>
              <p:nvPr/>
            </p:nvSpPr>
            <p:spPr>
              <a:xfrm>
                <a:off x="10508557" y="1744117"/>
                <a:ext cx="20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851" y="2754"/>
                    </a:moveTo>
                    <a:cubicBezTo>
                      <a:pt x="7328" y="12978"/>
                      <a:pt x="6105" y="22416"/>
                      <a:pt x="0" y="24384"/>
                    </a:cubicBezTo>
                    <a:cubicBezTo>
                      <a:pt x="6105" y="22025"/>
                      <a:pt x="7328" y="12582"/>
                      <a:pt x="2851" y="2754"/>
                    </a:cubicBezTo>
                    <a:cubicBezTo>
                      <a:pt x="2441" y="1572"/>
                      <a:pt x="2037" y="786"/>
                      <a:pt x="1627" y="0"/>
                    </a:cubicBezTo>
                    <a:cubicBezTo>
                      <a:pt x="2037" y="786"/>
                      <a:pt x="2441" y="1572"/>
                      <a:pt x="2851" y="2754"/>
                    </a:cubicBezTo>
                    <a:close/>
                  </a:path>
                </a:pathLst>
              </a:custGeom>
              <a:solidFill>
                <a:srgbClr val="373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45"/>
              <p:cNvSpPr/>
              <p:nvPr/>
            </p:nvSpPr>
            <p:spPr>
              <a:xfrm>
                <a:off x="10257148" y="1046291"/>
                <a:ext cx="1247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35277" extrusionOk="0">
                    <a:moveTo>
                      <a:pt x="46708" y="14958"/>
                    </a:moveTo>
                    <a:cubicBezTo>
                      <a:pt x="46708" y="14817"/>
                      <a:pt x="46708" y="14676"/>
                      <a:pt x="46708" y="14534"/>
                    </a:cubicBezTo>
                    <a:cubicBezTo>
                      <a:pt x="46708" y="14394"/>
                      <a:pt x="46708" y="14252"/>
                      <a:pt x="46708" y="14111"/>
                    </a:cubicBezTo>
                    <a:cubicBezTo>
                      <a:pt x="46708" y="13970"/>
                      <a:pt x="46708" y="13829"/>
                      <a:pt x="46637" y="13688"/>
                    </a:cubicBezTo>
                    <a:cubicBezTo>
                      <a:pt x="46637" y="13547"/>
                      <a:pt x="46567" y="13406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264"/>
                      <a:pt x="46567" y="13264"/>
                      <a:pt x="46567" y="13264"/>
                    </a:cubicBezTo>
                    <a:cubicBezTo>
                      <a:pt x="46567" y="13124"/>
                      <a:pt x="46496" y="12982"/>
                      <a:pt x="46496" y="12841"/>
                    </a:cubicBezTo>
                    <a:cubicBezTo>
                      <a:pt x="46496" y="12700"/>
                      <a:pt x="46426" y="12559"/>
                      <a:pt x="46426" y="12418"/>
                    </a:cubicBezTo>
                    <a:cubicBezTo>
                      <a:pt x="46426" y="12277"/>
                      <a:pt x="46355" y="12136"/>
                      <a:pt x="46355" y="11995"/>
                    </a:cubicBezTo>
                    <a:cubicBezTo>
                      <a:pt x="46284" y="11853"/>
                      <a:pt x="46284" y="11712"/>
                      <a:pt x="46214" y="11571"/>
                    </a:cubicBezTo>
                    <a:cubicBezTo>
                      <a:pt x="46214" y="11430"/>
                      <a:pt x="46143" y="11360"/>
                      <a:pt x="46143" y="11219"/>
                    </a:cubicBezTo>
                    <a:cubicBezTo>
                      <a:pt x="46143" y="11219"/>
                      <a:pt x="46143" y="11219"/>
                      <a:pt x="46143" y="11219"/>
                    </a:cubicBezTo>
                    <a:cubicBezTo>
                      <a:pt x="46143" y="11219"/>
                      <a:pt x="46143" y="11148"/>
                      <a:pt x="46143" y="11148"/>
                    </a:cubicBezTo>
                    <a:cubicBezTo>
                      <a:pt x="46073" y="11007"/>
                      <a:pt x="46073" y="10866"/>
                      <a:pt x="46002" y="10725"/>
                    </a:cubicBezTo>
                    <a:cubicBezTo>
                      <a:pt x="45932" y="10583"/>
                      <a:pt x="45932" y="10443"/>
                      <a:pt x="45861" y="10301"/>
                    </a:cubicBezTo>
                    <a:cubicBezTo>
                      <a:pt x="45790" y="10160"/>
                      <a:pt x="45790" y="10019"/>
                      <a:pt x="45720" y="9878"/>
                    </a:cubicBezTo>
                    <a:cubicBezTo>
                      <a:pt x="45649" y="9737"/>
                      <a:pt x="45649" y="9596"/>
                      <a:pt x="45579" y="9455"/>
                    </a:cubicBezTo>
                    <a:cubicBezTo>
                      <a:pt x="45508" y="9384"/>
                      <a:pt x="45508" y="9243"/>
                      <a:pt x="45438" y="9173"/>
                    </a:cubicBezTo>
                    <a:cubicBezTo>
                      <a:pt x="45438" y="9173"/>
                      <a:pt x="45438" y="9173"/>
                      <a:pt x="45438" y="9173"/>
                    </a:cubicBezTo>
                    <a:cubicBezTo>
                      <a:pt x="45438" y="9173"/>
                      <a:pt x="45438" y="9102"/>
                      <a:pt x="45438" y="9102"/>
                    </a:cubicBezTo>
                    <a:cubicBezTo>
                      <a:pt x="45367" y="8961"/>
                      <a:pt x="45297" y="8819"/>
                      <a:pt x="45226" y="8679"/>
                    </a:cubicBezTo>
                    <a:cubicBezTo>
                      <a:pt x="45156" y="8537"/>
                      <a:pt x="45085" y="8396"/>
                      <a:pt x="45014" y="8255"/>
                    </a:cubicBezTo>
                    <a:cubicBezTo>
                      <a:pt x="44944" y="8114"/>
                      <a:pt x="44873" y="7902"/>
                      <a:pt x="44732" y="7761"/>
                    </a:cubicBezTo>
                    <a:cubicBezTo>
                      <a:pt x="44662" y="7549"/>
                      <a:pt x="44521" y="7409"/>
                      <a:pt x="44450" y="7267"/>
                    </a:cubicBezTo>
                    <a:cubicBezTo>
                      <a:pt x="44450" y="7267"/>
                      <a:pt x="44450" y="7197"/>
                      <a:pt x="44379" y="7197"/>
                    </a:cubicBezTo>
                    <a:cubicBezTo>
                      <a:pt x="44379" y="7126"/>
                      <a:pt x="44309" y="7126"/>
                      <a:pt x="44309" y="7056"/>
                    </a:cubicBezTo>
                    <a:cubicBezTo>
                      <a:pt x="44097" y="6703"/>
                      <a:pt x="43886" y="6421"/>
                      <a:pt x="43674" y="6068"/>
                    </a:cubicBezTo>
                    <a:cubicBezTo>
                      <a:pt x="43533" y="5786"/>
                      <a:pt x="43321" y="5574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180" y="5362"/>
                      <a:pt x="43180" y="5362"/>
                      <a:pt x="43180" y="5362"/>
                    </a:cubicBezTo>
                    <a:cubicBezTo>
                      <a:pt x="43039" y="5221"/>
                      <a:pt x="42968" y="5010"/>
                      <a:pt x="42827" y="4868"/>
                    </a:cubicBezTo>
                    <a:cubicBezTo>
                      <a:pt x="42757" y="4728"/>
                      <a:pt x="42616" y="4586"/>
                      <a:pt x="42545" y="4445"/>
                    </a:cubicBezTo>
                    <a:cubicBezTo>
                      <a:pt x="42474" y="4304"/>
                      <a:pt x="42333" y="4163"/>
                      <a:pt x="42263" y="4092"/>
                    </a:cubicBezTo>
                    <a:cubicBezTo>
                      <a:pt x="42192" y="3951"/>
                      <a:pt x="42051" y="3881"/>
                      <a:pt x="41910" y="3740"/>
                    </a:cubicBezTo>
                    <a:cubicBezTo>
                      <a:pt x="41910" y="3740"/>
                      <a:pt x="41839" y="3669"/>
                      <a:pt x="41839" y="3669"/>
                    </a:cubicBezTo>
                    <a:cubicBezTo>
                      <a:pt x="41839" y="3669"/>
                      <a:pt x="41839" y="3669"/>
                      <a:pt x="41839" y="3669"/>
                    </a:cubicBezTo>
                    <a:cubicBezTo>
                      <a:pt x="41769" y="3598"/>
                      <a:pt x="41698" y="3528"/>
                      <a:pt x="41557" y="3387"/>
                    </a:cubicBezTo>
                    <a:cubicBezTo>
                      <a:pt x="41416" y="3246"/>
                      <a:pt x="41346" y="3175"/>
                      <a:pt x="41204" y="3034"/>
                    </a:cubicBezTo>
                    <a:cubicBezTo>
                      <a:pt x="41063" y="2893"/>
                      <a:pt x="40993" y="2822"/>
                      <a:pt x="40852" y="2681"/>
                    </a:cubicBezTo>
                    <a:cubicBezTo>
                      <a:pt x="40710" y="2540"/>
                      <a:pt x="40640" y="2470"/>
                      <a:pt x="40499" y="2328"/>
                    </a:cubicBezTo>
                    <a:cubicBezTo>
                      <a:pt x="40428" y="2258"/>
                      <a:pt x="40358" y="2258"/>
                      <a:pt x="40287" y="2187"/>
                    </a:cubicBezTo>
                    <a:cubicBezTo>
                      <a:pt x="40287" y="2187"/>
                      <a:pt x="40287" y="2187"/>
                      <a:pt x="40217" y="2187"/>
                    </a:cubicBezTo>
                    <a:cubicBezTo>
                      <a:pt x="40146" y="2117"/>
                      <a:pt x="40146" y="2117"/>
                      <a:pt x="40076" y="2046"/>
                    </a:cubicBezTo>
                    <a:cubicBezTo>
                      <a:pt x="39934" y="1976"/>
                      <a:pt x="39864" y="1835"/>
                      <a:pt x="39723" y="1764"/>
                    </a:cubicBezTo>
                    <a:cubicBezTo>
                      <a:pt x="39582" y="1693"/>
                      <a:pt x="39511" y="1623"/>
                      <a:pt x="39370" y="1482"/>
                    </a:cubicBezTo>
                    <a:cubicBezTo>
                      <a:pt x="39229" y="1411"/>
                      <a:pt x="39158" y="1341"/>
                      <a:pt x="39017" y="1270"/>
                    </a:cubicBezTo>
                    <a:cubicBezTo>
                      <a:pt x="38876" y="1200"/>
                      <a:pt x="38806" y="1129"/>
                      <a:pt x="38664" y="1059"/>
                    </a:cubicBezTo>
                    <a:cubicBezTo>
                      <a:pt x="38664" y="1059"/>
                      <a:pt x="38594" y="1059"/>
                      <a:pt x="38594" y="988"/>
                    </a:cubicBezTo>
                    <a:cubicBezTo>
                      <a:pt x="38523" y="917"/>
                      <a:pt x="38453" y="917"/>
                      <a:pt x="38312" y="847"/>
                    </a:cubicBezTo>
                    <a:cubicBezTo>
                      <a:pt x="38171" y="776"/>
                      <a:pt x="38100" y="706"/>
                      <a:pt x="37959" y="706"/>
                    </a:cubicBezTo>
                    <a:cubicBezTo>
                      <a:pt x="37818" y="635"/>
                      <a:pt x="37747" y="565"/>
                      <a:pt x="37606" y="565"/>
                    </a:cubicBezTo>
                    <a:cubicBezTo>
                      <a:pt x="37465" y="494"/>
                      <a:pt x="37394" y="494"/>
                      <a:pt x="37253" y="423"/>
                    </a:cubicBezTo>
                    <a:cubicBezTo>
                      <a:pt x="37112" y="353"/>
                      <a:pt x="37042" y="353"/>
                      <a:pt x="36901" y="282"/>
                    </a:cubicBezTo>
                    <a:cubicBezTo>
                      <a:pt x="36901" y="282"/>
                      <a:pt x="36830" y="282"/>
                      <a:pt x="36830" y="282"/>
                    </a:cubicBezTo>
                    <a:cubicBezTo>
                      <a:pt x="36830" y="282"/>
                      <a:pt x="36830" y="282"/>
                      <a:pt x="36830" y="282"/>
                    </a:cubicBezTo>
                    <a:cubicBezTo>
                      <a:pt x="36759" y="282"/>
                      <a:pt x="36689" y="212"/>
                      <a:pt x="36618" y="212"/>
                    </a:cubicBezTo>
                    <a:cubicBezTo>
                      <a:pt x="36477" y="212"/>
                      <a:pt x="36407" y="141"/>
                      <a:pt x="36266" y="141"/>
                    </a:cubicBezTo>
                    <a:cubicBezTo>
                      <a:pt x="36124" y="141"/>
                      <a:pt x="36054" y="71"/>
                      <a:pt x="35913" y="71"/>
                    </a:cubicBezTo>
                    <a:cubicBezTo>
                      <a:pt x="35772" y="71"/>
                      <a:pt x="35701" y="0"/>
                      <a:pt x="35560" y="0"/>
                    </a:cubicBezTo>
                    <a:cubicBezTo>
                      <a:pt x="35489" y="0"/>
                      <a:pt x="35419" y="0"/>
                      <a:pt x="35278" y="0"/>
                    </a:cubicBezTo>
                    <a:cubicBezTo>
                      <a:pt x="35278" y="0"/>
                      <a:pt x="35278" y="0"/>
                      <a:pt x="35207" y="0"/>
                    </a:cubicBezTo>
                    <a:cubicBezTo>
                      <a:pt x="35207" y="0"/>
                      <a:pt x="35137" y="0"/>
                      <a:pt x="35137" y="0"/>
                    </a:cubicBezTo>
                    <a:cubicBezTo>
                      <a:pt x="34995" y="0"/>
                      <a:pt x="34854" y="0"/>
                      <a:pt x="34784" y="0"/>
                    </a:cubicBezTo>
                    <a:cubicBezTo>
                      <a:pt x="34643" y="0"/>
                      <a:pt x="34502" y="0"/>
                      <a:pt x="34361" y="0"/>
                    </a:cubicBezTo>
                    <a:cubicBezTo>
                      <a:pt x="34219" y="0"/>
                      <a:pt x="34008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867" y="71"/>
                      <a:pt x="33867" y="71"/>
                      <a:pt x="33867" y="71"/>
                    </a:cubicBezTo>
                    <a:cubicBezTo>
                      <a:pt x="33655" y="141"/>
                      <a:pt x="33514" y="141"/>
                      <a:pt x="33302" y="212"/>
                    </a:cubicBezTo>
                    <a:cubicBezTo>
                      <a:pt x="33091" y="282"/>
                      <a:pt x="32879" y="423"/>
                      <a:pt x="32667" y="494"/>
                    </a:cubicBezTo>
                    <a:lnTo>
                      <a:pt x="0" y="19473"/>
                    </a:lnTo>
                    <a:cubicBezTo>
                      <a:pt x="353" y="19262"/>
                      <a:pt x="776" y="19121"/>
                      <a:pt x="1199" y="19050"/>
                    </a:cubicBezTo>
                    <a:cubicBezTo>
                      <a:pt x="1199" y="19050"/>
                      <a:pt x="1199" y="19050"/>
                      <a:pt x="1199" y="19050"/>
                    </a:cubicBezTo>
                    <a:cubicBezTo>
                      <a:pt x="1623" y="18979"/>
                      <a:pt x="2117" y="18909"/>
                      <a:pt x="2611" y="18979"/>
                    </a:cubicBezTo>
                    <a:cubicBezTo>
                      <a:pt x="2611" y="18979"/>
                      <a:pt x="2611" y="18979"/>
                      <a:pt x="2611" y="18979"/>
                    </a:cubicBezTo>
                    <a:cubicBezTo>
                      <a:pt x="3104" y="19050"/>
                      <a:pt x="3598" y="19121"/>
                      <a:pt x="4092" y="19332"/>
                    </a:cubicBezTo>
                    <a:cubicBezTo>
                      <a:pt x="4092" y="19332"/>
                      <a:pt x="4092" y="19332"/>
                      <a:pt x="4092" y="19332"/>
                    </a:cubicBezTo>
                    <a:cubicBezTo>
                      <a:pt x="4657" y="19544"/>
                      <a:pt x="5151" y="19756"/>
                      <a:pt x="5715" y="20109"/>
                    </a:cubicBezTo>
                    <a:cubicBezTo>
                      <a:pt x="6279" y="20461"/>
                      <a:pt x="6844" y="20814"/>
                      <a:pt x="7338" y="21237"/>
                    </a:cubicBezTo>
                    <a:cubicBezTo>
                      <a:pt x="7338" y="21237"/>
                      <a:pt x="7338" y="21237"/>
                      <a:pt x="7408" y="21237"/>
                    </a:cubicBezTo>
                    <a:cubicBezTo>
                      <a:pt x="7902" y="21661"/>
                      <a:pt x="8467" y="22155"/>
                      <a:pt x="8890" y="22648"/>
                    </a:cubicBezTo>
                    <a:cubicBezTo>
                      <a:pt x="8890" y="22648"/>
                      <a:pt x="8890" y="22648"/>
                      <a:pt x="8890" y="22648"/>
                    </a:cubicBezTo>
                    <a:cubicBezTo>
                      <a:pt x="9878" y="23707"/>
                      <a:pt x="10724" y="24906"/>
                      <a:pt x="11500" y="26106"/>
                    </a:cubicBezTo>
                    <a:cubicBezTo>
                      <a:pt x="11500" y="26106"/>
                      <a:pt x="11500" y="26176"/>
                      <a:pt x="11571" y="26176"/>
                    </a:cubicBezTo>
                    <a:cubicBezTo>
                      <a:pt x="11924" y="26811"/>
                      <a:pt x="12277" y="27446"/>
                      <a:pt x="12559" y="28081"/>
                    </a:cubicBezTo>
                    <a:cubicBezTo>
                      <a:pt x="12559" y="28081"/>
                      <a:pt x="12559" y="28081"/>
                      <a:pt x="12559" y="28081"/>
                    </a:cubicBezTo>
                    <a:cubicBezTo>
                      <a:pt x="12841" y="28716"/>
                      <a:pt x="13123" y="29422"/>
                      <a:pt x="13335" y="30127"/>
                    </a:cubicBezTo>
                    <a:cubicBezTo>
                      <a:pt x="13335" y="30127"/>
                      <a:pt x="13335" y="30127"/>
                      <a:pt x="13335" y="30127"/>
                    </a:cubicBezTo>
                    <a:cubicBezTo>
                      <a:pt x="13547" y="30833"/>
                      <a:pt x="13688" y="31468"/>
                      <a:pt x="13829" y="32173"/>
                    </a:cubicBezTo>
                    <a:cubicBezTo>
                      <a:pt x="13829" y="32173"/>
                      <a:pt x="13829" y="32173"/>
                      <a:pt x="13829" y="32173"/>
                    </a:cubicBezTo>
                    <a:cubicBezTo>
                      <a:pt x="13970" y="32879"/>
                      <a:pt x="13970" y="33514"/>
                      <a:pt x="13970" y="34149"/>
                    </a:cubicBezTo>
                    <a:cubicBezTo>
                      <a:pt x="13970" y="34784"/>
                      <a:pt x="13899" y="35419"/>
                      <a:pt x="13829" y="35913"/>
                    </a:cubicBezTo>
                    <a:cubicBezTo>
                      <a:pt x="13829" y="35913"/>
                      <a:pt x="13829" y="35913"/>
                      <a:pt x="13829" y="35984"/>
                    </a:cubicBezTo>
                    <a:cubicBezTo>
                      <a:pt x="13688" y="36548"/>
                      <a:pt x="13547" y="36971"/>
                      <a:pt x="13335" y="37465"/>
                    </a:cubicBezTo>
                    <a:cubicBezTo>
                      <a:pt x="13335" y="37465"/>
                      <a:pt x="13335" y="37465"/>
                      <a:pt x="13335" y="37465"/>
                    </a:cubicBezTo>
                    <a:cubicBezTo>
                      <a:pt x="13194" y="37747"/>
                      <a:pt x="13053" y="37959"/>
                      <a:pt x="12841" y="38241"/>
                    </a:cubicBezTo>
                    <a:cubicBezTo>
                      <a:pt x="12488" y="38735"/>
                      <a:pt x="12065" y="39159"/>
                      <a:pt x="11571" y="39511"/>
                    </a:cubicBezTo>
                    <a:lnTo>
                      <a:pt x="44238" y="20532"/>
                    </a:lnTo>
                    <a:cubicBezTo>
                      <a:pt x="44732" y="20249"/>
                      <a:pt x="45156" y="19826"/>
                      <a:pt x="45508" y="19332"/>
                    </a:cubicBezTo>
                    <a:cubicBezTo>
                      <a:pt x="45579" y="19262"/>
                      <a:pt x="45649" y="19262"/>
                      <a:pt x="45649" y="19191"/>
                    </a:cubicBezTo>
                    <a:cubicBezTo>
                      <a:pt x="45790" y="18979"/>
                      <a:pt x="45861" y="18839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5932" y="18627"/>
                      <a:pt x="45932" y="18627"/>
                      <a:pt x="45932" y="18627"/>
                    </a:cubicBezTo>
                    <a:cubicBezTo>
                      <a:pt x="46002" y="18486"/>
                      <a:pt x="46073" y="18345"/>
                      <a:pt x="46073" y="18203"/>
                    </a:cubicBezTo>
                    <a:cubicBezTo>
                      <a:pt x="46143" y="18062"/>
                      <a:pt x="46143" y="17921"/>
                      <a:pt x="46214" y="17780"/>
                    </a:cubicBezTo>
                    <a:cubicBezTo>
                      <a:pt x="46284" y="17639"/>
                      <a:pt x="46284" y="17498"/>
                      <a:pt x="46355" y="17357"/>
                    </a:cubicBezTo>
                    <a:cubicBezTo>
                      <a:pt x="46355" y="17286"/>
                      <a:pt x="46355" y="17216"/>
                      <a:pt x="46426" y="17145"/>
                    </a:cubicBezTo>
                    <a:cubicBezTo>
                      <a:pt x="46426" y="17145"/>
                      <a:pt x="46426" y="17145"/>
                      <a:pt x="46426" y="17075"/>
                    </a:cubicBezTo>
                    <a:cubicBezTo>
                      <a:pt x="46426" y="17004"/>
                      <a:pt x="46426" y="16934"/>
                      <a:pt x="46426" y="16934"/>
                    </a:cubicBezTo>
                    <a:cubicBezTo>
                      <a:pt x="46426" y="16792"/>
                      <a:pt x="46496" y="16651"/>
                      <a:pt x="46496" y="16510"/>
                    </a:cubicBezTo>
                    <a:cubicBezTo>
                      <a:pt x="46496" y="16369"/>
                      <a:pt x="46496" y="16228"/>
                      <a:pt x="46567" y="16087"/>
                    </a:cubicBezTo>
                    <a:cubicBezTo>
                      <a:pt x="46567" y="15946"/>
                      <a:pt x="46567" y="15804"/>
                      <a:pt x="46567" y="15664"/>
                    </a:cubicBezTo>
                    <a:cubicBezTo>
                      <a:pt x="46567" y="15522"/>
                      <a:pt x="46567" y="15381"/>
                      <a:pt x="46567" y="15240"/>
                    </a:cubicBezTo>
                    <a:cubicBezTo>
                      <a:pt x="46567" y="15240"/>
                      <a:pt x="46567" y="15240"/>
                      <a:pt x="46567" y="15240"/>
                    </a:cubicBezTo>
                    <a:cubicBezTo>
                      <a:pt x="46708" y="15240"/>
                      <a:pt x="46708" y="15099"/>
                      <a:pt x="46708" y="14958"/>
                    </a:cubicBez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45"/>
              <p:cNvSpPr/>
              <p:nvPr/>
            </p:nvSpPr>
            <p:spPr>
              <a:xfrm>
                <a:off x="10035665" y="1461321"/>
                <a:ext cx="457517" cy="279752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91722" extrusionOk="0">
                    <a:moveTo>
                      <a:pt x="2758" y="412"/>
                    </a:moveTo>
                    <a:cubicBezTo>
                      <a:pt x="3393" y="835"/>
                      <a:pt x="3887" y="1258"/>
                      <a:pt x="4310" y="1823"/>
                    </a:cubicBezTo>
                    <a:cubicBezTo>
                      <a:pt x="4945" y="2670"/>
                      <a:pt x="5580" y="3587"/>
                      <a:pt x="6286" y="4504"/>
                    </a:cubicBezTo>
                    <a:cubicBezTo>
                      <a:pt x="28934" y="34560"/>
                      <a:pt x="54757" y="57985"/>
                      <a:pt x="80651" y="72943"/>
                    </a:cubicBezTo>
                    <a:cubicBezTo>
                      <a:pt x="106545" y="87900"/>
                      <a:pt x="132368" y="94321"/>
                      <a:pt x="155158" y="90441"/>
                    </a:cubicBezTo>
                    <a:cubicBezTo>
                      <a:pt x="155793" y="90370"/>
                      <a:pt x="156357" y="90299"/>
                      <a:pt x="156992" y="90158"/>
                    </a:cubicBezTo>
                    <a:cubicBezTo>
                      <a:pt x="157486" y="90088"/>
                      <a:pt x="158051" y="90229"/>
                      <a:pt x="158615" y="90511"/>
                    </a:cubicBezTo>
                    <a:cubicBezTo>
                      <a:pt x="159391" y="90935"/>
                      <a:pt x="160167" y="91781"/>
                      <a:pt x="160661" y="92698"/>
                    </a:cubicBezTo>
                    <a:cubicBezTo>
                      <a:pt x="161649" y="94956"/>
                      <a:pt x="161508" y="96650"/>
                      <a:pt x="160379" y="97002"/>
                    </a:cubicBezTo>
                    <a:cubicBezTo>
                      <a:pt x="159391" y="97214"/>
                      <a:pt x="158474" y="97355"/>
                      <a:pt x="157627" y="97426"/>
                    </a:cubicBezTo>
                    <a:cubicBezTo>
                      <a:pt x="133991" y="101235"/>
                      <a:pt x="107251" y="94533"/>
                      <a:pt x="80581" y="79152"/>
                    </a:cubicBezTo>
                    <a:cubicBezTo>
                      <a:pt x="53840" y="63700"/>
                      <a:pt x="27241" y="39641"/>
                      <a:pt x="3816" y="8667"/>
                    </a:cubicBezTo>
                    <a:cubicBezTo>
                      <a:pt x="2899" y="7538"/>
                      <a:pt x="2052" y="6409"/>
                      <a:pt x="1206" y="5280"/>
                    </a:cubicBezTo>
                    <a:cubicBezTo>
                      <a:pt x="77" y="3798"/>
                      <a:pt x="-276" y="1894"/>
                      <a:pt x="218" y="835"/>
                    </a:cubicBezTo>
                    <a:cubicBezTo>
                      <a:pt x="571" y="341"/>
                      <a:pt x="712" y="270"/>
                      <a:pt x="782" y="200"/>
                    </a:cubicBezTo>
                    <a:cubicBezTo>
                      <a:pt x="1347" y="-153"/>
                      <a:pt x="2052" y="-12"/>
                      <a:pt x="2758" y="412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45"/>
              <p:cNvSpPr/>
              <p:nvPr/>
            </p:nvSpPr>
            <p:spPr>
              <a:xfrm>
                <a:off x="9784483" y="1078793"/>
                <a:ext cx="395127" cy="817739"/>
              </a:xfrm>
              <a:custGeom>
                <a:avLst/>
                <a:gdLst/>
                <a:ahLst/>
                <a:cxnLst/>
                <a:rect l="l" t="t" r="r" b="b"/>
                <a:pathLst>
                  <a:path w="134055" h="268111" extrusionOk="0">
                    <a:moveTo>
                      <a:pt x="139347" y="0"/>
                    </a:moveTo>
                    <a:lnTo>
                      <a:pt x="139206" y="35066"/>
                    </a:lnTo>
                    <a:lnTo>
                      <a:pt x="85725" y="125801"/>
                    </a:lnTo>
                    <a:lnTo>
                      <a:pt x="0" y="270934"/>
                    </a:lnTo>
                    <a:lnTo>
                      <a:pt x="5786" y="226413"/>
                    </a:ln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45"/>
              <p:cNvSpPr/>
              <p:nvPr/>
            </p:nvSpPr>
            <p:spPr>
              <a:xfrm>
                <a:off x="10210985" y="1010777"/>
                <a:ext cx="124777" cy="236714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77611" extrusionOk="0">
                    <a:moveTo>
                      <a:pt x="141" y="0"/>
                    </a:moveTo>
                    <a:lnTo>
                      <a:pt x="43039" y="24765"/>
                    </a:lnTo>
                    <a:lnTo>
                      <a:pt x="42898" y="82479"/>
                    </a:lnTo>
                    <a:lnTo>
                      <a:pt x="0" y="57714"/>
                    </a:lnTo>
                    <a:lnTo>
                      <a:pt x="141" y="0"/>
                    </a:lnTo>
                    <a:close/>
                    <a:moveTo>
                      <a:pt x="21449" y="57009"/>
                    </a:moveTo>
                    <a:cubicBezTo>
                      <a:pt x="28998" y="61383"/>
                      <a:pt x="35137" y="57856"/>
                      <a:pt x="35207" y="49177"/>
                    </a:cubicBezTo>
                    <a:cubicBezTo>
                      <a:pt x="35207" y="40569"/>
                      <a:pt x="29139" y="29915"/>
                      <a:pt x="21519" y="25541"/>
                    </a:cubicBezTo>
                    <a:cubicBezTo>
                      <a:pt x="13970" y="21167"/>
                      <a:pt x="7832" y="24694"/>
                      <a:pt x="7832" y="33373"/>
                    </a:cubicBezTo>
                    <a:cubicBezTo>
                      <a:pt x="7832" y="41981"/>
                      <a:pt x="13970" y="52634"/>
                      <a:pt x="21449" y="57009"/>
                    </a:cubicBezTo>
                  </a:path>
                </a:pathLst>
              </a:custGeom>
              <a:solidFill>
                <a:srgbClr val="FFC1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45"/>
              <p:cNvSpPr/>
              <p:nvPr/>
            </p:nvSpPr>
            <p:spPr>
              <a:xfrm>
                <a:off x="10250077" y="1104258"/>
                <a:ext cx="41592" cy="43039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14111" extrusionOk="0">
                    <a:moveTo>
                      <a:pt x="8255" y="1107"/>
                    </a:moveTo>
                    <a:cubicBezTo>
                      <a:pt x="12841" y="3718"/>
                      <a:pt x="16439" y="10138"/>
                      <a:pt x="16439" y="15289"/>
                    </a:cubicBezTo>
                    <a:cubicBezTo>
                      <a:pt x="16439" y="20510"/>
                      <a:pt x="12771" y="22627"/>
                      <a:pt x="8184" y="20016"/>
                    </a:cubicBezTo>
                    <a:cubicBezTo>
                      <a:pt x="3669" y="17405"/>
                      <a:pt x="0" y="11055"/>
                      <a:pt x="0" y="5764"/>
                    </a:cubicBezTo>
                    <a:cubicBezTo>
                      <a:pt x="71" y="684"/>
                      <a:pt x="3739" y="-1503"/>
                      <a:pt x="8255" y="1107"/>
                    </a:cubicBez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45"/>
              <p:cNvSpPr/>
              <p:nvPr/>
            </p:nvSpPr>
            <p:spPr>
              <a:xfrm>
                <a:off x="10211400" y="952874"/>
                <a:ext cx="207961" cy="129116"/>
              </a:xfrm>
              <a:custGeom>
                <a:avLst/>
                <a:gdLst/>
                <a:ahLst/>
                <a:cxnLst/>
                <a:rect l="l" t="t" r="r" b="b"/>
                <a:pathLst>
                  <a:path w="70555" h="42333" extrusionOk="0">
                    <a:moveTo>
                      <a:pt x="0" y="18979"/>
                    </a:moveTo>
                    <a:lnTo>
                      <a:pt x="32667" y="0"/>
                    </a:lnTo>
                    <a:lnTo>
                      <a:pt x="75565" y="24765"/>
                    </a:lnTo>
                    <a:lnTo>
                      <a:pt x="42898" y="43745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45"/>
              <p:cNvSpPr/>
              <p:nvPr/>
            </p:nvSpPr>
            <p:spPr>
              <a:xfrm>
                <a:off x="10246544" y="776588"/>
                <a:ext cx="145571" cy="258231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84666" extrusionOk="0">
                    <a:moveTo>
                      <a:pt x="56021" y="24765"/>
                    </a:moveTo>
                    <a:cubicBezTo>
                      <a:pt x="56021" y="24553"/>
                      <a:pt x="56021" y="24342"/>
                      <a:pt x="56021" y="24130"/>
                    </a:cubicBezTo>
                    <a:cubicBezTo>
                      <a:pt x="56021" y="23918"/>
                      <a:pt x="56021" y="23707"/>
                      <a:pt x="55951" y="23495"/>
                    </a:cubicBezTo>
                    <a:cubicBezTo>
                      <a:pt x="55951" y="23283"/>
                      <a:pt x="55880" y="23071"/>
                      <a:pt x="55880" y="22789"/>
                    </a:cubicBezTo>
                    <a:cubicBezTo>
                      <a:pt x="55880" y="22578"/>
                      <a:pt x="55809" y="22295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2084"/>
                      <a:pt x="55809" y="22084"/>
                      <a:pt x="55809" y="22084"/>
                    </a:cubicBezTo>
                    <a:cubicBezTo>
                      <a:pt x="55809" y="21872"/>
                      <a:pt x="55739" y="21661"/>
                      <a:pt x="55668" y="21449"/>
                    </a:cubicBezTo>
                    <a:cubicBezTo>
                      <a:pt x="55598" y="21237"/>
                      <a:pt x="55598" y="20955"/>
                      <a:pt x="55527" y="20743"/>
                    </a:cubicBezTo>
                    <a:cubicBezTo>
                      <a:pt x="55457" y="20531"/>
                      <a:pt x="55386" y="20249"/>
                      <a:pt x="55386" y="20038"/>
                    </a:cubicBezTo>
                    <a:cubicBezTo>
                      <a:pt x="55316" y="19826"/>
                      <a:pt x="55245" y="19544"/>
                      <a:pt x="55174" y="19332"/>
                    </a:cubicBezTo>
                    <a:cubicBezTo>
                      <a:pt x="55104" y="19120"/>
                      <a:pt x="55104" y="18979"/>
                      <a:pt x="55033" y="18768"/>
                    </a:cubicBezTo>
                    <a:cubicBezTo>
                      <a:pt x="55033" y="18768"/>
                      <a:pt x="55033" y="18768"/>
                      <a:pt x="55033" y="18697"/>
                    </a:cubicBezTo>
                    <a:cubicBezTo>
                      <a:pt x="55033" y="18627"/>
                      <a:pt x="55033" y="18627"/>
                      <a:pt x="54963" y="18556"/>
                    </a:cubicBezTo>
                    <a:cubicBezTo>
                      <a:pt x="54892" y="18344"/>
                      <a:pt x="54822" y="18062"/>
                      <a:pt x="54751" y="17850"/>
                    </a:cubicBezTo>
                    <a:cubicBezTo>
                      <a:pt x="54681" y="17639"/>
                      <a:pt x="54610" y="17356"/>
                      <a:pt x="54540" y="17145"/>
                    </a:cubicBezTo>
                    <a:cubicBezTo>
                      <a:pt x="54469" y="16933"/>
                      <a:pt x="54398" y="16722"/>
                      <a:pt x="54257" y="16440"/>
                    </a:cubicBezTo>
                    <a:cubicBezTo>
                      <a:pt x="54187" y="16228"/>
                      <a:pt x="54116" y="16016"/>
                      <a:pt x="53975" y="15804"/>
                    </a:cubicBezTo>
                    <a:cubicBezTo>
                      <a:pt x="53904" y="15663"/>
                      <a:pt x="53834" y="15452"/>
                      <a:pt x="53763" y="15310"/>
                    </a:cubicBezTo>
                    <a:cubicBezTo>
                      <a:pt x="53763" y="15310"/>
                      <a:pt x="53763" y="15310"/>
                      <a:pt x="53763" y="15240"/>
                    </a:cubicBezTo>
                    <a:cubicBezTo>
                      <a:pt x="53763" y="15169"/>
                      <a:pt x="53693" y="15169"/>
                      <a:pt x="53693" y="15099"/>
                    </a:cubicBezTo>
                    <a:cubicBezTo>
                      <a:pt x="53622" y="14887"/>
                      <a:pt x="53481" y="14676"/>
                      <a:pt x="53411" y="14464"/>
                    </a:cubicBezTo>
                    <a:cubicBezTo>
                      <a:pt x="53269" y="14252"/>
                      <a:pt x="53199" y="13970"/>
                      <a:pt x="53058" y="13758"/>
                    </a:cubicBezTo>
                    <a:cubicBezTo>
                      <a:pt x="52917" y="13476"/>
                      <a:pt x="52776" y="13194"/>
                      <a:pt x="52634" y="12912"/>
                    </a:cubicBezTo>
                    <a:cubicBezTo>
                      <a:pt x="52493" y="12629"/>
                      <a:pt x="52352" y="12347"/>
                      <a:pt x="52141" y="12065"/>
                    </a:cubicBezTo>
                    <a:cubicBezTo>
                      <a:pt x="52141" y="11995"/>
                      <a:pt x="52070" y="11924"/>
                      <a:pt x="52070" y="11924"/>
                    </a:cubicBezTo>
                    <a:cubicBezTo>
                      <a:pt x="52000" y="11853"/>
                      <a:pt x="52000" y="11783"/>
                      <a:pt x="51929" y="11712"/>
                    </a:cubicBezTo>
                    <a:cubicBezTo>
                      <a:pt x="51576" y="11148"/>
                      <a:pt x="51294" y="10654"/>
                      <a:pt x="50941" y="10089"/>
                    </a:cubicBezTo>
                    <a:cubicBezTo>
                      <a:pt x="50659" y="9666"/>
                      <a:pt x="50377" y="9243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50094" y="8890"/>
                      <a:pt x="50094" y="8890"/>
                      <a:pt x="50094" y="8890"/>
                    </a:cubicBezTo>
                    <a:cubicBezTo>
                      <a:pt x="49883" y="8608"/>
                      <a:pt x="49671" y="8326"/>
                      <a:pt x="49460" y="8114"/>
                    </a:cubicBezTo>
                    <a:cubicBezTo>
                      <a:pt x="49318" y="7902"/>
                      <a:pt x="49107" y="7690"/>
                      <a:pt x="48966" y="7479"/>
                    </a:cubicBezTo>
                    <a:cubicBezTo>
                      <a:pt x="48825" y="7267"/>
                      <a:pt x="48613" y="7056"/>
                      <a:pt x="48472" y="6844"/>
                    </a:cubicBezTo>
                    <a:cubicBezTo>
                      <a:pt x="48331" y="6632"/>
                      <a:pt x="48119" y="6420"/>
                      <a:pt x="47907" y="6280"/>
                    </a:cubicBezTo>
                    <a:cubicBezTo>
                      <a:pt x="47907" y="6209"/>
                      <a:pt x="47837" y="6209"/>
                      <a:pt x="47837" y="6209"/>
                    </a:cubicBezTo>
                    <a:cubicBezTo>
                      <a:pt x="47837" y="6209"/>
                      <a:pt x="47837" y="6209"/>
                      <a:pt x="47766" y="6138"/>
                    </a:cubicBezTo>
                    <a:cubicBezTo>
                      <a:pt x="47625" y="5997"/>
                      <a:pt x="47484" y="5856"/>
                      <a:pt x="47343" y="5715"/>
                    </a:cubicBezTo>
                    <a:cubicBezTo>
                      <a:pt x="47131" y="5503"/>
                      <a:pt x="46990" y="5362"/>
                      <a:pt x="46778" y="5150"/>
                    </a:cubicBezTo>
                    <a:cubicBezTo>
                      <a:pt x="46567" y="4939"/>
                      <a:pt x="46355" y="4798"/>
                      <a:pt x="46143" y="4586"/>
                    </a:cubicBezTo>
                    <a:cubicBezTo>
                      <a:pt x="45932" y="4374"/>
                      <a:pt x="45720" y="4233"/>
                      <a:pt x="45508" y="4022"/>
                    </a:cubicBezTo>
                    <a:cubicBezTo>
                      <a:pt x="45438" y="3951"/>
                      <a:pt x="45297" y="3880"/>
                      <a:pt x="45226" y="3739"/>
                    </a:cubicBezTo>
                    <a:cubicBezTo>
                      <a:pt x="45226" y="3739"/>
                      <a:pt x="45156" y="3669"/>
                      <a:pt x="45156" y="3669"/>
                    </a:cubicBezTo>
                    <a:cubicBezTo>
                      <a:pt x="45085" y="3598"/>
                      <a:pt x="45014" y="3528"/>
                      <a:pt x="44944" y="3457"/>
                    </a:cubicBezTo>
                    <a:cubicBezTo>
                      <a:pt x="44732" y="3316"/>
                      <a:pt x="44521" y="3175"/>
                      <a:pt x="44309" y="3034"/>
                    </a:cubicBezTo>
                    <a:cubicBezTo>
                      <a:pt x="44097" y="2893"/>
                      <a:pt x="43886" y="2752"/>
                      <a:pt x="43745" y="2611"/>
                    </a:cubicBezTo>
                    <a:cubicBezTo>
                      <a:pt x="43533" y="2469"/>
                      <a:pt x="43392" y="2328"/>
                      <a:pt x="43180" y="2258"/>
                    </a:cubicBezTo>
                    <a:cubicBezTo>
                      <a:pt x="42968" y="2117"/>
                      <a:pt x="42827" y="2046"/>
                      <a:pt x="42616" y="1905"/>
                    </a:cubicBezTo>
                    <a:cubicBezTo>
                      <a:pt x="42545" y="1905"/>
                      <a:pt x="42545" y="1835"/>
                      <a:pt x="42474" y="1835"/>
                    </a:cubicBezTo>
                    <a:cubicBezTo>
                      <a:pt x="42333" y="1764"/>
                      <a:pt x="42192" y="1693"/>
                      <a:pt x="42051" y="1623"/>
                    </a:cubicBezTo>
                    <a:cubicBezTo>
                      <a:pt x="41839" y="1552"/>
                      <a:pt x="41698" y="1411"/>
                      <a:pt x="41487" y="1341"/>
                    </a:cubicBezTo>
                    <a:cubicBezTo>
                      <a:pt x="41275" y="1270"/>
                      <a:pt x="41134" y="1129"/>
                      <a:pt x="40922" y="1058"/>
                    </a:cubicBezTo>
                    <a:cubicBezTo>
                      <a:pt x="40711" y="988"/>
                      <a:pt x="40569" y="917"/>
                      <a:pt x="40358" y="847"/>
                    </a:cubicBezTo>
                    <a:cubicBezTo>
                      <a:pt x="40146" y="776"/>
                      <a:pt x="40005" y="705"/>
                      <a:pt x="39793" y="635"/>
                    </a:cubicBezTo>
                    <a:cubicBezTo>
                      <a:pt x="39723" y="635"/>
                      <a:pt x="39723" y="635"/>
                      <a:pt x="39652" y="565"/>
                    </a:cubicBezTo>
                    <a:cubicBezTo>
                      <a:pt x="39652" y="565"/>
                      <a:pt x="39652" y="565"/>
                      <a:pt x="39582" y="565"/>
                    </a:cubicBezTo>
                    <a:cubicBezTo>
                      <a:pt x="39441" y="494"/>
                      <a:pt x="39299" y="494"/>
                      <a:pt x="39158" y="423"/>
                    </a:cubicBezTo>
                    <a:cubicBezTo>
                      <a:pt x="38947" y="353"/>
                      <a:pt x="38806" y="282"/>
                      <a:pt x="38594" y="282"/>
                    </a:cubicBezTo>
                    <a:cubicBezTo>
                      <a:pt x="38382" y="211"/>
                      <a:pt x="38241" y="211"/>
                      <a:pt x="38029" y="141"/>
                    </a:cubicBezTo>
                    <a:cubicBezTo>
                      <a:pt x="37818" y="71"/>
                      <a:pt x="37606" y="71"/>
                      <a:pt x="37465" y="71"/>
                    </a:cubicBezTo>
                    <a:cubicBezTo>
                      <a:pt x="37324" y="71"/>
                      <a:pt x="37183" y="71"/>
                      <a:pt x="37042" y="0"/>
                    </a:cubicBezTo>
                    <a:cubicBezTo>
                      <a:pt x="37042" y="0"/>
                      <a:pt x="36971" y="0"/>
                      <a:pt x="36971" y="0"/>
                    </a:cubicBezTo>
                    <a:cubicBezTo>
                      <a:pt x="36901" y="0"/>
                      <a:pt x="36901" y="0"/>
                      <a:pt x="36830" y="0"/>
                    </a:cubicBezTo>
                    <a:cubicBezTo>
                      <a:pt x="36618" y="0"/>
                      <a:pt x="36407" y="0"/>
                      <a:pt x="36195" y="0"/>
                    </a:cubicBezTo>
                    <a:cubicBezTo>
                      <a:pt x="35983" y="0"/>
                      <a:pt x="35701" y="0"/>
                      <a:pt x="35489" y="0"/>
                    </a:cubicBezTo>
                    <a:cubicBezTo>
                      <a:pt x="35207" y="0"/>
                      <a:pt x="34925" y="7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713" y="141"/>
                      <a:pt x="34713" y="141"/>
                      <a:pt x="34713" y="141"/>
                    </a:cubicBezTo>
                    <a:cubicBezTo>
                      <a:pt x="34431" y="211"/>
                      <a:pt x="34078" y="282"/>
                      <a:pt x="33796" y="423"/>
                    </a:cubicBezTo>
                    <a:cubicBezTo>
                      <a:pt x="33443" y="565"/>
                      <a:pt x="33020" y="705"/>
                      <a:pt x="32667" y="917"/>
                    </a:cubicBezTo>
                    <a:lnTo>
                      <a:pt x="0" y="19897"/>
                    </a:lnTo>
                    <a:cubicBezTo>
                      <a:pt x="635" y="19544"/>
                      <a:pt x="1270" y="19262"/>
                      <a:pt x="2046" y="19120"/>
                    </a:cubicBezTo>
                    <a:cubicBezTo>
                      <a:pt x="2046" y="19120"/>
                      <a:pt x="2046" y="19120"/>
                      <a:pt x="2046" y="19120"/>
                    </a:cubicBezTo>
                    <a:cubicBezTo>
                      <a:pt x="2752" y="18979"/>
                      <a:pt x="3528" y="18909"/>
                      <a:pt x="4375" y="18979"/>
                    </a:cubicBezTo>
                    <a:cubicBezTo>
                      <a:pt x="4375" y="18979"/>
                      <a:pt x="4445" y="18979"/>
                      <a:pt x="4445" y="18979"/>
                    </a:cubicBezTo>
                    <a:cubicBezTo>
                      <a:pt x="5221" y="19050"/>
                      <a:pt x="6068" y="19262"/>
                      <a:pt x="6985" y="19544"/>
                    </a:cubicBezTo>
                    <a:cubicBezTo>
                      <a:pt x="6985" y="19544"/>
                      <a:pt x="6985" y="19544"/>
                      <a:pt x="7056" y="19544"/>
                    </a:cubicBezTo>
                    <a:cubicBezTo>
                      <a:pt x="7973" y="19826"/>
                      <a:pt x="8890" y="20249"/>
                      <a:pt x="9807" y="20814"/>
                    </a:cubicBezTo>
                    <a:cubicBezTo>
                      <a:pt x="10724" y="21378"/>
                      <a:pt x="11642" y="22013"/>
                      <a:pt x="12559" y="22719"/>
                    </a:cubicBezTo>
                    <a:cubicBezTo>
                      <a:pt x="12559" y="22719"/>
                      <a:pt x="12630" y="22789"/>
                      <a:pt x="12630" y="22789"/>
                    </a:cubicBezTo>
                    <a:cubicBezTo>
                      <a:pt x="13476" y="23495"/>
                      <a:pt x="14323" y="24271"/>
                      <a:pt x="15170" y="25118"/>
                    </a:cubicBezTo>
                    <a:cubicBezTo>
                      <a:pt x="15170" y="25118"/>
                      <a:pt x="15170" y="25118"/>
                      <a:pt x="15240" y="25188"/>
                    </a:cubicBezTo>
                    <a:cubicBezTo>
                      <a:pt x="16016" y="26035"/>
                      <a:pt x="16792" y="26952"/>
                      <a:pt x="17568" y="27940"/>
                    </a:cubicBezTo>
                    <a:cubicBezTo>
                      <a:pt x="17568" y="27940"/>
                      <a:pt x="17568" y="27940"/>
                      <a:pt x="17568" y="27940"/>
                    </a:cubicBezTo>
                    <a:cubicBezTo>
                      <a:pt x="18274" y="28928"/>
                      <a:pt x="18909" y="29915"/>
                      <a:pt x="19544" y="30974"/>
                    </a:cubicBezTo>
                    <a:cubicBezTo>
                      <a:pt x="19544" y="31044"/>
                      <a:pt x="19614" y="31115"/>
                      <a:pt x="19614" y="31115"/>
                    </a:cubicBezTo>
                    <a:cubicBezTo>
                      <a:pt x="20179" y="32173"/>
                      <a:pt x="20743" y="33231"/>
                      <a:pt x="21237" y="34290"/>
                    </a:cubicBezTo>
                    <a:cubicBezTo>
                      <a:pt x="21237" y="34290"/>
                      <a:pt x="21237" y="34290"/>
                      <a:pt x="21237" y="34361"/>
                    </a:cubicBezTo>
                    <a:cubicBezTo>
                      <a:pt x="21731" y="35489"/>
                      <a:pt x="22154" y="36618"/>
                      <a:pt x="22437" y="37676"/>
                    </a:cubicBezTo>
                    <a:cubicBezTo>
                      <a:pt x="22437" y="37676"/>
                      <a:pt x="22437" y="37747"/>
                      <a:pt x="22437" y="37747"/>
                    </a:cubicBezTo>
                    <a:cubicBezTo>
                      <a:pt x="22790" y="38876"/>
                      <a:pt x="23072" y="40005"/>
                      <a:pt x="23213" y="41134"/>
                    </a:cubicBezTo>
                    <a:cubicBezTo>
                      <a:pt x="23213" y="41134"/>
                      <a:pt x="23213" y="41134"/>
                      <a:pt x="23213" y="41134"/>
                    </a:cubicBezTo>
                    <a:cubicBezTo>
                      <a:pt x="23424" y="42263"/>
                      <a:pt x="23495" y="43391"/>
                      <a:pt x="23495" y="44450"/>
                    </a:cubicBezTo>
                    <a:lnTo>
                      <a:pt x="23354" y="90876"/>
                    </a:lnTo>
                    <a:lnTo>
                      <a:pt x="56021" y="71896"/>
                    </a:lnTo>
                    <a:lnTo>
                      <a:pt x="56162" y="25470"/>
                    </a:lnTo>
                    <a:cubicBezTo>
                      <a:pt x="56021" y="25188"/>
                      <a:pt x="56021" y="24977"/>
                      <a:pt x="56021" y="24765"/>
                    </a:cubicBezTo>
                    <a:close/>
                  </a:path>
                </a:pathLst>
              </a:custGeom>
              <a:solidFill>
                <a:srgbClr val="4227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45"/>
              <p:cNvSpPr/>
              <p:nvPr/>
            </p:nvSpPr>
            <p:spPr>
              <a:xfrm>
                <a:off x="10234274" y="834097"/>
                <a:ext cx="62387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1166" h="70555" extrusionOk="0">
                    <a:moveTo>
                      <a:pt x="13899" y="1892"/>
                    </a:moveTo>
                    <a:cubicBezTo>
                      <a:pt x="21449" y="6266"/>
                      <a:pt x="27587" y="16850"/>
                      <a:pt x="27517" y="25528"/>
                    </a:cubicBezTo>
                    <a:lnTo>
                      <a:pt x="27376" y="71954"/>
                    </a:lnTo>
                    <a:lnTo>
                      <a:pt x="0" y="56149"/>
                    </a:lnTo>
                    <a:lnTo>
                      <a:pt x="141" y="9724"/>
                    </a:lnTo>
                    <a:cubicBezTo>
                      <a:pt x="212" y="975"/>
                      <a:pt x="6350" y="-2482"/>
                      <a:pt x="13899" y="1892"/>
                    </a:cubicBezTo>
                    <a:close/>
                  </a:path>
                </a:pathLst>
              </a:custGeom>
              <a:solidFill>
                <a:srgbClr val="9774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45"/>
              <p:cNvSpPr/>
              <p:nvPr/>
            </p:nvSpPr>
            <p:spPr>
              <a:xfrm>
                <a:off x="10337417" y="1028426"/>
                <a:ext cx="83184" cy="215193"/>
              </a:xfrm>
              <a:custGeom>
                <a:avLst/>
                <a:gdLst/>
                <a:ahLst/>
                <a:cxnLst/>
                <a:rect l="l" t="t" r="r" b="b"/>
                <a:pathLst>
                  <a:path w="28222" h="70555" extrusionOk="0">
                    <a:moveTo>
                      <a:pt x="141" y="18979"/>
                    </a:moveTo>
                    <a:lnTo>
                      <a:pt x="32808" y="0"/>
                    </a:lnTo>
                    <a:lnTo>
                      <a:pt x="32597" y="57714"/>
                    </a:lnTo>
                    <a:lnTo>
                      <a:pt x="0" y="76623"/>
                    </a:ln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45"/>
              <p:cNvSpPr/>
              <p:nvPr/>
            </p:nvSpPr>
            <p:spPr>
              <a:xfrm>
                <a:off x="10353636" y="1171996"/>
                <a:ext cx="353535" cy="1075970"/>
              </a:xfrm>
              <a:custGeom>
                <a:avLst/>
                <a:gdLst/>
                <a:ahLst/>
                <a:cxnLst/>
                <a:rect l="l" t="t" r="r" b="b"/>
                <a:pathLst>
                  <a:path w="119944" h="352777" extrusionOk="0">
                    <a:moveTo>
                      <a:pt x="71" y="0"/>
                    </a:moveTo>
                    <a:lnTo>
                      <a:pt x="124178" y="357223"/>
                    </a:lnTo>
                    <a:cubicBezTo>
                      <a:pt x="123543" y="356940"/>
                      <a:pt x="122978" y="356658"/>
                      <a:pt x="122414" y="356517"/>
                    </a:cubicBezTo>
                    <a:cubicBezTo>
                      <a:pt x="121708" y="356235"/>
                      <a:pt x="121003" y="356094"/>
                      <a:pt x="120368" y="355953"/>
                    </a:cubicBezTo>
                    <a:cubicBezTo>
                      <a:pt x="119944" y="355812"/>
                      <a:pt x="119592" y="355812"/>
                      <a:pt x="119239" y="355741"/>
                    </a:cubicBezTo>
                    <a:cubicBezTo>
                      <a:pt x="118533" y="355670"/>
                      <a:pt x="117969" y="355600"/>
                      <a:pt x="117475" y="355600"/>
                    </a:cubicBezTo>
                    <a:cubicBezTo>
                      <a:pt x="116487" y="355600"/>
                      <a:pt x="115500" y="355670"/>
                      <a:pt x="114582" y="355953"/>
                    </a:cubicBezTo>
                    <a:cubicBezTo>
                      <a:pt x="113383" y="356306"/>
                      <a:pt x="112607" y="356658"/>
                      <a:pt x="111901" y="357082"/>
                    </a:cubicBezTo>
                    <a:lnTo>
                      <a:pt x="0" y="3492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609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45"/>
              <p:cNvSpPr/>
              <p:nvPr/>
            </p:nvSpPr>
            <p:spPr>
              <a:xfrm>
                <a:off x="10353842" y="1114093"/>
                <a:ext cx="457517" cy="1140529"/>
              </a:xfrm>
              <a:custGeom>
                <a:avLst/>
                <a:gdLst/>
                <a:ahLst/>
                <a:cxnLst/>
                <a:rect l="l" t="t" r="r" b="b"/>
                <a:pathLst>
                  <a:path w="155222" h="373944" extrusionOk="0">
                    <a:moveTo>
                      <a:pt x="0" y="18979"/>
                    </a:moveTo>
                    <a:lnTo>
                      <a:pt x="32597" y="0"/>
                    </a:lnTo>
                    <a:lnTo>
                      <a:pt x="156704" y="357152"/>
                    </a:lnTo>
                    <a:lnTo>
                      <a:pt x="124107" y="376132"/>
                    </a:ln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1" name="Рисунок 1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AE9B6E5-344B-49EE-8070-A63E51053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526" y="3934363"/>
            <a:ext cx="3593369" cy="25081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39E3E9-139E-4652-A1C9-CE69C11E7735}"/>
              </a:ext>
            </a:extLst>
          </p:cNvPr>
          <p:cNvSpPr txBox="1"/>
          <p:nvPr/>
        </p:nvSpPr>
        <p:spPr>
          <a:xfrm>
            <a:off x="1485849" y="1462284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67271-1CF3-44C6-841F-FEB87EC16AB0}"/>
              </a:ext>
            </a:extLst>
          </p:cNvPr>
          <p:cNvSpPr txBox="1"/>
          <p:nvPr/>
        </p:nvSpPr>
        <p:spPr>
          <a:xfrm>
            <a:off x="1665235" y="1745671"/>
            <a:ext cx="101542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AB2618-504B-4009-9278-7B834D297DCE}"/>
              </a:ext>
            </a:extLst>
          </p:cNvPr>
          <p:cNvSpPr txBox="1"/>
          <p:nvPr/>
        </p:nvSpPr>
        <p:spPr>
          <a:xfrm>
            <a:off x="1787973" y="1197788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CBCDD2-6637-403B-9755-659C45E029CF}"/>
              </a:ext>
            </a:extLst>
          </p:cNvPr>
          <p:cNvSpPr txBox="1"/>
          <p:nvPr/>
        </p:nvSpPr>
        <p:spPr>
          <a:xfrm>
            <a:off x="1798752" y="1199048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A79B7-3306-4D7C-BFDB-2D82CB9C792E}"/>
              </a:ext>
            </a:extLst>
          </p:cNvPr>
          <p:cNvSpPr txBox="1"/>
          <p:nvPr/>
        </p:nvSpPr>
        <p:spPr>
          <a:xfrm>
            <a:off x="2297808" y="1462284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431D6-6F6D-4FA6-B9E3-655BFCFC1399}"/>
              </a:ext>
            </a:extLst>
          </p:cNvPr>
          <p:cNvSpPr txBox="1"/>
          <p:nvPr/>
        </p:nvSpPr>
        <p:spPr>
          <a:xfrm>
            <a:off x="2808844" y="1462284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A74B7-14D5-4C6D-852A-639D1E964E4C}"/>
              </a:ext>
            </a:extLst>
          </p:cNvPr>
          <p:cNvSpPr txBox="1"/>
          <p:nvPr/>
        </p:nvSpPr>
        <p:spPr>
          <a:xfrm>
            <a:off x="3166415" y="1197788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AAF324-D2F2-418B-BF4F-0F663A307636}"/>
              </a:ext>
            </a:extLst>
          </p:cNvPr>
          <p:cNvSpPr txBox="1"/>
          <p:nvPr/>
        </p:nvSpPr>
        <p:spPr>
          <a:xfrm>
            <a:off x="3045026" y="1717333"/>
            <a:ext cx="113816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8FA6D3-E1E8-4258-B4BA-B524932219A5}"/>
              </a:ext>
            </a:extLst>
          </p:cNvPr>
          <p:cNvSpPr txBox="1"/>
          <p:nvPr/>
        </p:nvSpPr>
        <p:spPr>
          <a:xfrm>
            <a:off x="3177279" y="1160002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C5704-822F-4DE6-8675-BC6F6D207AFC}"/>
              </a:ext>
            </a:extLst>
          </p:cNvPr>
          <p:cNvSpPr txBox="1"/>
          <p:nvPr/>
        </p:nvSpPr>
        <p:spPr>
          <a:xfrm>
            <a:off x="3677745" y="1405606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B7F838-EFA4-4A63-B4AA-B56FF4B54C49}"/>
              </a:ext>
            </a:extLst>
          </p:cNvPr>
          <p:cNvSpPr txBox="1"/>
          <p:nvPr/>
        </p:nvSpPr>
        <p:spPr>
          <a:xfrm>
            <a:off x="4177581" y="1386714"/>
            <a:ext cx="18273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(1+2)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90319F-84EF-419D-90FA-8CFAE2F1866C}"/>
              </a:ext>
            </a:extLst>
          </p:cNvPr>
          <p:cNvSpPr txBox="1"/>
          <p:nvPr/>
        </p:nvSpPr>
        <p:spPr>
          <a:xfrm>
            <a:off x="5509080" y="1386714"/>
            <a:ext cx="83604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+(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81DE27-725A-41F9-A6A7-A3B011D7151B}"/>
              </a:ext>
            </a:extLst>
          </p:cNvPr>
          <p:cNvSpPr txBox="1"/>
          <p:nvPr/>
        </p:nvSpPr>
        <p:spPr>
          <a:xfrm>
            <a:off x="6207477" y="1178896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8DC222-CDE2-42C7-8312-A489484AE6B8}"/>
              </a:ext>
            </a:extLst>
          </p:cNvPr>
          <p:cNvSpPr txBox="1"/>
          <p:nvPr/>
        </p:nvSpPr>
        <p:spPr>
          <a:xfrm>
            <a:off x="6122504" y="1698440"/>
            <a:ext cx="91157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7D1D83-C87A-4427-A745-92E23E3D8F95}"/>
              </a:ext>
            </a:extLst>
          </p:cNvPr>
          <p:cNvSpPr txBox="1"/>
          <p:nvPr/>
        </p:nvSpPr>
        <p:spPr>
          <a:xfrm>
            <a:off x="6207550" y="1216681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_</a:t>
            </a:r>
            <a:endParaRPr lang="ru-RU" sz="3200">
              <a:latin typeface="Tahoma"/>
              <a:ea typeface="Tahoma"/>
              <a:cs typeface="Tahom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21AE76-67C1-4192-B8F5-5A082D9D124A}"/>
              </a:ext>
            </a:extLst>
          </p:cNvPr>
          <p:cNvSpPr txBox="1"/>
          <p:nvPr/>
        </p:nvSpPr>
        <p:spPr>
          <a:xfrm>
            <a:off x="6792990" y="1698440"/>
            <a:ext cx="8549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945316-6ADA-4C98-85A8-171CB55F8E1D}"/>
              </a:ext>
            </a:extLst>
          </p:cNvPr>
          <p:cNvSpPr txBox="1"/>
          <p:nvPr/>
        </p:nvSpPr>
        <p:spPr>
          <a:xfrm>
            <a:off x="6944125" y="1178894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1EC01B-C46F-4A24-B79F-6F6BA531D5BC}"/>
              </a:ext>
            </a:extLst>
          </p:cNvPr>
          <p:cNvSpPr txBox="1"/>
          <p:nvPr/>
        </p:nvSpPr>
        <p:spPr>
          <a:xfrm>
            <a:off x="6944199" y="1160002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C981D3-AEF4-4722-B904-E9AAAA9BAF2A}"/>
              </a:ext>
            </a:extLst>
          </p:cNvPr>
          <p:cNvSpPr txBox="1"/>
          <p:nvPr/>
        </p:nvSpPr>
        <p:spPr>
          <a:xfrm>
            <a:off x="6576059" y="1424497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07C918-19E5-4A21-B32D-4DF714292E0F}"/>
              </a:ext>
            </a:extLst>
          </p:cNvPr>
          <p:cNvSpPr txBox="1"/>
          <p:nvPr/>
        </p:nvSpPr>
        <p:spPr>
          <a:xfrm>
            <a:off x="7284235" y="1330035"/>
            <a:ext cx="131755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) 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0C78749-68A8-403C-8B52-2C80E187AAE9}"/>
              </a:ext>
            </a:extLst>
          </p:cNvPr>
          <p:cNvSpPr txBox="1"/>
          <p:nvPr/>
        </p:nvSpPr>
        <p:spPr>
          <a:xfrm>
            <a:off x="7571144" y="1282804"/>
            <a:ext cx="166688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= 3+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2830765-DEEB-4A3E-B428-E22506C3331D}"/>
              </a:ext>
            </a:extLst>
          </p:cNvPr>
          <p:cNvSpPr txBox="1"/>
          <p:nvPr/>
        </p:nvSpPr>
        <p:spPr>
          <a:xfrm>
            <a:off x="8803859" y="1509515"/>
            <a:ext cx="10815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</a:rPr>
              <a:t>12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A3CCF4F-4B54-444A-A3B3-4A48DAF67CAF}"/>
              </a:ext>
            </a:extLst>
          </p:cNvPr>
          <p:cNvSpPr txBox="1"/>
          <p:nvPr/>
        </p:nvSpPr>
        <p:spPr>
          <a:xfrm>
            <a:off x="8803921" y="1093878"/>
            <a:ext cx="8549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__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01A9F48-02FF-4C67-860B-8B91AC95583A}"/>
              </a:ext>
            </a:extLst>
          </p:cNvPr>
          <p:cNvSpPr txBox="1"/>
          <p:nvPr/>
        </p:nvSpPr>
        <p:spPr>
          <a:xfrm>
            <a:off x="8805264" y="1095139"/>
            <a:ext cx="9965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13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C166570-D6EC-4504-9682-74783631DDDB}"/>
              </a:ext>
            </a:extLst>
          </p:cNvPr>
          <p:cNvSpPr txBox="1"/>
          <p:nvPr/>
        </p:nvSpPr>
        <p:spPr>
          <a:xfrm>
            <a:off x="1796818" y="2340786"/>
            <a:ext cx="16102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= 3+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A082FFF-A778-4D6C-A9A9-2F3996B6906E}"/>
              </a:ext>
            </a:extLst>
          </p:cNvPr>
          <p:cNvSpPr txBox="1"/>
          <p:nvPr/>
        </p:nvSpPr>
        <p:spPr>
          <a:xfrm>
            <a:off x="2397478" y="2898118"/>
            <a:ext cx="10815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sz="3200" b="1">
              <a:solidFill>
                <a:srgbClr val="5630A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54FA70C-10C1-4575-9967-CB5665BDF985}"/>
              </a:ext>
            </a:extLst>
          </p:cNvPr>
          <p:cNvSpPr txBox="1"/>
          <p:nvPr/>
        </p:nvSpPr>
        <p:spPr>
          <a:xfrm>
            <a:off x="3265265" y="2643067"/>
            <a:ext cx="8549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12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E7D04E5-6958-48E6-A4DC-DDC0B1CEFF26}"/>
              </a:ext>
            </a:extLst>
          </p:cNvPr>
          <p:cNvSpPr txBox="1"/>
          <p:nvPr/>
        </p:nvSpPr>
        <p:spPr>
          <a:xfrm>
            <a:off x="3378713" y="2132968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_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861A170-C600-43CE-B1C8-41981CE8787D}"/>
              </a:ext>
            </a:extLst>
          </p:cNvPr>
          <p:cNvSpPr txBox="1"/>
          <p:nvPr/>
        </p:nvSpPr>
        <p:spPr>
          <a:xfrm>
            <a:off x="3378791" y="2104631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38051FE-55A3-4CCE-BE1E-1D6219807A49}"/>
              </a:ext>
            </a:extLst>
          </p:cNvPr>
          <p:cNvSpPr txBox="1"/>
          <p:nvPr/>
        </p:nvSpPr>
        <p:spPr>
          <a:xfrm>
            <a:off x="2953808" y="2340786"/>
            <a:ext cx="50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0868958F-86B6-404F-AE72-18AAA493D9DB}"/>
              </a:ext>
            </a:extLst>
          </p:cNvPr>
          <p:cNvSpPr txBox="1"/>
          <p:nvPr/>
        </p:nvSpPr>
        <p:spPr>
          <a:xfrm>
            <a:off x="3977777" y="2340787"/>
            <a:ext cx="19029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= 4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21A303B1-32B4-4AC5-8F80-AC28D9B0D715}"/>
              </a:ext>
            </a:extLst>
          </p:cNvPr>
          <p:cNvSpPr txBox="1"/>
          <p:nvPr/>
        </p:nvSpPr>
        <p:spPr>
          <a:xfrm>
            <a:off x="4814472" y="2680855"/>
            <a:ext cx="10815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12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D9212E67-E914-4A5A-ADE8-C67339B3B4D4}"/>
              </a:ext>
            </a:extLst>
          </p:cNvPr>
          <p:cNvSpPr txBox="1"/>
          <p:nvPr/>
        </p:nvSpPr>
        <p:spPr>
          <a:xfrm>
            <a:off x="4805135" y="2170753"/>
            <a:ext cx="8549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__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8D5C0D0-C05D-42BE-9854-C4DF944A08D7}"/>
              </a:ext>
            </a:extLst>
          </p:cNvPr>
          <p:cNvSpPr txBox="1"/>
          <p:nvPr/>
        </p:nvSpPr>
        <p:spPr>
          <a:xfrm>
            <a:off x="4919732" y="2143675"/>
            <a:ext cx="76995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>
                <a:solidFill>
                  <a:srgbClr val="5630A1"/>
                </a:solidFill>
                <a:latin typeface="Tahoma"/>
                <a:ea typeface="Tahoma"/>
                <a:cs typeface="Tahom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54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145" grpId="0"/>
      <p:bldP spid="147" grpId="0"/>
      <p:bldP spid="148" grpId="0"/>
      <p:bldP spid="149" grpId="0"/>
      <p:bldP spid="155" grpId="0"/>
      <p:bldP spid="162" grpId="0"/>
      <p:bldP spid="163" grpId="0"/>
      <p:bldP spid="164" grpId="0"/>
      <p:bldP spid="165" grpId="0"/>
      <p:bldP spid="174" grpId="0"/>
      <p:bldP spid="175" grpId="0"/>
      <p:bldP spid="176" grpId="0"/>
      <p:bldP spid="17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revision>1</cp:revision>
  <dcterms:modified xsi:type="dcterms:W3CDTF">2020-10-21T07:24:48Z</dcterms:modified>
</cp:coreProperties>
</file>